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sldIdLst>
    <p:sldId id="4181" r:id="rId2"/>
    <p:sldId id="257" r:id="rId3"/>
    <p:sldId id="4096" r:id="rId4"/>
    <p:sldId id="1440" r:id="rId5"/>
    <p:sldId id="4115" r:id="rId6"/>
    <p:sldId id="4165" r:id="rId7"/>
    <p:sldId id="4217" r:id="rId8"/>
    <p:sldId id="4219" r:id="rId9"/>
    <p:sldId id="4166" r:id="rId10"/>
    <p:sldId id="4220" r:id="rId11"/>
    <p:sldId id="4105" r:id="rId12"/>
    <p:sldId id="4101" r:id="rId13"/>
    <p:sldId id="4104" r:id="rId14"/>
    <p:sldId id="4175" r:id="rId15"/>
    <p:sldId id="4218" r:id="rId16"/>
    <p:sldId id="4176" r:id="rId17"/>
    <p:sldId id="4180" r:id="rId18"/>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05"/>
    <p:restoredTop sz="94653"/>
  </p:normalViewPr>
  <p:slideViewPr>
    <p:cSldViewPr snapToGrid="0">
      <p:cViewPr varScale="1">
        <p:scale>
          <a:sx n="81" d="100"/>
          <a:sy n="81" d="100"/>
        </p:scale>
        <p:origin x="1648" y="2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16EB1B-C5BA-4947-B014-6734456F622A}" type="doc">
      <dgm:prSet loTypeId="urn:microsoft.com/office/officeart/2008/layout/HorizontalMultiLevelHierarchy" loCatId="" qsTypeId="urn:microsoft.com/office/officeart/2005/8/quickstyle/simple1" qsCatId="simple" csTypeId="urn:microsoft.com/office/officeart/2005/8/colors/colorful5" csCatId="colorful" phldr="1"/>
      <dgm:spPr/>
      <dgm:t>
        <a:bodyPr/>
        <a:lstStyle/>
        <a:p>
          <a:endParaRPr lang="es-ES"/>
        </a:p>
      </dgm:t>
    </dgm:pt>
    <dgm:pt modelId="{8CD17AC4-E801-034A-9B6B-38729AC55EFF}">
      <dgm:prSet phldrT="[Texto]"/>
      <dgm:spPr>
        <a:xfrm>
          <a:off x="178893" y="113960"/>
          <a:ext cx="5000387" cy="227834"/>
        </a:xfrm>
        <a:solidFill>
          <a:srgbClr val="A02B93">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a:solidFill>
                <a:sysClr val="window" lastClr="FFFFFF"/>
              </a:solidFill>
              <a:latin typeface="Aptos" panose="02110004020202020204"/>
              <a:ea typeface="+mn-ea"/>
              <a:cs typeface="+mn-cs"/>
            </a:rPr>
            <a:t>De carácter obligatorio.</a:t>
          </a:r>
          <a:endParaRPr lang="es-ES" dirty="0">
            <a:solidFill>
              <a:sysClr val="window" lastClr="FFFFFF"/>
            </a:solidFill>
            <a:latin typeface="Aptos" panose="02110004020202020204"/>
            <a:ea typeface="+mn-ea"/>
            <a:cs typeface="+mn-cs"/>
          </a:endParaRPr>
        </a:p>
      </dgm:t>
    </dgm:pt>
    <dgm:pt modelId="{3C95A3DA-6947-C74B-8D9F-7E3EDDF95848}" type="parTrans" cxnId="{870CB8DA-E40C-B64B-BAC4-A4A702819739}">
      <dgm:prSet/>
      <dgm:spPr/>
      <dgm:t>
        <a:bodyPr/>
        <a:lstStyle/>
        <a:p>
          <a:endParaRPr lang="es-ES"/>
        </a:p>
      </dgm:t>
    </dgm:pt>
    <dgm:pt modelId="{819961F5-0DC1-5549-93E7-BE4708C4BF71}" type="sibTrans" cxnId="{870CB8DA-E40C-B64B-BAC4-A4A702819739}">
      <dgm:prSet/>
      <dgm:spPr>
        <a:xfrm>
          <a:off x="-2444800" y="-377621"/>
          <a:ext cx="2919323" cy="2919323"/>
        </a:xfrm>
        <a:noFill/>
        <a:ln w="12700" cap="flat" cmpd="sng" algn="ctr">
          <a:solidFill>
            <a:srgbClr val="4EA72E">
              <a:hueOff val="0"/>
              <a:satOff val="0"/>
              <a:lumOff val="0"/>
              <a:alphaOff val="0"/>
            </a:srgbClr>
          </a:solidFill>
          <a:prstDash val="solid"/>
          <a:miter lim="800000"/>
        </a:ln>
        <a:effectLst/>
      </dgm:spPr>
      <dgm:t>
        <a:bodyPr/>
        <a:lstStyle/>
        <a:p>
          <a:endParaRPr lang="es-ES"/>
        </a:p>
      </dgm:t>
    </dgm:pt>
    <dgm:pt modelId="{43146F64-D439-4541-BC25-C42DDE43DADB}">
      <dgm:prSet phldrT="[Texto]"/>
      <dgm:spPr>
        <a:xfrm>
          <a:off x="366302" y="455668"/>
          <a:ext cx="4812977" cy="227834"/>
        </a:xfrm>
        <a:solidFill>
          <a:srgbClr val="A02B93">
            <a:hueOff val="-2430430"/>
            <a:satOff val="-165"/>
            <a:lumOff val="392"/>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a:solidFill>
                <a:sysClr val="window" lastClr="FFFFFF"/>
              </a:solidFill>
              <a:latin typeface="Aptos" panose="02110004020202020204"/>
              <a:ea typeface="+mn-ea"/>
              <a:cs typeface="+mn-cs"/>
            </a:rPr>
            <a:t>Establece valores, estándares, cantidades, concentraciones o niveles.</a:t>
          </a:r>
          <a:endParaRPr lang="es-ES" dirty="0">
            <a:solidFill>
              <a:sysClr val="window" lastClr="FFFFFF"/>
            </a:solidFill>
            <a:latin typeface="Aptos" panose="02110004020202020204"/>
            <a:ea typeface="+mn-ea"/>
            <a:cs typeface="+mn-cs"/>
          </a:endParaRPr>
        </a:p>
      </dgm:t>
    </dgm:pt>
    <dgm:pt modelId="{4FF08C1C-B1AA-ED49-903D-F54720E5D15D}" type="parTrans" cxnId="{09881029-D0A5-3B45-A3AC-AF6D861D0408}">
      <dgm:prSet/>
      <dgm:spPr/>
      <dgm:t>
        <a:bodyPr/>
        <a:lstStyle/>
        <a:p>
          <a:endParaRPr lang="es-ES"/>
        </a:p>
      </dgm:t>
    </dgm:pt>
    <dgm:pt modelId="{53F9E650-4D70-924E-B744-5F5444FF286A}" type="sibTrans" cxnId="{09881029-D0A5-3B45-A3AC-AF6D861D0408}">
      <dgm:prSet/>
      <dgm:spPr/>
      <dgm:t>
        <a:bodyPr/>
        <a:lstStyle/>
        <a:p>
          <a:endParaRPr lang="es-ES"/>
        </a:p>
      </dgm:t>
    </dgm:pt>
    <dgm:pt modelId="{6D806917-0495-504A-AAD5-2611D1876AE7}">
      <dgm:prSet phldrT="[Texto]"/>
      <dgm:spPr>
        <a:xfrm>
          <a:off x="452000" y="797376"/>
          <a:ext cx="4727280" cy="227834"/>
        </a:xfrm>
        <a:solidFill>
          <a:srgbClr val="A02B93">
            <a:hueOff val="-4860860"/>
            <a:satOff val="-330"/>
            <a:lumOff val="784"/>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dirty="0">
              <a:solidFill>
                <a:sysClr val="window" lastClr="FFFFFF"/>
              </a:solidFill>
              <a:latin typeface="Aptos" panose="02110004020202020204"/>
              <a:ea typeface="+mn-ea"/>
              <a:cs typeface="+mn-cs"/>
            </a:rPr>
            <a:t>Otorgado por la Autoridad Ambiental competente.</a:t>
          </a:r>
        </a:p>
      </dgm:t>
    </dgm:pt>
    <dgm:pt modelId="{DB45BDC3-6326-A14A-BDE0-4AC1C3148B1C}" type="parTrans" cxnId="{04F64F0C-C94F-144C-8747-4052EE3ECCB3}">
      <dgm:prSet/>
      <dgm:spPr/>
      <dgm:t>
        <a:bodyPr/>
        <a:lstStyle/>
        <a:p>
          <a:endParaRPr lang="es-ES"/>
        </a:p>
      </dgm:t>
    </dgm:pt>
    <dgm:pt modelId="{3B9940D3-B262-5443-BEAC-00AB9BF64726}" type="sibTrans" cxnId="{04F64F0C-C94F-144C-8747-4052EE3ECCB3}">
      <dgm:prSet/>
      <dgm:spPr/>
      <dgm:t>
        <a:bodyPr/>
        <a:lstStyle/>
        <a:p>
          <a:endParaRPr lang="es-ES"/>
        </a:p>
      </dgm:t>
    </dgm:pt>
    <dgm:pt modelId="{E77E23C1-B574-194C-B19C-E8C21A3DC0BE}">
      <dgm:prSet phldrT="[Texto]"/>
      <dgm:spPr>
        <a:xfrm>
          <a:off x="452000" y="1138868"/>
          <a:ext cx="4727280" cy="227834"/>
        </a:xfrm>
        <a:solidFill>
          <a:srgbClr val="A02B93">
            <a:hueOff val="-7291290"/>
            <a:satOff val="-496"/>
            <a:lumOff val="1177"/>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dirty="0">
              <a:solidFill>
                <a:sysClr val="window" lastClr="FFFFFF"/>
              </a:solidFill>
              <a:latin typeface="Aptos" panose="02110004020202020204"/>
              <a:ea typeface="+mn-ea"/>
              <a:cs typeface="+mn-cs"/>
            </a:rPr>
            <a:t>Seguimiento y control por parte de una autoridad ambiental.</a:t>
          </a:r>
        </a:p>
      </dgm:t>
    </dgm:pt>
    <dgm:pt modelId="{72161B5D-CA00-384D-BB69-FCF768C2EA2D}" type="parTrans" cxnId="{9C2FAE05-3FC9-8F4B-8E58-2B05811B66E8}">
      <dgm:prSet/>
      <dgm:spPr/>
      <dgm:t>
        <a:bodyPr/>
        <a:lstStyle/>
        <a:p>
          <a:endParaRPr lang="es-ES"/>
        </a:p>
      </dgm:t>
    </dgm:pt>
    <dgm:pt modelId="{DAEA6243-FB7F-1A4D-B902-A360F21F04F5}" type="sibTrans" cxnId="{9C2FAE05-3FC9-8F4B-8E58-2B05811B66E8}">
      <dgm:prSet/>
      <dgm:spPr/>
      <dgm:t>
        <a:bodyPr/>
        <a:lstStyle/>
        <a:p>
          <a:endParaRPr lang="es-ES"/>
        </a:p>
      </dgm:t>
    </dgm:pt>
    <dgm:pt modelId="{CAD0AC12-B9CC-DB4C-92A3-5F5D9CF55E3A}">
      <dgm:prSet phldrT="[Texto]"/>
      <dgm:spPr>
        <a:xfrm>
          <a:off x="366302" y="1480576"/>
          <a:ext cx="4812977" cy="227834"/>
        </a:xfrm>
        <a:solidFill>
          <a:srgbClr val="A02B93">
            <a:hueOff val="-9721720"/>
            <a:satOff val="-661"/>
            <a:lumOff val="1569"/>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dirty="0">
              <a:solidFill>
                <a:sysClr val="window" lastClr="FFFFFF"/>
              </a:solidFill>
              <a:latin typeface="Aptos" panose="02110004020202020204"/>
              <a:ea typeface="+mn-ea"/>
              <a:cs typeface="+mn-cs"/>
            </a:rPr>
            <a:t>Tiene una vigencia del instrumento definida.</a:t>
          </a:r>
        </a:p>
      </dgm:t>
    </dgm:pt>
    <dgm:pt modelId="{DBE9EF7D-EE90-2348-A9B7-A8B1012E8761}" type="parTrans" cxnId="{30D93CF3-08EF-6D45-9C19-B4AF42C71E0C}">
      <dgm:prSet/>
      <dgm:spPr/>
      <dgm:t>
        <a:bodyPr/>
        <a:lstStyle/>
        <a:p>
          <a:endParaRPr lang="es-ES"/>
        </a:p>
      </dgm:t>
    </dgm:pt>
    <dgm:pt modelId="{08784062-0276-E04C-9C64-059B87417E34}" type="sibTrans" cxnId="{30D93CF3-08EF-6D45-9C19-B4AF42C71E0C}">
      <dgm:prSet/>
      <dgm:spPr/>
      <dgm:t>
        <a:bodyPr/>
        <a:lstStyle/>
        <a:p>
          <a:endParaRPr lang="es-ES"/>
        </a:p>
      </dgm:t>
    </dgm:pt>
    <dgm:pt modelId="{5ADDA4DB-4BC0-7240-B419-EBD1B26A3203}">
      <dgm:prSet phldrT="[Texto]"/>
      <dgm:spPr>
        <a:xfrm>
          <a:off x="178893" y="1822285"/>
          <a:ext cx="5000387" cy="227834"/>
        </a:xfrm>
        <a:solidFill>
          <a:srgbClr val="A02B93">
            <a:hueOff val="-12152150"/>
            <a:satOff val="-826"/>
            <a:lumOff val="1961"/>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a:solidFill>
                <a:sysClr val="window" lastClr="FFFFFF"/>
              </a:solidFill>
              <a:latin typeface="Aptos" panose="02110004020202020204"/>
              <a:ea typeface="+mn-ea"/>
              <a:cs typeface="+mn-cs"/>
            </a:rPr>
            <a:t>Su incumplimiento conlleva a sanción. </a:t>
          </a:r>
          <a:endParaRPr lang="es-ES" dirty="0">
            <a:solidFill>
              <a:sysClr val="window" lastClr="FFFFFF"/>
            </a:solidFill>
            <a:latin typeface="Aptos" panose="02110004020202020204"/>
            <a:ea typeface="+mn-ea"/>
            <a:cs typeface="+mn-cs"/>
          </a:endParaRPr>
        </a:p>
      </dgm:t>
    </dgm:pt>
    <dgm:pt modelId="{1D5D206B-7369-B749-80A0-DF23257B5194}" type="parTrans" cxnId="{228F67EC-E21F-C247-942C-8A1A1DE28915}">
      <dgm:prSet/>
      <dgm:spPr/>
      <dgm:t>
        <a:bodyPr/>
        <a:lstStyle/>
        <a:p>
          <a:endParaRPr lang="es-MX"/>
        </a:p>
      </dgm:t>
    </dgm:pt>
    <dgm:pt modelId="{4A907609-F1D0-AB4B-BD67-BF585D1F7175}" type="sibTrans" cxnId="{228F67EC-E21F-C247-942C-8A1A1DE28915}">
      <dgm:prSet/>
      <dgm:spPr/>
      <dgm:t>
        <a:bodyPr/>
        <a:lstStyle/>
        <a:p>
          <a:endParaRPr lang="es-MX"/>
        </a:p>
      </dgm:t>
    </dgm:pt>
    <dgm:pt modelId="{40FDC5A2-9257-7240-9AE8-D4B6DA256232}">
      <dgm:prSet phldrT="[Texto]" custT="1"/>
      <dgm:spPr>
        <a:xfrm>
          <a:off x="178893" y="113960"/>
          <a:ext cx="5000387" cy="227834"/>
        </a:xfrm>
        <a:solidFill>
          <a:srgbClr val="A02B93">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sz="2400">
              <a:solidFill>
                <a:sysClr val="window" lastClr="FFFFFF"/>
              </a:solidFill>
              <a:latin typeface="Aptos" panose="02110004020202020204"/>
              <a:ea typeface="+mn-ea"/>
              <a:cs typeface="+mn-cs"/>
            </a:rPr>
            <a:t>CARACTERÍSTICAS</a:t>
          </a:r>
          <a:endParaRPr lang="es-ES" sz="2400" dirty="0">
            <a:solidFill>
              <a:sysClr val="window" lastClr="FFFFFF"/>
            </a:solidFill>
            <a:latin typeface="Aptos" panose="02110004020202020204"/>
            <a:ea typeface="+mn-ea"/>
            <a:cs typeface="+mn-cs"/>
          </a:endParaRPr>
        </a:p>
      </dgm:t>
    </dgm:pt>
    <dgm:pt modelId="{1F78C081-BB2D-AA4A-9319-3FA958AB3F6F}" type="parTrans" cxnId="{1D39900F-F133-4D4F-9F56-9400F56104FD}">
      <dgm:prSet/>
      <dgm:spPr/>
      <dgm:t>
        <a:bodyPr/>
        <a:lstStyle/>
        <a:p>
          <a:endParaRPr lang="es-MX"/>
        </a:p>
      </dgm:t>
    </dgm:pt>
    <dgm:pt modelId="{2AF58E15-08DE-504B-88E6-257B44626B97}" type="sibTrans" cxnId="{1D39900F-F133-4D4F-9F56-9400F56104FD}">
      <dgm:prSet/>
      <dgm:spPr/>
      <dgm:t>
        <a:bodyPr/>
        <a:lstStyle/>
        <a:p>
          <a:endParaRPr lang="es-MX"/>
        </a:p>
      </dgm:t>
    </dgm:pt>
    <dgm:pt modelId="{95DE6467-1786-184B-A6B4-B110A017B13E}">
      <dgm:prSet phldrT="[Texto]"/>
      <dgm:spPr>
        <a:xfrm>
          <a:off x="366302" y="1480576"/>
          <a:ext cx="4812977" cy="227834"/>
        </a:xfrm>
        <a:solidFill>
          <a:srgbClr val="A02B93">
            <a:hueOff val="-9721720"/>
            <a:satOff val="-661"/>
            <a:lumOff val="1569"/>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dirty="0">
              <a:solidFill>
                <a:sysClr val="window" lastClr="FFFFFF"/>
              </a:solidFill>
              <a:latin typeface="Aptos" panose="02110004020202020204"/>
              <a:ea typeface="+mn-ea"/>
              <a:cs typeface="+mn-cs"/>
            </a:rPr>
            <a:t>Cobertura geográfica delimitada</a:t>
          </a:r>
        </a:p>
      </dgm:t>
    </dgm:pt>
    <dgm:pt modelId="{F1D5A10B-F3A9-CD46-B233-F373237F986A}" type="parTrans" cxnId="{D54EC82F-6262-7D4F-A505-52B711661B53}">
      <dgm:prSet/>
      <dgm:spPr/>
      <dgm:t>
        <a:bodyPr/>
        <a:lstStyle/>
        <a:p>
          <a:endParaRPr lang="es-MX"/>
        </a:p>
      </dgm:t>
    </dgm:pt>
    <dgm:pt modelId="{FF6BAA16-4D2A-6049-B63E-F91707056A6F}" type="sibTrans" cxnId="{D54EC82F-6262-7D4F-A505-52B711661B53}">
      <dgm:prSet/>
      <dgm:spPr/>
      <dgm:t>
        <a:bodyPr/>
        <a:lstStyle/>
        <a:p>
          <a:endParaRPr lang="es-MX"/>
        </a:p>
      </dgm:t>
    </dgm:pt>
    <dgm:pt modelId="{C7BB2179-4493-0B4B-A9E3-4FC100F25C72}" type="pres">
      <dgm:prSet presAssocID="{4116EB1B-C5BA-4947-B014-6734456F622A}" presName="Name0" presStyleCnt="0">
        <dgm:presLayoutVars>
          <dgm:chPref val="1"/>
          <dgm:dir/>
          <dgm:animOne val="branch"/>
          <dgm:animLvl val="lvl"/>
          <dgm:resizeHandles val="exact"/>
        </dgm:presLayoutVars>
      </dgm:prSet>
      <dgm:spPr/>
    </dgm:pt>
    <dgm:pt modelId="{69296559-AC65-FD48-95C4-DE9671AA3678}" type="pres">
      <dgm:prSet presAssocID="{40FDC5A2-9257-7240-9AE8-D4B6DA256232}" presName="root1" presStyleCnt="0"/>
      <dgm:spPr/>
    </dgm:pt>
    <dgm:pt modelId="{3AA34660-6523-7048-9487-610B4AA7E528}" type="pres">
      <dgm:prSet presAssocID="{40FDC5A2-9257-7240-9AE8-D4B6DA256232}" presName="LevelOneTextNode" presStyleLbl="node0" presStyleIdx="0" presStyleCnt="1" custLinFactNeighborX="10762">
        <dgm:presLayoutVars>
          <dgm:chPref val="3"/>
        </dgm:presLayoutVars>
      </dgm:prSet>
      <dgm:spPr/>
    </dgm:pt>
    <dgm:pt modelId="{84E35B9C-584E-0F4B-B0D3-664B624F5831}" type="pres">
      <dgm:prSet presAssocID="{40FDC5A2-9257-7240-9AE8-D4B6DA256232}" presName="level2hierChild" presStyleCnt="0"/>
      <dgm:spPr/>
    </dgm:pt>
    <dgm:pt modelId="{2E9E9085-7987-DB41-B7C1-E0F6EE22F006}" type="pres">
      <dgm:prSet presAssocID="{3C95A3DA-6947-C74B-8D9F-7E3EDDF95848}" presName="conn2-1" presStyleLbl="parChTrans1D2" presStyleIdx="0" presStyleCnt="7"/>
      <dgm:spPr/>
    </dgm:pt>
    <dgm:pt modelId="{7061B3AD-8C97-AF47-94A2-A01CD8647FF6}" type="pres">
      <dgm:prSet presAssocID="{3C95A3DA-6947-C74B-8D9F-7E3EDDF95848}" presName="connTx" presStyleLbl="parChTrans1D2" presStyleIdx="0" presStyleCnt="7"/>
      <dgm:spPr/>
    </dgm:pt>
    <dgm:pt modelId="{2B707065-5378-5942-AE21-59D6E57E6C44}" type="pres">
      <dgm:prSet presAssocID="{8CD17AC4-E801-034A-9B6B-38729AC55EFF}" presName="root2" presStyleCnt="0"/>
      <dgm:spPr/>
    </dgm:pt>
    <dgm:pt modelId="{143A1905-9048-784B-8866-4602BC854466}" type="pres">
      <dgm:prSet presAssocID="{8CD17AC4-E801-034A-9B6B-38729AC55EFF}" presName="LevelTwoTextNode" presStyleLbl="node2" presStyleIdx="0" presStyleCnt="7" custScaleX="249643" custLinFactNeighborY="9531">
        <dgm:presLayoutVars>
          <dgm:chPref val="3"/>
        </dgm:presLayoutVars>
      </dgm:prSet>
      <dgm:spPr/>
    </dgm:pt>
    <dgm:pt modelId="{4FAEE99A-946D-6A4B-A750-41F729E6FC89}" type="pres">
      <dgm:prSet presAssocID="{8CD17AC4-E801-034A-9B6B-38729AC55EFF}" presName="level3hierChild" presStyleCnt="0"/>
      <dgm:spPr/>
    </dgm:pt>
    <dgm:pt modelId="{372328A2-31DC-3B4E-8CAC-28B3F565528A}" type="pres">
      <dgm:prSet presAssocID="{4FF08C1C-B1AA-ED49-903D-F54720E5D15D}" presName="conn2-1" presStyleLbl="parChTrans1D2" presStyleIdx="1" presStyleCnt="7"/>
      <dgm:spPr/>
    </dgm:pt>
    <dgm:pt modelId="{64AA9796-318B-C847-8481-78539C1963C5}" type="pres">
      <dgm:prSet presAssocID="{4FF08C1C-B1AA-ED49-903D-F54720E5D15D}" presName="connTx" presStyleLbl="parChTrans1D2" presStyleIdx="1" presStyleCnt="7"/>
      <dgm:spPr/>
    </dgm:pt>
    <dgm:pt modelId="{040E8D52-A067-624D-86F1-3028E19B110D}" type="pres">
      <dgm:prSet presAssocID="{43146F64-D439-4541-BC25-C42DDE43DADB}" presName="root2" presStyleCnt="0"/>
      <dgm:spPr/>
    </dgm:pt>
    <dgm:pt modelId="{B67566D7-14D0-7E4E-9275-F2DC626DA42B}" type="pres">
      <dgm:prSet presAssocID="{43146F64-D439-4541-BC25-C42DDE43DADB}" presName="LevelTwoTextNode" presStyleLbl="node2" presStyleIdx="1" presStyleCnt="7" custScaleX="249643" custLinFactNeighborY="9531">
        <dgm:presLayoutVars>
          <dgm:chPref val="3"/>
        </dgm:presLayoutVars>
      </dgm:prSet>
      <dgm:spPr/>
    </dgm:pt>
    <dgm:pt modelId="{9A7A6EC5-9625-DD47-8734-355F863C7C95}" type="pres">
      <dgm:prSet presAssocID="{43146F64-D439-4541-BC25-C42DDE43DADB}" presName="level3hierChild" presStyleCnt="0"/>
      <dgm:spPr/>
    </dgm:pt>
    <dgm:pt modelId="{27DCBC8D-596B-6840-8C96-D5DFEF134129}" type="pres">
      <dgm:prSet presAssocID="{DB45BDC3-6326-A14A-BDE0-4AC1C3148B1C}" presName="conn2-1" presStyleLbl="parChTrans1D2" presStyleIdx="2" presStyleCnt="7"/>
      <dgm:spPr/>
    </dgm:pt>
    <dgm:pt modelId="{0C286D84-A5F8-3F45-8F05-9B992174E198}" type="pres">
      <dgm:prSet presAssocID="{DB45BDC3-6326-A14A-BDE0-4AC1C3148B1C}" presName="connTx" presStyleLbl="parChTrans1D2" presStyleIdx="2" presStyleCnt="7"/>
      <dgm:spPr/>
    </dgm:pt>
    <dgm:pt modelId="{74AFD01E-6518-A844-84DC-83E30C0B2328}" type="pres">
      <dgm:prSet presAssocID="{6D806917-0495-504A-AAD5-2611D1876AE7}" presName="root2" presStyleCnt="0"/>
      <dgm:spPr/>
    </dgm:pt>
    <dgm:pt modelId="{7962D5FA-4E91-B842-B9D6-C039F0A996B0}" type="pres">
      <dgm:prSet presAssocID="{6D806917-0495-504A-AAD5-2611D1876AE7}" presName="LevelTwoTextNode" presStyleLbl="node2" presStyleIdx="2" presStyleCnt="7" custScaleX="249643" custLinFactNeighborY="9531">
        <dgm:presLayoutVars>
          <dgm:chPref val="3"/>
        </dgm:presLayoutVars>
      </dgm:prSet>
      <dgm:spPr/>
    </dgm:pt>
    <dgm:pt modelId="{D6454622-4145-5E40-B899-C94A7DEF2711}" type="pres">
      <dgm:prSet presAssocID="{6D806917-0495-504A-AAD5-2611D1876AE7}" presName="level3hierChild" presStyleCnt="0"/>
      <dgm:spPr/>
    </dgm:pt>
    <dgm:pt modelId="{6CF2E9C4-A647-AA42-8832-BA4978CBD279}" type="pres">
      <dgm:prSet presAssocID="{72161B5D-CA00-384D-BB69-FCF768C2EA2D}" presName="conn2-1" presStyleLbl="parChTrans1D2" presStyleIdx="3" presStyleCnt="7"/>
      <dgm:spPr/>
    </dgm:pt>
    <dgm:pt modelId="{1B8F95A2-C02F-A04F-9A15-4A9475EEDCB6}" type="pres">
      <dgm:prSet presAssocID="{72161B5D-CA00-384D-BB69-FCF768C2EA2D}" presName="connTx" presStyleLbl="parChTrans1D2" presStyleIdx="3" presStyleCnt="7"/>
      <dgm:spPr/>
    </dgm:pt>
    <dgm:pt modelId="{B622677C-DC4B-404C-A490-90A5D537E0C0}" type="pres">
      <dgm:prSet presAssocID="{E77E23C1-B574-194C-B19C-E8C21A3DC0BE}" presName="root2" presStyleCnt="0"/>
      <dgm:spPr/>
    </dgm:pt>
    <dgm:pt modelId="{6EBA0AB4-79ED-0C49-950F-7DB63F1E886F}" type="pres">
      <dgm:prSet presAssocID="{E77E23C1-B574-194C-B19C-E8C21A3DC0BE}" presName="LevelTwoTextNode" presStyleLbl="node2" presStyleIdx="3" presStyleCnt="7" custScaleX="249643" custLinFactNeighborY="9531">
        <dgm:presLayoutVars>
          <dgm:chPref val="3"/>
        </dgm:presLayoutVars>
      </dgm:prSet>
      <dgm:spPr/>
    </dgm:pt>
    <dgm:pt modelId="{D6993B7B-71BC-5147-9C16-E74639D8B6F5}" type="pres">
      <dgm:prSet presAssocID="{E77E23C1-B574-194C-B19C-E8C21A3DC0BE}" presName="level3hierChild" presStyleCnt="0"/>
      <dgm:spPr/>
    </dgm:pt>
    <dgm:pt modelId="{B6FFBD00-1A87-F944-A0CD-0EDB2DEE7FD4}" type="pres">
      <dgm:prSet presAssocID="{DBE9EF7D-EE90-2348-A9B7-A8B1012E8761}" presName="conn2-1" presStyleLbl="parChTrans1D2" presStyleIdx="4" presStyleCnt="7"/>
      <dgm:spPr/>
    </dgm:pt>
    <dgm:pt modelId="{8657CA70-CA1D-844D-9483-E401222663E9}" type="pres">
      <dgm:prSet presAssocID="{DBE9EF7D-EE90-2348-A9B7-A8B1012E8761}" presName="connTx" presStyleLbl="parChTrans1D2" presStyleIdx="4" presStyleCnt="7"/>
      <dgm:spPr/>
    </dgm:pt>
    <dgm:pt modelId="{E922DFD1-3BDA-2B42-A05F-CB8390DA7AD2}" type="pres">
      <dgm:prSet presAssocID="{CAD0AC12-B9CC-DB4C-92A3-5F5D9CF55E3A}" presName="root2" presStyleCnt="0"/>
      <dgm:spPr/>
    </dgm:pt>
    <dgm:pt modelId="{8753F376-1D02-0D41-8F32-4020A9B402F6}" type="pres">
      <dgm:prSet presAssocID="{CAD0AC12-B9CC-DB4C-92A3-5F5D9CF55E3A}" presName="LevelTwoTextNode" presStyleLbl="node2" presStyleIdx="4" presStyleCnt="7" custScaleX="249643">
        <dgm:presLayoutVars>
          <dgm:chPref val="3"/>
        </dgm:presLayoutVars>
      </dgm:prSet>
      <dgm:spPr/>
    </dgm:pt>
    <dgm:pt modelId="{325D9A92-B4E3-B846-9A4F-4EEFB38F25CD}" type="pres">
      <dgm:prSet presAssocID="{CAD0AC12-B9CC-DB4C-92A3-5F5D9CF55E3A}" presName="level3hierChild" presStyleCnt="0"/>
      <dgm:spPr/>
    </dgm:pt>
    <dgm:pt modelId="{2CE0871C-83D4-E54A-9BEC-78C68944A946}" type="pres">
      <dgm:prSet presAssocID="{F1D5A10B-F3A9-CD46-B233-F373237F986A}" presName="conn2-1" presStyleLbl="parChTrans1D2" presStyleIdx="5" presStyleCnt="7"/>
      <dgm:spPr/>
    </dgm:pt>
    <dgm:pt modelId="{DD94265E-0A89-2840-8388-8F3B59827B70}" type="pres">
      <dgm:prSet presAssocID="{F1D5A10B-F3A9-CD46-B233-F373237F986A}" presName="connTx" presStyleLbl="parChTrans1D2" presStyleIdx="5" presStyleCnt="7"/>
      <dgm:spPr/>
    </dgm:pt>
    <dgm:pt modelId="{AE1C7058-7173-C24C-ADDF-13A03C1A0BFB}" type="pres">
      <dgm:prSet presAssocID="{95DE6467-1786-184B-A6B4-B110A017B13E}" presName="root2" presStyleCnt="0"/>
      <dgm:spPr/>
    </dgm:pt>
    <dgm:pt modelId="{E226AD07-1456-0E40-BA37-79FEEC38130A}" type="pres">
      <dgm:prSet presAssocID="{95DE6467-1786-184B-A6B4-B110A017B13E}" presName="LevelTwoTextNode" presStyleLbl="node2" presStyleIdx="5" presStyleCnt="7" custScaleX="248687">
        <dgm:presLayoutVars>
          <dgm:chPref val="3"/>
        </dgm:presLayoutVars>
      </dgm:prSet>
      <dgm:spPr/>
    </dgm:pt>
    <dgm:pt modelId="{4496F243-2CBB-A741-8230-C0FA59A07B3B}" type="pres">
      <dgm:prSet presAssocID="{95DE6467-1786-184B-A6B4-B110A017B13E}" presName="level3hierChild" presStyleCnt="0"/>
      <dgm:spPr/>
    </dgm:pt>
    <dgm:pt modelId="{EFE18DE4-364D-C641-90FE-FFF53248155C}" type="pres">
      <dgm:prSet presAssocID="{1D5D206B-7369-B749-80A0-DF23257B5194}" presName="conn2-1" presStyleLbl="parChTrans1D2" presStyleIdx="6" presStyleCnt="7"/>
      <dgm:spPr/>
    </dgm:pt>
    <dgm:pt modelId="{8F3C1661-B2B6-524E-9D96-F7F8340722B3}" type="pres">
      <dgm:prSet presAssocID="{1D5D206B-7369-B749-80A0-DF23257B5194}" presName="connTx" presStyleLbl="parChTrans1D2" presStyleIdx="6" presStyleCnt="7"/>
      <dgm:spPr/>
    </dgm:pt>
    <dgm:pt modelId="{5AAFD0C7-3CA7-9547-86CE-80A66651F10E}" type="pres">
      <dgm:prSet presAssocID="{5ADDA4DB-4BC0-7240-B419-EBD1B26A3203}" presName="root2" presStyleCnt="0"/>
      <dgm:spPr/>
    </dgm:pt>
    <dgm:pt modelId="{72295955-899E-6F41-AD89-03B8C82371B5}" type="pres">
      <dgm:prSet presAssocID="{5ADDA4DB-4BC0-7240-B419-EBD1B26A3203}" presName="LevelTwoTextNode" presStyleLbl="node2" presStyleIdx="6" presStyleCnt="7" custScaleX="249643">
        <dgm:presLayoutVars>
          <dgm:chPref val="3"/>
        </dgm:presLayoutVars>
      </dgm:prSet>
      <dgm:spPr/>
    </dgm:pt>
    <dgm:pt modelId="{FE22D0D3-8FD3-634E-9753-32CED4BA5C1D}" type="pres">
      <dgm:prSet presAssocID="{5ADDA4DB-4BC0-7240-B419-EBD1B26A3203}" presName="level3hierChild" presStyleCnt="0"/>
      <dgm:spPr/>
    </dgm:pt>
  </dgm:ptLst>
  <dgm:cxnLst>
    <dgm:cxn modelId="{C4F69303-C527-AF45-9707-273853301F4D}" type="presOf" srcId="{DBE9EF7D-EE90-2348-A9B7-A8B1012E8761}" destId="{B6FFBD00-1A87-F944-A0CD-0EDB2DEE7FD4}" srcOrd="0" destOrd="0" presId="urn:microsoft.com/office/officeart/2008/layout/HorizontalMultiLevelHierarchy"/>
    <dgm:cxn modelId="{9C2FAE05-3FC9-8F4B-8E58-2B05811B66E8}" srcId="{40FDC5A2-9257-7240-9AE8-D4B6DA256232}" destId="{E77E23C1-B574-194C-B19C-E8C21A3DC0BE}" srcOrd="3" destOrd="0" parTransId="{72161B5D-CA00-384D-BB69-FCF768C2EA2D}" sibTransId="{DAEA6243-FB7F-1A4D-B902-A360F21F04F5}"/>
    <dgm:cxn modelId="{04F64F0C-C94F-144C-8747-4052EE3ECCB3}" srcId="{40FDC5A2-9257-7240-9AE8-D4B6DA256232}" destId="{6D806917-0495-504A-AAD5-2611D1876AE7}" srcOrd="2" destOrd="0" parTransId="{DB45BDC3-6326-A14A-BDE0-4AC1C3148B1C}" sibTransId="{3B9940D3-B262-5443-BEAC-00AB9BF64726}"/>
    <dgm:cxn modelId="{1D39900F-F133-4D4F-9F56-9400F56104FD}" srcId="{4116EB1B-C5BA-4947-B014-6734456F622A}" destId="{40FDC5A2-9257-7240-9AE8-D4B6DA256232}" srcOrd="0" destOrd="0" parTransId="{1F78C081-BB2D-AA4A-9319-3FA958AB3F6F}" sibTransId="{2AF58E15-08DE-504B-88E6-257B44626B97}"/>
    <dgm:cxn modelId="{37341712-514D-BE4A-A9DF-1161A83B82B9}" type="presOf" srcId="{5ADDA4DB-4BC0-7240-B419-EBD1B26A3203}" destId="{72295955-899E-6F41-AD89-03B8C82371B5}" srcOrd="0" destOrd="0" presId="urn:microsoft.com/office/officeart/2008/layout/HorizontalMultiLevelHierarchy"/>
    <dgm:cxn modelId="{F46A7D16-6AE8-AC48-B175-D82885DCE999}" type="presOf" srcId="{DB45BDC3-6326-A14A-BDE0-4AC1C3148B1C}" destId="{0C286D84-A5F8-3F45-8F05-9B992174E198}" srcOrd="1" destOrd="0" presId="urn:microsoft.com/office/officeart/2008/layout/HorizontalMultiLevelHierarchy"/>
    <dgm:cxn modelId="{784C4D25-A110-144D-B015-B2A45B8045F8}" type="presOf" srcId="{4FF08C1C-B1AA-ED49-903D-F54720E5D15D}" destId="{372328A2-31DC-3B4E-8CAC-28B3F565528A}" srcOrd="0" destOrd="0" presId="urn:microsoft.com/office/officeart/2008/layout/HorizontalMultiLevelHierarchy"/>
    <dgm:cxn modelId="{10D93627-4D09-3B4F-AC57-4DCE0BD585AF}" type="presOf" srcId="{43146F64-D439-4541-BC25-C42DDE43DADB}" destId="{B67566D7-14D0-7E4E-9275-F2DC626DA42B}" srcOrd="0" destOrd="0" presId="urn:microsoft.com/office/officeart/2008/layout/HorizontalMultiLevelHierarchy"/>
    <dgm:cxn modelId="{09881029-D0A5-3B45-A3AC-AF6D861D0408}" srcId="{40FDC5A2-9257-7240-9AE8-D4B6DA256232}" destId="{43146F64-D439-4541-BC25-C42DDE43DADB}" srcOrd="1" destOrd="0" parTransId="{4FF08C1C-B1AA-ED49-903D-F54720E5D15D}" sibTransId="{53F9E650-4D70-924E-B744-5F5444FF286A}"/>
    <dgm:cxn modelId="{D573D62C-F841-FF4C-9E10-155D7454C241}" type="presOf" srcId="{E77E23C1-B574-194C-B19C-E8C21A3DC0BE}" destId="{6EBA0AB4-79ED-0C49-950F-7DB63F1E886F}" srcOrd="0" destOrd="0" presId="urn:microsoft.com/office/officeart/2008/layout/HorizontalMultiLevelHierarchy"/>
    <dgm:cxn modelId="{D54EC82F-6262-7D4F-A505-52B711661B53}" srcId="{40FDC5A2-9257-7240-9AE8-D4B6DA256232}" destId="{95DE6467-1786-184B-A6B4-B110A017B13E}" srcOrd="5" destOrd="0" parTransId="{F1D5A10B-F3A9-CD46-B233-F373237F986A}" sibTransId="{FF6BAA16-4D2A-6049-B63E-F91707056A6F}"/>
    <dgm:cxn modelId="{ED0B8F36-A613-4441-B259-D54701CE0F0B}" type="presOf" srcId="{DB45BDC3-6326-A14A-BDE0-4AC1C3148B1C}" destId="{27DCBC8D-596B-6840-8C96-D5DFEF134129}" srcOrd="0" destOrd="0" presId="urn:microsoft.com/office/officeart/2008/layout/HorizontalMultiLevelHierarchy"/>
    <dgm:cxn modelId="{041E2539-10CC-D541-BD6F-644822BFA520}" type="presOf" srcId="{6D806917-0495-504A-AAD5-2611D1876AE7}" destId="{7962D5FA-4E91-B842-B9D6-C039F0A996B0}" srcOrd="0" destOrd="0" presId="urn:microsoft.com/office/officeart/2008/layout/HorizontalMultiLevelHierarchy"/>
    <dgm:cxn modelId="{F49C5B39-9ED2-2B48-80D4-372511EF1A37}" type="presOf" srcId="{F1D5A10B-F3A9-CD46-B233-F373237F986A}" destId="{2CE0871C-83D4-E54A-9BEC-78C68944A946}" srcOrd="0" destOrd="0" presId="urn:microsoft.com/office/officeart/2008/layout/HorizontalMultiLevelHierarchy"/>
    <dgm:cxn modelId="{585A4446-9C28-E84A-8D50-B0D0529F65B0}" type="presOf" srcId="{8CD17AC4-E801-034A-9B6B-38729AC55EFF}" destId="{143A1905-9048-784B-8866-4602BC854466}" srcOrd="0" destOrd="0" presId="urn:microsoft.com/office/officeart/2008/layout/HorizontalMultiLevelHierarchy"/>
    <dgm:cxn modelId="{82DDBD4C-1181-4D4D-AD02-9E50A99664C5}" type="presOf" srcId="{1D5D206B-7369-B749-80A0-DF23257B5194}" destId="{EFE18DE4-364D-C641-90FE-FFF53248155C}" srcOrd="0" destOrd="0" presId="urn:microsoft.com/office/officeart/2008/layout/HorizontalMultiLevelHierarchy"/>
    <dgm:cxn modelId="{B941F958-340C-9042-A808-64F436CDCFCA}" type="presOf" srcId="{72161B5D-CA00-384D-BB69-FCF768C2EA2D}" destId="{6CF2E9C4-A647-AA42-8832-BA4978CBD279}" srcOrd="0" destOrd="0" presId="urn:microsoft.com/office/officeart/2008/layout/HorizontalMultiLevelHierarchy"/>
    <dgm:cxn modelId="{6C777868-FE62-1245-A73C-BCF6C14C6716}" type="presOf" srcId="{DBE9EF7D-EE90-2348-A9B7-A8B1012E8761}" destId="{8657CA70-CA1D-844D-9483-E401222663E9}" srcOrd="1" destOrd="0" presId="urn:microsoft.com/office/officeart/2008/layout/HorizontalMultiLevelHierarchy"/>
    <dgm:cxn modelId="{9BC03D6B-40EB-B64E-9C9B-C41744F20095}" type="presOf" srcId="{4FF08C1C-B1AA-ED49-903D-F54720E5D15D}" destId="{64AA9796-318B-C847-8481-78539C1963C5}" srcOrd="1" destOrd="0" presId="urn:microsoft.com/office/officeart/2008/layout/HorizontalMultiLevelHierarchy"/>
    <dgm:cxn modelId="{1A6FCE8A-6156-954A-9402-5310FB11208C}" type="presOf" srcId="{CAD0AC12-B9CC-DB4C-92A3-5F5D9CF55E3A}" destId="{8753F376-1D02-0D41-8F32-4020A9B402F6}" srcOrd="0" destOrd="0" presId="urn:microsoft.com/office/officeart/2008/layout/HorizontalMultiLevelHierarchy"/>
    <dgm:cxn modelId="{16D447A0-77E9-3A41-AC30-BD91E1FD47A7}" type="presOf" srcId="{72161B5D-CA00-384D-BB69-FCF768C2EA2D}" destId="{1B8F95A2-C02F-A04F-9A15-4A9475EEDCB6}" srcOrd="1" destOrd="0" presId="urn:microsoft.com/office/officeart/2008/layout/HorizontalMultiLevelHierarchy"/>
    <dgm:cxn modelId="{78732ABE-4039-EF49-8FDF-4D3D3271BC21}" type="presOf" srcId="{F1D5A10B-F3A9-CD46-B233-F373237F986A}" destId="{DD94265E-0A89-2840-8388-8F3B59827B70}" srcOrd="1" destOrd="0" presId="urn:microsoft.com/office/officeart/2008/layout/HorizontalMultiLevelHierarchy"/>
    <dgm:cxn modelId="{E5D423C0-52C3-B841-AABE-19F05FC0CCC9}" type="presOf" srcId="{4116EB1B-C5BA-4947-B014-6734456F622A}" destId="{C7BB2179-4493-0B4B-A9E3-4FC100F25C72}" srcOrd="0" destOrd="0" presId="urn:microsoft.com/office/officeart/2008/layout/HorizontalMultiLevelHierarchy"/>
    <dgm:cxn modelId="{10E8A5D7-B264-FD4A-B9B6-01A502C62110}" type="presOf" srcId="{95DE6467-1786-184B-A6B4-B110A017B13E}" destId="{E226AD07-1456-0E40-BA37-79FEEC38130A}" srcOrd="0" destOrd="0" presId="urn:microsoft.com/office/officeart/2008/layout/HorizontalMultiLevelHierarchy"/>
    <dgm:cxn modelId="{0F6EEBD7-117E-CA40-B50E-6E59CF37F162}" type="presOf" srcId="{40FDC5A2-9257-7240-9AE8-D4B6DA256232}" destId="{3AA34660-6523-7048-9487-610B4AA7E528}" srcOrd="0" destOrd="0" presId="urn:microsoft.com/office/officeart/2008/layout/HorizontalMultiLevelHierarchy"/>
    <dgm:cxn modelId="{FB787BD8-60FD-DB40-A3F9-24D8CDBB9739}" type="presOf" srcId="{1D5D206B-7369-B749-80A0-DF23257B5194}" destId="{8F3C1661-B2B6-524E-9D96-F7F8340722B3}" srcOrd="1" destOrd="0" presId="urn:microsoft.com/office/officeart/2008/layout/HorizontalMultiLevelHierarchy"/>
    <dgm:cxn modelId="{870CB8DA-E40C-B64B-BAC4-A4A702819739}" srcId="{40FDC5A2-9257-7240-9AE8-D4B6DA256232}" destId="{8CD17AC4-E801-034A-9B6B-38729AC55EFF}" srcOrd="0" destOrd="0" parTransId="{3C95A3DA-6947-C74B-8D9F-7E3EDDF95848}" sibTransId="{819961F5-0DC1-5549-93E7-BE4708C4BF71}"/>
    <dgm:cxn modelId="{228F67EC-E21F-C247-942C-8A1A1DE28915}" srcId="{40FDC5A2-9257-7240-9AE8-D4B6DA256232}" destId="{5ADDA4DB-4BC0-7240-B419-EBD1B26A3203}" srcOrd="6" destOrd="0" parTransId="{1D5D206B-7369-B749-80A0-DF23257B5194}" sibTransId="{4A907609-F1D0-AB4B-BD67-BF585D1F7175}"/>
    <dgm:cxn modelId="{07A4ADED-DD98-1C42-A2FF-2A8D040B5E03}" type="presOf" srcId="{3C95A3DA-6947-C74B-8D9F-7E3EDDF95848}" destId="{7061B3AD-8C97-AF47-94A2-A01CD8647FF6}" srcOrd="1" destOrd="0" presId="urn:microsoft.com/office/officeart/2008/layout/HorizontalMultiLevelHierarchy"/>
    <dgm:cxn modelId="{8384A8F0-F6B2-9948-BFF1-E416690AE419}" type="presOf" srcId="{3C95A3DA-6947-C74B-8D9F-7E3EDDF95848}" destId="{2E9E9085-7987-DB41-B7C1-E0F6EE22F006}" srcOrd="0" destOrd="0" presId="urn:microsoft.com/office/officeart/2008/layout/HorizontalMultiLevelHierarchy"/>
    <dgm:cxn modelId="{30D93CF3-08EF-6D45-9C19-B4AF42C71E0C}" srcId="{40FDC5A2-9257-7240-9AE8-D4B6DA256232}" destId="{CAD0AC12-B9CC-DB4C-92A3-5F5D9CF55E3A}" srcOrd="4" destOrd="0" parTransId="{DBE9EF7D-EE90-2348-A9B7-A8B1012E8761}" sibTransId="{08784062-0276-E04C-9C64-059B87417E34}"/>
    <dgm:cxn modelId="{8DB2754E-4217-724B-8F22-65D97E38DCF0}" type="presParOf" srcId="{C7BB2179-4493-0B4B-A9E3-4FC100F25C72}" destId="{69296559-AC65-FD48-95C4-DE9671AA3678}" srcOrd="0" destOrd="0" presId="urn:microsoft.com/office/officeart/2008/layout/HorizontalMultiLevelHierarchy"/>
    <dgm:cxn modelId="{05A2292C-A518-AB4C-ACCD-3B1F36A4396B}" type="presParOf" srcId="{69296559-AC65-FD48-95C4-DE9671AA3678}" destId="{3AA34660-6523-7048-9487-610B4AA7E528}" srcOrd="0" destOrd="0" presId="urn:microsoft.com/office/officeart/2008/layout/HorizontalMultiLevelHierarchy"/>
    <dgm:cxn modelId="{CC315E34-C0F0-E744-9C11-0230BBBF5D47}" type="presParOf" srcId="{69296559-AC65-FD48-95C4-DE9671AA3678}" destId="{84E35B9C-584E-0F4B-B0D3-664B624F5831}" srcOrd="1" destOrd="0" presId="urn:microsoft.com/office/officeart/2008/layout/HorizontalMultiLevelHierarchy"/>
    <dgm:cxn modelId="{8EA472E7-F00A-0B46-9472-B2071A2D355C}" type="presParOf" srcId="{84E35B9C-584E-0F4B-B0D3-664B624F5831}" destId="{2E9E9085-7987-DB41-B7C1-E0F6EE22F006}" srcOrd="0" destOrd="0" presId="urn:microsoft.com/office/officeart/2008/layout/HorizontalMultiLevelHierarchy"/>
    <dgm:cxn modelId="{7606F840-AE38-EB44-8665-EDEA6BC42307}" type="presParOf" srcId="{2E9E9085-7987-DB41-B7C1-E0F6EE22F006}" destId="{7061B3AD-8C97-AF47-94A2-A01CD8647FF6}" srcOrd="0" destOrd="0" presId="urn:microsoft.com/office/officeart/2008/layout/HorizontalMultiLevelHierarchy"/>
    <dgm:cxn modelId="{EC136D88-3920-5841-874A-D9BD1F6AD29A}" type="presParOf" srcId="{84E35B9C-584E-0F4B-B0D3-664B624F5831}" destId="{2B707065-5378-5942-AE21-59D6E57E6C44}" srcOrd="1" destOrd="0" presId="urn:microsoft.com/office/officeart/2008/layout/HorizontalMultiLevelHierarchy"/>
    <dgm:cxn modelId="{66A81B63-847D-4842-BE72-1497233D09B1}" type="presParOf" srcId="{2B707065-5378-5942-AE21-59D6E57E6C44}" destId="{143A1905-9048-784B-8866-4602BC854466}" srcOrd="0" destOrd="0" presId="urn:microsoft.com/office/officeart/2008/layout/HorizontalMultiLevelHierarchy"/>
    <dgm:cxn modelId="{A3564F33-41C0-5F4C-815F-2ECDE92496EF}" type="presParOf" srcId="{2B707065-5378-5942-AE21-59D6E57E6C44}" destId="{4FAEE99A-946D-6A4B-A750-41F729E6FC89}" srcOrd="1" destOrd="0" presId="urn:microsoft.com/office/officeart/2008/layout/HorizontalMultiLevelHierarchy"/>
    <dgm:cxn modelId="{8118A127-77A6-6044-8EC0-A0863BB23086}" type="presParOf" srcId="{84E35B9C-584E-0F4B-B0D3-664B624F5831}" destId="{372328A2-31DC-3B4E-8CAC-28B3F565528A}" srcOrd="2" destOrd="0" presId="urn:microsoft.com/office/officeart/2008/layout/HorizontalMultiLevelHierarchy"/>
    <dgm:cxn modelId="{10906DBE-A41E-0C48-B37D-F9C29A7D8F12}" type="presParOf" srcId="{372328A2-31DC-3B4E-8CAC-28B3F565528A}" destId="{64AA9796-318B-C847-8481-78539C1963C5}" srcOrd="0" destOrd="0" presId="urn:microsoft.com/office/officeart/2008/layout/HorizontalMultiLevelHierarchy"/>
    <dgm:cxn modelId="{58F561A3-7464-234B-8ACC-01AEA7395E71}" type="presParOf" srcId="{84E35B9C-584E-0F4B-B0D3-664B624F5831}" destId="{040E8D52-A067-624D-86F1-3028E19B110D}" srcOrd="3" destOrd="0" presId="urn:microsoft.com/office/officeart/2008/layout/HorizontalMultiLevelHierarchy"/>
    <dgm:cxn modelId="{19318627-4594-9E43-A329-A518FF3036DF}" type="presParOf" srcId="{040E8D52-A067-624D-86F1-3028E19B110D}" destId="{B67566D7-14D0-7E4E-9275-F2DC626DA42B}" srcOrd="0" destOrd="0" presId="urn:microsoft.com/office/officeart/2008/layout/HorizontalMultiLevelHierarchy"/>
    <dgm:cxn modelId="{5FE1C60B-5AA3-144B-8D83-F33CFD8B0267}" type="presParOf" srcId="{040E8D52-A067-624D-86F1-3028E19B110D}" destId="{9A7A6EC5-9625-DD47-8734-355F863C7C95}" srcOrd="1" destOrd="0" presId="urn:microsoft.com/office/officeart/2008/layout/HorizontalMultiLevelHierarchy"/>
    <dgm:cxn modelId="{45D11333-F68D-AC43-9D92-03393A1A1A0C}" type="presParOf" srcId="{84E35B9C-584E-0F4B-B0D3-664B624F5831}" destId="{27DCBC8D-596B-6840-8C96-D5DFEF134129}" srcOrd="4" destOrd="0" presId="urn:microsoft.com/office/officeart/2008/layout/HorizontalMultiLevelHierarchy"/>
    <dgm:cxn modelId="{C707688E-FC75-A540-8348-ADCC686FBF7C}" type="presParOf" srcId="{27DCBC8D-596B-6840-8C96-D5DFEF134129}" destId="{0C286D84-A5F8-3F45-8F05-9B992174E198}" srcOrd="0" destOrd="0" presId="urn:microsoft.com/office/officeart/2008/layout/HorizontalMultiLevelHierarchy"/>
    <dgm:cxn modelId="{4C1FA36D-532E-944C-989B-525B749E3E2A}" type="presParOf" srcId="{84E35B9C-584E-0F4B-B0D3-664B624F5831}" destId="{74AFD01E-6518-A844-84DC-83E30C0B2328}" srcOrd="5" destOrd="0" presId="urn:microsoft.com/office/officeart/2008/layout/HorizontalMultiLevelHierarchy"/>
    <dgm:cxn modelId="{7306531C-281B-4740-856A-FD42FEFFE0F1}" type="presParOf" srcId="{74AFD01E-6518-A844-84DC-83E30C0B2328}" destId="{7962D5FA-4E91-B842-B9D6-C039F0A996B0}" srcOrd="0" destOrd="0" presId="urn:microsoft.com/office/officeart/2008/layout/HorizontalMultiLevelHierarchy"/>
    <dgm:cxn modelId="{321B2131-F9F6-F847-93C9-3425F9453B2C}" type="presParOf" srcId="{74AFD01E-6518-A844-84DC-83E30C0B2328}" destId="{D6454622-4145-5E40-B899-C94A7DEF2711}" srcOrd="1" destOrd="0" presId="urn:microsoft.com/office/officeart/2008/layout/HorizontalMultiLevelHierarchy"/>
    <dgm:cxn modelId="{C4023536-C3E0-4046-8202-1D1A668BA862}" type="presParOf" srcId="{84E35B9C-584E-0F4B-B0D3-664B624F5831}" destId="{6CF2E9C4-A647-AA42-8832-BA4978CBD279}" srcOrd="6" destOrd="0" presId="urn:microsoft.com/office/officeart/2008/layout/HorizontalMultiLevelHierarchy"/>
    <dgm:cxn modelId="{07B949EC-5E8A-E845-9C34-147B768E574D}" type="presParOf" srcId="{6CF2E9C4-A647-AA42-8832-BA4978CBD279}" destId="{1B8F95A2-C02F-A04F-9A15-4A9475EEDCB6}" srcOrd="0" destOrd="0" presId="urn:microsoft.com/office/officeart/2008/layout/HorizontalMultiLevelHierarchy"/>
    <dgm:cxn modelId="{899A7EDC-D563-BE4A-BAA6-AF5752D2EA1F}" type="presParOf" srcId="{84E35B9C-584E-0F4B-B0D3-664B624F5831}" destId="{B622677C-DC4B-404C-A490-90A5D537E0C0}" srcOrd="7" destOrd="0" presId="urn:microsoft.com/office/officeart/2008/layout/HorizontalMultiLevelHierarchy"/>
    <dgm:cxn modelId="{CDCD8786-4C85-684B-A158-D74AC34D43CC}" type="presParOf" srcId="{B622677C-DC4B-404C-A490-90A5D537E0C0}" destId="{6EBA0AB4-79ED-0C49-950F-7DB63F1E886F}" srcOrd="0" destOrd="0" presId="urn:microsoft.com/office/officeart/2008/layout/HorizontalMultiLevelHierarchy"/>
    <dgm:cxn modelId="{8B277409-9EB3-E941-AB4C-61FCE2FD56BB}" type="presParOf" srcId="{B622677C-DC4B-404C-A490-90A5D537E0C0}" destId="{D6993B7B-71BC-5147-9C16-E74639D8B6F5}" srcOrd="1" destOrd="0" presId="urn:microsoft.com/office/officeart/2008/layout/HorizontalMultiLevelHierarchy"/>
    <dgm:cxn modelId="{743B6994-B291-C445-A1E1-D9892F7D9275}" type="presParOf" srcId="{84E35B9C-584E-0F4B-B0D3-664B624F5831}" destId="{B6FFBD00-1A87-F944-A0CD-0EDB2DEE7FD4}" srcOrd="8" destOrd="0" presId="urn:microsoft.com/office/officeart/2008/layout/HorizontalMultiLevelHierarchy"/>
    <dgm:cxn modelId="{C41DCCFE-F28C-B34B-9430-306E98A7ED25}" type="presParOf" srcId="{B6FFBD00-1A87-F944-A0CD-0EDB2DEE7FD4}" destId="{8657CA70-CA1D-844D-9483-E401222663E9}" srcOrd="0" destOrd="0" presId="urn:microsoft.com/office/officeart/2008/layout/HorizontalMultiLevelHierarchy"/>
    <dgm:cxn modelId="{12834A6E-B431-944D-B01C-ED2ADFE9E016}" type="presParOf" srcId="{84E35B9C-584E-0F4B-B0D3-664B624F5831}" destId="{E922DFD1-3BDA-2B42-A05F-CB8390DA7AD2}" srcOrd="9" destOrd="0" presId="urn:microsoft.com/office/officeart/2008/layout/HorizontalMultiLevelHierarchy"/>
    <dgm:cxn modelId="{BD21F309-411D-654B-84EF-6516AAE41880}" type="presParOf" srcId="{E922DFD1-3BDA-2B42-A05F-CB8390DA7AD2}" destId="{8753F376-1D02-0D41-8F32-4020A9B402F6}" srcOrd="0" destOrd="0" presId="urn:microsoft.com/office/officeart/2008/layout/HorizontalMultiLevelHierarchy"/>
    <dgm:cxn modelId="{20F635D7-8F84-CC40-ACDA-14418CF384DC}" type="presParOf" srcId="{E922DFD1-3BDA-2B42-A05F-CB8390DA7AD2}" destId="{325D9A92-B4E3-B846-9A4F-4EEFB38F25CD}" srcOrd="1" destOrd="0" presId="urn:microsoft.com/office/officeart/2008/layout/HorizontalMultiLevelHierarchy"/>
    <dgm:cxn modelId="{A4039FF7-A383-A74B-8461-8D1227D35248}" type="presParOf" srcId="{84E35B9C-584E-0F4B-B0D3-664B624F5831}" destId="{2CE0871C-83D4-E54A-9BEC-78C68944A946}" srcOrd="10" destOrd="0" presId="urn:microsoft.com/office/officeart/2008/layout/HorizontalMultiLevelHierarchy"/>
    <dgm:cxn modelId="{E5211E03-14D3-364A-B130-DB8F67DB63D9}" type="presParOf" srcId="{2CE0871C-83D4-E54A-9BEC-78C68944A946}" destId="{DD94265E-0A89-2840-8388-8F3B59827B70}" srcOrd="0" destOrd="0" presId="urn:microsoft.com/office/officeart/2008/layout/HorizontalMultiLevelHierarchy"/>
    <dgm:cxn modelId="{8C78C9FA-CCBE-054A-BAD3-CDF034B15028}" type="presParOf" srcId="{84E35B9C-584E-0F4B-B0D3-664B624F5831}" destId="{AE1C7058-7173-C24C-ADDF-13A03C1A0BFB}" srcOrd="11" destOrd="0" presId="urn:microsoft.com/office/officeart/2008/layout/HorizontalMultiLevelHierarchy"/>
    <dgm:cxn modelId="{418AA87F-15CE-264F-9599-CBE3F86BDFC5}" type="presParOf" srcId="{AE1C7058-7173-C24C-ADDF-13A03C1A0BFB}" destId="{E226AD07-1456-0E40-BA37-79FEEC38130A}" srcOrd="0" destOrd="0" presId="urn:microsoft.com/office/officeart/2008/layout/HorizontalMultiLevelHierarchy"/>
    <dgm:cxn modelId="{33B903FB-962A-FD41-B76C-DE4708D269F7}" type="presParOf" srcId="{AE1C7058-7173-C24C-ADDF-13A03C1A0BFB}" destId="{4496F243-2CBB-A741-8230-C0FA59A07B3B}" srcOrd="1" destOrd="0" presId="urn:microsoft.com/office/officeart/2008/layout/HorizontalMultiLevelHierarchy"/>
    <dgm:cxn modelId="{26C21557-899E-C544-88D8-0680EE62C396}" type="presParOf" srcId="{84E35B9C-584E-0F4B-B0D3-664B624F5831}" destId="{EFE18DE4-364D-C641-90FE-FFF53248155C}" srcOrd="12" destOrd="0" presId="urn:microsoft.com/office/officeart/2008/layout/HorizontalMultiLevelHierarchy"/>
    <dgm:cxn modelId="{78A24AB6-5130-B040-AF93-59419DF383B3}" type="presParOf" srcId="{EFE18DE4-364D-C641-90FE-FFF53248155C}" destId="{8F3C1661-B2B6-524E-9D96-F7F8340722B3}" srcOrd="0" destOrd="0" presId="urn:microsoft.com/office/officeart/2008/layout/HorizontalMultiLevelHierarchy"/>
    <dgm:cxn modelId="{32B63217-925D-F040-9D0A-235985C654D4}" type="presParOf" srcId="{84E35B9C-584E-0F4B-B0D3-664B624F5831}" destId="{5AAFD0C7-3CA7-9547-86CE-80A66651F10E}" srcOrd="13" destOrd="0" presId="urn:microsoft.com/office/officeart/2008/layout/HorizontalMultiLevelHierarchy"/>
    <dgm:cxn modelId="{B2FBC9D9-D10C-F64C-AAF0-F76D34512EDF}" type="presParOf" srcId="{5AAFD0C7-3CA7-9547-86CE-80A66651F10E}" destId="{72295955-899E-6F41-AD89-03B8C82371B5}" srcOrd="0" destOrd="0" presId="urn:microsoft.com/office/officeart/2008/layout/HorizontalMultiLevelHierarchy"/>
    <dgm:cxn modelId="{758F8F1F-3D08-8142-8A3E-A54509D0EF12}" type="presParOf" srcId="{5AAFD0C7-3CA7-9547-86CE-80A66651F10E}" destId="{FE22D0D3-8FD3-634E-9753-32CED4BA5C1D}"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116EB1B-C5BA-4947-B014-6734456F622A}" type="doc">
      <dgm:prSet loTypeId="urn:microsoft.com/office/officeart/2008/layout/HorizontalMultiLevelHierarchy" loCatId="" qsTypeId="urn:microsoft.com/office/officeart/2005/8/quickstyle/simple1" qsCatId="simple" csTypeId="urn:microsoft.com/office/officeart/2005/8/colors/colorful5" csCatId="colorful" phldr="1"/>
      <dgm:spPr/>
      <dgm:t>
        <a:bodyPr/>
        <a:lstStyle/>
        <a:p>
          <a:endParaRPr lang="es-ES"/>
        </a:p>
      </dgm:t>
    </dgm:pt>
    <dgm:pt modelId="{8CD17AC4-E801-034A-9B6B-38729AC55EFF}">
      <dgm:prSet phldrT="[Texto]"/>
      <dgm:spPr>
        <a:xfrm>
          <a:off x="178893" y="113960"/>
          <a:ext cx="5000387" cy="227834"/>
        </a:xfrm>
        <a:solidFill>
          <a:srgbClr val="A02B93">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dirty="0">
              <a:solidFill>
                <a:sysClr val="window" lastClr="FFFFFF"/>
              </a:solidFill>
              <a:latin typeface="Aptos" panose="02110004020202020204"/>
              <a:ea typeface="+mn-ea"/>
              <a:cs typeface="+mn-cs"/>
            </a:rPr>
            <a:t>De carácter obligatorio.</a:t>
          </a:r>
        </a:p>
      </dgm:t>
    </dgm:pt>
    <dgm:pt modelId="{3C95A3DA-6947-C74B-8D9F-7E3EDDF95848}" type="parTrans" cxnId="{870CB8DA-E40C-B64B-BAC4-A4A702819739}">
      <dgm:prSet/>
      <dgm:spPr/>
      <dgm:t>
        <a:bodyPr/>
        <a:lstStyle/>
        <a:p>
          <a:endParaRPr lang="es-ES"/>
        </a:p>
      </dgm:t>
    </dgm:pt>
    <dgm:pt modelId="{819961F5-0DC1-5549-93E7-BE4708C4BF71}" type="sibTrans" cxnId="{870CB8DA-E40C-B64B-BAC4-A4A702819739}">
      <dgm:prSet/>
      <dgm:spPr>
        <a:xfrm>
          <a:off x="-2444800" y="-377621"/>
          <a:ext cx="2919323" cy="2919323"/>
        </a:xfrm>
        <a:noFill/>
        <a:ln w="12700" cap="flat" cmpd="sng" algn="ctr">
          <a:solidFill>
            <a:srgbClr val="4EA72E">
              <a:hueOff val="0"/>
              <a:satOff val="0"/>
              <a:lumOff val="0"/>
              <a:alphaOff val="0"/>
            </a:srgbClr>
          </a:solidFill>
          <a:prstDash val="solid"/>
          <a:miter lim="800000"/>
        </a:ln>
        <a:effectLst/>
      </dgm:spPr>
      <dgm:t>
        <a:bodyPr/>
        <a:lstStyle/>
        <a:p>
          <a:endParaRPr lang="es-ES"/>
        </a:p>
      </dgm:t>
    </dgm:pt>
    <dgm:pt modelId="{6D806917-0495-504A-AAD5-2611D1876AE7}">
      <dgm:prSet phldrT="[Texto]"/>
      <dgm:spPr>
        <a:xfrm>
          <a:off x="452000" y="797376"/>
          <a:ext cx="4727280" cy="227834"/>
        </a:xfrm>
        <a:solidFill>
          <a:srgbClr val="A02B93">
            <a:hueOff val="-4860860"/>
            <a:satOff val="-330"/>
            <a:lumOff val="784"/>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dirty="0">
              <a:solidFill>
                <a:sysClr val="window" lastClr="FFFFFF"/>
              </a:solidFill>
              <a:latin typeface="Aptos" panose="02110004020202020204"/>
              <a:ea typeface="+mn-ea"/>
              <a:cs typeface="+mn-cs"/>
            </a:rPr>
            <a:t>Otorgado por la Autoridad Sectorial competente.</a:t>
          </a:r>
        </a:p>
      </dgm:t>
    </dgm:pt>
    <dgm:pt modelId="{DB45BDC3-6326-A14A-BDE0-4AC1C3148B1C}" type="parTrans" cxnId="{04F64F0C-C94F-144C-8747-4052EE3ECCB3}">
      <dgm:prSet/>
      <dgm:spPr/>
      <dgm:t>
        <a:bodyPr/>
        <a:lstStyle/>
        <a:p>
          <a:endParaRPr lang="es-ES"/>
        </a:p>
      </dgm:t>
    </dgm:pt>
    <dgm:pt modelId="{3B9940D3-B262-5443-BEAC-00AB9BF64726}" type="sibTrans" cxnId="{04F64F0C-C94F-144C-8747-4052EE3ECCB3}">
      <dgm:prSet/>
      <dgm:spPr/>
      <dgm:t>
        <a:bodyPr/>
        <a:lstStyle/>
        <a:p>
          <a:endParaRPr lang="es-ES"/>
        </a:p>
      </dgm:t>
    </dgm:pt>
    <dgm:pt modelId="{E77E23C1-B574-194C-B19C-E8C21A3DC0BE}">
      <dgm:prSet phldrT="[Texto]"/>
      <dgm:spPr>
        <a:xfrm>
          <a:off x="452000" y="1138868"/>
          <a:ext cx="4727280" cy="227834"/>
        </a:xfrm>
        <a:solidFill>
          <a:srgbClr val="A02B93">
            <a:hueOff val="-7291290"/>
            <a:satOff val="-496"/>
            <a:lumOff val="1177"/>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dirty="0">
              <a:solidFill>
                <a:sysClr val="window" lastClr="FFFFFF"/>
              </a:solidFill>
              <a:latin typeface="Aptos" panose="02110004020202020204"/>
              <a:ea typeface="+mn-ea"/>
              <a:cs typeface="+mn-cs"/>
            </a:rPr>
            <a:t>Establece parámetros técnicos u operativos, estándares de calidad o requisitos específicos</a:t>
          </a:r>
        </a:p>
      </dgm:t>
    </dgm:pt>
    <dgm:pt modelId="{72161B5D-CA00-384D-BB69-FCF768C2EA2D}" type="parTrans" cxnId="{9C2FAE05-3FC9-8F4B-8E58-2B05811B66E8}">
      <dgm:prSet/>
      <dgm:spPr/>
      <dgm:t>
        <a:bodyPr/>
        <a:lstStyle/>
        <a:p>
          <a:endParaRPr lang="es-ES"/>
        </a:p>
      </dgm:t>
    </dgm:pt>
    <dgm:pt modelId="{DAEA6243-FB7F-1A4D-B902-A360F21F04F5}" type="sibTrans" cxnId="{9C2FAE05-3FC9-8F4B-8E58-2B05811B66E8}">
      <dgm:prSet/>
      <dgm:spPr/>
      <dgm:t>
        <a:bodyPr/>
        <a:lstStyle/>
        <a:p>
          <a:endParaRPr lang="es-ES"/>
        </a:p>
      </dgm:t>
    </dgm:pt>
    <dgm:pt modelId="{CAD0AC12-B9CC-DB4C-92A3-5F5D9CF55E3A}">
      <dgm:prSet phldrT="[Texto]"/>
      <dgm:spPr>
        <a:xfrm>
          <a:off x="366302" y="1480576"/>
          <a:ext cx="4812977" cy="227834"/>
        </a:xfrm>
        <a:solidFill>
          <a:srgbClr val="A02B93">
            <a:hueOff val="-9721720"/>
            <a:satOff val="-661"/>
            <a:lumOff val="1569"/>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dirty="0">
              <a:solidFill>
                <a:sysClr val="window" lastClr="FFFFFF"/>
              </a:solidFill>
              <a:latin typeface="Aptos" panose="02110004020202020204"/>
              <a:ea typeface="+mn-ea"/>
              <a:cs typeface="+mn-cs"/>
            </a:rPr>
            <a:t>Tiene una vigencia y alcance definidos.</a:t>
          </a:r>
        </a:p>
      </dgm:t>
    </dgm:pt>
    <dgm:pt modelId="{DBE9EF7D-EE90-2348-A9B7-A8B1012E8761}" type="parTrans" cxnId="{30D93CF3-08EF-6D45-9C19-B4AF42C71E0C}">
      <dgm:prSet/>
      <dgm:spPr/>
      <dgm:t>
        <a:bodyPr/>
        <a:lstStyle/>
        <a:p>
          <a:endParaRPr lang="es-ES"/>
        </a:p>
      </dgm:t>
    </dgm:pt>
    <dgm:pt modelId="{08784062-0276-E04C-9C64-059B87417E34}" type="sibTrans" cxnId="{30D93CF3-08EF-6D45-9C19-B4AF42C71E0C}">
      <dgm:prSet/>
      <dgm:spPr/>
      <dgm:t>
        <a:bodyPr/>
        <a:lstStyle/>
        <a:p>
          <a:endParaRPr lang="es-ES"/>
        </a:p>
      </dgm:t>
    </dgm:pt>
    <dgm:pt modelId="{5ADDA4DB-4BC0-7240-B419-EBD1B26A3203}">
      <dgm:prSet phldrT="[Texto]"/>
      <dgm:spPr>
        <a:xfrm>
          <a:off x="178893" y="1822285"/>
          <a:ext cx="5000387" cy="227834"/>
        </a:xfrm>
        <a:solidFill>
          <a:srgbClr val="A02B93">
            <a:hueOff val="-12152150"/>
            <a:satOff val="-826"/>
            <a:lumOff val="1961"/>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dirty="0">
              <a:solidFill>
                <a:sysClr val="window" lastClr="FFFFFF"/>
              </a:solidFill>
              <a:latin typeface="Aptos" panose="02110004020202020204"/>
              <a:ea typeface="+mn-ea"/>
              <a:cs typeface="+mn-cs"/>
            </a:rPr>
            <a:t>Su incumplimiento conlleva a sanciones, multas, o revocaciones.</a:t>
          </a:r>
        </a:p>
      </dgm:t>
    </dgm:pt>
    <dgm:pt modelId="{1D5D206B-7369-B749-80A0-DF23257B5194}" type="parTrans" cxnId="{228F67EC-E21F-C247-942C-8A1A1DE28915}">
      <dgm:prSet/>
      <dgm:spPr/>
      <dgm:t>
        <a:bodyPr/>
        <a:lstStyle/>
        <a:p>
          <a:endParaRPr lang="es-MX"/>
        </a:p>
      </dgm:t>
    </dgm:pt>
    <dgm:pt modelId="{4A907609-F1D0-AB4B-BD67-BF585D1F7175}" type="sibTrans" cxnId="{228F67EC-E21F-C247-942C-8A1A1DE28915}">
      <dgm:prSet/>
      <dgm:spPr/>
      <dgm:t>
        <a:bodyPr/>
        <a:lstStyle/>
        <a:p>
          <a:endParaRPr lang="es-MX"/>
        </a:p>
      </dgm:t>
    </dgm:pt>
    <dgm:pt modelId="{40FDC5A2-9257-7240-9AE8-D4B6DA256232}">
      <dgm:prSet phldrT="[Texto]" custT="1"/>
      <dgm:spPr>
        <a:xfrm>
          <a:off x="178893" y="113960"/>
          <a:ext cx="5000387" cy="227834"/>
        </a:xfrm>
        <a:solidFill>
          <a:srgbClr val="A02B93">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pPr>
            <a:buNone/>
          </a:pPr>
          <a:r>
            <a:rPr lang="es-ES" sz="2400">
              <a:solidFill>
                <a:sysClr val="window" lastClr="FFFFFF"/>
              </a:solidFill>
              <a:latin typeface="Aptos" panose="02110004020202020204"/>
              <a:ea typeface="+mn-ea"/>
              <a:cs typeface="+mn-cs"/>
            </a:rPr>
            <a:t>CARACTERÍSTICAS</a:t>
          </a:r>
          <a:endParaRPr lang="es-ES" sz="2400" dirty="0">
            <a:solidFill>
              <a:sysClr val="window" lastClr="FFFFFF"/>
            </a:solidFill>
            <a:latin typeface="Aptos" panose="02110004020202020204"/>
            <a:ea typeface="+mn-ea"/>
            <a:cs typeface="+mn-cs"/>
          </a:endParaRPr>
        </a:p>
      </dgm:t>
    </dgm:pt>
    <dgm:pt modelId="{1F78C081-BB2D-AA4A-9319-3FA958AB3F6F}" type="parTrans" cxnId="{1D39900F-F133-4D4F-9F56-9400F56104FD}">
      <dgm:prSet/>
      <dgm:spPr/>
      <dgm:t>
        <a:bodyPr/>
        <a:lstStyle/>
        <a:p>
          <a:endParaRPr lang="es-MX"/>
        </a:p>
      </dgm:t>
    </dgm:pt>
    <dgm:pt modelId="{2AF58E15-08DE-504B-88E6-257B44626B97}" type="sibTrans" cxnId="{1D39900F-F133-4D4F-9F56-9400F56104FD}">
      <dgm:prSet/>
      <dgm:spPr/>
      <dgm:t>
        <a:bodyPr/>
        <a:lstStyle/>
        <a:p>
          <a:endParaRPr lang="es-MX"/>
        </a:p>
      </dgm:t>
    </dgm:pt>
    <dgm:pt modelId="{C7BB2179-4493-0B4B-A9E3-4FC100F25C72}" type="pres">
      <dgm:prSet presAssocID="{4116EB1B-C5BA-4947-B014-6734456F622A}" presName="Name0" presStyleCnt="0">
        <dgm:presLayoutVars>
          <dgm:chPref val="1"/>
          <dgm:dir/>
          <dgm:animOne val="branch"/>
          <dgm:animLvl val="lvl"/>
          <dgm:resizeHandles val="exact"/>
        </dgm:presLayoutVars>
      </dgm:prSet>
      <dgm:spPr/>
    </dgm:pt>
    <dgm:pt modelId="{69296559-AC65-FD48-95C4-DE9671AA3678}" type="pres">
      <dgm:prSet presAssocID="{40FDC5A2-9257-7240-9AE8-D4B6DA256232}" presName="root1" presStyleCnt="0"/>
      <dgm:spPr/>
    </dgm:pt>
    <dgm:pt modelId="{3AA34660-6523-7048-9487-610B4AA7E528}" type="pres">
      <dgm:prSet presAssocID="{40FDC5A2-9257-7240-9AE8-D4B6DA256232}" presName="LevelOneTextNode" presStyleLbl="node0" presStyleIdx="0" presStyleCnt="1" custLinFactNeighborX="10762">
        <dgm:presLayoutVars>
          <dgm:chPref val="3"/>
        </dgm:presLayoutVars>
      </dgm:prSet>
      <dgm:spPr/>
    </dgm:pt>
    <dgm:pt modelId="{84E35B9C-584E-0F4B-B0D3-664B624F5831}" type="pres">
      <dgm:prSet presAssocID="{40FDC5A2-9257-7240-9AE8-D4B6DA256232}" presName="level2hierChild" presStyleCnt="0"/>
      <dgm:spPr/>
    </dgm:pt>
    <dgm:pt modelId="{2E9E9085-7987-DB41-B7C1-E0F6EE22F006}" type="pres">
      <dgm:prSet presAssocID="{3C95A3DA-6947-C74B-8D9F-7E3EDDF95848}" presName="conn2-1" presStyleLbl="parChTrans1D2" presStyleIdx="0" presStyleCnt="5"/>
      <dgm:spPr/>
    </dgm:pt>
    <dgm:pt modelId="{7061B3AD-8C97-AF47-94A2-A01CD8647FF6}" type="pres">
      <dgm:prSet presAssocID="{3C95A3DA-6947-C74B-8D9F-7E3EDDF95848}" presName="connTx" presStyleLbl="parChTrans1D2" presStyleIdx="0" presStyleCnt="5"/>
      <dgm:spPr/>
    </dgm:pt>
    <dgm:pt modelId="{2B707065-5378-5942-AE21-59D6E57E6C44}" type="pres">
      <dgm:prSet presAssocID="{8CD17AC4-E801-034A-9B6B-38729AC55EFF}" presName="root2" presStyleCnt="0"/>
      <dgm:spPr/>
    </dgm:pt>
    <dgm:pt modelId="{143A1905-9048-784B-8866-4602BC854466}" type="pres">
      <dgm:prSet presAssocID="{8CD17AC4-E801-034A-9B6B-38729AC55EFF}" presName="LevelTwoTextNode" presStyleLbl="node2" presStyleIdx="0" presStyleCnt="5" custScaleX="249643" custLinFactNeighborY="9531">
        <dgm:presLayoutVars>
          <dgm:chPref val="3"/>
        </dgm:presLayoutVars>
      </dgm:prSet>
      <dgm:spPr/>
    </dgm:pt>
    <dgm:pt modelId="{4FAEE99A-946D-6A4B-A750-41F729E6FC89}" type="pres">
      <dgm:prSet presAssocID="{8CD17AC4-E801-034A-9B6B-38729AC55EFF}" presName="level3hierChild" presStyleCnt="0"/>
      <dgm:spPr/>
    </dgm:pt>
    <dgm:pt modelId="{7D48B3BF-CC56-0941-ACBD-7BF9B23F17AD}" type="pres">
      <dgm:prSet presAssocID="{DB45BDC3-6326-A14A-BDE0-4AC1C3148B1C}" presName="conn2-1" presStyleLbl="parChTrans1D2" presStyleIdx="1" presStyleCnt="5"/>
      <dgm:spPr/>
    </dgm:pt>
    <dgm:pt modelId="{FFC23727-1AA5-7F40-BE9D-BC97C7C4674C}" type="pres">
      <dgm:prSet presAssocID="{DB45BDC3-6326-A14A-BDE0-4AC1C3148B1C}" presName="connTx" presStyleLbl="parChTrans1D2" presStyleIdx="1" presStyleCnt="5"/>
      <dgm:spPr/>
    </dgm:pt>
    <dgm:pt modelId="{E24857FB-D882-B64A-9991-5F5A40A9F292}" type="pres">
      <dgm:prSet presAssocID="{6D806917-0495-504A-AAD5-2611D1876AE7}" presName="root2" presStyleCnt="0"/>
      <dgm:spPr/>
    </dgm:pt>
    <dgm:pt modelId="{BFC6CC62-0BAB-D242-9662-EE279208846F}" type="pres">
      <dgm:prSet presAssocID="{6D806917-0495-504A-AAD5-2611D1876AE7}" presName="LevelTwoTextNode" presStyleLbl="node2" presStyleIdx="1" presStyleCnt="5" custScaleX="250908">
        <dgm:presLayoutVars>
          <dgm:chPref val="3"/>
        </dgm:presLayoutVars>
      </dgm:prSet>
      <dgm:spPr/>
    </dgm:pt>
    <dgm:pt modelId="{CB95F4AF-543F-9640-AD8D-8E74FF18B221}" type="pres">
      <dgm:prSet presAssocID="{6D806917-0495-504A-AAD5-2611D1876AE7}" presName="level3hierChild" presStyleCnt="0"/>
      <dgm:spPr/>
    </dgm:pt>
    <dgm:pt modelId="{6CF2E9C4-A647-AA42-8832-BA4978CBD279}" type="pres">
      <dgm:prSet presAssocID="{72161B5D-CA00-384D-BB69-FCF768C2EA2D}" presName="conn2-1" presStyleLbl="parChTrans1D2" presStyleIdx="2" presStyleCnt="5"/>
      <dgm:spPr/>
    </dgm:pt>
    <dgm:pt modelId="{1B8F95A2-C02F-A04F-9A15-4A9475EEDCB6}" type="pres">
      <dgm:prSet presAssocID="{72161B5D-CA00-384D-BB69-FCF768C2EA2D}" presName="connTx" presStyleLbl="parChTrans1D2" presStyleIdx="2" presStyleCnt="5"/>
      <dgm:spPr/>
    </dgm:pt>
    <dgm:pt modelId="{B622677C-DC4B-404C-A490-90A5D537E0C0}" type="pres">
      <dgm:prSet presAssocID="{E77E23C1-B574-194C-B19C-E8C21A3DC0BE}" presName="root2" presStyleCnt="0"/>
      <dgm:spPr/>
    </dgm:pt>
    <dgm:pt modelId="{6EBA0AB4-79ED-0C49-950F-7DB63F1E886F}" type="pres">
      <dgm:prSet presAssocID="{E77E23C1-B574-194C-B19C-E8C21A3DC0BE}" presName="LevelTwoTextNode" presStyleLbl="node2" presStyleIdx="2" presStyleCnt="5" custScaleX="249643" custLinFactNeighborY="9531">
        <dgm:presLayoutVars>
          <dgm:chPref val="3"/>
        </dgm:presLayoutVars>
      </dgm:prSet>
      <dgm:spPr/>
    </dgm:pt>
    <dgm:pt modelId="{D6993B7B-71BC-5147-9C16-E74639D8B6F5}" type="pres">
      <dgm:prSet presAssocID="{E77E23C1-B574-194C-B19C-E8C21A3DC0BE}" presName="level3hierChild" presStyleCnt="0"/>
      <dgm:spPr/>
    </dgm:pt>
    <dgm:pt modelId="{B6FFBD00-1A87-F944-A0CD-0EDB2DEE7FD4}" type="pres">
      <dgm:prSet presAssocID="{DBE9EF7D-EE90-2348-A9B7-A8B1012E8761}" presName="conn2-1" presStyleLbl="parChTrans1D2" presStyleIdx="3" presStyleCnt="5"/>
      <dgm:spPr/>
    </dgm:pt>
    <dgm:pt modelId="{8657CA70-CA1D-844D-9483-E401222663E9}" type="pres">
      <dgm:prSet presAssocID="{DBE9EF7D-EE90-2348-A9B7-A8B1012E8761}" presName="connTx" presStyleLbl="parChTrans1D2" presStyleIdx="3" presStyleCnt="5"/>
      <dgm:spPr/>
    </dgm:pt>
    <dgm:pt modelId="{E922DFD1-3BDA-2B42-A05F-CB8390DA7AD2}" type="pres">
      <dgm:prSet presAssocID="{CAD0AC12-B9CC-DB4C-92A3-5F5D9CF55E3A}" presName="root2" presStyleCnt="0"/>
      <dgm:spPr/>
    </dgm:pt>
    <dgm:pt modelId="{8753F376-1D02-0D41-8F32-4020A9B402F6}" type="pres">
      <dgm:prSet presAssocID="{CAD0AC12-B9CC-DB4C-92A3-5F5D9CF55E3A}" presName="LevelTwoTextNode" presStyleLbl="node2" presStyleIdx="3" presStyleCnt="5" custScaleX="249643">
        <dgm:presLayoutVars>
          <dgm:chPref val="3"/>
        </dgm:presLayoutVars>
      </dgm:prSet>
      <dgm:spPr/>
    </dgm:pt>
    <dgm:pt modelId="{325D9A92-B4E3-B846-9A4F-4EEFB38F25CD}" type="pres">
      <dgm:prSet presAssocID="{CAD0AC12-B9CC-DB4C-92A3-5F5D9CF55E3A}" presName="level3hierChild" presStyleCnt="0"/>
      <dgm:spPr/>
    </dgm:pt>
    <dgm:pt modelId="{EFE18DE4-364D-C641-90FE-FFF53248155C}" type="pres">
      <dgm:prSet presAssocID="{1D5D206B-7369-B749-80A0-DF23257B5194}" presName="conn2-1" presStyleLbl="parChTrans1D2" presStyleIdx="4" presStyleCnt="5"/>
      <dgm:spPr/>
    </dgm:pt>
    <dgm:pt modelId="{8F3C1661-B2B6-524E-9D96-F7F8340722B3}" type="pres">
      <dgm:prSet presAssocID="{1D5D206B-7369-B749-80A0-DF23257B5194}" presName="connTx" presStyleLbl="parChTrans1D2" presStyleIdx="4" presStyleCnt="5"/>
      <dgm:spPr/>
    </dgm:pt>
    <dgm:pt modelId="{5AAFD0C7-3CA7-9547-86CE-80A66651F10E}" type="pres">
      <dgm:prSet presAssocID="{5ADDA4DB-4BC0-7240-B419-EBD1B26A3203}" presName="root2" presStyleCnt="0"/>
      <dgm:spPr/>
    </dgm:pt>
    <dgm:pt modelId="{72295955-899E-6F41-AD89-03B8C82371B5}" type="pres">
      <dgm:prSet presAssocID="{5ADDA4DB-4BC0-7240-B419-EBD1B26A3203}" presName="LevelTwoTextNode" presStyleLbl="node2" presStyleIdx="4" presStyleCnt="5" custScaleX="249643">
        <dgm:presLayoutVars>
          <dgm:chPref val="3"/>
        </dgm:presLayoutVars>
      </dgm:prSet>
      <dgm:spPr/>
    </dgm:pt>
    <dgm:pt modelId="{FE22D0D3-8FD3-634E-9753-32CED4BA5C1D}" type="pres">
      <dgm:prSet presAssocID="{5ADDA4DB-4BC0-7240-B419-EBD1B26A3203}" presName="level3hierChild" presStyleCnt="0"/>
      <dgm:spPr/>
    </dgm:pt>
  </dgm:ptLst>
  <dgm:cxnLst>
    <dgm:cxn modelId="{9C2FAE05-3FC9-8F4B-8E58-2B05811B66E8}" srcId="{40FDC5A2-9257-7240-9AE8-D4B6DA256232}" destId="{E77E23C1-B574-194C-B19C-E8C21A3DC0BE}" srcOrd="2" destOrd="0" parTransId="{72161B5D-CA00-384D-BB69-FCF768C2EA2D}" sibTransId="{DAEA6243-FB7F-1A4D-B902-A360F21F04F5}"/>
    <dgm:cxn modelId="{04F64F0C-C94F-144C-8747-4052EE3ECCB3}" srcId="{40FDC5A2-9257-7240-9AE8-D4B6DA256232}" destId="{6D806917-0495-504A-AAD5-2611D1876AE7}" srcOrd="1" destOrd="0" parTransId="{DB45BDC3-6326-A14A-BDE0-4AC1C3148B1C}" sibTransId="{3B9940D3-B262-5443-BEAC-00AB9BF64726}"/>
    <dgm:cxn modelId="{1D39900F-F133-4D4F-9F56-9400F56104FD}" srcId="{4116EB1B-C5BA-4947-B014-6734456F622A}" destId="{40FDC5A2-9257-7240-9AE8-D4B6DA256232}" srcOrd="0" destOrd="0" parTransId="{1F78C081-BB2D-AA4A-9319-3FA958AB3F6F}" sibTransId="{2AF58E15-08DE-504B-88E6-257B44626B97}"/>
    <dgm:cxn modelId="{E0C01D20-81F0-4046-A33D-2B6157849A5E}" type="presOf" srcId="{DBE9EF7D-EE90-2348-A9B7-A8B1012E8761}" destId="{8657CA70-CA1D-844D-9483-E401222663E9}" srcOrd="1" destOrd="0" presId="urn:microsoft.com/office/officeart/2008/layout/HorizontalMultiLevelHierarchy"/>
    <dgm:cxn modelId="{F07A1324-DE18-FA45-8274-CF0231770657}" type="presOf" srcId="{72161B5D-CA00-384D-BB69-FCF768C2EA2D}" destId="{1B8F95A2-C02F-A04F-9A15-4A9475EEDCB6}" srcOrd="1" destOrd="0" presId="urn:microsoft.com/office/officeart/2008/layout/HorizontalMultiLevelHierarchy"/>
    <dgm:cxn modelId="{585A4446-9C28-E84A-8D50-B0D0529F65B0}" type="presOf" srcId="{8CD17AC4-E801-034A-9B6B-38729AC55EFF}" destId="{143A1905-9048-784B-8866-4602BC854466}" srcOrd="0" destOrd="0" presId="urn:microsoft.com/office/officeart/2008/layout/HorizontalMultiLevelHierarchy"/>
    <dgm:cxn modelId="{32073170-7681-7542-AAD6-8158BD1C1AB0}" type="presOf" srcId="{6D806917-0495-504A-AAD5-2611D1876AE7}" destId="{BFC6CC62-0BAB-D242-9662-EE279208846F}" srcOrd="0" destOrd="0" presId="urn:microsoft.com/office/officeart/2008/layout/HorizontalMultiLevelHierarchy"/>
    <dgm:cxn modelId="{8742B474-6505-A848-8167-FD53F86FC04F}" type="presOf" srcId="{DBE9EF7D-EE90-2348-A9B7-A8B1012E8761}" destId="{B6FFBD00-1A87-F944-A0CD-0EDB2DEE7FD4}" srcOrd="0" destOrd="0" presId="urn:microsoft.com/office/officeart/2008/layout/HorizontalMultiLevelHierarchy"/>
    <dgm:cxn modelId="{3E2899A3-5FB3-4E4E-9811-7727D331C071}" type="presOf" srcId="{DB45BDC3-6326-A14A-BDE0-4AC1C3148B1C}" destId="{FFC23727-1AA5-7F40-BE9D-BC97C7C4674C}" srcOrd="1" destOrd="0" presId="urn:microsoft.com/office/officeart/2008/layout/HorizontalMultiLevelHierarchy"/>
    <dgm:cxn modelId="{C4F3EBBA-80A2-C647-B168-CF41C766D9A3}" type="presOf" srcId="{5ADDA4DB-4BC0-7240-B419-EBD1B26A3203}" destId="{72295955-899E-6F41-AD89-03B8C82371B5}" srcOrd="0" destOrd="0" presId="urn:microsoft.com/office/officeart/2008/layout/HorizontalMultiLevelHierarchy"/>
    <dgm:cxn modelId="{8AA9DEBD-E731-5548-8BAE-708DB9CDEC35}" type="presOf" srcId="{1D5D206B-7369-B749-80A0-DF23257B5194}" destId="{EFE18DE4-364D-C641-90FE-FFF53248155C}" srcOrd="0" destOrd="0" presId="urn:microsoft.com/office/officeart/2008/layout/HorizontalMultiLevelHierarchy"/>
    <dgm:cxn modelId="{E5D423C0-52C3-B841-AABE-19F05FC0CCC9}" type="presOf" srcId="{4116EB1B-C5BA-4947-B014-6734456F622A}" destId="{C7BB2179-4493-0B4B-A9E3-4FC100F25C72}" srcOrd="0" destOrd="0" presId="urn:microsoft.com/office/officeart/2008/layout/HorizontalMultiLevelHierarchy"/>
    <dgm:cxn modelId="{BD7FF7C1-7C83-9142-8E4B-5C4D557514BD}" type="presOf" srcId="{E77E23C1-B574-194C-B19C-E8C21A3DC0BE}" destId="{6EBA0AB4-79ED-0C49-950F-7DB63F1E886F}" srcOrd="0" destOrd="0" presId="urn:microsoft.com/office/officeart/2008/layout/HorizontalMultiLevelHierarchy"/>
    <dgm:cxn modelId="{0F6EEBD7-117E-CA40-B50E-6E59CF37F162}" type="presOf" srcId="{40FDC5A2-9257-7240-9AE8-D4B6DA256232}" destId="{3AA34660-6523-7048-9487-610B4AA7E528}" srcOrd="0" destOrd="0" presId="urn:microsoft.com/office/officeart/2008/layout/HorizontalMultiLevelHierarchy"/>
    <dgm:cxn modelId="{870CB8DA-E40C-B64B-BAC4-A4A702819739}" srcId="{40FDC5A2-9257-7240-9AE8-D4B6DA256232}" destId="{8CD17AC4-E801-034A-9B6B-38729AC55EFF}" srcOrd="0" destOrd="0" parTransId="{3C95A3DA-6947-C74B-8D9F-7E3EDDF95848}" sibTransId="{819961F5-0DC1-5549-93E7-BE4708C4BF71}"/>
    <dgm:cxn modelId="{B144F7E0-D920-0B49-8265-E0B85761A572}" type="presOf" srcId="{72161B5D-CA00-384D-BB69-FCF768C2EA2D}" destId="{6CF2E9C4-A647-AA42-8832-BA4978CBD279}" srcOrd="0" destOrd="0" presId="urn:microsoft.com/office/officeart/2008/layout/HorizontalMultiLevelHierarchy"/>
    <dgm:cxn modelId="{CD68D9EB-8718-C243-AE4E-866F2BB8EA6B}" type="presOf" srcId="{DB45BDC3-6326-A14A-BDE0-4AC1C3148B1C}" destId="{7D48B3BF-CC56-0941-ACBD-7BF9B23F17AD}" srcOrd="0" destOrd="0" presId="urn:microsoft.com/office/officeart/2008/layout/HorizontalMultiLevelHierarchy"/>
    <dgm:cxn modelId="{228F67EC-E21F-C247-942C-8A1A1DE28915}" srcId="{40FDC5A2-9257-7240-9AE8-D4B6DA256232}" destId="{5ADDA4DB-4BC0-7240-B419-EBD1B26A3203}" srcOrd="4" destOrd="0" parTransId="{1D5D206B-7369-B749-80A0-DF23257B5194}" sibTransId="{4A907609-F1D0-AB4B-BD67-BF585D1F7175}"/>
    <dgm:cxn modelId="{07A4ADED-DD98-1C42-A2FF-2A8D040B5E03}" type="presOf" srcId="{3C95A3DA-6947-C74B-8D9F-7E3EDDF95848}" destId="{7061B3AD-8C97-AF47-94A2-A01CD8647FF6}" srcOrd="1" destOrd="0" presId="urn:microsoft.com/office/officeart/2008/layout/HorizontalMultiLevelHierarchy"/>
    <dgm:cxn modelId="{11B552EE-197D-0845-9C35-2B6895829312}" type="presOf" srcId="{1D5D206B-7369-B749-80A0-DF23257B5194}" destId="{8F3C1661-B2B6-524E-9D96-F7F8340722B3}" srcOrd="1" destOrd="0" presId="urn:microsoft.com/office/officeart/2008/layout/HorizontalMultiLevelHierarchy"/>
    <dgm:cxn modelId="{8384A8F0-F6B2-9948-BFF1-E416690AE419}" type="presOf" srcId="{3C95A3DA-6947-C74B-8D9F-7E3EDDF95848}" destId="{2E9E9085-7987-DB41-B7C1-E0F6EE22F006}" srcOrd="0" destOrd="0" presId="urn:microsoft.com/office/officeart/2008/layout/HorizontalMultiLevelHierarchy"/>
    <dgm:cxn modelId="{30D93CF3-08EF-6D45-9C19-B4AF42C71E0C}" srcId="{40FDC5A2-9257-7240-9AE8-D4B6DA256232}" destId="{CAD0AC12-B9CC-DB4C-92A3-5F5D9CF55E3A}" srcOrd="3" destOrd="0" parTransId="{DBE9EF7D-EE90-2348-A9B7-A8B1012E8761}" sibTransId="{08784062-0276-E04C-9C64-059B87417E34}"/>
    <dgm:cxn modelId="{EDA1C0FD-637A-394A-BDD7-A2A9F485CD45}" type="presOf" srcId="{CAD0AC12-B9CC-DB4C-92A3-5F5D9CF55E3A}" destId="{8753F376-1D02-0D41-8F32-4020A9B402F6}" srcOrd="0" destOrd="0" presId="urn:microsoft.com/office/officeart/2008/layout/HorizontalMultiLevelHierarchy"/>
    <dgm:cxn modelId="{8DB2754E-4217-724B-8F22-65D97E38DCF0}" type="presParOf" srcId="{C7BB2179-4493-0B4B-A9E3-4FC100F25C72}" destId="{69296559-AC65-FD48-95C4-DE9671AA3678}" srcOrd="0" destOrd="0" presId="urn:microsoft.com/office/officeart/2008/layout/HorizontalMultiLevelHierarchy"/>
    <dgm:cxn modelId="{05A2292C-A518-AB4C-ACCD-3B1F36A4396B}" type="presParOf" srcId="{69296559-AC65-FD48-95C4-DE9671AA3678}" destId="{3AA34660-6523-7048-9487-610B4AA7E528}" srcOrd="0" destOrd="0" presId="urn:microsoft.com/office/officeart/2008/layout/HorizontalMultiLevelHierarchy"/>
    <dgm:cxn modelId="{CC315E34-C0F0-E744-9C11-0230BBBF5D47}" type="presParOf" srcId="{69296559-AC65-FD48-95C4-DE9671AA3678}" destId="{84E35B9C-584E-0F4B-B0D3-664B624F5831}" srcOrd="1" destOrd="0" presId="urn:microsoft.com/office/officeart/2008/layout/HorizontalMultiLevelHierarchy"/>
    <dgm:cxn modelId="{8EA472E7-F00A-0B46-9472-B2071A2D355C}" type="presParOf" srcId="{84E35B9C-584E-0F4B-B0D3-664B624F5831}" destId="{2E9E9085-7987-DB41-B7C1-E0F6EE22F006}" srcOrd="0" destOrd="0" presId="urn:microsoft.com/office/officeart/2008/layout/HorizontalMultiLevelHierarchy"/>
    <dgm:cxn modelId="{7606F840-AE38-EB44-8665-EDEA6BC42307}" type="presParOf" srcId="{2E9E9085-7987-DB41-B7C1-E0F6EE22F006}" destId="{7061B3AD-8C97-AF47-94A2-A01CD8647FF6}" srcOrd="0" destOrd="0" presId="urn:microsoft.com/office/officeart/2008/layout/HorizontalMultiLevelHierarchy"/>
    <dgm:cxn modelId="{EC136D88-3920-5841-874A-D9BD1F6AD29A}" type="presParOf" srcId="{84E35B9C-584E-0F4B-B0D3-664B624F5831}" destId="{2B707065-5378-5942-AE21-59D6E57E6C44}" srcOrd="1" destOrd="0" presId="urn:microsoft.com/office/officeart/2008/layout/HorizontalMultiLevelHierarchy"/>
    <dgm:cxn modelId="{66A81B63-847D-4842-BE72-1497233D09B1}" type="presParOf" srcId="{2B707065-5378-5942-AE21-59D6E57E6C44}" destId="{143A1905-9048-784B-8866-4602BC854466}" srcOrd="0" destOrd="0" presId="urn:microsoft.com/office/officeart/2008/layout/HorizontalMultiLevelHierarchy"/>
    <dgm:cxn modelId="{A3564F33-41C0-5F4C-815F-2ECDE92496EF}" type="presParOf" srcId="{2B707065-5378-5942-AE21-59D6E57E6C44}" destId="{4FAEE99A-946D-6A4B-A750-41F729E6FC89}" srcOrd="1" destOrd="0" presId="urn:microsoft.com/office/officeart/2008/layout/HorizontalMultiLevelHierarchy"/>
    <dgm:cxn modelId="{97822D19-A1B5-494B-901A-3648C9A70A59}" type="presParOf" srcId="{84E35B9C-584E-0F4B-B0D3-664B624F5831}" destId="{7D48B3BF-CC56-0941-ACBD-7BF9B23F17AD}" srcOrd="2" destOrd="0" presId="urn:microsoft.com/office/officeart/2008/layout/HorizontalMultiLevelHierarchy"/>
    <dgm:cxn modelId="{550091B7-66AC-8D49-961D-2A7315B80191}" type="presParOf" srcId="{7D48B3BF-CC56-0941-ACBD-7BF9B23F17AD}" destId="{FFC23727-1AA5-7F40-BE9D-BC97C7C4674C}" srcOrd="0" destOrd="0" presId="urn:microsoft.com/office/officeart/2008/layout/HorizontalMultiLevelHierarchy"/>
    <dgm:cxn modelId="{6AD178B6-27E6-784D-A6A1-A175E0125C81}" type="presParOf" srcId="{84E35B9C-584E-0F4B-B0D3-664B624F5831}" destId="{E24857FB-D882-B64A-9991-5F5A40A9F292}" srcOrd="3" destOrd="0" presId="urn:microsoft.com/office/officeart/2008/layout/HorizontalMultiLevelHierarchy"/>
    <dgm:cxn modelId="{05EDB169-B59A-2040-A88A-5ECA2533DB9F}" type="presParOf" srcId="{E24857FB-D882-B64A-9991-5F5A40A9F292}" destId="{BFC6CC62-0BAB-D242-9662-EE279208846F}" srcOrd="0" destOrd="0" presId="urn:microsoft.com/office/officeart/2008/layout/HorizontalMultiLevelHierarchy"/>
    <dgm:cxn modelId="{3F9FCE64-0DA5-644D-9C2D-BBEE3579D83A}" type="presParOf" srcId="{E24857FB-D882-B64A-9991-5F5A40A9F292}" destId="{CB95F4AF-543F-9640-AD8D-8E74FF18B221}" srcOrd="1" destOrd="0" presId="urn:microsoft.com/office/officeart/2008/layout/HorizontalMultiLevelHierarchy"/>
    <dgm:cxn modelId="{CF29E839-80EF-4C45-84CE-451A64C98548}" type="presParOf" srcId="{84E35B9C-584E-0F4B-B0D3-664B624F5831}" destId="{6CF2E9C4-A647-AA42-8832-BA4978CBD279}" srcOrd="4" destOrd="0" presId="urn:microsoft.com/office/officeart/2008/layout/HorizontalMultiLevelHierarchy"/>
    <dgm:cxn modelId="{A259179A-CFCC-F440-8B6C-7F99848F4136}" type="presParOf" srcId="{6CF2E9C4-A647-AA42-8832-BA4978CBD279}" destId="{1B8F95A2-C02F-A04F-9A15-4A9475EEDCB6}" srcOrd="0" destOrd="0" presId="urn:microsoft.com/office/officeart/2008/layout/HorizontalMultiLevelHierarchy"/>
    <dgm:cxn modelId="{B5888814-A68B-8740-9021-266623007D3E}" type="presParOf" srcId="{84E35B9C-584E-0F4B-B0D3-664B624F5831}" destId="{B622677C-DC4B-404C-A490-90A5D537E0C0}" srcOrd="5" destOrd="0" presId="urn:microsoft.com/office/officeart/2008/layout/HorizontalMultiLevelHierarchy"/>
    <dgm:cxn modelId="{C8CD0791-AE85-2C4D-AC0E-4E2F42F4EBDE}" type="presParOf" srcId="{B622677C-DC4B-404C-A490-90A5D537E0C0}" destId="{6EBA0AB4-79ED-0C49-950F-7DB63F1E886F}" srcOrd="0" destOrd="0" presId="urn:microsoft.com/office/officeart/2008/layout/HorizontalMultiLevelHierarchy"/>
    <dgm:cxn modelId="{A81AB269-C2AA-5748-8BCF-638D88A080FA}" type="presParOf" srcId="{B622677C-DC4B-404C-A490-90A5D537E0C0}" destId="{D6993B7B-71BC-5147-9C16-E74639D8B6F5}" srcOrd="1" destOrd="0" presId="urn:microsoft.com/office/officeart/2008/layout/HorizontalMultiLevelHierarchy"/>
    <dgm:cxn modelId="{FC63D5C4-53C2-E34B-94FB-F54A37A973A1}" type="presParOf" srcId="{84E35B9C-584E-0F4B-B0D3-664B624F5831}" destId="{B6FFBD00-1A87-F944-A0CD-0EDB2DEE7FD4}" srcOrd="6" destOrd="0" presId="urn:microsoft.com/office/officeart/2008/layout/HorizontalMultiLevelHierarchy"/>
    <dgm:cxn modelId="{506B728E-FA39-8444-A1FF-9BAE3486B439}" type="presParOf" srcId="{B6FFBD00-1A87-F944-A0CD-0EDB2DEE7FD4}" destId="{8657CA70-CA1D-844D-9483-E401222663E9}" srcOrd="0" destOrd="0" presId="urn:microsoft.com/office/officeart/2008/layout/HorizontalMultiLevelHierarchy"/>
    <dgm:cxn modelId="{4E7F21AF-38AB-FD4D-B6F1-2A0FDFC6E801}" type="presParOf" srcId="{84E35B9C-584E-0F4B-B0D3-664B624F5831}" destId="{E922DFD1-3BDA-2B42-A05F-CB8390DA7AD2}" srcOrd="7" destOrd="0" presId="urn:microsoft.com/office/officeart/2008/layout/HorizontalMultiLevelHierarchy"/>
    <dgm:cxn modelId="{A7504673-0541-A340-84AE-E1835B35B90E}" type="presParOf" srcId="{E922DFD1-3BDA-2B42-A05F-CB8390DA7AD2}" destId="{8753F376-1D02-0D41-8F32-4020A9B402F6}" srcOrd="0" destOrd="0" presId="urn:microsoft.com/office/officeart/2008/layout/HorizontalMultiLevelHierarchy"/>
    <dgm:cxn modelId="{6C2AB340-8973-D546-9823-18C17185A391}" type="presParOf" srcId="{E922DFD1-3BDA-2B42-A05F-CB8390DA7AD2}" destId="{325D9A92-B4E3-B846-9A4F-4EEFB38F25CD}" srcOrd="1" destOrd="0" presId="urn:microsoft.com/office/officeart/2008/layout/HorizontalMultiLevelHierarchy"/>
    <dgm:cxn modelId="{C4FFBF03-7537-6449-8E6A-1DAB8947D7FA}" type="presParOf" srcId="{84E35B9C-584E-0F4B-B0D3-664B624F5831}" destId="{EFE18DE4-364D-C641-90FE-FFF53248155C}" srcOrd="8" destOrd="0" presId="urn:microsoft.com/office/officeart/2008/layout/HorizontalMultiLevelHierarchy"/>
    <dgm:cxn modelId="{36F8F139-9D38-2C4A-B2F9-D763C1202EA1}" type="presParOf" srcId="{EFE18DE4-364D-C641-90FE-FFF53248155C}" destId="{8F3C1661-B2B6-524E-9D96-F7F8340722B3}" srcOrd="0" destOrd="0" presId="urn:microsoft.com/office/officeart/2008/layout/HorizontalMultiLevelHierarchy"/>
    <dgm:cxn modelId="{FE3EE713-E0E8-F74D-A07E-2E4E69A96AFF}" type="presParOf" srcId="{84E35B9C-584E-0F4B-B0D3-664B624F5831}" destId="{5AAFD0C7-3CA7-9547-86CE-80A66651F10E}" srcOrd="9" destOrd="0" presId="urn:microsoft.com/office/officeart/2008/layout/HorizontalMultiLevelHierarchy"/>
    <dgm:cxn modelId="{BB476119-17D6-2C4F-98AE-59C8C0A5773D}" type="presParOf" srcId="{5AAFD0C7-3CA7-9547-86CE-80A66651F10E}" destId="{72295955-899E-6F41-AD89-03B8C82371B5}" srcOrd="0" destOrd="0" presId="urn:microsoft.com/office/officeart/2008/layout/HorizontalMultiLevelHierarchy"/>
    <dgm:cxn modelId="{28CD0CD4-214F-8341-A4D3-6CFBEBA05CD6}" type="presParOf" srcId="{5AAFD0C7-3CA7-9547-86CE-80A66651F10E}" destId="{FE22D0D3-8FD3-634E-9753-32CED4BA5C1D}" srcOrd="1" destOrd="0" presId="urn:microsoft.com/office/officeart/2008/layout/HorizontalMultiLevelHierarchy"/>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E18DE4-364D-C641-90FE-FFF53248155C}">
      <dsp:nvSpPr>
        <dsp:cNvPr id="0" name=""/>
        <dsp:cNvSpPr/>
      </dsp:nvSpPr>
      <dsp:spPr>
        <a:xfrm>
          <a:off x="3739605" y="2383288"/>
          <a:ext cx="307490" cy="2102716"/>
        </a:xfrm>
        <a:custGeom>
          <a:avLst/>
          <a:gdLst/>
          <a:ahLst/>
          <a:cxnLst/>
          <a:rect l="0" t="0" r="0" b="0"/>
          <a:pathLst>
            <a:path>
              <a:moveTo>
                <a:pt x="0" y="0"/>
              </a:moveTo>
              <a:lnTo>
                <a:pt x="153745" y="0"/>
              </a:lnTo>
              <a:lnTo>
                <a:pt x="153745" y="2102716"/>
              </a:lnTo>
              <a:lnTo>
                <a:pt x="307490" y="2102716"/>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s-MX" sz="700" kern="1200"/>
        </a:p>
      </dsp:txBody>
      <dsp:txXfrm>
        <a:off x="3840223" y="3381519"/>
        <a:ext cx="106254" cy="106254"/>
      </dsp:txXfrm>
    </dsp:sp>
    <dsp:sp modelId="{2CE0871C-83D4-E54A-9BEC-78C68944A946}">
      <dsp:nvSpPr>
        <dsp:cNvPr id="0" name=""/>
        <dsp:cNvSpPr/>
      </dsp:nvSpPr>
      <dsp:spPr>
        <a:xfrm>
          <a:off x="3739605" y="2383288"/>
          <a:ext cx="307490" cy="1401811"/>
        </a:xfrm>
        <a:custGeom>
          <a:avLst/>
          <a:gdLst/>
          <a:ahLst/>
          <a:cxnLst/>
          <a:rect l="0" t="0" r="0" b="0"/>
          <a:pathLst>
            <a:path>
              <a:moveTo>
                <a:pt x="0" y="0"/>
              </a:moveTo>
              <a:lnTo>
                <a:pt x="153745" y="0"/>
              </a:lnTo>
              <a:lnTo>
                <a:pt x="153745" y="1401811"/>
              </a:lnTo>
              <a:lnTo>
                <a:pt x="307490" y="1401811"/>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MX" sz="500" kern="1200"/>
        </a:p>
      </dsp:txBody>
      <dsp:txXfrm>
        <a:off x="3857471" y="3048315"/>
        <a:ext cx="71756" cy="71756"/>
      </dsp:txXfrm>
    </dsp:sp>
    <dsp:sp modelId="{B6FFBD00-1A87-F944-A0CD-0EDB2DEE7FD4}">
      <dsp:nvSpPr>
        <dsp:cNvPr id="0" name=""/>
        <dsp:cNvSpPr/>
      </dsp:nvSpPr>
      <dsp:spPr>
        <a:xfrm>
          <a:off x="3739605" y="2383288"/>
          <a:ext cx="307490" cy="700905"/>
        </a:xfrm>
        <a:custGeom>
          <a:avLst/>
          <a:gdLst/>
          <a:ahLst/>
          <a:cxnLst/>
          <a:rect l="0" t="0" r="0" b="0"/>
          <a:pathLst>
            <a:path>
              <a:moveTo>
                <a:pt x="0" y="0"/>
              </a:moveTo>
              <a:lnTo>
                <a:pt x="153745" y="0"/>
              </a:lnTo>
              <a:lnTo>
                <a:pt x="153745" y="700905"/>
              </a:lnTo>
              <a:lnTo>
                <a:pt x="307490" y="700905"/>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3874215" y="2714606"/>
        <a:ext cx="38269" cy="38269"/>
      </dsp:txXfrm>
    </dsp:sp>
    <dsp:sp modelId="{6CF2E9C4-A647-AA42-8832-BA4978CBD279}">
      <dsp:nvSpPr>
        <dsp:cNvPr id="0" name=""/>
        <dsp:cNvSpPr/>
      </dsp:nvSpPr>
      <dsp:spPr>
        <a:xfrm>
          <a:off x="3739605" y="2337568"/>
          <a:ext cx="307490" cy="91440"/>
        </a:xfrm>
        <a:custGeom>
          <a:avLst/>
          <a:gdLst/>
          <a:ahLst/>
          <a:cxnLst/>
          <a:rect l="0" t="0" r="0" b="0"/>
          <a:pathLst>
            <a:path>
              <a:moveTo>
                <a:pt x="0" y="45720"/>
              </a:moveTo>
              <a:lnTo>
                <a:pt x="153745" y="45720"/>
              </a:lnTo>
              <a:lnTo>
                <a:pt x="153745" y="99162"/>
              </a:lnTo>
              <a:lnTo>
                <a:pt x="307490" y="99162"/>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3885547" y="2375486"/>
        <a:ext cx="15604" cy="15604"/>
      </dsp:txXfrm>
    </dsp:sp>
    <dsp:sp modelId="{27DCBC8D-596B-6840-8C96-D5DFEF134129}">
      <dsp:nvSpPr>
        <dsp:cNvPr id="0" name=""/>
        <dsp:cNvSpPr/>
      </dsp:nvSpPr>
      <dsp:spPr>
        <a:xfrm>
          <a:off x="3739605" y="1735825"/>
          <a:ext cx="307490" cy="647462"/>
        </a:xfrm>
        <a:custGeom>
          <a:avLst/>
          <a:gdLst/>
          <a:ahLst/>
          <a:cxnLst/>
          <a:rect l="0" t="0" r="0" b="0"/>
          <a:pathLst>
            <a:path>
              <a:moveTo>
                <a:pt x="0" y="647462"/>
              </a:moveTo>
              <a:lnTo>
                <a:pt x="153745" y="647462"/>
              </a:lnTo>
              <a:lnTo>
                <a:pt x="153745" y="0"/>
              </a:lnTo>
              <a:lnTo>
                <a:pt x="307490" y="0"/>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3875431" y="2041637"/>
        <a:ext cx="35838" cy="35838"/>
      </dsp:txXfrm>
    </dsp:sp>
    <dsp:sp modelId="{372328A2-31DC-3B4E-8CAC-28B3F565528A}">
      <dsp:nvSpPr>
        <dsp:cNvPr id="0" name=""/>
        <dsp:cNvSpPr/>
      </dsp:nvSpPr>
      <dsp:spPr>
        <a:xfrm>
          <a:off x="3739605" y="1034919"/>
          <a:ext cx="307490" cy="1348368"/>
        </a:xfrm>
        <a:custGeom>
          <a:avLst/>
          <a:gdLst/>
          <a:ahLst/>
          <a:cxnLst/>
          <a:rect l="0" t="0" r="0" b="0"/>
          <a:pathLst>
            <a:path>
              <a:moveTo>
                <a:pt x="0" y="1348368"/>
              </a:moveTo>
              <a:lnTo>
                <a:pt x="153745" y="1348368"/>
              </a:lnTo>
              <a:lnTo>
                <a:pt x="153745" y="0"/>
              </a:lnTo>
              <a:lnTo>
                <a:pt x="307490" y="0"/>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3858775" y="1674529"/>
        <a:ext cx="69149" cy="69149"/>
      </dsp:txXfrm>
    </dsp:sp>
    <dsp:sp modelId="{2E9E9085-7987-DB41-B7C1-E0F6EE22F006}">
      <dsp:nvSpPr>
        <dsp:cNvPr id="0" name=""/>
        <dsp:cNvSpPr/>
      </dsp:nvSpPr>
      <dsp:spPr>
        <a:xfrm>
          <a:off x="3739605" y="334014"/>
          <a:ext cx="307490" cy="2049274"/>
        </a:xfrm>
        <a:custGeom>
          <a:avLst/>
          <a:gdLst/>
          <a:ahLst/>
          <a:cxnLst/>
          <a:rect l="0" t="0" r="0" b="0"/>
          <a:pathLst>
            <a:path>
              <a:moveTo>
                <a:pt x="0" y="2049274"/>
              </a:moveTo>
              <a:lnTo>
                <a:pt x="153745" y="2049274"/>
              </a:lnTo>
              <a:lnTo>
                <a:pt x="153745" y="0"/>
              </a:lnTo>
              <a:lnTo>
                <a:pt x="307490" y="0"/>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11150">
            <a:lnSpc>
              <a:spcPct val="90000"/>
            </a:lnSpc>
            <a:spcBef>
              <a:spcPct val="0"/>
            </a:spcBef>
            <a:spcAft>
              <a:spcPct val="35000"/>
            </a:spcAft>
            <a:buNone/>
          </a:pPr>
          <a:endParaRPr lang="es-ES" sz="700" kern="1200"/>
        </a:p>
      </dsp:txBody>
      <dsp:txXfrm>
        <a:off x="3841545" y="1306846"/>
        <a:ext cx="103610" cy="103610"/>
      </dsp:txXfrm>
    </dsp:sp>
    <dsp:sp modelId="{3AA34660-6523-7048-9487-610B4AA7E528}">
      <dsp:nvSpPr>
        <dsp:cNvPr id="0" name=""/>
        <dsp:cNvSpPr/>
      </dsp:nvSpPr>
      <dsp:spPr>
        <a:xfrm rot="16200000">
          <a:off x="1983652" y="2102926"/>
          <a:ext cx="2951181" cy="560724"/>
        </a:xfrm>
        <a:prstGeom prst="rect">
          <a:avLst/>
        </a:prstGeom>
        <a:solidFill>
          <a:srgbClr val="A02B93">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ES" sz="2400" kern="1200">
              <a:solidFill>
                <a:sysClr val="window" lastClr="FFFFFF"/>
              </a:solidFill>
              <a:latin typeface="Aptos" panose="02110004020202020204"/>
              <a:ea typeface="+mn-ea"/>
              <a:cs typeface="+mn-cs"/>
            </a:rPr>
            <a:t>CARACTERÍSTICAS</a:t>
          </a:r>
          <a:endParaRPr lang="es-ES" sz="2400" kern="1200" dirty="0">
            <a:solidFill>
              <a:sysClr val="window" lastClr="FFFFFF"/>
            </a:solidFill>
            <a:latin typeface="Aptos" panose="02110004020202020204"/>
            <a:ea typeface="+mn-ea"/>
            <a:cs typeface="+mn-cs"/>
          </a:endParaRPr>
        </a:p>
      </dsp:txBody>
      <dsp:txXfrm>
        <a:off x="1983652" y="2102926"/>
        <a:ext cx="2951181" cy="560724"/>
      </dsp:txXfrm>
    </dsp:sp>
    <dsp:sp modelId="{143A1905-9048-784B-8866-4602BC854466}">
      <dsp:nvSpPr>
        <dsp:cNvPr id="0" name=""/>
        <dsp:cNvSpPr/>
      </dsp:nvSpPr>
      <dsp:spPr>
        <a:xfrm>
          <a:off x="4047095" y="53652"/>
          <a:ext cx="4591374" cy="560724"/>
        </a:xfrm>
        <a:prstGeom prst="rect">
          <a:avLst/>
        </a:prstGeom>
        <a:solidFill>
          <a:srgbClr val="A02B93">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 tIns="9525" rIns="9525" bIns="9525" numCol="1" spcCol="1270" anchor="ctr" anchorCtr="0">
          <a:noAutofit/>
        </a:bodyPr>
        <a:lstStyle/>
        <a:p>
          <a:pPr marL="0" lvl="0" indent="0" algn="ctr" defTabSz="666750">
            <a:lnSpc>
              <a:spcPct val="90000"/>
            </a:lnSpc>
            <a:spcBef>
              <a:spcPct val="0"/>
            </a:spcBef>
            <a:spcAft>
              <a:spcPct val="35000"/>
            </a:spcAft>
            <a:buNone/>
          </a:pPr>
          <a:r>
            <a:rPr lang="es-ES" sz="1500" kern="1200">
              <a:solidFill>
                <a:sysClr val="window" lastClr="FFFFFF"/>
              </a:solidFill>
              <a:latin typeface="Aptos" panose="02110004020202020204"/>
              <a:ea typeface="+mn-ea"/>
              <a:cs typeface="+mn-cs"/>
            </a:rPr>
            <a:t>De carácter obligatorio.</a:t>
          </a:r>
          <a:endParaRPr lang="es-ES" sz="1500" kern="1200" dirty="0">
            <a:solidFill>
              <a:sysClr val="window" lastClr="FFFFFF"/>
            </a:solidFill>
            <a:latin typeface="Aptos" panose="02110004020202020204"/>
            <a:ea typeface="+mn-ea"/>
            <a:cs typeface="+mn-cs"/>
          </a:endParaRPr>
        </a:p>
      </dsp:txBody>
      <dsp:txXfrm>
        <a:off x="4047095" y="53652"/>
        <a:ext cx="4591374" cy="560724"/>
      </dsp:txXfrm>
    </dsp:sp>
    <dsp:sp modelId="{B67566D7-14D0-7E4E-9275-F2DC626DA42B}">
      <dsp:nvSpPr>
        <dsp:cNvPr id="0" name=""/>
        <dsp:cNvSpPr/>
      </dsp:nvSpPr>
      <dsp:spPr>
        <a:xfrm>
          <a:off x="4047095" y="754557"/>
          <a:ext cx="4591374" cy="560724"/>
        </a:xfrm>
        <a:prstGeom prst="rect">
          <a:avLst/>
        </a:prstGeom>
        <a:solidFill>
          <a:srgbClr val="A02B93">
            <a:hueOff val="-2430430"/>
            <a:satOff val="-165"/>
            <a:lumOff val="392"/>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kern="1200">
              <a:solidFill>
                <a:sysClr val="window" lastClr="FFFFFF"/>
              </a:solidFill>
              <a:latin typeface="Aptos" panose="02110004020202020204"/>
              <a:ea typeface="+mn-ea"/>
              <a:cs typeface="+mn-cs"/>
            </a:rPr>
            <a:t>Establece valores, estándares, cantidades, concentraciones o niveles.</a:t>
          </a:r>
          <a:endParaRPr lang="es-ES" sz="1400" kern="1200" dirty="0">
            <a:solidFill>
              <a:sysClr val="window" lastClr="FFFFFF"/>
            </a:solidFill>
            <a:latin typeface="Aptos" panose="02110004020202020204"/>
            <a:ea typeface="+mn-ea"/>
            <a:cs typeface="+mn-cs"/>
          </a:endParaRPr>
        </a:p>
      </dsp:txBody>
      <dsp:txXfrm>
        <a:off x="4047095" y="754557"/>
        <a:ext cx="4591374" cy="560724"/>
      </dsp:txXfrm>
    </dsp:sp>
    <dsp:sp modelId="{7962D5FA-4E91-B842-B9D6-C039F0A996B0}">
      <dsp:nvSpPr>
        <dsp:cNvPr id="0" name=""/>
        <dsp:cNvSpPr/>
      </dsp:nvSpPr>
      <dsp:spPr>
        <a:xfrm>
          <a:off x="4047095" y="1455463"/>
          <a:ext cx="4591374" cy="560724"/>
        </a:xfrm>
        <a:prstGeom prst="rect">
          <a:avLst/>
        </a:prstGeom>
        <a:solidFill>
          <a:srgbClr val="A02B93">
            <a:hueOff val="-4860860"/>
            <a:satOff val="-330"/>
            <a:lumOff val="784"/>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s-ES" sz="1400" kern="1200" dirty="0">
              <a:solidFill>
                <a:sysClr val="window" lastClr="FFFFFF"/>
              </a:solidFill>
              <a:latin typeface="Aptos" panose="02110004020202020204"/>
              <a:ea typeface="+mn-ea"/>
              <a:cs typeface="+mn-cs"/>
            </a:rPr>
            <a:t>Otorgado por la Autoridad Ambiental competente.</a:t>
          </a:r>
        </a:p>
      </dsp:txBody>
      <dsp:txXfrm>
        <a:off x="4047095" y="1455463"/>
        <a:ext cx="4591374" cy="560724"/>
      </dsp:txXfrm>
    </dsp:sp>
    <dsp:sp modelId="{6EBA0AB4-79ED-0C49-950F-7DB63F1E886F}">
      <dsp:nvSpPr>
        <dsp:cNvPr id="0" name=""/>
        <dsp:cNvSpPr/>
      </dsp:nvSpPr>
      <dsp:spPr>
        <a:xfrm>
          <a:off x="4047095" y="2156368"/>
          <a:ext cx="4591374" cy="560724"/>
        </a:xfrm>
        <a:prstGeom prst="rect">
          <a:avLst/>
        </a:prstGeom>
        <a:solidFill>
          <a:srgbClr val="A02B93">
            <a:hueOff val="-7291290"/>
            <a:satOff val="-496"/>
            <a:lumOff val="1177"/>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s-ES" sz="1300" kern="1200" dirty="0">
              <a:solidFill>
                <a:sysClr val="window" lastClr="FFFFFF"/>
              </a:solidFill>
              <a:latin typeface="Aptos" panose="02110004020202020204"/>
              <a:ea typeface="+mn-ea"/>
              <a:cs typeface="+mn-cs"/>
            </a:rPr>
            <a:t>Seguimiento y control por parte de una autoridad ambiental.</a:t>
          </a:r>
        </a:p>
      </dsp:txBody>
      <dsp:txXfrm>
        <a:off x="4047095" y="2156368"/>
        <a:ext cx="4591374" cy="560724"/>
      </dsp:txXfrm>
    </dsp:sp>
    <dsp:sp modelId="{8753F376-1D02-0D41-8F32-4020A9B402F6}">
      <dsp:nvSpPr>
        <dsp:cNvPr id="0" name=""/>
        <dsp:cNvSpPr/>
      </dsp:nvSpPr>
      <dsp:spPr>
        <a:xfrm>
          <a:off x="4047095" y="2803831"/>
          <a:ext cx="4591374" cy="560724"/>
        </a:xfrm>
        <a:prstGeom prst="rect">
          <a:avLst/>
        </a:prstGeom>
        <a:solidFill>
          <a:srgbClr val="A02B93">
            <a:hueOff val="-9721720"/>
            <a:satOff val="-661"/>
            <a:lumOff val="1569"/>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s-ES" sz="1300" kern="1200" dirty="0">
              <a:solidFill>
                <a:sysClr val="window" lastClr="FFFFFF"/>
              </a:solidFill>
              <a:latin typeface="Aptos" panose="02110004020202020204"/>
              <a:ea typeface="+mn-ea"/>
              <a:cs typeface="+mn-cs"/>
            </a:rPr>
            <a:t>Tiene una vigencia del instrumento definida.</a:t>
          </a:r>
        </a:p>
      </dsp:txBody>
      <dsp:txXfrm>
        <a:off x="4047095" y="2803831"/>
        <a:ext cx="4591374" cy="560724"/>
      </dsp:txXfrm>
    </dsp:sp>
    <dsp:sp modelId="{E226AD07-1456-0E40-BA37-79FEEC38130A}">
      <dsp:nvSpPr>
        <dsp:cNvPr id="0" name=""/>
        <dsp:cNvSpPr/>
      </dsp:nvSpPr>
      <dsp:spPr>
        <a:xfrm>
          <a:off x="4047095" y="3504737"/>
          <a:ext cx="4573792" cy="560724"/>
        </a:xfrm>
        <a:prstGeom prst="rect">
          <a:avLst/>
        </a:prstGeom>
        <a:solidFill>
          <a:srgbClr val="A02B93">
            <a:hueOff val="-9721720"/>
            <a:satOff val="-661"/>
            <a:lumOff val="1569"/>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s-ES" sz="1300" kern="1200" dirty="0">
              <a:solidFill>
                <a:sysClr val="window" lastClr="FFFFFF"/>
              </a:solidFill>
              <a:latin typeface="Aptos" panose="02110004020202020204"/>
              <a:ea typeface="+mn-ea"/>
              <a:cs typeface="+mn-cs"/>
            </a:rPr>
            <a:t>Cobertura geográfica delimitada</a:t>
          </a:r>
        </a:p>
      </dsp:txBody>
      <dsp:txXfrm>
        <a:off x="4047095" y="3504737"/>
        <a:ext cx="4573792" cy="560724"/>
      </dsp:txXfrm>
    </dsp:sp>
    <dsp:sp modelId="{72295955-899E-6F41-AD89-03B8C82371B5}">
      <dsp:nvSpPr>
        <dsp:cNvPr id="0" name=""/>
        <dsp:cNvSpPr/>
      </dsp:nvSpPr>
      <dsp:spPr>
        <a:xfrm>
          <a:off x="4047095" y="4205643"/>
          <a:ext cx="4591374" cy="560724"/>
        </a:xfrm>
        <a:prstGeom prst="rect">
          <a:avLst/>
        </a:prstGeom>
        <a:solidFill>
          <a:srgbClr val="A02B93">
            <a:hueOff val="-12152150"/>
            <a:satOff val="-826"/>
            <a:lumOff val="1961"/>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marL="0" lvl="0" indent="0" algn="ctr" defTabSz="577850">
            <a:lnSpc>
              <a:spcPct val="90000"/>
            </a:lnSpc>
            <a:spcBef>
              <a:spcPct val="0"/>
            </a:spcBef>
            <a:spcAft>
              <a:spcPct val="35000"/>
            </a:spcAft>
            <a:buNone/>
          </a:pPr>
          <a:r>
            <a:rPr lang="es-ES" sz="1300" kern="1200">
              <a:solidFill>
                <a:sysClr val="window" lastClr="FFFFFF"/>
              </a:solidFill>
              <a:latin typeface="Aptos" panose="02110004020202020204"/>
              <a:ea typeface="+mn-ea"/>
              <a:cs typeface="+mn-cs"/>
            </a:rPr>
            <a:t>Su incumplimiento conlleva a sanción. </a:t>
          </a:r>
          <a:endParaRPr lang="es-ES" sz="1300" kern="1200" dirty="0">
            <a:solidFill>
              <a:sysClr val="window" lastClr="FFFFFF"/>
            </a:solidFill>
            <a:latin typeface="Aptos" panose="02110004020202020204"/>
            <a:ea typeface="+mn-ea"/>
            <a:cs typeface="+mn-cs"/>
          </a:endParaRPr>
        </a:p>
      </dsp:txBody>
      <dsp:txXfrm>
        <a:off x="4047095" y="4205643"/>
        <a:ext cx="4591374" cy="5607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E18DE4-364D-C641-90FE-FFF53248155C}">
      <dsp:nvSpPr>
        <dsp:cNvPr id="0" name=""/>
        <dsp:cNvSpPr/>
      </dsp:nvSpPr>
      <dsp:spPr>
        <a:xfrm>
          <a:off x="710860" y="2383288"/>
          <a:ext cx="351140" cy="1600806"/>
        </a:xfrm>
        <a:custGeom>
          <a:avLst/>
          <a:gdLst/>
          <a:ahLst/>
          <a:cxnLst/>
          <a:rect l="0" t="0" r="0" b="0"/>
          <a:pathLst>
            <a:path>
              <a:moveTo>
                <a:pt x="0" y="0"/>
              </a:moveTo>
              <a:lnTo>
                <a:pt x="175570" y="0"/>
              </a:lnTo>
              <a:lnTo>
                <a:pt x="175570" y="1600806"/>
              </a:lnTo>
              <a:lnTo>
                <a:pt x="351140" y="1600806"/>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MX" sz="500" kern="1200"/>
        </a:p>
      </dsp:txBody>
      <dsp:txXfrm>
        <a:off x="845458" y="3142720"/>
        <a:ext cx="81943" cy="81943"/>
      </dsp:txXfrm>
    </dsp:sp>
    <dsp:sp modelId="{B6FFBD00-1A87-F944-A0CD-0EDB2DEE7FD4}">
      <dsp:nvSpPr>
        <dsp:cNvPr id="0" name=""/>
        <dsp:cNvSpPr/>
      </dsp:nvSpPr>
      <dsp:spPr>
        <a:xfrm>
          <a:off x="710860" y="2383288"/>
          <a:ext cx="351140" cy="800403"/>
        </a:xfrm>
        <a:custGeom>
          <a:avLst/>
          <a:gdLst/>
          <a:ahLst/>
          <a:cxnLst/>
          <a:rect l="0" t="0" r="0" b="0"/>
          <a:pathLst>
            <a:path>
              <a:moveTo>
                <a:pt x="0" y="0"/>
              </a:moveTo>
              <a:lnTo>
                <a:pt x="175570" y="0"/>
              </a:lnTo>
              <a:lnTo>
                <a:pt x="175570" y="800403"/>
              </a:lnTo>
              <a:lnTo>
                <a:pt x="351140" y="800403"/>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864579" y="2761639"/>
        <a:ext cx="43701" cy="43701"/>
      </dsp:txXfrm>
    </dsp:sp>
    <dsp:sp modelId="{6CF2E9C4-A647-AA42-8832-BA4978CBD279}">
      <dsp:nvSpPr>
        <dsp:cNvPr id="0" name=""/>
        <dsp:cNvSpPr/>
      </dsp:nvSpPr>
      <dsp:spPr>
        <a:xfrm>
          <a:off x="710860" y="2337568"/>
          <a:ext cx="351140" cy="91440"/>
        </a:xfrm>
        <a:custGeom>
          <a:avLst/>
          <a:gdLst/>
          <a:ahLst/>
          <a:cxnLst/>
          <a:rect l="0" t="0" r="0" b="0"/>
          <a:pathLst>
            <a:path>
              <a:moveTo>
                <a:pt x="0" y="45720"/>
              </a:moveTo>
              <a:lnTo>
                <a:pt x="175570" y="45720"/>
              </a:lnTo>
              <a:lnTo>
                <a:pt x="175570" y="106749"/>
              </a:lnTo>
              <a:lnTo>
                <a:pt x="351140" y="106749"/>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877520" y="2374378"/>
        <a:ext cx="17820" cy="17820"/>
      </dsp:txXfrm>
    </dsp:sp>
    <dsp:sp modelId="{7D48B3BF-CC56-0941-ACBD-7BF9B23F17AD}">
      <dsp:nvSpPr>
        <dsp:cNvPr id="0" name=""/>
        <dsp:cNvSpPr/>
      </dsp:nvSpPr>
      <dsp:spPr>
        <a:xfrm>
          <a:off x="710860" y="1582885"/>
          <a:ext cx="351140" cy="800403"/>
        </a:xfrm>
        <a:custGeom>
          <a:avLst/>
          <a:gdLst/>
          <a:ahLst/>
          <a:cxnLst/>
          <a:rect l="0" t="0" r="0" b="0"/>
          <a:pathLst>
            <a:path>
              <a:moveTo>
                <a:pt x="0" y="800403"/>
              </a:moveTo>
              <a:lnTo>
                <a:pt x="175570" y="800403"/>
              </a:lnTo>
              <a:lnTo>
                <a:pt x="175570" y="0"/>
              </a:lnTo>
              <a:lnTo>
                <a:pt x="351140" y="0"/>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864579" y="1961235"/>
        <a:ext cx="43701" cy="43701"/>
      </dsp:txXfrm>
    </dsp:sp>
    <dsp:sp modelId="{2E9E9085-7987-DB41-B7C1-E0F6EE22F006}">
      <dsp:nvSpPr>
        <dsp:cNvPr id="0" name=""/>
        <dsp:cNvSpPr/>
      </dsp:nvSpPr>
      <dsp:spPr>
        <a:xfrm>
          <a:off x="710860" y="843511"/>
          <a:ext cx="351140" cy="1539777"/>
        </a:xfrm>
        <a:custGeom>
          <a:avLst/>
          <a:gdLst/>
          <a:ahLst/>
          <a:cxnLst/>
          <a:rect l="0" t="0" r="0" b="0"/>
          <a:pathLst>
            <a:path>
              <a:moveTo>
                <a:pt x="0" y="1539777"/>
              </a:moveTo>
              <a:lnTo>
                <a:pt x="175570" y="1539777"/>
              </a:lnTo>
              <a:lnTo>
                <a:pt x="175570" y="0"/>
              </a:lnTo>
              <a:lnTo>
                <a:pt x="351140" y="0"/>
              </a:lnTo>
            </a:path>
          </a:pathLst>
        </a:custGeom>
        <a:noFill/>
        <a:ln w="19050" cap="flat" cmpd="sng" algn="ctr">
          <a:solidFill>
            <a:schemeClr val="accent6">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s-ES" sz="500" kern="1200"/>
        </a:p>
      </dsp:txBody>
      <dsp:txXfrm>
        <a:off x="846947" y="1573917"/>
        <a:ext cx="78965" cy="78965"/>
      </dsp:txXfrm>
    </dsp:sp>
    <dsp:sp modelId="{3AA34660-6523-7048-9487-610B4AA7E528}">
      <dsp:nvSpPr>
        <dsp:cNvPr id="0" name=""/>
        <dsp:cNvSpPr/>
      </dsp:nvSpPr>
      <dsp:spPr>
        <a:xfrm rot="16200000">
          <a:off x="-1294360" y="2063127"/>
          <a:ext cx="3370118" cy="640322"/>
        </a:xfrm>
        <a:prstGeom prst="rect">
          <a:avLst/>
        </a:prstGeom>
        <a:solidFill>
          <a:srgbClr val="A02B93">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ES" sz="2400" kern="1200">
              <a:solidFill>
                <a:sysClr val="window" lastClr="FFFFFF"/>
              </a:solidFill>
              <a:latin typeface="Aptos" panose="02110004020202020204"/>
              <a:ea typeface="+mn-ea"/>
              <a:cs typeface="+mn-cs"/>
            </a:rPr>
            <a:t>CARACTERÍSTICAS</a:t>
          </a:r>
          <a:endParaRPr lang="es-ES" sz="2400" kern="1200" dirty="0">
            <a:solidFill>
              <a:sysClr val="window" lastClr="FFFFFF"/>
            </a:solidFill>
            <a:latin typeface="Aptos" panose="02110004020202020204"/>
            <a:ea typeface="+mn-ea"/>
            <a:cs typeface="+mn-cs"/>
          </a:endParaRPr>
        </a:p>
      </dsp:txBody>
      <dsp:txXfrm>
        <a:off x="-1294360" y="2063127"/>
        <a:ext cx="3370118" cy="640322"/>
      </dsp:txXfrm>
    </dsp:sp>
    <dsp:sp modelId="{143A1905-9048-784B-8866-4602BC854466}">
      <dsp:nvSpPr>
        <dsp:cNvPr id="0" name=""/>
        <dsp:cNvSpPr/>
      </dsp:nvSpPr>
      <dsp:spPr>
        <a:xfrm>
          <a:off x="1062000" y="523349"/>
          <a:ext cx="5243147" cy="640322"/>
        </a:xfrm>
        <a:prstGeom prst="rect">
          <a:avLst/>
        </a:prstGeom>
        <a:solidFill>
          <a:srgbClr val="A02B93">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S" sz="1800" kern="1200" dirty="0">
              <a:solidFill>
                <a:sysClr val="window" lastClr="FFFFFF"/>
              </a:solidFill>
              <a:latin typeface="Aptos" panose="02110004020202020204"/>
              <a:ea typeface="+mn-ea"/>
              <a:cs typeface="+mn-cs"/>
            </a:rPr>
            <a:t>De carácter obligatorio.</a:t>
          </a:r>
        </a:p>
      </dsp:txBody>
      <dsp:txXfrm>
        <a:off x="1062000" y="523349"/>
        <a:ext cx="5243147" cy="640322"/>
      </dsp:txXfrm>
    </dsp:sp>
    <dsp:sp modelId="{BFC6CC62-0BAB-D242-9662-EE279208846F}">
      <dsp:nvSpPr>
        <dsp:cNvPr id="0" name=""/>
        <dsp:cNvSpPr/>
      </dsp:nvSpPr>
      <dsp:spPr>
        <a:xfrm>
          <a:off x="1062000" y="1262723"/>
          <a:ext cx="5269715" cy="640322"/>
        </a:xfrm>
        <a:prstGeom prst="rect">
          <a:avLst/>
        </a:prstGeom>
        <a:solidFill>
          <a:srgbClr val="A02B93">
            <a:hueOff val="-4860860"/>
            <a:satOff val="-330"/>
            <a:lumOff val="784"/>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s-ES" sz="1800" kern="1200" dirty="0">
              <a:solidFill>
                <a:sysClr val="window" lastClr="FFFFFF"/>
              </a:solidFill>
              <a:latin typeface="Aptos" panose="02110004020202020204"/>
              <a:ea typeface="+mn-ea"/>
              <a:cs typeface="+mn-cs"/>
            </a:rPr>
            <a:t>Otorgado por la Autoridad Sectorial competente.</a:t>
          </a:r>
        </a:p>
      </dsp:txBody>
      <dsp:txXfrm>
        <a:off x="1062000" y="1262723"/>
        <a:ext cx="5269715" cy="640322"/>
      </dsp:txXfrm>
    </dsp:sp>
    <dsp:sp modelId="{6EBA0AB4-79ED-0C49-950F-7DB63F1E886F}">
      <dsp:nvSpPr>
        <dsp:cNvPr id="0" name=""/>
        <dsp:cNvSpPr/>
      </dsp:nvSpPr>
      <dsp:spPr>
        <a:xfrm>
          <a:off x="1062000" y="2124156"/>
          <a:ext cx="5243147" cy="640322"/>
        </a:xfrm>
        <a:prstGeom prst="rect">
          <a:avLst/>
        </a:prstGeom>
        <a:solidFill>
          <a:srgbClr val="A02B93">
            <a:hueOff val="-7291290"/>
            <a:satOff val="-496"/>
            <a:lumOff val="1177"/>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s-ES" sz="1700" kern="1200" dirty="0">
              <a:solidFill>
                <a:sysClr val="window" lastClr="FFFFFF"/>
              </a:solidFill>
              <a:latin typeface="Aptos" panose="02110004020202020204"/>
              <a:ea typeface="+mn-ea"/>
              <a:cs typeface="+mn-cs"/>
            </a:rPr>
            <a:t>Establece parámetros técnicos u operativos, estándares de calidad o requisitos específicos</a:t>
          </a:r>
        </a:p>
      </dsp:txBody>
      <dsp:txXfrm>
        <a:off x="1062000" y="2124156"/>
        <a:ext cx="5243147" cy="640322"/>
      </dsp:txXfrm>
    </dsp:sp>
    <dsp:sp modelId="{8753F376-1D02-0D41-8F32-4020A9B402F6}">
      <dsp:nvSpPr>
        <dsp:cNvPr id="0" name=""/>
        <dsp:cNvSpPr/>
      </dsp:nvSpPr>
      <dsp:spPr>
        <a:xfrm>
          <a:off x="1062000" y="2863530"/>
          <a:ext cx="5243147" cy="640322"/>
        </a:xfrm>
        <a:prstGeom prst="rect">
          <a:avLst/>
        </a:prstGeom>
        <a:solidFill>
          <a:srgbClr val="A02B93">
            <a:hueOff val="-9721720"/>
            <a:satOff val="-661"/>
            <a:lumOff val="1569"/>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marL="0" lvl="0" indent="0" algn="ctr" defTabSz="755650">
            <a:lnSpc>
              <a:spcPct val="90000"/>
            </a:lnSpc>
            <a:spcBef>
              <a:spcPct val="0"/>
            </a:spcBef>
            <a:spcAft>
              <a:spcPct val="35000"/>
            </a:spcAft>
            <a:buNone/>
          </a:pPr>
          <a:r>
            <a:rPr lang="es-ES" sz="1700" kern="1200" dirty="0">
              <a:solidFill>
                <a:sysClr val="window" lastClr="FFFFFF"/>
              </a:solidFill>
              <a:latin typeface="Aptos" panose="02110004020202020204"/>
              <a:ea typeface="+mn-ea"/>
              <a:cs typeface="+mn-cs"/>
            </a:rPr>
            <a:t>Tiene una vigencia y alcance definidos.</a:t>
          </a:r>
        </a:p>
      </dsp:txBody>
      <dsp:txXfrm>
        <a:off x="1062000" y="2863530"/>
        <a:ext cx="5243147" cy="640322"/>
      </dsp:txXfrm>
    </dsp:sp>
    <dsp:sp modelId="{72295955-899E-6F41-AD89-03B8C82371B5}">
      <dsp:nvSpPr>
        <dsp:cNvPr id="0" name=""/>
        <dsp:cNvSpPr/>
      </dsp:nvSpPr>
      <dsp:spPr>
        <a:xfrm>
          <a:off x="1062000" y="3663933"/>
          <a:ext cx="5243147" cy="640322"/>
        </a:xfrm>
        <a:prstGeom prst="rect">
          <a:avLst/>
        </a:prstGeom>
        <a:solidFill>
          <a:srgbClr val="A02B93">
            <a:hueOff val="-12152150"/>
            <a:satOff val="-826"/>
            <a:lumOff val="1961"/>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ES" sz="1600" kern="1200" dirty="0">
              <a:solidFill>
                <a:sysClr val="window" lastClr="FFFFFF"/>
              </a:solidFill>
              <a:latin typeface="Aptos" panose="02110004020202020204"/>
              <a:ea typeface="+mn-ea"/>
              <a:cs typeface="+mn-cs"/>
            </a:rPr>
            <a:t>Su incumplimiento conlleva a sanciones, multas, o revocaciones.</a:t>
          </a:r>
        </a:p>
      </dsp:txBody>
      <dsp:txXfrm>
        <a:off x="1062000" y="3663933"/>
        <a:ext cx="5243147" cy="640322"/>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ES_tradn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B65B26-A4DB-0D48-BF98-660637467D8C}" type="datetimeFigureOut">
              <a:rPr lang="es-ES_tradnl" smtClean="0"/>
              <a:t>4/11/25</a:t>
            </a:fld>
            <a:endParaRPr lang="es-ES_tradn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ES_tradn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ES_tradn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4B107D-17A9-554D-A8ED-28DD0EE1595E}" type="slidenum">
              <a:rPr lang="es-ES_tradnl" smtClean="0"/>
              <a:t>‹Nº›</a:t>
            </a:fld>
            <a:endParaRPr lang="es-ES_tradnl"/>
          </a:p>
        </p:txBody>
      </p:sp>
    </p:spTree>
    <p:extLst>
      <p:ext uri="{BB962C8B-B14F-4D97-AF65-F5344CB8AC3E}">
        <p14:creationId xmlns:p14="http://schemas.microsoft.com/office/powerpoint/2010/main" val="31612751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E01B3DFB-D8EE-CB46-8EE4-97CA11F894FF}" type="slidenum">
              <a:rPr lang="es-CO" smtClean="0"/>
              <a:t>4</a:t>
            </a:fld>
            <a:endParaRPr lang="es-CO" dirty="0"/>
          </a:p>
        </p:txBody>
      </p:sp>
    </p:spTree>
    <p:extLst>
      <p:ext uri="{BB962C8B-B14F-4D97-AF65-F5344CB8AC3E}">
        <p14:creationId xmlns:p14="http://schemas.microsoft.com/office/powerpoint/2010/main" val="1023646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E01B3DFB-D8EE-CB46-8EE4-97CA11F894FF}" type="slidenum">
              <a:rPr lang="es-CO" smtClean="0"/>
              <a:t>5</a:t>
            </a:fld>
            <a:endParaRPr lang="es-CO" dirty="0"/>
          </a:p>
        </p:txBody>
      </p:sp>
    </p:spTree>
    <p:extLst>
      <p:ext uri="{BB962C8B-B14F-4D97-AF65-F5344CB8AC3E}">
        <p14:creationId xmlns:p14="http://schemas.microsoft.com/office/powerpoint/2010/main" val="971925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_tradnl" dirty="0"/>
          </a:p>
        </p:txBody>
      </p:sp>
      <p:sp>
        <p:nvSpPr>
          <p:cNvPr id="4" name="Marcador de número de diapositiva 3"/>
          <p:cNvSpPr>
            <a:spLocks noGrp="1"/>
          </p:cNvSpPr>
          <p:nvPr>
            <p:ph type="sldNum" sz="quarter" idx="5"/>
          </p:nvPr>
        </p:nvSpPr>
        <p:spPr/>
        <p:txBody>
          <a:bodyPr/>
          <a:lstStyle/>
          <a:p>
            <a:fld id="{A44B107D-17A9-554D-A8ED-28DD0EE1595E}" type="slidenum">
              <a:rPr lang="es-ES_tradnl" smtClean="0"/>
              <a:t>9</a:t>
            </a:fld>
            <a:endParaRPr lang="es-ES_tradnl"/>
          </a:p>
        </p:txBody>
      </p:sp>
    </p:spTree>
    <p:extLst>
      <p:ext uri="{BB962C8B-B14F-4D97-AF65-F5344CB8AC3E}">
        <p14:creationId xmlns:p14="http://schemas.microsoft.com/office/powerpoint/2010/main" val="32327041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E01B3DFB-D8EE-CB46-8EE4-97CA11F894FF}" type="slidenum">
              <a:rPr lang="es-CO" smtClean="0"/>
              <a:t>12</a:t>
            </a:fld>
            <a:endParaRPr lang="es-CO" dirty="0"/>
          </a:p>
        </p:txBody>
      </p:sp>
    </p:spTree>
    <p:extLst>
      <p:ext uri="{BB962C8B-B14F-4D97-AF65-F5344CB8AC3E}">
        <p14:creationId xmlns:p14="http://schemas.microsoft.com/office/powerpoint/2010/main" val="12690069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22DF40-81E9-AC56-8B20-CB483057699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6B27602-B3A5-8FBD-A86D-CA8AEE25060A}"/>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2ED86ABE-AD39-41D9-092E-4294DD5C8570}"/>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70BB95FF-1415-C347-EDD3-E6DA15E73691}"/>
              </a:ext>
            </a:extLst>
          </p:cNvPr>
          <p:cNvSpPr>
            <a:spLocks noGrp="1"/>
          </p:cNvSpPr>
          <p:nvPr>
            <p:ph type="sldNum" sz="quarter" idx="5"/>
          </p:nvPr>
        </p:nvSpPr>
        <p:spPr/>
        <p:txBody>
          <a:bodyPr/>
          <a:lstStyle/>
          <a:p>
            <a:fld id="{E01B3DFB-D8EE-CB46-8EE4-97CA11F894FF}" type="slidenum">
              <a:rPr lang="es-CO" smtClean="0"/>
              <a:t>15</a:t>
            </a:fld>
            <a:endParaRPr lang="es-CO" dirty="0"/>
          </a:p>
        </p:txBody>
      </p:sp>
    </p:spTree>
    <p:extLst>
      <p:ext uri="{BB962C8B-B14F-4D97-AF65-F5344CB8AC3E}">
        <p14:creationId xmlns:p14="http://schemas.microsoft.com/office/powerpoint/2010/main" val="2833617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724C71-7938-9F01-BAAF-3C4416D39BF7}"/>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9CACE349-610F-B94C-FD1E-5CFC63BBDEC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D5521EF0-B731-9E5B-785C-CEE38EDB4609}"/>
              </a:ext>
            </a:extLst>
          </p:cNvPr>
          <p:cNvSpPr>
            <a:spLocks noGrp="1"/>
          </p:cNvSpPr>
          <p:nvPr>
            <p:ph type="dt" sz="half" idx="10"/>
          </p:nvPr>
        </p:nvSpPr>
        <p:spPr/>
        <p:txBody>
          <a:bodyPr/>
          <a:lstStyle/>
          <a:p>
            <a:fld id="{F7E2589A-2058-1C4E-9824-31EB55BFBA1B}" type="datetimeFigureOut">
              <a:rPr lang="es-ES_tradnl" smtClean="0"/>
              <a:t>4/11/25</a:t>
            </a:fld>
            <a:endParaRPr lang="es-ES_tradnl"/>
          </a:p>
        </p:txBody>
      </p:sp>
      <p:sp>
        <p:nvSpPr>
          <p:cNvPr id="5" name="Marcador de pie de página 4">
            <a:extLst>
              <a:ext uri="{FF2B5EF4-FFF2-40B4-BE49-F238E27FC236}">
                <a16:creationId xmlns:a16="http://schemas.microsoft.com/office/drawing/2014/main" id="{C6E7AC4C-A6D6-8CF5-4F10-84DF634B2419}"/>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3F3C1B67-971A-E9F5-76F8-EBE69B358B82}"/>
              </a:ext>
            </a:extLst>
          </p:cNvPr>
          <p:cNvSpPr>
            <a:spLocks noGrp="1"/>
          </p:cNvSpPr>
          <p:nvPr>
            <p:ph type="sldNum" sz="quarter" idx="12"/>
          </p:nvPr>
        </p:nvSpPr>
        <p:spPr/>
        <p:txBody>
          <a:body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14595359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4216B76-ECEB-321A-9A57-CB254759279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0CB2AB56-F68C-F890-513E-94679E267033}"/>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F03BABAF-27FC-4C5A-EA79-5CF54233109D}"/>
              </a:ext>
            </a:extLst>
          </p:cNvPr>
          <p:cNvSpPr>
            <a:spLocks noGrp="1"/>
          </p:cNvSpPr>
          <p:nvPr>
            <p:ph type="dt" sz="half" idx="10"/>
          </p:nvPr>
        </p:nvSpPr>
        <p:spPr/>
        <p:txBody>
          <a:bodyPr/>
          <a:lstStyle/>
          <a:p>
            <a:fld id="{F7E2589A-2058-1C4E-9824-31EB55BFBA1B}" type="datetimeFigureOut">
              <a:rPr lang="es-ES_tradnl" smtClean="0"/>
              <a:t>4/11/25</a:t>
            </a:fld>
            <a:endParaRPr lang="es-ES_tradnl"/>
          </a:p>
        </p:txBody>
      </p:sp>
      <p:sp>
        <p:nvSpPr>
          <p:cNvPr id="5" name="Marcador de pie de página 4">
            <a:extLst>
              <a:ext uri="{FF2B5EF4-FFF2-40B4-BE49-F238E27FC236}">
                <a16:creationId xmlns:a16="http://schemas.microsoft.com/office/drawing/2014/main" id="{C90C91D9-FB37-4E2B-283F-417DDF8012A7}"/>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A73A7C59-9F79-DA64-305A-E19573C98898}"/>
              </a:ext>
            </a:extLst>
          </p:cNvPr>
          <p:cNvSpPr>
            <a:spLocks noGrp="1"/>
          </p:cNvSpPr>
          <p:nvPr>
            <p:ph type="sldNum" sz="quarter" idx="12"/>
          </p:nvPr>
        </p:nvSpPr>
        <p:spPr/>
        <p:txBody>
          <a:body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4070976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E2C1AFE-1E21-ACB5-9B17-B198CEDBAADF}"/>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2DDDF258-779E-5903-FE37-D5E807FAC6A8}"/>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8AC79A5C-D056-A21B-B8EF-F5EA799A8D04}"/>
              </a:ext>
            </a:extLst>
          </p:cNvPr>
          <p:cNvSpPr>
            <a:spLocks noGrp="1"/>
          </p:cNvSpPr>
          <p:nvPr>
            <p:ph type="dt" sz="half" idx="10"/>
          </p:nvPr>
        </p:nvSpPr>
        <p:spPr/>
        <p:txBody>
          <a:bodyPr/>
          <a:lstStyle/>
          <a:p>
            <a:fld id="{F7E2589A-2058-1C4E-9824-31EB55BFBA1B}" type="datetimeFigureOut">
              <a:rPr lang="es-ES_tradnl" smtClean="0"/>
              <a:t>4/11/25</a:t>
            </a:fld>
            <a:endParaRPr lang="es-ES_tradnl"/>
          </a:p>
        </p:txBody>
      </p:sp>
      <p:sp>
        <p:nvSpPr>
          <p:cNvPr id="5" name="Marcador de pie de página 4">
            <a:extLst>
              <a:ext uri="{FF2B5EF4-FFF2-40B4-BE49-F238E27FC236}">
                <a16:creationId xmlns:a16="http://schemas.microsoft.com/office/drawing/2014/main" id="{0394D917-F2F6-0259-E059-55DF79518AC1}"/>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4D2D445-2DD5-ACF2-E6F2-B83DEC63AD96}"/>
              </a:ext>
            </a:extLst>
          </p:cNvPr>
          <p:cNvSpPr>
            <a:spLocks noGrp="1"/>
          </p:cNvSpPr>
          <p:nvPr>
            <p:ph type="sldNum" sz="quarter" idx="12"/>
          </p:nvPr>
        </p:nvSpPr>
        <p:spPr/>
        <p:txBody>
          <a:body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35617962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07694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Introduction Slides 03">
    <p:spTree>
      <p:nvGrpSpPr>
        <p:cNvPr id="1" name=""/>
        <p:cNvGrpSpPr/>
        <p:nvPr/>
      </p:nvGrpSpPr>
      <p:grpSpPr>
        <a:xfrm>
          <a:off x="0" y="0"/>
          <a:ext cx="0" cy="0"/>
          <a:chOff x="0" y="0"/>
          <a:chExt cx="0" cy="0"/>
        </a:xfrm>
      </p:grpSpPr>
      <p:sp>
        <p:nvSpPr>
          <p:cNvPr id="6" name="Placeholder 01">
            <a:extLst>
              <a:ext uri="{FF2B5EF4-FFF2-40B4-BE49-F238E27FC236}">
                <a16:creationId xmlns:a16="http://schemas.microsoft.com/office/drawing/2014/main" id="{EAF64F7E-BF0F-5648-AEB3-DA42C0D25487}"/>
              </a:ext>
            </a:extLst>
          </p:cNvPr>
          <p:cNvSpPr>
            <a:spLocks noGrp="1"/>
          </p:cNvSpPr>
          <p:nvPr>
            <p:ph type="pic" sz="quarter" idx="10"/>
          </p:nvPr>
        </p:nvSpPr>
        <p:spPr>
          <a:xfrm>
            <a:off x="752729" y="807497"/>
            <a:ext cx="3405884" cy="5239637"/>
          </a:xfrm>
          <a:custGeom>
            <a:avLst/>
            <a:gdLst>
              <a:gd name="connsiteX0" fmla="*/ 0 w 6809995"/>
              <a:gd name="connsiteY0" fmla="*/ 0 h 10479274"/>
              <a:gd name="connsiteX1" fmla="*/ 6809995 w 6809995"/>
              <a:gd name="connsiteY1" fmla="*/ 0 h 10479274"/>
              <a:gd name="connsiteX2" fmla="*/ 6809995 w 6809995"/>
              <a:gd name="connsiteY2" fmla="*/ 10479274 h 10479274"/>
              <a:gd name="connsiteX3" fmla="*/ 0 w 6809995"/>
              <a:gd name="connsiteY3" fmla="*/ 10479274 h 10479274"/>
            </a:gdLst>
            <a:ahLst/>
            <a:cxnLst>
              <a:cxn ang="0">
                <a:pos x="connsiteX0" y="connsiteY0"/>
              </a:cxn>
              <a:cxn ang="0">
                <a:pos x="connsiteX1" y="connsiteY1"/>
              </a:cxn>
              <a:cxn ang="0">
                <a:pos x="connsiteX2" y="connsiteY2"/>
              </a:cxn>
              <a:cxn ang="0">
                <a:pos x="connsiteX3" y="connsiteY3"/>
              </a:cxn>
            </a:cxnLst>
            <a:rect l="l" t="t" r="r" b="b"/>
            <a:pathLst>
              <a:path w="6809995" h="10479274">
                <a:moveTo>
                  <a:pt x="0" y="0"/>
                </a:moveTo>
                <a:lnTo>
                  <a:pt x="6809995" y="0"/>
                </a:lnTo>
                <a:lnTo>
                  <a:pt x="6809995" y="10479274"/>
                </a:lnTo>
                <a:lnTo>
                  <a:pt x="0" y="10479274"/>
                </a:lnTo>
                <a:close/>
              </a:path>
            </a:pathLst>
          </a:custGeom>
          <a:solidFill>
            <a:schemeClr val="bg2">
              <a:lumMod val="95000"/>
            </a:schemeClr>
          </a:solidFill>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227483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894DCF-9DCB-20C5-D34E-05B4E268E3B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13B31ECB-590E-0D94-33C4-6C615C49E6CD}"/>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5A0F080C-8990-A490-3478-A19292CEF566}"/>
              </a:ext>
            </a:extLst>
          </p:cNvPr>
          <p:cNvSpPr>
            <a:spLocks noGrp="1"/>
          </p:cNvSpPr>
          <p:nvPr>
            <p:ph type="dt" sz="half" idx="10"/>
          </p:nvPr>
        </p:nvSpPr>
        <p:spPr/>
        <p:txBody>
          <a:bodyPr/>
          <a:lstStyle/>
          <a:p>
            <a:fld id="{F7E2589A-2058-1C4E-9824-31EB55BFBA1B}" type="datetimeFigureOut">
              <a:rPr lang="es-ES_tradnl" smtClean="0"/>
              <a:t>4/11/25</a:t>
            </a:fld>
            <a:endParaRPr lang="es-ES_tradnl"/>
          </a:p>
        </p:txBody>
      </p:sp>
      <p:sp>
        <p:nvSpPr>
          <p:cNvPr id="5" name="Marcador de pie de página 4">
            <a:extLst>
              <a:ext uri="{FF2B5EF4-FFF2-40B4-BE49-F238E27FC236}">
                <a16:creationId xmlns:a16="http://schemas.microsoft.com/office/drawing/2014/main" id="{B23F30D4-B6B9-BAE8-0FD2-8E5562F73B27}"/>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C16F9990-902A-EA78-108B-0AFAE34F1F61}"/>
              </a:ext>
            </a:extLst>
          </p:cNvPr>
          <p:cNvSpPr>
            <a:spLocks noGrp="1"/>
          </p:cNvSpPr>
          <p:nvPr>
            <p:ph type="sldNum" sz="quarter" idx="12"/>
          </p:nvPr>
        </p:nvSpPr>
        <p:spPr/>
        <p:txBody>
          <a:body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172065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F180B0-DA0E-DBF4-E114-8FB5680BA7FC}"/>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95B31C49-5FC0-8BF7-6EA1-4E496DCFE07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E6EE149D-24BF-6844-4BC1-F02E9B8BAFB4}"/>
              </a:ext>
            </a:extLst>
          </p:cNvPr>
          <p:cNvSpPr>
            <a:spLocks noGrp="1"/>
          </p:cNvSpPr>
          <p:nvPr>
            <p:ph type="dt" sz="half" idx="10"/>
          </p:nvPr>
        </p:nvSpPr>
        <p:spPr/>
        <p:txBody>
          <a:bodyPr/>
          <a:lstStyle/>
          <a:p>
            <a:fld id="{F7E2589A-2058-1C4E-9824-31EB55BFBA1B}" type="datetimeFigureOut">
              <a:rPr lang="es-ES_tradnl" smtClean="0"/>
              <a:t>4/11/25</a:t>
            </a:fld>
            <a:endParaRPr lang="es-ES_tradnl"/>
          </a:p>
        </p:txBody>
      </p:sp>
      <p:sp>
        <p:nvSpPr>
          <p:cNvPr id="5" name="Marcador de pie de página 4">
            <a:extLst>
              <a:ext uri="{FF2B5EF4-FFF2-40B4-BE49-F238E27FC236}">
                <a16:creationId xmlns:a16="http://schemas.microsoft.com/office/drawing/2014/main" id="{19E3506B-818B-D176-2903-C7E18B9E9A48}"/>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0ED8B1B-5BDB-BEB6-F98B-28929915ED52}"/>
              </a:ext>
            </a:extLst>
          </p:cNvPr>
          <p:cNvSpPr>
            <a:spLocks noGrp="1"/>
          </p:cNvSpPr>
          <p:nvPr>
            <p:ph type="sldNum" sz="quarter" idx="12"/>
          </p:nvPr>
        </p:nvSpPr>
        <p:spPr/>
        <p:txBody>
          <a:body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7946664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F29CE59-6E89-EF6D-0DBE-E14AD8EFD261}"/>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4BC058A9-4687-4A23-FE98-8D18D86C711B}"/>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C491227C-6F3F-3DC2-0C5F-7B6570B023FB}"/>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7AD44535-CE7E-EBA0-AB1C-1D891621F530}"/>
              </a:ext>
            </a:extLst>
          </p:cNvPr>
          <p:cNvSpPr>
            <a:spLocks noGrp="1"/>
          </p:cNvSpPr>
          <p:nvPr>
            <p:ph type="dt" sz="half" idx="10"/>
          </p:nvPr>
        </p:nvSpPr>
        <p:spPr/>
        <p:txBody>
          <a:bodyPr/>
          <a:lstStyle/>
          <a:p>
            <a:fld id="{F7E2589A-2058-1C4E-9824-31EB55BFBA1B}" type="datetimeFigureOut">
              <a:rPr lang="es-ES_tradnl" smtClean="0"/>
              <a:t>4/11/25</a:t>
            </a:fld>
            <a:endParaRPr lang="es-ES_tradnl"/>
          </a:p>
        </p:txBody>
      </p:sp>
      <p:sp>
        <p:nvSpPr>
          <p:cNvPr id="6" name="Marcador de pie de página 5">
            <a:extLst>
              <a:ext uri="{FF2B5EF4-FFF2-40B4-BE49-F238E27FC236}">
                <a16:creationId xmlns:a16="http://schemas.microsoft.com/office/drawing/2014/main" id="{B54B261E-2AF4-02F6-92ED-0B2AE40BE68C}"/>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F3336415-513A-54EC-63F3-D2417A052F42}"/>
              </a:ext>
            </a:extLst>
          </p:cNvPr>
          <p:cNvSpPr>
            <a:spLocks noGrp="1"/>
          </p:cNvSpPr>
          <p:nvPr>
            <p:ph type="sldNum" sz="quarter" idx="12"/>
          </p:nvPr>
        </p:nvSpPr>
        <p:spPr/>
        <p:txBody>
          <a:body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11017007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531EE0-34FC-BD5C-92FB-B55AB128284D}"/>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CA050404-9B49-5162-A047-959310DE7E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132125FC-27CE-3323-9C2F-EED86A8BB354}"/>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ACAC0355-852F-4DD6-3FA1-722078125E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2A4CE6A0-BADB-92DC-FBD3-6C6CE091EBD6}"/>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8D91295B-B931-F443-BF19-760CEEAA1ED2}"/>
              </a:ext>
            </a:extLst>
          </p:cNvPr>
          <p:cNvSpPr>
            <a:spLocks noGrp="1"/>
          </p:cNvSpPr>
          <p:nvPr>
            <p:ph type="dt" sz="half" idx="10"/>
          </p:nvPr>
        </p:nvSpPr>
        <p:spPr/>
        <p:txBody>
          <a:bodyPr/>
          <a:lstStyle/>
          <a:p>
            <a:fld id="{F7E2589A-2058-1C4E-9824-31EB55BFBA1B}" type="datetimeFigureOut">
              <a:rPr lang="es-ES_tradnl" smtClean="0"/>
              <a:t>4/11/25</a:t>
            </a:fld>
            <a:endParaRPr lang="es-ES_tradnl"/>
          </a:p>
        </p:txBody>
      </p:sp>
      <p:sp>
        <p:nvSpPr>
          <p:cNvPr id="8" name="Marcador de pie de página 7">
            <a:extLst>
              <a:ext uri="{FF2B5EF4-FFF2-40B4-BE49-F238E27FC236}">
                <a16:creationId xmlns:a16="http://schemas.microsoft.com/office/drawing/2014/main" id="{58E7BE00-146E-7CF6-C732-11131F287B95}"/>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FF624B61-9D6C-EAF3-81E2-16ADEB37437A}"/>
              </a:ext>
            </a:extLst>
          </p:cNvPr>
          <p:cNvSpPr>
            <a:spLocks noGrp="1"/>
          </p:cNvSpPr>
          <p:nvPr>
            <p:ph type="sldNum" sz="quarter" idx="12"/>
          </p:nvPr>
        </p:nvSpPr>
        <p:spPr/>
        <p:txBody>
          <a:body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36282322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3DB7CA9-FD7A-0BE7-F52A-B3A4078FD686}"/>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EE199EC8-ABBE-46AA-4973-0809DB3559E1}"/>
              </a:ext>
            </a:extLst>
          </p:cNvPr>
          <p:cNvSpPr>
            <a:spLocks noGrp="1"/>
          </p:cNvSpPr>
          <p:nvPr>
            <p:ph type="dt" sz="half" idx="10"/>
          </p:nvPr>
        </p:nvSpPr>
        <p:spPr/>
        <p:txBody>
          <a:bodyPr/>
          <a:lstStyle/>
          <a:p>
            <a:fld id="{F7E2589A-2058-1C4E-9824-31EB55BFBA1B}" type="datetimeFigureOut">
              <a:rPr lang="es-ES_tradnl" smtClean="0"/>
              <a:t>4/11/25</a:t>
            </a:fld>
            <a:endParaRPr lang="es-ES_tradnl"/>
          </a:p>
        </p:txBody>
      </p:sp>
      <p:sp>
        <p:nvSpPr>
          <p:cNvPr id="4" name="Marcador de pie de página 3">
            <a:extLst>
              <a:ext uri="{FF2B5EF4-FFF2-40B4-BE49-F238E27FC236}">
                <a16:creationId xmlns:a16="http://schemas.microsoft.com/office/drawing/2014/main" id="{6D25A114-B42F-6418-C42F-BC05CA9BBA15}"/>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150D3B3F-11B1-3AE2-63E2-3C88606587EF}"/>
              </a:ext>
            </a:extLst>
          </p:cNvPr>
          <p:cNvSpPr>
            <a:spLocks noGrp="1"/>
          </p:cNvSpPr>
          <p:nvPr>
            <p:ph type="sldNum" sz="quarter" idx="12"/>
          </p:nvPr>
        </p:nvSpPr>
        <p:spPr/>
        <p:txBody>
          <a:body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40035346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2EEB92F9-B045-97EC-BBDA-1C53BFE6B4D1}"/>
              </a:ext>
            </a:extLst>
          </p:cNvPr>
          <p:cNvSpPr>
            <a:spLocks noGrp="1"/>
          </p:cNvSpPr>
          <p:nvPr>
            <p:ph type="dt" sz="half" idx="10"/>
          </p:nvPr>
        </p:nvSpPr>
        <p:spPr/>
        <p:txBody>
          <a:bodyPr/>
          <a:lstStyle/>
          <a:p>
            <a:fld id="{F7E2589A-2058-1C4E-9824-31EB55BFBA1B}" type="datetimeFigureOut">
              <a:rPr lang="es-ES_tradnl" smtClean="0"/>
              <a:t>4/11/25</a:t>
            </a:fld>
            <a:endParaRPr lang="es-ES_tradnl"/>
          </a:p>
        </p:txBody>
      </p:sp>
      <p:sp>
        <p:nvSpPr>
          <p:cNvPr id="3" name="Marcador de pie de página 2">
            <a:extLst>
              <a:ext uri="{FF2B5EF4-FFF2-40B4-BE49-F238E27FC236}">
                <a16:creationId xmlns:a16="http://schemas.microsoft.com/office/drawing/2014/main" id="{19589E12-A8B6-9E23-6267-12B65996ABC0}"/>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19D2E1E0-1DC5-06BC-E70E-36B93E573495}"/>
              </a:ext>
            </a:extLst>
          </p:cNvPr>
          <p:cNvSpPr>
            <a:spLocks noGrp="1"/>
          </p:cNvSpPr>
          <p:nvPr>
            <p:ph type="sldNum" sz="quarter" idx="12"/>
          </p:nvPr>
        </p:nvSpPr>
        <p:spPr/>
        <p:txBody>
          <a:body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27241623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353A78-ABC3-494B-75A1-C6B36A31B2C7}"/>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3CD9DCF7-C77A-49EC-AA81-52288D8378A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3A37B167-3B16-A007-E930-A4CB82954F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6542844A-1CB7-9D4F-37F9-CDC65E0ED004}"/>
              </a:ext>
            </a:extLst>
          </p:cNvPr>
          <p:cNvSpPr>
            <a:spLocks noGrp="1"/>
          </p:cNvSpPr>
          <p:nvPr>
            <p:ph type="dt" sz="half" idx="10"/>
          </p:nvPr>
        </p:nvSpPr>
        <p:spPr/>
        <p:txBody>
          <a:bodyPr/>
          <a:lstStyle/>
          <a:p>
            <a:fld id="{F7E2589A-2058-1C4E-9824-31EB55BFBA1B}" type="datetimeFigureOut">
              <a:rPr lang="es-ES_tradnl" smtClean="0"/>
              <a:t>4/11/25</a:t>
            </a:fld>
            <a:endParaRPr lang="es-ES_tradnl"/>
          </a:p>
        </p:txBody>
      </p:sp>
      <p:sp>
        <p:nvSpPr>
          <p:cNvPr id="6" name="Marcador de pie de página 5">
            <a:extLst>
              <a:ext uri="{FF2B5EF4-FFF2-40B4-BE49-F238E27FC236}">
                <a16:creationId xmlns:a16="http://schemas.microsoft.com/office/drawing/2014/main" id="{BB239354-6506-7B08-1CCD-1B869310EA26}"/>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F8C1B1E5-4EF4-CA8D-1C81-C01DB7CD31F5}"/>
              </a:ext>
            </a:extLst>
          </p:cNvPr>
          <p:cNvSpPr>
            <a:spLocks noGrp="1"/>
          </p:cNvSpPr>
          <p:nvPr>
            <p:ph type="sldNum" sz="quarter" idx="12"/>
          </p:nvPr>
        </p:nvSpPr>
        <p:spPr/>
        <p:txBody>
          <a:body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17932387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764107-7905-3BBD-275E-D07282E0D590}"/>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D98F366A-5EF6-FE51-1672-EC06BC891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C7CD88A1-E615-12E8-C25E-45E19DE6CB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00832AB6-0B69-E034-CC6E-42216AE9FAC1}"/>
              </a:ext>
            </a:extLst>
          </p:cNvPr>
          <p:cNvSpPr>
            <a:spLocks noGrp="1"/>
          </p:cNvSpPr>
          <p:nvPr>
            <p:ph type="dt" sz="half" idx="10"/>
          </p:nvPr>
        </p:nvSpPr>
        <p:spPr/>
        <p:txBody>
          <a:bodyPr/>
          <a:lstStyle/>
          <a:p>
            <a:fld id="{F7E2589A-2058-1C4E-9824-31EB55BFBA1B}" type="datetimeFigureOut">
              <a:rPr lang="es-ES_tradnl" smtClean="0"/>
              <a:t>4/11/25</a:t>
            </a:fld>
            <a:endParaRPr lang="es-ES_tradnl"/>
          </a:p>
        </p:txBody>
      </p:sp>
      <p:sp>
        <p:nvSpPr>
          <p:cNvPr id="6" name="Marcador de pie de página 5">
            <a:extLst>
              <a:ext uri="{FF2B5EF4-FFF2-40B4-BE49-F238E27FC236}">
                <a16:creationId xmlns:a16="http://schemas.microsoft.com/office/drawing/2014/main" id="{6DD48F42-53B5-5C1C-1D83-3B8A7527BF5F}"/>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E9F03A69-5E18-B777-1982-63FD661C587B}"/>
              </a:ext>
            </a:extLst>
          </p:cNvPr>
          <p:cNvSpPr>
            <a:spLocks noGrp="1"/>
          </p:cNvSpPr>
          <p:nvPr>
            <p:ph type="sldNum" sz="quarter" idx="12"/>
          </p:nvPr>
        </p:nvSpPr>
        <p:spPr/>
        <p:txBody>
          <a:body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4285294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DF8CA9D-CDB4-16AD-31DE-D488A1A623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804E447E-6683-8D00-990A-D0572D5305E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228A2945-1550-F9C1-80E6-4627385C22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7E2589A-2058-1C4E-9824-31EB55BFBA1B}" type="datetimeFigureOut">
              <a:rPr lang="es-ES_tradnl" smtClean="0"/>
              <a:t>4/11/25</a:t>
            </a:fld>
            <a:endParaRPr lang="es-ES_tradnl"/>
          </a:p>
        </p:txBody>
      </p:sp>
      <p:sp>
        <p:nvSpPr>
          <p:cNvPr id="5" name="Marcador de pie de página 4">
            <a:extLst>
              <a:ext uri="{FF2B5EF4-FFF2-40B4-BE49-F238E27FC236}">
                <a16:creationId xmlns:a16="http://schemas.microsoft.com/office/drawing/2014/main" id="{DD76AB66-2FA3-D7C2-2FB8-8234A877D2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033390BB-EB2A-E438-38EF-041A182DF5F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C71AC5A-9BD6-F844-A4E9-39FF0AC8A1F2}" type="slidenum">
              <a:rPr lang="es-ES_tradnl" smtClean="0"/>
              <a:t>‹Nº›</a:t>
            </a:fld>
            <a:endParaRPr lang="es-ES_tradnl"/>
          </a:p>
        </p:txBody>
      </p:sp>
    </p:spTree>
    <p:extLst>
      <p:ext uri="{BB962C8B-B14F-4D97-AF65-F5344CB8AC3E}">
        <p14:creationId xmlns:p14="http://schemas.microsoft.com/office/powerpoint/2010/main" val="2518662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https://www.minambiente.gov.co/wp-content/uploads/2024/06/LOGO_AMBIENTE_2024.png"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https://www.minambiente.gov.co/wp-content/uploads/2024/06/LOGO_AMBIENTE_2024.png"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7.sv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https://www.minambiente.gov.co/wp-content/uploads/2024/06/LOGO_AMBIENTE_2024.pn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https://www.minambiente.gov.co/wp-content/uploads/2024/06/LOGO_AMBIENTE_2024.pn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https://www.minambiente.gov.co/wp-content/uploads/2024/06/LOGO_AMBIENTE_2024.png" TargetMode="External"/><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https://www.minambiente.gov.co/wp-content/uploads/2024/06/LOGO_AMBIENTE_2024.png" TargetMode="External"/><Relationship Id="rId7" Type="http://schemas.openxmlformats.org/officeDocument/2006/relationships/image" Target="../media/image15.svg"/><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https://www.minambiente.gov.co/wp-content/uploads/2024/06/LOGO_AMBIENTE_2024.png"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https://www.minambiente.gov.co/wp-content/uploads/2024/06/LOGO_AMBIENTE_2024.png" TargetMode="External"/><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https://www.minambiente.gov.co/wp-content/uploads/2024/06/LOGO_AMBIENTE_2024.png" TargetMode="External"/><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https://www.minambiente.gov.co/wp-content/uploads/2024/06/LOGO_AMBIENTE_2024.png"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https://www.minambiente.gov.co/wp-content/uploads/2024/06/LOGO_AMBIENTE_2024.png" TargetMode="External"/><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https://www.minambiente.gov.co/wp-content/uploads/2024/06/LOGO_AMBIENTE_2024.png" TargetMode="External"/></Relationships>
</file>

<file path=ppt/slides/_rels/slide5.xml.rels><?xml version="1.0" encoding="UTF-8" standalone="yes"?>
<Relationships xmlns="http://schemas.openxmlformats.org/package/2006/relationships"><Relationship Id="rId8" Type="http://schemas.openxmlformats.org/officeDocument/2006/relationships/image" Target="https://www.minambiente.gov.co/wp-content/uploads/2024/06/LOGO_AMBIENTE_2024.png" TargetMode="External"/><Relationship Id="rId3" Type="http://schemas.openxmlformats.org/officeDocument/2006/relationships/image" Target="../media/image2.png"/><Relationship Id="rId7"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3.svg"/></Relationships>
</file>

<file path=ppt/slides/_rels/slide6.xml.rels><?xml version="1.0" encoding="UTF-8" standalone="yes"?>
<Relationships xmlns="http://schemas.openxmlformats.org/package/2006/relationships"><Relationship Id="rId3" Type="http://schemas.openxmlformats.org/officeDocument/2006/relationships/image" Target="https://www.minambiente.gov.co/wp-content/uploads/2024/06/LOGO_AMBIENTE_2024.png" TargetMode="External"/><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https://www.minambiente.gov.co/wp-content/uploads/2024/06/LOGO_AMBIENTE_2024.png" TargetMode="External"/><Relationship Id="rId3" Type="http://schemas.openxmlformats.org/officeDocument/2006/relationships/diagramLayout" Target="../diagrams/layout1.xml"/><Relationship Id="rId7" Type="http://schemas.openxmlformats.org/officeDocument/2006/relationships/image" Target="../media/image1.png"/><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8" Type="http://schemas.openxmlformats.org/officeDocument/2006/relationships/image" Target="https://www.minambiente.gov.co/wp-content/uploads/2024/06/LOGO_AMBIENTE_2024.png" TargetMode="External"/><Relationship Id="rId3" Type="http://schemas.openxmlformats.org/officeDocument/2006/relationships/diagramLayout" Target="../diagrams/layout2.xml"/><Relationship Id="rId7" Type="http://schemas.openxmlformats.org/officeDocument/2006/relationships/image" Target="../media/image1.png"/><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https://www.minambiente.gov.co/wp-content/uploads/2024/06/LOGO_AMBIENTE_2024.p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75A6A0-73D7-2FB0-5BA5-1DAAEAF3DC41}"/>
              </a:ext>
            </a:extLst>
          </p:cNvPr>
          <p:cNvSpPr>
            <a:spLocks noGrp="1"/>
          </p:cNvSpPr>
          <p:nvPr>
            <p:ph type="ctrTitle" idx="4294967295"/>
          </p:nvPr>
        </p:nvSpPr>
        <p:spPr>
          <a:xfrm>
            <a:off x="689113" y="3521423"/>
            <a:ext cx="10813774" cy="1477860"/>
          </a:xfrm>
        </p:spPr>
        <p:txBody>
          <a:bodyPr anchor="b">
            <a:normAutofit fontScale="90000"/>
          </a:bodyPr>
          <a:lstStyle/>
          <a:p>
            <a:pPr algn="ctr"/>
            <a:r>
              <a:rPr lang="es-CO" sz="3700" dirty="0"/>
              <a:t>ESTRATEGIA PARA LA GESTIÓN DE PASIVOS AMBIENTALES – MANUAL TÉCNICO DE PROCEDIMIENTOS</a:t>
            </a:r>
          </a:p>
        </p:txBody>
      </p:sp>
      <p:sp>
        <p:nvSpPr>
          <p:cNvPr id="3" name="Subtítulo 2">
            <a:extLst>
              <a:ext uri="{FF2B5EF4-FFF2-40B4-BE49-F238E27FC236}">
                <a16:creationId xmlns:a16="http://schemas.microsoft.com/office/drawing/2014/main" id="{57273ABF-AA25-FA7B-FDC7-DA3199B0C1DE}"/>
              </a:ext>
            </a:extLst>
          </p:cNvPr>
          <p:cNvSpPr>
            <a:spLocks noGrp="1"/>
          </p:cNvSpPr>
          <p:nvPr>
            <p:ph type="subTitle" idx="4294967295"/>
          </p:nvPr>
        </p:nvSpPr>
        <p:spPr>
          <a:xfrm>
            <a:off x="4084637" y="5229499"/>
            <a:ext cx="4022725" cy="1208087"/>
          </a:xfrm>
        </p:spPr>
        <p:txBody>
          <a:bodyPr>
            <a:normAutofit/>
          </a:bodyPr>
          <a:lstStyle/>
          <a:p>
            <a:pPr marL="0" indent="0" algn="ctr">
              <a:buNone/>
            </a:pPr>
            <a:r>
              <a:rPr lang="es-CO" sz="1400" dirty="0"/>
              <a:t>Noviembre 2025</a:t>
            </a:r>
          </a:p>
        </p:txBody>
      </p:sp>
      <p:pic>
        <p:nvPicPr>
          <p:cNvPr id="4" name="Imagen 3" descr="Logo MinAmbiente">
            <a:extLst>
              <a:ext uri="{FF2B5EF4-FFF2-40B4-BE49-F238E27FC236}">
                <a16:creationId xmlns:a16="http://schemas.microsoft.com/office/drawing/2014/main" id="{E07DB3B0-699B-B0C9-7F64-BEF30150E560}"/>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414919" y="420414"/>
            <a:ext cx="5362162" cy="3101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15263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7DF3CE-BF46-7BDB-0C4A-DD15FDD9F8A1}"/>
              </a:ext>
            </a:extLst>
          </p:cNvPr>
          <p:cNvSpPr>
            <a:spLocks noGrp="1"/>
          </p:cNvSpPr>
          <p:nvPr>
            <p:ph type="title"/>
          </p:nvPr>
        </p:nvSpPr>
        <p:spPr>
          <a:xfrm>
            <a:off x="31587" y="-15934"/>
            <a:ext cx="5051612" cy="777226"/>
          </a:xfrm>
        </p:spPr>
        <p:txBody>
          <a:bodyPr>
            <a:normAutofit/>
          </a:bodyPr>
          <a:lstStyle/>
          <a:p>
            <a:r>
              <a:rPr lang="es-CO" dirty="0"/>
              <a:t>LEY 2327 DE 2023</a:t>
            </a:r>
          </a:p>
        </p:txBody>
      </p:sp>
      <p:pic>
        <p:nvPicPr>
          <p:cNvPr id="4" name="Imagen 3" descr="Logo MinAmbiente">
            <a:extLst>
              <a:ext uri="{FF2B5EF4-FFF2-40B4-BE49-F238E27FC236}">
                <a16:creationId xmlns:a16="http://schemas.microsoft.com/office/drawing/2014/main" id="{70CC1EE8-D9AD-34C1-AFE3-D53F67A705D0}"/>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sp>
        <p:nvSpPr>
          <p:cNvPr id="6" name="Título 1">
            <a:extLst>
              <a:ext uri="{FF2B5EF4-FFF2-40B4-BE49-F238E27FC236}">
                <a16:creationId xmlns:a16="http://schemas.microsoft.com/office/drawing/2014/main" id="{6A50DC6E-8813-0A21-308F-C18F164C616F}"/>
              </a:ext>
            </a:extLst>
          </p:cNvPr>
          <p:cNvSpPr txBox="1">
            <a:spLocks/>
          </p:cNvSpPr>
          <p:nvPr/>
        </p:nvSpPr>
        <p:spPr>
          <a:xfrm>
            <a:off x="9634608" y="6110013"/>
            <a:ext cx="5051612" cy="77722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dirty="0"/>
              <a:t>Artículo 8.</a:t>
            </a:r>
          </a:p>
        </p:txBody>
      </p:sp>
      <p:sp>
        <p:nvSpPr>
          <p:cNvPr id="11" name="CuadroTexto 10">
            <a:extLst>
              <a:ext uri="{FF2B5EF4-FFF2-40B4-BE49-F238E27FC236}">
                <a16:creationId xmlns:a16="http://schemas.microsoft.com/office/drawing/2014/main" id="{A5068133-4F76-B5B3-5B6A-AA7AD1C9A036}"/>
              </a:ext>
            </a:extLst>
          </p:cNvPr>
          <p:cNvSpPr txBox="1"/>
          <p:nvPr/>
        </p:nvSpPr>
        <p:spPr>
          <a:xfrm>
            <a:off x="270942" y="691085"/>
            <a:ext cx="11647067" cy="5509200"/>
          </a:xfrm>
          <a:prstGeom prst="rect">
            <a:avLst/>
          </a:prstGeom>
          <a:noFill/>
        </p:spPr>
        <p:txBody>
          <a:bodyPr wrap="square">
            <a:spAutoFit/>
          </a:bodyPr>
          <a:lstStyle/>
          <a:p>
            <a:pPr algn="l"/>
            <a:r>
              <a:rPr lang="es-CO" sz="2400" b="1" i="0" u="none" strike="noStrike" dirty="0">
                <a:solidFill>
                  <a:srgbClr val="FF0000"/>
                </a:solidFill>
                <a:effectLst/>
                <a:latin typeface="Work Sans" panose="020F0502020204030204" pitchFamily="34" charset="0"/>
              </a:rPr>
              <a:t>Artículo 8. Identificación y comprobación de pasivos ambientales.</a:t>
            </a:r>
            <a:r>
              <a:rPr lang="es-CO" sz="2400" b="0" i="0" u="none" strike="noStrike" dirty="0">
                <a:solidFill>
                  <a:srgbClr val="FF0000"/>
                </a:solidFill>
                <a:effectLst/>
                <a:latin typeface="Work Sans" panose="020F0502020204030204" pitchFamily="34" charset="0"/>
              </a:rPr>
              <a:t> </a:t>
            </a:r>
          </a:p>
          <a:p>
            <a:pPr algn="l"/>
            <a:r>
              <a:rPr lang="es-CO" sz="2400" b="0" i="0" u="none" strike="noStrike" dirty="0">
                <a:solidFill>
                  <a:srgbClr val="FF0000"/>
                </a:solidFill>
                <a:effectLst/>
                <a:latin typeface="Work Sans" panose="020F0502020204030204" pitchFamily="34" charset="0"/>
              </a:rPr>
              <a:t>En los casos en los que las autoridades ambientales identifiquen la existencia de un área en sospecha de tener pasivos ambientales, tendrán que adelantar los estudios preliminares de riesgos que sean necesarios para determinar la configuración del pasivo ambiental, teniendo en cuenta una metodología técnica de referencia y criterios establecidos por el Ministerio de Ambiente y Desarrollo Sostenible.</a:t>
            </a:r>
          </a:p>
          <a:p>
            <a:pPr algn="l"/>
            <a:r>
              <a:rPr lang="es-CO" sz="1600" b="0" i="0" u="none" strike="noStrike" dirty="0">
                <a:solidFill>
                  <a:srgbClr val="333333"/>
                </a:solidFill>
                <a:effectLst/>
                <a:latin typeface="Work Sans" panose="020F0502020204030204" pitchFamily="34" charset="0"/>
              </a:rPr>
              <a:t> </a:t>
            </a:r>
          </a:p>
          <a:p>
            <a:pPr algn="l"/>
            <a:r>
              <a:rPr lang="es-CO" sz="1400" dirty="0">
                <a:solidFill>
                  <a:srgbClr val="333333"/>
                </a:solidFill>
                <a:latin typeface="Work Sans" panose="020F0502020204030204" pitchFamily="34" charset="0"/>
              </a:rPr>
              <a:t>De configurarse el pasivo ambiental, la autoridad ambiental competente deberá proceder a identificar, con las metodologías establecidas para tal fin al presunto generador del mismo e iniciar las acciones necesarias para su intervención, sin perjuicio de la adopción de las medidas preventivas y sancionatorias a las que haya lugar. </a:t>
            </a:r>
            <a:r>
              <a:rPr lang="es-CO" sz="1400" b="0" i="0" u="none" strike="noStrike" dirty="0">
                <a:solidFill>
                  <a:srgbClr val="333333"/>
                </a:solidFill>
                <a:effectLst/>
                <a:latin typeface="Work Sans" panose="020F0502020204030204" pitchFamily="34" charset="0"/>
              </a:rPr>
              <a:t>En los casos en los que no se pueda identificar al responsable del pasivo ambiental, la autoridad ambiental competente declarará la configuración de responsable indeterminado. En los casos en los que, habiendo identificado al responsable del pasivo ambiental, este no dispone de la capacidad económica para asumir su atención, la autoridad ambiental competente declarará la configuración de responsable sin capacidad económica para asumir el costo de su atención. Estos deberán ser incluidos en el Registro de Pasivos Ambientales de que trata el artículo 6 del Sistema de Información de Pasivos Ambientales, los cuales harán parte del listado de priorización de atención de pasivos ambientales, conforme a la metodología que al respecto expida el Ministerio de Ambiente y Desarrollo Sostenible.</a:t>
            </a:r>
          </a:p>
          <a:p>
            <a:endParaRPr lang="es-CO" sz="1400" dirty="0"/>
          </a:p>
          <a:p>
            <a:r>
              <a:rPr lang="es-CO" sz="1400" dirty="0"/>
              <a:t>(…)</a:t>
            </a:r>
            <a:br>
              <a:rPr lang="es-CO" sz="1400" dirty="0"/>
            </a:br>
            <a:endParaRPr lang="es-CO" sz="1400" dirty="0"/>
          </a:p>
        </p:txBody>
      </p:sp>
    </p:spTree>
    <p:extLst>
      <p:ext uri="{BB962C8B-B14F-4D97-AF65-F5344CB8AC3E}">
        <p14:creationId xmlns:p14="http://schemas.microsoft.com/office/powerpoint/2010/main" val="2740578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Freeform 72">
            <a:extLst>
              <a:ext uri="{FF2B5EF4-FFF2-40B4-BE49-F238E27FC236}">
                <a16:creationId xmlns:a16="http://schemas.microsoft.com/office/drawing/2014/main" id="{4187B391-0720-AF92-4228-7C5E969277B4}"/>
              </a:ext>
            </a:extLst>
          </p:cNvPr>
          <p:cNvSpPr>
            <a:spLocks noChangeArrowheads="1"/>
          </p:cNvSpPr>
          <p:nvPr/>
        </p:nvSpPr>
        <p:spPr bwMode="auto">
          <a:xfrm>
            <a:off x="612195" y="2745986"/>
            <a:ext cx="975396" cy="975396"/>
          </a:xfrm>
          <a:custGeom>
            <a:avLst/>
            <a:gdLst>
              <a:gd name="T0" fmla="*/ 1566 w 1567"/>
              <a:gd name="T1" fmla="*/ 783 h 1567"/>
              <a:gd name="T2" fmla="*/ 1566 w 1567"/>
              <a:gd name="T3" fmla="*/ 783 h 1567"/>
              <a:gd name="T4" fmla="*/ 783 w 1567"/>
              <a:gd name="T5" fmla="*/ 1566 h 1567"/>
              <a:gd name="T6" fmla="*/ 783 w 1567"/>
              <a:gd name="T7" fmla="*/ 1566 h 1567"/>
              <a:gd name="T8" fmla="*/ 0 w 1567"/>
              <a:gd name="T9" fmla="*/ 783 h 1567"/>
              <a:gd name="T10" fmla="*/ 0 w 1567"/>
              <a:gd name="T11" fmla="*/ 783 h 1567"/>
              <a:gd name="T12" fmla="*/ 783 w 1567"/>
              <a:gd name="T13" fmla="*/ 0 h 1567"/>
              <a:gd name="T14" fmla="*/ 783 w 1567"/>
              <a:gd name="T15" fmla="*/ 0 h 1567"/>
              <a:gd name="T16" fmla="*/ 1566 w 1567"/>
              <a:gd name="T17" fmla="*/ 783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7" h="1567">
                <a:moveTo>
                  <a:pt x="1566" y="783"/>
                </a:moveTo>
                <a:lnTo>
                  <a:pt x="1566" y="783"/>
                </a:lnTo>
                <a:cubicBezTo>
                  <a:pt x="1566" y="1215"/>
                  <a:pt x="1215" y="1566"/>
                  <a:pt x="783" y="1566"/>
                </a:cubicBezTo>
                <a:lnTo>
                  <a:pt x="783" y="1566"/>
                </a:lnTo>
                <a:cubicBezTo>
                  <a:pt x="351" y="1566"/>
                  <a:pt x="0" y="1215"/>
                  <a:pt x="0" y="783"/>
                </a:cubicBezTo>
                <a:lnTo>
                  <a:pt x="0" y="783"/>
                </a:lnTo>
                <a:cubicBezTo>
                  <a:pt x="0" y="350"/>
                  <a:pt x="351" y="0"/>
                  <a:pt x="783" y="0"/>
                </a:cubicBezTo>
                <a:lnTo>
                  <a:pt x="783" y="0"/>
                </a:lnTo>
                <a:cubicBezTo>
                  <a:pt x="1215" y="0"/>
                  <a:pt x="1566" y="350"/>
                  <a:pt x="1566" y="783"/>
                </a:cubicBezTo>
              </a:path>
            </a:pathLst>
          </a:custGeom>
          <a:noFill/>
          <a:ln w="2540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900"/>
          </a:p>
        </p:txBody>
      </p:sp>
      <p:sp>
        <p:nvSpPr>
          <p:cNvPr id="74" name="Line 73">
            <a:extLst>
              <a:ext uri="{FF2B5EF4-FFF2-40B4-BE49-F238E27FC236}">
                <a16:creationId xmlns:a16="http://schemas.microsoft.com/office/drawing/2014/main" id="{2A0C1F16-6E75-C44F-2CB0-2904C2F73B89}"/>
              </a:ext>
            </a:extLst>
          </p:cNvPr>
          <p:cNvSpPr>
            <a:spLocks noChangeShapeType="1"/>
          </p:cNvSpPr>
          <p:nvPr/>
        </p:nvSpPr>
        <p:spPr bwMode="auto">
          <a:xfrm flipV="1">
            <a:off x="1384269" y="2317361"/>
            <a:ext cx="445111" cy="505558"/>
          </a:xfrm>
          <a:prstGeom prst="line">
            <a:avLst/>
          </a:prstGeom>
          <a:noFill/>
          <a:ln w="25400" cap="flat">
            <a:solidFill>
              <a:schemeClr val="tx2"/>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900"/>
          </a:p>
        </p:txBody>
      </p:sp>
      <p:sp>
        <p:nvSpPr>
          <p:cNvPr id="75" name="Line 74">
            <a:extLst>
              <a:ext uri="{FF2B5EF4-FFF2-40B4-BE49-F238E27FC236}">
                <a16:creationId xmlns:a16="http://schemas.microsoft.com/office/drawing/2014/main" id="{092608A5-E8C3-3C87-3FA1-FCA4186C2F68}"/>
              </a:ext>
            </a:extLst>
          </p:cNvPr>
          <p:cNvSpPr>
            <a:spLocks noChangeShapeType="1"/>
          </p:cNvSpPr>
          <p:nvPr/>
        </p:nvSpPr>
        <p:spPr bwMode="auto">
          <a:xfrm flipH="1" flipV="1">
            <a:off x="1381522" y="3630712"/>
            <a:ext cx="447858" cy="505558"/>
          </a:xfrm>
          <a:prstGeom prst="line">
            <a:avLst/>
          </a:prstGeom>
          <a:noFill/>
          <a:ln w="25400" cap="flat">
            <a:solidFill>
              <a:schemeClr val="tx2"/>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900"/>
          </a:p>
        </p:txBody>
      </p:sp>
      <p:sp>
        <p:nvSpPr>
          <p:cNvPr id="77" name="Freeform 76">
            <a:extLst>
              <a:ext uri="{FF2B5EF4-FFF2-40B4-BE49-F238E27FC236}">
                <a16:creationId xmlns:a16="http://schemas.microsoft.com/office/drawing/2014/main" id="{3B28BD96-3EF2-2F35-BCD3-23FAA95F73F0}"/>
              </a:ext>
            </a:extLst>
          </p:cNvPr>
          <p:cNvSpPr>
            <a:spLocks noChangeArrowheads="1"/>
          </p:cNvSpPr>
          <p:nvPr/>
        </p:nvSpPr>
        <p:spPr bwMode="auto">
          <a:xfrm>
            <a:off x="1675514" y="1451867"/>
            <a:ext cx="975398" cy="975398"/>
          </a:xfrm>
          <a:custGeom>
            <a:avLst/>
            <a:gdLst>
              <a:gd name="T0" fmla="*/ 1566 w 1567"/>
              <a:gd name="T1" fmla="*/ 783 h 1567"/>
              <a:gd name="T2" fmla="*/ 1566 w 1567"/>
              <a:gd name="T3" fmla="*/ 783 h 1567"/>
              <a:gd name="T4" fmla="*/ 783 w 1567"/>
              <a:gd name="T5" fmla="*/ 1566 h 1567"/>
              <a:gd name="T6" fmla="*/ 783 w 1567"/>
              <a:gd name="T7" fmla="*/ 1566 h 1567"/>
              <a:gd name="T8" fmla="*/ 0 w 1567"/>
              <a:gd name="T9" fmla="*/ 783 h 1567"/>
              <a:gd name="T10" fmla="*/ 0 w 1567"/>
              <a:gd name="T11" fmla="*/ 783 h 1567"/>
              <a:gd name="T12" fmla="*/ 783 w 1567"/>
              <a:gd name="T13" fmla="*/ 0 h 1567"/>
              <a:gd name="T14" fmla="*/ 783 w 1567"/>
              <a:gd name="T15" fmla="*/ 0 h 1567"/>
              <a:gd name="T16" fmla="*/ 1566 w 1567"/>
              <a:gd name="T17" fmla="*/ 783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7" h="1567">
                <a:moveTo>
                  <a:pt x="1566" y="783"/>
                </a:moveTo>
                <a:lnTo>
                  <a:pt x="1566" y="783"/>
                </a:lnTo>
                <a:cubicBezTo>
                  <a:pt x="1566" y="1216"/>
                  <a:pt x="1215" y="1566"/>
                  <a:pt x="783" y="1566"/>
                </a:cubicBezTo>
                <a:lnTo>
                  <a:pt x="783" y="1566"/>
                </a:lnTo>
                <a:cubicBezTo>
                  <a:pt x="350" y="1566"/>
                  <a:pt x="0" y="1216"/>
                  <a:pt x="0" y="783"/>
                </a:cubicBezTo>
                <a:lnTo>
                  <a:pt x="0" y="783"/>
                </a:lnTo>
                <a:cubicBezTo>
                  <a:pt x="0" y="352"/>
                  <a:pt x="350" y="0"/>
                  <a:pt x="783" y="0"/>
                </a:cubicBezTo>
                <a:lnTo>
                  <a:pt x="783" y="0"/>
                </a:lnTo>
                <a:cubicBezTo>
                  <a:pt x="1215" y="0"/>
                  <a:pt x="1566" y="352"/>
                  <a:pt x="1566" y="783"/>
                </a:cubicBezTo>
              </a:path>
            </a:pathLst>
          </a:custGeom>
          <a:noFill/>
          <a:ln w="2540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900"/>
          </a:p>
        </p:txBody>
      </p:sp>
      <p:sp>
        <p:nvSpPr>
          <p:cNvPr id="145" name="Round Same Side Corner Rectangle 144">
            <a:extLst>
              <a:ext uri="{FF2B5EF4-FFF2-40B4-BE49-F238E27FC236}">
                <a16:creationId xmlns:a16="http://schemas.microsoft.com/office/drawing/2014/main" id="{03395071-F061-4C10-5E8A-34CA1E1F8DEB}"/>
              </a:ext>
            </a:extLst>
          </p:cNvPr>
          <p:cNvSpPr>
            <a:spLocks noChangeArrowheads="1"/>
          </p:cNvSpPr>
          <p:nvPr/>
        </p:nvSpPr>
        <p:spPr bwMode="auto">
          <a:xfrm rot="5400000">
            <a:off x="4685507" y="45399"/>
            <a:ext cx="1090796" cy="3805421"/>
          </a:xfrm>
          <a:prstGeom prst="round2SameRect">
            <a:avLst>
              <a:gd name="adj1" fmla="val 50000"/>
              <a:gd name="adj2" fmla="val 0"/>
            </a:avLst>
          </a:pr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900"/>
          </a:p>
        </p:txBody>
      </p:sp>
      <p:sp>
        <p:nvSpPr>
          <p:cNvPr id="146" name="Line 145">
            <a:extLst>
              <a:ext uri="{FF2B5EF4-FFF2-40B4-BE49-F238E27FC236}">
                <a16:creationId xmlns:a16="http://schemas.microsoft.com/office/drawing/2014/main" id="{75A854FC-ACD7-A264-E84B-4A4D103DD04D}"/>
              </a:ext>
            </a:extLst>
          </p:cNvPr>
          <p:cNvSpPr>
            <a:spLocks noChangeShapeType="1"/>
          </p:cNvSpPr>
          <p:nvPr/>
        </p:nvSpPr>
        <p:spPr bwMode="auto">
          <a:xfrm>
            <a:off x="2697620" y="1940939"/>
            <a:ext cx="541278" cy="2749"/>
          </a:xfrm>
          <a:prstGeom prst="line">
            <a:avLst/>
          </a:prstGeom>
          <a:noFill/>
          <a:ln w="25400" cap="flat">
            <a:solidFill>
              <a:schemeClr val="tx2"/>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900"/>
          </a:p>
        </p:txBody>
      </p:sp>
      <p:sp>
        <p:nvSpPr>
          <p:cNvPr id="149" name="Freeform 148">
            <a:extLst>
              <a:ext uri="{FF2B5EF4-FFF2-40B4-BE49-F238E27FC236}">
                <a16:creationId xmlns:a16="http://schemas.microsoft.com/office/drawing/2014/main" id="{08F52F98-8184-BE3A-0090-2EEA2FA8D9EA}"/>
              </a:ext>
            </a:extLst>
          </p:cNvPr>
          <p:cNvSpPr>
            <a:spLocks noChangeArrowheads="1"/>
          </p:cNvSpPr>
          <p:nvPr/>
        </p:nvSpPr>
        <p:spPr bwMode="auto">
          <a:xfrm>
            <a:off x="1675514" y="4037356"/>
            <a:ext cx="975398" cy="975396"/>
          </a:xfrm>
          <a:custGeom>
            <a:avLst/>
            <a:gdLst>
              <a:gd name="T0" fmla="*/ 1566 w 1567"/>
              <a:gd name="T1" fmla="*/ 783 h 1567"/>
              <a:gd name="T2" fmla="*/ 1566 w 1567"/>
              <a:gd name="T3" fmla="*/ 783 h 1567"/>
              <a:gd name="T4" fmla="*/ 783 w 1567"/>
              <a:gd name="T5" fmla="*/ 1566 h 1567"/>
              <a:gd name="T6" fmla="*/ 783 w 1567"/>
              <a:gd name="T7" fmla="*/ 1566 h 1567"/>
              <a:gd name="T8" fmla="*/ 0 w 1567"/>
              <a:gd name="T9" fmla="*/ 783 h 1567"/>
              <a:gd name="T10" fmla="*/ 0 w 1567"/>
              <a:gd name="T11" fmla="*/ 783 h 1567"/>
              <a:gd name="T12" fmla="*/ 783 w 1567"/>
              <a:gd name="T13" fmla="*/ 0 h 1567"/>
              <a:gd name="T14" fmla="*/ 783 w 1567"/>
              <a:gd name="T15" fmla="*/ 0 h 1567"/>
              <a:gd name="T16" fmla="*/ 1566 w 1567"/>
              <a:gd name="T17" fmla="*/ 783 h 1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67" h="1567">
                <a:moveTo>
                  <a:pt x="1566" y="783"/>
                </a:moveTo>
                <a:lnTo>
                  <a:pt x="1566" y="783"/>
                </a:lnTo>
                <a:cubicBezTo>
                  <a:pt x="1566" y="1216"/>
                  <a:pt x="1215" y="1566"/>
                  <a:pt x="783" y="1566"/>
                </a:cubicBezTo>
                <a:lnTo>
                  <a:pt x="783" y="1566"/>
                </a:lnTo>
                <a:cubicBezTo>
                  <a:pt x="350" y="1566"/>
                  <a:pt x="0" y="1216"/>
                  <a:pt x="0" y="783"/>
                </a:cubicBezTo>
                <a:lnTo>
                  <a:pt x="0" y="783"/>
                </a:lnTo>
                <a:cubicBezTo>
                  <a:pt x="0" y="351"/>
                  <a:pt x="350" y="0"/>
                  <a:pt x="783" y="0"/>
                </a:cubicBezTo>
                <a:lnTo>
                  <a:pt x="783" y="0"/>
                </a:lnTo>
                <a:cubicBezTo>
                  <a:pt x="1215" y="0"/>
                  <a:pt x="1566" y="351"/>
                  <a:pt x="1566" y="783"/>
                </a:cubicBezTo>
              </a:path>
            </a:pathLst>
          </a:custGeom>
          <a:noFill/>
          <a:ln w="2540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900"/>
          </a:p>
        </p:txBody>
      </p:sp>
      <p:sp>
        <p:nvSpPr>
          <p:cNvPr id="217" name="Round Same Side Corner Rectangle 216">
            <a:extLst>
              <a:ext uri="{FF2B5EF4-FFF2-40B4-BE49-F238E27FC236}">
                <a16:creationId xmlns:a16="http://schemas.microsoft.com/office/drawing/2014/main" id="{F8101329-6688-4D1D-1E3C-825F2A40CE0D}"/>
              </a:ext>
            </a:extLst>
          </p:cNvPr>
          <p:cNvSpPr>
            <a:spLocks noChangeArrowheads="1"/>
          </p:cNvSpPr>
          <p:nvPr/>
        </p:nvSpPr>
        <p:spPr bwMode="auto">
          <a:xfrm rot="5400000">
            <a:off x="4685506" y="2624626"/>
            <a:ext cx="1090797" cy="3805421"/>
          </a:xfrm>
          <a:prstGeom prst="round2SameRect">
            <a:avLst>
              <a:gd name="adj1" fmla="val 50000"/>
              <a:gd name="adj2" fmla="val 0"/>
            </a:avLst>
          </a:prstGeom>
          <a:noFill/>
          <a:ln w="25400" cap="flat">
            <a:solidFill>
              <a:schemeClr val="accent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900"/>
          </a:p>
        </p:txBody>
      </p:sp>
      <p:sp>
        <p:nvSpPr>
          <p:cNvPr id="218" name="Line 217">
            <a:extLst>
              <a:ext uri="{FF2B5EF4-FFF2-40B4-BE49-F238E27FC236}">
                <a16:creationId xmlns:a16="http://schemas.microsoft.com/office/drawing/2014/main" id="{5690A54C-FE5F-E4A7-DA14-748B36620B0F}"/>
              </a:ext>
            </a:extLst>
          </p:cNvPr>
          <p:cNvSpPr>
            <a:spLocks noChangeShapeType="1"/>
          </p:cNvSpPr>
          <p:nvPr/>
        </p:nvSpPr>
        <p:spPr bwMode="auto">
          <a:xfrm>
            <a:off x="2697620" y="4526428"/>
            <a:ext cx="541278" cy="2747"/>
          </a:xfrm>
          <a:prstGeom prst="line">
            <a:avLst/>
          </a:prstGeom>
          <a:noFill/>
          <a:ln w="25400" cap="flat">
            <a:solidFill>
              <a:schemeClr val="tx2"/>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900"/>
          </a:p>
        </p:txBody>
      </p:sp>
      <p:sp>
        <p:nvSpPr>
          <p:cNvPr id="280" name="TextBox 279">
            <a:extLst>
              <a:ext uri="{FF2B5EF4-FFF2-40B4-BE49-F238E27FC236}">
                <a16:creationId xmlns:a16="http://schemas.microsoft.com/office/drawing/2014/main" id="{A1A51FD7-8069-6F17-9BD2-BB9BEDBCAB9E}"/>
              </a:ext>
            </a:extLst>
          </p:cNvPr>
          <p:cNvSpPr txBox="1"/>
          <p:nvPr/>
        </p:nvSpPr>
        <p:spPr>
          <a:xfrm>
            <a:off x="762000" y="-326882"/>
            <a:ext cx="10668000" cy="1125373"/>
          </a:xfrm>
          <a:prstGeom prst="rect">
            <a:avLst/>
          </a:prstGeom>
          <a:noFill/>
        </p:spPr>
        <p:txBody>
          <a:bodyPr wrap="square" rtlCol="0" anchor="b">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3500" dirty="0">
                <a:latin typeface="Montserrat" panose="00000500000000000000" pitchFamily="2" charset="0"/>
                <a:cs typeface="Poppins" panose="00000500000000000000" pitchFamily="2" charset="0"/>
              </a:rPr>
              <a:t>GUÍAS METODOLÓGICAS</a:t>
            </a:r>
          </a:p>
        </p:txBody>
      </p:sp>
      <p:sp>
        <p:nvSpPr>
          <p:cNvPr id="285" name="TextBox 284">
            <a:extLst>
              <a:ext uri="{FF2B5EF4-FFF2-40B4-BE49-F238E27FC236}">
                <a16:creationId xmlns:a16="http://schemas.microsoft.com/office/drawing/2014/main" id="{1FC45D61-7202-C41E-2CC0-25954FC04B2A}"/>
              </a:ext>
            </a:extLst>
          </p:cNvPr>
          <p:cNvSpPr txBox="1"/>
          <p:nvPr/>
        </p:nvSpPr>
        <p:spPr>
          <a:xfrm>
            <a:off x="3420239" y="4297082"/>
            <a:ext cx="3286813" cy="765146"/>
          </a:xfrm>
          <a:prstGeom prst="rect">
            <a:avLst/>
          </a:prstGeom>
          <a:noFill/>
        </p:spPr>
        <p:txBody>
          <a:bodyPr wrap="square" rtlCol="0" anchor="ctr">
            <a:spAutoFit/>
          </a:bodyPr>
          <a:lstStyle/>
          <a:p>
            <a:pPr algn="ctr">
              <a:lnSpc>
                <a:spcPts val="1800"/>
              </a:lnSpc>
            </a:pPr>
            <a:r>
              <a:rPr lang="en-US" sz="1200" spc="-15" dirty="0">
                <a:latin typeface="Montserrat" panose="00000500000000000000" pitchFamily="2" charset="0"/>
                <a:cs typeface="Poppins" panose="00000500000000000000" pitchFamily="2" charset="0"/>
              </a:rPr>
              <a:t> </a:t>
            </a:r>
            <a:r>
              <a:rPr lang="en-US" sz="1200" spc="-15" dirty="0" err="1">
                <a:latin typeface="Montserrat" panose="00000500000000000000" pitchFamily="2" charset="0"/>
                <a:cs typeface="Poppins" panose="00000500000000000000" pitchFamily="2" charset="0"/>
              </a:rPr>
              <a:t>Confirmación</a:t>
            </a:r>
            <a:r>
              <a:rPr lang="en-US" sz="1200" spc="-15" dirty="0">
                <a:latin typeface="Montserrat" panose="00000500000000000000" pitchFamily="2" charset="0"/>
                <a:cs typeface="Poppins" panose="00000500000000000000" pitchFamily="2" charset="0"/>
              </a:rPr>
              <a:t> de </a:t>
            </a:r>
            <a:r>
              <a:rPr lang="en-US" sz="1200" spc="-15" dirty="0" err="1">
                <a:latin typeface="Montserrat" panose="00000500000000000000" pitchFamily="2" charset="0"/>
                <a:cs typeface="Poppins" panose="00000500000000000000" pitchFamily="2" charset="0"/>
              </a:rPr>
              <a:t>configuración</a:t>
            </a:r>
            <a:r>
              <a:rPr lang="en-US" sz="1200" spc="-15" dirty="0">
                <a:latin typeface="Montserrat" panose="00000500000000000000" pitchFamily="2" charset="0"/>
                <a:cs typeface="Poppins" panose="00000500000000000000" pitchFamily="2" charset="0"/>
              </a:rPr>
              <a:t> de </a:t>
            </a:r>
            <a:r>
              <a:rPr lang="en-US" sz="1200" spc="-15" dirty="0" err="1">
                <a:latin typeface="Montserrat" panose="00000500000000000000" pitchFamily="2" charset="0"/>
                <a:cs typeface="Poppins" panose="00000500000000000000" pitchFamily="2" charset="0"/>
              </a:rPr>
              <a:t>pasivo</a:t>
            </a:r>
            <a:r>
              <a:rPr lang="en-US" sz="1200" spc="-15" dirty="0">
                <a:latin typeface="Montserrat" panose="00000500000000000000" pitchFamily="2" charset="0"/>
                <a:cs typeface="Poppins" panose="00000500000000000000" pitchFamily="2" charset="0"/>
              </a:rPr>
              <a:t> </a:t>
            </a:r>
            <a:r>
              <a:rPr lang="en-US" sz="1200" spc="-15" dirty="0" err="1">
                <a:latin typeface="Montserrat" panose="00000500000000000000" pitchFamily="2" charset="0"/>
                <a:cs typeface="Poppins" panose="00000500000000000000" pitchFamily="2" charset="0"/>
              </a:rPr>
              <a:t>ambiental</a:t>
            </a:r>
            <a:r>
              <a:rPr lang="en-US" sz="1200" spc="-15" dirty="0">
                <a:latin typeface="Montserrat" panose="00000500000000000000" pitchFamily="2" charset="0"/>
                <a:cs typeface="Poppins" panose="00000500000000000000" pitchFamily="2" charset="0"/>
              </a:rPr>
              <a:t> </a:t>
            </a:r>
            <a:r>
              <a:rPr lang="en-US" sz="1200" spc="-15" dirty="0" err="1">
                <a:latin typeface="Montserrat" panose="00000500000000000000" pitchFamily="2" charset="0"/>
                <a:cs typeface="Poppins" panose="00000500000000000000" pitchFamily="2" charset="0"/>
              </a:rPr>
              <a:t>mediante</a:t>
            </a:r>
            <a:r>
              <a:rPr lang="en-US" sz="1200" spc="-15" dirty="0">
                <a:latin typeface="Montserrat" panose="00000500000000000000" pitchFamily="2" charset="0"/>
                <a:cs typeface="Poppins" panose="00000500000000000000" pitchFamily="2" charset="0"/>
              </a:rPr>
              <a:t> </a:t>
            </a:r>
            <a:r>
              <a:rPr lang="en-US" sz="1200" spc="-15" dirty="0" err="1">
                <a:latin typeface="Montserrat" panose="00000500000000000000" pitchFamily="2" charset="0"/>
                <a:cs typeface="Poppins" panose="00000500000000000000" pitchFamily="2" charset="0"/>
              </a:rPr>
              <a:t>evaluación</a:t>
            </a:r>
            <a:r>
              <a:rPr lang="en-US" sz="1200" spc="-15" dirty="0">
                <a:latin typeface="Montserrat" panose="00000500000000000000" pitchFamily="2" charset="0"/>
                <a:cs typeface="Poppins" panose="00000500000000000000" pitchFamily="2" charset="0"/>
              </a:rPr>
              <a:t> de </a:t>
            </a:r>
            <a:r>
              <a:rPr lang="en-US" sz="1200" spc="-15" dirty="0" err="1">
                <a:latin typeface="Montserrat" panose="00000500000000000000" pitchFamily="2" charset="0"/>
                <a:cs typeface="Poppins" panose="00000500000000000000" pitchFamily="2" charset="0"/>
              </a:rPr>
              <a:t>riesgo</a:t>
            </a:r>
            <a:r>
              <a:rPr lang="en-US" sz="1200" spc="-15" dirty="0">
                <a:latin typeface="Montserrat" panose="00000500000000000000" pitchFamily="2" charset="0"/>
                <a:cs typeface="Poppins" panose="00000500000000000000" pitchFamily="2" charset="0"/>
              </a:rPr>
              <a:t>.</a:t>
            </a:r>
          </a:p>
        </p:txBody>
      </p:sp>
      <p:sp>
        <p:nvSpPr>
          <p:cNvPr id="287" name="TextBox 286">
            <a:extLst>
              <a:ext uri="{FF2B5EF4-FFF2-40B4-BE49-F238E27FC236}">
                <a16:creationId xmlns:a16="http://schemas.microsoft.com/office/drawing/2014/main" id="{76DA740A-34A6-F930-DD15-81062EFA6823}"/>
              </a:ext>
            </a:extLst>
          </p:cNvPr>
          <p:cNvSpPr txBox="1"/>
          <p:nvPr/>
        </p:nvSpPr>
        <p:spPr>
          <a:xfrm>
            <a:off x="2765531" y="3390069"/>
            <a:ext cx="4714746" cy="1107354"/>
          </a:xfrm>
          <a:prstGeom prst="rect">
            <a:avLst/>
          </a:prstGeom>
          <a:noFill/>
        </p:spPr>
        <p:txBody>
          <a:bodyPr wrap="square" rtlCol="0" anchor="ctr">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800" dirty="0">
                <a:solidFill>
                  <a:schemeClr val="accent1"/>
                </a:solidFill>
                <a:latin typeface="Montserrat" panose="00000500000000000000" pitchFamily="2" charset="0"/>
                <a:cs typeface="Poppins" panose="00000500000000000000" pitchFamily="2" charset="0"/>
              </a:rPr>
              <a:t>ANÁLISIS DETALLADO</a:t>
            </a:r>
          </a:p>
        </p:txBody>
      </p:sp>
      <p:pic>
        <p:nvPicPr>
          <p:cNvPr id="3" name="Gráfico 2" descr="Radioactive contorno">
            <a:extLst>
              <a:ext uri="{FF2B5EF4-FFF2-40B4-BE49-F238E27FC236}">
                <a16:creationId xmlns:a16="http://schemas.microsoft.com/office/drawing/2014/main" id="{2569CE80-DC3B-2AC9-5DD4-2CD19D60B43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706013" y="4040223"/>
            <a:ext cx="914400" cy="914400"/>
          </a:xfrm>
          <a:prstGeom prst="rect">
            <a:avLst/>
          </a:prstGeom>
        </p:spPr>
      </p:pic>
      <p:pic>
        <p:nvPicPr>
          <p:cNvPr id="5" name="Gráfico 4" descr="Folder Search contorno">
            <a:extLst>
              <a:ext uri="{FF2B5EF4-FFF2-40B4-BE49-F238E27FC236}">
                <a16:creationId xmlns:a16="http://schemas.microsoft.com/office/drawing/2014/main" id="{6773A60A-BCCD-C09F-7A63-FBDFD67F9B1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731017" y="1493906"/>
            <a:ext cx="914400" cy="914400"/>
          </a:xfrm>
          <a:prstGeom prst="rect">
            <a:avLst/>
          </a:prstGeom>
        </p:spPr>
      </p:pic>
      <p:pic>
        <p:nvPicPr>
          <p:cNvPr id="7" name="Gráfico 6" descr="Sustainability contorno">
            <a:extLst>
              <a:ext uri="{FF2B5EF4-FFF2-40B4-BE49-F238E27FC236}">
                <a16:creationId xmlns:a16="http://schemas.microsoft.com/office/drawing/2014/main" id="{EF367AC9-52F0-9815-FE65-0190B3FB9B1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39049" y="2821657"/>
            <a:ext cx="721688" cy="721688"/>
          </a:xfrm>
          <a:prstGeom prst="rect">
            <a:avLst/>
          </a:prstGeom>
        </p:spPr>
      </p:pic>
      <p:sp>
        <p:nvSpPr>
          <p:cNvPr id="8" name="TextBox 278">
            <a:extLst>
              <a:ext uri="{FF2B5EF4-FFF2-40B4-BE49-F238E27FC236}">
                <a16:creationId xmlns:a16="http://schemas.microsoft.com/office/drawing/2014/main" id="{0F2BBF7E-941A-54BB-0BA8-C8EB11833E14}"/>
              </a:ext>
            </a:extLst>
          </p:cNvPr>
          <p:cNvSpPr txBox="1"/>
          <p:nvPr/>
        </p:nvSpPr>
        <p:spPr>
          <a:xfrm>
            <a:off x="3385425" y="1904045"/>
            <a:ext cx="3706986" cy="523220"/>
          </a:xfrm>
          <a:prstGeom prst="rect">
            <a:avLst/>
          </a:prstGeom>
          <a:noFill/>
        </p:spPr>
        <p:txBody>
          <a:bodyPr wrap="square" rtlCol="0" anchor="ctr">
            <a:spAutoFit/>
          </a:bodyPr>
          <a:lstStyle/>
          <a:p>
            <a:pPr algn="ctr"/>
            <a:r>
              <a:rPr lang="en-US" sz="1400" spc="-30" dirty="0" err="1">
                <a:latin typeface="Montserrat" panose="00000500000000000000" pitchFamily="2" charset="0"/>
                <a:cs typeface="Poppins" panose="00000500000000000000" pitchFamily="2" charset="0"/>
              </a:rPr>
              <a:t>Diagnóstico</a:t>
            </a:r>
            <a:r>
              <a:rPr lang="en-US" sz="1400" spc="-30" dirty="0">
                <a:latin typeface="Montserrat" panose="00000500000000000000" pitchFamily="2" charset="0"/>
                <a:cs typeface="Poppins" panose="00000500000000000000" pitchFamily="2" charset="0"/>
              </a:rPr>
              <a:t> </a:t>
            </a:r>
            <a:r>
              <a:rPr lang="en-US" sz="1400" spc="-30" dirty="0" err="1">
                <a:latin typeface="Montserrat" panose="00000500000000000000" pitchFamily="2" charset="0"/>
                <a:cs typeface="Poppins" panose="00000500000000000000" pitchFamily="2" charset="0"/>
              </a:rPr>
              <a:t>preliminar</a:t>
            </a:r>
            <a:r>
              <a:rPr lang="en-US" sz="1400" spc="-30" dirty="0">
                <a:latin typeface="Montserrat" panose="00000500000000000000" pitchFamily="2" charset="0"/>
                <a:cs typeface="Poppins" panose="00000500000000000000" pitchFamily="2" charset="0"/>
              </a:rPr>
              <a:t> de un </a:t>
            </a:r>
            <a:r>
              <a:rPr lang="en-US" sz="1400" spc="-30" dirty="0" err="1">
                <a:latin typeface="Montserrat" panose="00000500000000000000" pitchFamily="2" charset="0"/>
                <a:cs typeface="Poppins" panose="00000500000000000000" pitchFamily="2" charset="0"/>
              </a:rPr>
              <a:t>área</a:t>
            </a:r>
            <a:r>
              <a:rPr lang="en-US" sz="1400" spc="-30" dirty="0">
                <a:latin typeface="Montserrat" panose="00000500000000000000" pitchFamily="2" charset="0"/>
                <a:cs typeface="Poppins" panose="00000500000000000000" pitchFamily="2" charset="0"/>
              </a:rPr>
              <a:t> </a:t>
            </a:r>
            <a:r>
              <a:rPr lang="en-US" sz="1400" spc="-30" dirty="0" err="1">
                <a:latin typeface="Montserrat" panose="00000500000000000000" pitchFamily="2" charset="0"/>
                <a:cs typeface="Poppins" panose="00000500000000000000" pitchFamily="2" charset="0"/>
              </a:rPr>
              <a:t>en</a:t>
            </a:r>
            <a:r>
              <a:rPr lang="en-US" sz="1400" spc="-30" dirty="0">
                <a:latin typeface="Montserrat" panose="00000500000000000000" pitchFamily="2" charset="0"/>
                <a:cs typeface="Poppins" panose="00000500000000000000" pitchFamily="2" charset="0"/>
              </a:rPr>
              <a:t> </a:t>
            </a:r>
            <a:r>
              <a:rPr lang="en-US" sz="1400" spc="-30" dirty="0" err="1">
                <a:latin typeface="Montserrat" panose="00000500000000000000" pitchFamily="2" charset="0"/>
                <a:cs typeface="Poppins" panose="00000500000000000000" pitchFamily="2" charset="0"/>
              </a:rPr>
              <a:t>sospecha</a:t>
            </a:r>
            <a:endParaRPr lang="en-US" sz="1400" spc="-30" dirty="0">
              <a:latin typeface="Montserrat" panose="00000500000000000000" pitchFamily="2" charset="0"/>
              <a:cs typeface="Poppins" panose="00000500000000000000" pitchFamily="2" charset="0"/>
            </a:endParaRPr>
          </a:p>
        </p:txBody>
      </p:sp>
      <p:sp>
        <p:nvSpPr>
          <p:cNvPr id="9" name="TextBox 285">
            <a:extLst>
              <a:ext uri="{FF2B5EF4-FFF2-40B4-BE49-F238E27FC236}">
                <a16:creationId xmlns:a16="http://schemas.microsoft.com/office/drawing/2014/main" id="{B20DE917-AD28-DDB0-80F9-328E38782B64}"/>
              </a:ext>
            </a:extLst>
          </p:cNvPr>
          <p:cNvSpPr txBox="1"/>
          <p:nvPr/>
        </p:nvSpPr>
        <p:spPr>
          <a:xfrm>
            <a:off x="1649658" y="879111"/>
            <a:ext cx="7237484" cy="1110497"/>
          </a:xfrm>
          <a:prstGeom prst="rect">
            <a:avLst/>
          </a:prstGeom>
          <a:noFill/>
        </p:spPr>
        <p:txBody>
          <a:bodyPr wrap="square" rtlCol="0" anchor="ctr">
            <a:spAutoFit/>
          </a:bodyPr>
          <a:lstStyle>
            <a:defPPr>
              <a:defRPr lang="en-US"/>
            </a:defPPr>
            <a:lvl1pPr algn="ctr">
              <a:lnSpc>
                <a:spcPts val="9400"/>
              </a:lnSpc>
              <a:defRPr sz="8000" b="1" spc="-290">
                <a:solidFill>
                  <a:schemeClr val="tx2"/>
                </a:solidFill>
                <a:latin typeface="Raleway" panose="020B0503030101060003" pitchFamily="34" charset="77"/>
              </a:defRPr>
            </a:lvl1pPr>
          </a:lstStyle>
          <a:p>
            <a:r>
              <a:rPr lang="en-US" sz="2800" dirty="0">
                <a:solidFill>
                  <a:schemeClr val="accent1"/>
                </a:solidFill>
                <a:latin typeface="Montserrat" panose="00000500000000000000" pitchFamily="2" charset="0"/>
                <a:cs typeface="Poppins" panose="00000500000000000000" pitchFamily="2" charset="0"/>
              </a:rPr>
              <a:t>ANÁLISIS PRELIMINAR</a:t>
            </a:r>
          </a:p>
        </p:txBody>
      </p:sp>
      <p:pic>
        <p:nvPicPr>
          <p:cNvPr id="22" name="Imagen 21" descr="Logo MinAmbiente">
            <a:extLst>
              <a:ext uri="{FF2B5EF4-FFF2-40B4-BE49-F238E27FC236}">
                <a16:creationId xmlns:a16="http://schemas.microsoft.com/office/drawing/2014/main" id="{BE7237AC-03E8-5804-06B9-0583FB5673BF}"/>
              </a:ext>
            </a:extLst>
          </p:cNvPr>
          <p:cNvPicPr>
            <a:picLocks noChangeAspect="1" noChangeArrowheads="1"/>
          </p:cNvPicPr>
          <p:nvPr/>
        </p:nvPicPr>
        <p:blipFill>
          <a:blip r:embed="rId8" r:link="rId9">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sp>
        <p:nvSpPr>
          <p:cNvPr id="6" name="Cerrar llave 5">
            <a:extLst>
              <a:ext uri="{FF2B5EF4-FFF2-40B4-BE49-F238E27FC236}">
                <a16:creationId xmlns:a16="http://schemas.microsoft.com/office/drawing/2014/main" id="{33D33B74-8CB3-FFAA-3016-F070E045B850}"/>
              </a:ext>
            </a:extLst>
          </p:cNvPr>
          <p:cNvSpPr/>
          <p:nvPr/>
        </p:nvSpPr>
        <p:spPr>
          <a:xfrm>
            <a:off x="7133615" y="993228"/>
            <a:ext cx="906799" cy="443011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10" name="Rectángulo redondeado 9">
            <a:extLst>
              <a:ext uri="{FF2B5EF4-FFF2-40B4-BE49-F238E27FC236}">
                <a16:creationId xmlns:a16="http://schemas.microsoft.com/office/drawing/2014/main" id="{49FE1C0F-19FE-76BC-05A3-415DFA26FB6C}"/>
              </a:ext>
            </a:extLst>
          </p:cNvPr>
          <p:cNvSpPr/>
          <p:nvPr/>
        </p:nvSpPr>
        <p:spPr>
          <a:xfrm>
            <a:off x="8418786" y="1493905"/>
            <a:ext cx="3326524" cy="132775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1" name="CuadroTexto 10">
            <a:extLst>
              <a:ext uri="{FF2B5EF4-FFF2-40B4-BE49-F238E27FC236}">
                <a16:creationId xmlns:a16="http://schemas.microsoft.com/office/drawing/2014/main" id="{155F1EA6-0570-4AE8-FCE8-CAAB0C0A88AC}"/>
              </a:ext>
            </a:extLst>
          </p:cNvPr>
          <p:cNvSpPr txBox="1"/>
          <p:nvPr/>
        </p:nvSpPr>
        <p:spPr>
          <a:xfrm>
            <a:off x="8436006" y="1592672"/>
            <a:ext cx="3326524" cy="1200329"/>
          </a:xfrm>
          <a:prstGeom prst="rect">
            <a:avLst/>
          </a:prstGeom>
          <a:noFill/>
        </p:spPr>
        <p:txBody>
          <a:bodyPr wrap="square" rtlCol="0">
            <a:spAutoFit/>
          </a:bodyPr>
          <a:lstStyle/>
          <a:p>
            <a:pPr algn="ctr"/>
            <a:r>
              <a:rPr lang="es-CO" dirty="0"/>
              <a:t>EVALUACIÓN DE RIESGO QUÍMICO</a:t>
            </a:r>
          </a:p>
          <a:p>
            <a:pPr algn="ctr"/>
            <a:r>
              <a:rPr lang="es-CO" dirty="0"/>
              <a:t>(Presencia de sustancias químicas)</a:t>
            </a:r>
          </a:p>
        </p:txBody>
      </p:sp>
      <p:sp>
        <p:nvSpPr>
          <p:cNvPr id="12" name="Rectángulo redondeado 11">
            <a:extLst>
              <a:ext uri="{FF2B5EF4-FFF2-40B4-BE49-F238E27FC236}">
                <a16:creationId xmlns:a16="http://schemas.microsoft.com/office/drawing/2014/main" id="{FCE9E1C3-3426-D253-EC5C-1AEBD7DC203A}"/>
              </a:ext>
            </a:extLst>
          </p:cNvPr>
          <p:cNvSpPr/>
          <p:nvPr/>
        </p:nvSpPr>
        <p:spPr>
          <a:xfrm>
            <a:off x="8418786" y="3622615"/>
            <a:ext cx="3326524" cy="1327751"/>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3" name="CuadroTexto 12">
            <a:extLst>
              <a:ext uri="{FF2B5EF4-FFF2-40B4-BE49-F238E27FC236}">
                <a16:creationId xmlns:a16="http://schemas.microsoft.com/office/drawing/2014/main" id="{ADE8D551-D7A2-AA64-5207-A178CB4BFDCF}"/>
              </a:ext>
            </a:extLst>
          </p:cNvPr>
          <p:cNvSpPr txBox="1"/>
          <p:nvPr/>
        </p:nvSpPr>
        <p:spPr>
          <a:xfrm>
            <a:off x="8436006" y="3835417"/>
            <a:ext cx="3326524" cy="923330"/>
          </a:xfrm>
          <a:prstGeom prst="rect">
            <a:avLst/>
          </a:prstGeom>
          <a:noFill/>
        </p:spPr>
        <p:txBody>
          <a:bodyPr wrap="square" rtlCol="0">
            <a:spAutoFit/>
          </a:bodyPr>
          <a:lstStyle/>
          <a:p>
            <a:pPr algn="ctr"/>
            <a:r>
              <a:rPr lang="es-CO" dirty="0"/>
              <a:t>EVALUACIÓN DE RIESGO FÍSICO</a:t>
            </a:r>
          </a:p>
          <a:p>
            <a:pPr algn="ctr"/>
            <a:r>
              <a:rPr lang="es-CO" dirty="0"/>
              <a:t>(Movimientos en masa)</a:t>
            </a:r>
          </a:p>
        </p:txBody>
      </p:sp>
    </p:spTree>
    <p:extLst>
      <p:ext uri="{BB962C8B-B14F-4D97-AF65-F5344CB8AC3E}">
        <p14:creationId xmlns:p14="http://schemas.microsoft.com/office/powerpoint/2010/main" val="595541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Rounded Rectangle 72">
            <a:extLst>
              <a:ext uri="{FF2B5EF4-FFF2-40B4-BE49-F238E27FC236}">
                <a16:creationId xmlns:a16="http://schemas.microsoft.com/office/drawing/2014/main" id="{1BF2F9CD-0A20-D047-EC5A-679A93A97D42}"/>
              </a:ext>
            </a:extLst>
          </p:cNvPr>
          <p:cNvSpPr>
            <a:spLocks noChangeArrowheads="1"/>
          </p:cNvSpPr>
          <p:nvPr/>
        </p:nvSpPr>
        <p:spPr bwMode="auto">
          <a:xfrm>
            <a:off x="2011649" y="830868"/>
            <a:ext cx="3066318" cy="469838"/>
          </a:xfrm>
          <a:prstGeom prst="roundRect">
            <a:avLst>
              <a:gd name="adj" fmla="val 50000"/>
            </a:avLst>
          </a:prstGeom>
          <a:solidFill>
            <a:schemeClr val="accent1"/>
          </a:solidFill>
          <a:ln>
            <a:noFill/>
          </a:ln>
          <a:effectLst/>
        </p:spPr>
        <p:txBody>
          <a:bodyPr wrap="none" anchor="ctr"/>
          <a:lstStyle/>
          <a:p>
            <a:endParaRPr lang="en-US" sz="900" dirty="0"/>
          </a:p>
        </p:txBody>
      </p:sp>
      <p:sp>
        <p:nvSpPr>
          <p:cNvPr id="74" name="Freeform 73">
            <a:extLst>
              <a:ext uri="{FF2B5EF4-FFF2-40B4-BE49-F238E27FC236}">
                <a16:creationId xmlns:a16="http://schemas.microsoft.com/office/drawing/2014/main" id="{86EF6CFE-9EC3-D0BE-805A-9509ED295039}"/>
              </a:ext>
            </a:extLst>
          </p:cNvPr>
          <p:cNvSpPr>
            <a:spLocks noChangeArrowheads="1"/>
          </p:cNvSpPr>
          <p:nvPr/>
        </p:nvSpPr>
        <p:spPr bwMode="auto">
          <a:xfrm>
            <a:off x="1469066" y="1391026"/>
            <a:ext cx="3975772" cy="258274"/>
          </a:xfrm>
          <a:custGeom>
            <a:avLst/>
            <a:gdLst>
              <a:gd name="T0" fmla="*/ 0 w 6383"/>
              <a:gd name="T1" fmla="*/ 414 h 415"/>
              <a:gd name="T2" fmla="*/ 0 w 6383"/>
              <a:gd name="T3" fmla="*/ 0 h 415"/>
              <a:gd name="T4" fmla="*/ 6382 w 6383"/>
              <a:gd name="T5" fmla="*/ 0 h 415"/>
              <a:gd name="T6" fmla="*/ 6382 w 6383"/>
              <a:gd name="T7" fmla="*/ 414 h 415"/>
            </a:gdLst>
            <a:ahLst/>
            <a:cxnLst>
              <a:cxn ang="0">
                <a:pos x="T0" y="T1"/>
              </a:cxn>
              <a:cxn ang="0">
                <a:pos x="T2" y="T3"/>
              </a:cxn>
              <a:cxn ang="0">
                <a:pos x="T4" y="T5"/>
              </a:cxn>
              <a:cxn ang="0">
                <a:pos x="T6" y="T7"/>
              </a:cxn>
            </a:cxnLst>
            <a:rect l="0" t="0" r="r" b="b"/>
            <a:pathLst>
              <a:path w="6383" h="415">
                <a:moveTo>
                  <a:pt x="0" y="414"/>
                </a:moveTo>
                <a:lnTo>
                  <a:pt x="0" y="0"/>
                </a:lnTo>
                <a:lnTo>
                  <a:pt x="6382" y="0"/>
                </a:lnTo>
                <a:lnTo>
                  <a:pt x="6382" y="414"/>
                </a:lnTo>
              </a:path>
            </a:pathLst>
          </a:custGeom>
          <a:noFill/>
          <a:ln w="25400" cap="flat">
            <a:solidFill>
              <a:schemeClr val="accent6"/>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900" dirty="0"/>
          </a:p>
        </p:txBody>
      </p:sp>
      <p:sp>
        <p:nvSpPr>
          <p:cNvPr id="161" name="Freeform 160">
            <a:extLst>
              <a:ext uri="{FF2B5EF4-FFF2-40B4-BE49-F238E27FC236}">
                <a16:creationId xmlns:a16="http://schemas.microsoft.com/office/drawing/2014/main" id="{60903B7E-7987-6144-8C3E-5A8C3CDB3D00}"/>
              </a:ext>
            </a:extLst>
          </p:cNvPr>
          <p:cNvSpPr>
            <a:spLocks noChangeArrowheads="1"/>
          </p:cNvSpPr>
          <p:nvPr/>
        </p:nvSpPr>
        <p:spPr bwMode="auto">
          <a:xfrm>
            <a:off x="65043" y="3186516"/>
            <a:ext cx="541278" cy="489072"/>
          </a:xfrm>
          <a:custGeom>
            <a:avLst/>
            <a:gdLst>
              <a:gd name="T0" fmla="*/ 866 w 867"/>
              <a:gd name="T1" fmla="*/ 0 h 784"/>
              <a:gd name="T2" fmla="*/ 0 w 867"/>
              <a:gd name="T3" fmla="*/ 0 h 784"/>
              <a:gd name="T4" fmla="*/ 0 w 867"/>
              <a:gd name="T5" fmla="*/ 783 h 784"/>
              <a:gd name="T6" fmla="*/ 866 w 867"/>
              <a:gd name="T7" fmla="*/ 783 h 784"/>
            </a:gdLst>
            <a:ahLst/>
            <a:cxnLst>
              <a:cxn ang="0">
                <a:pos x="T0" y="T1"/>
              </a:cxn>
              <a:cxn ang="0">
                <a:pos x="T2" y="T3"/>
              </a:cxn>
              <a:cxn ang="0">
                <a:pos x="T4" y="T5"/>
              </a:cxn>
              <a:cxn ang="0">
                <a:pos x="T6" y="T7"/>
              </a:cxn>
            </a:cxnLst>
            <a:rect l="0" t="0" r="r" b="b"/>
            <a:pathLst>
              <a:path w="867" h="784">
                <a:moveTo>
                  <a:pt x="866" y="0"/>
                </a:moveTo>
                <a:lnTo>
                  <a:pt x="0" y="0"/>
                </a:lnTo>
                <a:lnTo>
                  <a:pt x="0" y="783"/>
                </a:lnTo>
                <a:lnTo>
                  <a:pt x="866" y="783"/>
                </a:lnTo>
              </a:path>
            </a:pathLst>
          </a:custGeom>
          <a:noFill/>
          <a:ln w="25400" cap="flat">
            <a:solidFill>
              <a:schemeClr val="accent6"/>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900" dirty="0"/>
          </a:p>
        </p:txBody>
      </p:sp>
      <p:sp>
        <p:nvSpPr>
          <p:cNvPr id="162" name="Line 161">
            <a:extLst>
              <a:ext uri="{FF2B5EF4-FFF2-40B4-BE49-F238E27FC236}">
                <a16:creationId xmlns:a16="http://schemas.microsoft.com/office/drawing/2014/main" id="{9DF20D18-3326-59BB-C02F-A355AB849A70}"/>
              </a:ext>
            </a:extLst>
          </p:cNvPr>
          <p:cNvSpPr>
            <a:spLocks noChangeShapeType="1"/>
          </p:cNvSpPr>
          <p:nvPr/>
        </p:nvSpPr>
        <p:spPr bwMode="auto">
          <a:xfrm flipV="1">
            <a:off x="65043" y="2697444"/>
            <a:ext cx="2749" cy="494568"/>
          </a:xfrm>
          <a:prstGeom prst="line">
            <a:avLst/>
          </a:prstGeom>
          <a:noFill/>
          <a:ln w="25400" cap="flat">
            <a:solidFill>
              <a:schemeClr val="accent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sz="900" dirty="0"/>
          </a:p>
        </p:txBody>
      </p:sp>
      <p:sp>
        <p:nvSpPr>
          <p:cNvPr id="163" name="Freeform 162">
            <a:extLst>
              <a:ext uri="{FF2B5EF4-FFF2-40B4-BE49-F238E27FC236}">
                <a16:creationId xmlns:a16="http://schemas.microsoft.com/office/drawing/2014/main" id="{49F99F6A-F792-11AA-5B6D-226BDC7EB2C7}"/>
              </a:ext>
            </a:extLst>
          </p:cNvPr>
          <p:cNvSpPr>
            <a:spLocks noChangeArrowheads="1"/>
          </p:cNvSpPr>
          <p:nvPr/>
        </p:nvSpPr>
        <p:spPr bwMode="auto">
          <a:xfrm>
            <a:off x="603572" y="3005175"/>
            <a:ext cx="1730986" cy="343449"/>
          </a:xfrm>
          <a:custGeom>
            <a:avLst/>
            <a:gdLst>
              <a:gd name="T0" fmla="*/ 2776 w 2777"/>
              <a:gd name="T1" fmla="*/ 549 h 550"/>
              <a:gd name="T2" fmla="*/ 0 w 2777"/>
              <a:gd name="T3" fmla="*/ 549 h 550"/>
              <a:gd name="T4" fmla="*/ 0 w 2777"/>
              <a:gd name="T5" fmla="*/ 0 h 550"/>
              <a:gd name="T6" fmla="*/ 2776 w 2777"/>
              <a:gd name="T7" fmla="*/ 0 h 550"/>
              <a:gd name="T8" fmla="*/ 2776 w 2777"/>
              <a:gd name="T9" fmla="*/ 549 h 550"/>
            </a:gdLst>
            <a:ahLst/>
            <a:cxnLst>
              <a:cxn ang="0">
                <a:pos x="T0" y="T1"/>
              </a:cxn>
              <a:cxn ang="0">
                <a:pos x="T2" y="T3"/>
              </a:cxn>
              <a:cxn ang="0">
                <a:pos x="T4" y="T5"/>
              </a:cxn>
              <a:cxn ang="0">
                <a:pos x="T6" y="T7"/>
              </a:cxn>
              <a:cxn ang="0">
                <a:pos x="T8" y="T9"/>
              </a:cxn>
            </a:cxnLst>
            <a:rect l="0" t="0" r="r" b="b"/>
            <a:pathLst>
              <a:path w="2777" h="550">
                <a:moveTo>
                  <a:pt x="2776" y="549"/>
                </a:moveTo>
                <a:lnTo>
                  <a:pt x="0" y="549"/>
                </a:lnTo>
                <a:lnTo>
                  <a:pt x="0" y="0"/>
                </a:lnTo>
                <a:lnTo>
                  <a:pt x="2776" y="0"/>
                </a:lnTo>
                <a:lnTo>
                  <a:pt x="2776" y="549"/>
                </a:lnTo>
              </a:path>
            </a:pathLst>
          </a:custGeom>
          <a:noFill/>
          <a:ln w="25400" cap="flat">
            <a:solidFill>
              <a:schemeClr val="accent6"/>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900" dirty="0"/>
          </a:p>
        </p:txBody>
      </p:sp>
      <p:sp>
        <p:nvSpPr>
          <p:cNvPr id="164" name="Freeform 163">
            <a:extLst>
              <a:ext uri="{FF2B5EF4-FFF2-40B4-BE49-F238E27FC236}">
                <a16:creationId xmlns:a16="http://schemas.microsoft.com/office/drawing/2014/main" id="{D079480F-FD6E-0F00-90D0-BB6589936691}"/>
              </a:ext>
            </a:extLst>
          </p:cNvPr>
          <p:cNvSpPr>
            <a:spLocks noChangeArrowheads="1"/>
          </p:cNvSpPr>
          <p:nvPr/>
        </p:nvSpPr>
        <p:spPr bwMode="auto">
          <a:xfrm>
            <a:off x="603572" y="3499742"/>
            <a:ext cx="1730986" cy="343449"/>
          </a:xfrm>
          <a:custGeom>
            <a:avLst/>
            <a:gdLst>
              <a:gd name="T0" fmla="*/ 2776 w 2777"/>
              <a:gd name="T1" fmla="*/ 549 h 550"/>
              <a:gd name="T2" fmla="*/ 0 w 2777"/>
              <a:gd name="T3" fmla="*/ 549 h 550"/>
              <a:gd name="T4" fmla="*/ 0 w 2777"/>
              <a:gd name="T5" fmla="*/ 0 h 550"/>
              <a:gd name="T6" fmla="*/ 2776 w 2777"/>
              <a:gd name="T7" fmla="*/ 0 h 550"/>
              <a:gd name="T8" fmla="*/ 2776 w 2777"/>
              <a:gd name="T9" fmla="*/ 549 h 550"/>
            </a:gdLst>
            <a:ahLst/>
            <a:cxnLst>
              <a:cxn ang="0">
                <a:pos x="T0" y="T1"/>
              </a:cxn>
              <a:cxn ang="0">
                <a:pos x="T2" y="T3"/>
              </a:cxn>
              <a:cxn ang="0">
                <a:pos x="T4" y="T5"/>
              </a:cxn>
              <a:cxn ang="0">
                <a:pos x="T6" y="T7"/>
              </a:cxn>
              <a:cxn ang="0">
                <a:pos x="T8" y="T9"/>
              </a:cxn>
            </a:cxnLst>
            <a:rect l="0" t="0" r="r" b="b"/>
            <a:pathLst>
              <a:path w="2777" h="550">
                <a:moveTo>
                  <a:pt x="2776" y="549"/>
                </a:moveTo>
                <a:lnTo>
                  <a:pt x="0" y="549"/>
                </a:lnTo>
                <a:lnTo>
                  <a:pt x="0" y="0"/>
                </a:lnTo>
                <a:lnTo>
                  <a:pt x="2776" y="0"/>
                </a:lnTo>
                <a:lnTo>
                  <a:pt x="2776" y="549"/>
                </a:lnTo>
              </a:path>
            </a:pathLst>
          </a:custGeom>
          <a:noFill/>
          <a:ln w="25400" cap="flat">
            <a:solidFill>
              <a:schemeClr val="accent6"/>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900" dirty="0"/>
          </a:p>
        </p:txBody>
      </p:sp>
      <p:sp>
        <p:nvSpPr>
          <p:cNvPr id="165" name="Freeform 164">
            <a:extLst>
              <a:ext uri="{FF2B5EF4-FFF2-40B4-BE49-F238E27FC236}">
                <a16:creationId xmlns:a16="http://schemas.microsoft.com/office/drawing/2014/main" id="{26B73FBC-39E7-9708-E898-44DB18BC6B5D}"/>
              </a:ext>
            </a:extLst>
          </p:cNvPr>
          <p:cNvSpPr>
            <a:spLocks noChangeArrowheads="1"/>
          </p:cNvSpPr>
          <p:nvPr/>
        </p:nvSpPr>
        <p:spPr bwMode="auto">
          <a:xfrm>
            <a:off x="-9141" y="2623258"/>
            <a:ext cx="145622" cy="145624"/>
          </a:xfrm>
          <a:custGeom>
            <a:avLst/>
            <a:gdLst>
              <a:gd name="T0" fmla="*/ 233 w 234"/>
              <a:gd name="T1" fmla="*/ 117 h 235"/>
              <a:gd name="T2" fmla="*/ 233 w 234"/>
              <a:gd name="T3" fmla="*/ 117 h 235"/>
              <a:gd name="T4" fmla="*/ 117 w 234"/>
              <a:gd name="T5" fmla="*/ 234 h 235"/>
              <a:gd name="T6" fmla="*/ 117 w 234"/>
              <a:gd name="T7" fmla="*/ 234 h 235"/>
              <a:gd name="T8" fmla="*/ 0 w 234"/>
              <a:gd name="T9" fmla="*/ 117 h 235"/>
              <a:gd name="T10" fmla="*/ 0 w 234"/>
              <a:gd name="T11" fmla="*/ 117 h 235"/>
              <a:gd name="T12" fmla="*/ 117 w 234"/>
              <a:gd name="T13" fmla="*/ 0 h 235"/>
              <a:gd name="T14" fmla="*/ 117 w 234"/>
              <a:gd name="T15" fmla="*/ 0 h 235"/>
              <a:gd name="T16" fmla="*/ 233 w 234"/>
              <a:gd name="T17" fmla="*/ 117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35">
                <a:moveTo>
                  <a:pt x="233" y="117"/>
                </a:moveTo>
                <a:lnTo>
                  <a:pt x="233" y="117"/>
                </a:lnTo>
                <a:cubicBezTo>
                  <a:pt x="233" y="181"/>
                  <a:pt x="181" y="234"/>
                  <a:pt x="117" y="234"/>
                </a:cubicBezTo>
                <a:lnTo>
                  <a:pt x="117" y="234"/>
                </a:lnTo>
                <a:cubicBezTo>
                  <a:pt x="52" y="234"/>
                  <a:pt x="0" y="181"/>
                  <a:pt x="0" y="117"/>
                </a:cubicBezTo>
                <a:lnTo>
                  <a:pt x="0" y="117"/>
                </a:lnTo>
                <a:cubicBezTo>
                  <a:pt x="0" y="52"/>
                  <a:pt x="52" y="0"/>
                  <a:pt x="117" y="0"/>
                </a:cubicBezTo>
                <a:lnTo>
                  <a:pt x="117" y="0"/>
                </a:lnTo>
                <a:cubicBezTo>
                  <a:pt x="181" y="0"/>
                  <a:pt x="233" y="52"/>
                  <a:pt x="233" y="117"/>
                </a:cubicBezTo>
              </a:path>
            </a:pathLst>
          </a:custGeom>
          <a:solidFill>
            <a:schemeClr val="accent2"/>
          </a:solidFill>
          <a:ln>
            <a:noFill/>
          </a:ln>
          <a:effectLst/>
        </p:spPr>
        <p:txBody>
          <a:bodyPr wrap="none" anchor="ctr"/>
          <a:lstStyle/>
          <a:p>
            <a:endParaRPr lang="en-US" sz="900" dirty="0"/>
          </a:p>
        </p:txBody>
      </p:sp>
      <p:sp>
        <p:nvSpPr>
          <p:cNvPr id="166" name="Rounded Rectangle 165">
            <a:extLst>
              <a:ext uri="{FF2B5EF4-FFF2-40B4-BE49-F238E27FC236}">
                <a16:creationId xmlns:a16="http://schemas.microsoft.com/office/drawing/2014/main" id="{95E1F0C1-5C46-2C77-ADDC-E3144ADD8282}"/>
              </a:ext>
            </a:extLst>
          </p:cNvPr>
          <p:cNvSpPr>
            <a:spLocks noChangeArrowheads="1"/>
          </p:cNvSpPr>
          <p:nvPr/>
        </p:nvSpPr>
        <p:spPr bwMode="auto">
          <a:xfrm>
            <a:off x="367279" y="1649300"/>
            <a:ext cx="2200826" cy="464345"/>
          </a:xfrm>
          <a:prstGeom prst="roundRect">
            <a:avLst>
              <a:gd name="adj" fmla="val 50000"/>
            </a:avLst>
          </a:prstGeom>
          <a:solidFill>
            <a:schemeClr val="accent2"/>
          </a:solidFill>
          <a:ln>
            <a:noFill/>
          </a:ln>
          <a:effectLst/>
        </p:spPr>
        <p:txBody>
          <a:bodyPr wrap="none" anchor="ctr"/>
          <a:lstStyle/>
          <a:p>
            <a:endParaRPr lang="en-US" sz="900" dirty="0"/>
          </a:p>
        </p:txBody>
      </p:sp>
      <p:sp>
        <p:nvSpPr>
          <p:cNvPr id="220" name="Rounded Rectangle 219">
            <a:extLst>
              <a:ext uri="{FF2B5EF4-FFF2-40B4-BE49-F238E27FC236}">
                <a16:creationId xmlns:a16="http://schemas.microsoft.com/office/drawing/2014/main" id="{2305C3C1-0515-3DA0-896D-5891221C95ED}"/>
              </a:ext>
            </a:extLst>
          </p:cNvPr>
          <p:cNvSpPr>
            <a:spLocks noChangeArrowheads="1"/>
          </p:cNvSpPr>
          <p:nvPr/>
        </p:nvSpPr>
        <p:spPr bwMode="auto">
          <a:xfrm>
            <a:off x="4343052" y="1649300"/>
            <a:ext cx="2200824" cy="464345"/>
          </a:xfrm>
          <a:prstGeom prst="roundRect">
            <a:avLst>
              <a:gd name="adj" fmla="val 50000"/>
            </a:avLst>
          </a:prstGeom>
          <a:solidFill>
            <a:schemeClr val="accent3"/>
          </a:solidFill>
          <a:ln>
            <a:noFill/>
          </a:ln>
          <a:effectLst/>
        </p:spPr>
        <p:txBody>
          <a:bodyPr wrap="none" anchor="ctr"/>
          <a:lstStyle/>
          <a:p>
            <a:endParaRPr lang="en-US" sz="900" dirty="0"/>
          </a:p>
        </p:txBody>
      </p:sp>
      <p:sp>
        <p:nvSpPr>
          <p:cNvPr id="511" name="TextBox 510">
            <a:extLst>
              <a:ext uri="{FF2B5EF4-FFF2-40B4-BE49-F238E27FC236}">
                <a16:creationId xmlns:a16="http://schemas.microsoft.com/office/drawing/2014/main" id="{705B709A-2CFB-B12A-66C9-078066B6B84A}"/>
              </a:ext>
            </a:extLst>
          </p:cNvPr>
          <p:cNvSpPr txBox="1"/>
          <p:nvPr/>
        </p:nvSpPr>
        <p:spPr>
          <a:xfrm>
            <a:off x="491996" y="1572164"/>
            <a:ext cx="1951392" cy="584775"/>
          </a:xfrm>
          <a:prstGeom prst="rect">
            <a:avLst/>
          </a:prstGeom>
          <a:noFill/>
        </p:spPr>
        <p:txBody>
          <a:bodyPr wrap="square" rtlCol="0" anchor="b">
            <a:spAutoFit/>
          </a:bodyPr>
          <a:lstStyle/>
          <a:p>
            <a:pPr algn="ctr"/>
            <a:r>
              <a:rPr lang="en-US" sz="1600" b="1" spc="-15" dirty="0">
                <a:solidFill>
                  <a:schemeClr val="bg1"/>
                </a:solidFill>
                <a:latin typeface="Montserrat" panose="00000500000000000000" pitchFamily="2" charset="0"/>
                <a:cs typeface="Poppins" panose="00000500000000000000" pitchFamily="2" charset="0"/>
              </a:rPr>
              <a:t>Responsable determinado</a:t>
            </a:r>
          </a:p>
        </p:txBody>
      </p:sp>
      <p:sp>
        <p:nvSpPr>
          <p:cNvPr id="512" name="TextBox 511">
            <a:extLst>
              <a:ext uri="{FF2B5EF4-FFF2-40B4-BE49-F238E27FC236}">
                <a16:creationId xmlns:a16="http://schemas.microsoft.com/office/drawing/2014/main" id="{CE72305F-06A1-EA50-EA87-C70737C3CFEA}"/>
              </a:ext>
            </a:extLst>
          </p:cNvPr>
          <p:cNvSpPr txBox="1"/>
          <p:nvPr/>
        </p:nvSpPr>
        <p:spPr>
          <a:xfrm>
            <a:off x="276072" y="2142878"/>
            <a:ext cx="2384872" cy="765146"/>
          </a:xfrm>
          <a:prstGeom prst="rect">
            <a:avLst/>
          </a:prstGeom>
          <a:noFill/>
        </p:spPr>
        <p:txBody>
          <a:bodyPr wrap="square" rtlCol="0">
            <a:spAutoFit/>
          </a:bodyPr>
          <a:lstStyle/>
          <a:p>
            <a:pPr algn="ctr">
              <a:lnSpc>
                <a:spcPts val="1800"/>
              </a:lnSpc>
            </a:pPr>
            <a:r>
              <a:rPr lang="en-US" sz="1200" spc="-15" dirty="0">
                <a:latin typeface="Montserrat" panose="00000500000000000000" pitchFamily="2" charset="0"/>
                <a:cs typeface="Poppins" panose="00000500000000000000" pitchFamily="2" charset="0"/>
              </a:rPr>
              <a:t>Persona natural o jurídica que asume la intervención y costos</a:t>
            </a:r>
          </a:p>
        </p:txBody>
      </p:sp>
      <p:sp>
        <p:nvSpPr>
          <p:cNvPr id="513" name="TextBox 512">
            <a:extLst>
              <a:ext uri="{FF2B5EF4-FFF2-40B4-BE49-F238E27FC236}">
                <a16:creationId xmlns:a16="http://schemas.microsoft.com/office/drawing/2014/main" id="{0948A7FD-F5AC-E3EB-35EA-65DE6CFDABCC}"/>
              </a:ext>
            </a:extLst>
          </p:cNvPr>
          <p:cNvSpPr txBox="1"/>
          <p:nvPr/>
        </p:nvSpPr>
        <p:spPr>
          <a:xfrm>
            <a:off x="4465647" y="1572164"/>
            <a:ext cx="1951392" cy="584775"/>
          </a:xfrm>
          <a:prstGeom prst="rect">
            <a:avLst/>
          </a:prstGeom>
          <a:noFill/>
        </p:spPr>
        <p:txBody>
          <a:bodyPr wrap="square" rtlCol="0" anchor="b">
            <a:spAutoFit/>
          </a:bodyPr>
          <a:lstStyle/>
          <a:p>
            <a:pPr algn="ctr"/>
            <a:r>
              <a:rPr lang="en-US" sz="1600" b="1" spc="-15" dirty="0">
                <a:solidFill>
                  <a:schemeClr val="bg1"/>
                </a:solidFill>
                <a:latin typeface="Montserrat" panose="00000500000000000000" pitchFamily="2" charset="0"/>
                <a:cs typeface="Poppins" panose="00000500000000000000" pitchFamily="2" charset="0"/>
              </a:rPr>
              <a:t>Responsable indeterminado</a:t>
            </a:r>
          </a:p>
        </p:txBody>
      </p:sp>
      <p:sp>
        <p:nvSpPr>
          <p:cNvPr id="514" name="TextBox 513">
            <a:extLst>
              <a:ext uri="{FF2B5EF4-FFF2-40B4-BE49-F238E27FC236}">
                <a16:creationId xmlns:a16="http://schemas.microsoft.com/office/drawing/2014/main" id="{0982558E-D323-9E5B-B9BC-E36BCE12DA7B}"/>
              </a:ext>
            </a:extLst>
          </p:cNvPr>
          <p:cNvSpPr txBox="1"/>
          <p:nvPr/>
        </p:nvSpPr>
        <p:spPr>
          <a:xfrm>
            <a:off x="4251852" y="2194215"/>
            <a:ext cx="2384872" cy="534313"/>
          </a:xfrm>
          <a:prstGeom prst="rect">
            <a:avLst/>
          </a:prstGeom>
          <a:noFill/>
        </p:spPr>
        <p:txBody>
          <a:bodyPr wrap="square" rtlCol="0">
            <a:spAutoFit/>
          </a:bodyPr>
          <a:lstStyle/>
          <a:p>
            <a:pPr algn="ctr">
              <a:lnSpc>
                <a:spcPts val="1800"/>
              </a:lnSpc>
            </a:pPr>
            <a:r>
              <a:rPr lang="en-US" sz="1200" spc="-15" dirty="0">
                <a:latin typeface="Montserrat" panose="00000500000000000000" pitchFamily="2" charset="0"/>
                <a:cs typeface="Poppins" panose="00000500000000000000" pitchFamily="2" charset="0"/>
              </a:rPr>
              <a:t>Durante el proceso no se ha identificado un responsable</a:t>
            </a:r>
          </a:p>
        </p:txBody>
      </p:sp>
      <p:sp>
        <p:nvSpPr>
          <p:cNvPr id="515" name="TextBox 514">
            <a:extLst>
              <a:ext uri="{FF2B5EF4-FFF2-40B4-BE49-F238E27FC236}">
                <a16:creationId xmlns:a16="http://schemas.microsoft.com/office/drawing/2014/main" id="{1B8317BF-6EFC-BE18-0347-288D6D2DC17A}"/>
              </a:ext>
            </a:extLst>
          </p:cNvPr>
          <p:cNvSpPr txBox="1"/>
          <p:nvPr/>
        </p:nvSpPr>
        <p:spPr>
          <a:xfrm>
            <a:off x="1921600" y="786373"/>
            <a:ext cx="3286172" cy="584775"/>
          </a:xfrm>
          <a:prstGeom prst="rect">
            <a:avLst/>
          </a:prstGeom>
          <a:noFill/>
        </p:spPr>
        <p:txBody>
          <a:bodyPr wrap="square" rtlCol="0" anchor="b">
            <a:spAutoFit/>
          </a:bodyPr>
          <a:lstStyle/>
          <a:p>
            <a:pPr algn="ctr"/>
            <a:r>
              <a:rPr lang="en-US" sz="1600" b="1" spc="-15" dirty="0">
                <a:solidFill>
                  <a:schemeClr val="bg1"/>
                </a:solidFill>
                <a:latin typeface="Montserrat" panose="00000500000000000000" pitchFamily="2" charset="0"/>
                <a:cs typeface="Poppins" panose="00000500000000000000" pitchFamily="2" charset="0"/>
              </a:rPr>
              <a:t>ACTO ADMINISTRATIVO Y REGISTRO</a:t>
            </a:r>
          </a:p>
        </p:txBody>
      </p:sp>
      <p:sp>
        <p:nvSpPr>
          <p:cNvPr id="519" name="TextBox 518">
            <a:extLst>
              <a:ext uri="{FF2B5EF4-FFF2-40B4-BE49-F238E27FC236}">
                <a16:creationId xmlns:a16="http://schemas.microsoft.com/office/drawing/2014/main" id="{DF7BE033-5890-2FA7-038C-0FBBE921BF6E}"/>
              </a:ext>
            </a:extLst>
          </p:cNvPr>
          <p:cNvSpPr txBox="1"/>
          <p:nvPr/>
        </p:nvSpPr>
        <p:spPr>
          <a:xfrm>
            <a:off x="609847" y="2929609"/>
            <a:ext cx="1796149" cy="430887"/>
          </a:xfrm>
          <a:prstGeom prst="rect">
            <a:avLst/>
          </a:prstGeom>
          <a:noFill/>
        </p:spPr>
        <p:txBody>
          <a:bodyPr wrap="square" rtlCol="0" anchor="b">
            <a:spAutoFit/>
          </a:bodyPr>
          <a:lstStyle/>
          <a:p>
            <a:pPr algn="ctr"/>
            <a:r>
              <a:rPr lang="en-US" sz="1100" b="1" spc="-15" dirty="0">
                <a:solidFill>
                  <a:schemeClr val="tx2"/>
                </a:solidFill>
                <a:latin typeface="Montserrat" panose="00000500000000000000" pitchFamily="2" charset="0"/>
                <a:cs typeface="Poppins" panose="00000500000000000000" pitchFamily="2" charset="0"/>
              </a:rPr>
              <a:t>Responsable con capacidad económica</a:t>
            </a:r>
          </a:p>
        </p:txBody>
      </p:sp>
      <p:sp>
        <p:nvSpPr>
          <p:cNvPr id="520" name="TextBox 519">
            <a:extLst>
              <a:ext uri="{FF2B5EF4-FFF2-40B4-BE49-F238E27FC236}">
                <a16:creationId xmlns:a16="http://schemas.microsoft.com/office/drawing/2014/main" id="{FE576897-D933-8D52-2382-5D7205B54CF5}"/>
              </a:ext>
            </a:extLst>
          </p:cNvPr>
          <p:cNvSpPr txBox="1"/>
          <p:nvPr/>
        </p:nvSpPr>
        <p:spPr>
          <a:xfrm>
            <a:off x="544525" y="3453374"/>
            <a:ext cx="1796149" cy="415498"/>
          </a:xfrm>
          <a:prstGeom prst="rect">
            <a:avLst/>
          </a:prstGeom>
          <a:noFill/>
        </p:spPr>
        <p:txBody>
          <a:bodyPr wrap="square" rtlCol="0" anchor="b">
            <a:spAutoFit/>
          </a:bodyPr>
          <a:lstStyle/>
          <a:p>
            <a:pPr algn="ctr"/>
            <a:r>
              <a:rPr lang="en-US" sz="1050" b="1" spc="-15" dirty="0">
                <a:solidFill>
                  <a:schemeClr val="tx2"/>
                </a:solidFill>
                <a:latin typeface="Montserrat" panose="00000500000000000000" pitchFamily="2" charset="0"/>
                <a:cs typeface="Poppins" panose="00000500000000000000" pitchFamily="2" charset="0"/>
              </a:rPr>
              <a:t>Responsable sin capacidad económica</a:t>
            </a:r>
          </a:p>
        </p:txBody>
      </p:sp>
      <p:grpSp>
        <p:nvGrpSpPr>
          <p:cNvPr id="2" name="Grupo 1">
            <a:extLst>
              <a:ext uri="{FF2B5EF4-FFF2-40B4-BE49-F238E27FC236}">
                <a16:creationId xmlns:a16="http://schemas.microsoft.com/office/drawing/2014/main" id="{A30E91A9-5EEF-B31D-6A17-5BB16B32149E}"/>
              </a:ext>
            </a:extLst>
          </p:cNvPr>
          <p:cNvGrpSpPr/>
          <p:nvPr/>
        </p:nvGrpSpPr>
        <p:grpSpPr>
          <a:xfrm>
            <a:off x="60434" y="15467"/>
            <a:ext cx="1267529" cy="950267"/>
            <a:chOff x="315310" y="536028"/>
            <a:chExt cx="1655380" cy="1324303"/>
          </a:xfrm>
          <a:solidFill>
            <a:srgbClr val="FF3399">
              <a:alpha val="80000"/>
            </a:srgbClr>
          </a:solidFill>
        </p:grpSpPr>
        <p:sp>
          <p:nvSpPr>
            <p:cNvPr id="3" name="Diagrama de flujo: conector 24">
              <a:extLst>
                <a:ext uri="{FF2B5EF4-FFF2-40B4-BE49-F238E27FC236}">
                  <a16:creationId xmlns:a16="http://schemas.microsoft.com/office/drawing/2014/main" id="{1D8E8BB8-5CE0-0715-A1C9-EE4AEC232E4D}"/>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4" name="Rectángulo: esquinas redondeadas 25">
              <a:extLst>
                <a:ext uri="{FF2B5EF4-FFF2-40B4-BE49-F238E27FC236}">
                  <a16:creationId xmlns:a16="http://schemas.microsoft.com/office/drawing/2014/main" id="{A9793139-45D9-AFF4-DA32-D4FDDB81D7CA}"/>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6" name="Diagrama de flujo: conector 27">
              <a:extLst>
                <a:ext uri="{FF2B5EF4-FFF2-40B4-BE49-F238E27FC236}">
                  <a16:creationId xmlns:a16="http://schemas.microsoft.com/office/drawing/2014/main" id="{675ABF45-51D1-43A7-576F-99011DCBE748}"/>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Verdana" panose="020B0604030504040204" pitchFamily="34" charset="0"/>
                  <a:ea typeface="Verdana" panose="020B0604030504040204" pitchFamily="34" charset="0"/>
                </a:rPr>
                <a:t>4.</a:t>
              </a:r>
              <a:endParaRPr lang="es-CO" sz="1400" b="1" dirty="0">
                <a:solidFill>
                  <a:schemeClr val="tx1"/>
                </a:solidFill>
                <a:latin typeface="Verdana" panose="020B0604030504040204" pitchFamily="34" charset="0"/>
                <a:ea typeface="Verdana" panose="020B0604030504040204" pitchFamily="34" charset="0"/>
              </a:endParaRPr>
            </a:p>
          </p:txBody>
        </p:sp>
      </p:grpSp>
      <p:sp>
        <p:nvSpPr>
          <p:cNvPr id="7" name="TextBox 3">
            <a:extLst>
              <a:ext uri="{FF2B5EF4-FFF2-40B4-BE49-F238E27FC236}">
                <a16:creationId xmlns:a16="http://schemas.microsoft.com/office/drawing/2014/main" id="{164D0BE9-BC62-755A-1DB9-052DAD8AAAB1}"/>
              </a:ext>
            </a:extLst>
          </p:cNvPr>
          <p:cNvSpPr txBox="1"/>
          <p:nvPr/>
        </p:nvSpPr>
        <p:spPr>
          <a:xfrm>
            <a:off x="1365908" y="10465"/>
            <a:ext cx="7106247" cy="744435"/>
          </a:xfrm>
          <a:prstGeom prst="rect">
            <a:avLst/>
          </a:prstGeom>
          <a:noFill/>
        </p:spPr>
        <p:txBody>
          <a:bodyPr wrap="square" rtlCol="0" anchor="ctr">
            <a:spAutoFit/>
          </a:bodyPr>
          <a:lstStyle/>
          <a:p>
            <a:pPr>
              <a:lnSpc>
                <a:spcPct val="150000"/>
              </a:lnSpc>
            </a:pPr>
            <a:r>
              <a:rPr lang="en-US" sz="3200" b="1" spc="-180" dirty="0">
                <a:solidFill>
                  <a:schemeClr val="tx2"/>
                </a:solidFill>
                <a:latin typeface="Raleway" panose="020B0503030101060003" pitchFamily="34" charset="77"/>
              </a:rPr>
              <a:t>DECLARACIÓN Y REGISTRO EN REPA</a:t>
            </a:r>
          </a:p>
        </p:txBody>
      </p:sp>
      <p:grpSp>
        <p:nvGrpSpPr>
          <p:cNvPr id="29" name="Grupo 28">
            <a:extLst>
              <a:ext uri="{FF2B5EF4-FFF2-40B4-BE49-F238E27FC236}">
                <a16:creationId xmlns:a16="http://schemas.microsoft.com/office/drawing/2014/main" id="{5B9C96F4-66B7-1A6D-8B3B-8FE6C9AA0A8E}"/>
              </a:ext>
            </a:extLst>
          </p:cNvPr>
          <p:cNvGrpSpPr/>
          <p:nvPr/>
        </p:nvGrpSpPr>
        <p:grpSpPr>
          <a:xfrm>
            <a:off x="8735541" y="62972"/>
            <a:ext cx="3203253" cy="2298356"/>
            <a:chOff x="8988747" y="4151871"/>
            <a:chExt cx="3203253" cy="2298356"/>
          </a:xfrm>
        </p:grpSpPr>
        <p:sp>
          <p:nvSpPr>
            <p:cNvPr id="9" name="Google Shape;245;p18">
              <a:extLst>
                <a:ext uri="{FF2B5EF4-FFF2-40B4-BE49-F238E27FC236}">
                  <a16:creationId xmlns:a16="http://schemas.microsoft.com/office/drawing/2014/main" id="{E3B8FE76-AC08-FEA6-0815-D8747CBDEBAF}"/>
                </a:ext>
              </a:extLst>
            </p:cNvPr>
            <p:cNvSpPr/>
            <p:nvPr/>
          </p:nvSpPr>
          <p:spPr>
            <a:xfrm>
              <a:off x="9176312" y="5891324"/>
              <a:ext cx="3003262" cy="558903"/>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mn-lt"/>
                <a:ea typeface="Calibri"/>
                <a:cs typeface="Calibri"/>
                <a:sym typeface="Calibri"/>
              </a:endParaRPr>
            </a:p>
          </p:txBody>
        </p:sp>
        <p:sp>
          <p:nvSpPr>
            <p:cNvPr id="10" name="Google Shape;266;p18">
              <a:extLst>
                <a:ext uri="{FF2B5EF4-FFF2-40B4-BE49-F238E27FC236}">
                  <a16:creationId xmlns:a16="http://schemas.microsoft.com/office/drawing/2014/main" id="{1E9E2411-7294-2C94-A0DD-789D0AB69993}"/>
                </a:ext>
              </a:extLst>
            </p:cNvPr>
            <p:cNvSpPr/>
            <p:nvPr/>
          </p:nvSpPr>
          <p:spPr>
            <a:xfrm>
              <a:off x="9234998" y="4151871"/>
              <a:ext cx="876155" cy="978044"/>
            </a:xfrm>
            <a:custGeom>
              <a:avLst/>
              <a:gdLst/>
              <a:ahLst/>
              <a:cxnLst/>
              <a:rect l="l" t="t" r="r" b="b"/>
              <a:pathLst>
                <a:path w="542925" h="542925" extrusionOk="0">
                  <a:moveTo>
                    <a:pt x="356176" y="81382"/>
                  </a:moveTo>
                  <a:cubicBezTo>
                    <a:pt x="462994" y="126328"/>
                    <a:pt x="513151" y="249357"/>
                    <a:pt x="468205" y="356176"/>
                  </a:cubicBezTo>
                  <a:cubicBezTo>
                    <a:pt x="423259" y="462994"/>
                    <a:pt x="300230" y="513151"/>
                    <a:pt x="193411" y="468205"/>
                  </a:cubicBezTo>
                  <a:cubicBezTo>
                    <a:pt x="86593" y="423259"/>
                    <a:pt x="36436" y="300230"/>
                    <a:pt x="81382" y="193411"/>
                  </a:cubicBezTo>
                  <a:cubicBezTo>
                    <a:pt x="126328" y="86593"/>
                    <a:pt x="249357" y="36436"/>
                    <a:pt x="356176" y="81382"/>
                  </a:cubicBezTo>
                  <a:close/>
                </a:path>
              </a:pathLst>
            </a:custGeom>
            <a:noFill/>
            <a:ln w="10550"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1" name="Google Shape;267;p18">
              <a:extLst>
                <a:ext uri="{FF2B5EF4-FFF2-40B4-BE49-F238E27FC236}">
                  <a16:creationId xmlns:a16="http://schemas.microsoft.com/office/drawing/2014/main" id="{00BB5DEA-D4F2-DFEE-FD89-EBF2F056B639}"/>
                </a:ext>
              </a:extLst>
            </p:cNvPr>
            <p:cNvSpPr/>
            <p:nvPr/>
          </p:nvSpPr>
          <p:spPr>
            <a:xfrm>
              <a:off x="8988747" y="4647208"/>
              <a:ext cx="3126398" cy="1527122"/>
            </a:xfrm>
            <a:custGeom>
              <a:avLst/>
              <a:gdLst/>
              <a:ahLst/>
              <a:cxnLst/>
              <a:rect l="l" t="t" r="r" b="b"/>
              <a:pathLst>
                <a:path w="1781175" h="847725" extrusionOk="0">
                  <a:moveTo>
                    <a:pt x="1643158" y="0"/>
                  </a:moveTo>
                  <a:cubicBezTo>
                    <a:pt x="1722065" y="0"/>
                    <a:pt x="1786033" y="0"/>
                    <a:pt x="1786033" y="0"/>
                  </a:cubicBezTo>
                  <a:lnTo>
                    <a:pt x="1786033" y="854297"/>
                  </a:lnTo>
                  <a:cubicBezTo>
                    <a:pt x="1786033" y="854297"/>
                    <a:pt x="1722065" y="854297"/>
                    <a:pt x="1643158" y="854297"/>
                  </a:cubicBezTo>
                  <a:lnTo>
                    <a:pt x="142875" y="854297"/>
                  </a:lnTo>
                  <a:lnTo>
                    <a:pt x="142875" y="0"/>
                  </a:lnTo>
                  <a:cubicBezTo>
                    <a:pt x="63967" y="0"/>
                    <a:pt x="0" y="0"/>
                    <a:pt x="0" y="0"/>
                  </a:cubicBezTo>
                  <a:cubicBezTo>
                    <a:pt x="0" y="0"/>
                    <a:pt x="63967" y="0"/>
                    <a:pt x="142875" y="0"/>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2" name="Google Shape;268;p18">
              <a:extLst>
                <a:ext uri="{FF2B5EF4-FFF2-40B4-BE49-F238E27FC236}">
                  <a16:creationId xmlns:a16="http://schemas.microsoft.com/office/drawing/2014/main" id="{4D4F7DAC-C59D-1965-DB82-8E6C7FCF5B34}"/>
                </a:ext>
              </a:extLst>
            </p:cNvPr>
            <p:cNvSpPr/>
            <p:nvPr/>
          </p:nvSpPr>
          <p:spPr>
            <a:xfrm>
              <a:off x="9240741" y="4158359"/>
              <a:ext cx="2874403" cy="978044"/>
            </a:xfrm>
            <a:custGeom>
              <a:avLst/>
              <a:gdLst/>
              <a:ahLst/>
              <a:cxnLst/>
              <a:rect l="l" t="t" r="r" b="b"/>
              <a:pathLst>
                <a:path w="1781175" h="542925" extrusionOk="0">
                  <a:moveTo>
                    <a:pt x="266700" y="0"/>
                  </a:moveTo>
                  <a:lnTo>
                    <a:pt x="1519333" y="0"/>
                  </a:lnTo>
                  <a:cubicBezTo>
                    <a:pt x="1666627" y="0"/>
                    <a:pt x="1786033" y="119405"/>
                    <a:pt x="1786033" y="266700"/>
                  </a:cubicBezTo>
                  <a:lnTo>
                    <a:pt x="1786033" y="542925"/>
                  </a:lnTo>
                  <a:lnTo>
                    <a:pt x="1786033" y="542925"/>
                  </a:lnTo>
                  <a:lnTo>
                    <a:pt x="0" y="542925"/>
                  </a:lnTo>
                  <a:lnTo>
                    <a:pt x="0" y="542925"/>
                  </a:lnTo>
                  <a:lnTo>
                    <a:pt x="0" y="266700"/>
                  </a:lnTo>
                  <a:cubicBezTo>
                    <a:pt x="0" y="119405"/>
                    <a:pt x="119405" y="0"/>
                    <a:pt x="266700" y="0"/>
                  </a:cubicBezTo>
                  <a:close/>
                </a:path>
              </a:pathLst>
            </a:custGeom>
            <a:solidFill>
              <a:srgbClr val="FF3399">
                <a:alpha val="8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3" name="Google Shape;269;p18">
              <a:extLst>
                <a:ext uri="{FF2B5EF4-FFF2-40B4-BE49-F238E27FC236}">
                  <a16:creationId xmlns:a16="http://schemas.microsoft.com/office/drawing/2014/main" id="{6BE2901B-4E34-C490-9383-46C155CD3703}"/>
                </a:ext>
              </a:extLst>
            </p:cNvPr>
            <p:cNvSpPr/>
            <p:nvPr/>
          </p:nvSpPr>
          <p:spPr>
            <a:xfrm>
              <a:off x="9485757" y="5374736"/>
              <a:ext cx="384278" cy="428966"/>
            </a:xfrm>
            <a:custGeom>
              <a:avLst/>
              <a:gdLst/>
              <a:ahLst/>
              <a:cxnLst/>
              <a:rect l="l" t="t" r="r" b="b"/>
              <a:pathLst>
                <a:path w="238125" h="238125" extrusionOk="0">
                  <a:moveTo>
                    <a:pt x="238887" y="119444"/>
                  </a:moveTo>
                  <a:cubicBezTo>
                    <a:pt x="238887" y="185411"/>
                    <a:pt x="185410" y="238887"/>
                    <a:pt x="119444" y="238887"/>
                  </a:cubicBezTo>
                  <a:cubicBezTo>
                    <a:pt x="53477" y="238887"/>
                    <a:pt x="0" y="185411"/>
                    <a:pt x="0" y="119444"/>
                  </a:cubicBezTo>
                  <a:cubicBezTo>
                    <a:pt x="0" y="53477"/>
                    <a:pt x="53477" y="0"/>
                    <a:pt x="119444" y="0"/>
                  </a:cubicBezTo>
                  <a:cubicBezTo>
                    <a:pt x="185410" y="0"/>
                    <a:pt x="238887" y="53477"/>
                    <a:pt x="238887" y="119444"/>
                  </a:cubicBezTo>
                  <a:close/>
                </a:path>
              </a:pathLst>
            </a:custGeom>
            <a:solidFill>
              <a:schemeClr val="accent5">
                <a:lumMod val="20000"/>
                <a:lumOff val="8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4" name="Google Shape;270;p18">
              <a:extLst>
                <a:ext uri="{FF2B5EF4-FFF2-40B4-BE49-F238E27FC236}">
                  <a16:creationId xmlns:a16="http://schemas.microsoft.com/office/drawing/2014/main" id="{77B4E3C5-6299-A62A-D4C7-1170546D0290}"/>
                </a:ext>
              </a:extLst>
            </p:cNvPr>
            <p:cNvSpPr/>
            <p:nvPr/>
          </p:nvSpPr>
          <p:spPr>
            <a:xfrm>
              <a:off x="9608725" y="5511835"/>
              <a:ext cx="138341" cy="154428"/>
            </a:xfrm>
            <a:custGeom>
              <a:avLst/>
              <a:gdLst/>
              <a:ahLst/>
              <a:cxnLst/>
              <a:rect l="l" t="t" r="r" b="b"/>
              <a:pathLst>
                <a:path w="85725" h="85725" extrusionOk="0">
                  <a:moveTo>
                    <a:pt x="43244" y="86487"/>
                  </a:moveTo>
                  <a:cubicBezTo>
                    <a:pt x="19364" y="86487"/>
                    <a:pt x="0" y="67123"/>
                    <a:pt x="0" y="43244"/>
                  </a:cubicBezTo>
                  <a:cubicBezTo>
                    <a:pt x="0" y="19365"/>
                    <a:pt x="19364" y="0"/>
                    <a:pt x="43244" y="0"/>
                  </a:cubicBezTo>
                  <a:cubicBezTo>
                    <a:pt x="67123" y="0"/>
                    <a:pt x="86487" y="19365"/>
                    <a:pt x="86487" y="43244"/>
                  </a:cubicBezTo>
                  <a:cubicBezTo>
                    <a:pt x="86487" y="43272"/>
                    <a:pt x="86487" y="43310"/>
                    <a:pt x="86487" y="43339"/>
                  </a:cubicBezTo>
                  <a:cubicBezTo>
                    <a:pt x="86430" y="67180"/>
                    <a:pt x="67085" y="86487"/>
                    <a:pt x="43244" y="86487"/>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5" name="Google Shape;271;p18">
              <a:extLst>
                <a:ext uri="{FF2B5EF4-FFF2-40B4-BE49-F238E27FC236}">
                  <a16:creationId xmlns:a16="http://schemas.microsoft.com/office/drawing/2014/main" id="{E293D60E-886E-652A-4AAC-F2A4E73F8912}"/>
                </a:ext>
              </a:extLst>
            </p:cNvPr>
            <p:cNvSpPr/>
            <p:nvPr/>
          </p:nvSpPr>
          <p:spPr>
            <a:xfrm>
              <a:off x="9234998" y="4151871"/>
              <a:ext cx="876155" cy="978044"/>
            </a:xfrm>
            <a:custGeom>
              <a:avLst/>
              <a:gdLst/>
              <a:ahLst/>
              <a:cxnLst/>
              <a:rect l="l" t="t" r="r" b="b"/>
              <a:pathLst>
                <a:path w="542925" h="542925" extrusionOk="0">
                  <a:moveTo>
                    <a:pt x="356176" y="81382"/>
                  </a:moveTo>
                  <a:cubicBezTo>
                    <a:pt x="462994" y="126328"/>
                    <a:pt x="513151" y="249357"/>
                    <a:pt x="468205" y="356176"/>
                  </a:cubicBezTo>
                  <a:cubicBezTo>
                    <a:pt x="423259" y="462994"/>
                    <a:pt x="300230" y="513151"/>
                    <a:pt x="193411" y="468205"/>
                  </a:cubicBezTo>
                  <a:cubicBezTo>
                    <a:pt x="86593" y="423259"/>
                    <a:pt x="36436" y="300230"/>
                    <a:pt x="81382" y="193411"/>
                  </a:cubicBezTo>
                  <a:cubicBezTo>
                    <a:pt x="126328" y="86593"/>
                    <a:pt x="249357" y="36436"/>
                    <a:pt x="356176" y="81382"/>
                  </a:cubicBezTo>
                  <a:close/>
                </a:path>
              </a:pathLst>
            </a:custGeom>
            <a:solidFill>
              <a:schemeClr val="accent5">
                <a:lumMod val="20000"/>
                <a:lumOff val="8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6" name="Google Shape;272;p18">
              <a:extLst>
                <a:ext uri="{FF2B5EF4-FFF2-40B4-BE49-F238E27FC236}">
                  <a16:creationId xmlns:a16="http://schemas.microsoft.com/office/drawing/2014/main" id="{1556F31A-6D2C-B798-319A-2B29EC2B07E6}"/>
                </a:ext>
              </a:extLst>
            </p:cNvPr>
            <p:cNvSpPr/>
            <p:nvPr/>
          </p:nvSpPr>
          <p:spPr>
            <a:xfrm>
              <a:off x="9454861" y="4397549"/>
              <a:ext cx="445762" cy="497601"/>
            </a:xfrm>
            <a:custGeom>
              <a:avLst/>
              <a:gdLst/>
              <a:ahLst/>
              <a:cxnLst/>
              <a:rect l="l" t="t" r="r" b="b"/>
              <a:pathLst>
                <a:path w="276225" h="276225" extrusionOk="0">
                  <a:moveTo>
                    <a:pt x="138589" y="276987"/>
                  </a:moveTo>
                  <a:cubicBezTo>
                    <a:pt x="62103" y="277044"/>
                    <a:pt x="57" y="215075"/>
                    <a:pt x="0" y="138589"/>
                  </a:cubicBezTo>
                  <a:cubicBezTo>
                    <a:pt x="-57" y="62103"/>
                    <a:pt x="61913" y="57"/>
                    <a:pt x="138398" y="0"/>
                  </a:cubicBezTo>
                  <a:cubicBezTo>
                    <a:pt x="214884" y="-57"/>
                    <a:pt x="276930" y="61913"/>
                    <a:pt x="276987" y="138398"/>
                  </a:cubicBezTo>
                  <a:cubicBezTo>
                    <a:pt x="276987" y="138465"/>
                    <a:pt x="276987" y="138522"/>
                    <a:pt x="276987" y="138589"/>
                  </a:cubicBezTo>
                  <a:cubicBezTo>
                    <a:pt x="276882" y="214979"/>
                    <a:pt x="214979" y="276882"/>
                    <a:pt x="138589" y="276987"/>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7" name="Google Shape;273;p18">
              <a:extLst>
                <a:ext uri="{FF2B5EF4-FFF2-40B4-BE49-F238E27FC236}">
                  <a16:creationId xmlns:a16="http://schemas.microsoft.com/office/drawing/2014/main" id="{52F42B60-4AB9-D8FD-F5EF-E497CC8201D6}"/>
                </a:ext>
              </a:extLst>
            </p:cNvPr>
            <p:cNvSpPr/>
            <p:nvPr/>
          </p:nvSpPr>
          <p:spPr>
            <a:xfrm>
              <a:off x="9562612" y="5460359"/>
              <a:ext cx="230567" cy="257379"/>
            </a:xfrm>
            <a:custGeom>
              <a:avLst/>
              <a:gdLst/>
              <a:ahLst/>
              <a:cxnLst/>
              <a:rect l="l" t="t" r="r" b="b"/>
              <a:pathLst>
                <a:path w="142875" h="142875" extrusionOk="0">
                  <a:moveTo>
                    <a:pt x="71819" y="143637"/>
                  </a:moveTo>
                  <a:cubicBezTo>
                    <a:pt x="32156" y="143637"/>
                    <a:pt x="0" y="111481"/>
                    <a:pt x="0" y="71819"/>
                  </a:cubicBezTo>
                  <a:cubicBezTo>
                    <a:pt x="0" y="32156"/>
                    <a:pt x="32156" y="0"/>
                    <a:pt x="71819" y="0"/>
                  </a:cubicBezTo>
                  <a:cubicBezTo>
                    <a:pt x="111481" y="0"/>
                    <a:pt x="143637" y="32156"/>
                    <a:pt x="143637" y="71819"/>
                  </a:cubicBezTo>
                  <a:cubicBezTo>
                    <a:pt x="143637" y="71847"/>
                    <a:pt x="143637" y="71885"/>
                    <a:pt x="143637" y="71914"/>
                  </a:cubicBezTo>
                  <a:cubicBezTo>
                    <a:pt x="143580" y="111538"/>
                    <a:pt x="111443" y="143637"/>
                    <a:pt x="71819" y="143637"/>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8" name="Google Shape;274;p18">
              <a:extLst>
                <a:ext uri="{FF2B5EF4-FFF2-40B4-BE49-F238E27FC236}">
                  <a16:creationId xmlns:a16="http://schemas.microsoft.com/office/drawing/2014/main" id="{D0A624F7-23F2-CAF4-8463-EC1D09DC11FA}"/>
                </a:ext>
              </a:extLst>
            </p:cNvPr>
            <p:cNvSpPr/>
            <p:nvPr/>
          </p:nvSpPr>
          <p:spPr>
            <a:xfrm>
              <a:off x="9531716" y="4483342"/>
              <a:ext cx="292052" cy="326015"/>
            </a:xfrm>
            <a:custGeom>
              <a:avLst/>
              <a:gdLst/>
              <a:ahLst/>
              <a:cxnLst/>
              <a:rect l="l" t="t" r="r" b="b"/>
              <a:pathLst>
                <a:path w="180975" h="180975" extrusionOk="0">
                  <a:moveTo>
                    <a:pt x="90964" y="181737"/>
                  </a:moveTo>
                  <a:cubicBezTo>
                    <a:pt x="40777" y="181794"/>
                    <a:pt x="57" y="141151"/>
                    <a:pt x="0" y="90964"/>
                  </a:cubicBezTo>
                  <a:cubicBezTo>
                    <a:pt x="-57" y="40777"/>
                    <a:pt x="40586" y="57"/>
                    <a:pt x="90773" y="0"/>
                  </a:cubicBezTo>
                  <a:cubicBezTo>
                    <a:pt x="140961" y="-57"/>
                    <a:pt x="181680" y="40586"/>
                    <a:pt x="181737" y="90773"/>
                  </a:cubicBezTo>
                  <a:cubicBezTo>
                    <a:pt x="181737" y="90840"/>
                    <a:pt x="181737" y="90897"/>
                    <a:pt x="181737" y="90964"/>
                  </a:cubicBezTo>
                  <a:cubicBezTo>
                    <a:pt x="181680" y="141075"/>
                    <a:pt x="141075" y="181680"/>
                    <a:pt x="90964" y="181737"/>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9" name="Google Shape;275;p18">
              <a:extLst>
                <a:ext uri="{FF2B5EF4-FFF2-40B4-BE49-F238E27FC236}">
                  <a16:creationId xmlns:a16="http://schemas.microsoft.com/office/drawing/2014/main" id="{3386EF09-7ED4-A9EC-E5F5-820382772DB2}"/>
                </a:ext>
              </a:extLst>
            </p:cNvPr>
            <p:cNvSpPr/>
            <p:nvPr/>
          </p:nvSpPr>
          <p:spPr>
            <a:xfrm>
              <a:off x="9678511" y="4810732"/>
              <a:ext cx="15371" cy="634871"/>
            </a:xfrm>
            <a:custGeom>
              <a:avLst/>
              <a:gdLst/>
              <a:ahLst/>
              <a:cxnLst/>
              <a:rect l="l" t="t" r="r" b="b"/>
              <a:pathLst>
                <a:path w="120000" h="352425" extrusionOk="0">
                  <a:moveTo>
                    <a:pt x="0" y="0"/>
                  </a:moveTo>
                  <a:lnTo>
                    <a:pt x="0" y="361474"/>
                  </a:lnTo>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20" name="Google Shape;306;p18">
              <a:extLst>
                <a:ext uri="{FF2B5EF4-FFF2-40B4-BE49-F238E27FC236}">
                  <a16:creationId xmlns:a16="http://schemas.microsoft.com/office/drawing/2014/main" id="{362F519B-6C5F-400E-2463-FA7DD7D8EB3F}"/>
                </a:ext>
              </a:extLst>
            </p:cNvPr>
            <p:cNvSpPr/>
            <p:nvPr/>
          </p:nvSpPr>
          <p:spPr>
            <a:xfrm>
              <a:off x="9774305" y="5193356"/>
              <a:ext cx="2417695" cy="724413"/>
            </a:xfrm>
            <a:prstGeom prst="rect">
              <a:avLst/>
            </a:prstGeom>
            <a:noFill/>
            <a:ln>
              <a:noFill/>
            </a:ln>
          </p:spPr>
          <p:txBody>
            <a:bodyPr spcFirstLastPara="1" wrap="square" lIns="91425" tIns="45700" rIns="91425" bIns="45700" anchor="t" anchorCtr="0">
              <a:noAutofit/>
            </a:bodyPr>
            <a:lstStyle/>
            <a:p>
              <a:pPr marL="0" indent="0" algn="ctr">
                <a:buNone/>
              </a:pPr>
              <a:r>
                <a:rPr lang="es-CO" sz="1000" dirty="0">
                  <a:solidFill>
                    <a:schemeClr val="tx1"/>
                  </a:solidFill>
                  <a:latin typeface="Verdana" panose="020B0604030504040204" pitchFamily="34" charset="0"/>
                  <a:ea typeface="Verdana" panose="020B0604030504040204" pitchFamily="34" charset="0"/>
                </a:rPr>
                <a:t>Emitir un acto administrativo con el que se declare al sitio como Pasivo Ambiental e incluirlo en REPA.</a:t>
              </a:r>
            </a:p>
            <a:p>
              <a:pPr marL="0" indent="0" algn="ctr">
                <a:buNone/>
              </a:pPr>
              <a:r>
                <a:rPr lang="es-CO" sz="1000" dirty="0">
                  <a:solidFill>
                    <a:schemeClr val="tx1"/>
                  </a:solidFill>
                  <a:latin typeface="Verdana" panose="020B0604030504040204" pitchFamily="34" charset="0"/>
                  <a:ea typeface="Verdana" panose="020B0604030504040204" pitchFamily="34" charset="0"/>
                </a:rPr>
                <a:t>Asignar responsables para gestionar la intervención </a:t>
              </a:r>
            </a:p>
          </p:txBody>
        </p:sp>
        <p:sp>
          <p:nvSpPr>
            <p:cNvPr id="21" name="Google Shape;311;p18">
              <a:extLst>
                <a:ext uri="{FF2B5EF4-FFF2-40B4-BE49-F238E27FC236}">
                  <a16:creationId xmlns:a16="http://schemas.microsoft.com/office/drawing/2014/main" id="{F0E82289-05D7-7749-4D22-51EF3B5573FB}"/>
                </a:ext>
              </a:extLst>
            </p:cNvPr>
            <p:cNvSpPr txBox="1"/>
            <p:nvPr/>
          </p:nvSpPr>
          <p:spPr>
            <a:xfrm>
              <a:off x="9957268" y="4363248"/>
              <a:ext cx="2130028" cy="738623"/>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dirty="0">
                  <a:latin typeface="Verdana" panose="020B0604030504040204" pitchFamily="34" charset="0"/>
                  <a:ea typeface="Verdana" panose="020B0604030504040204" pitchFamily="34" charset="0"/>
                  <a:cs typeface="Lora"/>
                  <a:sym typeface="Lora"/>
                </a:rPr>
                <a:t>4. DECLARACIÓN DEL PASIVO AMBIENTAL</a:t>
              </a:r>
              <a:endParaRPr sz="1400" dirty="0">
                <a:latin typeface="Verdana" panose="020B0604030504040204" pitchFamily="34" charset="0"/>
                <a:ea typeface="Verdana" panose="020B0604030504040204" pitchFamily="34" charset="0"/>
              </a:endParaRPr>
            </a:p>
          </p:txBody>
        </p:sp>
      </p:grpSp>
      <p:pic>
        <p:nvPicPr>
          <p:cNvPr id="22" name="Imagen 21" descr="Logo MinAmbiente">
            <a:extLst>
              <a:ext uri="{FF2B5EF4-FFF2-40B4-BE49-F238E27FC236}">
                <a16:creationId xmlns:a16="http://schemas.microsoft.com/office/drawing/2014/main" id="{0B5332D9-3BE5-EBA4-9115-22B0D52C13F2}"/>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o 7">
            <a:extLst>
              <a:ext uri="{FF2B5EF4-FFF2-40B4-BE49-F238E27FC236}">
                <a16:creationId xmlns:a16="http://schemas.microsoft.com/office/drawing/2014/main" id="{5284D081-6EB5-6EB8-4360-B50729A891D7}"/>
              </a:ext>
            </a:extLst>
          </p:cNvPr>
          <p:cNvGrpSpPr/>
          <p:nvPr/>
        </p:nvGrpSpPr>
        <p:grpSpPr>
          <a:xfrm>
            <a:off x="10662270" y="3095637"/>
            <a:ext cx="1503956" cy="1071331"/>
            <a:chOff x="-165548" y="536028"/>
            <a:chExt cx="1852458" cy="1324303"/>
          </a:xfrm>
          <a:solidFill>
            <a:srgbClr val="CC00CC">
              <a:alpha val="80000"/>
            </a:srgbClr>
          </a:solidFill>
        </p:grpSpPr>
        <p:sp>
          <p:nvSpPr>
            <p:cNvPr id="23" name="Diagrama de flujo: conector 29">
              <a:extLst>
                <a:ext uri="{FF2B5EF4-FFF2-40B4-BE49-F238E27FC236}">
                  <a16:creationId xmlns:a16="http://schemas.microsoft.com/office/drawing/2014/main" id="{E42DBCDE-29B5-92BC-CC16-3D3EAFC45519}"/>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4" name="Rectángulo: esquinas redondeadas 30">
              <a:extLst>
                <a:ext uri="{FF2B5EF4-FFF2-40B4-BE49-F238E27FC236}">
                  <a16:creationId xmlns:a16="http://schemas.microsoft.com/office/drawing/2014/main" id="{F39E3DE4-E498-2BEF-927E-5D8F6D67F687}"/>
                </a:ext>
              </a:extLst>
            </p:cNvPr>
            <p:cNvSpPr/>
            <p:nvPr/>
          </p:nvSpPr>
          <p:spPr>
            <a:xfrm>
              <a:off x="-165548" y="1103587"/>
              <a:ext cx="520263"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6" name="Diagrama de flujo: conector 32">
              <a:extLst>
                <a:ext uri="{FF2B5EF4-FFF2-40B4-BE49-F238E27FC236}">
                  <a16:creationId xmlns:a16="http://schemas.microsoft.com/office/drawing/2014/main" id="{D418A8F7-B167-87D7-74D4-3189EB0030B0}"/>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latin typeface="Verdana" panose="020B0604030504040204" pitchFamily="34" charset="0"/>
                  <a:ea typeface="Verdana" panose="020B0604030504040204" pitchFamily="34" charset="0"/>
                </a:rPr>
                <a:t>5.</a:t>
              </a:r>
              <a:endParaRPr lang="es-CO" b="1" dirty="0">
                <a:solidFill>
                  <a:schemeClr val="tx1"/>
                </a:solidFill>
                <a:latin typeface="Verdana" panose="020B0604030504040204" pitchFamily="34" charset="0"/>
                <a:ea typeface="Verdana" panose="020B0604030504040204" pitchFamily="34" charset="0"/>
              </a:endParaRPr>
            </a:p>
          </p:txBody>
        </p:sp>
      </p:grpSp>
      <p:sp>
        <p:nvSpPr>
          <p:cNvPr id="28" name="INTRODUCTION">
            <a:extLst>
              <a:ext uri="{FF2B5EF4-FFF2-40B4-BE49-F238E27FC236}">
                <a16:creationId xmlns:a16="http://schemas.microsoft.com/office/drawing/2014/main" id="{A7F58447-729F-B3F6-6FBA-30E96860C04B}"/>
              </a:ext>
            </a:extLst>
          </p:cNvPr>
          <p:cNvSpPr txBox="1"/>
          <p:nvPr/>
        </p:nvSpPr>
        <p:spPr>
          <a:xfrm>
            <a:off x="4960185" y="3410879"/>
            <a:ext cx="7479155" cy="523220"/>
          </a:xfrm>
          <a:prstGeom prst="rect">
            <a:avLst/>
          </a:prstGeom>
          <a:noFill/>
        </p:spPr>
        <p:txBody>
          <a:bodyPr wrap="square" rtlCol="0" anchor="b">
            <a:spAutoFit/>
          </a:bodyPr>
          <a:lstStyle/>
          <a:p>
            <a:r>
              <a:rPr lang="en-US" sz="2800" b="1" spc="-200" dirty="0">
                <a:solidFill>
                  <a:schemeClr val="tx2"/>
                </a:solidFill>
                <a:latin typeface="Montserrat" pitchFamily="2" charset="77"/>
                <a:cs typeface="Poppins" pitchFamily="2" charset="77"/>
              </a:rPr>
              <a:t>ANÁLISIS DE RESPONSABILIDAD</a:t>
            </a:r>
          </a:p>
        </p:txBody>
      </p:sp>
      <p:grpSp>
        <p:nvGrpSpPr>
          <p:cNvPr id="30" name="Grupo 29">
            <a:extLst>
              <a:ext uri="{FF2B5EF4-FFF2-40B4-BE49-F238E27FC236}">
                <a16:creationId xmlns:a16="http://schemas.microsoft.com/office/drawing/2014/main" id="{AF5E3DAA-05E9-8F2C-D5D2-F0D9D9AB9B18}"/>
              </a:ext>
            </a:extLst>
          </p:cNvPr>
          <p:cNvGrpSpPr/>
          <p:nvPr/>
        </p:nvGrpSpPr>
        <p:grpSpPr>
          <a:xfrm>
            <a:off x="8196292" y="4228522"/>
            <a:ext cx="3791683" cy="2490440"/>
            <a:chOff x="686647" y="1788078"/>
            <a:chExt cx="3791683" cy="2490440"/>
          </a:xfrm>
        </p:grpSpPr>
        <p:sp>
          <p:nvSpPr>
            <p:cNvPr id="31" name="Google Shape;242;p18">
              <a:extLst>
                <a:ext uri="{FF2B5EF4-FFF2-40B4-BE49-F238E27FC236}">
                  <a16:creationId xmlns:a16="http://schemas.microsoft.com/office/drawing/2014/main" id="{887167BF-3C39-C6CB-556F-5FB2A13A33D6}"/>
                </a:ext>
              </a:extLst>
            </p:cNvPr>
            <p:cNvSpPr/>
            <p:nvPr/>
          </p:nvSpPr>
          <p:spPr>
            <a:xfrm>
              <a:off x="909531" y="3670451"/>
              <a:ext cx="3568799" cy="608067"/>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mn-lt"/>
                <a:ea typeface="Calibri"/>
                <a:cs typeface="Calibri"/>
                <a:sym typeface="Calibri"/>
              </a:endParaRPr>
            </a:p>
          </p:txBody>
        </p:sp>
        <p:sp>
          <p:nvSpPr>
            <p:cNvPr id="32" name="Google Shape;285;p18">
              <a:extLst>
                <a:ext uri="{FF2B5EF4-FFF2-40B4-BE49-F238E27FC236}">
                  <a16:creationId xmlns:a16="http://schemas.microsoft.com/office/drawing/2014/main" id="{E3FF43DC-4E31-D137-78C9-2145968D1EA6}"/>
                </a:ext>
              </a:extLst>
            </p:cNvPr>
            <p:cNvSpPr/>
            <p:nvPr/>
          </p:nvSpPr>
          <p:spPr>
            <a:xfrm>
              <a:off x="686647" y="2319742"/>
              <a:ext cx="3715120" cy="1661454"/>
            </a:xfrm>
            <a:custGeom>
              <a:avLst/>
              <a:gdLst/>
              <a:ahLst/>
              <a:cxnLst/>
              <a:rect l="l" t="t" r="r" b="b"/>
              <a:pathLst>
                <a:path w="1781175" h="847725" extrusionOk="0">
                  <a:moveTo>
                    <a:pt x="1643158" y="0"/>
                  </a:moveTo>
                  <a:cubicBezTo>
                    <a:pt x="1722065" y="0"/>
                    <a:pt x="1786033" y="0"/>
                    <a:pt x="1786033" y="0"/>
                  </a:cubicBezTo>
                  <a:lnTo>
                    <a:pt x="1786033" y="854297"/>
                  </a:lnTo>
                  <a:cubicBezTo>
                    <a:pt x="1786033" y="854297"/>
                    <a:pt x="1722065" y="854297"/>
                    <a:pt x="1643158" y="854297"/>
                  </a:cubicBezTo>
                  <a:lnTo>
                    <a:pt x="142875" y="854297"/>
                  </a:lnTo>
                  <a:lnTo>
                    <a:pt x="142875" y="0"/>
                  </a:lnTo>
                  <a:cubicBezTo>
                    <a:pt x="63967" y="0"/>
                    <a:pt x="0" y="0"/>
                    <a:pt x="0" y="0"/>
                  </a:cubicBezTo>
                  <a:cubicBezTo>
                    <a:pt x="0" y="0"/>
                    <a:pt x="63967" y="0"/>
                    <a:pt x="142875" y="0"/>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3" name="Google Shape;286;p18">
              <a:extLst>
                <a:ext uri="{FF2B5EF4-FFF2-40B4-BE49-F238E27FC236}">
                  <a16:creationId xmlns:a16="http://schemas.microsoft.com/office/drawing/2014/main" id="{20A77C19-3092-5C51-2EF1-20F8BB15E023}"/>
                </a:ext>
              </a:extLst>
            </p:cNvPr>
            <p:cNvSpPr/>
            <p:nvPr/>
          </p:nvSpPr>
          <p:spPr>
            <a:xfrm>
              <a:off x="986093" y="1788078"/>
              <a:ext cx="3415674" cy="1064077"/>
            </a:xfrm>
            <a:custGeom>
              <a:avLst/>
              <a:gdLst/>
              <a:ahLst/>
              <a:cxnLst/>
              <a:rect l="l" t="t" r="r" b="b"/>
              <a:pathLst>
                <a:path w="1781175" h="542925" extrusionOk="0">
                  <a:moveTo>
                    <a:pt x="266700" y="0"/>
                  </a:moveTo>
                  <a:lnTo>
                    <a:pt x="1519333" y="0"/>
                  </a:lnTo>
                  <a:cubicBezTo>
                    <a:pt x="1666627" y="0"/>
                    <a:pt x="1786033" y="119406"/>
                    <a:pt x="1786033" y="266700"/>
                  </a:cubicBezTo>
                  <a:lnTo>
                    <a:pt x="1786033" y="542925"/>
                  </a:lnTo>
                  <a:lnTo>
                    <a:pt x="1786033" y="542925"/>
                  </a:lnTo>
                  <a:lnTo>
                    <a:pt x="0" y="542925"/>
                  </a:lnTo>
                  <a:lnTo>
                    <a:pt x="0" y="542925"/>
                  </a:lnTo>
                  <a:lnTo>
                    <a:pt x="0" y="266700"/>
                  </a:lnTo>
                  <a:cubicBezTo>
                    <a:pt x="0" y="119406"/>
                    <a:pt x="119405" y="0"/>
                    <a:pt x="266700" y="0"/>
                  </a:cubicBezTo>
                  <a:close/>
                </a:path>
              </a:pathLst>
            </a:custGeom>
            <a:solidFill>
              <a:schemeClr val="accent5">
                <a:lumMod val="75000"/>
                <a:alpha val="8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4" name="Google Shape;287;p18">
              <a:extLst>
                <a:ext uri="{FF2B5EF4-FFF2-40B4-BE49-F238E27FC236}">
                  <a16:creationId xmlns:a16="http://schemas.microsoft.com/office/drawing/2014/main" id="{16A7857A-7839-105B-ED97-31365920AA4D}"/>
                </a:ext>
              </a:extLst>
            </p:cNvPr>
            <p:cNvSpPr/>
            <p:nvPr/>
          </p:nvSpPr>
          <p:spPr>
            <a:xfrm>
              <a:off x="1277248" y="3111266"/>
              <a:ext cx="456641" cy="466699"/>
            </a:xfrm>
            <a:custGeom>
              <a:avLst/>
              <a:gdLst/>
              <a:ahLst/>
              <a:cxnLst/>
              <a:rect l="l" t="t" r="r" b="b"/>
              <a:pathLst>
                <a:path w="238125" h="238125" extrusionOk="0">
                  <a:moveTo>
                    <a:pt x="238887" y="119444"/>
                  </a:moveTo>
                  <a:cubicBezTo>
                    <a:pt x="238887" y="185411"/>
                    <a:pt x="185410" y="238887"/>
                    <a:pt x="119444" y="238887"/>
                  </a:cubicBezTo>
                  <a:cubicBezTo>
                    <a:pt x="53477" y="238887"/>
                    <a:pt x="0" y="185411"/>
                    <a:pt x="0" y="119444"/>
                  </a:cubicBezTo>
                  <a:cubicBezTo>
                    <a:pt x="0" y="53477"/>
                    <a:pt x="53477" y="0"/>
                    <a:pt x="119444" y="0"/>
                  </a:cubicBezTo>
                  <a:cubicBezTo>
                    <a:pt x="185410" y="0"/>
                    <a:pt x="238887" y="53477"/>
                    <a:pt x="238887" y="119444"/>
                  </a:cubicBezTo>
                  <a:close/>
                </a:path>
              </a:pathLst>
            </a:custGeom>
            <a:solidFill>
              <a:schemeClr val="accent5">
                <a:lumMod val="40000"/>
                <a:lumOff val="6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5" name="Google Shape;288;p18">
              <a:extLst>
                <a:ext uri="{FF2B5EF4-FFF2-40B4-BE49-F238E27FC236}">
                  <a16:creationId xmlns:a16="http://schemas.microsoft.com/office/drawing/2014/main" id="{5D23EDFD-7014-9D75-1FE0-E633AD6035EC}"/>
                </a:ext>
              </a:extLst>
            </p:cNvPr>
            <p:cNvSpPr/>
            <p:nvPr/>
          </p:nvSpPr>
          <p:spPr>
            <a:xfrm>
              <a:off x="1423372" y="3260611"/>
              <a:ext cx="164391" cy="168012"/>
            </a:xfrm>
            <a:custGeom>
              <a:avLst/>
              <a:gdLst/>
              <a:ahLst/>
              <a:cxnLst/>
              <a:rect l="l" t="t" r="r" b="b"/>
              <a:pathLst>
                <a:path w="85725" h="85725" extrusionOk="0">
                  <a:moveTo>
                    <a:pt x="43244" y="86487"/>
                  </a:moveTo>
                  <a:cubicBezTo>
                    <a:pt x="19364" y="86487"/>
                    <a:pt x="0" y="67123"/>
                    <a:pt x="0" y="43244"/>
                  </a:cubicBezTo>
                  <a:cubicBezTo>
                    <a:pt x="0" y="19364"/>
                    <a:pt x="19364" y="0"/>
                    <a:pt x="43244" y="0"/>
                  </a:cubicBezTo>
                  <a:cubicBezTo>
                    <a:pt x="67123" y="0"/>
                    <a:pt x="86487" y="19364"/>
                    <a:pt x="86487" y="43244"/>
                  </a:cubicBezTo>
                  <a:cubicBezTo>
                    <a:pt x="86439" y="67104"/>
                    <a:pt x="67104" y="86430"/>
                    <a:pt x="43244" y="86487"/>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6" name="Google Shape;289;p18">
              <a:extLst>
                <a:ext uri="{FF2B5EF4-FFF2-40B4-BE49-F238E27FC236}">
                  <a16:creationId xmlns:a16="http://schemas.microsoft.com/office/drawing/2014/main" id="{FA5F10FD-D7DB-590F-F434-E5B128CA835B}"/>
                </a:ext>
              </a:extLst>
            </p:cNvPr>
            <p:cNvSpPr/>
            <p:nvPr/>
          </p:nvSpPr>
          <p:spPr>
            <a:xfrm>
              <a:off x="1044183" y="1847760"/>
              <a:ext cx="913281" cy="933400"/>
            </a:xfrm>
            <a:custGeom>
              <a:avLst/>
              <a:gdLst/>
              <a:ahLst/>
              <a:cxnLst/>
              <a:rect l="l" t="t" r="r" b="b"/>
              <a:pathLst>
                <a:path w="476250" h="476250" extrusionOk="0">
                  <a:moveTo>
                    <a:pt x="448017" y="207089"/>
                  </a:moveTo>
                  <a:cubicBezTo>
                    <a:pt x="466705" y="321462"/>
                    <a:pt x="389138" y="429329"/>
                    <a:pt x="274765" y="448017"/>
                  </a:cubicBezTo>
                  <a:cubicBezTo>
                    <a:pt x="160393" y="466705"/>
                    <a:pt x="52526" y="389138"/>
                    <a:pt x="33838" y="274765"/>
                  </a:cubicBezTo>
                  <a:cubicBezTo>
                    <a:pt x="15150" y="160393"/>
                    <a:pt x="92717" y="52526"/>
                    <a:pt x="207089" y="33838"/>
                  </a:cubicBezTo>
                  <a:cubicBezTo>
                    <a:pt x="321462" y="15150"/>
                    <a:pt x="429329" y="92717"/>
                    <a:pt x="448017" y="207089"/>
                  </a:cubicBezTo>
                  <a:close/>
                </a:path>
              </a:pathLst>
            </a:custGeom>
            <a:solidFill>
              <a:schemeClr val="accent5">
                <a:lumMod val="40000"/>
                <a:lumOff val="6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7" name="Google Shape;290;p18">
              <a:extLst>
                <a:ext uri="{FF2B5EF4-FFF2-40B4-BE49-F238E27FC236}">
                  <a16:creationId xmlns:a16="http://schemas.microsoft.com/office/drawing/2014/main" id="{7D7198D7-FF82-0D82-64CD-C9DFB32463F1}"/>
                </a:ext>
              </a:extLst>
            </p:cNvPr>
            <p:cNvSpPr/>
            <p:nvPr/>
          </p:nvSpPr>
          <p:spPr>
            <a:xfrm>
              <a:off x="1240900" y="2048498"/>
              <a:ext cx="529703" cy="541372"/>
            </a:xfrm>
            <a:custGeom>
              <a:avLst/>
              <a:gdLst/>
              <a:ahLst/>
              <a:cxnLst/>
              <a:rect l="l" t="t" r="r" b="b"/>
              <a:pathLst>
                <a:path w="276225" h="276225" extrusionOk="0">
                  <a:moveTo>
                    <a:pt x="138398" y="276796"/>
                  </a:moveTo>
                  <a:cubicBezTo>
                    <a:pt x="61960" y="276796"/>
                    <a:pt x="0" y="214836"/>
                    <a:pt x="0" y="138398"/>
                  </a:cubicBezTo>
                  <a:cubicBezTo>
                    <a:pt x="0" y="61960"/>
                    <a:pt x="61960" y="0"/>
                    <a:pt x="138398" y="0"/>
                  </a:cubicBezTo>
                  <a:cubicBezTo>
                    <a:pt x="214836" y="0"/>
                    <a:pt x="276796" y="61960"/>
                    <a:pt x="276796" y="138398"/>
                  </a:cubicBezTo>
                  <a:cubicBezTo>
                    <a:pt x="276739" y="214808"/>
                    <a:pt x="214808" y="276739"/>
                    <a:pt x="138398" y="276796"/>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8" name="Google Shape;291;p18">
              <a:extLst>
                <a:ext uri="{FF2B5EF4-FFF2-40B4-BE49-F238E27FC236}">
                  <a16:creationId xmlns:a16="http://schemas.microsoft.com/office/drawing/2014/main" id="{8FE9B9D3-07E1-DA36-7C4A-E704EA538F99}"/>
                </a:ext>
              </a:extLst>
            </p:cNvPr>
            <p:cNvSpPr/>
            <p:nvPr/>
          </p:nvSpPr>
          <p:spPr>
            <a:xfrm>
              <a:off x="1368575" y="3204606"/>
              <a:ext cx="273984" cy="280020"/>
            </a:xfrm>
            <a:custGeom>
              <a:avLst/>
              <a:gdLst/>
              <a:ahLst/>
              <a:cxnLst/>
              <a:rect l="l" t="t" r="r" b="b"/>
              <a:pathLst>
                <a:path w="142875" h="142875" extrusionOk="0">
                  <a:moveTo>
                    <a:pt x="71819" y="143637"/>
                  </a:moveTo>
                  <a:cubicBezTo>
                    <a:pt x="32156" y="143637"/>
                    <a:pt x="0" y="111481"/>
                    <a:pt x="0" y="71819"/>
                  </a:cubicBezTo>
                  <a:cubicBezTo>
                    <a:pt x="0" y="32156"/>
                    <a:pt x="32156" y="0"/>
                    <a:pt x="71819" y="0"/>
                  </a:cubicBezTo>
                  <a:cubicBezTo>
                    <a:pt x="111481" y="0"/>
                    <a:pt x="143637" y="32156"/>
                    <a:pt x="143637" y="71819"/>
                  </a:cubicBezTo>
                  <a:cubicBezTo>
                    <a:pt x="143580" y="111462"/>
                    <a:pt x="111462" y="143580"/>
                    <a:pt x="71819" y="143637"/>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9" name="Google Shape;292;p18">
              <a:extLst>
                <a:ext uri="{FF2B5EF4-FFF2-40B4-BE49-F238E27FC236}">
                  <a16:creationId xmlns:a16="http://schemas.microsoft.com/office/drawing/2014/main" id="{2F39E3D6-D9C0-A58D-0D70-E86BABFDF640}"/>
                </a:ext>
              </a:extLst>
            </p:cNvPr>
            <p:cNvSpPr/>
            <p:nvPr/>
          </p:nvSpPr>
          <p:spPr>
            <a:xfrm>
              <a:off x="1332227" y="2141838"/>
              <a:ext cx="347048" cy="354692"/>
            </a:xfrm>
            <a:custGeom>
              <a:avLst/>
              <a:gdLst/>
              <a:ahLst/>
              <a:cxnLst/>
              <a:rect l="l" t="t" r="r" b="b"/>
              <a:pathLst>
                <a:path w="180975" h="180975" extrusionOk="0">
                  <a:moveTo>
                    <a:pt x="90773" y="181546"/>
                  </a:moveTo>
                  <a:cubicBezTo>
                    <a:pt x="40643" y="181546"/>
                    <a:pt x="0" y="140903"/>
                    <a:pt x="0" y="90773"/>
                  </a:cubicBezTo>
                  <a:cubicBezTo>
                    <a:pt x="0" y="40643"/>
                    <a:pt x="40643" y="0"/>
                    <a:pt x="90773" y="0"/>
                  </a:cubicBezTo>
                  <a:cubicBezTo>
                    <a:pt x="140903" y="0"/>
                    <a:pt x="181546" y="40643"/>
                    <a:pt x="181546" y="90773"/>
                  </a:cubicBezTo>
                  <a:cubicBezTo>
                    <a:pt x="181546" y="140903"/>
                    <a:pt x="140903" y="181546"/>
                    <a:pt x="90773" y="181546"/>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40" name="Google Shape;293;p18">
              <a:extLst>
                <a:ext uri="{FF2B5EF4-FFF2-40B4-BE49-F238E27FC236}">
                  <a16:creationId xmlns:a16="http://schemas.microsoft.com/office/drawing/2014/main" id="{3A63F7AA-BAA9-C168-A596-0D55B253850C}"/>
                </a:ext>
              </a:extLst>
            </p:cNvPr>
            <p:cNvSpPr/>
            <p:nvPr/>
          </p:nvSpPr>
          <p:spPr>
            <a:xfrm>
              <a:off x="1506299" y="2497650"/>
              <a:ext cx="18266" cy="690717"/>
            </a:xfrm>
            <a:custGeom>
              <a:avLst/>
              <a:gdLst/>
              <a:ahLst/>
              <a:cxnLst/>
              <a:rect l="l" t="t" r="r" b="b"/>
              <a:pathLst>
                <a:path w="120000" h="352425" extrusionOk="0">
                  <a:moveTo>
                    <a:pt x="0" y="0"/>
                  </a:moveTo>
                  <a:lnTo>
                    <a:pt x="0" y="361569"/>
                  </a:lnTo>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41" name="Google Shape;309;p18">
              <a:extLst>
                <a:ext uri="{FF2B5EF4-FFF2-40B4-BE49-F238E27FC236}">
                  <a16:creationId xmlns:a16="http://schemas.microsoft.com/office/drawing/2014/main" id="{A8DEBED6-4018-D0B5-47BC-9EFE6A90E788}"/>
                </a:ext>
              </a:extLst>
            </p:cNvPr>
            <p:cNvSpPr/>
            <p:nvPr/>
          </p:nvSpPr>
          <p:spPr>
            <a:xfrm>
              <a:off x="1780381" y="2912977"/>
              <a:ext cx="2667881" cy="1154887"/>
            </a:xfrm>
            <a:prstGeom prst="rect">
              <a:avLst/>
            </a:prstGeom>
            <a:noFill/>
            <a:ln>
              <a:noFill/>
            </a:ln>
          </p:spPr>
          <p:txBody>
            <a:bodyPr spcFirstLastPara="1" wrap="square" lIns="91425" tIns="45700" rIns="91425" bIns="45700" anchor="t" anchorCtr="0">
              <a:noAutofit/>
            </a:bodyPr>
            <a:lstStyle/>
            <a:p>
              <a:pPr marL="0" indent="0" algn="ctr">
                <a:buNone/>
              </a:pPr>
              <a:r>
                <a:rPr lang="es-CO" sz="1050" dirty="0">
                  <a:solidFill>
                    <a:schemeClr val="tx1"/>
                  </a:solidFill>
                  <a:latin typeface="Verdana" panose="020B0604030504040204" pitchFamily="34" charset="0"/>
                  <a:ea typeface="Verdana" panose="020B0604030504040204" pitchFamily="34" charset="0"/>
                </a:rPr>
                <a:t>Priorizar la intervenci</a:t>
              </a:r>
              <a:r>
                <a:rPr lang="es-CO" sz="1050" dirty="0">
                  <a:latin typeface="Verdana" panose="020B0604030504040204" pitchFamily="34" charset="0"/>
                  <a:ea typeface="Verdana" panose="020B0604030504040204" pitchFamily="34" charset="0"/>
                </a:rPr>
                <a:t>ón y verificación de los pasivos ambientales, soportado mediante la aplicación de la metodología de priorización adoptada por el CNGPA</a:t>
              </a:r>
              <a:endParaRPr lang="es-CO" sz="1050" dirty="0">
                <a:solidFill>
                  <a:schemeClr val="tx1"/>
                </a:solidFill>
                <a:latin typeface="Verdana" panose="020B0604030504040204" pitchFamily="34" charset="0"/>
                <a:ea typeface="Verdana" panose="020B0604030504040204" pitchFamily="34" charset="0"/>
              </a:endParaRPr>
            </a:p>
          </p:txBody>
        </p:sp>
        <p:sp>
          <p:nvSpPr>
            <p:cNvPr id="42" name="Google Shape;313;p18">
              <a:extLst>
                <a:ext uri="{FF2B5EF4-FFF2-40B4-BE49-F238E27FC236}">
                  <a16:creationId xmlns:a16="http://schemas.microsoft.com/office/drawing/2014/main" id="{AB392302-A8FF-5BFF-59D2-8FC17D94D606}"/>
                </a:ext>
              </a:extLst>
            </p:cNvPr>
            <p:cNvSpPr txBox="1"/>
            <p:nvPr/>
          </p:nvSpPr>
          <p:spPr>
            <a:xfrm>
              <a:off x="1582940" y="2136228"/>
              <a:ext cx="2847497"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b="1" dirty="0">
                  <a:latin typeface="Verdana" panose="020B0604030504040204" pitchFamily="34" charset="0"/>
                  <a:ea typeface="Verdana" panose="020B0604030504040204" pitchFamily="34" charset="0"/>
                  <a:cs typeface="Lora"/>
                  <a:sym typeface="Lora"/>
                </a:rPr>
                <a:t>5. ANÁLISIS DE RESPONSABILIDAD</a:t>
              </a:r>
              <a:endParaRPr sz="1400" dirty="0">
                <a:latin typeface="Verdana" panose="020B0604030504040204" pitchFamily="34" charset="0"/>
                <a:ea typeface="Verdana" panose="020B0604030504040204" pitchFamily="34" charset="0"/>
              </a:endParaRPr>
            </a:p>
          </p:txBody>
        </p:sp>
      </p:grpSp>
      <p:cxnSp>
        <p:nvCxnSpPr>
          <p:cNvPr id="48" name="Conector recto de flecha 47">
            <a:extLst>
              <a:ext uri="{FF2B5EF4-FFF2-40B4-BE49-F238E27FC236}">
                <a16:creationId xmlns:a16="http://schemas.microsoft.com/office/drawing/2014/main" id="{4F5EE8E8-01AB-9245-E94A-18A48541FD89}"/>
              </a:ext>
            </a:extLst>
          </p:cNvPr>
          <p:cNvCxnSpPr>
            <a:stCxn id="520" idx="3"/>
            <a:endCxn id="28" idx="1"/>
          </p:cNvCxnSpPr>
          <p:nvPr/>
        </p:nvCxnSpPr>
        <p:spPr>
          <a:xfrm>
            <a:off x="2340674" y="3661123"/>
            <a:ext cx="2619511" cy="11366"/>
          </a:xfrm>
          <a:prstGeom prst="straightConnector1">
            <a:avLst/>
          </a:prstGeom>
          <a:ln>
            <a:tailEnd type="triangle"/>
          </a:ln>
        </p:spPr>
        <p:style>
          <a:lnRef idx="2">
            <a:schemeClr val="accent3"/>
          </a:lnRef>
          <a:fillRef idx="0">
            <a:schemeClr val="accent3"/>
          </a:fillRef>
          <a:effectRef idx="1">
            <a:schemeClr val="accent3"/>
          </a:effectRef>
          <a:fontRef idx="minor">
            <a:schemeClr val="tx1"/>
          </a:fontRef>
        </p:style>
      </p:cxnSp>
      <p:cxnSp>
        <p:nvCxnSpPr>
          <p:cNvPr id="50" name="Conector angular 49">
            <a:extLst>
              <a:ext uri="{FF2B5EF4-FFF2-40B4-BE49-F238E27FC236}">
                <a16:creationId xmlns:a16="http://schemas.microsoft.com/office/drawing/2014/main" id="{44DD06E3-0F78-E35A-92EE-2874FBAF740C}"/>
              </a:ext>
            </a:extLst>
          </p:cNvPr>
          <p:cNvCxnSpPr>
            <a:cxnSpLocks/>
          </p:cNvCxnSpPr>
          <p:nvPr/>
        </p:nvCxnSpPr>
        <p:spPr>
          <a:xfrm rot="16200000" flipH="1">
            <a:off x="5452829" y="2795922"/>
            <a:ext cx="760710" cy="525635"/>
          </a:xfrm>
          <a:prstGeom prst="bentConnector3">
            <a:avLst/>
          </a:prstGeom>
          <a:ln>
            <a:tailEnd type="triangle"/>
          </a:ln>
        </p:spPr>
        <p:style>
          <a:lnRef idx="2">
            <a:schemeClr val="accent3"/>
          </a:lnRef>
          <a:fillRef idx="0">
            <a:schemeClr val="accent3"/>
          </a:fillRef>
          <a:effectRef idx="1">
            <a:schemeClr val="accent3"/>
          </a:effectRef>
          <a:fontRef idx="minor">
            <a:schemeClr val="tx1"/>
          </a:fontRef>
        </p:style>
      </p:cxnSp>
      <p:sp>
        <p:nvSpPr>
          <p:cNvPr id="52" name="CuadroTexto 51">
            <a:extLst>
              <a:ext uri="{FF2B5EF4-FFF2-40B4-BE49-F238E27FC236}">
                <a16:creationId xmlns:a16="http://schemas.microsoft.com/office/drawing/2014/main" id="{09ED4353-B8C0-B038-A729-033542FF4E18}"/>
              </a:ext>
            </a:extLst>
          </p:cNvPr>
          <p:cNvSpPr txBox="1"/>
          <p:nvPr/>
        </p:nvSpPr>
        <p:spPr>
          <a:xfrm>
            <a:off x="2080404" y="4397548"/>
            <a:ext cx="6069393" cy="2308324"/>
          </a:xfrm>
          <a:prstGeom prst="rect">
            <a:avLst/>
          </a:prstGeom>
          <a:noFill/>
        </p:spPr>
        <p:txBody>
          <a:bodyPr wrap="square" rtlCol="0">
            <a:spAutoFit/>
          </a:bodyPr>
          <a:lstStyle/>
          <a:p>
            <a:pPr algn="r"/>
            <a:r>
              <a:rPr lang="es-ES_tradnl" dirty="0"/>
              <a:t>Aplicación de metodología de priorización considerando:</a:t>
            </a:r>
          </a:p>
          <a:p>
            <a:pPr marL="285750" indent="-285750" algn="r">
              <a:buFont typeface="Arial" panose="020B0604020202020204" pitchFamily="34" charset="0"/>
              <a:buChar char="•"/>
            </a:pPr>
            <a:r>
              <a:rPr lang="es-ES_tradnl" dirty="0"/>
              <a:t>Nivel de riesgo</a:t>
            </a:r>
          </a:p>
          <a:p>
            <a:pPr marL="285750" indent="-285750" algn="r">
              <a:buFont typeface="Arial" panose="020B0604020202020204" pitchFamily="34" charset="0"/>
              <a:buChar char="•"/>
            </a:pPr>
            <a:r>
              <a:rPr lang="es-ES_tradnl" dirty="0"/>
              <a:t>Vulnerabilidad del medio</a:t>
            </a:r>
          </a:p>
          <a:p>
            <a:pPr marL="285750" indent="-285750" algn="r">
              <a:buFont typeface="Arial" panose="020B0604020202020204" pitchFamily="34" charset="0"/>
              <a:buChar char="•"/>
            </a:pPr>
            <a:r>
              <a:rPr lang="es-ES_tradnl" dirty="0"/>
              <a:t>Acceso a tecnologías</a:t>
            </a:r>
          </a:p>
          <a:p>
            <a:pPr marL="285750" indent="-285750" algn="r">
              <a:buFont typeface="Arial" panose="020B0604020202020204" pitchFamily="34" charset="0"/>
              <a:buChar char="•"/>
            </a:pPr>
            <a:r>
              <a:rPr lang="es-ES_tradnl" dirty="0"/>
              <a:t>Costos</a:t>
            </a:r>
          </a:p>
          <a:p>
            <a:pPr marL="285750" indent="-285750" algn="r">
              <a:buFont typeface="Arial" panose="020B0604020202020204" pitchFamily="34" charset="0"/>
              <a:buChar char="•"/>
            </a:pPr>
            <a:r>
              <a:rPr lang="es-ES_tradnl" dirty="0"/>
              <a:t>Financiamiento</a:t>
            </a:r>
          </a:p>
          <a:p>
            <a:pPr marL="285750" indent="-285750" algn="r">
              <a:buFont typeface="Arial" panose="020B0604020202020204" pitchFamily="34" charset="0"/>
              <a:buChar char="•"/>
            </a:pPr>
            <a:r>
              <a:rPr lang="es-ES_tradnl" dirty="0"/>
              <a:t>Entre otros</a:t>
            </a:r>
          </a:p>
          <a:p>
            <a:pPr algn="r"/>
            <a:endParaRPr lang="es-ES_tradnl" dirty="0"/>
          </a:p>
        </p:txBody>
      </p:sp>
    </p:spTree>
    <p:extLst>
      <p:ext uri="{BB962C8B-B14F-4D97-AF65-F5344CB8AC3E}">
        <p14:creationId xmlns:p14="http://schemas.microsoft.com/office/powerpoint/2010/main" val="3936314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29"/>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00">
            <a:extLst>
              <a:ext uri="{FF2B5EF4-FFF2-40B4-BE49-F238E27FC236}">
                <a16:creationId xmlns:a16="http://schemas.microsoft.com/office/drawing/2014/main" id="{B0252DA0-FA22-4798-825B-060174EB202A}"/>
              </a:ext>
            </a:extLst>
          </p:cNvPr>
          <p:cNvSpPr txBox="1"/>
          <p:nvPr/>
        </p:nvSpPr>
        <p:spPr>
          <a:xfrm>
            <a:off x="1266625" y="67676"/>
            <a:ext cx="3737242" cy="695062"/>
          </a:xfrm>
          <a:prstGeom prst="rect">
            <a:avLst/>
          </a:prstGeom>
          <a:noFill/>
        </p:spPr>
        <p:txBody>
          <a:bodyPr wrap="none" rtlCol="0" anchor="b">
            <a:spAutoFit/>
          </a:bodyPr>
          <a:lstStyle/>
          <a:p>
            <a:pPr algn="ctr">
              <a:lnSpc>
                <a:spcPts val="4700"/>
              </a:lnSpc>
            </a:pPr>
            <a:r>
              <a:rPr lang="en-US" sz="4000" b="1" spc="-180" dirty="0">
                <a:solidFill>
                  <a:schemeClr val="tx2"/>
                </a:solidFill>
                <a:latin typeface="Raleway" panose="020B0503030101060003" pitchFamily="34" charset="77"/>
              </a:rPr>
              <a:t>INTERVENCIÓN</a:t>
            </a:r>
          </a:p>
        </p:txBody>
      </p:sp>
      <p:grpSp>
        <p:nvGrpSpPr>
          <p:cNvPr id="2" name="Grupo 1">
            <a:extLst>
              <a:ext uri="{FF2B5EF4-FFF2-40B4-BE49-F238E27FC236}">
                <a16:creationId xmlns:a16="http://schemas.microsoft.com/office/drawing/2014/main" id="{55BE0900-D7A4-E2FB-B023-7B92054B1492}"/>
              </a:ext>
            </a:extLst>
          </p:cNvPr>
          <p:cNvGrpSpPr/>
          <p:nvPr/>
        </p:nvGrpSpPr>
        <p:grpSpPr>
          <a:xfrm>
            <a:off x="51683" y="-17556"/>
            <a:ext cx="1253878" cy="957027"/>
            <a:chOff x="315310" y="536028"/>
            <a:chExt cx="1655380" cy="1324303"/>
          </a:xfrm>
          <a:solidFill>
            <a:srgbClr val="3399FF">
              <a:alpha val="80000"/>
            </a:srgbClr>
          </a:solidFill>
        </p:grpSpPr>
        <p:sp>
          <p:nvSpPr>
            <p:cNvPr id="3" name="Diagrama de flujo: conector 34">
              <a:extLst>
                <a:ext uri="{FF2B5EF4-FFF2-40B4-BE49-F238E27FC236}">
                  <a16:creationId xmlns:a16="http://schemas.microsoft.com/office/drawing/2014/main" id="{7757528D-63CB-DE75-4C85-5F8E3AE2B878}"/>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4" name="Rectángulo: esquinas redondeadas 35">
              <a:extLst>
                <a:ext uri="{FF2B5EF4-FFF2-40B4-BE49-F238E27FC236}">
                  <a16:creationId xmlns:a16="http://schemas.microsoft.com/office/drawing/2014/main" id="{C81B4698-E2CD-98DA-CA5A-BEDC084715C9}"/>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6" name="Diagrama de flujo: conector 37">
              <a:extLst>
                <a:ext uri="{FF2B5EF4-FFF2-40B4-BE49-F238E27FC236}">
                  <a16:creationId xmlns:a16="http://schemas.microsoft.com/office/drawing/2014/main" id="{C67C0285-AD61-4A33-F040-BDEF5F83380F}"/>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Verdana" panose="020B0604030504040204" pitchFamily="34" charset="0"/>
                  <a:ea typeface="Verdana" panose="020B0604030504040204" pitchFamily="34" charset="0"/>
                </a:rPr>
                <a:t>6.</a:t>
              </a:r>
              <a:endParaRPr lang="es-CO" sz="1400" b="1" dirty="0">
                <a:solidFill>
                  <a:schemeClr val="tx1"/>
                </a:solidFill>
                <a:latin typeface="Verdana" panose="020B0604030504040204" pitchFamily="34" charset="0"/>
                <a:ea typeface="Verdana" panose="020B0604030504040204" pitchFamily="34" charset="0"/>
              </a:endParaRPr>
            </a:p>
          </p:txBody>
        </p:sp>
      </p:grpSp>
      <p:grpSp>
        <p:nvGrpSpPr>
          <p:cNvPr id="7" name="Grupo 6">
            <a:extLst>
              <a:ext uri="{FF2B5EF4-FFF2-40B4-BE49-F238E27FC236}">
                <a16:creationId xmlns:a16="http://schemas.microsoft.com/office/drawing/2014/main" id="{5BB4FD06-3E37-FC4C-3F77-FFE465B7A93B}"/>
              </a:ext>
            </a:extLst>
          </p:cNvPr>
          <p:cNvGrpSpPr/>
          <p:nvPr/>
        </p:nvGrpSpPr>
        <p:grpSpPr>
          <a:xfrm>
            <a:off x="451891" y="828277"/>
            <a:ext cx="3737242" cy="2508039"/>
            <a:chOff x="2853378" y="3501526"/>
            <a:chExt cx="2441017" cy="1658303"/>
          </a:xfrm>
        </p:grpSpPr>
        <p:sp>
          <p:nvSpPr>
            <p:cNvPr id="8" name="Google Shape;242;p18">
              <a:extLst>
                <a:ext uri="{FF2B5EF4-FFF2-40B4-BE49-F238E27FC236}">
                  <a16:creationId xmlns:a16="http://schemas.microsoft.com/office/drawing/2014/main" id="{824DA443-FED1-0CCB-F0CA-9EE8CE5B3F8F}"/>
                </a:ext>
              </a:extLst>
            </p:cNvPr>
            <p:cNvSpPr/>
            <p:nvPr/>
          </p:nvSpPr>
          <p:spPr>
            <a:xfrm>
              <a:off x="2996867" y="4754937"/>
              <a:ext cx="2297528" cy="404892"/>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mn-lt"/>
                <a:ea typeface="Calibri"/>
                <a:cs typeface="Calibri"/>
                <a:sym typeface="Calibri"/>
              </a:endParaRPr>
            </a:p>
          </p:txBody>
        </p:sp>
        <p:sp>
          <p:nvSpPr>
            <p:cNvPr id="9" name="Google Shape;285;p18">
              <a:extLst>
                <a:ext uri="{FF2B5EF4-FFF2-40B4-BE49-F238E27FC236}">
                  <a16:creationId xmlns:a16="http://schemas.microsoft.com/office/drawing/2014/main" id="{AA9C2136-48BB-F5FD-665F-A73CE4A20CB9}"/>
                </a:ext>
              </a:extLst>
            </p:cNvPr>
            <p:cNvSpPr/>
            <p:nvPr/>
          </p:nvSpPr>
          <p:spPr>
            <a:xfrm>
              <a:off x="2853378" y="3855544"/>
              <a:ext cx="2391727" cy="1106308"/>
            </a:xfrm>
            <a:custGeom>
              <a:avLst/>
              <a:gdLst/>
              <a:ahLst/>
              <a:cxnLst/>
              <a:rect l="l" t="t" r="r" b="b"/>
              <a:pathLst>
                <a:path w="1781175" h="847725" extrusionOk="0">
                  <a:moveTo>
                    <a:pt x="1643158" y="0"/>
                  </a:moveTo>
                  <a:cubicBezTo>
                    <a:pt x="1722065" y="0"/>
                    <a:pt x="1786033" y="0"/>
                    <a:pt x="1786033" y="0"/>
                  </a:cubicBezTo>
                  <a:lnTo>
                    <a:pt x="1786033" y="854297"/>
                  </a:lnTo>
                  <a:cubicBezTo>
                    <a:pt x="1786033" y="854297"/>
                    <a:pt x="1722065" y="854297"/>
                    <a:pt x="1643158" y="854297"/>
                  </a:cubicBezTo>
                  <a:lnTo>
                    <a:pt x="142875" y="854297"/>
                  </a:lnTo>
                  <a:lnTo>
                    <a:pt x="142875" y="0"/>
                  </a:lnTo>
                  <a:cubicBezTo>
                    <a:pt x="63967" y="0"/>
                    <a:pt x="0" y="0"/>
                    <a:pt x="0" y="0"/>
                  </a:cubicBezTo>
                  <a:cubicBezTo>
                    <a:pt x="0" y="0"/>
                    <a:pt x="63967" y="0"/>
                    <a:pt x="142875" y="0"/>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0" name="Google Shape;286;p18">
              <a:extLst>
                <a:ext uri="{FF2B5EF4-FFF2-40B4-BE49-F238E27FC236}">
                  <a16:creationId xmlns:a16="http://schemas.microsoft.com/office/drawing/2014/main" id="{0893E7BD-9661-F77F-DB83-414E90683302}"/>
                </a:ext>
              </a:extLst>
            </p:cNvPr>
            <p:cNvSpPr/>
            <p:nvPr/>
          </p:nvSpPr>
          <p:spPr>
            <a:xfrm>
              <a:off x="3046156" y="3501526"/>
              <a:ext cx="2198949" cy="708534"/>
            </a:xfrm>
            <a:custGeom>
              <a:avLst/>
              <a:gdLst/>
              <a:ahLst/>
              <a:cxnLst/>
              <a:rect l="l" t="t" r="r" b="b"/>
              <a:pathLst>
                <a:path w="1781175" h="542925" extrusionOk="0">
                  <a:moveTo>
                    <a:pt x="266700" y="0"/>
                  </a:moveTo>
                  <a:lnTo>
                    <a:pt x="1519333" y="0"/>
                  </a:lnTo>
                  <a:cubicBezTo>
                    <a:pt x="1666627" y="0"/>
                    <a:pt x="1786033" y="119406"/>
                    <a:pt x="1786033" y="266700"/>
                  </a:cubicBezTo>
                  <a:lnTo>
                    <a:pt x="1786033" y="542925"/>
                  </a:lnTo>
                  <a:lnTo>
                    <a:pt x="1786033" y="542925"/>
                  </a:lnTo>
                  <a:lnTo>
                    <a:pt x="0" y="542925"/>
                  </a:lnTo>
                  <a:lnTo>
                    <a:pt x="0" y="542925"/>
                  </a:lnTo>
                  <a:lnTo>
                    <a:pt x="0" y="266700"/>
                  </a:lnTo>
                  <a:cubicBezTo>
                    <a:pt x="0" y="119406"/>
                    <a:pt x="119405" y="0"/>
                    <a:pt x="266700" y="0"/>
                  </a:cubicBezTo>
                  <a:close/>
                </a:path>
              </a:pathLst>
            </a:custGeom>
            <a:solidFill>
              <a:srgbClr val="3399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1" name="Google Shape;287;p18">
              <a:extLst>
                <a:ext uri="{FF2B5EF4-FFF2-40B4-BE49-F238E27FC236}">
                  <a16:creationId xmlns:a16="http://schemas.microsoft.com/office/drawing/2014/main" id="{A05E2161-E4E3-F0D6-8541-BF635DA770EB}"/>
                </a:ext>
              </a:extLst>
            </p:cNvPr>
            <p:cNvSpPr/>
            <p:nvPr/>
          </p:nvSpPr>
          <p:spPr>
            <a:xfrm>
              <a:off x="3233596" y="4382594"/>
              <a:ext cx="293977" cy="310760"/>
            </a:xfrm>
            <a:custGeom>
              <a:avLst/>
              <a:gdLst/>
              <a:ahLst/>
              <a:cxnLst/>
              <a:rect l="l" t="t" r="r" b="b"/>
              <a:pathLst>
                <a:path w="238125" h="238125" extrusionOk="0">
                  <a:moveTo>
                    <a:pt x="238887" y="119444"/>
                  </a:moveTo>
                  <a:cubicBezTo>
                    <a:pt x="238887" y="185411"/>
                    <a:pt x="185410" y="238887"/>
                    <a:pt x="119444" y="238887"/>
                  </a:cubicBezTo>
                  <a:cubicBezTo>
                    <a:pt x="53477" y="238887"/>
                    <a:pt x="0" y="185411"/>
                    <a:pt x="0" y="119444"/>
                  </a:cubicBezTo>
                  <a:cubicBezTo>
                    <a:pt x="0" y="53477"/>
                    <a:pt x="53477" y="0"/>
                    <a:pt x="119444" y="0"/>
                  </a:cubicBezTo>
                  <a:cubicBezTo>
                    <a:pt x="185410" y="0"/>
                    <a:pt x="238887" y="53477"/>
                    <a:pt x="238887" y="119444"/>
                  </a:cubicBezTo>
                  <a:close/>
                </a:path>
              </a:pathLst>
            </a:custGeom>
            <a:solidFill>
              <a:srgbClr val="2EF1F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2" name="Google Shape;288;p18">
              <a:extLst>
                <a:ext uri="{FF2B5EF4-FFF2-40B4-BE49-F238E27FC236}">
                  <a16:creationId xmlns:a16="http://schemas.microsoft.com/office/drawing/2014/main" id="{CA230674-4364-BF76-4121-C222FABE5E78}"/>
                </a:ext>
              </a:extLst>
            </p:cNvPr>
            <p:cNvSpPr/>
            <p:nvPr/>
          </p:nvSpPr>
          <p:spPr>
            <a:xfrm>
              <a:off x="3327668" y="4482038"/>
              <a:ext cx="105832" cy="111874"/>
            </a:xfrm>
            <a:custGeom>
              <a:avLst/>
              <a:gdLst/>
              <a:ahLst/>
              <a:cxnLst/>
              <a:rect l="l" t="t" r="r" b="b"/>
              <a:pathLst>
                <a:path w="85725" h="85725" extrusionOk="0">
                  <a:moveTo>
                    <a:pt x="43244" y="86487"/>
                  </a:moveTo>
                  <a:cubicBezTo>
                    <a:pt x="19364" y="86487"/>
                    <a:pt x="0" y="67123"/>
                    <a:pt x="0" y="43244"/>
                  </a:cubicBezTo>
                  <a:cubicBezTo>
                    <a:pt x="0" y="19364"/>
                    <a:pt x="19364" y="0"/>
                    <a:pt x="43244" y="0"/>
                  </a:cubicBezTo>
                  <a:cubicBezTo>
                    <a:pt x="67123" y="0"/>
                    <a:pt x="86487" y="19364"/>
                    <a:pt x="86487" y="43244"/>
                  </a:cubicBezTo>
                  <a:cubicBezTo>
                    <a:pt x="86439" y="67104"/>
                    <a:pt x="67104" y="86430"/>
                    <a:pt x="43244" y="86487"/>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3" name="Google Shape;289;p18">
              <a:extLst>
                <a:ext uri="{FF2B5EF4-FFF2-40B4-BE49-F238E27FC236}">
                  <a16:creationId xmlns:a16="http://schemas.microsoft.com/office/drawing/2014/main" id="{B30EA307-7260-F180-1E5A-D5DF5B5A8175}"/>
                </a:ext>
              </a:extLst>
            </p:cNvPr>
            <p:cNvSpPr/>
            <p:nvPr/>
          </p:nvSpPr>
          <p:spPr>
            <a:xfrm>
              <a:off x="3083553" y="3541266"/>
              <a:ext cx="587954" cy="621521"/>
            </a:xfrm>
            <a:custGeom>
              <a:avLst/>
              <a:gdLst/>
              <a:ahLst/>
              <a:cxnLst/>
              <a:rect l="l" t="t" r="r" b="b"/>
              <a:pathLst>
                <a:path w="476250" h="476250" extrusionOk="0">
                  <a:moveTo>
                    <a:pt x="448017" y="207089"/>
                  </a:moveTo>
                  <a:cubicBezTo>
                    <a:pt x="466705" y="321462"/>
                    <a:pt x="389138" y="429329"/>
                    <a:pt x="274765" y="448017"/>
                  </a:cubicBezTo>
                  <a:cubicBezTo>
                    <a:pt x="160393" y="466705"/>
                    <a:pt x="52526" y="389138"/>
                    <a:pt x="33838" y="274765"/>
                  </a:cubicBezTo>
                  <a:cubicBezTo>
                    <a:pt x="15150" y="160393"/>
                    <a:pt x="92717" y="52526"/>
                    <a:pt x="207089" y="33838"/>
                  </a:cubicBezTo>
                  <a:cubicBezTo>
                    <a:pt x="321462" y="15150"/>
                    <a:pt x="429329" y="92717"/>
                    <a:pt x="448017" y="207089"/>
                  </a:cubicBezTo>
                  <a:close/>
                </a:path>
              </a:pathLst>
            </a:custGeom>
            <a:solidFill>
              <a:srgbClr val="2EF1F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4" name="Google Shape;290;p18">
              <a:extLst>
                <a:ext uri="{FF2B5EF4-FFF2-40B4-BE49-F238E27FC236}">
                  <a16:creationId xmlns:a16="http://schemas.microsoft.com/office/drawing/2014/main" id="{59DAA207-B7B3-849F-E1F4-38A72F899DA9}"/>
                </a:ext>
              </a:extLst>
            </p:cNvPr>
            <p:cNvSpPr/>
            <p:nvPr/>
          </p:nvSpPr>
          <p:spPr>
            <a:xfrm>
              <a:off x="3210196" y="3674931"/>
              <a:ext cx="341013" cy="360482"/>
            </a:xfrm>
            <a:custGeom>
              <a:avLst/>
              <a:gdLst/>
              <a:ahLst/>
              <a:cxnLst/>
              <a:rect l="l" t="t" r="r" b="b"/>
              <a:pathLst>
                <a:path w="276225" h="276225" extrusionOk="0">
                  <a:moveTo>
                    <a:pt x="138398" y="276796"/>
                  </a:moveTo>
                  <a:cubicBezTo>
                    <a:pt x="61960" y="276796"/>
                    <a:pt x="0" y="214836"/>
                    <a:pt x="0" y="138398"/>
                  </a:cubicBezTo>
                  <a:cubicBezTo>
                    <a:pt x="0" y="61960"/>
                    <a:pt x="61960" y="0"/>
                    <a:pt x="138398" y="0"/>
                  </a:cubicBezTo>
                  <a:cubicBezTo>
                    <a:pt x="214836" y="0"/>
                    <a:pt x="276796" y="61960"/>
                    <a:pt x="276796" y="138398"/>
                  </a:cubicBezTo>
                  <a:cubicBezTo>
                    <a:pt x="276739" y="214808"/>
                    <a:pt x="214808" y="276739"/>
                    <a:pt x="138398" y="276796"/>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5" name="Google Shape;291;p18">
              <a:extLst>
                <a:ext uri="{FF2B5EF4-FFF2-40B4-BE49-F238E27FC236}">
                  <a16:creationId xmlns:a16="http://schemas.microsoft.com/office/drawing/2014/main" id="{AC8D08CF-78EC-484C-ADF4-3A6F231A77C2}"/>
                </a:ext>
              </a:extLst>
            </p:cNvPr>
            <p:cNvSpPr/>
            <p:nvPr/>
          </p:nvSpPr>
          <p:spPr>
            <a:xfrm>
              <a:off x="3292391" y="4444746"/>
              <a:ext cx="176386" cy="186456"/>
            </a:xfrm>
            <a:custGeom>
              <a:avLst/>
              <a:gdLst/>
              <a:ahLst/>
              <a:cxnLst/>
              <a:rect l="l" t="t" r="r" b="b"/>
              <a:pathLst>
                <a:path w="142875" h="142875" extrusionOk="0">
                  <a:moveTo>
                    <a:pt x="71819" y="143637"/>
                  </a:moveTo>
                  <a:cubicBezTo>
                    <a:pt x="32156" y="143637"/>
                    <a:pt x="0" y="111481"/>
                    <a:pt x="0" y="71819"/>
                  </a:cubicBezTo>
                  <a:cubicBezTo>
                    <a:pt x="0" y="32156"/>
                    <a:pt x="32156" y="0"/>
                    <a:pt x="71819" y="0"/>
                  </a:cubicBezTo>
                  <a:cubicBezTo>
                    <a:pt x="111481" y="0"/>
                    <a:pt x="143637" y="32156"/>
                    <a:pt x="143637" y="71819"/>
                  </a:cubicBezTo>
                  <a:cubicBezTo>
                    <a:pt x="143580" y="111462"/>
                    <a:pt x="111462" y="143580"/>
                    <a:pt x="71819" y="143637"/>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6" name="Google Shape;292;p18">
              <a:extLst>
                <a:ext uri="{FF2B5EF4-FFF2-40B4-BE49-F238E27FC236}">
                  <a16:creationId xmlns:a16="http://schemas.microsoft.com/office/drawing/2014/main" id="{00C5A21E-4AD9-5810-CB94-7BFC4D3DBD0B}"/>
                </a:ext>
              </a:extLst>
            </p:cNvPr>
            <p:cNvSpPr/>
            <p:nvPr/>
          </p:nvSpPr>
          <p:spPr>
            <a:xfrm>
              <a:off x="3268991" y="3737083"/>
              <a:ext cx="223423" cy="236178"/>
            </a:xfrm>
            <a:custGeom>
              <a:avLst/>
              <a:gdLst/>
              <a:ahLst/>
              <a:cxnLst/>
              <a:rect l="l" t="t" r="r" b="b"/>
              <a:pathLst>
                <a:path w="180975" h="180975" extrusionOk="0">
                  <a:moveTo>
                    <a:pt x="90773" y="181546"/>
                  </a:moveTo>
                  <a:cubicBezTo>
                    <a:pt x="40643" y="181546"/>
                    <a:pt x="0" y="140903"/>
                    <a:pt x="0" y="90773"/>
                  </a:cubicBezTo>
                  <a:cubicBezTo>
                    <a:pt x="0" y="40643"/>
                    <a:pt x="40643" y="0"/>
                    <a:pt x="90773" y="0"/>
                  </a:cubicBezTo>
                  <a:cubicBezTo>
                    <a:pt x="140903" y="0"/>
                    <a:pt x="181546" y="40643"/>
                    <a:pt x="181546" y="90773"/>
                  </a:cubicBezTo>
                  <a:cubicBezTo>
                    <a:pt x="181546" y="140903"/>
                    <a:pt x="140903" y="181546"/>
                    <a:pt x="90773" y="181546"/>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7" name="Google Shape;293;p18">
              <a:extLst>
                <a:ext uri="{FF2B5EF4-FFF2-40B4-BE49-F238E27FC236}">
                  <a16:creationId xmlns:a16="http://schemas.microsoft.com/office/drawing/2014/main" id="{04317DAD-F04C-16B1-DA15-0FA6678CA964}"/>
                </a:ext>
              </a:extLst>
            </p:cNvPr>
            <p:cNvSpPr/>
            <p:nvPr/>
          </p:nvSpPr>
          <p:spPr>
            <a:xfrm>
              <a:off x="3381055" y="3974007"/>
              <a:ext cx="11759" cy="459926"/>
            </a:xfrm>
            <a:custGeom>
              <a:avLst/>
              <a:gdLst/>
              <a:ahLst/>
              <a:cxnLst/>
              <a:rect l="l" t="t" r="r" b="b"/>
              <a:pathLst>
                <a:path w="120000" h="352425" extrusionOk="0">
                  <a:moveTo>
                    <a:pt x="0" y="0"/>
                  </a:moveTo>
                  <a:lnTo>
                    <a:pt x="0" y="361569"/>
                  </a:lnTo>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9" name="Google Shape;313;p18">
              <a:extLst>
                <a:ext uri="{FF2B5EF4-FFF2-40B4-BE49-F238E27FC236}">
                  <a16:creationId xmlns:a16="http://schemas.microsoft.com/office/drawing/2014/main" id="{5A33085F-4550-8168-2462-164968CA1BE5}"/>
                </a:ext>
              </a:extLst>
            </p:cNvPr>
            <p:cNvSpPr txBox="1"/>
            <p:nvPr/>
          </p:nvSpPr>
          <p:spPr>
            <a:xfrm>
              <a:off x="3430395" y="3733348"/>
              <a:ext cx="1833167" cy="2238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dirty="0">
                  <a:latin typeface="Verdana" panose="020B0604030504040204" pitchFamily="34" charset="0"/>
                  <a:ea typeface="Verdana" panose="020B0604030504040204" pitchFamily="34" charset="0"/>
                  <a:cs typeface="Lora"/>
                  <a:sym typeface="Lora"/>
                </a:rPr>
                <a:t>6. INTERVENCIÓN</a:t>
              </a:r>
              <a:endParaRPr sz="1600" dirty="0">
                <a:latin typeface="Verdana" panose="020B0604030504040204" pitchFamily="34" charset="0"/>
                <a:ea typeface="Verdana" panose="020B0604030504040204" pitchFamily="34" charset="0"/>
              </a:endParaRPr>
            </a:p>
          </p:txBody>
        </p:sp>
      </p:grpSp>
      <p:pic>
        <p:nvPicPr>
          <p:cNvPr id="20" name="Imagen 19" descr="Logo MinAmbiente">
            <a:extLst>
              <a:ext uri="{FF2B5EF4-FFF2-40B4-BE49-F238E27FC236}">
                <a16:creationId xmlns:a16="http://schemas.microsoft.com/office/drawing/2014/main" id="{D259EBE7-3B4F-28DF-11C5-7A9BE01AE0E3}"/>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sp>
        <p:nvSpPr>
          <p:cNvPr id="22" name="Google Shape;309;p18">
            <a:extLst>
              <a:ext uri="{FF2B5EF4-FFF2-40B4-BE49-F238E27FC236}">
                <a16:creationId xmlns:a16="http://schemas.microsoft.com/office/drawing/2014/main" id="{B1F80D95-4267-101F-0E0C-D92AE5289034}"/>
              </a:ext>
            </a:extLst>
          </p:cNvPr>
          <p:cNvSpPr>
            <a:spLocks/>
          </p:cNvSpPr>
          <p:nvPr/>
        </p:nvSpPr>
        <p:spPr>
          <a:xfrm>
            <a:off x="1345721" y="1926243"/>
            <a:ext cx="2700003" cy="1001306"/>
          </a:xfrm>
          <a:prstGeom prst="rect">
            <a:avLst/>
          </a:prstGeom>
          <a:noFill/>
          <a:ln>
            <a:noFill/>
          </a:ln>
        </p:spPr>
        <p:txBody>
          <a:bodyPr spcFirstLastPara="1" wrap="square" lIns="91425" tIns="45700" rIns="91425" bIns="45700" anchor="t" anchorCtr="0">
            <a:noAutofit/>
          </a:bodyPr>
          <a:lstStyle/>
          <a:p>
            <a:pPr algn="ctr">
              <a:lnSpc>
                <a:spcPct val="107000"/>
              </a:lnSpc>
              <a:spcAft>
                <a:spcPts val="800"/>
              </a:spcAft>
            </a:pPr>
            <a:r>
              <a:rPr lang="es-CO" sz="1000" kern="1200" dirty="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Formular, presentar e implementar los planes de intervención para la remediación, rehabilitación, restauración o aislamiento del sitio declarado pasivo ambiental.</a:t>
            </a:r>
            <a:endParaRPr lang="es-CO" sz="16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8" name="CuadroTexto 17">
            <a:extLst>
              <a:ext uri="{FF2B5EF4-FFF2-40B4-BE49-F238E27FC236}">
                <a16:creationId xmlns:a16="http://schemas.microsoft.com/office/drawing/2014/main" id="{B23D66DA-15E9-B81B-80CA-4F074B2E4188}"/>
              </a:ext>
            </a:extLst>
          </p:cNvPr>
          <p:cNvSpPr txBox="1"/>
          <p:nvPr/>
        </p:nvSpPr>
        <p:spPr>
          <a:xfrm>
            <a:off x="4626405" y="1034063"/>
            <a:ext cx="6069393" cy="2308324"/>
          </a:xfrm>
          <a:prstGeom prst="rect">
            <a:avLst/>
          </a:prstGeom>
          <a:noFill/>
        </p:spPr>
        <p:txBody>
          <a:bodyPr wrap="square" rtlCol="0">
            <a:spAutoFit/>
          </a:bodyPr>
          <a:lstStyle/>
          <a:p>
            <a:pPr marL="285750" indent="-285750">
              <a:buFont typeface="Arial" panose="020B0604020202020204" pitchFamily="34" charset="0"/>
              <a:buChar char="•"/>
            </a:pPr>
            <a:r>
              <a:rPr lang="es-ES_tradnl" dirty="0"/>
              <a:t>Diseño y planificación bajo instrumento técnico PIPA</a:t>
            </a:r>
          </a:p>
          <a:p>
            <a:pPr marL="285750" indent="-285750">
              <a:buFont typeface="Arial" panose="020B0604020202020204" pitchFamily="34" charset="0"/>
              <a:buChar char="•"/>
            </a:pPr>
            <a:r>
              <a:rPr lang="es-ES_tradnl" dirty="0"/>
              <a:t>Instrumento de comando y control (seguimiento y control)</a:t>
            </a:r>
          </a:p>
          <a:p>
            <a:pPr marL="285750" indent="-285750">
              <a:buFont typeface="Arial" panose="020B0604020202020204" pitchFamily="34" charset="0"/>
              <a:buChar char="•"/>
            </a:pPr>
            <a:r>
              <a:rPr lang="es-ES_tradnl" dirty="0"/>
              <a:t>Conforme a Términos de Referencia (Generales y Específicos si aplica)</a:t>
            </a:r>
          </a:p>
          <a:p>
            <a:pPr marL="285750" indent="-285750">
              <a:buFont typeface="Arial" panose="020B0604020202020204" pitchFamily="34" charset="0"/>
              <a:buChar char="•"/>
            </a:pPr>
            <a:r>
              <a:rPr lang="es-ES_tradnl" dirty="0"/>
              <a:t>Medidas de intervención orientadas a rehabilitación, remediación, restauración o aislamiento.</a:t>
            </a:r>
          </a:p>
          <a:p>
            <a:pPr marL="285750" indent="-285750">
              <a:buFont typeface="Arial" panose="020B0604020202020204" pitchFamily="34" charset="0"/>
              <a:buChar char="•"/>
            </a:pPr>
            <a:endParaRPr lang="es-ES_tradnl" dirty="0"/>
          </a:p>
        </p:txBody>
      </p:sp>
      <p:grpSp>
        <p:nvGrpSpPr>
          <p:cNvPr id="23" name="Grupo 22">
            <a:extLst>
              <a:ext uri="{FF2B5EF4-FFF2-40B4-BE49-F238E27FC236}">
                <a16:creationId xmlns:a16="http://schemas.microsoft.com/office/drawing/2014/main" id="{9DDA39E4-0970-9B35-D1FB-23DC104DF7C7}"/>
              </a:ext>
            </a:extLst>
          </p:cNvPr>
          <p:cNvGrpSpPr/>
          <p:nvPr/>
        </p:nvGrpSpPr>
        <p:grpSpPr>
          <a:xfrm>
            <a:off x="10959188" y="3336316"/>
            <a:ext cx="1122473" cy="1163782"/>
            <a:chOff x="315310" y="536028"/>
            <a:chExt cx="1371600" cy="1324303"/>
          </a:xfrm>
          <a:solidFill>
            <a:srgbClr val="3B7D23">
              <a:alpha val="80000"/>
            </a:srgbClr>
          </a:solidFill>
        </p:grpSpPr>
        <p:sp>
          <p:nvSpPr>
            <p:cNvPr id="24" name="Diagrama de flujo: conector 39">
              <a:extLst>
                <a:ext uri="{FF2B5EF4-FFF2-40B4-BE49-F238E27FC236}">
                  <a16:creationId xmlns:a16="http://schemas.microsoft.com/office/drawing/2014/main" id="{293B89A7-1673-2FD3-8602-BD3BE3D19DE5}"/>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6" name="Diagrama de flujo: conector 42">
              <a:extLst>
                <a:ext uri="{FF2B5EF4-FFF2-40B4-BE49-F238E27FC236}">
                  <a16:creationId xmlns:a16="http://schemas.microsoft.com/office/drawing/2014/main" id="{9B69DC48-5D07-8E4D-4958-841BBAB83462}"/>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latin typeface="Verdana" panose="020B0604030504040204" pitchFamily="34" charset="0"/>
                  <a:ea typeface="Verdana" panose="020B0604030504040204" pitchFamily="34" charset="0"/>
                </a:rPr>
                <a:t>7.</a:t>
              </a:r>
              <a:endParaRPr lang="es-CO" b="1" dirty="0">
                <a:solidFill>
                  <a:schemeClr val="tx1"/>
                </a:solidFill>
                <a:latin typeface="Verdana" panose="020B0604030504040204" pitchFamily="34" charset="0"/>
                <a:ea typeface="Verdana" panose="020B0604030504040204" pitchFamily="34" charset="0"/>
              </a:endParaRPr>
            </a:p>
          </p:txBody>
        </p:sp>
      </p:grpSp>
      <p:sp>
        <p:nvSpPr>
          <p:cNvPr id="27" name="INTRODUCTION">
            <a:extLst>
              <a:ext uri="{FF2B5EF4-FFF2-40B4-BE49-F238E27FC236}">
                <a16:creationId xmlns:a16="http://schemas.microsoft.com/office/drawing/2014/main" id="{691860F4-071D-5C0A-DD2D-DC6F385CC0DB}"/>
              </a:ext>
            </a:extLst>
          </p:cNvPr>
          <p:cNvSpPr txBox="1"/>
          <p:nvPr/>
        </p:nvSpPr>
        <p:spPr>
          <a:xfrm>
            <a:off x="4643852" y="3540413"/>
            <a:ext cx="6096002" cy="646331"/>
          </a:xfrm>
          <a:prstGeom prst="rect">
            <a:avLst/>
          </a:prstGeom>
          <a:noFill/>
        </p:spPr>
        <p:txBody>
          <a:bodyPr wrap="square" rtlCol="0" anchor="b">
            <a:spAutoFit/>
          </a:bodyPr>
          <a:lstStyle/>
          <a:p>
            <a:pPr algn="r"/>
            <a:r>
              <a:rPr lang="en-US" sz="3600" b="1" spc="-200" dirty="0">
                <a:solidFill>
                  <a:schemeClr val="tx2"/>
                </a:solidFill>
                <a:latin typeface="Montserrat" pitchFamily="2" charset="77"/>
                <a:cs typeface="Poppins" pitchFamily="2" charset="77"/>
              </a:rPr>
              <a:t>VERIFICACIÓN</a:t>
            </a:r>
          </a:p>
        </p:txBody>
      </p:sp>
      <p:grpSp>
        <p:nvGrpSpPr>
          <p:cNvPr id="28" name="Grupo 27">
            <a:extLst>
              <a:ext uri="{FF2B5EF4-FFF2-40B4-BE49-F238E27FC236}">
                <a16:creationId xmlns:a16="http://schemas.microsoft.com/office/drawing/2014/main" id="{E8CD450C-C90D-5C1A-1711-679614D94126}"/>
              </a:ext>
            </a:extLst>
          </p:cNvPr>
          <p:cNvGrpSpPr/>
          <p:nvPr/>
        </p:nvGrpSpPr>
        <p:grpSpPr>
          <a:xfrm>
            <a:off x="7911548" y="4410242"/>
            <a:ext cx="3526903" cy="2447757"/>
            <a:chOff x="5625323" y="3501526"/>
            <a:chExt cx="2465403" cy="1658303"/>
          </a:xfrm>
        </p:grpSpPr>
        <p:sp>
          <p:nvSpPr>
            <p:cNvPr id="29" name="Google Shape;241;p18">
              <a:extLst>
                <a:ext uri="{FF2B5EF4-FFF2-40B4-BE49-F238E27FC236}">
                  <a16:creationId xmlns:a16="http://schemas.microsoft.com/office/drawing/2014/main" id="{A39F0753-1F18-C2F2-1A62-6355A1C61E23}"/>
                </a:ext>
              </a:extLst>
            </p:cNvPr>
            <p:cNvSpPr/>
            <p:nvPr/>
          </p:nvSpPr>
          <p:spPr>
            <a:xfrm>
              <a:off x="5793198" y="4754937"/>
              <a:ext cx="2297528" cy="404892"/>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dirty="0">
                <a:solidFill>
                  <a:schemeClr val="lt1"/>
                </a:solidFill>
                <a:latin typeface="+mn-lt"/>
                <a:ea typeface="Calibri"/>
                <a:cs typeface="Calibri"/>
                <a:sym typeface="Calibri"/>
              </a:endParaRPr>
            </a:p>
          </p:txBody>
        </p:sp>
        <p:sp>
          <p:nvSpPr>
            <p:cNvPr id="30" name="Google Shape;294;p18">
              <a:extLst>
                <a:ext uri="{FF2B5EF4-FFF2-40B4-BE49-F238E27FC236}">
                  <a16:creationId xmlns:a16="http://schemas.microsoft.com/office/drawing/2014/main" id="{9FA1B405-7A78-5204-567D-3E8B7C615EDC}"/>
                </a:ext>
              </a:extLst>
            </p:cNvPr>
            <p:cNvSpPr/>
            <p:nvPr/>
          </p:nvSpPr>
          <p:spPr>
            <a:xfrm>
              <a:off x="5625323" y="3855544"/>
              <a:ext cx="2398218" cy="1106308"/>
            </a:xfrm>
            <a:custGeom>
              <a:avLst/>
              <a:gdLst/>
              <a:ahLst/>
              <a:cxnLst/>
              <a:rect l="l" t="t" r="r" b="b"/>
              <a:pathLst>
                <a:path w="1781175" h="847725" extrusionOk="0">
                  <a:moveTo>
                    <a:pt x="1643158" y="0"/>
                  </a:moveTo>
                  <a:cubicBezTo>
                    <a:pt x="1722066" y="0"/>
                    <a:pt x="1786033" y="0"/>
                    <a:pt x="1786033" y="0"/>
                  </a:cubicBezTo>
                  <a:lnTo>
                    <a:pt x="1786033" y="854297"/>
                  </a:lnTo>
                  <a:cubicBezTo>
                    <a:pt x="1786033" y="854297"/>
                    <a:pt x="1722066" y="854297"/>
                    <a:pt x="1643158" y="854297"/>
                  </a:cubicBezTo>
                  <a:lnTo>
                    <a:pt x="142875" y="854297"/>
                  </a:lnTo>
                  <a:lnTo>
                    <a:pt x="142875" y="0"/>
                  </a:lnTo>
                  <a:cubicBezTo>
                    <a:pt x="63967" y="0"/>
                    <a:pt x="0" y="0"/>
                    <a:pt x="0" y="0"/>
                  </a:cubicBezTo>
                  <a:cubicBezTo>
                    <a:pt x="0" y="0"/>
                    <a:pt x="63967" y="0"/>
                    <a:pt x="142875" y="0"/>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dirty="0">
                <a:solidFill>
                  <a:schemeClr val="dk1"/>
                </a:solidFill>
                <a:latin typeface="+mn-lt"/>
                <a:ea typeface="Calibri"/>
                <a:cs typeface="Calibri"/>
                <a:sym typeface="Calibri"/>
              </a:endParaRPr>
            </a:p>
          </p:txBody>
        </p:sp>
        <p:sp>
          <p:nvSpPr>
            <p:cNvPr id="31" name="Google Shape;295;p18">
              <a:extLst>
                <a:ext uri="{FF2B5EF4-FFF2-40B4-BE49-F238E27FC236}">
                  <a16:creationId xmlns:a16="http://schemas.microsoft.com/office/drawing/2014/main" id="{860ABA2A-7DA0-FF71-0C96-458E64F911FC}"/>
                </a:ext>
              </a:extLst>
            </p:cNvPr>
            <p:cNvSpPr/>
            <p:nvPr/>
          </p:nvSpPr>
          <p:spPr>
            <a:xfrm>
              <a:off x="5824592" y="3501526"/>
              <a:ext cx="2198949" cy="708534"/>
            </a:xfrm>
            <a:custGeom>
              <a:avLst/>
              <a:gdLst/>
              <a:ahLst/>
              <a:cxnLst/>
              <a:rect l="l" t="t" r="r" b="b"/>
              <a:pathLst>
                <a:path w="1781175" h="542925" extrusionOk="0">
                  <a:moveTo>
                    <a:pt x="266700" y="0"/>
                  </a:moveTo>
                  <a:lnTo>
                    <a:pt x="1519333" y="0"/>
                  </a:lnTo>
                  <a:cubicBezTo>
                    <a:pt x="1666627" y="0"/>
                    <a:pt x="1786033" y="119406"/>
                    <a:pt x="1786033" y="266700"/>
                  </a:cubicBezTo>
                  <a:lnTo>
                    <a:pt x="1786033" y="542925"/>
                  </a:lnTo>
                  <a:lnTo>
                    <a:pt x="1786033" y="542925"/>
                  </a:lnTo>
                  <a:lnTo>
                    <a:pt x="0" y="542925"/>
                  </a:lnTo>
                  <a:lnTo>
                    <a:pt x="0" y="542925"/>
                  </a:lnTo>
                  <a:lnTo>
                    <a:pt x="0" y="266700"/>
                  </a:lnTo>
                  <a:cubicBezTo>
                    <a:pt x="0" y="119406"/>
                    <a:pt x="119405" y="0"/>
                    <a:pt x="266700" y="0"/>
                  </a:cubicBezTo>
                  <a:close/>
                </a:path>
              </a:pathLst>
            </a:custGeom>
            <a:gradFill>
              <a:gsLst>
                <a:gs pos="0">
                  <a:srgbClr val="698F1F"/>
                </a:gs>
                <a:gs pos="23000">
                  <a:srgbClr val="698F1F"/>
                </a:gs>
                <a:gs pos="69000">
                  <a:srgbClr val="59781A"/>
                </a:gs>
                <a:gs pos="97000">
                  <a:srgbClr val="537018"/>
                </a:gs>
                <a:gs pos="100000">
                  <a:srgbClr val="537018"/>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dirty="0">
                <a:solidFill>
                  <a:schemeClr val="dk1"/>
                </a:solidFill>
                <a:latin typeface="+mn-lt"/>
                <a:ea typeface="Calibri"/>
                <a:cs typeface="Calibri"/>
                <a:sym typeface="Calibri"/>
              </a:endParaRPr>
            </a:p>
          </p:txBody>
        </p:sp>
        <p:sp>
          <p:nvSpPr>
            <p:cNvPr id="32" name="Google Shape;296;p18">
              <a:extLst>
                <a:ext uri="{FF2B5EF4-FFF2-40B4-BE49-F238E27FC236}">
                  <a16:creationId xmlns:a16="http://schemas.microsoft.com/office/drawing/2014/main" id="{6BB300E8-8279-4D4F-3321-26E3B0EC765A}"/>
                </a:ext>
              </a:extLst>
            </p:cNvPr>
            <p:cNvSpPr/>
            <p:nvPr/>
          </p:nvSpPr>
          <p:spPr>
            <a:xfrm>
              <a:off x="6012031" y="4382594"/>
              <a:ext cx="293977" cy="310760"/>
            </a:xfrm>
            <a:custGeom>
              <a:avLst/>
              <a:gdLst/>
              <a:ahLst/>
              <a:cxnLst/>
              <a:rect l="l" t="t" r="r" b="b"/>
              <a:pathLst>
                <a:path w="238125" h="238125" extrusionOk="0">
                  <a:moveTo>
                    <a:pt x="238887" y="119444"/>
                  </a:moveTo>
                  <a:cubicBezTo>
                    <a:pt x="238887" y="185411"/>
                    <a:pt x="185410" y="238887"/>
                    <a:pt x="119443" y="238887"/>
                  </a:cubicBezTo>
                  <a:cubicBezTo>
                    <a:pt x="53476" y="238887"/>
                    <a:pt x="0" y="185411"/>
                    <a:pt x="0" y="119444"/>
                  </a:cubicBezTo>
                  <a:cubicBezTo>
                    <a:pt x="0" y="53477"/>
                    <a:pt x="53476" y="0"/>
                    <a:pt x="119443" y="0"/>
                  </a:cubicBezTo>
                  <a:cubicBezTo>
                    <a:pt x="185410" y="0"/>
                    <a:pt x="238887" y="53477"/>
                    <a:pt x="238887" y="119444"/>
                  </a:cubicBezTo>
                  <a:close/>
                </a:path>
              </a:pathLst>
            </a:custGeom>
            <a:solidFill>
              <a:srgbClr val="B5DE6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dirty="0">
                <a:solidFill>
                  <a:schemeClr val="dk1"/>
                </a:solidFill>
                <a:latin typeface="+mn-lt"/>
                <a:ea typeface="Calibri"/>
                <a:cs typeface="Calibri"/>
                <a:sym typeface="Calibri"/>
              </a:endParaRPr>
            </a:p>
          </p:txBody>
        </p:sp>
        <p:sp>
          <p:nvSpPr>
            <p:cNvPr id="33" name="Google Shape;297;p18">
              <a:extLst>
                <a:ext uri="{FF2B5EF4-FFF2-40B4-BE49-F238E27FC236}">
                  <a16:creationId xmlns:a16="http://schemas.microsoft.com/office/drawing/2014/main" id="{A8803D87-418C-3A1A-A412-6352994E2281}"/>
                </a:ext>
              </a:extLst>
            </p:cNvPr>
            <p:cNvSpPr/>
            <p:nvPr/>
          </p:nvSpPr>
          <p:spPr>
            <a:xfrm>
              <a:off x="6106104" y="4482038"/>
              <a:ext cx="105832" cy="111874"/>
            </a:xfrm>
            <a:custGeom>
              <a:avLst/>
              <a:gdLst/>
              <a:ahLst/>
              <a:cxnLst/>
              <a:rect l="l" t="t" r="r" b="b"/>
              <a:pathLst>
                <a:path w="85725" h="85725" extrusionOk="0">
                  <a:moveTo>
                    <a:pt x="43243" y="86487"/>
                  </a:moveTo>
                  <a:cubicBezTo>
                    <a:pt x="19364" y="86487"/>
                    <a:pt x="0" y="67123"/>
                    <a:pt x="0" y="43244"/>
                  </a:cubicBezTo>
                  <a:cubicBezTo>
                    <a:pt x="0" y="19364"/>
                    <a:pt x="19364" y="0"/>
                    <a:pt x="43243" y="0"/>
                  </a:cubicBezTo>
                  <a:cubicBezTo>
                    <a:pt x="67123" y="0"/>
                    <a:pt x="86487" y="19364"/>
                    <a:pt x="86487" y="43244"/>
                  </a:cubicBezTo>
                  <a:cubicBezTo>
                    <a:pt x="86439" y="67104"/>
                    <a:pt x="67103" y="86430"/>
                    <a:pt x="43243" y="86487"/>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dirty="0">
                <a:solidFill>
                  <a:schemeClr val="dk1"/>
                </a:solidFill>
                <a:latin typeface="+mn-lt"/>
                <a:ea typeface="Calibri"/>
                <a:cs typeface="Calibri"/>
                <a:sym typeface="Calibri"/>
              </a:endParaRPr>
            </a:p>
          </p:txBody>
        </p:sp>
        <p:sp>
          <p:nvSpPr>
            <p:cNvPr id="34" name="Google Shape;298;p18">
              <a:extLst>
                <a:ext uri="{FF2B5EF4-FFF2-40B4-BE49-F238E27FC236}">
                  <a16:creationId xmlns:a16="http://schemas.microsoft.com/office/drawing/2014/main" id="{0718CDDF-5756-F730-673B-56F7CAD227AE}"/>
                </a:ext>
              </a:extLst>
            </p:cNvPr>
            <p:cNvSpPr/>
            <p:nvPr/>
          </p:nvSpPr>
          <p:spPr>
            <a:xfrm>
              <a:off x="5847362" y="3525794"/>
              <a:ext cx="623231" cy="658812"/>
            </a:xfrm>
            <a:custGeom>
              <a:avLst/>
              <a:gdLst/>
              <a:ahLst/>
              <a:cxnLst/>
              <a:rect l="l" t="t" r="r" b="b"/>
              <a:pathLst>
                <a:path w="504825" h="504825" extrusionOk="0">
                  <a:moveTo>
                    <a:pt x="456894" y="204115"/>
                  </a:moveTo>
                  <a:cubicBezTo>
                    <a:pt x="483771" y="316844"/>
                    <a:pt x="414174" y="430017"/>
                    <a:pt x="301444" y="456894"/>
                  </a:cubicBezTo>
                  <a:cubicBezTo>
                    <a:pt x="188715" y="483771"/>
                    <a:pt x="75542" y="414173"/>
                    <a:pt x="48665" y="301444"/>
                  </a:cubicBezTo>
                  <a:cubicBezTo>
                    <a:pt x="21788" y="188715"/>
                    <a:pt x="91385" y="75542"/>
                    <a:pt x="204115" y="48665"/>
                  </a:cubicBezTo>
                  <a:cubicBezTo>
                    <a:pt x="316844" y="21788"/>
                    <a:pt x="430017" y="91385"/>
                    <a:pt x="456894" y="204115"/>
                  </a:cubicBezTo>
                  <a:close/>
                </a:path>
              </a:pathLst>
            </a:custGeom>
            <a:solidFill>
              <a:srgbClr val="B5DE6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dirty="0">
                <a:solidFill>
                  <a:schemeClr val="dk1"/>
                </a:solidFill>
                <a:latin typeface="+mn-lt"/>
                <a:ea typeface="Calibri"/>
                <a:cs typeface="Calibri"/>
                <a:sym typeface="Calibri"/>
              </a:endParaRPr>
            </a:p>
          </p:txBody>
        </p:sp>
        <p:sp>
          <p:nvSpPr>
            <p:cNvPr id="35" name="Google Shape;299;p18">
              <a:extLst>
                <a:ext uri="{FF2B5EF4-FFF2-40B4-BE49-F238E27FC236}">
                  <a16:creationId xmlns:a16="http://schemas.microsoft.com/office/drawing/2014/main" id="{8D9E4B7E-154A-9017-AF62-7D0CD08A3223}"/>
                </a:ext>
              </a:extLst>
            </p:cNvPr>
            <p:cNvSpPr/>
            <p:nvPr/>
          </p:nvSpPr>
          <p:spPr>
            <a:xfrm>
              <a:off x="5988631" y="3674931"/>
              <a:ext cx="341013" cy="360482"/>
            </a:xfrm>
            <a:custGeom>
              <a:avLst/>
              <a:gdLst/>
              <a:ahLst/>
              <a:cxnLst/>
              <a:rect l="l" t="t" r="r" b="b"/>
              <a:pathLst>
                <a:path w="276225" h="276225" extrusionOk="0">
                  <a:moveTo>
                    <a:pt x="138398" y="276796"/>
                  </a:moveTo>
                  <a:cubicBezTo>
                    <a:pt x="61960" y="276796"/>
                    <a:pt x="0" y="214836"/>
                    <a:pt x="0" y="138398"/>
                  </a:cubicBezTo>
                  <a:cubicBezTo>
                    <a:pt x="0" y="61960"/>
                    <a:pt x="61960" y="0"/>
                    <a:pt x="138398" y="0"/>
                  </a:cubicBezTo>
                  <a:cubicBezTo>
                    <a:pt x="214837" y="0"/>
                    <a:pt x="276797" y="61960"/>
                    <a:pt x="276797" y="138398"/>
                  </a:cubicBezTo>
                  <a:cubicBezTo>
                    <a:pt x="276740" y="214808"/>
                    <a:pt x="214808" y="276739"/>
                    <a:pt x="138398" y="276796"/>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dirty="0">
                <a:solidFill>
                  <a:schemeClr val="dk1"/>
                </a:solidFill>
                <a:latin typeface="+mn-lt"/>
                <a:ea typeface="Calibri"/>
                <a:cs typeface="Calibri"/>
                <a:sym typeface="Calibri"/>
              </a:endParaRPr>
            </a:p>
          </p:txBody>
        </p:sp>
        <p:sp>
          <p:nvSpPr>
            <p:cNvPr id="36" name="Google Shape;300;p18">
              <a:extLst>
                <a:ext uri="{FF2B5EF4-FFF2-40B4-BE49-F238E27FC236}">
                  <a16:creationId xmlns:a16="http://schemas.microsoft.com/office/drawing/2014/main" id="{428D2B41-60D1-024A-D7BD-584271E19957}"/>
                </a:ext>
              </a:extLst>
            </p:cNvPr>
            <p:cNvSpPr/>
            <p:nvPr/>
          </p:nvSpPr>
          <p:spPr>
            <a:xfrm>
              <a:off x="6070827" y="4444746"/>
              <a:ext cx="176386" cy="186456"/>
            </a:xfrm>
            <a:custGeom>
              <a:avLst/>
              <a:gdLst/>
              <a:ahLst/>
              <a:cxnLst/>
              <a:rect l="l" t="t" r="r" b="b"/>
              <a:pathLst>
                <a:path w="142875" h="142875" extrusionOk="0">
                  <a:moveTo>
                    <a:pt x="71818" y="143637"/>
                  </a:moveTo>
                  <a:cubicBezTo>
                    <a:pt x="32156" y="143637"/>
                    <a:pt x="0" y="111481"/>
                    <a:pt x="0" y="71819"/>
                  </a:cubicBezTo>
                  <a:cubicBezTo>
                    <a:pt x="0" y="32156"/>
                    <a:pt x="32156" y="0"/>
                    <a:pt x="71818" y="0"/>
                  </a:cubicBezTo>
                  <a:cubicBezTo>
                    <a:pt x="111480" y="0"/>
                    <a:pt x="143637" y="32156"/>
                    <a:pt x="143637" y="71819"/>
                  </a:cubicBezTo>
                  <a:cubicBezTo>
                    <a:pt x="143580" y="111462"/>
                    <a:pt x="111462" y="143580"/>
                    <a:pt x="71818" y="143637"/>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dirty="0">
                <a:solidFill>
                  <a:schemeClr val="dk1"/>
                </a:solidFill>
                <a:latin typeface="+mn-lt"/>
                <a:ea typeface="Calibri"/>
                <a:cs typeface="Calibri"/>
                <a:sym typeface="Calibri"/>
              </a:endParaRPr>
            </a:p>
          </p:txBody>
        </p:sp>
        <p:sp>
          <p:nvSpPr>
            <p:cNvPr id="37" name="Google Shape;301;p18">
              <a:extLst>
                <a:ext uri="{FF2B5EF4-FFF2-40B4-BE49-F238E27FC236}">
                  <a16:creationId xmlns:a16="http://schemas.microsoft.com/office/drawing/2014/main" id="{1E6506DB-A633-2956-635E-02EC84E65A14}"/>
                </a:ext>
              </a:extLst>
            </p:cNvPr>
            <p:cNvSpPr/>
            <p:nvPr/>
          </p:nvSpPr>
          <p:spPr>
            <a:xfrm>
              <a:off x="6047426" y="3737083"/>
              <a:ext cx="223423" cy="236178"/>
            </a:xfrm>
            <a:custGeom>
              <a:avLst/>
              <a:gdLst/>
              <a:ahLst/>
              <a:cxnLst/>
              <a:rect l="l" t="t" r="r" b="b"/>
              <a:pathLst>
                <a:path w="180975" h="180975" extrusionOk="0">
                  <a:moveTo>
                    <a:pt x="90773" y="181546"/>
                  </a:moveTo>
                  <a:cubicBezTo>
                    <a:pt x="40643" y="181546"/>
                    <a:pt x="0" y="140903"/>
                    <a:pt x="0" y="90773"/>
                  </a:cubicBezTo>
                  <a:cubicBezTo>
                    <a:pt x="0" y="40643"/>
                    <a:pt x="40643" y="0"/>
                    <a:pt x="90773" y="0"/>
                  </a:cubicBezTo>
                  <a:cubicBezTo>
                    <a:pt x="140903" y="0"/>
                    <a:pt x="181547" y="40643"/>
                    <a:pt x="181547" y="90773"/>
                  </a:cubicBezTo>
                  <a:cubicBezTo>
                    <a:pt x="181547" y="140903"/>
                    <a:pt x="140903" y="181546"/>
                    <a:pt x="90773" y="181546"/>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dirty="0">
                <a:solidFill>
                  <a:schemeClr val="dk1"/>
                </a:solidFill>
                <a:latin typeface="+mn-lt"/>
                <a:ea typeface="Calibri"/>
                <a:cs typeface="Calibri"/>
                <a:sym typeface="Calibri"/>
              </a:endParaRPr>
            </a:p>
          </p:txBody>
        </p:sp>
        <p:sp>
          <p:nvSpPr>
            <p:cNvPr id="38" name="Google Shape;302;p18">
              <a:extLst>
                <a:ext uri="{FF2B5EF4-FFF2-40B4-BE49-F238E27FC236}">
                  <a16:creationId xmlns:a16="http://schemas.microsoft.com/office/drawing/2014/main" id="{8FBED23A-E204-56B2-9D70-C240FBAA7D48}"/>
                </a:ext>
              </a:extLst>
            </p:cNvPr>
            <p:cNvSpPr/>
            <p:nvPr/>
          </p:nvSpPr>
          <p:spPr>
            <a:xfrm>
              <a:off x="6159491" y="3974007"/>
              <a:ext cx="11759" cy="459926"/>
            </a:xfrm>
            <a:custGeom>
              <a:avLst/>
              <a:gdLst/>
              <a:ahLst/>
              <a:cxnLst/>
              <a:rect l="l" t="t" r="r" b="b"/>
              <a:pathLst>
                <a:path w="120000" h="352425" extrusionOk="0">
                  <a:moveTo>
                    <a:pt x="0" y="0"/>
                  </a:moveTo>
                  <a:lnTo>
                    <a:pt x="0" y="361569"/>
                  </a:lnTo>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2000" dirty="0">
                <a:solidFill>
                  <a:schemeClr val="dk1"/>
                </a:solidFill>
                <a:latin typeface="+mn-lt"/>
                <a:ea typeface="Calibri"/>
                <a:cs typeface="Calibri"/>
                <a:sym typeface="Calibri"/>
              </a:endParaRPr>
            </a:p>
          </p:txBody>
        </p:sp>
        <p:sp>
          <p:nvSpPr>
            <p:cNvPr id="39" name="Google Shape;314;p18">
              <a:extLst>
                <a:ext uri="{FF2B5EF4-FFF2-40B4-BE49-F238E27FC236}">
                  <a16:creationId xmlns:a16="http://schemas.microsoft.com/office/drawing/2014/main" id="{02BCACF2-0F8D-ABB2-9D7F-C2F6F0BA9018}"/>
                </a:ext>
              </a:extLst>
            </p:cNvPr>
            <p:cNvSpPr txBox="1"/>
            <p:nvPr/>
          </p:nvSpPr>
          <p:spPr>
            <a:xfrm>
              <a:off x="6508767" y="3679704"/>
              <a:ext cx="1368133" cy="22933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b="1" dirty="0">
                  <a:latin typeface="Verdana" panose="020B0604030504040204" pitchFamily="34" charset="0"/>
                  <a:ea typeface="Verdana" panose="020B0604030504040204" pitchFamily="34" charset="0"/>
                  <a:cs typeface="Lora"/>
                  <a:sym typeface="Lora"/>
                </a:rPr>
                <a:t>7. Verificación</a:t>
              </a:r>
              <a:endParaRPr sz="1600" dirty="0">
                <a:latin typeface="Verdana" panose="020B0604030504040204" pitchFamily="34" charset="0"/>
                <a:ea typeface="Verdana" panose="020B0604030504040204" pitchFamily="34" charset="0"/>
              </a:endParaRPr>
            </a:p>
          </p:txBody>
        </p:sp>
      </p:grpSp>
      <p:sp>
        <p:nvSpPr>
          <p:cNvPr id="40" name="Google Shape;307;p18">
            <a:extLst>
              <a:ext uri="{FF2B5EF4-FFF2-40B4-BE49-F238E27FC236}">
                <a16:creationId xmlns:a16="http://schemas.microsoft.com/office/drawing/2014/main" id="{B644D46A-2EDE-A084-A001-EDE47418D8F2}"/>
              </a:ext>
            </a:extLst>
          </p:cNvPr>
          <p:cNvSpPr>
            <a:spLocks/>
          </p:cNvSpPr>
          <p:nvPr/>
        </p:nvSpPr>
        <p:spPr>
          <a:xfrm>
            <a:off x="8822287" y="5465565"/>
            <a:ext cx="2616164" cy="1275063"/>
          </a:xfrm>
          <a:prstGeom prst="rect">
            <a:avLst/>
          </a:prstGeom>
          <a:noFill/>
          <a:ln>
            <a:noFill/>
          </a:ln>
        </p:spPr>
        <p:txBody>
          <a:bodyPr spcFirstLastPara="1" wrap="square" lIns="91425" tIns="45700" rIns="91425" bIns="45700" anchor="t" anchorCtr="0">
            <a:noAutofit/>
          </a:bodyPr>
          <a:lstStyle/>
          <a:p>
            <a:pPr algn="ctr">
              <a:lnSpc>
                <a:spcPct val="107000"/>
              </a:lnSpc>
              <a:spcAft>
                <a:spcPts val="800"/>
              </a:spcAft>
              <a:buNone/>
            </a:pPr>
            <a:r>
              <a:rPr lang="es-CO" sz="900" kern="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Verificar la eficacia de la intervención, asegurando la reducción del riesgo a la salud humana y/o al ambiente a niveles aceptables en una temporalidad definida.</a:t>
            </a:r>
            <a:endParaRPr lang="es-CO" sz="900" kern="100" dirty="0">
              <a:effectLst/>
              <a:latin typeface="Verdana" panose="020B0604030504040204" pitchFamily="34" charset="0"/>
              <a:ea typeface="Verdana" panose="020B0604030504040204" pitchFamily="34" charset="0"/>
              <a:cs typeface="Verdana" panose="020B0604030504040204" pitchFamily="34" charset="0"/>
            </a:endParaRPr>
          </a:p>
          <a:p>
            <a:pPr algn="ctr">
              <a:lnSpc>
                <a:spcPct val="107000"/>
              </a:lnSpc>
              <a:spcAft>
                <a:spcPts val="800"/>
              </a:spcAft>
            </a:pPr>
            <a:r>
              <a:rPr lang="es-CO" sz="900" kern="1200" dirty="0">
                <a:solidFill>
                  <a:srgbClr val="000000"/>
                </a:solidFill>
                <a:effectLst/>
                <a:latin typeface="Verdana" panose="020B0604030504040204" pitchFamily="34" charset="0"/>
                <a:ea typeface="Verdana" panose="020B0604030504040204" pitchFamily="34" charset="0"/>
                <a:cs typeface="Verdana" panose="020B0604030504040204" pitchFamily="34" charset="0"/>
              </a:rPr>
              <a:t>Reincorporar el sitio a procesos productivos</a:t>
            </a:r>
            <a:endParaRPr lang="es-CO" sz="900" kern="100" dirty="0">
              <a:effectLst/>
              <a:latin typeface="Verdana" panose="020B0604030504040204" pitchFamily="34" charset="0"/>
              <a:ea typeface="Verdana" panose="020B0604030504040204" pitchFamily="34" charset="0"/>
              <a:cs typeface="Verdana" panose="020B0604030504040204" pitchFamily="34" charset="0"/>
            </a:endParaRPr>
          </a:p>
        </p:txBody>
      </p:sp>
      <p:sp>
        <p:nvSpPr>
          <p:cNvPr id="41" name="CuadroTexto 40">
            <a:extLst>
              <a:ext uri="{FF2B5EF4-FFF2-40B4-BE49-F238E27FC236}">
                <a16:creationId xmlns:a16="http://schemas.microsoft.com/office/drawing/2014/main" id="{BAFD623C-8EA5-0D9D-1FC3-2FC96FF1103D}"/>
              </a:ext>
            </a:extLst>
          </p:cNvPr>
          <p:cNvSpPr txBox="1"/>
          <p:nvPr/>
        </p:nvSpPr>
        <p:spPr>
          <a:xfrm>
            <a:off x="1997463" y="4842501"/>
            <a:ext cx="6069393" cy="2031325"/>
          </a:xfrm>
          <a:prstGeom prst="rect">
            <a:avLst/>
          </a:prstGeom>
          <a:noFill/>
        </p:spPr>
        <p:txBody>
          <a:bodyPr wrap="square" rtlCol="0">
            <a:spAutoFit/>
          </a:bodyPr>
          <a:lstStyle/>
          <a:p>
            <a:pPr marL="285750" indent="-285750">
              <a:buFont typeface="Arial" panose="020B0604020202020204" pitchFamily="34" charset="0"/>
              <a:buChar char="•"/>
            </a:pPr>
            <a:r>
              <a:rPr lang="es-ES_tradnl" dirty="0"/>
              <a:t>Post intervención (diferente al seguimiento y control propios del PIPA)</a:t>
            </a:r>
          </a:p>
          <a:p>
            <a:pPr marL="285750" indent="-285750">
              <a:buFont typeface="Arial" panose="020B0604020202020204" pitchFamily="34" charset="0"/>
              <a:buChar char="•"/>
            </a:pPr>
            <a:r>
              <a:rPr lang="es-ES_tradnl" dirty="0"/>
              <a:t>Temporalidad establecida según criterio técnico</a:t>
            </a:r>
          </a:p>
          <a:p>
            <a:pPr marL="285750" indent="-285750">
              <a:buFont typeface="Arial" panose="020B0604020202020204" pitchFamily="34" charset="0"/>
              <a:buChar char="•"/>
            </a:pPr>
            <a:r>
              <a:rPr lang="es-ES_tradnl" dirty="0"/>
              <a:t>Asegurar la reducción del riesgo a niveles aceptables</a:t>
            </a:r>
          </a:p>
          <a:p>
            <a:pPr marL="285750" indent="-285750">
              <a:buFont typeface="Arial" panose="020B0604020202020204" pitchFamily="34" charset="0"/>
              <a:buChar char="•"/>
            </a:pPr>
            <a:r>
              <a:rPr lang="es-ES_tradnl" dirty="0"/>
              <a:t>Si no se alcanzan los VOI, el PIPA deberá ser reformulado y presentado</a:t>
            </a:r>
          </a:p>
          <a:p>
            <a:pPr marL="285750" indent="-285750">
              <a:buFont typeface="Arial" panose="020B0604020202020204" pitchFamily="34" charset="0"/>
              <a:buChar char="•"/>
            </a:pPr>
            <a:endParaRPr lang="es-ES_tradnl" dirty="0"/>
          </a:p>
        </p:txBody>
      </p:sp>
    </p:spTree>
    <p:extLst>
      <p:ext uri="{BB962C8B-B14F-4D97-AF65-F5344CB8AC3E}">
        <p14:creationId xmlns:p14="http://schemas.microsoft.com/office/powerpoint/2010/main" val="1461698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0" grpId="0"/>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upo 37">
            <a:extLst>
              <a:ext uri="{FF2B5EF4-FFF2-40B4-BE49-F238E27FC236}">
                <a16:creationId xmlns:a16="http://schemas.microsoft.com/office/drawing/2014/main" id="{1B4E3772-44FD-4AE9-BFF2-20F47ACD3790}"/>
              </a:ext>
            </a:extLst>
          </p:cNvPr>
          <p:cNvGrpSpPr/>
          <p:nvPr/>
        </p:nvGrpSpPr>
        <p:grpSpPr>
          <a:xfrm>
            <a:off x="773908" y="2273058"/>
            <a:ext cx="6473337" cy="3439991"/>
            <a:chOff x="1566618" y="4670913"/>
            <a:chExt cx="12946674" cy="6879982"/>
          </a:xfrm>
        </p:grpSpPr>
        <p:grpSp>
          <p:nvGrpSpPr>
            <p:cNvPr id="37" name="Grupo 36">
              <a:extLst>
                <a:ext uri="{FF2B5EF4-FFF2-40B4-BE49-F238E27FC236}">
                  <a16:creationId xmlns:a16="http://schemas.microsoft.com/office/drawing/2014/main" id="{302E3936-7B12-4F9A-9924-8DA069626259}"/>
                </a:ext>
              </a:extLst>
            </p:cNvPr>
            <p:cNvGrpSpPr/>
            <p:nvPr/>
          </p:nvGrpSpPr>
          <p:grpSpPr>
            <a:xfrm>
              <a:off x="2061186" y="5660048"/>
              <a:ext cx="1434247" cy="4302737"/>
              <a:chOff x="2061186" y="5660048"/>
              <a:chExt cx="1434247" cy="4302737"/>
            </a:xfrm>
          </p:grpSpPr>
          <p:sp>
            <p:nvSpPr>
              <p:cNvPr id="70" name="Freeform 68">
                <a:extLst>
                  <a:ext uri="{FF2B5EF4-FFF2-40B4-BE49-F238E27FC236}">
                    <a16:creationId xmlns:a16="http://schemas.microsoft.com/office/drawing/2014/main" id="{BDA1BE59-9589-43B0-AB77-11685D79E336}"/>
                  </a:ext>
                </a:extLst>
              </p:cNvPr>
              <p:cNvSpPr>
                <a:spLocks noChangeArrowheads="1"/>
              </p:cNvSpPr>
              <p:nvPr/>
            </p:nvSpPr>
            <p:spPr bwMode="auto">
              <a:xfrm>
                <a:off x="2072176" y="5671038"/>
                <a:ext cx="1417760" cy="4286250"/>
              </a:xfrm>
              <a:custGeom>
                <a:avLst/>
                <a:gdLst>
                  <a:gd name="T0" fmla="*/ 1138 w 1139"/>
                  <a:gd name="T1" fmla="*/ 3437 h 3438"/>
                  <a:gd name="T2" fmla="*/ 0 w 1139"/>
                  <a:gd name="T3" fmla="*/ 3437 h 3438"/>
                  <a:gd name="T4" fmla="*/ 0 w 1139"/>
                  <a:gd name="T5" fmla="*/ 0 h 3438"/>
                  <a:gd name="T6" fmla="*/ 1138 w 1139"/>
                  <a:gd name="T7" fmla="*/ 0 h 3438"/>
                  <a:gd name="T8" fmla="*/ 1138 w 1139"/>
                  <a:gd name="T9" fmla="*/ 3437 h 3438"/>
                </a:gdLst>
                <a:ahLst/>
                <a:cxnLst>
                  <a:cxn ang="0">
                    <a:pos x="T0" y="T1"/>
                  </a:cxn>
                  <a:cxn ang="0">
                    <a:pos x="T2" y="T3"/>
                  </a:cxn>
                  <a:cxn ang="0">
                    <a:pos x="T4" y="T5"/>
                  </a:cxn>
                  <a:cxn ang="0">
                    <a:pos x="T6" y="T7"/>
                  </a:cxn>
                  <a:cxn ang="0">
                    <a:pos x="T8" y="T9"/>
                  </a:cxn>
                </a:cxnLst>
                <a:rect l="0" t="0" r="r" b="b"/>
                <a:pathLst>
                  <a:path w="1139" h="3438">
                    <a:moveTo>
                      <a:pt x="1138" y="3437"/>
                    </a:moveTo>
                    <a:lnTo>
                      <a:pt x="0" y="3437"/>
                    </a:lnTo>
                    <a:lnTo>
                      <a:pt x="0" y="0"/>
                    </a:lnTo>
                    <a:lnTo>
                      <a:pt x="1138" y="0"/>
                    </a:lnTo>
                    <a:lnTo>
                      <a:pt x="1138" y="3437"/>
                    </a:lnTo>
                  </a:path>
                </a:pathLst>
              </a:custGeom>
              <a:solidFill>
                <a:schemeClr val="bg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71" name="Freeform 69">
                <a:extLst>
                  <a:ext uri="{FF2B5EF4-FFF2-40B4-BE49-F238E27FC236}">
                    <a16:creationId xmlns:a16="http://schemas.microsoft.com/office/drawing/2014/main" id="{6BF54908-FF9C-4B50-8893-7A230B718105}"/>
                  </a:ext>
                </a:extLst>
              </p:cNvPr>
              <p:cNvSpPr>
                <a:spLocks noChangeArrowheads="1"/>
              </p:cNvSpPr>
              <p:nvPr/>
            </p:nvSpPr>
            <p:spPr bwMode="auto">
              <a:xfrm>
                <a:off x="2061186" y="5660048"/>
                <a:ext cx="1434247" cy="4302737"/>
              </a:xfrm>
              <a:custGeom>
                <a:avLst/>
                <a:gdLst>
                  <a:gd name="T0" fmla="*/ 12 w 1150"/>
                  <a:gd name="T1" fmla="*/ 3437 h 3451"/>
                  <a:gd name="T2" fmla="*/ 1137 w 1150"/>
                  <a:gd name="T3" fmla="*/ 3437 h 3451"/>
                  <a:gd name="T4" fmla="*/ 1137 w 1150"/>
                  <a:gd name="T5" fmla="*/ 12 h 3451"/>
                  <a:gd name="T6" fmla="*/ 12 w 1150"/>
                  <a:gd name="T7" fmla="*/ 12 h 3451"/>
                  <a:gd name="T8" fmla="*/ 12 w 1150"/>
                  <a:gd name="T9" fmla="*/ 3437 h 3451"/>
                  <a:gd name="T10" fmla="*/ 1144 w 1150"/>
                  <a:gd name="T11" fmla="*/ 3450 h 3451"/>
                  <a:gd name="T12" fmla="*/ 6 w 1150"/>
                  <a:gd name="T13" fmla="*/ 3450 h 3451"/>
                  <a:gd name="T14" fmla="*/ 6 w 1150"/>
                  <a:gd name="T15" fmla="*/ 3450 h 3451"/>
                  <a:gd name="T16" fmla="*/ 0 w 1150"/>
                  <a:gd name="T17" fmla="*/ 3443 h 3451"/>
                  <a:gd name="T18" fmla="*/ 0 w 1150"/>
                  <a:gd name="T19" fmla="*/ 6 h 3451"/>
                  <a:gd name="T20" fmla="*/ 0 w 1150"/>
                  <a:gd name="T21" fmla="*/ 6 h 3451"/>
                  <a:gd name="T22" fmla="*/ 6 w 1150"/>
                  <a:gd name="T23" fmla="*/ 0 h 3451"/>
                  <a:gd name="T24" fmla="*/ 1144 w 1150"/>
                  <a:gd name="T25" fmla="*/ 0 h 3451"/>
                  <a:gd name="T26" fmla="*/ 1144 w 1150"/>
                  <a:gd name="T27" fmla="*/ 0 h 3451"/>
                  <a:gd name="T28" fmla="*/ 1149 w 1150"/>
                  <a:gd name="T29" fmla="*/ 6 h 3451"/>
                  <a:gd name="T30" fmla="*/ 1149 w 1150"/>
                  <a:gd name="T31" fmla="*/ 3443 h 3451"/>
                  <a:gd name="T32" fmla="*/ 1149 w 1150"/>
                  <a:gd name="T33" fmla="*/ 3443 h 3451"/>
                  <a:gd name="T34" fmla="*/ 1144 w 1150"/>
                  <a:gd name="T35" fmla="*/ 3450 h 3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50" h="3451">
                    <a:moveTo>
                      <a:pt x="12" y="3437"/>
                    </a:moveTo>
                    <a:lnTo>
                      <a:pt x="1137" y="3437"/>
                    </a:lnTo>
                    <a:lnTo>
                      <a:pt x="1137" y="12"/>
                    </a:lnTo>
                    <a:lnTo>
                      <a:pt x="12" y="12"/>
                    </a:lnTo>
                    <a:lnTo>
                      <a:pt x="12" y="3437"/>
                    </a:lnTo>
                    <a:close/>
                    <a:moveTo>
                      <a:pt x="1144" y="3450"/>
                    </a:moveTo>
                    <a:lnTo>
                      <a:pt x="6" y="3450"/>
                    </a:lnTo>
                    <a:lnTo>
                      <a:pt x="6" y="3450"/>
                    </a:lnTo>
                    <a:cubicBezTo>
                      <a:pt x="3" y="3450"/>
                      <a:pt x="0" y="3447"/>
                      <a:pt x="0" y="3443"/>
                    </a:cubicBezTo>
                    <a:lnTo>
                      <a:pt x="0" y="6"/>
                    </a:lnTo>
                    <a:lnTo>
                      <a:pt x="0" y="6"/>
                    </a:lnTo>
                    <a:cubicBezTo>
                      <a:pt x="0" y="3"/>
                      <a:pt x="3" y="0"/>
                      <a:pt x="6" y="0"/>
                    </a:cubicBezTo>
                    <a:lnTo>
                      <a:pt x="1144" y="0"/>
                    </a:lnTo>
                    <a:lnTo>
                      <a:pt x="1144" y="0"/>
                    </a:lnTo>
                    <a:cubicBezTo>
                      <a:pt x="1147" y="0"/>
                      <a:pt x="1149" y="3"/>
                      <a:pt x="1149" y="6"/>
                    </a:cubicBezTo>
                    <a:lnTo>
                      <a:pt x="1149" y="3443"/>
                    </a:lnTo>
                    <a:lnTo>
                      <a:pt x="1149" y="3443"/>
                    </a:lnTo>
                    <a:cubicBezTo>
                      <a:pt x="1149" y="3447"/>
                      <a:pt x="1147" y="3450"/>
                      <a:pt x="1144" y="3450"/>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72" name="Freeform 70">
                <a:extLst>
                  <a:ext uri="{FF2B5EF4-FFF2-40B4-BE49-F238E27FC236}">
                    <a16:creationId xmlns:a16="http://schemas.microsoft.com/office/drawing/2014/main" id="{E94CB92B-F825-4958-AC88-AF170FB26258}"/>
                  </a:ext>
                </a:extLst>
              </p:cNvPr>
              <p:cNvSpPr>
                <a:spLocks noChangeArrowheads="1"/>
              </p:cNvSpPr>
              <p:nvPr/>
            </p:nvSpPr>
            <p:spPr bwMode="auto">
              <a:xfrm>
                <a:off x="2643676" y="5879856"/>
                <a:ext cx="291247" cy="703385"/>
              </a:xfrm>
              <a:custGeom>
                <a:avLst/>
                <a:gdLst>
                  <a:gd name="T0" fmla="*/ 233 w 234"/>
                  <a:gd name="T1" fmla="*/ 562 h 563"/>
                  <a:gd name="T2" fmla="*/ 0 w 234"/>
                  <a:gd name="T3" fmla="*/ 562 h 563"/>
                  <a:gd name="T4" fmla="*/ 0 w 234"/>
                  <a:gd name="T5" fmla="*/ 0 h 563"/>
                  <a:gd name="T6" fmla="*/ 233 w 234"/>
                  <a:gd name="T7" fmla="*/ 0 h 563"/>
                  <a:gd name="T8" fmla="*/ 233 w 234"/>
                  <a:gd name="T9" fmla="*/ 562 h 563"/>
                </a:gdLst>
                <a:ahLst/>
                <a:cxnLst>
                  <a:cxn ang="0">
                    <a:pos x="T0" y="T1"/>
                  </a:cxn>
                  <a:cxn ang="0">
                    <a:pos x="T2" y="T3"/>
                  </a:cxn>
                  <a:cxn ang="0">
                    <a:pos x="T4" y="T5"/>
                  </a:cxn>
                  <a:cxn ang="0">
                    <a:pos x="T6" y="T7"/>
                  </a:cxn>
                  <a:cxn ang="0">
                    <a:pos x="T8" y="T9"/>
                  </a:cxn>
                </a:cxnLst>
                <a:rect l="0" t="0" r="r" b="b"/>
                <a:pathLst>
                  <a:path w="234" h="563">
                    <a:moveTo>
                      <a:pt x="233" y="562"/>
                    </a:moveTo>
                    <a:lnTo>
                      <a:pt x="0" y="562"/>
                    </a:lnTo>
                    <a:lnTo>
                      <a:pt x="0" y="0"/>
                    </a:lnTo>
                    <a:lnTo>
                      <a:pt x="233" y="0"/>
                    </a:lnTo>
                    <a:lnTo>
                      <a:pt x="233" y="562"/>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73" name="Freeform 71">
                <a:extLst>
                  <a:ext uri="{FF2B5EF4-FFF2-40B4-BE49-F238E27FC236}">
                    <a16:creationId xmlns:a16="http://schemas.microsoft.com/office/drawing/2014/main" id="{0702B99B-38D4-48E1-8C52-359C48B23F37}"/>
                  </a:ext>
                </a:extLst>
              </p:cNvPr>
              <p:cNvSpPr>
                <a:spLocks noChangeArrowheads="1"/>
              </p:cNvSpPr>
              <p:nvPr/>
            </p:nvSpPr>
            <p:spPr bwMode="auto">
              <a:xfrm>
                <a:off x="2632686" y="5868865"/>
                <a:ext cx="307731" cy="714375"/>
              </a:xfrm>
              <a:custGeom>
                <a:avLst/>
                <a:gdLst>
                  <a:gd name="T0" fmla="*/ 12 w 245"/>
                  <a:gd name="T1" fmla="*/ 562 h 575"/>
                  <a:gd name="T2" fmla="*/ 233 w 245"/>
                  <a:gd name="T3" fmla="*/ 562 h 575"/>
                  <a:gd name="T4" fmla="*/ 233 w 245"/>
                  <a:gd name="T5" fmla="*/ 12 h 575"/>
                  <a:gd name="T6" fmla="*/ 12 w 245"/>
                  <a:gd name="T7" fmla="*/ 12 h 575"/>
                  <a:gd name="T8" fmla="*/ 12 w 245"/>
                  <a:gd name="T9" fmla="*/ 562 h 575"/>
                  <a:gd name="T10" fmla="*/ 239 w 245"/>
                  <a:gd name="T11" fmla="*/ 574 h 575"/>
                  <a:gd name="T12" fmla="*/ 6 w 245"/>
                  <a:gd name="T13" fmla="*/ 574 h 575"/>
                  <a:gd name="T14" fmla="*/ 6 w 245"/>
                  <a:gd name="T15" fmla="*/ 574 h 575"/>
                  <a:gd name="T16" fmla="*/ 0 w 245"/>
                  <a:gd name="T17" fmla="*/ 568 h 575"/>
                  <a:gd name="T18" fmla="*/ 0 w 245"/>
                  <a:gd name="T19" fmla="*/ 6 h 575"/>
                  <a:gd name="T20" fmla="*/ 0 w 245"/>
                  <a:gd name="T21" fmla="*/ 6 h 575"/>
                  <a:gd name="T22" fmla="*/ 6 w 245"/>
                  <a:gd name="T23" fmla="*/ 0 h 575"/>
                  <a:gd name="T24" fmla="*/ 239 w 245"/>
                  <a:gd name="T25" fmla="*/ 0 h 575"/>
                  <a:gd name="T26" fmla="*/ 239 w 245"/>
                  <a:gd name="T27" fmla="*/ 0 h 575"/>
                  <a:gd name="T28" fmla="*/ 244 w 245"/>
                  <a:gd name="T29" fmla="*/ 6 h 575"/>
                  <a:gd name="T30" fmla="*/ 244 w 245"/>
                  <a:gd name="T31" fmla="*/ 568 h 575"/>
                  <a:gd name="T32" fmla="*/ 244 w 245"/>
                  <a:gd name="T33" fmla="*/ 568 h 575"/>
                  <a:gd name="T34" fmla="*/ 239 w 245"/>
                  <a:gd name="T35" fmla="*/ 574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 h="575">
                    <a:moveTo>
                      <a:pt x="12" y="562"/>
                    </a:moveTo>
                    <a:lnTo>
                      <a:pt x="233" y="562"/>
                    </a:lnTo>
                    <a:lnTo>
                      <a:pt x="233" y="12"/>
                    </a:lnTo>
                    <a:lnTo>
                      <a:pt x="12" y="12"/>
                    </a:lnTo>
                    <a:lnTo>
                      <a:pt x="12" y="562"/>
                    </a:lnTo>
                    <a:close/>
                    <a:moveTo>
                      <a:pt x="239" y="574"/>
                    </a:moveTo>
                    <a:lnTo>
                      <a:pt x="6" y="574"/>
                    </a:lnTo>
                    <a:lnTo>
                      <a:pt x="6" y="574"/>
                    </a:lnTo>
                    <a:cubicBezTo>
                      <a:pt x="2" y="574"/>
                      <a:pt x="0" y="572"/>
                      <a:pt x="0" y="568"/>
                    </a:cubicBezTo>
                    <a:lnTo>
                      <a:pt x="0" y="6"/>
                    </a:lnTo>
                    <a:lnTo>
                      <a:pt x="0" y="6"/>
                    </a:lnTo>
                    <a:cubicBezTo>
                      <a:pt x="0" y="3"/>
                      <a:pt x="2" y="0"/>
                      <a:pt x="6" y="0"/>
                    </a:cubicBezTo>
                    <a:lnTo>
                      <a:pt x="239" y="0"/>
                    </a:lnTo>
                    <a:lnTo>
                      <a:pt x="239" y="0"/>
                    </a:lnTo>
                    <a:cubicBezTo>
                      <a:pt x="242" y="0"/>
                      <a:pt x="244" y="3"/>
                      <a:pt x="244" y="6"/>
                    </a:cubicBezTo>
                    <a:lnTo>
                      <a:pt x="244" y="568"/>
                    </a:lnTo>
                    <a:lnTo>
                      <a:pt x="244" y="568"/>
                    </a:lnTo>
                    <a:cubicBezTo>
                      <a:pt x="244" y="572"/>
                      <a:pt x="242" y="574"/>
                      <a:pt x="239" y="574"/>
                    </a:cubicBezTo>
                    <a:close/>
                  </a:path>
                </a:pathLst>
              </a:custGeom>
              <a:solidFill>
                <a:schemeClr val="bg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74" name="Freeform 72">
                <a:extLst>
                  <a:ext uri="{FF2B5EF4-FFF2-40B4-BE49-F238E27FC236}">
                    <a16:creationId xmlns:a16="http://schemas.microsoft.com/office/drawing/2014/main" id="{E9E09714-1EDE-4E7F-A66F-3089522D94A5}"/>
                  </a:ext>
                </a:extLst>
              </p:cNvPr>
              <p:cNvSpPr>
                <a:spLocks noChangeArrowheads="1"/>
              </p:cNvSpPr>
              <p:nvPr/>
            </p:nvSpPr>
            <p:spPr bwMode="auto">
              <a:xfrm>
                <a:off x="3077798" y="5879856"/>
                <a:ext cx="291243" cy="703385"/>
              </a:xfrm>
              <a:custGeom>
                <a:avLst/>
                <a:gdLst>
                  <a:gd name="T0" fmla="*/ 233 w 234"/>
                  <a:gd name="T1" fmla="*/ 562 h 563"/>
                  <a:gd name="T2" fmla="*/ 0 w 234"/>
                  <a:gd name="T3" fmla="*/ 562 h 563"/>
                  <a:gd name="T4" fmla="*/ 0 w 234"/>
                  <a:gd name="T5" fmla="*/ 0 h 563"/>
                  <a:gd name="T6" fmla="*/ 233 w 234"/>
                  <a:gd name="T7" fmla="*/ 0 h 563"/>
                  <a:gd name="T8" fmla="*/ 233 w 234"/>
                  <a:gd name="T9" fmla="*/ 562 h 563"/>
                </a:gdLst>
                <a:ahLst/>
                <a:cxnLst>
                  <a:cxn ang="0">
                    <a:pos x="T0" y="T1"/>
                  </a:cxn>
                  <a:cxn ang="0">
                    <a:pos x="T2" y="T3"/>
                  </a:cxn>
                  <a:cxn ang="0">
                    <a:pos x="T4" y="T5"/>
                  </a:cxn>
                  <a:cxn ang="0">
                    <a:pos x="T6" y="T7"/>
                  </a:cxn>
                  <a:cxn ang="0">
                    <a:pos x="T8" y="T9"/>
                  </a:cxn>
                </a:cxnLst>
                <a:rect l="0" t="0" r="r" b="b"/>
                <a:pathLst>
                  <a:path w="234" h="563">
                    <a:moveTo>
                      <a:pt x="233" y="562"/>
                    </a:moveTo>
                    <a:lnTo>
                      <a:pt x="0" y="562"/>
                    </a:lnTo>
                    <a:lnTo>
                      <a:pt x="0" y="0"/>
                    </a:lnTo>
                    <a:lnTo>
                      <a:pt x="233" y="0"/>
                    </a:lnTo>
                    <a:lnTo>
                      <a:pt x="233" y="562"/>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75" name="Freeform 73">
                <a:extLst>
                  <a:ext uri="{FF2B5EF4-FFF2-40B4-BE49-F238E27FC236}">
                    <a16:creationId xmlns:a16="http://schemas.microsoft.com/office/drawing/2014/main" id="{50F2F67F-EE35-4B78-B007-3E6C2CD3C554}"/>
                  </a:ext>
                </a:extLst>
              </p:cNvPr>
              <p:cNvSpPr>
                <a:spLocks noChangeArrowheads="1"/>
              </p:cNvSpPr>
              <p:nvPr/>
            </p:nvSpPr>
            <p:spPr bwMode="auto">
              <a:xfrm>
                <a:off x="3072301" y="5868865"/>
                <a:ext cx="307731" cy="714375"/>
              </a:xfrm>
              <a:custGeom>
                <a:avLst/>
                <a:gdLst>
                  <a:gd name="T0" fmla="*/ 12 w 245"/>
                  <a:gd name="T1" fmla="*/ 562 h 575"/>
                  <a:gd name="T2" fmla="*/ 233 w 245"/>
                  <a:gd name="T3" fmla="*/ 562 h 575"/>
                  <a:gd name="T4" fmla="*/ 233 w 245"/>
                  <a:gd name="T5" fmla="*/ 12 h 575"/>
                  <a:gd name="T6" fmla="*/ 12 w 245"/>
                  <a:gd name="T7" fmla="*/ 12 h 575"/>
                  <a:gd name="T8" fmla="*/ 12 w 245"/>
                  <a:gd name="T9" fmla="*/ 562 h 575"/>
                  <a:gd name="T10" fmla="*/ 239 w 245"/>
                  <a:gd name="T11" fmla="*/ 574 h 575"/>
                  <a:gd name="T12" fmla="*/ 6 w 245"/>
                  <a:gd name="T13" fmla="*/ 574 h 575"/>
                  <a:gd name="T14" fmla="*/ 6 w 245"/>
                  <a:gd name="T15" fmla="*/ 574 h 575"/>
                  <a:gd name="T16" fmla="*/ 0 w 245"/>
                  <a:gd name="T17" fmla="*/ 568 h 575"/>
                  <a:gd name="T18" fmla="*/ 0 w 245"/>
                  <a:gd name="T19" fmla="*/ 6 h 575"/>
                  <a:gd name="T20" fmla="*/ 0 w 245"/>
                  <a:gd name="T21" fmla="*/ 6 h 575"/>
                  <a:gd name="T22" fmla="*/ 6 w 245"/>
                  <a:gd name="T23" fmla="*/ 0 h 575"/>
                  <a:gd name="T24" fmla="*/ 239 w 245"/>
                  <a:gd name="T25" fmla="*/ 0 h 575"/>
                  <a:gd name="T26" fmla="*/ 239 w 245"/>
                  <a:gd name="T27" fmla="*/ 0 h 575"/>
                  <a:gd name="T28" fmla="*/ 244 w 245"/>
                  <a:gd name="T29" fmla="*/ 6 h 575"/>
                  <a:gd name="T30" fmla="*/ 244 w 245"/>
                  <a:gd name="T31" fmla="*/ 568 h 575"/>
                  <a:gd name="T32" fmla="*/ 244 w 245"/>
                  <a:gd name="T33" fmla="*/ 568 h 575"/>
                  <a:gd name="T34" fmla="*/ 239 w 245"/>
                  <a:gd name="T35" fmla="*/ 574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 h="575">
                    <a:moveTo>
                      <a:pt x="12" y="562"/>
                    </a:moveTo>
                    <a:lnTo>
                      <a:pt x="233" y="562"/>
                    </a:lnTo>
                    <a:lnTo>
                      <a:pt x="233" y="12"/>
                    </a:lnTo>
                    <a:lnTo>
                      <a:pt x="12" y="12"/>
                    </a:lnTo>
                    <a:lnTo>
                      <a:pt x="12" y="562"/>
                    </a:lnTo>
                    <a:close/>
                    <a:moveTo>
                      <a:pt x="239" y="574"/>
                    </a:moveTo>
                    <a:lnTo>
                      <a:pt x="6" y="574"/>
                    </a:lnTo>
                    <a:lnTo>
                      <a:pt x="6" y="574"/>
                    </a:lnTo>
                    <a:cubicBezTo>
                      <a:pt x="2" y="574"/>
                      <a:pt x="0" y="572"/>
                      <a:pt x="0" y="568"/>
                    </a:cubicBezTo>
                    <a:lnTo>
                      <a:pt x="0" y="6"/>
                    </a:lnTo>
                    <a:lnTo>
                      <a:pt x="0" y="6"/>
                    </a:lnTo>
                    <a:cubicBezTo>
                      <a:pt x="0" y="3"/>
                      <a:pt x="2" y="0"/>
                      <a:pt x="6" y="0"/>
                    </a:cubicBezTo>
                    <a:lnTo>
                      <a:pt x="239" y="0"/>
                    </a:lnTo>
                    <a:lnTo>
                      <a:pt x="239" y="0"/>
                    </a:lnTo>
                    <a:cubicBezTo>
                      <a:pt x="242" y="0"/>
                      <a:pt x="244" y="3"/>
                      <a:pt x="244" y="6"/>
                    </a:cubicBezTo>
                    <a:lnTo>
                      <a:pt x="244" y="568"/>
                    </a:lnTo>
                    <a:lnTo>
                      <a:pt x="244" y="568"/>
                    </a:lnTo>
                    <a:cubicBezTo>
                      <a:pt x="244" y="572"/>
                      <a:pt x="242" y="574"/>
                      <a:pt x="239" y="574"/>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76" name="Freeform 74">
                <a:extLst>
                  <a:ext uri="{FF2B5EF4-FFF2-40B4-BE49-F238E27FC236}">
                    <a16:creationId xmlns:a16="http://schemas.microsoft.com/office/drawing/2014/main" id="{90D77BCE-2A6C-46FF-B48D-08EB3A155F60}"/>
                  </a:ext>
                </a:extLst>
              </p:cNvPr>
              <p:cNvSpPr>
                <a:spLocks noChangeArrowheads="1"/>
              </p:cNvSpPr>
              <p:nvPr/>
            </p:nvSpPr>
            <p:spPr bwMode="auto">
              <a:xfrm>
                <a:off x="2643676" y="6792058"/>
                <a:ext cx="291247" cy="697891"/>
              </a:xfrm>
              <a:custGeom>
                <a:avLst/>
                <a:gdLst>
                  <a:gd name="T0" fmla="*/ 233 w 234"/>
                  <a:gd name="T1" fmla="*/ 561 h 562"/>
                  <a:gd name="T2" fmla="*/ 0 w 234"/>
                  <a:gd name="T3" fmla="*/ 561 h 562"/>
                  <a:gd name="T4" fmla="*/ 0 w 234"/>
                  <a:gd name="T5" fmla="*/ 0 h 562"/>
                  <a:gd name="T6" fmla="*/ 233 w 234"/>
                  <a:gd name="T7" fmla="*/ 0 h 562"/>
                  <a:gd name="T8" fmla="*/ 233 w 234"/>
                  <a:gd name="T9" fmla="*/ 561 h 562"/>
                </a:gdLst>
                <a:ahLst/>
                <a:cxnLst>
                  <a:cxn ang="0">
                    <a:pos x="T0" y="T1"/>
                  </a:cxn>
                  <a:cxn ang="0">
                    <a:pos x="T2" y="T3"/>
                  </a:cxn>
                  <a:cxn ang="0">
                    <a:pos x="T4" y="T5"/>
                  </a:cxn>
                  <a:cxn ang="0">
                    <a:pos x="T6" y="T7"/>
                  </a:cxn>
                  <a:cxn ang="0">
                    <a:pos x="T8" y="T9"/>
                  </a:cxn>
                </a:cxnLst>
                <a:rect l="0" t="0" r="r" b="b"/>
                <a:pathLst>
                  <a:path w="234" h="562">
                    <a:moveTo>
                      <a:pt x="233" y="561"/>
                    </a:moveTo>
                    <a:lnTo>
                      <a:pt x="0" y="561"/>
                    </a:lnTo>
                    <a:lnTo>
                      <a:pt x="0" y="0"/>
                    </a:lnTo>
                    <a:lnTo>
                      <a:pt x="233" y="0"/>
                    </a:lnTo>
                    <a:lnTo>
                      <a:pt x="233" y="561"/>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77" name="Freeform 75">
                <a:extLst>
                  <a:ext uri="{FF2B5EF4-FFF2-40B4-BE49-F238E27FC236}">
                    <a16:creationId xmlns:a16="http://schemas.microsoft.com/office/drawing/2014/main" id="{FE8747C5-9C22-4AAF-A381-C5AC8776F919}"/>
                  </a:ext>
                </a:extLst>
              </p:cNvPr>
              <p:cNvSpPr>
                <a:spLocks noChangeArrowheads="1"/>
              </p:cNvSpPr>
              <p:nvPr/>
            </p:nvSpPr>
            <p:spPr bwMode="auto">
              <a:xfrm>
                <a:off x="2632686" y="6786564"/>
                <a:ext cx="307731" cy="714375"/>
              </a:xfrm>
              <a:custGeom>
                <a:avLst/>
                <a:gdLst>
                  <a:gd name="T0" fmla="*/ 12 w 245"/>
                  <a:gd name="T1" fmla="*/ 561 h 574"/>
                  <a:gd name="T2" fmla="*/ 233 w 245"/>
                  <a:gd name="T3" fmla="*/ 561 h 574"/>
                  <a:gd name="T4" fmla="*/ 233 w 245"/>
                  <a:gd name="T5" fmla="*/ 12 h 574"/>
                  <a:gd name="T6" fmla="*/ 12 w 245"/>
                  <a:gd name="T7" fmla="*/ 12 h 574"/>
                  <a:gd name="T8" fmla="*/ 12 w 245"/>
                  <a:gd name="T9" fmla="*/ 561 h 574"/>
                  <a:gd name="T10" fmla="*/ 239 w 245"/>
                  <a:gd name="T11" fmla="*/ 573 h 574"/>
                  <a:gd name="T12" fmla="*/ 6 w 245"/>
                  <a:gd name="T13" fmla="*/ 573 h 574"/>
                  <a:gd name="T14" fmla="*/ 6 w 245"/>
                  <a:gd name="T15" fmla="*/ 573 h 574"/>
                  <a:gd name="T16" fmla="*/ 0 w 245"/>
                  <a:gd name="T17" fmla="*/ 567 h 574"/>
                  <a:gd name="T18" fmla="*/ 0 w 245"/>
                  <a:gd name="T19" fmla="*/ 6 h 574"/>
                  <a:gd name="T20" fmla="*/ 0 w 245"/>
                  <a:gd name="T21" fmla="*/ 6 h 574"/>
                  <a:gd name="T22" fmla="*/ 6 w 245"/>
                  <a:gd name="T23" fmla="*/ 0 h 574"/>
                  <a:gd name="T24" fmla="*/ 239 w 245"/>
                  <a:gd name="T25" fmla="*/ 0 h 574"/>
                  <a:gd name="T26" fmla="*/ 239 w 245"/>
                  <a:gd name="T27" fmla="*/ 0 h 574"/>
                  <a:gd name="T28" fmla="*/ 244 w 245"/>
                  <a:gd name="T29" fmla="*/ 6 h 574"/>
                  <a:gd name="T30" fmla="*/ 244 w 245"/>
                  <a:gd name="T31" fmla="*/ 567 h 574"/>
                  <a:gd name="T32" fmla="*/ 244 w 245"/>
                  <a:gd name="T33" fmla="*/ 567 h 574"/>
                  <a:gd name="T34" fmla="*/ 239 w 245"/>
                  <a:gd name="T35" fmla="*/ 5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 h="574">
                    <a:moveTo>
                      <a:pt x="12" y="561"/>
                    </a:moveTo>
                    <a:lnTo>
                      <a:pt x="233" y="561"/>
                    </a:lnTo>
                    <a:lnTo>
                      <a:pt x="233" y="12"/>
                    </a:lnTo>
                    <a:lnTo>
                      <a:pt x="12" y="12"/>
                    </a:lnTo>
                    <a:lnTo>
                      <a:pt x="12" y="561"/>
                    </a:lnTo>
                    <a:close/>
                    <a:moveTo>
                      <a:pt x="239" y="573"/>
                    </a:moveTo>
                    <a:lnTo>
                      <a:pt x="6" y="573"/>
                    </a:lnTo>
                    <a:lnTo>
                      <a:pt x="6" y="573"/>
                    </a:lnTo>
                    <a:cubicBezTo>
                      <a:pt x="2" y="573"/>
                      <a:pt x="0" y="570"/>
                      <a:pt x="0" y="567"/>
                    </a:cubicBezTo>
                    <a:lnTo>
                      <a:pt x="0" y="6"/>
                    </a:lnTo>
                    <a:lnTo>
                      <a:pt x="0" y="6"/>
                    </a:lnTo>
                    <a:cubicBezTo>
                      <a:pt x="0" y="3"/>
                      <a:pt x="2" y="0"/>
                      <a:pt x="6" y="0"/>
                    </a:cubicBezTo>
                    <a:lnTo>
                      <a:pt x="239" y="0"/>
                    </a:lnTo>
                    <a:lnTo>
                      <a:pt x="239" y="0"/>
                    </a:lnTo>
                    <a:cubicBezTo>
                      <a:pt x="242" y="0"/>
                      <a:pt x="244" y="3"/>
                      <a:pt x="244" y="6"/>
                    </a:cubicBezTo>
                    <a:lnTo>
                      <a:pt x="244" y="567"/>
                    </a:lnTo>
                    <a:lnTo>
                      <a:pt x="244" y="567"/>
                    </a:lnTo>
                    <a:cubicBezTo>
                      <a:pt x="244" y="570"/>
                      <a:pt x="242" y="573"/>
                      <a:pt x="239" y="573"/>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78" name="Freeform 76">
                <a:extLst>
                  <a:ext uri="{FF2B5EF4-FFF2-40B4-BE49-F238E27FC236}">
                    <a16:creationId xmlns:a16="http://schemas.microsoft.com/office/drawing/2014/main" id="{04B14BB0-1559-4EA8-A06C-9F3034FBD6DE}"/>
                  </a:ext>
                </a:extLst>
              </p:cNvPr>
              <p:cNvSpPr>
                <a:spLocks noChangeArrowheads="1"/>
              </p:cNvSpPr>
              <p:nvPr/>
            </p:nvSpPr>
            <p:spPr bwMode="auto">
              <a:xfrm>
                <a:off x="3077798" y="6792058"/>
                <a:ext cx="291243" cy="697891"/>
              </a:xfrm>
              <a:custGeom>
                <a:avLst/>
                <a:gdLst>
                  <a:gd name="T0" fmla="*/ 233 w 234"/>
                  <a:gd name="T1" fmla="*/ 561 h 562"/>
                  <a:gd name="T2" fmla="*/ 0 w 234"/>
                  <a:gd name="T3" fmla="*/ 561 h 562"/>
                  <a:gd name="T4" fmla="*/ 0 w 234"/>
                  <a:gd name="T5" fmla="*/ 0 h 562"/>
                  <a:gd name="T6" fmla="*/ 233 w 234"/>
                  <a:gd name="T7" fmla="*/ 0 h 562"/>
                  <a:gd name="T8" fmla="*/ 233 w 234"/>
                  <a:gd name="T9" fmla="*/ 561 h 562"/>
                </a:gdLst>
                <a:ahLst/>
                <a:cxnLst>
                  <a:cxn ang="0">
                    <a:pos x="T0" y="T1"/>
                  </a:cxn>
                  <a:cxn ang="0">
                    <a:pos x="T2" y="T3"/>
                  </a:cxn>
                  <a:cxn ang="0">
                    <a:pos x="T4" y="T5"/>
                  </a:cxn>
                  <a:cxn ang="0">
                    <a:pos x="T6" y="T7"/>
                  </a:cxn>
                  <a:cxn ang="0">
                    <a:pos x="T8" y="T9"/>
                  </a:cxn>
                </a:cxnLst>
                <a:rect l="0" t="0" r="r" b="b"/>
                <a:pathLst>
                  <a:path w="234" h="562">
                    <a:moveTo>
                      <a:pt x="233" y="561"/>
                    </a:moveTo>
                    <a:lnTo>
                      <a:pt x="0" y="561"/>
                    </a:lnTo>
                    <a:lnTo>
                      <a:pt x="0" y="0"/>
                    </a:lnTo>
                    <a:lnTo>
                      <a:pt x="233" y="0"/>
                    </a:lnTo>
                    <a:lnTo>
                      <a:pt x="233" y="561"/>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79" name="Freeform 77">
                <a:extLst>
                  <a:ext uri="{FF2B5EF4-FFF2-40B4-BE49-F238E27FC236}">
                    <a16:creationId xmlns:a16="http://schemas.microsoft.com/office/drawing/2014/main" id="{F47F7E03-248C-4212-8856-154D4E07837B}"/>
                  </a:ext>
                </a:extLst>
              </p:cNvPr>
              <p:cNvSpPr>
                <a:spLocks noChangeArrowheads="1"/>
              </p:cNvSpPr>
              <p:nvPr/>
            </p:nvSpPr>
            <p:spPr bwMode="auto">
              <a:xfrm>
                <a:off x="3072301" y="6786564"/>
                <a:ext cx="307731" cy="714375"/>
              </a:xfrm>
              <a:custGeom>
                <a:avLst/>
                <a:gdLst>
                  <a:gd name="T0" fmla="*/ 12 w 245"/>
                  <a:gd name="T1" fmla="*/ 561 h 574"/>
                  <a:gd name="T2" fmla="*/ 233 w 245"/>
                  <a:gd name="T3" fmla="*/ 561 h 574"/>
                  <a:gd name="T4" fmla="*/ 233 w 245"/>
                  <a:gd name="T5" fmla="*/ 12 h 574"/>
                  <a:gd name="T6" fmla="*/ 12 w 245"/>
                  <a:gd name="T7" fmla="*/ 12 h 574"/>
                  <a:gd name="T8" fmla="*/ 12 w 245"/>
                  <a:gd name="T9" fmla="*/ 561 h 574"/>
                  <a:gd name="T10" fmla="*/ 239 w 245"/>
                  <a:gd name="T11" fmla="*/ 573 h 574"/>
                  <a:gd name="T12" fmla="*/ 6 w 245"/>
                  <a:gd name="T13" fmla="*/ 573 h 574"/>
                  <a:gd name="T14" fmla="*/ 6 w 245"/>
                  <a:gd name="T15" fmla="*/ 573 h 574"/>
                  <a:gd name="T16" fmla="*/ 0 w 245"/>
                  <a:gd name="T17" fmla="*/ 567 h 574"/>
                  <a:gd name="T18" fmla="*/ 0 w 245"/>
                  <a:gd name="T19" fmla="*/ 6 h 574"/>
                  <a:gd name="T20" fmla="*/ 0 w 245"/>
                  <a:gd name="T21" fmla="*/ 6 h 574"/>
                  <a:gd name="T22" fmla="*/ 6 w 245"/>
                  <a:gd name="T23" fmla="*/ 0 h 574"/>
                  <a:gd name="T24" fmla="*/ 239 w 245"/>
                  <a:gd name="T25" fmla="*/ 0 h 574"/>
                  <a:gd name="T26" fmla="*/ 239 w 245"/>
                  <a:gd name="T27" fmla="*/ 0 h 574"/>
                  <a:gd name="T28" fmla="*/ 244 w 245"/>
                  <a:gd name="T29" fmla="*/ 6 h 574"/>
                  <a:gd name="T30" fmla="*/ 244 w 245"/>
                  <a:gd name="T31" fmla="*/ 567 h 574"/>
                  <a:gd name="T32" fmla="*/ 244 w 245"/>
                  <a:gd name="T33" fmla="*/ 567 h 574"/>
                  <a:gd name="T34" fmla="*/ 239 w 245"/>
                  <a:gd name="T35" fmla="*/ 57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 h="574">
                    <a:moveTo>
                      <a:pt x="12" y="561"/>
                    </a:moveTo>
                    <a:lnTo>
                      <a:pt x="233" y="561"/>
                    </a:lnTo>
                    <a:lnTo>
                      <a:pt x="233" y="12"/>
                    </a:lnTo>
                    <a:lnTo>
                      <a:pt x="12" y="12"/>
                    </a:lnTo>
                    <a:lnTo>
                      <a:pt x="12" y="561"/>
                    </a:lnTo>
                    <a:close/>
                    <a:moveTo>
                      <a:pt x="239" y="573"/>
                    </a:moveTo>
                    <a:lnTo>
                      <a:pt x="6" y="573"/>
                    </a:lnTo>
                    <a:lnTo>
                      <a:pt x="6" y="573"/>
                    </a:lnTo>
                    <a:cubicBezTo>
                      <a:pt x="2" y="573"/>
                      <a:pt x="0" y="570"/>
                      <a:pt x="0" y="567"/>
                    </a:cubicBezTo>
                    <a:lnTo>
                      <a:pt x="0" y="6"/>
                    </a:lnTo>
                    <a:lnTo>
                      <a:pt x="0" y="6"/>
                    </a:lnTo>
                    <a:cubicBezTo>
                      <a:pt x="0" y="3"/>
                      <a:pt x="2" y="0"/>
                      <a:pt x="6" y="0"/>
                    </a:cubicBezTo>
                    <a:lnTo>
                      <a:pt x="239" y="0"/>
                    </a:lnTo>
                    <a:lnTo>
                      <a:pt x="239" y="0"/>
                    </a:lnTo>
                    <a:cubicBezTo>
                      <a:pt x="242" y="0"/>
                      <a:pt x="244" y="3"/>
                      <a:pt x="244" y="6"/>
                    </a:cubicBezTo>
                    <a:lnTo>
                      <a:pt x="244" y="567"/>
                    </a:lnTo>
                    <a:lnTo>
                      <a:pt x="244" y="567"/>
                    </a:lnTo>
                    <a:cubicBezTo>
                      <a:pt x="244" y="570"/>
                      <a:pt x="242" y="573"/>
                      <a:pt x="239" y="573"/>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80" name="Freeform 78">
                <a:extLst>
                  <a:ext uri="{FF2B5EF4-FFF2-40B4-BE49-F238E27FC236}">
                    <a16:creationId xmlns:a16="http://schemas.microsoft.com/office/drawing/2014/main" id="{00F64882-9353-4E70-8B14-CC0DBE39A9BB}"/>
                  </a:ext>
                </a:extLst>
              </p:cNvPr>
              <p:cNvSpPr>
                <a:spLocks noChangeArrowheads="1"/>
              </p:cNvSpPr>
              <p:nvPr/>
            </p:nvSpPr>
            <p:spPr bwMode="auto">
              <a:xfrm>
                <a:off x="2643676" y="7704260"/>
                <a:ext cx="291247" cy="703385"/>
              </a:xfrm>
              <a:custGeom>
                <a:avLst/>
                <a:gdLst>
                  <a:gd name="T0" fmla="*/ 233 w 234"/>
                  <a:gd name="T1" fmla="*/ 562 h 563"/>
                  <a:gd name="T2" fmla="*/ 0 w 234"/>
                  <a:gd name="T3" fmla="*/ 562 h 563"/>
                  <a:gd name="T4" fmla="*/ 0 w 234"/>
                  <a:gd name="T5" fmla="*/ 0 h 563"/>
                  <a:gd name="T6" fmla="*/ 233 w 234"/>
                  <a:gd name="T7" fmla="*/ 0 h 563"/>
                  <a:gd name="T8" fmla="*/ 233 w 234"/>
                  <a:gd name="T9" fmla="*/ 562 h 563"/>
                </a:gdLst>
                <a:ahLst/>
                <a:cxnLst>
                  <a:cxn ang="0">
                    <a:pos x="T0" y="T1"/>
                  </a:cxn>
                  <a:cxn ang="0">
                    <a:pos x="T2" y="T3"/>
                  </a:cxn>
                  <a:cxn ang="0">
                    <a:pos x="T4" y="T5"/>
                  </a:cxn>
                  <a:cxn ang="0">
                    <a:pos x="T6" y="T7"/>
                  </a:cxn>
                  <a:cxn ang="0">
                    <a:pos x="T8" y="T9"/>
                  </a:cxn>
                </a:cxnLst>
                <a:rect l="0" t="0" r="r" b="b"/>
                <a:pathLst>
                  <a:path w="234" h="563">
                    <a:moveTo>
                      <a:pt x="233" y="562"/>
                    </a:moveTo>
                    <a:lnTo>
                      <a:pt x="0" y="562"/>
                    </a:lnTo>
                    <a:lnTo>
                      <a:pt x="0" y="0"/>
                    </a:lnTo>
                    <a:lnTo>
                      <a:pt x="233" y="0"/>
                    </a:lnTo>
                    <a:lnTo>
                      <a:pt x="233" y="562"/>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81" name="Freeform 79">
                <a:extLst>
                  <a:ext uri="{FF2B5EF4-FFF2-40B4-BE49-F238E27FC236}">
                    <a16:creationId xmlns:a16="http://schemas.microsoft.com/office/drawing/2014/main" id="{B23A88EF-C1DC-4ED6-A06A-6316DC16F0A7}"/>
                  </a:ext>
                </a:extLst>
              </p:cNvPr>
              <p:cNvSpPr>
                <a:spLocks noChangeArrowheads="1"/>
              </p:cNvSpPr>
              <p:nvPr/>
            </p:nvSpPr>
            <p:spPr bwMode="auto">
              <a:xfrm>
                <a:off x="2632686" y="7698766"/>
                <a:ext cx="307731" cy="714375"/>
              </a:xfrm>
              <a:custGeom>
                <a:avLst/>
                <a:gdLst>
                  <a:gd name="T0" fmla="*/ 12 w 245"/>
                  <a:gd name="T1" fmla="*/ 561 h 575"/>
                  <a:gd name="T2" fmla="*/ 233 w 245"/>
                  <a:gd name="T3" fmla="*/ 561 h 575"/>
                  <a:gd name="T4" fmla="*/ 233 w 245"/>
                  <a:gd name="T5" fmla="*/ 12 h 575"/>
                  <a:gd name="T6" fmla="*/ 12 w 245"/>
                  <a:gd name="T7" fmla="*/ 12 h 575"/>
                  <a:gd name="T8" fmla="*/ 12 w 245"/>
                  <a:gd name="T9" fmla="*/ 561 h 575"/>
                  <a:gd name="T10" fmla="*/ 239 w 245"/>
                  <a:gd name="T11" fmla="*/ 574 h 575"/>
                  <a:gd name="T12" fmla="*/ 6 w 245"/>
                  <a:gd name="T13" fmla="*/ 574 h 575"/>
                  <a:gd name="T14" fmla="*/ 6 w 245"/>
                  <a:gd name="T15" fmla="*/ 574 h 575"/>
                  <a:gd name="T16" fmla="*/ 0 w 245"/>
                  <a:gd name="T17" fmla="*/ 568 h 575"/>
                  <a:gd name="T18" fmla="*/ 0 w 245"/>
                  <a:gd name="T19" fmla="*/ 6 h 575"/>
                  <a:gd name="T20" fmla="*/ 0 w 245"/>
                  <a:gd name="T21" fmla="*/ 6 h 575"/>
                  <a:gd name="T22" fmla="*/ 6 w 245"/>
                  <a:gd name="T23" fmla="*/ 0 h 575"/>
                  <a:gd name="T24" fmla="*/ 239 w 245"/>
                  <a:gd name="T25" fmla="*/ 0 h 575"/>
                  <a:gd name="T26" fmla="*/ 239 w 245"/>
                  <a:gd name="T27" fmla="*/ 0 h 575"/>
                  <a:gd name="T28" fmla="*/ 244 w 245"/>
                  <a:gd name="T29" fmla="*/ 6 h 575"/>
                  <a:gd name="T30" fmla="*/ 244 w 245"/>
                  <a:gd name="T31" fmla="*/ 568 h 575"/>
                  <a:gd name="T32" fmla="*/ 244 w 245"/>
                  <a:gd name="T33" fmla="*/ 568 h 575"/>
                  <a:gd name="T34" fmla="*/ 239 w 245"/>
                  <a:gd name="T35" fmla="*/ 574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 h="575">
                    <a:moveTo>
                      <a:pt x="12" y="561"/>
                    </a:moveTo>
                    <a:lnTo>
                      <a:pt x="233" y="561"/>
                    </a:lnTo>
                    <a:lnTo>
                      <a:pt x="233" y="12"/>
                    </a:lnTo>
                    <a:lnTo>
                      <a:pt x="12" y="12"/>
                    </a:lnTo>
                    <a:lnTo>
                      <a:pt x="12" y="561"/>
                    </a:lnTo>
                    <a:close/>
                    <a:moveTo>
                      <a:pt x="239" y="574"/>
                    </a:moveTo>
                    <a:lnTo>
                      <a:pt x="6" y="574"/>
                    </a:lnTo>
                    <a:lnTo>
                      <a:pt x="6" y="574"/>
                    </a:lnTo>
                    <a:cubicBezTo>
                      <a:pt x="2" y="574"/>
                      <a:pt x="0" y="571"/>
                      <a:pt x="0" y="568"/>
                    </a:cubicBezTo>
                    <a:lnTo>
                      <a:pt x="0" y="6"/>
                    </a:lnTo>
                    <a:lnTo>
                      <a:pt x="0" y="6"/>
                    </a:lnTo>
                    <a:cubicBezTo>
                      <a:pt x="0" y="3"/>
                      <a:pt x="2" y="0"/>
                      <a:pt x="6" y="0"/>
                    </a:cubicBezTo>
                    <a:lnTo>
                      <a:pt x="239" y="0"/>
                    </a:lnTo>
                    <a:lnTo>
                      <a:pt x="239" y="0"/>
                    </a:lnTo>
                    <a:cubicBezTo>
                      <a:pt x="242" y="0"/>
                      <a:pt x="244" y="3"/>
                      <a:pt x="244" y="6"/>
                    </a:cubicBezTo>
                    <a:lnTo>
                      <a:pt x="244" y="568"/>
                    </a:lnTo>
                    <a:lnTo>
                      <a:pt x="244" y="568"/>
                    </a:lnTo>
                    <a:cubicBezTo>
                      <a:pt x="244" y="571"/>
                      <a:pt x="242" y="574"/>
                      <a:pt x="239" y="574"/>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82" name="Freeform 80">
                <a:extLst>
                  <a:ext uri="{FF2B5EF4-FFF2-40B4-BE49-F238E27FC236}">
                    <a16:creationId xmlns:a16="http://schemas.microsoft.com/office/drawing/2014/main" id="{5681CE06-6FAF-4CD1-82CB-619A07EB67B7}"/>
                  </a:ext>
                </a:extLst>
              </p:cNvPr>
              <p:cNvSpPr>
                <a:spLocks noChangeArrowheads="1"/>
              </p:cNvSpPr>
              <p:nvPr/>
            </p:nvSpPr>
            <p:spPr bwMode="auto">
              <a:xfrm>
                <a:off x="3077798" y="7704260"/>
                <a:ext cx="291243" cy="703385"/>
              </a:xfrm>
              <a:custGeom>
                <a:avLst/>
                <a:gdLst>
                  <a:gd name="T0" fmla="*/ 233 w 234"/>
                  <a:gd name="T1" fmla="*/ 562 h 563"/>
                  <a:gd name="T2" fmla="*/ 0 w 234"/>
                  <a:gd name="T3" fmla="*/ 562 h 563"/>
                  <a:gd name="T4" fmla="*/ 0 w 234"/>
                  <a:gd name="T5" fmla="*/ 0 h 563"/>
                  <a:gd name="T6" fmla="*/ 233 w 234"/>
                  <a:gd name="T7" fmla="*/ 0 h 563"/>
                  <a:gd name="T8" fmla="*/ 233 w 234"/>
                  <a:gd name="T9" fmla="*/ 562 h 563"/>
                </a:gdLst>
                <a:ahLst/>
                <a:cxnLst>
                  <a:cxn ang="0">
                    <a:pos x="T0" y="T1"/>
                  </a:cxn>
                  <a:cxn ang="0">
                    <a:pos x="T2" y="T3"/>
                  </a:cxn>
                  <a:cxn ang="0">
                    <a:pos x="T4" y="T5"/>
                  </a:cxn>
                  <a:cxn ang="0">
                    <a:pos x="T6" y="T7"/>
                  </a:cxn>
                  <a:cxn ang="0">
                    <a:pos x="T8" y="T9"/>
                  </a:cxn>
                </a:cxnLst>
                <a:rect l="0" t="0" r="r" b="b"/>
                <a:pathLst>
                  <a:path w="234" h="563">
                    <a:moveTo>
                      <a:pt x="233" y="562"/>
                    </a:moveTo>
                    <a:lnTo>
                      <a:pt x="0" y="562"/>
                    </a:lnTo>
                    <a:lnTo>
                      <a:pt x="0" y="0"/>
                    </a:lnTo>
                    <a:lnTo>
                      <a:pt x="233" y="0"/>
                    </a:lnTo>
                    <a:lnTo>
                      <a:pt x="233" y="562"/>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83" name="Freeform 81">
                <a:extLst>
                  <a:ext uri="{FF2B5EF4-FFF2-40B4-BE49-F238E27FC236}">
                    <a16:creationId xmlns:a16="http://schemas.microsoft.com/office/drawing/2014/main" id="{8D605F4D-DB10-4A1B-9EA0-BA0D3EE949D8}"/>
                  </a:ext>
                </a:extLst>
              </p:cNvPr>
              <p:cNvSpPr>
                <a:spLocks noChangeArrowheads="1"/>
              </p:cNvSpPr>
              <p:nvPr/>
            </p:nvSpPr>
            <p:spPr bwMode="auto">
              <a:xfrm>
                <a:off x="3072301" y="7698766"/>
                <a:ext cx="307731" cy="714375"/>
              </a:xfrm>
              <a:custGeom>
                <a:avLst/>
                <a:gdLst>
                  <a:gd name="T0" fmla="*/ 12 w 245"/>
                  <a:gd name="T1" fmla="*/ 561 h 575"/>
                  <a:gd name="T2" fmla="*/ 233 w 245"/>
                  <a:gd name="T3" fmla="*/ 561 h 575"/>
                  <a:gd name="T4" fmla="*/ 233 w 245"/>
                  <a:gd name="T5" fmla="*/ 12 h 575"/>
                  <a:gd name="T6" fmla="*/ 12 w 245"/>
                  <a:gd name="T7" fmla="*/ 12 h 575"/>
                  <a:gd name="T8" fmla="*/ 12 w 245"/>
                  <a:gd name="T9" fmla="*/ 561 h 575"/>
                  <a:gd name="T10" fmla="*/ 239 w 245"/>
                  <a:gd name="T11" fmla="*/ 574 h 575"/>
                  <a:gd name="T12" fmla="*/ 6 w 245"/>
                  <a:gd name="T13" fmla="*/ 574 h 575"/>
                  <a:gd name="T14" fmla="*/ 6 w 245"/>
                  <a:gd name="T15" fmla="*/ 574 h 575"/>
                  <a:gd name="T16" fmla="*/ 0 w 245"/>
                  <a:gd name="T17" fmla="*/ 568 h 575"/>
                  <a:gd name="T18" fmla="*/ 0 w 245"/>
                  <a:gd name="T19" fmla="*/ 6 h 575"/>
                  <a:gd name="T20" fmla="*/ 0 w 245"/>
                  <a:gd name="T21" fmla="*/ 6 h 575"/>
                  <a:gd name="T22" fmla="*/ 6 w 245"/>
                  <a:gd name="T23" fmla="*/ 0 h 575"/>
                  <a:gd name="T24" fmla="*/ 239 w 245"/>
                  <a:gd name="T25" fmla="*/ 0 h 575"/>
                  <a:gd name="T26" fmla="*/ 239 w 245"/>
                  <a:gd name="T27" fmla="*/ 0 h 575"/>
                  <a:gd name="T28" fmla="*/ 244 w 245"/>
                  <a:gd name="T29" fmla="*/ 6 h 575"/>
                  <a:gd name="T30" fmla="*/ 244 w 245"/>
                  <a:gd name="T31" fmla="*/ 568 h 575"/>
                  <a:gd name="T32" fmla="*/ 244 w 245"/>
                  <a:gd name="T33" fmla="*/ 568 h 575"/>
                  <a:gd name="T34" fmla="*/ 239 w 245"/>
                  <a:gd name="T35" fmla="*/ 574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5" h="575">
                    <a:moveTo>
                      <a:pt x="12" y="561"/>
                    </a:moveTo>
                    <a:lnTo>
                      <a:pt x="233" y="561"/>
                    </a:lnTo>
                    <a:lnTo>
                      <a:pt x="233" y="12"/>
                    </a:lnTo>
                    <a:lnTo>
                      <a:pt x="12" y="12"/>
                    </a:lnTo>
                    <a:lnTo>
                      <a:pt x="12" y="561"/>
                    </a:lnTo>
                    <a:close/>
                    <a:moveTo>
                      <a:pt x="239" y="574"/>
                    </a:moveTo>
                    <a:lnTo>
                      <a:pt x="6" y="574"/>
                    </a:lnTo>
                    <a:lnTo>
                      <a:pt x="6" y="574"/>
                    </a:lnTo>
                    <a:cubicBezTo>
                      <a:pt x="2" y="574"/>
                      <a:pt x="0" y="571"/>
                      <a:pt x="0" y="568"/>
                    </a:cubicBezTo>
                    <a:lnTo>
                      <a:pt x="0" y="6"/>
                    </a:lnTo>
                    <a:lnTo>
                      <a:pt x="0" y="6"/>
                    </a:lnTo>
                    <a:cubicBezTo>
                      <a:pt x="0" y="3"/>
                      <a:pt x="2" y="0"/>
                      <a:pt x="6" y="0"/>
                    </a:cubicBezTo>
                    <a:lnTo>
                      <a:pt x="239" y="0"/>
                    </a:lnTo>
                    <a:lnTo>
                      <a:pt x="239" y="0"/>
                    </a:lnTo>
                    <a:cubicBezTo>
                      <a:pt x="242" y="0"/>
                      <a:pt x="244" y="3"/>
                      <a:pt x="244" y="6"/>
                    </a:cubicBezTo>
                    <a:lnTo>
                      <a:pt x="244" y="568"/>
                    </a:lnTo>
                    <a:lnTo>
                      <a:pt x="244" y="568"/>
                    </a:lnTo>
                    <a:cubicBezTo>
                      <a:pt x="244" y="571"/>
                      <a:pt x="242" y="574"/>
                      <a:pt x="239" y="574"/>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84" name="Freeform 82">
                <a:extLst>
                  <a:ext uri="{FF2B5EF4-FFF2-40B4-BE49-F238E27FC236}">
                    <a16:creationId xmlns:a16="http://schemas.microsoft.com/office/drawing/2014/main" id="{46D84902-7646-4F11-BA58-ABB8D47FDC77}"/>
                  </a:ext>
                </a:extLst>
              </p:cNvPr>
              <p:cNvSpPr>
                <a:spLocks noChangeArrowheads="1"/>
              </p:cNvSpPr>
              <p:nvPr/>
            </p:nvSpPr>
            <p:spPr bwMode="auto">
              <a:xfrm>
                <a:off x="2072176" y="5671038"/>
                <a:ext cx="401151" cy="4286250"/>
              </a:xfrm>
              <a:custGeom>
                <a:avLst/>
                <a:gdLst>
                  <a:gd name="T0" fmla="*/ 320 w 321"/>
                  <a:gd name="T1" fmla="*/ 3437 h 3438"/>
                  <a:gd name="T2" fmla="*/ 0 w 321"/>
                  <a:gd name="T3" fmla="*/ 3437 h 3438"/>
                  <a:gd name="T4" fmla="*/ 0 w 321"/>
                  <a:gd name="T5" fmla="*/ 0 h 3438"/>
                  <a:gd name="T6" fmla="*/ 320 w 321"/>
                  <a:gd name="T7" fmla="*/ 0 h 3438"/>
                  <a:gd name="T8" fmla="*/ 320 w 321"/>
                  <a:gd name="T9" fmla="*/ 3437 h 3438"/>
                </a:gdLst>
                <a:ahLst/>
                <a:cxnLst>
                  <a:cxn ang="0">
                    <a:pos x="T0" y="T1"/>
                  </a:cxn>
                  <a:cxn ang="0">
                    <a:pos x="T2" y="T3"/>
                  </a:cxn>
                  <a:cxn ang="0">
                    <a:pos x="T4" y="T5"/>
                  </a:cxn>
                  <a:cxn ang="0">
                    <a:pos x="T6" y="T7"/>
                  </a:cxn>
                  <a:cxn ang="0">
                    <a:pos x="T8" y="T9"/>
                  </a:cxn>
                </a:cxnLst>
                <a:rect l="0" t="0" r="r" b="b"/>
                <a:pathLst>
                  <a:path w="321" h="3438">
                    <a:moveTo>
                      <a:pt x="320" y="3437"/>
                    </a:moveTo>
                    <a:lnTo>
                      <a:pt x="0" y="3437"/>
                    </a:lnTo>
                    <a:lnTo>
                      <a:pt x="0" y="0"/>
                    </a:lnTo>
                    <a:lnTo>
                      <a:pt x="320" y="0"/>
                    </a:lnTo>
                    <a:lnTo>
                      <a:pt x="320" y="3437"/>
                    </a:lnTo>
                  </a:path>
                </a:pathLst>
              </a:custGeom>
              <a:solidFill>
                <a:schemeClr val="bg1">
                  <a:alpha val="20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85" name="Freeform 83">
                <a:extLst>
                  <a:ext uri="{FF2B5EF4-FFF2-40B4-BE49-F238E27FC236}">
                    <a16:creationId xmlns:a16="http://schemas.microsoft.com/office/drawing/2014/main" id="{DDA0919A-7EA8-4357-AFCE-972334B3778B}"/>
                  </a:ext>
                </a:extLst>
              </p:cNvPr>
              <p:cNvSpPr>
                <a:spLocks noChangeArrowheads="1"/>
              </p:cNvSpPr>
              <p:nvPr/>
            </p:nvSpPr>
            <p:spPr bwMode="auto">
              <a:xfrm>
                <a:off x="2462336" y="5671038"/>
                <a:ext cx="16484" cy="4286250"/>
              </a:xfrm>
              <a:custGeom>
                <a:avLst/>
                <a:gdLst>
                  <a:gd name="T0" fmla="*/ 12 w 13"/>
                  <a:gd name="T1" fmla="*/ 3437 h 3438"/>
                  <a:gd name="T2" fmla="*/ 0 w 13"/>
                  <a:gd name="T3" fmla="*/ 3437 h 3438"/>
                  <a:gd name="T4" fmla="*/ 0 w 13"/>
                  <a:gd name="T5" fmla="*/ 0 h 3438"/>
                  <a:gd name="T6" fmla="*/ 12 w 13"/>
                  <a:gd name="T7" fmla="*/ 0 h 3438"/>
                  <a:gd name="T8" fmla="*/ 12 w 13"/>
                  <a:gd name="T9" fmla="*/ 3437 h 3438"/>
                </a:gdLst>
                <a:ahLst/>
                <a:cxnLst>
                  <a:cxn ang="0">
                    <a:pos x="T0" y="T1"/>
                  </a:cxn>
                  <a:cxn ang="0">
                    <a:pos x="T2" y="T3"/>
                  </a:cxn>
                  <a:cxn ang="0">
                    <a:pos x="T4" y="T5"/>
                  </a:cxn>
                  <a:cxn ang="0">
                    <a:pos x="T6" y="T7"/>
                  </a:cxn>
                  <a:cxn ang="0">
                    <a:pos x="T8" y="T9"/>
                  </a:cxn>
                </a:cxnLst>
                <a:rect l="0" t="0" r="r" b="b"/>
                <a:pathLst>
                  <a:path w="13" h="3438">
                    <a:moveTo>
                      <a:pt x="12" y="3437"/>
                    </a:moveTo>
                    <a:lnTo>
                      <a:pt x="0" y="3437"/>
                    </a:lnTo>
                    <a:lnTo>
                      <a:pt x="0" y="0"/>
                    </a:lnTo>
                    <a:lnTo>
                      <a:pt x="12" y="0"/>
                    </a:lnTo>
                    <a:lnTo>
                      <a:pt x="12" y="3437"/>
                    </a:ln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36" name="Grupo 35">
              <a:extLst>
                <a:ext uri="{FF2B5EF4-FFF2-40B4-BE49-F238E27FC236}">
                  <a16:creationId xmlns:a16="http://schemas.microsoft.com/office/drawing/2014/main" id="{A41EC69C-512D-4838-9FC1-A28253B9A56B}"/>
                </a:ext>
              </a:extLst>
            </p:cNvPr>
            <p:cNvGrpSpPr/>
            <p:nvPr/>
          </p:nvGrpSpPr>
          <p:grpSpPr>
            <a:xfrm>
              <a:off x="3759202" y="6451356"/>
              <a:ext cx="1093542" cy="3269641"/>
              <a:chOff x="3759202" y="6451356"/>
              <a:chExt cx="1093542" cy="3269641"/>
            </a:xfrm>
          </p:grpSpPr>
          <p:sp>
            <p:nvSpPr>
              <p:cNvPr id="86" name="Freeform 84">
                <a:extLst>
                  <a:ext uri="{FF2B5EF4-FFF2-40B4-BE49-F238E27FC236}">
                    <a16:creationId xmlns:a16="http://schemas.microsoft.com/office/drawing/2014/main" id="{1F2720EE-FEFB-4C0D-8B9F-0549E1587711}"/>
                  </a:ext>
                </a:extLst>
              </p:cNvPr>
              <p:cNvSpPr>
                <a:spLocks noChangeArrowheads="1"/>
              </p:cNvSpPr>
              <p:nvPr/>
            </p:nvSpPr>
            <p:spPr bwMode="auto">
              <a:xfrm>
                <a:off x="3764695" y="6462346"/>
                <a:ext cx="1077058" cy="3258651"/>
              </a:xfrm>
              <a:custGeom>
                <a:avLst/>
                <a:gdLst>
                  <a:gd name="T0" fmla="*/ 864 w 865"/>
                  <a:gd name="T1" fmla="*/ 2612 h 2613"/>
                  <a:gd name="T2" fmla="*/ 0 w 865"/>
                  <a:gd name="T3" fmla="*/ 2612 h 2613"/>
                  <a:gd name="T4" fmla="*/ 0 w 865"/>
                  <a:gd name="T5" fmla="*/ 0 h 2613"/>
                  <a:gd name="T6" fmla="*/ 864 w 865"/>
                  <a:gd name="T7" fmla="*/ 0 h 2613"/>
                  <a:gd name="T8" fmla="*/ 864 w 865"/>
                  <a:gd name="T9" fmla="*/ 2612 h 2613"/>
                </a:gdLst>
                <a:ahLst/>
                <a:cxnLst>
                  <a:cxn ang="0">
                    <a:pos x="T0" y="T1"/>
                  </a:cxn>
                  <a:cxn ang="0">
                    <a:pos x="T2" y="T3"/>
                  </a:cxn>
                  <a:cxn ang="0">
                    <a:pos x="T4" y="T5"/>
                  </a:cxn>
                  <a:cxn ang="0">
                    <a:pos x="T6" y="T7"/>
                  </a:cxn>
                  <a:cxn ang="0">
                    <a:pos x="T8" y="T9"/>
                  </a:cxn>
                </a:cxnLst>
                <a:rect l="0" t="0" r="r" b="b"/>
                <a:pathLst>
                  <a:path w="865" h="2613">
                    <a:moveTo>
                      <a:pt x="864" y="2612"/>
                    </a:moveTo>
                    <a:lnTo>
                      <a:pt x="0" y="2612"/>
                    </a:lnTo>
                    <a:lnTo>
                      <a:pt x="0" y="0"/>
                    </a:lnTo>
                    <a:lnTo>
                      <a:pt x="864" y="0"/>
                    </a:lnTo>
                    <a:lnTo>
                      <a:pt x="864" y="2612"/>
                    </a:lnTo>
                  </a:path>
                </a:pathLst>
              </a:custGeom>
              <a:solidFill>
                <a:schemeClr val="bg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87" name="Freeform 85">
                <a:extLst>
                  <a:ext uri="{FF2B5EF4-FFF2-40B4-BE49-F238E27FC236}">
                    <a16:creationId xmlns:a16="http://schemas.microsoft.com/office/drawing/2014/main" id="{BEDC8898-C657-4362-9D07-C6187E94D6F3}"/>
                  </a:ext>
                </a:extLst>
              </p:cNvPr>
              <p:cNvSpPr>
                <a:spLocks noChangeArrowheads="1"/>
              </p:cNvSpPr>
              <p:nvPr/>
            </p:nvSpPr>
            <p:spPr bwMode="auto">
              <a:xfrm>
                <a:off x="3759202" y="6451356"/>
                <a:ext cx="1093542" cy="3269641"/>
              </a:xfrm>
              <a:custGeom>
                <a:avLst/>
                <a:gdLst>
                  <a:gd name="T0" fmla="*/ 12 w 877"/>
                  <a:gd name="T1" fmla="*/ 2612 h 2625"/>
                  <a:gd name="T2" fmla="*/ 864 w 877"/>
                  <a:gd name="T3" fmla="*/ 2612 h 2625"/>
                  <a:gd name="T4" fmla="*/ 864 w 877"/>
                  <a:gd name="T5" fmla="*/ 12 h 2625"/>
                  <a:gd name="T6" fmla="*/ 12 w 877"/>
                  <a:gd name="T7" fmla="*/ 12 h 2625"/>
                  <a:gd name="T8" fmla="*/ 12 w 877"/>
                  <a:gd name="T9" fmla="*/ 2612 h 2625"/>
                  <a:gd name="T10" fmla="*/ 870 w 877"/>
                  <a:gd name="T11" fmla="*/ 2624 h 2625"/>
                  <a:gd name="T12" fmla="*/ 6 w 877"/>
                  <a:gd name="T13" fmla="*/ 2624 h 2625"/>
                  <a:gd name="T14" fmla="*/ 6 w 877"/>
                  <a:gd name="T15" fmla="*/ 2624 h 2625"/>
                  <a:gd name="T16" fmla="*/ 0 w 877"/>
                  <a:gd name="T17" fmla="*/ 2618 h 2625"/>
                  <a:gd name="T18" fmla="*/ 0 w 877"/>
                  <a:gd name="T19" fmla="*/ 6 h 2625"/>
                  <a:gd name="T20" fmla="*/ 0 w 877"/>
                  <a:gd name="T21" fmla="*/ 6 h 2625"/>
                  <a:gd name="T22" fmla="*/ 6 w 877"/>
                  <a:gd name="T23" fmla="*/ 0 h 2625"/>
                  <a:gd name="T24" fmla="*/ 870 w 877"/>
                  <a:gd name="T25" fmla="*/ 0 h 2625"/>
                  <a:gd name="T26" fmla="*/ 870 w 877"/>
                  <a:gd name="T27" fmla="*/ 0 h 2625"/>
                  <a:gd name="T28" fmla="*/ 876 w 877"/>
                  <a:gd name="T29" fmla="*/ 6 h 2625"/>
                  <a:gd name="T30" fmla="*/ 876 w 877"/>
                  <a:gd name="T31" fmla="*/ 2618 h 2625"/>
                  <a:gd name="T32" fmla="*/ 876 w 877"/>
                  <a:gd name="T33" fmla="*/ 2618 h 2625"/>
                  <a:gd name="T34" fmla="*/ 870 w 877"/>
                  <a:gd name="T35" fmla="*/ 2624 h 2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7" h="2625">
                    <a:moveTo>
                      <a:pt x="12" y="2612"/>
                    </a:moveTo>
                    <a:lnTo>
                      <a:pt x="864" y="2612"/>
                    </a:lnTo>
                    <a:lnTo>
                      <a:pt x="864" y="12"/>
                    </a:lnTo>
                    <a:lnTo>
                      <a:pt x="12" y="12"/>
                    </a:lnTo>
                    <a:lnTo>
                      <a:pt x="12" y="2612"/>
                    </a:lnTo>
                    <a:close/>
                    <a:moveTo>
                      <a:pt x="870" y="2624"/>
                    </a:moveTo>
                    <a:lnTo>
                      <a:pt x="6" y="2624"/>
                    </a:lnTo>
                    <a:lnTo>
                      <a:pt x="6" y="2624"/>
                    </a:lnTo>
                    <a:cubicBezTo>
                      <a:pt x="2" y="2624"/>
                      <a:pt x="0" y="2622"/>
                      <a:pt x="0" y="2618"/>
                    </a:cubicBezTo>
                    <a:lnTo>
                      <a:pt x="0" y="6"/>
                    </a:lnTo>
                    <a:lnTo>
                      <a:pt x="0" y="6"/>
                    </a:lnTo>
                    <a:cubicBezTo>
                      <a:pt x="0" y="3"/>
                      <a:pt x="2" y="0"/>
                      <a:pt x="6" y="0"/>
                    </a:cubicBezTo>
                    <a:lnTo>
                      <a:pt x="870" y="0"/>
                    </a:lnTo>
                    <a:lnTo>
                      <a:pt x="870" y="0"/>
                    </a:lnTo>
                    <a:cubicBezTo>
                      <a:pt x="874" y="0"/>
                      <a:pt x="876" y="3"/>
                      <a:pt x="876" y="6"/>
                    </a:cubicBezTo>
                    <a:lnTo>
                      <a:pt x="876" y="2618"/>
                    </a:lnTo>
                    <a:lnTo>
                      <a:pt x="876" y="2618"/>
                    </a:lnTo>
                    <a:cubicBezTo>
                      <a:pt x="876" y="2622"/>
                      <a:pt x="874" y="2624"/>
                      <a:pt x="870" y="2624"/>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88" name="Freeform 86">
                <a:extLst>
                  <a:ext uri="{FF2B5EF4-FFF2-40B4-BE49-F238E27FC236}">
                    <a16:creationId xmlns:a16="http://schemas.microsoft.com/office/drawing/2014/main" id="{321B44B0-15BC-4490-AF11-77E31F208839}"/>
                  </a:ext>
                </a:extLst>
              </p:cNvPr>
              <p:cNvSpPr>
                <a:spLocks noChangeArrowheads="1"/>
              </p:cNvSpPr>
              <p:nvPr/>
            </p:nvSpPr>
            <p:spPr bwMode="auto">
              <a:xfrm>
                <a:off x="4198817" y="6621708"/>
                <a:ext cx="219808" cy="533032"/>
              </a:xfrm>
              <a:custGeom>
                <a:avLst/>
                <a:gdLst>
                  <a:gd name="T0" fmla="*/ 176 w 177"/>
                  <a:gd name="T1" fmla="*/ 426 h 427"/>
                  <a:gd name="T2" fmla="*/ 0 w 177"/>
                  <a:gd name="T3" fmla="*/ 426 h 427"/>
                  <a:gd name="T4" fmla="*/ 0 w 177"/>
                  <a:gd name="T5" fmla="*/ 0 h 427"/>
                  <a:gd name="T6" fmla="*/ 176 w 177"/>
                  <a:gd name="T7" fmla="*/ 0 h 427"/>
                  <a:gd name="T8" fmla="*/ 176 w 177"/>
                  <a:gd name="T9" fmla="*/ 426 h 427"/>
                </a:gdLst>
                <a:ahLst/>
                <a:cxnLst>
                  <a:cxn ang="0">
                    <a:pos x="T0" y="T1"/>
                  </a:cxn>
                  <a:cxn ang="0">
                    <a:pos x="T2" y="T3"/>
                  </a:cxn>
                  <a:cxn ang="0">
                    <a:pos x="T4" y="T5"/>
                  </a:cxn>
                  <a:cxn ang="0">
                    <a:pos x="T6" y="T7"/>
                  </a:cxn>
                  <a:cxn ang="0">
                    <a:pos x="T8" y="T9"/>
                  </a:cxn>
                </a:cxnLst>
                <a:rect l="0" t="0" r="r" b="b"/>
                <a:pathLst>
                  <a:path w="177" h="427">
                    <a:moveTo>
                      <a:pt x="176" y="426"/>
                    </a:moveTo>
                    <a:lnTo>
                      <a:pt x="0" y="426"/>
                    </a:lnTo>
                    <a:lnTo>
                      <a:pt x="0" y="0"/>
                    </a:lnTo>
                    <a:lnTo>
                      <a:pt x="176" y="0"/>
                    </a:lnTo>
                    <a:lnTo>
                      <a:pt x="176" y="426"/>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89" name="Freeform 87">
                <a:extLst>
                  <a:ext uri="{FF2B5EF4-FFF2-40B4-BE49-F238E27FC236}">
                    <a16:creationId xmlns:a16="http://schemas.microsoft.com/office/drawing/2014/main" id="{91B26CF0-E10A-48F3-8E01-35A5CD33B574}"/>
                  </a:ext>
                </a:extLst>
              </p:cNvPr>
              <p:cNvSpPr>
                <a:spLocks noChangeArrowheads="1"/>
              </p:cNvSpPr>
              <p:nvPr/>
            </p:nvSpPr>
            <p:spPr bwMode="auto">
              <a:xfrm>
                <a:off x="4193320" y="6610718"/>
                <a:ext cx="236295" cy="549519"/>
              </a:xfrm>
              <a:custGeom>
                <a:avLst/>
                <a:gdLst>
                  <a:gd name="T0" fmla="*/ 12 w 190"/>
                  <a:gd name="T1" fmla="*/ 426 h 439"/>
                  <a:gd name="T2" fmla="*/ 176 w 190"/>
                  <a:gd name="T3" fmla="*/ 426 h 439"/>
                  <a:gd name="T4" fmla="*/ 176 w 190"/>
                  <a:gd name="T5" fmla="*/ 12 h 439"/>
                  <a:gd name="T6" fmla="*/ 12 w 190"/>
                  <a:gd name="T7" fmla="*/ 12 h 439"/>
                  <a:gd name="T8" fmla="*/ 12 w 190"/>
                  <a:gd name="T9" fmla="*/ 426 h 439"/>
                  <a:gd name="T10" fmla="*/ 182 w 190"/>
                  <a:gd name="T11" fmla="*/ 438 h 439"/>
                  <a:gd name="T12" fmla="*/ 6 w 190"/>
                  <a:gd name="T13" fmla="*/ 438 h 439"/>
                  <a:gd name="T14" fmla="*/ 6 w 190"/>
                  <a:gd name="T15" fmla="*/ 438 h 439"/>
                  <a:gd name="T16" fmla="*/ 0 w 190"/>
                  <a:gd name="T17" fmla="*/ 432 h 439"/>
                  <a:gd name="T18" fmla="*/ 0 w 190"/>
                  <a:gd name="T19" fmla="*/ 6 h 439"/>
                  <a:gd name="T20" fmla="*/ 0 w 190"/>
                  <a:gd name="T21" fmla="*/ 6 h 439"/>
                  <a:gd name="T22" fmla="*/ 6 w 190"/>
                  <a:gd name="T23" fmla="*/ 0 h 439"/>
                  <a:gd name="T24" fmla="*/ 182 w 190"/>
                  <a:gd name="T25" fmla="*/ 0 h 439"/>
                  <a:gd name="T26" fmla="*/ 182 w 190"/>
                  <a:gd name="T27" fmla="*/ 0 h 439"/>
                  <a:gd name="T28" fmla="*/ 189 w 190"/>
                  <a:gd name="T29" fmla="*/ 6 h 439"/>
                  <a:gd name="T30" fmla="*/ 189 w 190"/>
                  <a:gd name="T31" fmla="*/ 432 h 439"/>
                  <a:gd name="T32" fmla="*/ 189 w 190"/>
                  <a:gd name="T33" fmla="*/ 432 h 439"/>
                  <a:gd name="T34" fmla="*/ 182 w 190"/>
                  <a:gd name="T35" fmla="*/ 438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39">
                    <a:moveTo>
                      <a:pt x="12" y="426"/>
                    </a:moveTo>
                    <a:lnTo>
                      <a:pt x="176" y="426"/>
                    </a:lnTo>
                    <a:lnTo>
                      <a:pt x="176" y="12"/>
                    </a:lnTo>
                    <a:lnTo>
                      <a:pt x="12" y="12"/>
                    </a:lnTo>
                    <a:lnTo>
                      <a:pt x="12" y="426"/>
                    </a:lnTo>
                    <a:close/>
                    <a:moveTo>
                      <a:pt x="182" y="438"/>
                    </a:moveTo>
                    <a:lnTo>
                      <a:pt x="6" y="438"/>
                    </a:lnTo>
                    <a:lnTo>
                      <a:pt x="6" y="438"/>
                    </a:lnTo>
                    <a:cubicBezTo>
                      <a:pt x="2" y="438"/>
                      <a:pt x="0" y="435"/>
                      <a:pt x="0" y="432"/>
                    </a:cubicBezTo>
                    <a:lnTo>
                      <a:pt x="0" y="6"/>
                    </a:lnTo>
                    <a:lnTo>
                      <a:pt x="0" y="6"/>
                    </a:lnTo>
                    <a:cubicBezTo>
                      <a:pt x="0" y="2"/>
                      <a:pt x="2" y="0"/>
                      <a:pt x="6" y="0"/>
                    </a:cubicBezTo>
                    <a:lnTo>
                      <a:pt x="182" y="0"/>
                    </a:lnTo>
                    <a:lnTo>
                      <a:pt x="182" y="0"/>
                    </a:lnTo>
                    <a:cubicBezTo>
                      <a:pt x="186" y="0"/>
                      <a:pt x="189" y="2"/>
                      <a:pt x="189" y="6"/>
                    </a:cubicBezTo>
                    <a:lnTo>
                      <a:pt x="189" y="432"/>
                    </a:lnTo>
                    <a:lnTo>
                      <a:pt x="189" y="432"/>
                    </a:lnTo>
                    <a:cubicBezTo>
                      <a:pt x="189" y="435"/>
                      <a:pt x="186" y="438"/>
                      <a:pt x="182" y="43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90" name="Freeform 88">
                <a:extLst>
                  <a:ext uri="{FF2B5EF4-FFF2-40B4-BE49-F238E27FC236}">
                    <a16:creationId xmlns:a16="http://schemas.microsoft.com/office/drawing/2014/main" id="{1F2FC5AA-3FCD-4C1D-87CD-86F5B2E69E9E}"/>
                  </a:ext>
                </a:extLst>
              </p:cNvPr>
              <p:cNvSpPr>
                <a:spLocks noChangeArrowheads="1"/>
              </p:cNvSpPr>
              <p:nvPr/>
            </p:nvSpPr>
            <p:spPr bwMode="auto">
              <a:xfrm>
                <a:off x="4528529" y="6621708"/>
                <a:ext cx="225301" cy="533032"/>
              </a:xfrm>
              <a:custGeom>
                <a:avLst/>
                <a:gdLst>
                  <a:gd name="T0" fmla="*/ 178 w 179"/>
                  <a:gd name="T1" fmla="*/ 426 h 427"/>
                  <a:gd name="T2" fmla="*/ 0 w 179"/>
                  <a:gd name="T3" fmla="*/ 426 h 427"/>
                  <a:gd name="T4" fmla="*/ 0 w 179"/>
                  <a:gd name="T5" fmla="*/ 0 h 427"/>
                  <a:gd name="T6" fmla="*/ 178 w 179"/>
                  <a:gd name="T7" fmla="*/ 0 h 427"/>
                  <a:gd name="T8" fmla="*/ 178 w 179"/>
                  <a:gd name="T9" fmla="*/ 426 h 427"/>
                </a:gdLst>
                <a:ahLst/>
                <a:cxnLst>
                  <a:cxn ang="0">
                    <a:pos x="T0" y="T1"/>
                  </a:cxn>
                  <a:cxn ang="0">
                    <a:pos x="T2" y="T3"/>
                  </a:cxn>
                  <a:cxn ang="0">
                    <a:pos x="T4" y="T5"/>
                  </a:cxn>
                  <a:cxn ang="0">
                    <a:pos x="T6" y="T7"/>
                  </a:cxn>
                  <a:cxn ang="0">
                    <a:pos x="T8" y="T9"/>
                  </a:cxn>
                </a:cxnLst>
                <a:rect l="0" t="0" r="r" b="b"/>
                <a:pathLst>
                  <a:path w="179" h="427">
                    <a:moveTo>
                      <a:pt x="178" y="426"/>
                    </a:moveTo>
                    <a:lnTo>
                      <a:pt x="0" y="426"/>
                    </a:lnTo>
                    <a:lnTo>
                      <a:pt x="0" y="0"/>
                    </a:lnTo>
                    <a:lnTo>
                      <a:pt x="178" y="0"/>
                    </a:lnTo>
                    <a:lnTo>
                      <a:pt x="178" y="426"/>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91" name="Freeform 89">
                <a:extLst>
                  <a:ext uri="{FF2B5EF4-FFF2-40B4-BE49-F238E27FC236}">
                    <a16:creationId xmlns:a16="http://schemas.microsoft.com/office/drawing/2014/main" id="{33CAD69F-DCCE-43BA-A6D6-71D149722CBC}"/>
                  </a:ext>
                </a:extLst>
              </p:cNvPr>
              <p:cNvSpPr>
                <a:spLocks noChangeArrowheads="1"/>
              </p:cNvSpPr>
              <p:nvPr/>
            </p:nvSpPr>
            <p:spPr bwMode="auto">
              <a:xfrm>
                <a:off x="4523032" y="6610718"/>
                <a:ext cx="236295" cy="549519"/>
              </a:xfrm>
              <a:custGeom>
                <a:avLst/>
                <a:gdLst>
                  <a:gd name="T0" fmla="*/ 12 w 190"/>
                  <a:gd name="T1" fmla="*/ 426 h 439"/>
                  <a:gd name="T2" fmla="*/ 177 w 190"/>
                  <a:gd name="T3" fmla="*/ 426 h 439"/>
                  <a:gd name="T4" fmla="*/ 177 w 190"/>
                  <a:gd name="T5" fmla="*/ 12 h 439"/>
                  <a:gd name="T6" fmla="*/ 12 w 190"/>
                  <a:gd name="T7" fmla="*/ 12 h 439"/>
                  <a:gd name="T8" fmla="*/ 12 w 190"/>
                  <a:gd name="T9" fmla="*/ 426 h 439"/>
                  <a:gd name="T10" fmla="*/ 184 w 190"/>
                  <a:gd name="T11" fmla="*/ 438 h 439"/>
                  <a:gd name="T12" fmla="*/ 6 w 190"/>
                  <a:gd name="T13" fmla="*/ 438 h 439"/>
                  <a:gd name="T14" fmla="*/ 6 w 190"/>
                  <a:gd name="T15" fmla="*/ 438 h 439"/>
                  <a:gd name="T16" fmla="*/ 0 w 190"/>
                  <a:gd name="T17" fmla="*/ 432 h 439"/>
                  <a:gd name="T18" fmla="*/ 0 w 190"/>
                  <a:gd name="T19" fmla="*/ 6 h 439"/>
                  <a:gd name="T20" fmla="*/ 0 w 190"/>
                  <a:gd name="T21" fmla="*/ 6 h 439"/>
                  <a:gd name="T22" fmla="*/ 6 w 190"/>
                  <a:gd name="T23" fmla="*/ 0 h 439"/>
                  <a:gd name="T24" fmla="*/ 184 w 190"/>
                  <a:gd name="T25" fmla="*/ 0 h 439"/>
                  <a:gd name="T26" fmla="*/ 184 w 190"/>
                  <a:gd name="T27" fmla="*/ 0 h 439"/>
                  <a:gd name="T28" fmla="*/ 189 w 190"/>
                  <a:gd name="T29" fmla="*/ 6 h 439"/>
                  <a:gd name="T30" fmla="*/ 189 w 190"/>
                  <a:gd name="T31" fmla="*/ 432 h 439"/>
                  <a:gd name="T32" fmla="*/ 189 w 190"/>
                  <a:gd name="T33" fmla="*/ 432 h 439"/>
                  <a:gd name="T34" fmla="*/ 184 w 190"/>
                  <a:gd name="T35" fmla="*/ 438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39">
                    <a:moveTo>
                      <a:pt x="12" y="426"/>
                    </a:moveTo>
                    <a:lnTo>
                      <a:pt x="177" y="426"/>
                    </a:lnTo>
                    <a:lnTo>
                      <a:pt x="177" y="12"/>
                    </a:lnTo>
                    <a:lnTo>
                      <a:pt x="12" y="12"/>
                    </a:lnTo>
                    <a:lnTo>
                      <a:pt x="12" y="426"/>
                    </a:lnTo>
                    <a:close/>
                    <a:moveTo>
                      <a:pt x="184" y="438"/>
                    </a:moveTo>
                    <a:lnTo>
                      <a:pt x="6" y="438"/>
                    </a:lnTo>
                    <a:lnTo>
                      <a:pt x="6" y="438"/>
                    </a:lnTo>
                    <a:cubicBezTo>
                      <a:pt x="3" y="438"/>
                      <a:pt x="0" y="435"/>
                      <a:pt x="0" y="432"/>
                    </a:cubicBezTo>
                    <a:lnTo>
                      <a:pt x="0" y="6"/>
                    </a:lnTo>
                    <a:lnTo>
                      <a:pt x="0" y="6"/>
                    </a:lnTo>
                    <a:cubicBezTo>
                      <a:pt x="0" y="2"/>
                      <a:pt x="3" y="0"/>
                      <a:pt x="6" y="0"/>
                    </a:cubicBezTo>
                    <a:lnTo>
                      <a:pt x="184" y="0"/>
                    </a:lnTo>
                    <a:lnTo>
                      <a:pt x="184" y="0"/>
                    </a:lnTo>
                    <a:cubicBezTo>
                      <a:pt x="187" y="0"/>
                      <a:pt x="189" y="2"/>
                      <a:pt x="189" y="6"/>
                    </a:cubicBezTo>
                    <a:lnTo>
                      <a:pt x="189" y="432"/>
                    </a:lnTo>
                    <a:lnTo>
                      <a:pt x="189" y="432"/>
                    </a:lnTo>
                    <a:cubicBezTo>
                      <a:pt x="189" y="435"/>
                      <a:pt x="187" y="438"/>
                      <a:pt x="184" y="43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92" name="Freeform 90">
                <a:extLst>
                  <a:ext uri="{FF2B5EF4-FFF2-40B4-BE49-F238E27FC236}">
                    <a16:creationId xmlns:a16="http://schemas.microsoft.com/office/drawing/2014/main" id="{FBE1B4DF-1C93-4522-A414-C95700BB4E76}"/>
                  </a:ext>
                </a:extLst>
              </p:cNvPr>
              <p:cNvSpPr>
                <a:spLocks noChangeArrowheads="1"/>
              </p:cNvSpPr>
              <p:nvPr/>
            </p:nvSpPr>
            <p:spPr bwMode="auto">
              <a:xfrm>
                <a:off x="4198817" y="7314103"/>
                <a:ext cx="219808" cy="533032"/>
              </a:xfrm>
              <a:custGeom>
                <a:avLst/>
                <a:gdLst>
                  <a:gd name="T0" fmla="*/ 176 w 177"/>
                  <a:gd name="T1" fmla="*/ 427 h 428"/>
                  <a:gd name="T2" fmla="*/ 0 w 177"/>
                  <a:gd name="T3" fmla="*/ 427 h 428"/>
                  <a:gd name="T4" fmla="*/ 0 w 177"/>
                  <a:gd name="T5" fmla="*/ 0 h 428"/>
                  <a:gd name="T6" fmla="*/ 176 w 177"/>
                  <a:gd name="T7" fmla="*/ 0 h 428"/>
                  <a:gd name="T8" fmla="*/ 176 w 177"/>
                  <a:gd name="T9" fmla="*/ 427 h 428"/>
                </a:gdLst>
                <a:ahLst/>
                <a:cxnLst>
                  <a:cxn ang="0">
                    <a:pos x="T0" y="T1"/>
                  </a:cxn>
                  <a:cxn ang="0">
                    <a:pos x="T2" y="T3"/>
                  </a:cxn>
                  <a:cxn ang="0">
                    <a:pos x="T4" y="T5"/>
                  </a:cxn>
                  <a:cxn ang="0">
                    <a:pos x="T6" y="T7"/>
                  </a:cxn>
                  <a:cxn ang="0">
                    <a:pos x="T8" y="T9"/>
                  </a:cxn>
                </a:cxnLst>
                <a:rect l="0" t="0" r="r" b="b"/>
                <a:pathLst>
                  <a:path w="177" h="428">
                    <a:moveTo>
                      <a:pt x="176" y="427"/>
                    </a:moveTo>
                    <a:lnTo>
                      <a:pt x="0" y="427"/>
                    </a:lnTo>
                    <a:lnTo>
                      <a:pt x="0" y="0"/>
                    </a:lnTo>
                    <a:lnTo>
                      <a:pt x="176" y="0"/>
                    </a:lnTo>
                    <a:lnTo>
                      <a:pt x="176" y="427"/>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93" name="Freeform 91">
                <a:extLst>
                  <a:ext uri="{FF2B5EF4-FFF2-40B4-BE49-F238E27FC236}">
                    <a16:creationId xmlns:a16="http://schemas.microsoft.com/office/drawing/2014/main" id="{1EC33407-E30C-4EC5-8AD4-85F881D43E75}"/>
                  </a:ext>
                </a:extLst>
              </p:cNvPr>
              <p:cNvSpPr>
                <a:spLocks noChangeArrowheads="1"/>
              </p:cNvSpPr>
              <p:nvPr/>
            </p:nvSpPr>
            <p:spPr bwMode="auto">
              <a:xfrm>
                <a:off x="4193320" y="7303112"/>
                <a:ext cx="236295" cy="549519"/>
              </a:xfrm>
              <a:custGeom>
                <a:avLst/>
                <a:gdLst>
                  <a:gd name="T0" fmla="*/ 12 w 190"/>
                  <a:gd name="T1" fmla="*/ 427 h 440"/>
                  <a:gd name="T2" fmla="*/ 176 w 190"/>
                  <a:gd name="T3" fmla="*/ 427 h 440"/>
                  <a:gd name="T4" fmla="*/ 176 w 190"/>
                  <a:gd name="T5" fmla="*/ 12 h 440"/>
                  <a:gd name="T6" fmla="*/ 12 w 190"/>
                  <a:gd name="T7" fmla="*/ 12 h 440"/>
                  <a:gd name="T8" fmla="*/ 12 w 190"/>
                  <a:gd name="T9" fmla="*/ 427 h 440"/>
                  <a:gd name="T10" fmla="*/ 182 w 190"/>
                  <a:gd name="T11" fmla="*/ 439 h 440"/>
                  <a:gd name="T12" fmla="*/ 6 w 190"/>
                  <a:gd name="T13" fmla="*/ 439 h 440"/>
                  <a:gd name="T14" fmla="*/ 6 w 190"/>
                  <a:gd name="T15" fmla="*/ 439 h 440"/>
                  <a:gd name="T16" fmla="*/ 0 w 190"/>
                  <a:gd name="T17" fmla="*/ 433 h 440"/>
                  <a:gd name="T18" fmla="*/ 0 w 190"/>
                  <a:gd name="T19" fmla="*/ 6 h 440"/>
                  <a:gd name="T20" fmla="*/ 0 w 190"/>
                  <a:gd name="T21" fmla="*/ 6 h 440"/>
                  <a:gd name="T22" fmla="*/ 6 w 190"/>
                  <a:gd name="T23" fmla="*/ 0 h 440"/>
                  <a:gd name="T24" fmla="*/ 182 w 190"/>
                  <a:gd name="T25" fmla="*/ 0 h 440"/>
                  <a:gd name="T26" fmla="*/ 182 w 190"/>
                  <a:gd name="T27" fmla="*/ 0 h 440"/>
                  <a:gd name="T28" fmla="*/ 189 w 190"/>
                  <a:gd name="T29" fmla="*/ 6 h 440"/>
                  <a:gd name="T30" fmla="*/ 189 w 190"/>
                  <a:gd name="T31" fmla="*/ 433 h 440"/>
                  <a:gd name="T32" fmla="*/ 189 w 190"/>
                  <a:gd name="T33" fmla="*/ 433 h 440"/>
                  <a:gd name="T34" fmla="*/ 182 w 190"/>
                  <a:gd name="T35" fmla="*/ 439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40">
                    <a:moveTo>
                      <a:pt x="12" y="427"/>
                    </a:moveTo>
                    <a:lnTo>
                      <a:pt x="176" y="427"/>
                    </a:lnTo>
                    <a:lnTo>
                      <a:pt x="176" y="12"/>
                    </a:lnTo>
                    <a:lnTo>
                      <a:pt x="12" y="12"/>
                    </a:lnTo>
                    <a:lnTo>
                      <a:pt x="12" y="427"/>
                    </a:lnTo>
                    <a:close/>
                    <a:moveTo>
                      <a:pt x="182" y="439"/>
                    </a:moveTo>
                    <a:lnTo>
                      <a:pt x="6" y="439"/>
                    </a:lnTo>
                    <a:lnTo>
                      <a:pt x="6" y="439"/>
                    </a:lnTo>
                    <a:cubicBezTo>
                      <a:pt x="2" y="439"/>
                      <a:pt x="0" y="436"/>
                      <a:pt x="0" y="433"/>
                    </a:cubicBezTo>
                    <a:lnTo>
                      <a:pt x="0" y="6"/>
                    </a:lnTo>
                    <a:lnTo>
                      <a:pt x="0" y="6"/>
                    </a:lnTo>
                    <a:cubicBezTo>
                      <a:pt x="0" y="2"/>
                      <a:pt x="2" y="0"/>
                      <a:pt x="6" y="0"/>
                    </a:cubicBezTo>
                    <a:lnTo>
                      <a:pt x="182" y="0"/>
                    </a:lnTo>
                    <a:lnTo>
                      <a:pt x="182" y="0"/>
                    </a:lnTo>
                    <a:cubicBezTo>
                      <a:pt x="186" y="0"/>
                      <a:pt x="189" y="2"/>
                      <a:pt x="189" y="6"/>
                    </a:cubicBezTo>
                    <a:lnTo>
                      <a:pt x="189" y="433"/>
                    </a:lnTo>
                    <a:lnTo>
                      <a:pt x="189" y="433"/>
                    </a:lnTo>
                    <a:cubicBezTo>
                      <a:pt x="189" y="436"/>
                      <a:pt x="186" y="439"/>
                      <a:pt x="182" y="439"/>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94" name="Freeform 92">
                <a:extLst>
                  <a:ext uri="{FF2B5EF4-FFF2-40B4-BE49-F238E27FC236}">
                    <a16:creationId xmlns:a16="http://schemas.microsoft.com/office/drawing/2014/main" id="{D167675A-8BDF-435A-81F2-C6DB2E0EA8BE}"/>
                  </a:ext>
                </a:extLst>
              </p:cNvPr>
              <p:cNvSpPr>
                <a:spLocks noChangeArrowheads="1"/>
              </p:cNvSpPr>
              <p:nvPr/>
            </p:nvSpPr>
            <p:spPr bwMode="auto">
              <a:xfrm>
                <a:off x="4528529" y="7314103"/>
                <a:ext cx="225301" cy="533032"/>
              </a:xfrm>
              <a:custGeom>
                <a:avLst/>
                <a:gdLst>
                  <a:gd name="T0" fmla="*/ 178 w 179"/>
                  <a:gd name="T1" fmla="*/ 427 h 428"/>
                  <a:gd name="T2" fmla="*/ 0 w 179"/>
                  <a:gd name="T3" fmla="*/ 427 h 428"/>
                  <a:gd name="T4" fmla="*/ 0 w 179"/>
                  <a:gd name="T5" fmla="*/ 0 h 428"/>
                  <a:gd name="T6" fmla="*/ 178 w 179"/>
                  <a:gd name="T7" fmla="*/ 0 h 428"/>
                  <a:gd name="T8" fmla="*/ 178 w 179"/>
                  <a:gd name="T9" fmla="*/ 427 h 428"/>
                </a:gdLst>
                <a:ahLst/>
                <a:cxnLst>
                  <a:cxn ang="0">
                    <a:pos x="T0" y="T1"/>
                  </a:cxn>
                  <a:cxn ang="0">
                    <a:pos x="T2" y="T3"/>
                  </a:cxn>
                  <a:cxn ang="0">
                    <a:pos x="T4" y="T5"/>
                  </a:cxn>
                  <a:cxn ang="0">
                    <a:pos x="T6" y="T7"/>
                  </a:cxn>
                  <a:cxn ang="0">
                    <a:pos x="T8" y="T9"/>
                  </a:cxn>
                </a:cxnLst>
                <a:rect l="0" t="0" r="r" b="b"/>
                <a:pathLst>
                  <a:path w="179" h="428">
                    <a:moveTo>
                      <a:pt x="178" y="427"/>
                    </a:moveTo>
                    <a:lnTo>
                      <a:pt x="0" y="427"/>
                    </a:lnTo>
                    <a:lnTo>
                      <a:pt x="0" y="0"/>
                    </a:lnTo>
                    <a:lnTo>
                      <a:pt x="178" y="0"/>
                    </a:lnTo>
                    <a:lnTo>
                      <a:pt x="178" y="427"/>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95" name="Freeform 93">
                <a:extLst>
                  <a:ext uri="{FF2B5EF4-FFF2-40B4-BE49-F238E27FC236}">
                    <a16:creationId xmlns:a16="http://schemas.microsoft.com/office/drawing/2014/main" id="{AC60C248-3600-4BE2-8030-3F5FA9DFD8AB}"/>
                  </a:ext>
                </a:extLst>
              </p:cNvPr>
              <p:cNvSpPr>
                <a:spLocks noChangeArrowheads="1"/>
              </p:cNvSpPr>
              <p:nvPr/>
            </p:nvSpPr>
            <p:spPr bwMode="auto">
              <a:xfrm>
                <a:off x="4523032" y="7303112"/>
                <a:ext cx="236295" cy="549519"/>
              </a:xfrm>
              <a:custGeom>
                <a:avLst/>
                <a:gdLst>
                  <a:gd name="T0" fmla="*/ 12 w 190"/>
                  <a:gd name="T1" fmla="*/ 427 h 440"/>
                  <a:gd name="T2" fmla="*/ 177 w 190"/>
                  <a:gd name="T3" fmla="*/ 427 h 440"/>
                  <a:gd name="T4" fmla="*/ 177 w 190"/>
                  <a:gd name="T5" fmla="*/ 12 h 440"/>
                  <a:gd name="T6" fmla="*/ 12 w 190"/>
                  <a:gd name="T7" fmla="*/ 12 h 440"/>
                  <a:gd name="T8" fmla="*/ 12 w 190"/>
                  <a:gd name="T9" fmla="*/ 427 h 440"/>
                  <a:gd name="T10" fmla="*/ 184 w 190"/>
                  <a:gd name="T11" fmla="*/ 439 h 440"/>
                  <a:gd name="T12" fmla="*/ 6 w 190"/>
                  <a:gd name="T13" fmla="*/ 439 h 440"/>
                  <a:gd name="T14" fmla="*/ 6 w 190"/>
                  <a:gd name="T15" fmla="*/ 439 h 440"/>
                  <a:gd name="T16" fmla="*/ 0 w 190"/>
                  <a:gd name="T17" fmla="*/ 433 h 440"/>
                  <a:gd name="T18" fmla="*/ 0 w 190"/>
                  <a:gd name="T19" fmla="*/ 6 h 440"/>
                  <a:gd name="T20" fmla="*/ 0 w 190"/>
                  <a:gd name="T21" fmla="*/ 6 h 440"/>
                  <a:gd name="T22" fmla="*/ 6 w 190"/>
                  <a:gd name="T23" fmla="*/ 0 h 440"/>
                  <a:gd name="T24" fmla="*/ 184 w 190"/>
                  <a:gd name="T25" fmla="*/ 0 h 440"/>
                  <a:gd name="T26" fmla="*/ 184 w 190"/>
                  <a:gd name="T27" fmla="*/ 0 h 440"/>
                  <a:gd name="T28" fmla="*/ 189 w 190"/>
                  <a:gd name="T29" fmla="*/ 6 h 440"/>
                  <a:gd name="T30" fmla="*/ 189 w 190"/>
                  <a:gd name="T31" fmla="*/ 433 h 440"/>
                  <a:gd name="T32" fmla="*/ 189 w 190"/>
                  <a:gd name="T33" fmla="*/ 433 h 440"/>
                  <a:gd name="T34" fmla="*/ 184 w 190"/>
                  <a:gd name="T35" fmla="*/ 439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40">
                    <a:moveTo>
                      <a:pt x="12" y="427"/>
                    </a:moveTo>
                    <a:lnTo>
                      <a:pt x="177" y="427"/>
                    </a:lnTo>
                    <a:lnTo>
                      <a:pt x="177" y="12"/>
                    </a:lnTo>
                    <a:lnTo>
                      <a:pt x="12" y="12"/>
                    </a:lnTo>
                    <a:lnTo>
                      <a:pt x="12" y="427"/>
                    </a:lnTo>
                    <a:close/>
                    <a:moveTo>
                      <a:pt x="184" y="439"/>
                    </a:moveTo>
                    <a:lnTo>
                      <a:pt x="6" y="439"/>
                    </a:lnTo>
                    <a:lnTo>
                      <a:pt x="6" y="439"/>
                    </a:lnTo>
                    <a:cubicBezTo>
                      <a:pt x="3" y="439"/>
                      <a:pt x="0" y="436"/>
                      <a:pt x="0" y="433"/>
                    </a:cubicBezTo>
                    <a:lnTo>
                      <a:pt x="0" y="6"/>
                    </a:lnTo>
                    <a:lnTo>
                      <a:pt x="0" y="6"/>
                    </a:lnTo>
                    <a:cubicBezTo>
                      <a:pt x="0" y="2"/>
                      <a:pt x="3" y="0"/>
                      <a:pt x="6" y="0"/>
                    </a:cubicBezTo>
                    <a:lnTo>
                      <a:pt x="184" y="0"/>
                    </a:lnTo>
                    <a:lnTo>
                      <a:pt x="184" y="0"/>
                    </a:lnTo>
                    <a:cubicBezTo>
                      <a:pt x="187" y="0"/>
                      <a:pt x="189" y="2"/>
                      <a:pt x="189" y="6"/>
                    </a:cubicBezTo>
                    <a:lnTo>
                      <a:pt x="189" y="433"/>
                    </a:lnTo>
                    <a:lnTo>
                      <a:pt x="189" y="433"/>
                    </a:lnTo>
                    <a:cubicBezTo>
                      <a:pt x="189" y="436"/>
                      <a:pt x="187" y="439"/>
                      <a:pt x="184" y="439"/>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96" name="Freeform 94">
                <a:extLst>
                  <a:ext uri="{FF2B5EF4-FFF2-40B4-BE49-F238E27FC236}">
                    <a16:creationId xmlns:a16="http://schemas.microsoft.com/office/drawing/2014/main" id="{3CA461A5-D324-4603-B799-6BA4533E829A}"/>
                  </a:ext>
                </a:extLst>
              </p:cNvPr>
              <p:cNvSpPr>
                <a:spLocks noChangeArrowheads="1"/>
              </p:cNvSpPr>
              <p:nvPr/>
            </p:nvSpPr>
            <p:spPr bwMode="auto">
              <a:xfrm>
                <a:off x="4198817" y="8006497"/>
                <a:ext cx="219808" cy="533032"/>
              </a:xfrm>
              <a:custGeom>
                <a:avLst/>
                <a:gdLst>
                  <a:gd name="T0" fmla="*/ 176 w 177"/>
                  <a:gd name="T1" fmla="*/ 427 h 428"/>
                  <a:gd name="T2" fmla="*/ 0 w 177"/>
                  <a:gd name="T3" fmla="*/ 427 h 428"/>
                  <a:gd name="T4" fmla="*/ 0 w 177"/>
                  <a:gd name="T5" fmla="*/ 0 h 428"/>
                  <a:gd name="T6" fmla="*/ 176 w 177"/>
                  <a:gd name="T7" fmla="*/ 0 h 428"/>
                  <a:gd name="T8" fmla="*/ 176 w 177"/>
                  <a:gd name="T9" fmla="*/ 427 h 428"/>
                </a:gdLst>
                <a:ahLst/>
                <a:cxnLst>
                  <a:cxn ang="0">
                    <a:pos x="T0" y="T1"/>
                  </a:cxn>
                  <a:cxn ang="0">
                    <a:pos x="T2" y="T3"/>
                  </a:cxn>
                  <a:cxn ang="0">
                    <a:pos x="T4" y="T5"/>
                  </a:cxn>
                  <a:cxn ang="0">
                    <a:pos x="T6" y="T7"/>
                  </a:cxn>
                  <a:cxn ang="0">
                    <a:pos x="T8" y="T9"/>
                  </a:cxn>
                </a:cxnLst>
                <a:rect l="0" t="0" r="r" b="b"/>
                <a:pathLst>
                  <a:path w="177" h="428">
                    <a:moveTo>
                      <a:pt x="176" y="427"/>
                    </a:moveTo>
                    <a:lnTo>
                      <a:pt x="0" y="427"/>
                    </a:lnTo>
                    <a:lnTo>
                      <a:pt x="0" y="0"/>
                    </a:lnTo>
                    <a:lnTo>
                      <a:pt x="176" y="0"/>
                    </a:lnTo>
                    <a:lnTo>
                      <a:pt x="176" y="427"/>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97" name="Freeform 95">
                <a:extLst>
                  <a:ext uri="{FF2B5EF4-FFF2-40B4-BE49-F238E27FC236}">
                    <a16:creationId xmlns:a16="http://schemas.microsoft.com/office/drawing/2014/main" id="{60B86647-06B4-496E-8AFC-ABACBE44C81E}"/>
                  </a:ext>
                </a:extLst>
              </p:cNvPr>
              <p:cNvSpPr>
                <a:spLocks noChangeArrowheads="1"/>
              </p:cNvSpPr>
              <p:nvPr/>
            </p:nvSpPr>
            <p:spPr bwMode="auto">
              <a:xfrm>
                <a:off x="4193320" y="8001000"/>
                <a:ext cx="236295" cy="549519"/>
              </a:xfrm>
              <a:custGeom>
                <a:avLst/>
                <a:gdLst>
                  <a:gd name="T0" fmla="*/ 12 w 190"/>
                  <a:gd name="T1" fmla="*/ 427 h 439"/>
                  <a:gd name="T2" fmla="*/ 176 w 190"/>
                  <a:gd name="T3" fmla="*/ 427 h 439"/>
                  <a:gd name="T4" fmla="*/ 176 w 190"/>
                  <a:gd name="T5" fmla="*/ 12 h 439"/>
                  <a:gd name="T6" fmla="*/ 12 w 190"/>
                  <a:gd name="T7" fmla="*/ 12 h 439"/>
                  <a:gd name="T8" fmla="*/ 12 w 190"/>
                  <a:gd name="T9" fmla="*/ 427 h 439"/>
                  <a:gd name="T10" fmla="*/ 182 w 190"/>
                  <a:gd name="T11" fmla="*/ 438 h 439"/>
                  <a:gd name="T12" fmla="*/ 6 w 190"/>
                  <a:gd name="T13" fmla="*/ 438 h 439"/>
                  <a:gd name="T14" fmla="*/ 6 w 190"/>
                  <a:gd name="T15" fmla="*/ 438 h 439"/>
                  <a:gd name="T16" fmla="*/ 0 w 190"/>
                  <a:gd name="T17" fmla="*/ 433 h 439"/>
                  <a:gd name="T18" fmla="*/ 0 w 190"/>
                  <a:gd name="T19" fmla="*/ 6 h 439"/>
                  <a:gd name="T20" fmla="*/ 0 w 190"/>
                  <a:gd name="T21" fmla="*/ 6 h 439"/>
                  <a:gd name="T22" fmla="*/ 6 w 190"/>
                  <a:gd name="T23" fmla="*/ 0 h 439"/>
                  <a:gd name="T24" fmla="*/ 182 w 190"/>
                  <a:gd name="T25" fmla="*/ 0 h 439"/>
                  <a:gd name="T26" fmla="*/ 182 w 190"/>
                  <a:gd name="T27" fmla="*/ 0 h 439"/>
                  <a:gd name="T28" fmla="*/ 189 w 190"/>
                  <a:gd name="T29" fmla="*/ 6 h 439"/>
                  <a:gd name="T30" fmla="*/ 189 w 190"/>
                  <a:gd name="T31" fmla="*/ 433 h 439"/>
                  <a:gd name="T32" fmla="*/ 189 w 190"/>
                  <a:gd name="T33" fmla="*/ 433 h 439"/>
                  <a:gd name="T34" fmla="*/ 182 w 190"/>
                  <a:gd name="T35" fmla="*/ 438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39">
                    <a:moveTo>
                      <a:pt x="12" y="427"/>
                    </a:moveTo>
                    <a:lnTo>
                      <a:pt x="176" y="427"/>
                    </a:lnTo>
                    <a:lnTo>
                      <a:pt x="176" y="12"/>
                    </a:lnTo>
                    <a:lnTo>
                      <a:pt x="12" y="12"/>
                    </a:lnTo>
                    <a:lnTo>
                      <a:pt x="12" y="427"/>
                    </a:lnTo>
                    <a:close/>
                    <a:moveTo>
                      <a:pt x="182" y="438"/>
                    </a:moveTo>
                    <a:lnTo>
                      <a:pt x="6" y="438"/>
                    </a:lnTo>
                    <a:lnTo>
                      <a:pt x="6" y="438"/>
                    </a:lnTo>
                    <a:cubicBezTo>
                      <a:pt x="2" y="438"/>
                      <a:pt x="0" y="436"/>
                      <a:pt x="0" y="433"/>
                    </a:cubicBezTo>
                    <a:lnTo>
                      <a:pt x="0" y="6"/>
                    </a:lnTo>
                    <a:lnTo>
                      <a:pt x="0" y="6"/>
                    </a:lnTo>
                    <a:cubicBezTo>
                      <a:pt x="0" y="2"/>
                      <a:pt x="2" y="0"/>
                      <a:pt x="6" y="0"/>
                    </a:cubicBezTo>
                    <a:lnTo>
                      <a:pt x="182" y="0"/>
                    </a:lnTo>
                    <a:lnTo>
                      <a:pt x="182" y="0"/>
                    </a:lnTo>
                    <a:cubicBezTo>
                      <a:pt x="186" y="0"/>
                      <a:pt x="189" y="2"/>
                      <a:pt x="189" y="6"/>
                    </a:cubicBezTo>
                    <a:lnTo>
                      <a:pt x="189" y="433"/>
                    </a:lnTo>
                    <a:lnTo>
                      <a:pt x="189" y="433"/>
                    </a:lnTo>
                    <a:cubicBezTo>
                      <a:pt x="189" y="436"/>
                      <a:pt x="186" y="438"/>
                      <a:pt x="182" y="43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98" name="Freeform 96">
                <a:extLst>
                  <a:ext uri="{FF2B5EF4-FFF2-40B4-BE49-F238E27FC236}">
                    <a16:creationId xmlns:a16="http://schemas.microsoft.com/office/drawing/2014/main" id="{92D9CE20-86CE-438F-A4A1-EEA924D30461}"/>
                  </a:ext>
                </a:extLst>
              </p:cNvPr>
              <p:cNvSpPr>
                <a:spLocks noChangeArrowheads="1"/>
              </p:cNvSpPr>
              <p:nvPr/>
            </p:nvSpPr>
            <p:spPr bwMode="auto">
              <a:xfrm>
                <a:off x="4528529" y="8006497"/>
                <a:ext cx="225301" cy="533032"/>
              </a:xfrm>
              <a:custGeom>
                <a:avLst/>
                <a:gdLst>
                  <a:gd name="T0" fmla="*/ 178 w 179"/>
                  <a:gd name="T1" fmla="*/ 427 h 428"/>
                  <a:gd name="T2" fmla="*/ 0 w 179"/>
                  <a:gd name="T3" fmla="*/ 427 h 428"/>
                  <a:gd name="T4" fmla="*/ 0 w 179"/>
                  <a:gd name="T5" fmla="*/ 0 h 428"/>
                  <a:gd name="T6" fmla="*/ 178 w 179"/>
                  <a:gd name="T7" fmla="*/ 0 h 428"/>
                  <a:gd name="T8" fmla="*/ 178 w 179"/>
                  <a:gd name="T9" fmla="*/ 427 h 428"/>
                </a:gdLst>
                <a:ahLst/>
                <a:cxnLst>
                  <a:cxn ang="0">
                    <a:pos x="T0" y="T1"/>
                  </a:cxn>
                  <a:cxn ang="0">
                    <a:pos x="T2" y="T3"/>
                  </a:cxn>
                  <a:cxn ang="0">
                    <a:pos x="T4" y="T5"/>
                  </a:cxn>
                  <a:cxn ang="0">
                    <a:pos x="T6" y="T7"/>
                  </a:cxn>
                  <a:cxn ang="0">
                    <a:pos x="T8" y="T9"/>
                  </a:cxn>
                </a:cxnLst>
                <a:rect l="0" t="0" r="r" b="b"/>
                <a:pathLst>
                  <a:path w="179" h="428">
                    <a:moveTo>
                      <a:pt x="178" y="427"/>
                    </a:moveTo>
                    <a:lnTo>
                      <a:pt x="0" y="427"/>
                    </a:lnTo>
                    <a:lnTo>
                      <a:pt x="0" y="0"/>
                    </a:lnTo>
                    <a:lnTo>
                      <a:pt x="178" y="0"/>
                    </a:lnTo>
                    <a:lnTo>
                      <a:pt x="178" y="427"/>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99" name="Freeform 97">
                <a:extLst>
                  <a:ext uri="{FF2B5EF4-FFF2-40B4-BE49-F238E27FC236}">
                    <a16:creationId xmlns:a16="http://schemas.microsoft.com/office/drawing/2014/main" id="{7A2E2262-1D6A-4698-8B39-0291BEA22B86}"/>
                  </a:ext>
                </a:extLst>
              </p:cNvPr>
              <p:cNvSpPr>
                <a:spLocks noChangeArrowheads="1"/>
              </p:cNvSpPr>
              <p:nvPr/>
            </p:nvSpPr>
            <p:spPr bwMode="auto">
              <a:xfrm>
                <a:off x="4523032" y="8001000"/>
                <a:ext cx="236295" cy="549519"/>
              </a:xfrm>
              <a:custGeom>
                <a:avLst/>
                <a:gdLst>
                  <a:gd name="T0" fmla="*/ 12 w 190"/>
                  <a:gd name="T1" fmla="*/ 427 h 439"/>
                  <a:gd name="T2" fmla="*/ 177 w 190"/>
                  <a:gd name="T3" fmla="*/ 427 h 439"/>
                  <a:gd name="T4" fmla="*/ 177 w 190"/>
                  <a:gd name="T5" fmla="*/ 12 h 439"/>
                  <a:gd name="T6" fmla="*/ 12 w 190"/>
                  <a:gd name="T7" fmla="*/ 12 h 439"/>
                  <a:gd name="T8" fmla="*/ 12 w 190"/>
                  <a:gd name="T9" fmla="*/ 427 h 439"/>
                  <a:gd name="T10" fmla="*/ 184 w 190"/>
                  <a:gd name="T11" fmla="*/ 438 h 439"/>
                  <a:gd name="T12" fmla="*/ 6 w 190"/>
                  <a:gd name="T13" fmla="*/ 438 h 439"/>
                  <a:gd name="T14" fmla="*/ 6 w 190"/>
                  <a:gd name="T15" fmla="*/ 438 h 439"/>
                  <a:gd name="T16" fmla="*/ 0 w 190"/>
                  <a:gd name="T17" fmla="*/ 433 h 439"/>
                  <a:gd name="T18" fmla="*/ 0 w 190"/>
                  <a:gd name="T19" fmla="*/ 6 h 439"/>
                  <a:gd name="T20" fmla="*/ 0 w 190"/>
                  <a:gd name="T21" fmla="*/ 6 h 439"/>
                  <a:gd name="T22" fmla="*/ 6 w 190"/>
                  <a:gd name="T23" fmla="*/ 0 h 439"/>
                  <a:gd name="T24" fmla="*/ 184 w 190"/>
                  <a:gd name="T25" fmla="*/ 0 h 439"/>
                  <a:gd name="T26" fmla="*/ 184 w 190"/>
                  <a:gd name="T27" fmla="*/ 0 h 439"/>
                  <a:gd name="T28" fmla="*/ 189 w 190"/>
                  <a:gd name="T29" fmla="*/ 6 h 439"/>
                  <a:gd name="T30" fmla="*/ 189 w 190"/>
                  <a:gd name="T31" fmla="*/ 433 h 439"/>
                  <a:gd name="T32" fmla="*/ 189 w 190"/>
                  <a:gd name="T33" fmla="*/ 433 h 439"/>
                  <a:gd name="T34" fmla="*/ 184 w 190"/>
                  <a:gd name="T35" fmla="*/ 438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0" h="439">
                    <a:moveTo>
                      <a:pt x="12" y="427"/>
                    </a:moveTo>
                    <a:lnTo>
                      <a:pt x="177" y="427"/>
                    </a:lnTo>
                    <a:lnTo>
                      <a:pt x="177" y="12"/>
                    </a:lnTo>
                    <a:lnTo>
                      <a:pt x="12" y="12"/>
                    </a:lnTo>
                    <a:lnTo>
                      <a:pt x="12" y="427"/>
                    </a:lnTo>
                    <a:close/>
                    <a:moveTo>
                      <a:pt x="184" y="438"/>
                    </a:moveTo>
                    <a:lnTo>
                      <a:pt x="6" y="438"/>
                    </a:lnTo>
                    <a:lnTo>
                      <a:pt x="6" y="438"/>
                    </a:lnTo>
                    <a:cubicBezTo>
                      <a:pt x="3" y="438"/>
                      <a:pt x="0" y="436"/>
                      <a:pt x="0" y="433"/>
                    </a:cubicBezTo>
                    <a:lnTo>
                      <a:pt x="0" y="6"/>
                    </a:lnTo>
                    <a:lnTo>
                      <a:pt x="0" y="6"/>
                    </a:lnTo>
                    <a:cubicBezTo>
                      <a:pt x="0" y="2"/>
                      <a:pt x="3" y="0"/>
                      <a:pt x="6" y="0"/>
                    </a:cubicBezTo>
                    <a:lnTo>
                      <a:pt x="184" y="0"/>
                    </a:lnTo>
                    <a:lnTo>
                      <a:pt x="184" y="0"/>
                    </a:lnTo>
                    <a:cubicBezTo>
                      <a:pt x="187" y="0"/>
                      <a:pt x="189" y="2"/>
                      <a:pt x="189" y="6"/>
                    </a:cubicBezTo>
                    <a:lnTo>
                      <a:pt x="189" y="433"/>
                    </a:lnTo>
                    <a:lnTo>
                      <a:pt x="189" y="433"/>
                    </a:lnTo>
                    <a:cubicBezTo>
                      <a:pt x="189" y="436"/>
                      <a:pt x="187" y="438"/>
                      <a:pt x="184" y="43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00" name="Freeform 98">
                <a:extLst>
                  <a:ext uri="{FF2B5EF4-FFF2-40B4-BE49-F238E27FC236}">
                    <a16:creationId xmlns:a16="http://schemas.microsoft.com/office/drawing/2014/main" id="{D1700CEC-8548-404C-AB7F-F47A46C84C25}"/>
                  </a:ext>
                </a:extLst>
              </p:cNvPr>
              <p:cNvSpPr>
                <a:spLocks noChangeArrowheads="1"/>
              </p:cNvSpPr>
              <p:nvPr/>
            </p:nvSpPr>
            <p:spPr bwMode="auto">
              <a:xfrm>
                <a:off x="3764695" y="6462346"/>
                <a:ext cx="302237" cy="3258651"/>
              </a:xfrm>
              <a:custGeom>
                <a:avLst/>
                <a:gdLst>
                  <a:gd name="T0" fmla="*/ 243 w 244"/>
                  <a:gd name="T1" fmla="*/ 2612 h 2613"/>
                  <a:gd name="T2" fmla="*/ 0 w 244"/>
                  <a:gd name="T3" fmla="*/ 2612 h 2613"/>
                  <a:gd name="T4" fmla="*/ 0 w 244"/>
                  <a:gd name="T5" fmla="*/ 0 h 2613"/>
                  <a:gd name="T6" fmla="*/ 243 w 244"/>
                  <a:gd name="T7" fmla="*/ 0 h 2613"/>
                  <a:gd name="T8" fmla="*/ 243 w 244"/>
                  <a:gd name="T9" fmla="*/ 2612 h 2613"/>
                </a:gdLst>
                <a:ahLst/>
                <a:cxnLst>
                  <a:cxn ang="0">
                    <a:pos x="T0" y="T1"/>
                  </a:cxn>
                  <a:cxn ang="0">
                    <a:pos x="T2" y="T3"/>
                  </a:cxn>
                  <a:cxn ang="0">
                    <a:pos x="T4" y="T5"/>
                  </a:cxn>
                  <a:cxn ang="0">
                    <a:pos x="T6" y="T7"/>
                  </a:cxn>
                  <a:cxn ang="0">
                    <a:pos x="T8" y="T9"/>
                  </a:cxn>
                </a:cxnLst>
                <a:rect l="0" t="0" r="r" b="b"/>
                <a:pathLst>
                  <a:path w="244" h="2613">
                    <a:moveTo>
                      <a:pt x="243" y="2612"/>
                    </a:moveTo>
                    <a:lnTo>
                      <a:pt x="0" y="2612"/>
                    </a:lnTo>
                    <a:lnTo>
                      <a:pt x="0" y="0"/>
                    </a:lnTo>
                    <a:lnTo>
                      <a:pt x="243" y="0"/>
                    </a:lnTo>
                    <a:lnTo>
                      <a:pt x="243" y="2612"/>
                    </a:lnTo>
                  </a:path>
                </a:pathLst>
              </a:custGeom>
              <a:solidFill>
                <a:schemeClr val="bg1">
                  <a:alpha val="20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01" name="Freeform 99">
                <a:extLst>
                  <a:ext uri="{FF2B5EF4-FFF2-40B4-BE49-F238E27FC236}">
                    <a16:creationId xmlns:a16="http://schemas.microsoft.com/office/drawing/2014/main" id="{F69776E7-FAE5-4269-B844-CF461DDB8191}"/>
                  </a:ext>
                </a:extLst>
              </p:cNvPr>
              <p:cNvSpPr>
                <a:spLocks noChangeArrowheads="1"/>
              </p:cNvSpPr>
              <p:nvPr/>
            </p:nvSpPr>
            <p:spPr bwMode="auto">
              <a:xfrm>
                <a:off x="4061436" y="6462346"/>
                <a:ext cx="16487" cy="3258651"/>
              </a:xfrm>
              <a:custGeom>
                <a:avLst/>
                <a:gdLst>
                  <a:gd name="T0" fmla="*/ 12 w 13"/>
                  <a:gd name="T1" fmla="*/ 2612 h 2613"/>
                  <a:gd name="T2" fmla="*/ 0 w 13"/>
                  <a:gd name="T3" fmla="*/ 2612 h 2613"/>
                  <a:gd name="T4" fmla="*/ 0 w 13"/>
                  <a:gd name="T5" fmla="*/ 0 h 2613"/>
                  <a:gd name="T6" fmla="*/ 12 w 13"/>
                  <a:gd name="T7" fmla="*/ 0 h 2613"/>
                  <a:gd name="T8" fmla="*/ 12 w 13"/>
                  <a:gd name="T9" fmla="*/ 2612 h 2613"/>
                </a:gdLst>
                <a:ahLst/>
                <a:cxnLst>
                  <a:cxn ang="0">
                    <a:pos x="T0" y="T1"/>
                  </a:cxn>
                  <a:cxn ang="0">
                    <a:pos x="T2" y="T3"/>
                  </a:cxn>
                  <a:cxn ang="0">
                    <a:pos x="T4" y="T5"/>
                  </a:cxn>
                  <a:cxn ang="0">
                    <a:pos x="T6" y="T7"/>
                  </a:cxn>
                  <a:cxn ang="0">
                    <a:pos x="T8" y="T9"/>
                  </a:cxn>
                </a:cxnLst>
                <a:rect l="0" t="0" r="r" b="b"/>
                <a:pathLst>
                  <a:path w="13" h="2613">
                    <a:moveTo>
                      <a:pt x="12" y="2612"/>
                    </a:moveTo>
                    <a:lnTo>
                      <a:pt x="0" y="2612"/>
                    </a:lnTo>
                    <a:lnTo>
                      <a:pt x="0" y="0"/>
                    </a:lnTo>
                    <a:lnTo>
                      <a:pt x="12" y="0"/>
                    </a:lnTo>
                    <a:lnTo>
                      <a:pt x="12" y="2612"/>
                    </a:ln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35" name="Grupo 34">
              <a:extLst>
                <a:ext uri="{FF2B5EF4-FFF2-40B4-BE49-F238E27FC236}">
                  <a16:creationId xmlns:a16="http://schemas.microsoft.com/office/drawing/2014/main" id="{52796325-CB59-491D-B5E5-86E8530E532B}"/>
                </a:ext>
              </a:extLst>
            </p:cNvPr>
            <p:cNvGrpSpPr/>
            <p:nvPr/>
          </p:nvGrpSpPr>
          <p:grpSpPr>
            <a:xfrm>
              <a:off x="13018600" y="6962410"/>
              <a:ext cx="989135" cy="2841013"/>
              <a:chOff x="13018600" y="6962410"/>
              <a:chExt cx="989135" cy="2841013"/>
            </a:xfrm>
          </p:grpSpPr>
          <p:sp>
            <p:nvSpPr>
              <p:cNvPr id="102" name="Freeform 100">
                <a:extLst>
                  <a:ext uri="{FF2B5EF4-FFF2-40B4-BE49-F238E27FC236}">
                    <a16:creationId xmlns:a16="http://schemas.microsoft.com/office/drawing/2014/main" id="{BF556A4D-E3E7-43E8-9126-E0BA6CF28361}"/>
                  </a:ext>
                </a:extLst>
              </p:cNvPr>
              <p:cNvSpPr>
                <a:spLocks noChangeArrowheads="1"/>
              </p:cNvSpPr>
              <p:nvPr/>
            </p:nvSpPr>
            <p:spPr bwMode="auto">
              <a:xfrm>
                <a:off x="13029591" y="6967904"/>
                <a:ext cx="972651" cy="2824529"/>
              </a:xfrm>
              <a:custGeom>
                <a:avLst/>
                <a:gdLst>
                  <a:gd name="T0" fmla="*/ 0 w 782"/>
                  <a:gd name="T1" fmla="*/ 2267 h 2268"/>
                  <a:gd name="T2" fmla="*/ 781 w 782"/>
                  <a:gd name="T3" fmla="*/ 2267 h 2268"/>
                  <a:gd name="T4" fmla="*/ 781 w 782"/>
                  <a:gd name="T5" fmla="*/ 0 h 2268"/>
                  <a:gd name="T6" fmla="*/ 0 w 782"/>
                  <a:gd name="T7" fmla="*/ 0 h 2268"/>
                  <a:gd name="T8" fmla="*/ 0 w 782"/>
                  <a:gd name="T9" fmla="*/ 2267 h 2268"/>
                </a:gdLst>
                <a:ahLst/>
                <a:cxnLst>
                  <a:cxn ang="0">
                    <a:pos x="T0" y="T1"/>
                  </a:cxn>
                  <a:cxn ang="0">
                    <a:pos x="T2" y="T3"/>
                  </a:cxn>
                  <a:cxn ang="0">
                    <a:pos x="T4" y="T5"/>
                  </a:cxn>
                  <a:cxn ang="0">
                    <a:pos x="T6" y="T7"/>
                  </a:cxn>
                  <a:cxn ang="0">
                    <a:pos x="T8" y="T9"/>
                  </a:cxn>
                </a:cxnLst>
                <a:rect l="0" t="0" r="r" b="b"/>
                <a:pathLst>
                  <a:path w="782" h="2268">
                    <a:moveTo>
                      <a:pt x="0" y="2267"/>
                    </a:moveTo>
                    <a:lnTo>
                      <a:pt x="781" y="2267"/>
                    </a:lnTo>
                    <a:lnTo>
                      <a:pt x="781" y="0"/>
                    </a:lnTo>
                    <a:lnTo>
                      <a:pt x="0" y="0"/>
                    </a:lnTo>
                    <a:lnTo>
                      <a:pt x="0" y="2267"/>
                    </a:lnTo>
                  </a:path>
                </a:pathLst>
              </a:custGeom>
              <a:solidFill>
                <a:schemeClr val="bg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03" name="Freeform 101">
                <a:extLst>
                  <a:ext uri="{FF2B5EF4-FFF2-40B4-BE49-F238E27FC236}">
                    <a16:creationId xmlns:a16="http://schemas.microsoft.com/office/drawing/2014/main" id="{66D380C7-EB3C-4706-ADC3-AA217DCA03D8}"/>
                  </a:ext>
                </a:extLst>
              </p:cNvPr>
              <p:cNvSpPr>
                <a:spLocks noChangeArrowheads="1"/>
              </p:cNvSpPr>
              <p:nvPr/>
            </p:nvSpPr>
            <p:spPr bwMode="auto">
              <a:xfrm>
                <a:off x="13018600" y="6962410"/>
                <a:ext cx="989135" cy="2841013"/>
              </a:xfrm>
              <a:custGeom>
                <a:avLst/>
                <a:gdLst>
                  <a:gd name="T0" fmla="*/ 11 w 794"/>
                  <a:gd name="T1" fmla="*/ 2267 h 2280"/>
                  <a:gd name="T2" fmla="*/ 781 w 794"/>
                  <a:gd name="T3" fmla="*/ 2267 h 2280"/>
                  <a:gd name="T4" fmla="*/ 781 w 794"/>
                  <a:gd name="T5" fmla="*/ 11 h 2280"/>
                  <a:gd name="T6" fmla="*/ 11 w 794"/>
                  <a:gd name="T7" fmla="*/ 11 h 2280"/>
                  <a:gd name="T8" fmla="*/ 11 w 794"/>
                  <a:gd name="T9" fmla="*/ 2267 h 2280"/>
                  <a:gd name="T10" fmla="*/ 787 w 794"/>
                  <a:gd name="T11" fmla="*/ 2279 h 2280"/>
                  <a:gd name="T12" fmla="*/ 6 w 794"/>
                  <a:gd name="T13" fmla="*/ 2279 h 2280"/>
                  <a:gd name="T14" fmla="*/ 6 w 794"/>
                  <a:gd name="T15" fmla="*/ 2279 h 2280"/>
                  <a:gd name="T16" fmla="*/ 0 w 794"/>
                  <a:gd name="T17" fmla="*/ 2273 h 2280"/>
                  <a:gd name="T18" fmla="*/ 0 w 794"/>
                  <a:gd name="T19" fmla="*/ 6 h 2280"/>
                  <a:gd name="T20" fmla="*/ 0 w 794"/>
                  <a:gd name="T21" fmla="*/ 6 h 2280"/>
                  <a:gd name="T22" fmla="*/ 6 w 794"/>
                  <a:gd name="T23" fmla="*/ 0 h 2280"/>
                  <a:gd name="T24" fmla="*/ 787 w 794"/>
                  <a:gd name="T25" fmla="*/ 0 h 2280"/>
                  <a:gd name="T26" fmla="*/ 787 w 794"/>
                  <a:gd name="T27" fmla="*/ 0 h 2280"/>
                  <a:gd name="T28" fmla="*/ 793 w 794"/>
                  <a:gd name="T29" fmla="*/ 6 h 2280"/>
                  <a:gd name="T30" fmla="*/ 793 w 794"/>
                  <a:gd name="T31" fmla="*/ 2273 h 2280"/>
                  <a:gd name="T32" fmla="*/ 793 w 794"/>
                  <a:gd name="T33" fmla="*/ 2273 h 2280"/>
                  <a:gd name="T34" fmla="*/ 787 w 794"/>
                  <a:gd name="T35" fmla="*/ 2279 h 2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4" h="2280">
                    <a:moveTo>
                      <a:pt x="11" y="2267"/>
                    </a:moveTo>
                    <a:lnTo>
                      <a:pt x="781" y="2267"/>
                    </a:lnTo>
                    <a:lnTo>
                      <a:pt x="781" y="11"/>
                    </a:lnTo>
                    <a:lnTo>
                      <a:pt x="11" y="11"/>
                    </a:lnTo>
                    <a:lnTo>
                      <a:pt x="11" y="2267"/>
                    </a:lnTo>
                    <a:close/>
                    <a:moveTo>
                      <a:pt x="787" y="2279"/>
                    </a:moveTo>
                    <a:lnTo>
                      <a:pt x="6" y="2279"/>
                    </a:lnTo>
                    <a:lnTo>
                      <a:pt x="6" y="2279"/>
                    </a:lnTo>
                    <a:cubicBezTo>
                      <a:pt x="2" y="2279"/>
                      <a:pt x="0" y="2277"/>
                      <a:pt x="0" y="2273"/>
                    </a:cubicBezTo>
                    <a:lnTo>
                      <a:pt x="0" y="6"/>
                    </a:lnTo>
                    <a:lnTo>
                      <a:pt x="0" y="6"/>
                    </a:lnTo>
                    <a:cubicBezTo>
                      <a:pt x="0" y="2"/>
                      <a:pt x="2" y="0"/>
                      <a:pt x="6" y="0"/>
                    </a:cubicBezTo>
                    <a:lnTo>
                      <a:pt x="787" y="0"/>
                    </a:lnTo>
                    <a:lnTo>
                      <a:pt x="787" y="0"/>
                    </a:lnTo>
                    <a:cubicBezTo>
                      <a:pt x="791" y="0"/>
                      <a:pt x="793" y="2"/>
                      <a:pt x="793" y="6"/>
                    </a:cubicBezTo>
                    <a:lnTo>
                      <a:pt x="793" y="2273"/>
                    </a:lnTo>
                    <a:lnTo>
                      <a:pt x="793" y="2273"/>
                    </a:lnTo>
                    <a:cubicBezTo>
                      <a:pt x="793" y="2277"/>
                      <a:pt x="791" y="2279"/>
                      <a:pt x="787" y="2279"/>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04" name="Freeform 102">
                <a:extLst>
                  <a:ext uri="{FF2B5EF4-FFF2-40B4-BE49-F238E27FC236}">
                    <a16:creationId xmlns:a16="http://schemas.microsoft.com/office/drawing/2014/main" id="{8FD6B65E-A3A3-4E76-A6F4-5D2531BC430F}"/>
                  </a:ext>
                </a:extLst>
              </p:cNvPr>
              <p:cNvSpPr>
                <a:spLocks noChangeArrowheads="1"/>
              </p:cNvSpPr>
              <p:nvPr/>
            </p:nvSpPr>
            <p:spPr bwMode="auto">
              <a:xfrm>
                <a:off x="13408761" y="7110779"/>
                <a:ext cx="203320" cy="483577"/>
              </a:xfrm>
              <a:custGeom>
                <a:avLst/>
                <a:gdLst>
                  <a:gd name="T0" fmla="*/ 0 w 161"/>
                  <a:gd name="T1" fmla="*/ 386 h 387"/>
                  <a:gd name="T2" fmla="*/ 160 w 161"/>
                  <a:gd name="T3" fmla="*/ 386 h 387"/>
                  <a:gd name="T4" fmla="*/ 160 w 161"/>
                  <a:gd name="T5" fmla="*/ 0 h 387"/>
                  <a:gd name="T6" fmla="*/ 0 w 161"/>
                  <a:gd name="T7" fmla="*/ 0 h 387"/>
                  <a:gd name="T8" fmla="*/ 0 w 161"/>
                  <a:gd name="T9" fmla="*/ 386 h 387"/>
                </a:gdLst>
                <a:ahLst/>
                <a:cxnLst>
                  <a:cxn ang="0">
                    <a:pos x="T0" y="T1"/>
                  </a:cxn>
                  <a:cxn ang="0">
                    <a:pos x="T2" y="T3"/>
                  </a:cxn>
                  <a:cxn ang="0">
                    <a:pos x="T4" y="T5"/>
                  </a:cxn>
                  <a:cxn ang="0">
                    <a:pos x="T6" y="T7"/>
                  </a:cxn>
                  <a:cxn ang="0">
                    <a:pos x="T8" y="T9"/>
                  </a:cxn>
                </a:cxnLst>
                <a:rect l="0" t="0" r="r" b="b"/>
                <a:pathLst>
                  <a:path w="161" h="387">
                    <a:moveTo>
                      <a:pt x="0" y="386"/>
                    </a:moveTo>
                    <a:lnTo>
                      <a:pt x="160" y="386"/>
                    </a:lnTo>
                    <a:lnTo>
                      <a:pt x="160" y="0"/>
                    </a:lnTo>
                    <a:lnTo>
                      <a:pt x="0" y="0"/>
                    </a:lnTo>
                    <a:lnTo>
                      <a:pt x="0" y="386"/>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05" name="Freeform 103">
                <a:extLst>
                  <a:ext uri="{FF2B5EF4-FFF2-40B4-BE49-F238E27FC236}">
                    <a16:creationId xmlns:a16="http://schemas.microsoft.com/office/drawing/2014/main" id="{17ACD45D-E6FA-4492-94BA-EAEF3C951D12}"/>
                  </a:ext>
                </a:extLst>
              </p:cNvPr>
              <p:cNvSpPr>
                <a:spLocks noChangeArrowheads="1"/>
              </p:cNvSpPr>
              <p:nvPr/>
            </p:nvSpPr>
            <p:spPr bwMode="auto">
              <a:xfrm>
                <a:off x="13403264" y="7105285"/>
                <a:ext cx="214314" cy="494567"/>
              </a:xfrm>
              <a:custGeom>
                <a:avLst/>
                <a:gdLst>
                  <a:gd name="T0" fmla="*/ 12 w 173"/>
                  <a:gd name="T1" fmla="*/ 386 h 399"/>
                  <a:gd name="T2" fmla="*/ 160 w 173"/>
                  <a:gd name="T3" fmla="*/ 386 h 399"/>
                  <a:gd name="T4" fmla="*/ 160 w 173"/>
                  <a:gd name="T5" fmla="*/ 12 h 399"/>
                  <a:gd name="T6" fmla="*/ 12 w 173"/>
                  <a:gd name="T7" fmla="*/ 12 h 399"/>
                  <a:gd name="T8" fmla="*/ 12 w 173"/>
                  <a:gd name="T9" fmla="*/ 386 h 399"/>
                  <a:gd name="T10" fmla="*/ 166 w 173"/>
                  <a:gd name="T11" fmla="*/ 398 h 399"/>
                  <a:gd name="T12" fmla="*/ 6 w 173"/>
                  <a:gd name="T13" fmla="*/ 398 h 399"/>
                  <a:gd name="T14" fmla="*/ 6 w 173"/>
                  <a:gd name="T15" fmla="*/ 398 h 399"/>
                  <a:gd name="T16" fmla="*/ 0 w 173"/>
                  <a:gd name="T17" fmla="*/ 392 h 399"/>
                  <a:gd name="T18" fmla="*/ 0 w 173"/>
                  <a:gd name="T19" fmla="*/ 6 h 399"/>
                  <a:gd name="T20" fmla="*/ 0 w 173"/>
                  <a:gd name="T21" fmla="*/ 6 h 399"/>
                  <a:gd name="T22" fmla="*/ 6 w 173"/>
                  <a:gd name="T23" fmla="*/ 0 h 399"/>
                  <a:gd name="T24" fmla="*/ 166 w 173"/>
                  <a:gd name="T25" fmla="*/ 0 h 399"/>
                  <a:gd name="T26" fmla="*/ 166 w 173"/>
                  <a:gd name="T27" fmla="*/ 0 h 399"/>
                  <a:gd name="T28" fmla="*/ 172 w 173"/>
                  <a:gd name="T29" fmla="*/ 6 h 399"/>
                  <a:gd name="T30" fmla="*/ 172 w 173"/>
                  <a:gd name="T31" fmla="*/ 392 h 399"/>
                  <a:gd name="T32" fmla="*/ 172 w 173"/>
                  <a:gd name="T33" fmla="*/ 392 h 399"/>
                  <a:gd name="T34" fmla="*/ 166 w 173"/>
                  <a:gd name="T35" fmla="*/ 39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3" h="399">
                    <a:moveTo>
                      <a:pt x="12" y="386"/>
                    </a:moveTo>
                    <a:lnTo>
                      <a:pt x="160" y="386"/>
                    </a:lnTo>
                    <a:lnTo>
                      <a:pt x="160" y="12"/>
                    </a:lnTo>
                    <a:lnTo>
                      <a:pt x="12" y="12"/>
                    </a:lnTo>
                    <a:lnTo>
                      <a:pt x="12" y="386"/>
                    </a:lnTo>
                    <a:close/>
                    <a:moveTo>
                      <a:pt x="166" y="398"/>
                    </a:moveTo>
                    <a:lnTo>
                      <a:pt x="6" y="398"/>
                    </a:lnTo>
                    <a:lnTo>
                      <a:pt x="6" y="398"/>
                    </a:lnTo>
                    <a:cubicBezTo>
                      <a:pt x="3" y="398"/>
                      <a:pt x="0" y="395"/>
                      <a:pt x="0" y="392"/>
                    </a:cubicBezTo>
                    <a:lnTo>
                      <a:pt x="0" y="6"/>
                    </a:lnTo>
                    <a:lnTo>
                      <a:pt x="0" y="6"/>
                    </a:lnTo>
                    <a:cubicBezTo>
                      <a:pt x="0" y="3"/>
                      <a:pt x="3" y="0"/>
                      <a:pt x="6" y="0"/>
                    </a:cubicBezTo>
                    <a:lnTo>
                      <a:pt x="166" y="0"/>
                    </a:lnTo>
                    <a:lnTo>
                      <a:pt x="166" y="0"/>
                    </a:lnTo>
                    <a:cubicBezTo>
                      <a:pt x="170" y="0"/>
                      <a:pt x="172" y="3"/>
                      <a:pt x="172" y="6"/>
                    </a:cubicBezTo>
                    <a:lnTo>
                      <a:pt x="172" y="392"/>
                    </a:lnTo>
                    <a:lnTo>
                      <a:pt x="172" y="392"/>
                    </a:lnTo>
                    <a:cubicBezTo>
                      <a:pt x="172" y="395"/>
                      <a:pt x="170" y="398"/>
                      <a:pt x="166" y="39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06" name="Freeform 104">
                <a:extLst>
                  <a:ext uri="{FF2B5EF4-FFF2-40B4-BE49-F238E27FC236}">
                    <a16:creationId xmlns:a16="http://schemas.microsoft.com/office/drawing/2014/main" id="{85E79CEE-F814-46D6-BB8F-3BE6F222A0E4}"/>
                  </a:ext>
                </a:extLst>
              </p:cNvPr>
              <p:cNvSpPr>
                <a:spLocks noChangeArrowheads="1"/>
              </p:cNvSpPr>
              <p:nvPr/>
            </p:nvSpPr>
            <p:spPr bwMode="auto">
              <a:xfrm>
                <a:off x="13106523" y="7110779"/>
                <a:ext cx="203324" cy="483577"/>
              </a:xfrm>
              <a:custGeom>
                <a:avLst/>
                <a:gdLst>
                  <a:gd name="T0" fmla="*/ 0 w 161"/>
                  <a:gd name="T1" fmla="*/ 386 h 387"/>
                  <a:gd name="T2" fmla="*/ 160 w 161"/>
                  <a:gd name="T3" fmla="*/ 386 h 387"/>
                  <a:gd name="T4" fmla="*/ 160 w 161"/>
                  <a:gd name="T5" fmla="*/ 0 h 387"/>
                  <a:gd name="T6" fmla="*/ 0 w 161"/>
                  <a:gd name="T7" fmla="*/ 0 h 387"/>
                  <a:gd name="T8" fmla="*/ 0 w 161"/>
                  <a:gd name="T9" fmla="*/ 386 h 387"/>
                </a:gdLst>
                <a:ahLst/>
                <a:cxnLst>
                  <a:cxn ang="0">
                    <a:pos x="T0" y="T1"/>
                  </a:cxn>
                  <a:cxn ang="0">
                    <a:pos x="T2" y="T3"/>
                  </a:cxn>
                  <a:cxn ang="0">
                    <a:pos x="T4" y="T5"/>
                  </a:cxn>
                  <a:cxn ang="0">
                    <a:pos x="T6" y="T7"/>
                  </a:cxn>
                  <a:cxn ang="0">
                    <a:pos x="T8" y="T9"/>
                  </a:cxn>
                </a:cxnLst>
                <a:rect l="0" t="0" r="r" b="b"/>
                <a:pathLst>
                  <a:path w="161" h="387">
                    <a:moveTo>
                      <a:pt x="0" y="386"/>
                    </a:moveTo>
                    <a:lnTo>
                      <a:pt x="160" y="386"/>
                    </a:lnTo>
                    <a:lnTo>
                      <a:pt x="160" y="0"/>
                    </a:lnTo>
                    <a:lnTo>
                      <a:pt x="0" y="0"/>
                    </a:lnTo>
                    <a:lnTo>
                      <a:pt x="0" y="386"/>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07" name="Freeform 105">
                <a:extLst>
                  <a:ext uri="{FF2B5EF4-FFF2-40B4-BE49-F238E27FC236}">
                    <a16:creationId xmlns:a16="http://schemas.microsoft.com/office/drawing/2014/main" id="{BFBB16E9-E0ED-4C12-8FF7-1FE41AE9A248}"/>
                  </a:ext>
                </a:extLst>
              </p:cNvPr>
              <p:cNvSpPr>
                <a:spLocks noChangeArrowheads="1"/>
              </p:cNvSpPr>
              <p:nvPr/>
            </p:nvSpPr>
            <p:spPr bwMode="auto">
              <a:xfrm>
                <a:off x="13101030" y="7105285"/>
                <a:ext cx="214311" cy="494567"/>
              </a:xfrm>
              <a:custGeom>
                <a:avLst/>
                <a:gdLst>
                  <a:gd name="T0" fmla="*/ 13 w 174"/>
                  <a:gd name="T1" fmla="*/ 386 h 399"/>
                  <a:gd name="T2" fmla="*/ 161 w 174"/>
                  <a:gd name="T3" fmla="*/ 386 h 399"/>
                  <a:gd name="T4" fmla="*/ 161 w 174"/>
                  <a:gd name="T5" fmla="*/ 12 h 399"/>
                  <a:gd name="T6" fmla="*/ 13 w 174"/>
                  <a:gd name="T7" fmla="*/ 12 h 399"/>
                  <a:gd name="T8" fmla="*/ 13 w 174"/>
                  <a:gd name="T9" fmla="*/ 386 h 399"/>
                  <a:gd name="T10" fmla="*/ 167 w 174"/>
                  <a:gd name="T11" fmla="*/ 398 h 399"/>
                  <a:gd name="T12" fmla="*/ 7 w 174"/>
                  <a:gd name="T13" fmla="*/ 398 h 399"/>
                  <a:gd name="T14" fmla="*/ 7 w 174"/>
                  <a:gd name="T15" fmla="*/ 398 h 399"/>
                  <a:gd name="T16" fmla="*/ 0 w 174"/>
                  <a:gd name="T17" fmla="*/ 392 h 399"/>
                  <a:gd name="T18" fmla="*/ 0 w 174"/>
                  <a:gd name="T19" fmla="*/ 6 h 399"/>
                  <a:gd name="T20" fmla="*/ 0 w 174"/>
                  <a:gd name="T21" fmla="*/ 6 h 399"/>
                  <a:gd name="T22" fmla="*/ 7 w 174"/>
                  <a:gd name="T23" fmla="*/ 0 h 399"/>
                  <a:gd name="T24" fmla="*/ 167 w 174"/>
                  <a:gd name="T25" fmla="*/ 0 h 399"/>
                  <a:gd name="T26" fmla="*/ 167 w 174"/>
                  <a:gd name="T27" fmla="*/ 0 h 399"/>
                  <a:gd name="T28" fmla="*/ 173 w 174"/>
                  <a:gd name="T29" fmla="*/ 6 h 399"/>
                  <a:gd name="T30" fmla="*/ 173 w 174"/>
                  <a:gd name="T31" fmla="*/ 392 h 399"/>
                  <a:gd name="T32" fmla="*/ 173 w 174"/>
                  <a:gd name="T33" fmla="*/ 392 h 399"/>
                  <a:gd name="T34" fmla="*/ 167 w 174"/>
                  <a:gd name="T35" fmla="*/ 39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4" h="399">
                    <a:moveTo>
                      <a:pt x="13" y="386"/>
                    </a:moveTo>
                    <a:lnTo>
                      <a:pt x="161" y="386"/>
                    </a:lnTo>
                    <a:lnTo>
                      <a:pt x="161" y="12"/>
                    </a:lnTo>
                    <a:lnTo>
                      <a:pt x="13" y="12"/>
                    </a:lnTo>
                    <a:lnTo>
                      <a:pt x="13" y="386"/>
                    </a:lnTo>
                    <a:close/>
                    <a:moveTo>
                      <a:pt x="167" y="398"/>
                    </a:moveTo>
                    <a:lnTo>
                      <a:pt x="7" y="398"/>
                    </a:lnTo>
                    <a:lnTo>
                      <a:pt x="7" y="398"/>
                    </a:lnTo>
                    <a:cubicBezTo>
                      <a:pt x="4" y="398"/>
                      <a:pt x="0" y="395"/>
                      <a:pt x="0" y="392"/>
                    </a:cubicBezTo>
                    <a:lnTo>
                      <a:pt x="0" y="6"/>
                    </a:lnTo>
                    <a:lnTo>
                      <a:pt x="0" y="6"/>
                    </a:lnTo>
                    <a:cubicBezTo>
                      <a:pt x="0" y="3"/>
                      <a:pt x="4" y="0"/>
                      <a:pt x="7" y="0"/>
                    </a:cubicBezTo>
                    <a:lnTo>
                      <a:pt x="167" y="0"/>
                    </a:lnTo>
                    <a:lnTo>
                      <a:pt x="167" y="0"/>
                    </a:lnTo>
                    <a:cubicBezTo>
                      <a:pt x="170" y="0"/>
                      <a:pt x="173" y="3"/>
                      <a:pt x="173" y="6"/>
                    </a:cubicBezTo>
                    <a:lnTo>
                      <a:pt x="173" y="392"/>
                    </a:lnTo>
                    <a:lnTo>
                      <a:pt x="173" y="392"/>
                    </a:lnTo>
                    <a:cubicBezTo>
                      <a:pt x="173" y="395"/>
                      <a:pt x="170" y="398"/>
                      <a:pt x="167" y="39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08" name="Freeform 106">
                <a:extLst>
                  <a:ext uri="{FF2B5EF4-FFF2-40B4-BE49-F238E27FC236}">
                    <a16:creationId xmlns:a16="http://schemas.microsoft.com/office/drawing/2014/main" id="{B19D568D-9EA3-4DE7-9467-34129CA9FC2D}"/>
                  </a:ext>
                </a:extLst>
              </p:cNvPr>
              <p:cNvSpPr>
                <a:spLocks noChangeArrowheads="1"/>
              </p:cNvSpPr>
              <p:nvPr/>
            </p:nvSpPr>
            <p:spPr bwMode="auto">
              <a:xfrm>
                <a:off x="13408761" y="7737231"/>
                <a:ext cx="203320" cy="483577"/>
              </a:xfrm>
              <a:custGeom>
                <a:avLst/>
                <a:gdLst>
                  <a:gd name="T0" fmla="*/ 0 w 161"/>
                  <a:gd name="T1" fmla="*/ 386 h 387"/>
                  <a:gd name="T2" fmla="*/ 160 w 161"/>
                  <a:gd name="T3" fmla="*/ 386 h 387"/>
                  <a:gd name="T4" fmla="*/ 160 w 161"/>
                  <a:gd name="T5" fmla="*/ 0 h 387"/>
                  <a:gd name="T6" fmla="*/ 0 w 161"/>
                  <a:gd name="T7" fmla="*/ 0 h 387"/>
                  <a:gd name="T8" fmla="*/ 0 w 161"/>
                  <a:gd name="T9" fmla="*/ 386 h 387"/>
                </a:gdLst>
                <a:ahLst/>
                <a:cxnLst>
                  <a:cxn ang="0">
                    <a:pos x="T0" y="T1"/>
                  </a:cxn>
                  <a:cxn ang="0">
                    <a:pos x="T2" y="T3"/>
                  </a:cxn>
                  <a:cxn ang="0">
                    <a:pos x="T4" y="T5"/>
                  </a:cxn>
                  <a:cxn ang="0">
                    <a:pos x="T6" y="T7"/>
                  </a:cxn>
                  <a:cxn ang="0">
                    <a:pos x="T8" y="T9"/>
                  </a:cxn>
                </a:cxnLst>
                <a:rect l="0" t="0" r="r" b="b"/>
                <a:pathLst>
                  <a:path w="161" h="387">
                    <a:moveTo>
                      <a:pt x="0" y="386"/>
                    </a:moveTo>
                    <a:lnTo>
                      <a:pt x="160" y="386"/>
                    </a:lnTo>
                    <a:lnTo>
                      <a:pt x="160" y="0"/>
                    </a:lnTo>
                    <a:lnTo>
                      <a:pt x="0" y="0"/>
                    </a:lnTo>
                    <a:lnTo>
                      <a:pt x="0" y="386"/>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09" name="Freeform 107">
                <a:extLst>
                  <a:ext uri="{FF2B5EF4-FFF2-40B4-BE49-F238E27FC236}">
                    <a16:creationId xmlns:a16="http://schemas.microsoft.com/office/drawing/2014/main" id="{90BF5DDB-BF84-44EA-9CFA-ACDB52D83F78}"/>
                  </a:ext>
                </a:extLst>
              </p:cNvPr>
              <p:cNvSpPr>
                <a:spLocks noChangeArrowheads="1"/>
              </p:cNvSpPr>
              <p:nvPr/>
            </p:nvSpPr>
            <p:spPr bwMode="auto">
              <a:xfrm>
                <a:off x="13403264" y="7731737"/>
                <a:ext cx="214314" cy="494567"/>
              </a:xfrm>
              <a:custGeom>
                <a:avLst/>
                <a:gdLst>
                  <a:gd name="T0" fmla="*/ 12 w 173"/>
                  <a:gd name="T1" fmla="*/ 385 h 399"/>
                  <a:gd name="T2" fmla="*/ 160 w 173"/>
                  <a:gd name="T3" fmla="*/ 385 h 399"/>
                  <a:gd name="T4" fmla="*/ 160 w 173"/>
                  <a:gd name="T5" fmla="*/ 12 h 399"/>
                  <a:gd name="T6" fmla="*/ 12 w 173"/>
                  <a:gd name="T7" fmla="*/ 12 h 399"/>
                  <a:gd name="T8" fmla="*/ 12 w 173"/>
                  <a:gd name="T9" fmla="*/ 385 h 399"/>
                  <a:gd name="T10" fmla="*/ 166 w 173"/>
                  <a:gd name="T11" fmla="*/ 398 h 399"/>
                  <a:gd name="T12" fmla="*/ 6 w 173"/>
                  <a:gd name="T13" fmla="*/ 398 h 399"/>
                  <a:gd name="T14" fmla="*/ 6 w 173"/>
                  <a:gd name="T15" fmla="*/ 398 h 399"/>
                  <a:gd name="T16" fmla="*/ 0 w 173"/>
                  <a:gd name="T17" fmla="*/ 392 h 399"/>
                  <a:gd name="T18" fmla="*/ 0 w 173"/>
                  <a:gd name="T19" fmla="*/ 6 h 399"/>
                  <a:gd name="T20" fmla="*/ 0 w 173"/>
                  <a:gd name="T21" fmla="*/ 6 h 399"/>
                  <a:gd name="T22" fmla="*/ 6 w 173"/>
                  <a:gd name="T23" fmla="*/ 0 h 399"/>
                  <a:gd name="T24" fmla="*/ 166 w 173"/>
                  <a:gd name="T25" fmla="*/ 0 h 399"/>
                  <a:gd name="T26" fmla="*/ 166 w 173"/>
                  <a:gd name="T27" fmla="*/ 0 h 399"/>
                  <a:gd name="T28" fmla="*/ 172 w 173"/>
                  <a:gd name="T29" fmla="*/ 6 h 399"/>
                  <a:gd name="T30" fmla="*/ 172 w 173"/>
                  <a:gd name="T31" fmla="*/ 392 h 399"/>
                  <a:gd name="T32" fmla="*/ 172 w 173"/>
                  <a:gd name="T33" fmla="*/ 392 h 399"/>
                  <a:gd name="T34" fmla="*/ 166 w 173"/>
                  <a:gd name="T35" fmla="*/ 39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3" h="399">
                    <a:moveTo>
                      <a:pt x="12" y="385"/>
                    </a:moveTo>
                    <a:lnTo>
                      <a:pt x="160" y="385"/>
                    </a:lnTo>
                    <a:lnTo>
                      <a:pt x="160" y="12"/>
                    </a:lnTo>
                    <a:lnTo>
                      <a:pt x="12" y="12"/>
                    </a:lnTo>
                    <a:lnTo>
                      <a:pt x="12" y="385"/>
                    </a:lnTo>
                    <a:close/>
                    <a:moveTo>
                      <a:pt x="166" y="398"/>
                    </a:moveTo>
                    <a:lnTo>
                      <a:pt x="6" y="398"/>
                    </a:lnTo>
                    <a:lnTo>
                      <a:pt x="6" y="398"/>
                    </a:lnTo>
                    <a:cubicBezTo>
                      <a:pt x="3" y="398"/>
                      <a:pt x="0" y="395"/>
                      <a:pt x="0" y="392"/>
                    </a:cubicBezTo>
                    <a:lnTo>
                      <a:pt x="0" y="6"/>
                    </a:lnTo>
                    <a:lnTo>
                      <a:pt x="0" y="6"/>
                    </a:lnTo>
                    <a:cubicBezTo>
                      <a:pt x="0" y="2"/>
                      <a:pt x="3" y="0"/>
                      <a:pt x="6" y="0"/>
                    </a:cubicBezTo>
                    <a:lnTo>
                      <a:pt x="166" y="0"/>
                    </a:lnTo>
                    <a:lnTo>
                      <a:pt x="166" y="0"/>
                    </a:lnTo>
                    <a:cubicBezTo>
                      <a:pt x="170" y="0"/>
                      <a:pt x="172" y="2"/>
                      <a:pt x="172" y="6"/>
                    </a:cubicBezTo>
                    <a:lnTo>
                      <a:pt x="172" y="392"/>
                    </a:lnTo>
                    <a:lnTo>
                      <a:pt x="172" y="392"/>
                    </a:lnTo>
                    <a:cubicBezTo>
                      <a:pt x="172" y="395"/>
                      <a:pt x="170" y="398"/>
                      <a:pt x="166" y="39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10" name="Freeform 108">
                <a:extLst>
                  <a:ext uri="{FF2B5EF4-FFF2-40B4-BE49-F238E27FC236}">
                    <a16:creationId xmlns:a16="http://schemas.microsoft.com/office/drawing/2014/main" id="{87487ED4-1C75-48ED-84EF-CFEB66C5C69F}"/>
                  </a:ext>
                </a:extLst>
              </p:cNvPr>
              <p:cNvSpPr>
                <a:spLocks noChangeArrowheads="1"/>
              </p:cNvSpPr>
              <p:nvPr/>
            </p:nvSpPr>
            <p:spPr bwMode="auto">
              <a:xfrm>
                <a:off x="13106523" y="7737231"/>
                <a:ext cx="203324" cy="483577"/>
              </a:xfrm>
              <a:custGeom>
                <a:avLst/>
                <a:gdLst>
                  <a:gd name="T0" fmla="*/ 0 w 161"/>
                  <a:gd name="T1" fmla="*/ 386 h 387"/>
                  <a:gd name="T2" fmla="*/ 160 w 161"/>
                  <a:gd name="T3" fmla="*/ 386 h 387"/>
                  <a:gd name="T4" fmla="*/ 160 w 161"/>
                  <a:gd name="T5" fmla="*/ 0 h 387"/>
                  <a:gd name="T6" fmla="*/ 0 w 161"/>
                  <a:gd name="T7" fmla="*/ 0 h 387"/>
                  <a:gd name="T8" fmla="*/ 0 w 161"/>
                  <a:gd name="T9" fmla="*/ 386 h 387"/>
                </a:gdLst>
                <a:ahLst/>
                <a:cxnLst>
                  <a:cxn ang="0">
                    <a:pos x="T0" y="T1"/>
                  </a:cxn>
                  <a:cxn ang="0">
                    <a:pos x="T2" y="T3"/>
                  </a:cxn>
                  <a:cxn ang="0">
                    <a:pos x="T4" y="T5"/>
                  </a:cxn>
                  <a:cxn ang="0">
                    <a:pos x="T6" y="T7"/>
                  </a:cxn>
                  <a:cxn ang="0">
                    <a:pos x="T8" y="T9"/>
                  </a:cxn>
                </a:cxnLst>
                <a:rect l="0" t="0" r="r" b="b"/>
                <a:pathLst>
                  <a:path w="161" h="387">
                    <a:moveTo>
                      <a:pt x="0" y="386"/>
                    </a:moveTo>
                    <a:lnTo>
                      <a:pt x="160" y="386"/>
                    </a:lnTo>
                    <a:lnTo>
                      <a:pt x="160" y="0"/>
                    </a:lnTo>
                    <a:lnTo>
                      <a:pt x="0" y="0"/>
                    </a:lnTo>
                    <a:lnTo>
                      <a:pt x="0" y="386"/>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11" name="Freeform 109">
                <a:extLst>
                  <a:ext uri="{FF2B5EF4-FFF2-40B4-BE49-F238E27FC236}">
                    <a16:creationId xmlns:a16="http://schemas.microsoft.com/office/drawing/2014/main" id="{AF56A020-2148-4FA6-BDE8-69F234241B09}"/>
                  </a:ext>
                </a:extLst>
              </p:cNvPr>
              <p:cNvSpPr>
                <a:spLocks noChangeArrowheads="1"/>
              </p:cNvSpPr>
              <p:nvPr/>
            </p:nvSpPr>
            <p:spPr bwMode="auto">
              <a:xfrm>
                <a:off x="13101030" y="7731737"/>
                <a:ext cx="214311" cy="494567"/>
              </a:xfrm>
              <a:custGeom>
                <a:avLst/>
                <a:gdLst>
                  <a:gd name="T0" fmla="*/ 13 w 174"/>
                  <a:gd name="T1" fmla="*/ 385 h 399"/>
                  <a:gd name="T2" fmla="*/ 161 w 174"/>
                  <a:gd name="T3" fmla="*/ 385 h 399"/>
                  <a:gd name="T4" fmla="*/ 161 w 174"/>
                  <a:gd name="T5" fmla="*/ 12 h 399"/>
                  <a:gd name="T6" fmla="*/ 13 w 174"/>
                  <a:gd name="T7" fmla="*/ 12 h 399"/>
                  <a:gd name="T8" fmla="*/ 13 w 174"/>
                  <a:gd name="T9" fmla="*/ 385 h 399"/>
                  <a:gd name="T10" fmla="*/ 167 w 174"/>
                  <a:gd name="T11" fmla="*/ 398 h 399"/>
                  <a:gd name="T12" fmla="*/ 7 w 174"/>
                  <a:gd name="T13" fmla="*/ 398 h 399"/>
                  <a:gd name="T14" fmla="*/ 7 w 174"/>
                  <a:gd name="T15" fmla="*/ 398 h 399"/>
                  <a:gd name="T16" fmla="*/ 0 w 174"/>
                  <a:gd name="T17" fmla="*/ 392 h 399"/>
                  <a:gd name="T18" fmla="*/ 0 w 174"/>
                  <a:gd name="T19" fmla="*/ 6 h 399"/>
                  <a:gd name="T20" fmla="*/ 0 w 174"/>
                  <a:gd name="T21" fmla="*/ 6 h 399"/>
                  <a:gd name="T22" fmla="*/ 7 w 174"/>
                  <a:gd name="T23" fmla="*/ 0 h 399"/>
                  <a:gd name="T24" fmla="*/ 167 w 174"/>
                  <a:gd name="T25" fmla="*/ 0 h 399"/>
                  <a:gd name="T26" fmla="*/ 167 w 174"/>
                  <a:gd name="T27" fmla="*/ 0 h 399"/>
                  <a:gd name="T28" fmla="*/ 173 w 174"/>
                  <a:gd name="T29" fmla="*/ 6 h 399"/>
                  <a:gd name="T30" fmla="*/ 173 w 174"/>
                  <a:gd name="T31" fmla="*/ 392 h 399"/>
                  <a:gd name="T32" fmla="*/ 173 w 174"/>
                  <a:gd name="T33" fmla="*/ 392 h 399"/>
                  <a:gd name="T34" fmla="*/ 167 w 174"/>
                  <a:gd name="T35" fmla="*/ 39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4" h="399">
                    <a:moveTo>
                      <a:pt x="13" y="385"/>
                    </a:moveTo>
                    <a:lnTo>
                      <a:pt x="161" y="385"/>
                    </a:lnTo>
                    <a:lnTo>
                      <a:pt x="161" y="12"/>
                    </a:lnTo>
                    <a:lnTo>
                      <a:pt x="13" y="12"/>
                    </a:lnTo>
                    <a:lnTo>
                      <a:pt x="13" y="385"/>
                    </a:lnTo>
                    <a:close/>
                    <a:moveTo>
                      <a:pt x="167" y="398"/>
                    </a:moveTo>
                    <a:lnTo>
                      <a:pt x="7" y="398"/>
                    </a:lnTo>
                    <a:lnTo>
                      <a:pt x="7" y="398"/>
                    </a:lnTo>
                    <a:cubicBezTo>
                      <a:pt x="4" y="398"/>
                      <a:pt x="0" y="395"/>
                      <a:pt x="0" y="392"/>
                    </a:cubicBezTo>
                    <a:lnTo>
                      <a:pt x="0" y="6"/>
                    </a:lnTo>
                    <a:lnTo>
                      <a:pt x="0" y="6"/>
                    </a:lnTo>
                    <a:cubicBezTo>
                      <a:pt x="0" y="2"/>
                      <a:pt x="4" y="0"/>
                      <a:pt x="7" y="0"/>
                    </a:cubicBezTo>
                    <a:lnTo>
                      <a:pt x="167" y="0"/>
                    </a:lnTo>
                    <a:lnTo>
                      <a:pt x="167" y="0"/>
                    </a:lnTo>
                    <a:cubicBezTo>
                      <a:pt x="170" y="0"/>
                      <a:pt x="173" y="2"/>
                      <a:pt x="173" y="6"/>
                    </a:cubicBezTo>
                    <a:lnTo>
                      <a:pt x="173" y="392"/>
                    </a:lnTo>
                    <a:lnTo>
                      <a:pt x="173" y="392"/>
                    </a:lnTo>
                    <a:cubicBezTo>
                      <a:pt x="173" y="395"/>
                      <a:pt x="170" y="398"/>
                      <a:pt x="167" y="39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12" name="Freeform 110">
                <a:extLst>
                  <a:ext uri="{FF2B5EF4-FFF2-40B4-BE49-F238E27FC236}">
                    <a16:creationId xmlns:a16="http://schemas.microsoft.com/office/drawing/2014/main" id="{9281BB1C-758F-4AFE-887D-0ABA36698FBB}"/>
                  </a:ext>
                </a:extLst>
              </p:cNvPr>
              <p:cNvSpPr>
                <a:spLocks noChangeArrowheads="1"/>
              </p:cNvSpPr>
              <p:nvPr/>
            </p:nvSpPr>
            <p:spPr bwMode="auto">
              <a:xfrm>
                <a:off x="13408761" y="8363683"/>
                <a:ext cx="203320" cy="483577"/>
              </a:xfrm>
              <a:custGeom>
                <a:avLst/>
                <a:gdLst>
                  <a:gd name="T0" fmla="*/ 0 w 161"/>
                  <a:gd name="T1" fmla="*/ 386 h 387"/>
                  <a:gd name="T2" fmla="*/ 160 w 161"/>
                  <a:gd name="T3" fmla="*/ 386 h 387"/>
                  <a:gd name="T4" fmla="*/ 160 w 161"/>
                  <a:gd name="T5" fmla="*/ 0 h 387"/>
                  <a:gd name="T6" fmla="*/ 0 w 161"/>
                  <a:gd name="T7" fmla="*/ 0 h 387"/>
                  <a:gd name="T8" fmla="*/ 0 w 161"/>
                  <a:gd name="T9" fmla="*/ 386 h 387"/>
                </a:gdLst>
                <a:ahLst/>
                <a:cxnLst>
                  <a:cxn ang="0">
                    <a:pos x="T0" y="T1"/>
                  </a:cxn>
                  <a:cxn ang="0">
                    <a:pos x="T2" y="T3"/>
                  </a:cxn>
                  <a:cxn ang="0">
                    <a:pos x="T4" y="T5"/>
                  </a:cxn>
                  <a:cxn ang="0">
                    <a:pos x="T6" y="T7"/>
                  </a:cxn>
                  <a:cxn ang="0">
                    <a:pos x="T8" y="T9"/>
                  </a:cxn>
                </a:cxnLst>
                <a:rect l="0" t="0" r="r" b="b"/>
                <a:pathLst>
                  <a:path w="161" h="387">
                    <a:moveTo>
                      <a:pt x="0" y="386"/>
                    </a:moveTo>
                    <a:lnTo>
                      <a:pt x="160" y="386"/>
                    </a:lnTo>
                    <a:lnTo>
                      <a:pt x="160" y="0"/>
                    </a:lnTo>
                    <a:lnTo>
                      <a:pt x="0" y="0"/>
                    </a:lnTo>
                    <a:lnTo>
                      <a:pt x="0" y="386"/>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13" name="Freeform 111">
                <a:extLst>
                  <a:ext uri="{FF2B5EF4-FFF2-40B4-BE49-F238E27FC236}">
                    <a16:creationId xmlns:a16="http://schemas.microsoft.com/office/drawing/2014/main" id="{21105FFC-4FCB-41EB-85CA-82B302246E14}"/>
                  </a:ext>
                </a:extLst>
              </p:cNvPr>
              <p:cNvSpPr>
                <a:spLocks noChangeArrowheads="1"/>
              </p:cNvSpPr>
              <p:nvPr/>
            </p:nvSpPr>
            <p:spPr bwMode="auto">
              <a:xfrm>
                <a:off x="13403264" y="8358189"/>
                <a:ext cx="214314" cy="494567"/>
              </a:xfrm>
              <a:custGeom>
                <a:avLst/>
                <a:gdLst>
                  <a:gd name="T0" fmla="*/ 12 w 173"/>
                  <a:gd name="T1" fmla="*/ 386 h 399"/>
                  <a:gd name="T2" fmla="*/ 160 w 173"/>
                  <a:gd name="T3" fmla="*/ 386 h 399"/>
                  <a:gd name="T4" fmla="*/ 160 w 173"/>
                  <a:gd name="T5" fmla="*/ 12 h 399"/>
                  <a:gd name="T6" fmla="*/ 12 w 173"/>
                  <a:gd name="T7" fmla="*/ 12 h 399"/>
                  <a:gd name="T8" fmla="*/ 12 w 173"/>
                  <a:gd name="T9" fmla="*/ 386 h 399"/>
                  <a:gd name="T10" fmla="*/ 166 w 173"/>
                  <a:gd name="T11" fmla="*/ 398 h 399"/>
                  <a:gd name="T12" fmla="*/ 6 w 173"/>
                  <a:gd name="T13" fmla="*/ 398 h 399"/>
                  <a:gd name="T14" fmla="*/ 6 w 173"/>
                  <a:gd name="T15" fmla="*/ 398 h 399"/>
                  <a:gd name="T16" fmla="*/ 0 w 173"/>
                  <a:gd name="T17" fmla="*/ 392 h 399"/>
                  <a:gd name="T18" fmla="*/ 0 w 173"/>
                  <a:gd name="T19" fmla="*/ 6 h 399"/>
                  <a:gd name="T20" fmla="*/ 0 w 173"/>
                  <a:gd name="T21" fmla="*/ 6 h 399"/>
                  <a:gd name="T22" fmla="*/ 6 w 173"/>
                  <a:gd name="T23" fmla="*/ 0 h 399"/>
                  <a:gd name="T24" fmla="*/ 166 w 173"/>
                  <a:gd name="T25" fmla="*/ 0 h 399"/>
                  <a:gd name="T26" fmla="*/ 166 w 173"/>
                  <a:gd name="T27" fmla="*/ 0 h 399"/>
                  <a:gd name="T28" fmla="*/ 172 w 173"/>
                  <a:gd name="T29" fmla="*/ 6 h 399"/>
                  <a:gd name="T30" fmla="*/ 172 w 173"/>
                  <a:gd name="T31" fmla="*/ 392 h 399"/>
                  <a:gd name="T32" fmla="*/ 172 w 173"/>
                  <a:gd name="T33" fmla="*/ 392 h 399"/>
                  <a:gd name="T34" fmla="*/ 166 w 173"/>
                  <a:gd name="T35" fmla="*/ 39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3" h="399">
                    <a:moveTo>
                      <a:pt x="12" y="386"/>
                    </a:moveTo>
                    <a:lnTo>
                      <a:pt x="160" y="386"/>
                    </a:lnTo>
                    <a:lnTo>
                      <a:pt x="160" y="12"/>
                    </a:lnTo>
                    <a:lnTo>
                      <a:pt x="12" y="12"/>
                    </a:lnTo>
                    <a:lnTo>
                      <a:pt x="12" y="386"/>
                    </a:lnTo>
                    <a:close/>
                    <a:moveTo>
                      <a:pt x="166" y="398"/>
                    </a:moveTo>
                    <a:lnTo>
                      <a:pt x="6" y="398"/>
                    </a:lnTo>
                    <a:lnTo>
                      <a:pt x="6" y="398"/>
                    </a:lnTo>
                    <a:cubicBezTo>
                      <a:pt x="3" y="398"/>
                      <a:pt x="0" y="396"/>
                      <a:pt x="0" y="392"/>
                    </a:cubicBezTo>
                    <a:lnTo>
                      <a:pt x="0" y="6"/>
                    </a:lnTo>
                    <a:lnTo>
                      <a:pt x="0" y="6"/>
                    </a:lnTo>
                    <a:cubicBezTo>
                      <a:pt x="0" y="3"/>
                      <a:pt x="3" y="0"/>
                      <a:pt x="6" y="0"/>
                    </a:cubicBezTo>
                    <a:lnTo>
                      <a:pt x="166" y="0"/>
                    </a:lnTo>
                    <a:lnTo>
                      <a:pt x="166" y="0"/>
                    </a:lnTo>
                    <a:cubicBezTo>
                      <a:pt x="170" y="0"/>
                      <a:pt x="172" y="3"/>
                      <a:pt x="172" y="6"/>
                    </a:cubicBezTo>
                    <a:lnTo>
                      <a:pt x="172" y="392"/>
                    </a:lnTo>
                    <a:lnTo>
                      <a:pt x="172" y="392"/>
                    </a:lnTo>
                    <a:cubicBezTo>
                      <a:pt x="172" y="396"/>
                      <a:pt x="170" y="398"/>
                      <a:pt x="166" y="39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14" name="Freeform 112">
                <a:extLst>
                  <a:ext uri="{FF2B5EF4-FFF2-40B4-BE49-F238E27FC236}">
                    <a16:creationId xmlns:a16="http://schemas.microsoft.com/office/drawing/2014/main" id="{EF8AB093-61B5-4112-BB84-A4E37BEAB6FA}"/>
                  </a:ext>
                </a:extLst>
              </p:cNvPr>
              <p:cNvSpPr>
                <a:spLocks noChangeArrowheads="1"/>
              </p:cNvSpPr>
              <p:nvPr/>
            </p:nvSpPr>
            <p:spPr bwMode="auto">
              <a:xfrm>
                <a:off x="13106523" y="8363683"/>
                <a:ext cx="203324" cy="483577"/>
              </a:xfrm>
              <a:custGeom>
                <a:avLst/>
                <a:gdLst>
                  <a:gd name="T0" fmla="*/ 0 w 161"/>
                  <a:gd name="T1" fmla="*/ 386 h 387"/>
                  <a:gd name="T2" fmla="*/ 160 w 161"/>
                  <a:gd name="T3" fmla="*/ 386 h 387"/>
                  <a:gd name="T4" fmla="*/ 160 w 161"/>
                  <a:gd name="T5" fmla="*/ 0 h 387"/>
                  <a:gd name="T6" fmla="*/ 0 w 161"/>
                  <a:gd name="T7" fmla="*/ 0 h 387"/>
                  <a:gd name="T8" fmla="*/ 0 w 161"/>
                  <a:gd name="T9" fmla="*/ 386 h 387"/>
                </a:gdLst>
                <a:ahLst/>
                <a:cxnLst>
                  <a:cxn ang="0">
                    <a:pos x="T0" y="T1"/>
                  </a:cxn>
                  <a:cxn ang="0">
                    <a:pos x="T2" y="T3"/>
                  </a:cxn>
                  <a:cxn ang="0">
                    <a:pos x="T4" y="T5"/>
                  </a:cxn>
                  <a:cxn ang="0">
                    <a:pos x="T6" y="T7"/>
                  </a:cxn>
                  <a:cxn ang="0">
                    <a:pos x="T8" y="T9"/>
                  </a:cxn>
                </a:cxnLst>
                <a:rect l="0" t="0" r="r" b="b"/>
                <a:pathLst>
                  <a:path w="161" h="387">
                    <a:moveTo>
                      <a:pt x="0" y="386"/>
                    </a:moveTo>
                    <a:lnTo>
                      <a:pt x="160" y="386"/>
                    </a:lnTo>
                    <a:lnTo>
                      <a:pt x="160" y="0"/>
                    </a:lnTo>
                    <a:lnTo>
                      <a:pt x="0" y="0"/>
                    </a:lnTo>
                    <a:lnTo>
                      <a:pt x="0" y="386"/>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15" name="Freeform 113">
                <a:extLst>
                  <a:ext uri="{FF2B5EF4-FFF2-40B4-BE49-F238E27FC236}">
                    <a16:creationId xmlns:a16="http://schemas.microsoft.com/office/drawing/2014/main" id="{A7389489-5683-4E6E-92C5-1A815499205F}"/>
                  </a:ext>
                </a:extLst>
              </p:cNvPr>
              <p:cNvSpPr>
                <a:spLocks noChangeArrowheads="1"/>
              </p:cNvSpPr>
              <p:nvPr/>
            </p:nvSpPr>
            <p:spPr bwMode="auto">
              <a:xfrm>
                <a:off x="13101030" y="8358189"/>
                <a:ext cx="214311" cy="494567"/>
              </a:xfrm>
              <a:custGeom>
                <a:avLst/>
                <a:gdLst>
                  <a:gd name="T0" fmla="*/ 13 w 174"/>
                  <a:gd name="T1" fmla="*/ 386 h 399"/>
                  <a:gd name="T2" fmla="*/ 161 w 174"/>
                  <a:gd name="T3" fmla="*/ 386 h 399"/>
                  <a:gd name="T4" fmla="*/ 161 w 174"/>
                  <a:gd name="T5" fmla="*/ 12 h 399"/>
                  <a:gd name="T6" fmla="*/ 13 w 174"/>
                  <a:gd name="T7" fmla="*/ 12 h 399"/>
                  <a:gd name="T8" fmla="*/ 13 w 174"/>
                  <a:gd name="T9" fmla="*/ 386 h 399"/>
                  <a:gd name="T10" fmla="*/ 167 w 174"/>
                  <a:gd name="T11" fmla="*/ 398 h 399"/>
                  <a:gd name="T12" fmla="*/ 7 w 174"/>
                  <a:gd name="T13" fmla="*/ 398 h 399"/>
                  <a:gd name="T14" fmla="*/ 7 w 174"/>
                  <a:gd name="T15" fmla="*/ 398 h 399"/>
                  <a:gd name="T16" fmla="*/ 0 w 174"/>
                  <a:gd name="T17" fmla="*/ 392 h 399"/>
                  <a:gd name="T18" fmla="*/ 0 w 174"/>
                  <a:gd name="T19" fmla="*/ 6 h 399"/>
                  <a:gd name="T20" fmla="*/ 0 w 174"/>
                  <a:gd name="T21" fmla="*/ 6 h 399"/>
                  <a:gd name="T22" fmla="*/ 7 w 174"/>
                  <a:gd name="T23" fmla="*/ 0 h 399"/>
                  <a:gd name="T24" fmla="*/ 167 w 174"/>
                  <a:gd name="T25" fmla="*/ 0 h 399"/>
                  <a:gd name="T26" fmla="*/ 167 w 174"/>
                  <a:gd name="T27" fmla="*/ 0 h 399"/>
                  <a:gd name="T28" fmla="*/ 173 w 174"/>
                  <a:gd name="T29" fmla="*/ 6 h 399"/>
                  <a:gd name="T30" fmla="*/ 173 w 174"/>
                  <a:gd name="T31" fmla="*/ 392 h 399"/>
                  <a:gd name="T32" fmla="*/ 173 w 174"/>
                  <a:gd name="T33" fmla="*/ 392 h 399"/>
                  <a:gd name="T34" fmla="*/ 167 w 174"/>
                  <a:gd name="T35" fmla="*/ 398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4" h="399">
                    <a:moveTo>
                      <a:pt x="13" y="386"/>
                    </a:moveTo>
                    <a:lnTo>
                      <a:pt x="161" y="386"/>
                    </a:lnTo>
                    <a:lnTo>
                      <a:pt x="161" y="12"/>
                    </a:lnTo>
                    <a:lnTo>
                      <a:pt x="13" y="12"/>
                    </a:lnTo>
                    <a:lnTo>
                      <a:pt x="13" y="386"/>
                    </a:lnTo>
                    <a:close/>
                    <a:moveTo>
                      <a:pt x="167" y="398"/>
                    </a:moveTo>
                    <a:lnTo>
                      <a:pt x="7" y="398"/>
                    </a:lnTo>
                    <a:lnTo>
                      <a:pt x="7" y="398"/>
                    </a:lnTo>
                    <a:cubicBezTo>
                      <a:pt x="4" y="398"/>
                      <a:pt x="0" y="396"/>
                      <a:pt x="0" y="392"/>
                    </a:cubicBezTo>
                    <a:lnTo>
                      <a:pt x="0" y="6"/>
                    </a:lnTo>
                    <a:lnTo>
                      <a:pt x="0" y="6"/>
                    </a:lnTo>
                    <a:cubicBezTo>
                      <a:pt x="0" y="3"/>
                      <a:pt x="4" y="0"/>
                      <a:pt x="7" y="0"/>
                    </a:cubicBezTo>
                    <a:lnTo>
                      <a:pt x="167" y="0"/>
                    </a:lnTo>
                    <a:lnTo>
                      <a:pt x="167" y="0"/>
                    </a:lnTo>
                    <a:cubicBezTo>
                      <a:pt x="170" y="0"/>
                      <a:pt x="173" y="3"/>
                      <a:pt x="173" y="6"/>
                    </a:cubicBezTo>
                    <a:lnTo>
                      <a:pt x="173" y="392"/>
                    </a:lnTo>
                    <a:lnTo>
                      <a:pt x="173" y="392"/>
                    </a:lnTo>
                    <a:cubicBezTo>
                      <a:pt x="173" y="396"/>
                      <a:pt x="170" y="398"/>
                      <a:pt x="167" y="39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16" name="Freeform 114">
                <a:extLst>
                  <a:ext uri="{FF2B5EF4-FFF2-40B4-BE49-F238E27FC236}">
                    <a16:creationId xmlns:a16="http://schemas.microsoft.com/office/drawing/2014/main" id="{43636465-DAD7-4C60-8D24-E6F4AFE0262B}"/>
                  </a:ext>
                </a:extLst>
              </p:cNvPr>
              <p:cNvSpPr>
                <a:spLocks noChangeArrowheads="1"/>
              </p:cNvSpPr>
              <p:nvPr/>
            </p:nvSpPr>
            <p:spPr bwMode="auto">
              <a:xfrm>
                <a:off x="13727482" y="6967904"/>
                <a:ext cx="274760" cy="2824529"/>
              </a:xfrm>
              <a:custGeom>
                <a:avLst/>
                <a:gdLst>
                  <a:gd name="T0" fmla="*/ 0 w 221"/>
                  <a:gd name="T1" fmla="*/ 2267 h 2268"/>
                  <a:gd name="T2" fmla="*/ 220 w 221"/>
                  <a:gd name="T3" fmla="*/ 2267 h 2268"/>
                  <a:gd name="T4" fmla="*/ 220 w 221"/>
                  <a:gd name="T5" fmla="*/ 0 h 2268"/>
                  <a:gd name="T6" fmla="*/ 0 w 221"/>
                  <a:gd name="T7" fmla="*/ 0 h 2268"/>
                  <a:gd name="T8" fmla="*/ 0 w 221"/>
                  <a:gd name="T9" fmla="*/ 2267 h 2268"/>
                </a:gdLst>
                <a:ahLst/>
                <a:cxnLst>
                  <a:cxn ang="0">
                    <a:pos x="T0" y="T1"/>
                  </a:cxn>
                  <a:cxn ang="0">
                    <a:pos x="T2" y="T3"/>
                  </a:cxn>
                  <a:cxn ang="0">
                    <a:pos x="T4" y="T5"/>
                  </a:cxn>
                  <a:cxn ang="0">
                    <a:pos x="T6" y="T7"/>
                  </a:cxn>
                  <a:cxn ang="0">
                    <a:pos x="T8" y="T9"/>
                  </a:cxn>
                </a:cxnLst>
                <a:rect l="0" t="0" r="r" b="b"/>
                <a:pathLst>
                  <a:path w="221" h="2268">
                    <a:moveTo>
                      <a:pt x="0" y="2267"/>
                    </a:moveTo>
                    <a:lnTo>
                      <a:pt x="220" y="2267"/>
                    </a:lnTo>
                    <a:lnTo>
                      <a:pt x="220" y="0"/>
                    </a:lnTo>
                    <a:lnTo>
                      <a:pt x="0" y="0"/>
                    </a:lnTo>
                    <a:lnTo>
                      <a:pt x="0" y="2267"/>
                    </a:lnTo>
                  </a:path>
                </a:pathLst>
              </a:custGeom>
              <a:solidFill>
                <a:schemeClr val="bg1">
                  <a:alpha val="20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17" name="Freeform 115">
                <a:extLst>
                  <a:ext uri="{FF2B5EF4-FFF2-40B4-BE49-F238E27FC236}">
                    <a16:creationId xmlns:a16="http://schemas.microsoft.com/office/drawing/2014/main" id="{8E93D447-7216-486B-906F-CCBC7E8E339E}"/>
                  </a:ext>
                </a:extLst>
              </p:cNvPr>
              <p:cNvSpPr>
                <a:spLocks noChangeArrowheads="1"/>
              </p:cNvSpPr>
              <p:nvPr/>
            </p:nvSpPr>
            <p:spPr bwMode="auto">
              <a:xfrm>
                <a:off x="13721985" y="6967904"/>
                <a:ext cx="16487" cy="2824529"/>
              </a:xfrm>
              <a:custGeom>
                <a:avLst/>
                <a:gdLst>
                  <a:gd name="T0" fmla="*/ 12 w 13"/>
                  <a:gd name="T1" fmla="*/ 2267 h 2268"/>
                  <a:gd name="T2" fmla="*/ 0 w 13"/>
                  <a:gd name="T3" fmla="*/ 2267 h 2268"/>
                  <a:gd name="T4" fmla="*/ 0 w 13"/>
                  <a:gd name="T5" fmla="*/ 0 h 2268"/>
                  <a:gd name="T6" fmla="*/ 12 w 13"/>
                  <a:gd name="T7" fmla="*/ 0 h 2268"/>
                  <a:gd name="T8" fmla="*/ 12 w 13"/>
                  <a:gd name="T9" fmla="*/ 2267 h 2268"/>
                </a:gdLst>
                <a:ahLst/>
                <a:cxnLst>
                  <a:cxn ang="0">
                    <a:pos x="T0" y="T1"/>
                  </a:cxn>
                  <a:cxn ang="0">
                    <a:pos x="T2" y="T3"/>
                  </a:cxn>
                  <a:cxn ang="0">
                    <a:pos x="T4" y="T5"/>
                  </a:cxn>
                  <a:cxn ang="0">
                    <a:pos x="T6" y="T7"/>
                  </a:cxn>
                  <a:cxn ang="0">
                    <a:pos x="T8" y="T9"/>
                  </a:cxn>
                </a:cxnLst>
                <a:rect l="0" t="0" r="r" b="b"/>
                <a:pathLst>
                  <a:path w="13" h="2268">
                    <a:moveTo>
                      <a:pt x="12" y="2267"/>
                    </a:moveTo>
                    <a:lnTo>
                      <a:pt x="0" y="2267"/>
                    </a:lnTo>
                    <a:lnTo>
                      <a:pt x="0" y="0"/>
                    </a:lnTo>
                    <a:lnTo>
                      <a:pt x="12" y="0"/>
                    </a:lnTo>
                    <a:lnTo>
                      <a:pt x="12" y="2267"/>
                    </a:ln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34" name="Grupo 33">
              <a:extLst>
                <a:ext uri="{FF2B5EF4-FFF2-40B4-BE49-F238E27FC236}">
                  <a16:creationId xmlns:a16="http://schemas.microsoft.com/office/drawing/2014/main" id="{F880C9E2-186A-4747-B990-35C51340BEC7}"/>
                </a:ext>
              </a:extLst>
            </p:cNvPr>
            <p:cNvGrpSpPr/>
            <p:nvPr/>
          </p:nvGrpSpPr>
          <p:grpSpPr>
            <a:xfrm>
              <a:off x="12128379" y="7319596"/>
              <a:ext cx="741853" cy="2121144"/>
              <a:chOff x="12128379" y="7319596"/>
              <a:chExt cx="741853" cy="2121144"/>
            </a:xfrm>
          </p:grpSpPr>
          <p:sp>
            <p:nvSpPr>
              <p:cNvPr id="118" name="Freeform 116">
                <a:extLst>
                  <a:ext uri="{FF2B5EF4-FFF2-40B4-BE49-F238E27FC236}">
                    <a16:creationId xmlns:a16="http://schemas.microsoft.com/office/drawing/2014/main" id="{60DD9D71-6625-4571-8001-9E6E23BF7CA3}"/>
                  </a:ext>
                </a:extLst>
              </p:cNvPr>
              <p:cNvSpPr>
                <a:spLocks noChangeArrowheads="1"/>
              </p:cNvSpPr>
              <p:nvPr/>
            </p:nvSpPr>
            <p:spPr bwMode="auto">
              <a:xfrm>
                <a:off x="12133876" y="7325093"/>
                <a:ext cx="725365" cy="2104657"/>
              </a:xfrm>
              <a:custGeom>
                <a:avLst/>
                <a:gdLst>
                  <a:gd name="T0" fmla="*/ 0 w 583"/>
                  <a:gd name="T1" fmla="*/ 1689 h 1690"/>
                  <a:gd name="T2" fmla="*/ 582 w 583"/>
                  <a:gd name="T3" fmla="*/ 1689 h 1690"/>
                  <a:gd name="T4" fmla="*/ 582 w 583"/>
                  <a:gd name="T5" fmla="*/ 0 h 1690"/>
                  <a:gd name="T6" fmla="*/ 0 w 583"/>
                  <a:gd name="T7" fmla="*/ 0 h 1690"/>
                  <a:gd name="T8" fmla="*/ 0 w 583"/>
                  <a:gd name="T9" fmla="*/ 1689 h 1690"/>
                </a:gdLst>
                <a:ahLst/>
                <a:cxnLst>
                  <a:cxn ang="0">
                    <a:pos x="T0" y="T1"/>
                  </a:cxn>
                  <a:cxn ang="0">
                    <a:pos x="T2" y="T3"/>
                  </a:cxn>
                  <a:cxn ang="0">
                    <a:pos x="T4" y="T5"/>
                  </a:cxn>
                  <a:cxn ang="0">
                    <a:pos x="T6" y="T7"/>
                  </a:cxn>
                  <a:cxn ang="0">
                    <a:pos x="T8" y="T9"/>
                  </a:cxn>
                </a:cxnLst>
                <a:rect l="0" t="0" r="r" b="b"/>
                <a:pathLst>
                  <a:path w="583" h="1690">
                    <a:moveTo>
                      <a:pt x="0" y="1689"/>
                    </a:moveTo>
                    <a:lnTo>
                      <a:pt x="582" y="1689"/>
                    </a:lnTo>
                    <a:lnTo>
                      <a:pt x="582" y="0"/>
                    </a:lnTo>
                    <a:lnTo>
                      <a:pt x="0" y="0"/>
                    </a:lnTo>
                    <a:lnTo>
                      <a:pt x="0" y="1689"/>
                    </a:lnTo>
                  </a:path>
                </a:pathLst>
              </a:custGeom>
              <a:solidFill>
                <a:schemeClr val="bg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19" name="Freeform 117">
                <a:extLst>
                  <a:ext uri="{FF2B5EF4-FFF2-40B4-BE49-F238E27FC236}">
                    <a16:creationId xmlns:a16="http://schemas.microsoft.com/office/drawing/2014/main" id="{F086459C-B24E-46E0-BB04-11EFE6466BFA}"/>
                  </a:ext>
                </a:extLst>
              </p:cNvPr>
              <p:cNvSpPr>
                <a:spLocks noChangeArrowheads="1"/>
              </p:cNvSpPr>
              <p:nvPr/>
            </p:nvSpPr>
            <p:spPr bwMode="auto">
              <a:xfrm>
                <a:off x="12128379" y="7319596"/>
                <a:ext cx="741853" cy="2121144"/>
              </a:xfrm>
              <a:custGeom>
                <a:avLst/>
                <a:gdLst>
                  <a:gd name="T0" fmla="*/ 12 w 595"/>
                  <a:gd name="T1" fmla="*/ 1689 h 1702"/>
                  <a:gd name="T2" fmla="*/ 582 w 595"/>
                  <a:gd name="T3" fmla="*/ 1689 h 1702"/>
                  <a:gd name="T4" fmla="*/ 582 w 595"/>
                  <a:gd name="T5" fmla="*/ 12 h 1702"/>
                  <a:gd name="T6" fmla="*/ 12 w 595"/>
                  <a:gd name="T7" fmla="*/ 12 h 1702"/>
                  <a:gd name="T8" fmla="*/ 12 w 595"/>
                  <a:gd name="T9" fmla="*/ 1689 h 1702"/>
                  <a:gd name="T10" fmla="*/ 588 w 595"/>
                  <a:gd name="T11" fmla="*/ 1701 h 1702"/>
                  <a:gd name="T12" fmla="*/ 6 w 595"/>
                  <a:gd name="T13" fmla="*/ 1701 h 1702"/>
                  <a:gd name="T14" fmla="*/ 6 w 595"/>
                  <a:gd name="T15" fmla="*/ 1701 h 1702"/>
                  <a:gd name="T16" fmla="*/ 0 w 595"/>
                  <a:gd name="T17" fmla="*/ 1695 h 1702"/>
                  <a:gd name="T18" fmla="*/ 0 w 595"/>
                  <a:gd name="T19" fmla="*/ 6 h 1702"/>
                  <a:gd name="T20" fmla="*/ 0 w 595"/>
                  <a:gd name="T21" fmla="*/ 6 h 1702"/>
                  <a:gd name="T22" fmla="*/ 6 w 595"/>
                  <a:gd name="T23" fmla="*/ 0 h 1702"/>
                  <a:gd name="T24" fmla="*/ 588 w 595"/>
                  <a:gd name="T25" fmla="*/ 0 h 1702"/>
                  <a:gd name="T26" fmla="*/ 588 w 595"/>
                  <a:gd name="T27" fmla="*/ 0 h 1702"/>
                  <a:gd name="T28" fmla="*/ 594 w 595"/>
                  <a:gd name="T29" fmla="*/ 6 h 1702"/>
                  <a:gd name="T30" fmla="*/ 594 w 595"/>
                  <a:gd name="T31" fmla="*/ 1695 h 1702"/>
                  <a:gd name="T32" fmla="*/ 594 w 595"/>
                  <a:gd name="T33" fmla="*/ 1695 h 1702"/>
                  <a:gd name="T34" fmla="*/ 588 w 595"/>
                  <a:gd name="T35" fmla="*/ 1701 h 1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5" h="1702">
                    <a:moveTo>
                      <a:pt x="12" y="1689"/>
                    </a:moveTo>
                    <a:lnTo>
                      <a:pt x="582" y="1689"/>
                    </a:lnTo>
                    <a:lnTo>
                      <a:pt x="582" y="12"/>
                    </a:lnTo>
                    <a:lnTo>
                      <a:pt x="12" y="12"/>
                    </a:lnTo>
                    <a:lnTo>
                      <a:pt x="12" y="1689"/>
                    </a:lnTo>
                    <a:close/>
                    <a:moveTo>
                      <a:pt x="588" y="1701"/>
                    </a:moveTo>
                    <a:lnTo>
                      <a:pt x="6" y="1701"/>
                    </a:lnTo>
                    <a:lnTo>
                      <a:pt x="6" y="1701"/>
                    </a:lnTo>
                    <a:cubicBezTo>
                      <a:pt x="3" y="1701"/>
                      <a:pt x="0" y="1698"/>
                      <a:pt x="0" y="1695"/>
                    </a:cubicBezTo>
                    <a:lnTo>
                      <a:pt x="0" y="6"/>
                    </a:lnTo>
                    <a:lnTo>
                      <a:pt x="0" y="6"/>
                    </a:lnTo>
                    <a:cubicBezTo>
                      <a:pt x="0" y="2"/>
                      <a:pt x="3" y="0"/>
                      <a:pt x="6" y="0"/>
                    </a:cubicBezTo>
                    <a:lnTo>
                      <a:pt x="588" y="0"/>
                    </a:lnTo>
                    <a:lnTo>
                      <a:pt x="588" y="0"/>
                    </a:lnTo>
                    <a:cubicBezTo>
                      <a:pt x="591" y="0"/>
                      <a:pt x="594" y="2"/>
                      <a:pt x="594" y="6"/>
                    </a:cubicBezTo>
                    <a:lnTo>
                      <a:pt x="594" y="1695"/>
                    </a:lnTo>
                    <a:lnTo>
                      <a:pt x="594" y="1695"/>
                    </a:lnTo>
                    <a:cubicBezTo>
                      <a:pt x="594" y="1698"/>
                      <a:pt x="591" y="1701"/>
                      <a:pt x="588" y="1701"/>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20" name="Freeform 118">
                <a:extLst>
                  <a:ext uri="{FF2B5EF4-FFF2-40B4-BE49-F238E27FC236}">
                    <a16:creationId xmlns:a16="http://schemas.microsoft.com/office/drawing/2014/main" id="{6CE9B283-96B4-48D8-9A35-F0513A568EB6}"/>
                  </a:ext>
                </a:extLst>
              </p:cNvPr>
              <p:cNvSpPr>
                <a:spLocks noChangeArrowheads="1"/>
              </p:cNvSpPr>
              <p:nvPr/>
            </p:nvSpPr>
            <p:spPr bwMode="auto">
              <a:xfrm>
                <a:off x="12419626" y="7434997"/>
                <a:ext cx="148368" cy="357186"/>
              </a:xfrm>
              <a:custGeom>
                <a:avLst/>
                <a:gdLst>
                  <a:gd name="T0" fmla="*/ 0 w 120"/>
                  <a:gd name="T1" fmla="*/ 287 h 288"/>
                  <a:gd name="T2" fmla="*/ 119 w 120"/>
                  <a:gd name="T3" fmla="*/ 287 h 288"/>
                  <a:gd name="T4" fmla="*/ 119 w 120"/>
                  <a:gd name="T5" fmla="*/ 0 h 288"/>
                  <a:gd name="T6" fmla="*/ 0 w 120"/>
                  <a:gd name="T7" fmla="*/ 0 h 288"/>
                  <a:gd name="T8" fmla="*/ 0 w 120"/>
                  <a:gd name="T9" fmla="*/ 287 h 288"/>
                </a:gdLst>
                <a:ahLst/>
                <a:cxnLst>
                  <a:cxn ang="0">
                    <a:pos x="T0" y="T1"/>
                  </a:cxn>
                  <a:cxn ang="0">
                    <a:pos x="T2" y="T3"/>
                  </a:cxn>
                  <a:cxn ang="0">
                    <a:pos x="T4" y="T5"/>
                  </a:cxn>
                  <a:cxn ang="0">
                    <a:pos x="T6" y="T7"/>
                  </a:cxn>
                  <a:cxn ang="0">
                    <a:pos x="T8" y="T9"/>
                  </a:cxn>
                </a:cxnLst>
                <a:rect l="0" t="0" r="r" b="b"/>
                <a:pathLst>
                  <a:path w="120" h="288">
                    <a:moveTo>
                      <a:pt x="0" y="287"/>
                    </a:moveTo>
                    <a:lnTo>
                      <a:pt x="119" y="287"/>
                    </a:lnTo>
                    <a:lnTo>
                      <a:pt x="119" y="0"/>
                    </a:lnTo>
                    <a:lnTo>
                      <a:pt x="0" y="0"/>
                    </a:lnTo>
                    <a:lnTo>
                      <a:pt x="0" y="287"/>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21" name="Freeform 119">
                <a:extLst>
                  <a:ext uri="{FF2B5EF4-FFF2-40B4-BE49-F238E27FC236}">
                    <a16:creationId xmlns:a16="http://schemas.microsoft.com/office/drawing/2014/main" id="{6DDB23D8-7FAB-4BCF-AB80-998E4731A8E3}"/>
                  </a:ext>
                </a:extLst>
              </p:cNvPr>
              <p:cNvSpPr>
                <a:spLocks noChangeArrowheads="1"/>
              </p:cNvSpPr>
              <p:nvPr/>
            </p:nvSpPr>
            <p:spPr bwMode="auto">
              <a:xfrm>
                <a:off x="12408635" y="7429500"/>
                <a:ext cx="164856" cy="373673"/>
              </a:xfrm>
              <a:custGeom>
                <a:avLst/>
                <a:gdLst>
                  <a:gd name="T0" fmla="*/ 12 w 132"/>
                  <a:gd name="T1" fmla="*/ 287 h 300"/>
                  <a:gd name="T2" fmla="*/ 119 w 132"/>
                  <a:gd name="T3" fmla="*/ 287 h 300"/>
                  <a:gd name="T4" fmla="*/ 119 w 132"/>
                  <a:gd name="T5" fmla="*/ 12 h 300"/>
                  <a:gd name="T6" fmla="*/ 12 w 132"/>
                  <a:gd name="T7" fmla="*/ 12 h 300"/>
                  <a:gd name="T8" fmla="*/ 12 w 132"/>
                  <a:gd name="T9" fmla="*/ 287 h 300"/>
                  <a:gd name="T10" fmla="*/ 125 w 132"/>
                  <a:gd name="T11" fmla="*/ 299 h 300"/>
                  <a:gd name="T12" fmla="*/ 6 w 132"/>
                  <a:gd name="T13" fmla="*/ 299 h 300"/>
                  <a:gd name="T14" fmla="*/ 6 w 132"/>
                  <a:gd name="T15" fmla="*/ 299 h 300"/>
                  <a:gd name="T16" fmla="*/ 0 w 132"/>
                  <a:gd name="T17" fmla="*/ 293 h 300"/>
                  <a:gd name="T18" fmla="*/ 0 w 132"/>
                  <a:gd name="T19" fmla="*/ 6 h 300"/>
                  <a:gd name="T20" fmla="*/ 0 w 132"/>
                  <a:gd name="T21" fmla="*/ 6 h 300"/>
                  <a:gd name="T22" fmla="*/ 6 w 132"/>
                  <a:gd name="T23" fmla="*/ 0 h 300"/>
                  <a:gd name="T24" fmla="*/ 125 w 132"/>
                  <a:gd name="T25" fmla="*/ 0 h 300"/>
                  <a:gd name="T26" fmla="*/ 125 w 132"/>
                  <a:gd name="T27" fmla="*/ 0 h 300"/>
                  <a:gd name="T28" fmla="*/ 131 w 132"/>
                  <a:gd name="T29" fmla="*/ 6 h 300"/>
                  <a:gd name="T30" fmla="*/ 131 w 132"/>
                  <a:gd name="T31" fmla="*/ 293 h 300"/>
                  <a:gd name="T32" fmla="*/ 131 w 132"/>
                  <a:gd name="T33" fmla="*/ 293 h 300"/>
                  <a:gd name="T34" fmla="*/ 125 w 132"/>
                  <a:gd name="T35" fmla="*/ 29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300">
                    <a:moveTo>
                      <a:pt x="12" y="287"/>
                    </a:moveTo>
                    <a:lnTo>
                      <a:pt x="119" y="287"/>
                    </a:lnTo>
                    <a:lnTo>
                      <a:pt x="119" y="12"/>
                    </a:lnTo>
                    <a:lnTo>
                      <a:pt x="12" y="12"/>
                    </a:lnTo>
                    <a:lnTo>
                      <a:pt x="12" y="287"/>
                    </a:lnTo>
                    <a:close/>
                    <a:moveTo>
                      <a:pt x="125" y="299"/>
                    </a:moveTo>
                    <a:lnTo>
                      <a:pt x="6" y="299"/>
                    </a:lnTo>
                    <a:lnTo>
                      <a:pt x="6" y="299"/>
                    </a:lnTo>
                    <a:cubicBezTo>
                      <a:pt x="2" y="299"/>
                      <a:pt x="0" y="297"/>
                      <a:pt x="0" y="293"/>
                    </a:cubicBezTo>
                    <a:lnTo>
                      <a:pt x="0" y="6"/>
                    </a:lnTo>
                    <a:lnTo>
                      <a:pt x="0" y="6"/>
                    </a:lnTo>
                    <a:cubicBezTo>
                      <a:pt x="0" y="3"/>
                      <a:pt x="2" y="0"/>
                      <a:pt x="6" y="0"/>
                    </a:cubicBezTo>
                    <a:lnTo>
                      <a:pt x="125" y="0"/>
                    </a:lnTo>
                    <a:lnTo>
                      <a:pt x="125" y="0"/>
                    </a:lnTo>
                    <a:cubicBezTo>
                      <a:pt x="128" y="0"/>
                      <a:pt x="131" y="3"/>
                      <a:pt x="131" y="6"/>
                    </a:cubicBezTo>
                    <a:lnTo>
                      <a:pt x="131" y="293"/>
                    </a:lnTo>
                    <a:lnTo>
                      <a:pt x="131" y="293"/>
                    </a:lnTo>
                    <a:cubicBezTo>
                      <a:pt x="131" y="297"/>
                      <a:pt x="128" y="299"/>
                      <a:pt x="125" y="299"/>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22" name="Freeform 120">
                <a:extLst>
                  <a:ext uri="{FF2B5EF4-FFF2-40B4-BE49-F238E27FC236}">
                    <a16:creationId xmlns:a16="http://schemas.microsoft.com/office/drawing/2014/main" id="{5224A6ED-1E68-4BCE-AB9B-A4FDB2B81F67}"/>
                  </a:ext>
                </a:extLst>
              </p:cNvPr>
              <p:cNvSpPr>
                <a:spLocks noChangeArrowheads="1"/>
              </p:cNvSpPr>
              <p:nvPr/>
            </p:nvSpPr>
            <p:spPr bwMode="auto">
              <a:xfrm>
                <a:off x="12194321" y="7434997"/>
                <a:ext cx="148372" cy="357186"/>
              </a:xfrm>
              <a:custGeom>
                <a:avLst/>
                <a:gdLst>
                  <a:gd name="T0" fmla="*/ 0 w 119"/>
                  <a:gd name="T1" fmla="*/ 287 h 288"/>
                  <a:gd name="T2" fmla="*/ 118 w 119"/>
                  <a:gd name="T3" fmla="*/ 287 h 288"/>
                  <a:gd name="T4" fmla="*/ 118 w 119"/>
                  <a:gd name="T5" fmla="*/ 0 h 288"/>
                  <a:gd name="T6" fmla="*/ 0 w 119"/>
                  <a:gd name="T7" fmla="*/ 0 h 288"/>
                  <a:gd name="T8" fmla="*/ 0 w 119"/>
                  <a:gd name="T9" fmla="*/ 287 h 288"/>
                </a:gdLst>
                <a:ahLst/>
                <a:cxnLst>
                  <a:cxn ang="0">
                    <a:pos x="T0" y="T1"/>
                  </a:cxn>
                  <a:cxn ang="0">
                    <a:pos x="T2" y="T3"/>
                  </a:cxn>
                  <a:cxn ang="0">
                    <a:pos x="T4" y="T5"/>
                  </a:cxn>
                  <a:cxn ang="0">
                    <a:pos x="T6" y="T7"/>
                  </a:cxn>
                  <a:cxn ang="0">
                    <a:pos x="T8" y="T9"/>
                  </a:cxn>
                </a:cxnLst>
                <a:rect l="0" t="0" r="r" b="b"/>
                <a:pathLst>
                  <a:path w="119" h="288">
                    <a:moveTo>
                      <a:pt x="0" y="287"/>
                    </a:moveTo>
                    <a:lnTo>
                      <a:pt x="118" y="287"/>
                    </a:lnTo>
                    <a:lnTo>
                      <a:pt x="118" y="0"/>
                    </a:lnTo>
                    <a:lnTo>
                      <a:pt x="0" y="0"/>
                    </a:lnTo>
                    <a:lnTo>
                      <a:pt x="0" y="287"/>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23" name="Freeform 121">
                <a:extLst>
                  <a:ext uri="{FF2B5EF4-FFF2-40B4-BE49-F238E27FC236}">
                    <a16:creationId xmlns:a16="http://schemas.microsoft.com/office/drawing/2014/main" id="{1A2276DF-5785-4F81-828E-8825B2CCDB26}"/>
                  </a:ext>
                </a:extLst>
              </p:cNvPr>
              <p:cNvSpPr>
                <a:spLocks noChangeArrowheads="1"/>
              </p:cNvSpPr>
              <p:nvPr/>
            </p:nvSpPr>
            <p:spPr bwMode="auto">
              <a:xfrm>
                <a:off x="12188828" y="7429500"/>
                <a:ext cx="164856" cy="373673"/>
              </a:xfrm>
              <a:custGeom>
                <a:avLst/>
                <a:gdLst>
                  <a:gd name="T0" fmla="*/ 12 w 131"/>
                  <a:gd name="T1" fmla="*/ 287 h 300"/>
                  <a:gd name="T2" fmla="*/ 118 w 131"/>
                  <a:gd name="T3" fmla="*/ 287 h 300"/>
                  <a:gd name="T4" fmla="*/ 118 w 131"/>
                  <a:gd name="T5" fmla="*/ 12 h 300"/>
                  <a:gd name="T6" fmla="*/ 12 w 131"/>
                  <a:gd name="T7" fmla="*/ 12 h 300"/>
                  <a:gd name="T8" fmla="*/ 12 w 131"/>
                  <a:gd name="T9" fmla="*/ 287 h 300"/>
                  <a:gd name="T10" fmla="*/ 124 w 131"/>
                  <a:gd name="T11" fmla="*/ 299 h 300"/>
                  <a:gd name="T12" fmla="*/ 6 w 131"/>
                  <a:gd name="T13" fmla="*/ 299 h 300"/>
                  <a:gd name="T14" fmla="*/ 6 w 131"/>
                  <a:gd name="T15" fmla="*/ 299 h 300"/>
                  <a:gd name="T16" fmla="*/ 0 w 131"/>
                  <a:gd name="T17" fmla="*/ 293 h 300"/>
                  <a:gd name="T18" fmla="*/ 0 w 131"/>
                  <a:gd name="T19" fmla="*/ 6 h 300"/>
                  <a:gd name="T20" fmla="*/ 0 w 131"/>
                  <a:gd name="T21" fmla="*/ 6 h 300"/>
                  <a:gd name="T22" fmla="*/ 6 w 131"/>
                  <a:gd name="T23" fmla="*/ 0 h 300"/>
                  <a:gd name="T24" fmla="*/ 124 w 131"/>
                  <a:gd name="T25" fmla="*/ 0 h 300"/>
                  <a:gd name="T26" fmla="*/ 124 w 131"/>
                  <a:gd name="T27" fmla="*/ 0 h 300"/>
                  <a:gd name="T28" fmla="*/ 130 w 131"/>
                  <a:gd name="T29" fmla="*/ 6 h 300"/>
                  <a:gd name="T30" fmla="*/ 130 w 131"/>
                  <a:gd name="T31" fmla="*/ 293 h 300"/>
                  <a:gd name="T32" fmla="*/ 130 w 131"/>
                  <a:gd name="T33" fmla="*/ 293 h 300"/>
                  <a:gd name="T34" fmla="*/ 124 w 131"/>
                  <a:gd name="T35" fmla="*/ 299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300">
                    <a:moveTo>
                      <a:pt x="12" y="287"/>
                    </a:moveTo>
                    <a:lnTo>
                      <a:pt x="118" y="287"/>
                    </a:lnTo>
                    <a:lnTo>
                      <a:pt x="118" y="12"/>
                    </a:lnTo>
                    <a:lnTo>
                      <a:pt x="12" y="12"/>
                    </a:lnTo>
                    <a:lnTo>
                      <a:pt x="12" y="287"/>
                    </a:lnTo>
                    <a:close/>
                    <a:moveTo>
                      <a:pt x="124" y="299"/>
                    </a:moveTo>
                    <a:lnTo>
                      <a:pt x="6" y="299"/>
                    </a:lnTo>
                    <a:lnTo>
                      <a:pt x="6" y="299"/>
                    </a:lnTo>
                    <a:cubicBezTo>
                      <a:pt x="3" y="299"/>
                      <a:pt x="0" y="297"/>
                      <a:pt x="0" y="293"/>
                    </a:cubicBezTo>
                    <a:lnTo>
                      <a:pt x="0" y="6"/>
                    </a:lnTo>
                    <a:lnTo>
                      <a:pt x="0" y="6"/>
                    </a:lnTo>
                    <a:cubicBezTo>
                      <a:pt x="0" y="3"/>
                      <a:pt x="3" y="0"/>
                      <a:pt x="6" y="0"/>
                    </a:cubicBezTo>
                    <a:lnTo>
                      <a:pt x="124" y="0"/>
                    </a:lnTo>
                    <a:lnTo>
                      <a:pt x="124" y="0"/>
                    </a:lnTo>
                    <a:cubicBezTo>
                      <a:pt x="127" y="0"/>
                      <a:pt x="130" y="3"/>
                      <a:pt x="130" y="6"/>
                    </a:cubicBezTo>
                    <a:lnTo>
                      <a:pt x="130" y="293"/>
                    </a:lnTo>
                    <a:lnTo>
                      <a:pt x="130" y="293"/>
                    </a:lnTo>
                    <a:cubicBezTo>
                      <a:pt x="130" y="297"/>
                      <a:pt x="127" y="299"/>
                      <a:pt x="124" y="299"/>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24" name="Freeform 122">
                <a:extLst>
                  <a:ext uri="{FF2B5EF4-FFF2-40B4-BE49-F238E27FC236}">
                    <a16:creationId xmlns:a16="http://schemas.microsoft.com/office/drawing/2014/main" id="{580A6DD2-1863-4230-9C1C-3966F3F9392C}"/>
                  </a:ext>
                </a:extLst>
              </p:cNvPr>
              <p:cNvSpPr>
                <a:spLocks noChangeArrowheads="1"/>
              </p:cNvSpPr>
              <p:nvPr/>
            </p:nvSpPr>
            <p:spPr bwMode="auto">
              <a:xfrm>
                <a:off x="12419626" y="7902087"/>
                <a:ext cx="148368" cy="362683"/>
              </a:xfrm>
              <a:custGeom>
                <a:avLst/>
                <a:gdLst>
                  <a:gd name="T0" fmla="*/ 0 w 120"/>
                  <a:gd name="T1" fmla="*/ 288 h 289"/>
                  <a:gd name="T2" fmla="*/ 119 w 120"/>
                  <a:gd name="T3" fmla="*/ 288 h 289"/>
                  <a:gd name="T4" fmla="*/ 119 w 120"/>
                  <a:gd name="T5" fmla="*/ 0 h 289"/>
                  <a:gd name="T6" fmla="*/ 0 w 120"/>
                  <a:gd name="T7" fmla="*/ 0 h 289"/>
                  <a:gd name="T8" fmla="*/ 0 w 120"/>
                  <a:gd name="T9" fmla="*/ 288 h 289"/>
                </a:gdLst>
                <a:ahLst/>
                <a:cxnLst>
                  <a:cxn ang="0">
                    <a:pos x="T0" y="T1"/>
                  </a:cxn>
                  <a:cxn ang="0">
                    <a:pos x="T2" y="T3"/>
                  </a:cxn>
                  <a:cxn ang="0">
                    <a:pos x="T4" y="T5"/>
                  </a:cxn>
                  <a:cxn ang="0">
                    <a:pos x="T6" y="T7"/>
                  </a:cxn>
                  <a:cxn ang="0">
                    <a:pos x="T8" y="T9"/>
                  </a:cxn>
                </a:cxnLst>
                <a:rect l="0" t="0" r="r" b="b"/>
                <a:pathLst>
                  <a:path w="120" h="289">
                    <a:moveTo>
                      <a:pt x="0" y="288"/>
                    </a:moveTo>
                    <a:lnTo>
                      <a:pt x="119" y="288"/>
                    </a:lnTo>
                    <a:lnTo>
                      <a:pt x="119" y="0"/>
                    </a:lnTo>
                    <a:lnTo>
                      <a:pt x="0" y="0"/>
                    </a:lnTo>
                    <a:lnTo>
                      <a:pt x="0" y="288"/>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25" name="Freeform 123">
                <a:extLst>
                  <a:ext uri="{FF2B5EF4-FFF2-40B4-BE49-F238E27FC236}">
                    <a16:creationId xmlns:a16="http://schemas.microsoft.com/office/drawing/2014/main" id="{0837FBFA-1D02-4F16-8CA2-8D8C1C24B529}"/>
                  </a:ext>
                </a:extLst>
              </p:cNvPr>
              <p:cNvSpPr>
                <a:spLocks noChangeArrowheads="1"/>
              </p:cNvSpPr>
              <p:nvPr/>
            </p:nvSpPr>
            <p:spPr bwMode="auto">
              <a:xfrm>
                <a:off x="12408635" y="7896593"/>
                <a:ext cx="164856" cy="373673"/>
              </a:xfrm>
              <a:custGeom>
                <a:avLst/>
                <a:gdLst>
                  <a:gd name="T0" fmla="*/ 12 w 132"/>
                  <a:gd name="T1" fmla="*/ 288 h 301"/>
                  <a:gd name="T2" fmla="*/ 119 w 132"/>
                  <a:gd name="T3" fmla="*/ 288 h 301"/>
                  <a:gd name="T4" fmla="*/ 119 w 132"/>
                  <a:gd name="T5" fmla="*/ 12 h 301"/>
                  <a:gd name="T6" fmla="*/ 12 w 132"/>
                  <a:gd name="T7" fmla="*/ 12 h 301"/>
                  <a:gd name="T8" fmla="*/ 12 w 132"/>
                  <a:gd name="T9" fmla="*/ 288 h 301"/>
                  <a:gd name="T10" fmla="*/ 125 w 132"/>
                  <a:gd name="T11" fmla="*/ 300 h 301"/>
                  <a:gd name="T12" fmla="*/ 6 w 132"/>
                  <a:gd name="T13" fmla="*/ 300 h 301"/>
                  <a:gd name="T14" fmla="*/ 6 w 132"/>
                  <a:gd name="T15" fmla="*/ 300 h 301"/>
                  <a:gd name="T16" fmla="*/ 0 w 132"/>
                  <a:gd name="T17" fmla="*/ 294 h 301"/>
                  <a:gd name="T18" fmla="*/ 0 w 132"/>
                  <a:gd name="T19" fmla="*/ 6 h 301"/>
                  <a:gd name="T20" fmla="*/ 0 w 132"/>
                  <a:gd name="T21" fmla="*/ 6 h 301"/>
                  <a:gd name="T22" fmla="*/ 6 w 132"/>
                  <a:gd name="T23" fmla="*/ 0 h 301"/>
                  <a:gd name="T24" fmla="*/ 125 w 132"/>
                  <a:gd name="T25" fmla="*/ 0 h 301"/>
                  <a:gd name="T26" fmla="*/ 125 w 132"/>
                  <a:gd name="T27" fmla="*/ 0 h 301"/>
                  <a:gd name="T28" fmla="*/ 131 w 132"/>
                  <a:gd name="T29" fmla="*/ 6 h 301"/>
                  <a:gd name="T30" fmla="*/ 131 w 132"/>
                  <a:gd name="T31" fmla="*/ 294 h 301"/>
                  <a:gd name="T32" fmla="*/ 131 w 132"/>
                  <a:gd name="T33" fmla="*/ 294 h 301"/>
                  <a:gd name="T34" fmla="*/ 125 w 132"/>
                  <a:gd name="T35" fmla="*/ 30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301">
                    <a:moveTo>
                      <a:pt x="12" y="288"/>
                    </a:moveTo>
                    <a:lnTo>
                      <a:pt x="119" y="288"/>
                    </a:lnTo>
                    <a:lnTo>
                      <a:pt x="119" y="12"/>
                    </a:lnTo>
                    <a:lnTo>
                      <a:pt x="12" y="12"/>
                    </a:lnTo>
                    <a:lnTo>
                      <a:pt x="12" y="288"/>
                    </a:lnTo>
                    <a:close/>
                    <a:moveTo>
                      <a:pt x="125" y="300"/>
                    </a:moveTo>
                    <a:lnTo>
                      <a:pt x="6" y="300"/>
                    </a:lnTo>
                    <a:lnTo>
                      <a:pt x="6" y="300"/>
                    </a:lnTo>
                    <a:cubicBezTo>
                      <a:pt x="2" y="300"/>
                      <a:pt x="0" y="297"/>
                      <a:pt x="0" y="294"/>
                    </a:cubicBezTo>
                    <a:lnTo>
                      <a:pt x="0" y="6"/>
                    </a:lnTo>
                    <a:lnTo>
                      <a:pt x="0" y="6"/>
                    </a:lnTo>
                    <a:cubicBezTo>
                      <a:pt x="0" y="3"/>
                      <a:pt x="2" y="0"/>
                      <a:pt x="6" y="0"/>
                    </a:cubicBezTo>
                    <a:lnTo>
                      <a:pt x="125" y="0"/>
                    </a:lnTo>
                    <a:lnTo>
                      <a:pt x="125" y="0"/>
                    </a:lnTo>
                    <a:cubicBezTo>
                      <a:pt x="128" y="0"/>
                      <a:pt x="131" y="3"/>
                      <a:pt x="131" y="6"/>
                    </a:cubicBezTo>
                    <a:lnTo>
                      <a:pt x="131" y="294"/>
                    </a:lnTo>
                    <a:lnTo>
                      <a:pt x="131" y="294"/>
                    </a:lnTo>
                    <a:cubicBezTo>
                      <a:pt x="131" y="297"/>
                      <a:pt x="128" y="300"/>
                      <a:pt x="125" y="300"/>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26" name="Freeform 124">
                <a:extLst>
                  <a:ext uri="{FF2B5EF4-FFF2-40B4-BE49-F238E27FC236}">
                    <a16:creationId xmlns:a16="http://schemas.microsoft.com/office/drawing/2014/main" id="{85771F80-D460-4827-AEB2-9C3E98BCBDB7}"/>
                  </a:ext>
                </a:extLst>
              </p:cNvPr>
              <p:cNvSpPr>
                <a:spLocks noChangeArrowheads="1"/>
              </p:cNvSpPr>
              <p:nvPr/>
            </p:nvSpPr>
            <p:spPr bwMode="auto">
              <a:xfrm>
                <a:off x="12194321" y="7902087"/>
                <a:ext cx="148372" cy="362683"/>
              </a:xfrm>
              <a:custGeom>
                <a:avLst/>
                <a:gdLst>
                  <a:gd name="T0" fmla="*/ 0 w 119"/>
                  <a:gd name="T1" fmla="*/ 288 h 289"/>
                  <a:gd name="T2" fmla="*/ 118 w 119"/>
                  <a:gd name="T3" fmla="*/ 288 h 289"/>
                  <a:gd name="T4" fmla="*/ 118 w 119"/>
                  <a:gd name="T5" fmla="*/ 0 h 289"/>
                  <a:gd name="T6" fmla="*/ 0 w 119"/>
                  <a:gd name="T7" fmla="*/ 0 h 289"/>
                  <a:gd name="T8" fmla="*/ 0 w 119"/>
                  <a:gd name="T9" fmla="*/ 288 h 289"/>
                </a:gdLst>
                <a:ahLst/>
                <a:cxnLst>
                  <a:cxn ang="0">
                    <a:pos x="T0" y="T1"/>
                  </a:cxn>
                  <a:cxn ang="0">
                    <a:pos x="T2" y="T3"/>
                  </a:cxn>
                  <a:cxn ang="0">
                    <a:pos x="T4" y="T5"/>
                  </a:cxn>
                  <a:cxn ang="0">
                    <a:pos x="T6" y="T7"/>
                  </a:cxn>
                  <a:cxn ang="0">
                    <a:pos x="T8" y="T9"/>
                  </a:cxn>
                </a:cxnLst>
                <a:rect l="0" t="0" r="r" b="b"/>
                <a:pathLst>
                  <a:path w="119" h="289">
                    <a:moveTo>
                      <a:pt x="0" y="288"/>
                    </a:moveTo>
                    <a:lnTo>
                      <a:pt x="118" y="288"/>
                    </a:lnTo>
                    <a:lnTo>
                      <a:pt x="118" y="0"/>
                    </a:lnTo>
                    <a:lnTo>
                      <a:pt x="0" y="0"/>
                    </a:lnTo>
                    <a:lnTo>
                      <a:pt x="0" y="288"/>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27" name="Freeform 125">
                <a:extLst>
                  <a:ext uri="{FF2B5EF4-FFF2-40B4-BE49-F238E27FC236}">
                    <a16:creationId xmlns:a16="http://schemas.microsoft.com/office/drawing/2014/main" id="{D67D8A2D-84C8-474A-A352-06BED3ED2AF2}"/>
                  </a:ext>
                </a:extLst>
              </p:cNvPr>
              <p:cNvSpPr>
                <a:spLocks noChangeArrowheads="1"/>
              </p:cNvSpPr>
              <p:nvPr/>
            </p:nvSpPr>
            <p:spPr bwMode="auto">
              <a:xfrm>
                <a:off x="12188828" y="7896593"/>
                <a:ext cx="164856" cy="373673"/>
              </a:xfrm>
              <a:custGeom>
                <a:avLst/>
                <a:gdLst>
                  <a:gd name="T0" fmla="*/ 12 w 131"/>
                  <a:gd name="T1" fmla="*/ 288 h 301"/>
                  <a:gd name="T2" fmla="*/ 118 w 131"/>
                  <a:gd name="T3" fmla="*/ 288 h 301"/>
                  <a:gd name="T4" fmla="*/ 118 w 131"/>
                  <a:gd name="T5" fmla="*/ 12 h 301"/>
                  <a:gd name="T6" fmla="*/ 12 w 131"/>
                  <a:gd name="T7" fmla="*/ 12 h 301"/>
                  <a:gd name="T8" fmla="*/ 12 w 131"/>
                  <a:gd name="T9" fmla="*/ 288 h 301"/>
                  <a:gd name="T10" fmla="*/ 124 w 131"/>
                  <a:gd name="T11" fmla="*/ 300 h 301"/>
                  <a:gd name="T12" fmla="*/ 6 w 131"/>
                  <a:gd name="T13" fmla="*/ 300 h 301"/>
                  <a:gd name="T14" fmla="*/ 6 w 131"/>
                  <a:gd name="T15" fmla="*/ 300 h 301"/>
                  <a:gd name="T16" fmla="*/ 0 w 131"/>
                  <a:gd name="T17" fmla="*/ 294 h 301"/>
                  <a:gd name="T18" fmla="*/ 0 w 131"/>
                  <a:gd name="T19" fmla="*/ 6 h 301"/>
                  <a:gd name="T20" fmla="*/ 0 w 131"/>
                  <a:gd name="T21" fmla="*/ 6 h 301"/>
                  <a:gd name="T22" fmla="*/ 6 w 131"/>
                  <a:gd name="T23" fmla="*/ 0 h 301"/>
                  <a:gd name="T24" fmla="*/ 124 w 131"/>
                  <a:gd name="T25" fmla="*/ 0 h 301"/>
                  <a:gd name="T26" fmla="*/ 124 w 131"/>
                  <a:gd name="T27" fmla="*/ 0 h 301"/>
                  <a:gd name="T28" fmla="*/ 130 w 131"/>
                  <a:gd name="T29" fmla="*/ 6 h 301"/>
                  <a:gd name="T30" fmla="*/ 130 w 131"/>
                  <a:gd name="T31" fmla="*/ 294 h 301"/>
                  <a:gd name="T32" fmla="*/ 130 w 131"/>
                  <a:gd name="T33" fmla="*/ 294 h 301"/>
                  <a:gd name="T34" fmla="*/ 124 w 131"/>
                  <a:gd name="T35" fmla="*/ 30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301">
                    <a:moveTo>
                      <a:pt x="12" y="288"/>
                    </a:moveTo>
                    <a:lnTo>
                      <a:pt x="118" y="288"/>
                    </a:lnTo>
                    <a:lnTo>
                      <a:pt x="118" y="12"/>
                    </a:lnTo>
                    <a:lnTo>
                      <a:pt x="12" y="12"/>
                    </a:lnTo>
                    <a:lnTo>
                      <a:pt x="12" y="288"/>
                    </a:lnTo>
                    <a:close/>
                    <a:moveTo>
                      <a:pt x="124" y="300"/>
                    </a:moveTo>
                    <a:lnTo>
                      <a:pt x="6" y="300"/>
                    </a:lnTo>
                    <a:lnTo>
                      <a:pt x="6" y="300"/>
                    </a:lnTo>
                    <a:cubicBezTo>
                      <a:pt x="3" y="300"/>
                      <a:pt x="0" y="297"/>
                      <a:pt x="0" y="294"/>
                    </a:cubicBezTo>
                    <a:lnTo>
                      <a:pt x="0" y="6"/>
                    </a:lnTo>
                    <a:lnTo>
                      <a:pt x="0" y="6"/>
                    </a:lnTo>
                    <a:cubicBezTo>
                      <a:pt x="0" y="3"/>
                      <a:pt x="3" y="0"/>
                      <a:pt x="6" y="0"/>
                    </a:cubicBezTo>
                    <a:lnTo>
                      <a:pt x="124" y="0"/>
                    </a:lnTo>
                    <a:lnTo>
                      <a:pt x="124" y="0"/>
                    </a:lnTo>
                    <a:cubicBezTo>
                      <a:pt x="127" y="0"/>
                      <a:pt x="130" y="3"/>
                      <a:pt x="130" y="6"/>
                    </a:cubicBezTo>
                    <a:lnTo>
                      <a:pt x="130" y="294"/>
                    </a:lnTo>
                    <a:lnTo>
                      <a:pt x="130" y="294"/>
                    </a:lnTo>
                    <a:cubicBezTo>
                      <a:pt x="130" y="297"/>
                      <a:pt x="127" y="300"/>
                      <a:pt x="124" y="300"/>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28" name="Freeform 126">
                <a:extLst>
                  <a:ext uri="{FF2B5EF4-FFF2-40B4-BE49-F238E27FC236}">
                    <a16:creationId xmlns:a16="http://schemas.microsoft.com/office/drawing/2014/main" id="{15835E29-BD9F-4D6F-91DF-EAB7C0AC52CC}"/>
                  </a:ext>
                </a:extLst>
              </p:cNvPr>
              <p:cNvSpPr>
                <a:spLocks noChangeArrowheads="1"/>
              </p:cNvSpPr>
              <p:nvPr/>
            </p:nvSpPr>
            <p:spPr bwMode="auto">
              <a:xfrm>
                <a:off x="12419626" y="8369180"/>
                <a:ext cx="148368" cy="362683"/>
              </a:xfrm>
              <a:custGeom>
                <a:avLst/>
                <a:gdLst>
                  <a:gd name="T0" fmla="*/ 0 w 120"/>
                  <a:gd name="T1" fmla="*/ 288 h 289"/>
                  <a:gd name="T2" fmla="*/ 119 w 120"/>
                  <a:gd name="T3" fmla="*/ 288 h 289"/>
                  <a:gd name="T4" fmla="*/ 119 w 120"/>
                  <a:gd name="T5" fmla="*/ 0 h 289"/>
                  <a:gd name="T6" fmla="*/ 0 w 120"/>
                  <a:gd name="T7" fmla="*/ 0 h 289"/>
                  <a:gd name="T8" fmla="*/ 0 w 120"/>
                  <a:gd name="T9" fmla="*/ 288 h 289"/>
                </a:gdLst>
                <a:ahLst/>
                <a:cxnLst>
                  <a:cxn ang="0">
                    <a:pos x="T0" y="T1"/>
                  </a:cxn>
                  <a:cxn ang="0">
                    <a:pos x="T2" y="T3"/>
                  </a:cxn>
                  <a:cxn ang="0">
                    <a:pos x="T4" y="T5"/>
                  </a:cxn>
                  <a:cxn ang="0">
                    <a:pos x="T6" y="T7"/>
                  </a:cxn>
                  <a:cxn ang="0">
                    <a:pos x="T8" y="T9"/>
                  </a:cxn>
                </a:cxnLst>
                <a:rect l="0" t="0" r="r" b="b"/>
                <a:pathLst>
                  <a:path w="120" h="289">
                    <a:moveTo>
                      <a:pt x="0" y="288"/>
                    </a:moveTo>
                    <a:lnTo>
                      <a:pt x="119" y="288"/>
                    </a:lnTo>
                    <a:lnTo>
                      <a:pt x="119" y="0"/>
                    </a:lnTo>
                    <a:lnTo>
                      <a:pt x="0" y="0"/>
                    </a:lnTo>
                    <a:lnTo>
                      <a:pt x="0" y="288"/>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29" name="Freeform 127">
                <a:extLst>
                  <a:ext uri="{FF2B5EF4-FFF2-40B4-BE49-F238E27FC236}">
                    <a16:creationId xmlns:a16="http://schemas.microsoft.com/office/drawing/2014/main" id="{B0A88B1E-354B-4ECB-A6A3-605F1AAE842A}"/>
                  </a:ext>
                </a:extLst>
              </p:cNvPr>
              <p:cNvSpPr>
                <a:spLocks noChangeArrowheads="1"/>
              </p:cNvSpPr>
              <p:nvPr/>
            </p:nvSpPr>
            <p:spPr bwMode="auto">
              <a:xfrm>
                <a:off x="12408635" y="8363683"/>
                <a:ext cx="164856" cy="373673"/>
              </a:xfrm>
              <a:custGeom>
                <a:avLst/>
                <a:gdLst>
                  <a:gd name="T0" fmla="*/ 12 w 132"/>
                  <a:gd name="T1" fmla="*/ 287 h 301"/>
                  <a:gd name="T2" fmla="*/ 119 w 132"/>
                  <a:gd name="T3" fmla="*/ 287 h 301"/>
                  <a:gd name="T4" fmla="*/ 119 w 132"/>
                  <a:gd name="T5" fmla="*/ 12 h 301"/>
                  <a:gd name="T6" fmla="*/ 12 w 132"/>
                  <a:gd name="T7" fmla="*/ 12 h 301"/>
                  <a:gd name="T8" fmla="*/ 12 w 132"/>
                  <a:gd name="T9" fmla="*/ 287 h 301"/>
                  <a:gd name="T10" fmla="*/ 125 w 132"/>
                  <a:gd name="T11" fmla="*/ 300 h 301"/>
                  <a:gd name="T12" fmla="*/ 6 w 132"/>
                  <a:gd name="T13" fmla="*/ 300 h 301"/>
                  <a:gd name="T14" fmla="*/ 6 w 132"/>
                  <a:gd name="T15" fmla="*/ 300 h 301"/>
                  <a:gd name="T16" fmla="*/ 0 w 132"/>
                  <a:gd name="T17" fmla="*/ 294 h 301"/>
                  <a:gd name="T18" fmla="*/ 0 w 132"/>
                  <a:gd name="T19" fmla="*/ 6 h 301"/>
                  <a:gd name="T20" fmla="*/ 0 w 132"/>
                  <a:gd name="T21" fmla="*/ 6 h 301"/>
                  <a:gd name="T22" fmla="*/ 6 w 132"/>
                  <a:gd name="T23" fmla="*/ 0 h 301"/>
                  <a:gd name="T24" fmla="*/ 125 w 132"/>
                  <a:gd name="T25" fmla="*/ 0 h 301"/>
                  <a:gd name="T26" fmla="*/ 125 w 132"/>
                  <a:gd name="T27" fmla="*/ 0 h 301"/>
                  <a:gd name="T28" fmla="*/ 131 w 132"/>
                  <a:gd name="T29" fmla="*/ 6 h 301"/>
                  <a:gd name="T30" fmla="*/ 131 w 132"/>
                  <a:gd name="T31" fmla="*/ 294 h 301"/>
                  <a:gd name="T32" fmla="*/ 131 w 132"/>
                  <a:gd name="T33" fmla="*/ 294 h 301"/>
                  <a:gd name="T34" fmla="*/ 125 w 132"/>
                  <a:gd name="T35" fmla="*/ 30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2" h="301">
                    <a:moveTo>
                      <a:pt x="12" y="287"/>
                    </a:moveTo>
                    <a:lnTo>
                      <a:pt x="119" y="287"/>
                    </a:lnTo>
                    <a:lnTo>
                      <a:pt x="119" y="12"/>
                    </a:lnTo>
                    <a:lnTo>
                      <a:pt x="12" y="12"/>
                    </a:lnTo>
                    <a:lnTo>
                      <a:pt x="12" y="287"/>
                    </a:lnTo>
                    <a:close/>
                    <a:moveTo>
                      <a:pt x="125" y="300"/>
                    </a:moveTo>
                    <a:lnTo>
                      <a:pt x="6" y="300"/>
                    </a:lnTo>
                    <a:lnTo>
                      <a:pt x="6" y="300"/>
                    </a:lnTo>
                    <a:cubicBezTo>
                      <a:pt x="2" y="300"/>
                      <a:pt x="0" y="297"/>
                      <a:pt x="0" y="294"/>
                    </a:cubicBezTo>
                    <a:lnTo>
                      <a:pt x="0" y="6"/>
                    </a:lnTo>
                    <a:lnTo>
                      <a:pt x="0" y="6"/>
                    </a:lnTo>
                    <a:cubicBezTo>
                      <a:pt x="0" y="3"/>
                      <a:pt x="2" y="0"/>
                      <a:pt x="6" y="0"/>
                    </a:cubicBezTo>
                    <a:lnTo>
                      <a:pt x="125" y="0"/>
                    </a:lnTo>
                    <a:lnTo>
                      <a:pt x="125" y="0"/>
                    </a:lnTo>
                    <a:cubicBezTo>
                      <a:pt x="128" y="0"/>
                      <a:pt x="131" y="3"/>
                      <a:pt x="131" y="6"/>
                    </a:cubicBezTo>
                    <a:lnTo>
                      <a:pt x="131" y="294"/>
                    </a:lnTo>
                    <a:lnTo>
                      <a:pt x="131" y="294"/>
                    </a:lnTo>
                    <a:cubicBezTo>
                      <a:pt x="131" y="297"/>
                      <a:pt x="128" y="300"/>
                      <a:pt x="125" y="300"/>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30" name="Freeform 128">
                <a:extLst>
                  <a:ext uri="{FF2B5EF4-FFF2-40B4-BE49-F238E27FC236}">
                    <a16:creationId xmlns:a16="http://schemas.microsoft.com/office/drawing/2014/main" id="{B8773723-BD81-427F-9955-052EEF5B93EB}"/>
                  </a:ext>
                </a:extLst>
              </p:cNvPr>
              <p:cNvSpPr>
                <a:spLocks noChangeArrowheads="1"/>
              </p:cNvSpPr>
              <p:nvPr/>
            </p:nvSpPr>
            <p:spPr bwMode="auto">
              <a:xfrm>
                <a:off x="12194321" y="8369180"/>
                <a:ext cx="148372" cy="362683"/>
              </a:xfrm>
              <a:custGeom>
                <a:avLst/>
                <a:gdLst>
                  <a:gd name="T0" fmla="*/ 0 w 119"/>
                  <a:gd name="T1" fmla="*/ 288 h 289"/>
                  <a:gd name="T2" fmla="*/ 118 w 119"/>
                  <a:gd name="T3" fmla="*/ 288 h 289"/>
                  <a:gd name="T4" fmla="*/ 118 w 119"/>
                  <a:gd name="T5" fmla="*/ 0 h 289"/>
                  <a:gd name="T6" fmla="*/ 0 w 119"/>
                  <a:gd name="T7" fmla="*/ 0 h 289"/>
                  <a:gd name="T8" fmla="*/ 0 w 119"/>
                  <a:gd name="T9" fmla="*/ 288 h 289"/>
                </a:gdLst>
                <a:ahLst/>
                <a:cxnLst>
                  <a:cxn ang="0">
                    <a:pos x="T0" y="T1"/>
                  </a:cxn>
                  <a:cxn ang="0">
                    <a:pos x="T2" y="T3"/>
                  </a:cxn>
                  <a:cxn ang="0">
                    <a:pos x="T4" y="T5"/>
                  </a:cxn>
                  <a:cxn ang="0">
                    <a:pos x="T6" y="T7"/>
                  </a:cxn>
                  <a:cxn ang="0">
                    <a:pos x="T8" y="T9"/>
                  </a:cxn>
                </a:cxnLst>
                <a:rect l="0" t="0" r="r" b="b"/>
                <a:pathLst>
                  <a:path w="119" h="289">
                    <a:moveTo>
                      <a:pt x="0" y="288"/>
                    </a:moveTo>
                    <a:lnTo>
                      <a:pt x="118" y="288"/>
                    </a:lnTo>
                    <a:lnTo>
                      <a:pt x="118" y="0"/>
                    </a:lnTo>
                    <a:lnTo>
                      <a:pt x="0" y="0"/>
                    </a:lnTo>
                    <a:lnTo>
                      <a:pt x="0" y="288"/>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31" name="Freeform 129">
                <a:extLst>
                  <a:ext uri="{FF2B5EF4-FFF2-40B4-BE49-F238E27FC236}">
                    <a16:creationId xmlns:a16="http://schemas.microsoft.com/office/drawing/2014/main" id="{E35E323A-6937-487A-915D-BB25B302FD9E}"/>
                  </a:ext>
                </a:extLst>
              </p:cNvPr>
              <p:cNvSpPr>
                <a:spLocks noChangeArrowheads="1"/>
              </p:cNvSpPr>
              <p:nvPr/>
            </p:nvSpPr>
            <p:spPr bwMode="auto">
              <a:xfrm>
                <a:off x="12188828" y="8363683"/>
                <a:ext cx="164856" cy="373673"/>
              </a:xfrm>
              <a:custGeom>
                <a:avLst/>
                <a:gdLst>
                  <a:gd name="T0" fmla="*/ 12 w 131"/>
                  <a:gd name="T1" fmla="*/ 287 h 301"/>
                  <a:gd name="T2" fmla="*/ 118 w 131"/>
                  <a:gd name="T3" fmla="*/ 287 h 301"/>
                  <a:gd name="T4" fmla="*/ 118 w 131"/>
                  <a:gd name="T5" fmla="*/ 12 h 301"/>
                  <a:gd name="T6" fmla="*/ 12 w 131"/>
                  <a:gd name="T7" fmla="*/ 12 h 301"/>
                  <a:gd name="T8" fmla="*/ 12 w 131"/>
                  <a:gd name="T9" fmla="*/ 287 h 301"/>
                  <a:gd name="T10" fmla="*/ 124 w 131"/>
                  <a:gd name="T11" fmla="*/ 300 h 301"/>
                  <a:gd name="T12" fmla="*/ 6 w 131"/>
                  <a:gd name="T13" fmla="*/ 300 h 301"/>
                  <a:gd name="T14" fmla="*/ 6 w 131"/>
                  <a:gd name="T15" fmla="*/ 300 h 301"/>
                  <a:gd name="T16" fmla="*/ 0 w 131"/>
                  <a:gd name="T17" fmla="*/ 294 h 301"/>
                  <a:gd name="T18" fmla="*/ 0 w 131"/>
                  <a:gd name="T19" fmla="*/ 6 h 301"/>
                  <a:gd name="T20" fmla="*/ 0 w 131"/>
                  <a:gd name="T21" fmla="*/ 6 h 301"/>
                  <a:gd name="T22" fmla="*/ 6 w 131"/>
                  <a:gd name="T23" fmla="*/ 0 h 301"/>
                  <a:gd name="T24" fmla="*/ 124 w 131"/>
                  <a:gd name="T25" fmla="*/ 0 h 301"/>
                  <a:gd name="T26" fmla="*/ 124 w 131"/>
                  <a:gd name="T27" fmla="*/ 0 h 301"/>
                  <a:gd name="T28" fmla="*/ 130 w 131"/>
                  <a:gd name="T29" fmla="*/ 6 h 301"/>
                  <a:gd name="T30" fmla="*/ 130 w 131"/>
                  <a:gd name="T31" fmla="*/ 294 h 301"/>
                  <a:gd name="T32" fmla="*/ 130 w 131"/>
                  <a:gd name="T33" fmla="*/ 294 h 301"/>
                  <a:gd name="T34" fmla="*/ 124 w 131"/>
                  <a:gd name="T35" fmla="*/ 300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1" h="301">
                    <a:moveTo>
                      <a:pt x="12" y="287"/>
                    </a:moveTo>
                    <a:lnTo>
                      <a:pt x="118" y="287"/>
                    </a:lnTo>
                    <a:lnTo>
                      <a:pt x="118" y="12"/>
                    </a:lnTo>
                    <a:lnTo>
                      <a:pt x="12" y="12"/>
                    </a:lnTo>
                    <a:lnTo>
                      <a:pt x="12" y="287"/>
                    </a:lnTo>
                    <a:close/>
                    <a:moveTo>
                      <a:pt x="124" y="300"/>
                    </a:moveTo>
                    <a:lnTo>
                      <a:pt x="6" y="300"/>
                    </a:lnTo>
                    <a:lnTo>
                      <a:pt x="6" y="300"/>
                    </a:lnTo>
                    <a:cubicBezTo>
                      <a:pt x="3" y="300"/>
                      <a:pt x="0" y="297"/>
                      <a:pt x="0" y="294"/>
                    </a:cubicBezTo>
                    <a:lnTo>
                      <a:pt x="0" y="6"/>
                    </a:lnTo>
                    <a:lnTo>
                      <a:pt x="0" y="6"/>
                    </a:lnTo>
                    <a:cubicBezTo>
                      <a:pt x="0" y="3"/>
                      <a:pt x="3" y="0"/>
                      <a:pt x="6" y="0"/>
                    </a:cubicBezTo>
                    <a:lnTo>
                      <a:pt x="124" y="0"/>
                    </a:lnTo>
                    <a:lnTo>
                      <a:pt x="124" y="0"/>
                    </a:lnTo>
                    <a:cubicBezTo>
                      <a:pt x="127" y="0"/>
                      <a:pt x="130" y="3"/>
                      <a:pt x="130" y="6"/>
                    </a:cubicBezTo>
                    <a:lnTo>
                      <a:pt x="130" y="294"/>
                    </a:lnTo>
                    <a:lnTo>
                      <a:pt x="130" y="294"/>
                    </a:lnTo>
                    <a:cubicBezTo>
                      <a:pt x="130" y="297"/>
                      <a:pt x="127" y="300"/>
                      <a:pt x="124" y="300"/>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32" name="Freeform 130">
                <a:extLst>
                  <a:ext uri="{FF2B5EF4-FFF2-40B4-BE49-F238E27FC236}">
                    <a16:creationId xmlns:a16="http://schemas.microsoft.com/office/drawing/2014/main" id="{AD15EBCA-1576-4EB4-848C-50535AE5B210}"/>
                  </a:ext>
                </a:extLst>
              </p:cNvPr>
              <p:cNvSpPr>
                <a:spLocks noChangeArrowheads="1"/>
              </p:cNvSpPr>
              <p:nvPr/>
            </p:nvSpPr>
            <p:spPr bwMode="auto">
              <a:xfrm>
                <a:off x="12655917" y="7325093"/>
                <a:ext cx="203324" cy="2104657"/>
              </a:xfrm>
              <a:custGeom>
                <a:avLst/>
                <a:gdLst>
                  <a:gd name="T0" fmla="*/ 0 w 165"/>
                  <a:gd name="T1" fmla="*/ 1689 h 1690"/>
                  <a:gd name="T2" fmla="*/ 164 w 165"/>
                  <a:gd name="T3" fmla="*/ 1689 h 1690"/>
                  <a:gd name="T4" fmla="*/ 164 w 165"/>
                  <a:gd name="T5" fmla="*/ 0 h 1690"/>
                  <a:gd name="T6" fmla="*/ 0 w 165"/>
                  <a:gd name="T7" fmla="*/ 0 h 1690"/>
                  <a:gd name="T8" fmla="*/ 0 w 165"/>
                  <a:gd name="T9" fmla="*/ 1689 h 1690"/>
                </a:gdLst>
                <a:ahLst/>
                <a:cxnLst>
                  <a:cxn ang="0">
                    <a:pos x="T0" y="T1"/>
                  </a:cxn>
                  <a:cxn ang="0">
                    <a:pos x="T2" y="T3"/>
                  </a:cxn>
                  <a:cxn ang="0">
                    <a:pos x="T4" y="T5"/>
                  </a:cxn>
                  <a:cxn ang="0">
                    <a:pos x="T6" y="T7"/>
                  </a:cxn>
                  <a:cxn ang="0">
                    <a:pos x="T8" y="T9"/>
                  </a:cxn>
                </a:cxnLst>
                <a:rect l="0" t="0" r="r" b="b"/>
                <a:pathLst>
                  <a:path w="165" h="1690">
                    <a:moveTo>
                      <a:pt x="0" y="1689"/>
                    </a:moveTo>
                    <a:lnTo>
                      <a:pt x="164" y="1689"/>
                    </a:lnTo>
                    <a:lnTo>
                      <a:pt x="164" y="0"/>
                    </a:lnTo>
                    <a:lnTo>
                      <a:pt x="0" y="0"/>
                    </a:lnTo>
                    <a:lnTo>
                      <a:pt x="0" y="1689"/>
                    </a:lnTo>
                  </a:path>
                </a:pathLst>
              </a:custGeom>
              <a:solidFill>
                <a:schemeClr val="bg1">
                  <a:alpha val="20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33" name="Freeform 131">
                <a:extLst>
                  <a:ext uri="{FF2B5EF4-FFF2-40B4-BE49-F238E27FC236}">
                    <a16:creationId xmlns:a16="http://schemas.microsoft.com/office/drawing/2014/main" id="{C8FF7321-3DAB-49D0-8A41-EB1F74760401}"/>
                  </a:ext>
                </a:extLst>
              </p:cNvPr>
              <p:cNvSpPr>
                <a:spLocks noChangeArrowheads="1"/>
              </p:cNvSpPr>
              <p:nvPr/>
            </p:nvSpPr>
            <p:spPr bwMode="auto">
              <a:xfrm>
                <a:off x="12650424" y="7325093"/>
                <a:ext cx="16484" cy="2104657"/>
              </a:xfrm>
              <a:custGeom>
                <a:avLst/>
                <a:gdLst>
                  <a:gd name="T0" fmla="*/ 12 w 13"/>
                  <a:gd name="T1" fmla="*/ 1689 h 1690"/>
                  <a:gd name="T2" fmla="*/ 0 w 13"/>
                  <a:gd name="T3" fmla="*/ 1689 h 1690"/>
                  <a:gd name="T4" fmla="*/ 0 w 13"/>
                  <a:gd name="T5" fmla="*/ 0 h 1690"/>
                  <a:gd name="T6" fmla="*/ 12 w 13"/>
                  <a:gd name="T7" fmla="*/ 0 h 1690"/>
                  <a:gd name="T8" fmla="*/ 12 w 13"/>
                  <a:gd name="T9" fmla="*/ 1689 h 1690"/>
                </a:gdLst>
                <a:ahLst/>
                <a:cxnLst>
                  <a:cxn ang="0">
                    <a:pos x="T0" y="T1"/>
                  </a:cxn>
                  <a:cxn ang="0">
                    <a:pos x="T2" y="T3"/>
                  </a:cxn>
                  <a:cxn ang="0">
                    <a:pos x="T4" y="T5"/>
                  </a:cxn>
                  <a:cxn ang="0">
                    <a:pos x="T6" y="T7"/>
                  </a:cxn>
                  <a:cxn ang="0">
                    <a:pos x="T8" y="T9"/>
                  </a:cxn>
                </a:cxnLst>
                <a:rect l="0" t="0" r="r" b="b"/>
                <a:pathLst>
                  <a:path w="13" h="1690">
                    <a:moveTo>
                      <a:pt x="12" y="1689"/>
                    </a:moveTo>
                    <a:lnTo>
                      <a:pt x="0" y="1689"/>
                    </a:lnTo>
                    <a:lnTo>
                      <a:pt x="0" y="0"/>
                    </a:lnTo>
                    <a:lnTo>
                      <a:pt x="12" y="0"/>
                    </a:lnTo>
                    <a:lnTo>
                      <a:pt x="12" y="1689"/>
                    </a:ln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33" name="Grupo 32">
              <a:extLst>
                <a:ext uri="{FF2B5EF4-FFF2-40B4-BE49-F238E27FC236}">
                  <a16:creationId xmlns:a16="http://schemas.microsoft.com/office/drawing/2014/main" id="{21ED50DB-D084-45DF-B4D6-B1E3F20A805F}"/>
                </a:ext>
              </a:extLst>
            </p:cNvPr>
            <p:cNvGrpSpPr/>
            <p:nvPr/>
          </p:nvGrpSpPr>
          <p:grpSpPr>
            <a:xfrm>
              <a:off x="5111019" y="6748096"/>
              <a:ext cx="873734" cy="2187087"/>
              <a:chOff x="5111019" y="6748096"/>
              <a:chExt cx="873734" cy="2187087"/>
            </a:xfrm>
          </p:grpSpPr>
          <p:sp>
            <p:nvSpPr>
              <p:cNvPr id="134" name="Freeform 132">
                <a:extLst>
                  <a:ext uri="{FF2B5EF4-FFF2-40B4-BE49-F238E27FC236}">
                    <a16:creationId xmlns:a16="http://schemas.microsoft.com/office/drawing/2014/main" id="{0738F929-176E-483B-B7BE-EBC1BD2633F6}"/>
                  </a:ext>
                </a:extLst>
              </p:cNvPr>
              <p:cNvSpPr>
                <a:spLocks noChangeArrowheads="1"/>
              </p:cNvSpPr>
              <p:nvPr/>
            </p:nvSpPr>
            <p:spPr bwMode="auto">
              <a:xfrm>
                <a:off x="5116513" y="6759087"/>
                <a:ext cx="857250" cy="2170603"/>
              </a:xfrm>
              <a:custGeom>
                <a:avLst/>
                <a:gdLst>
                  <a:gd name="T0" fmla="*/ 689 w 690"/>
                  <a:gd name="T1" fmla="*/ 1741 h 1742"/>
                  <a:gd name="T2" fmla="*/ 0 w 690"/>
                  <a:gd name="T3" fmla="*/ 1741 h 1742"/>
                  <a:gd name="T4" fmla="*/ 0 w 690"/>
                  <a:gd name="T5" fmla="*/ 0 h 1742"/>
                  <a:gd name="T6" fmla="*/ 689 w 690"/>
                  <a:gd name="T7" fmla="*/ 0 h 1742"/>
                  <a:gd name="T8" fmla="*/ 689 w 690"/>
                  <a:gd name="T9" fmla="*/ 1741 h 1742"/>
                </a:gdLst>
                <a:ahLst/>
                <a:cxnLst>
                  <a:cxn ang="0">
                    <a:pos x="T0" y="T1"/>
                  </a:cxn>
                  <a:cxn ang="0">
                    <a:pos x="T2" y="T3"/>
                  </a:cxn>
                  <a:cxn ang="0">
                    <a:pos x="T4" y="T5"/>
                  </a:cxn>
                  <a:cxn ang="0">
                    <a:pos x="T6" y="T7"/>
                  </a:cxn>
                  <a:cxn ang="0">
                    <a:pos x="T8" y="T9"/>
                  </a:cxn>
                </a:cxnLst>
                <a:rect l="0" t="0" r="r" b="b"/>
                <a:pathLst>
                  <a:path w="690" h="1742">
                    <a:moveTo>
                      <a:pt x="689" y="1741"/>
                    </a:moveTo>
                    <a:lnTo>
                      <a:pt x="0" y="1741"/>
                    </a:lnTo>
                    <a:lnTo>
                      <a:pt x="0" y="0"/>
                    </a:lnTo>
                    <a:lnTo>
                      <a:pt x="689" y="0"/>
                    </a:lnTo>
                    <a:lnTo>
                      <a:pt x="689" y="1741"/>
                    </a:lnTo>
                  </a:path>
                </a:pathLst>
              </a:custGeom>
              <a:solidFill>
                <a:schemeClr val="bg1"/>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35" name="Freeform 133">
                <a:extLst>
                  <a:ext uri="{FF2B5EF4-FFF2-40B4-BE49-F238E27FC236}">
                    <a16:creationId xmlns:a16="http://schemas.microsoft.com/office/drawing/2014/main" id="{494004E5-EBDB-4891-B855-F54A02620C8D}"/>
                  </a:ext>
                </a:extLst>
              </p:cNvPr>
              <p:cNvSpPr>
                <a:spLocks noChangeArrowheads="1"/>
              </p:cNvSpPr>
              <p:nvPr/>
            </p:nvSpPr>
            <p:spPr bwMode="auto">
              <a:xfrm>
                <a:off x="5111019" y="6748096"/>
                <a:ext cx="873734" cy="2187087"/>
              </a:xfrm>
              <a:custGeom>
                <a:avLst/>
                <a:gdLst>
                  <a:gd name="T0" fmla="*/ 12 w 702"/>
                  <a:gd name="T1" fmla="*/ 1741 h 1755"/>
                  <a:gd name="T2" fmla="*/ 689 w 702"/>
                  <a:gd name="T3" fmla="*/ 1741 h 1755"/>
                  <a:gd name="T4" fmla="*/ 689 w 702"/>
                  <a:gd name="T5" fmla="*/ 12 h 1755"/>
                  <a:gd name="T6" fmla="*/ 12 w 702"/>
                  <a:gd name="T7" fmla="*/ 12 h 1755"/>
                  <a:gd name="T8" fmla="*/ 12 w 702"/>
                  <a:gd name="T9" fmla="*/ 1741 h 1755"/>
                  <a:gd name="T10" fmla="*/ 695 w 702"/>
                  <a:gd name="T11" fmla="*/ 1754 h 1755"/>
                  <a:gd name="T12" fmla="*/ 6 w 702"/>
                  <a:gd name="T13" fmla="*/ 1754 h 1755"/>
                  <a:gd name="T14" fmla="*/ 6 w 702"/>
                  <a:gd name="T15" fmla="*/ 1754 h 1755"/>
                  <a:gd name="T16" fmla="*/ 0 w 702"/>
                  <a:gd name="T17" fmla="*/ 1747 h 1755"/>
                  <a:gd name="T18" fmla="*/ 0 w 702"/>
                  <a:gd name="T19" fmla="*/ 6 h 1755"/>
                  <a:gd name="T20" fmla="*/ 0 w 702"/>
                  <a:gd name="T21" fmla="*/ 6 h 1755"/>
                  <a:gd name="T22" fmla="*/ 6 w 702"/>
                  <a:gd name="T23" fmla="*/ 0 h 1755"/>
                  <a:gd name="T24" fmla="*/ 695 w 702"/>
                  <a:gd name="T25" fmla="*/ 0 h 1755"/>
                  <a:gd name="T26" fmla="*/ 695 w 702"/>
                  <a:gd name="T27" fmla="*/ 0 h 1755"/>
                  <a:gd name="T28" fmla="*/ 701 w 702"/>
                  <a:gd name="T29" fmla="*/ 6 h 1755"/>
                  <a:gd name="T30" fmla="*/ 701 w 702"/>
                  <a:gd name="T31" fmla="*/ 1747 h 1755"/>
                  <a:gd name="T32" fmla="*/ 701 w 702"/>
                  <a:gd name="T33" fmla="*/ 1747 h 1755"/>
                  <a:gd name="T34" fmla="*/ 695 w 702"/>
                  <a:gd name="T35" fmla="*/ 1754 h 17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2" h="1755">
                    <a:moveTo>
                      <a:pt x="12" y="1741"/>
                    </a:moveTo>
                    <a:lnTo>
                      <a:pt x="689" y="1741"/>
                    </a:lnTo>
                    <a:lnTo>
                      <a:pt x="689" y="12"/>
                    </a:lnTo>
                    <a:lnTo>
                      <a:pt x="12" y="12"/>
                    </a:lnTo>
                    <a:lnTo>
                      <a:pt x="12" y="1741"/>
                    </a:lnTo>
                    <a:close/>
                    <a:moveTo>
                      <a:pt x="695" y="1754"/>
                    </a:moveTo>
                    <a:lnTo>
                      <a:pt x="6" y="1754"/>
                    </a:lnTo>
                    <a:lnTo>
                      <a:pt x="6" y="1754"/>
                    </a:lnTo>
                    <a:cubicBezTo>
                      <a:pt x="3" y="1754"/>
                      <a:pt x="0" y="1751"/>
                      <a:pt x="0" y="1747"/>
                    </a:cubicBezTo>
                    <a:lnTo>
                      <a:pt x="0" y="6"/>
                    </a:lnTo>
                    <a:lnTo>
                      <a:pt x="0" y="6"/>
                    </a:lnTo>
                    <a:cubicBezTo>
                      <a:pt x="0" y="2"/>
                      <a:pt x="3" y="0"/>
                      <a:pt x="6" y="0"/>
                    </a:cubicBezTo>
                    <a:lnTo>
                      <a:pt x="695" y="0"/>
                    </a:lnTo>
                    <a:lnTo>
                      <a:pt x="695" y="0"/>
                    </a:lnTo>
                    <a:cubicBezTo>
                      <a:pt x="698" y="0"/>
                      <a:pt x="701" y="2"/>
                      <a:pt x="701" y="6"/>
                    </a:cubicBezTo>
                    <a:lnTo>
                      <a:pt x="701" y="1747"/>
                    </a:lnTo>
                    <a:lnTo>
                      <a:pt x="701" y="1747"/>
                    </a:lnTo>
                    <a:cubicBezTo>
                      <a:pt x="701" y="1751"/>
                      <a:pt x="698" y="1754"/>
                      <a:pt x="695" y="1754"/>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36" name="Freeform 134">
                <a:extLst>
                  <a:ext uri="{FF2B5EF4-FFF2-40B4-BE49-F238E27FC236}">
                    <a16:creationId xmlns:a16="http://schemas.microsoft.com/office/drawing/2014/main" id="{852F07F6-F168-43FC-9D61-D746C116A0EC}"/>
                  </a:ext>
                </a:extLst>
              </p:cNvPr>
              <p:cNvSpPr>
                <a:spLocks noChangeArrowheads="1"/>
              </p:cNvSpPr>
              <p:nvPr/>
            </p:nvSpPr>
            <p:spPr bwMode="auto">
              <a:xfrm>
                <a:off x="5462712" y="6885478"/>
                <a:ext cx="175846" cy="423128"/>
              </a:xfrm>
              <a:custGeom>
                <a:avLst/>
                <a:gdLst>
                  <a:gd name="T0" fmla="*/ 140 w 141"/>
                  <a:gd name="T1" fmla="*/ 340 h 341"/>
                  <a:gd name="T2" fmla="*/ 0 w 141"/>
                  <a:gd name="T3" fmla="*/ 340 h 341"/>
                  <a:gd name="T4" fmla="*/ 0 w 141"/>
                  <a:gd name="T5" fmla="*/ 0 h 341"/>
                  <a:gd name="T6" fmla="*/ 140 w 141"/>
                  <a:gd name="T7" fmla="*/ 0 h 341"/>
                  <a:gd name="T8" fmla="*/ 140 w 141"/>
                  <a:gd name="T9" fmla="*/ 340 h 341"/>
                </a:gdLst>
                <a:ahLst/>
                <a:cxnLst>
                  <a:cxn ang="0">
                    <a:pos x="T0" y="T1"/>
                  </a:cxn>
                  <a:cxn ang="0">
                    <a:pos x="T2" y="T3"/>
                  </a:cxn>
                  <a:cxn ang="0">
                    <a:pos x="T4" y="T5"/>
                  </a:cxn>
                  <a:cxn ang="0">
                    <a:pos x="T6" y="T7"/>
                  </a:cxn>
                  <a:cxn ang="0">
                    <a:pos x="T8" y="T9"/>
                  </a:cxn>
                </a:cxnLst>
                <a:rect l="0" t="0" r="r" b="b"/>
                <a:pathLst>
                  <a:path w="141" h="341">
                    <a:moveTo>
                      <a:pt x="140" y="340"/>
                    </a:moveTo>
                    <a:lnTo>
                      <a:pt x="0" y="340"/>
                    </a:lnTo>
                    <a:lnTo>
                      <a:pt x="0" y="0"/>
                    </a:lnTo>
                    <a:lnTo>
                      <a:pt x="140" y="0"/>
                    </a:lnTo>
                    <a:lnTo>
                      <a:pt x="140" y="340"/>
                    </a:ln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37" name="Freeform 135">
                <a:extLst>
                  <a:ext uri="{FF2B5EF4-FFF2-40B4-BE49-F238E27FC236}">
                    <a16:creationId xmlns:a16="http://schemas.microsoft.com/office/drawing/2014/main" id="{21469C09-A13A-474A-8ADF-3BDA41229ABF}"/>
                  </a:ext>
                </a:extLst>
              </p:cNvPr>
              <p:cNvSpPr>
                <a:spLocks noChangeArrowheads="1"/>
              </p:cNvSpPr>
              <p:nvPr/>
            </p:nvSpPr>
            <p:spPr bwMode="auto">
              <a:xfrm>
                <a:off x="5457215" y="6874487"/>
                <a:ext cx="192333" cy="439615"/>
              </a:xfrm>
              <a:custGeom>
                <a:avLst/>
                <a:gdLst>
                  <a:gd name="T0" fmla="*/ 12 w 153"/>
                  <a:gd name="T1" fmla="*/ 340 h 353"/>
                  <a:gd name="T2" fmla="*/ 140 w 153"/>
                  <a:gd name="T3" fmla="*/ 340 h 353"/>
                  <a:gd name="T4" fmla="*/ 140 w 153"/>
                  <a:gd name="T5" fmla="*/ 12 h 353"/>
                  <a:gd name="T6" fmla="*/ 12 w 153"/>
                  <a:gd name="T7" fmla="*/ 12 h 353"/>
                  <a:gd name="T8" fmla="*/ 12 w 153"/>
                  <a:gd name="T9" fmla="*/ 340 h 353"/>
                  <a:gd name="T10" fmla="*/ 146 w 153"/>
                  <a:gd name="T11" fmla="*/ 352 h 353"/>
                  <a:gd name="T12" fmla="*/ 6 w 153"/>
                  <a:gd name="T13" fmla="*/ 352 h 353"/>
                  <a:gd name="T14" fmla="*/ 6 w 153"/>
                  <a:gd name="T15" fmla="*/ 352 h 353"/>
                  <a:gd name="T16" fmla="*/ 0 w 153"/>
                  <a:gd name="T17" fmla="*/ 346 h 353"/>
                  <a:gd name="T18" fmla="*/ 0 w 153"/>
                  <a:gd name="T19" fmla="*/ 6 h 353"/>
                  <a:gd name="T20" fmla="*/ 0 w 153"/>
                  <a:gd name="T21" fmla="*/ 6 h 353"/>
                  <a:gd name="T22" fmla="*/ 6 w 153"/>
                  <a:gd name="T23" fmla="*/ 0 h 353"/>
                  <a:gd name="T24" fmla="*/ 146 w 153"/>
                  <a:gd name="T25" fmla="*/ 0 h 353"/>
                  <a:gd name="T26" fmla="*/ 146 w 153"/>
                  <a:gd name="T27" fmla="*/ 0 h 353"/>
                  <a:gd name="T28" fmla="*/ 152 w 153"/>
                  <a:gd name="T29" fmla="*/ 6 h 353"/>
                  <a:gd name="T30" fmla="*/ 152 w 153"/>
                  <a:gd name="T31" fmla="*/ 346 h 353"/>
                  <a:gd name="T32" fmla="*/ 152 w 153"/>
                  <a:gd name="T33" fmla="*/ 346 h 353"/>
                  <a:gd name="T34" fmla="*/ 146 w 153"/>
                  <a:gd name="T35" fmla="*/ 35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353">
                    <a:moveTo>
                      <a:pt x="12" y="340"/>
                    </a:moveTo>
                    <a:lnTo>
                      <a:pt x="140" y="340"/>
                    </a:lnTo>
                    <a:lnTo>
                      <a:pt x="140" y="12"/>
                    </a:lnTo>
                    <a:lnTo>
                      <a:pt x="12" y="12"/>
                    </a:lnTo>
                    <a:lnTo>
                      <a:pt x="12" y="340"/>
                    </a:lnTo>
                    <a:close/>
                    <a:moveTo>
                      <a:pt x="146" y="352"/>
                    </a:moveTo>
                    <a:lnTo>
                      <a:pt x="6" y="352"/>
                    </a:lnTo>
                    <a:lnTo>
                      <a:pt x="6" y="352"/>
                    </a:lnTo>
                    <a:cubicBezTo>
                      <a:pt x="2" y="352"/>
                      <a:pt x="0" y="349"/>
                      <a:pt x="0" y="346"/>
                    </a:cubicBezTo>
                    <a:lnTo>
                      <a:pt x="0" y="6"/>
                    </a:lnTo>
                    <a:lnTo>
                      <a:pt x="0" y="6"/>
                    </a:lnTo>
                    <a:cubicBezTo>
                      <a:pt x="0" y="2"/>
                      <a:pt x="2" y="0"/>
                      <a:pt x="6" y="0"/>
                    </a:cubicBezTo>
                    <a:lnTo>
                      <a:pt x="146" y="0"/>
                    </a:lnTo>
                    <a:lnTo>
                      <a:pt x="146" y="0"/>
                    </a:lnTo>
                    <a:cubicBezTo>
                      <a:pt x="150" y="0"/>
                      <a:pt x="152" y="2"/>
                      <a:pt x="152" y="6"/>
                    </a:cubicBezTo>
                    <a:lnTo>
                      <a:pt x="152" y="346"/>
                    </a:lnTo>
                    <a:lnTo>
                      <a:pt x="152" y="346"/>
                    </a:lnTo>
                    <a:cubicBezTo>
                      <a:pt x="152" y="349"/>
                      <a:pt x="150" y="352"/>
                      <a:pt x="146" y="352"/>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38" name="Freeform 136">
                <a:extLst>
                  <a:ext uri="{FF2B5EF4-FFF2-40B4-BE49-F238E27FC236}">
                    <a16:creationId xmlns:a16="http://schemas.microsoft.com/office/drawing/2014/main" id="{6C08B0BF-86F3-4225-A7C0-21988BC045C3}"/>
                  </a:ext>
                </a:extLst>
              </p:cNvPr>
              <p:cNvSpPr>
                <a:spLocks noChangeArrowheads="1"/>
              </p:cNvSpPr>
              <p:nvPr/>
            </p:nvSpPr>
            <p:spPr bwMode="auto">
              <a:xfrm>
                <a:off x="5726481" y="6885478"/>
                <a:ext cx="175846" cy="423128"/>
              </a:xfrm>
              <a:custGeom>
                <a:avLst/>
                <a:gdLst>
                  <a:gd name="T0" fmla="*/ 141 w 142"/>
                  <a:gd name="T1" fmla="*/ 340 h 341"/>
                  <a:gd name="T2" fmla="*/ 0 w 142"/>
                  <a:gd name="T3" fmla="*/ 340 h 341"/>
                  <a:gd name="T4" fmla="*/ 0 w 142"/>
                  <a:gd name="T5" fmla="*/ 0 h 341"/>
                  <a:gd name="T6" fmla="*/ 141 w 142"/>
                  <a:gd name="T7" fmla="*/ 0 h 341"/>
                  <a:gd name="T8" fmla="*/ 141 w 142"/>
                  <a:gd name="T9" fmla="*/ 340 h 341"/>
                </a:gdLst>
                <a:ahLst/>
                <a:cxnLst>
                  <a:cxn ang="0">
                    <a:pos x="T0" y="T1"/>
                  </a:cxn>
                  <a:cxn ang="0">
                    <a:pos x="T2" y="T3"/>
                  </a:cxn>
                  <a:cxn ang="0">
                    <a:pos x="T4" y="T5"/>
                  </a:cxn>
                  <a:cxn ang="0">
                    <a:pos x="T6" y="T7"/>
                  </a:cxn>
                  <a:cxn ang="0">
                    <a:pos x="T8" y="T9"/>
                  </a:cxn>
                </a:cxnLst>
                <a:rect l="0" t="0" r="r" b="b"/>
                <a:pathLst>
                  <a:path w="142" h="341">
                    <a:moveTo>
                      <a:pt x="141" y="340"/>
                    </a:moveTo>
                    <a:lnTo>
                      <a:pt x="0" y="340"/>
                    </a:lnTo>
                    <a:lnTo>
                      <a:pt x="0" y="0"/>
                    </a:lnTo>
                    <a:lnTo>
                      <a:pt x="141" y="0"/>
                    </a:lnTo>
                    <a:lnTo>
                      <a:pt x="141" y="340"/>
                    </a:ln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39" name="Freeform 137">
                <a:extLst>
                  <a:ext uri="{FF2B5EF4-FFF2-40B4-BE49-F238E27FC236}">
                    <a16:creationId xmlns:a16="http://schemas.microsoft.com/office/drawing/2014/main" id="{3BAE7F59-F76C-4EA6-A274-10908CD25901}"/>
                  </a:ext>
                </a:extLst>
              </p:cNvPr>
              <p:cNvSpPr>
                <a:spLocks noChangeArrowheads="1"/>
              </p:cNvSpPr>
              <p:nvPr/>
            </p:nvSpPr>
            <p:spPr bwMode="auto">
              <a:xfrm>
                <a:off x="5720984" y="6874487"/>
                <a:ext cx="192333" cy="439615"/>
              </a:xfrm>
              <a:custGeom>
                <a:avLst/>
                <a:gdLst>
                  <a:gd name="T0" fmla="*/ 12 w 154"/>
                  <a:gd name="T1" fmla="*/ 340 h 353"/>
                  <a:gd name="T2" fmla="*/ 141 w 154"/>
                  <a:gd name="T3" fmla="*/ 340 h 353"/>
                  <a:gd name="T4" fmla="*/ 141 w 154"/>
                  <a:gd name="T5" fmla="*/ 12 h 353"/>
                  <a:gd name="T6" fmla="*/ 12 w 154"/>
                  <a:gd name="T7" fmla="*/ 12 h 353"/>
                  <a:gd name="T8" fmla="*/ 12 w 154"/>
                  <a:gd name="T9" fmla="*/ 340 h 353"/>
                  <a:gd name="T10" fmla="*/ 147 w 154"/>
                  <a:gd name="T11" fmla="*/ 352 h 353"/>
                  <a:gd name="T12" fmla="*/ 6 w 154"/>
                  <a:gd name="T13" fmla="*/ 352 h 353"/>
                  <a:gd name="T14" fmla="*/ 6 w 154"/>
                  <a:gd name="T15" fmla="*/ 352 h 353"/>
                  <a:gd name="T16" fmla="*/ 0 w 154"/>
                  <a:gd name="T17" fmla="*/ 346 h 353"/>
                  <a:gd name="T18" fmla="*/ 0 w 154"/>
                  <a:gd name="T19" fmla="*/ 6 h 353"/>
                  <a:gd name="T20" fmla="*/ 0 w 154"/>
                  <a:gd name="T21" fmla="*/ 6 h 353"/>
                  <a:gd name="T22" fmla="*/ 6 w 154"/>
                  <a:gd name="T23" fmla="*/ 0 h 353"/>
                  <a:gd name="T24" fmla="*/ 147 w 154"/>
                  <a:gd name="T25" fmla="*/ 0 h 353"/>
                  <a:gd name="T26" fmla="*/ 147 w 154"/>
                  <a:gd name="T27" fmla="*/ 0 h 353"/>
                  <a:gd name="T28" fmla="*/ 153 w 154"/>
                  <a:gd name="T29" fmla="*/ 6 h 353"/>
                  <a:gd name="T30" fmla="*/ 153 w 154"/>
                  <a:gd name="T31" fmla="*/ 346 h 353"/>
                  <a:gd name="T32" fmla="*/ 153 w 154"/>
                  <a:gd name="T33" fmla="*/ 346 h 353"/>
                  <a:gd name="T34" fmla="*/ 147 w 154"/>
                  <a:gd name="T35" fmla="*/ 35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353">
                    <a:moveTo>
                      <a:pt x="12" y="340"/>
                    </a:moveTo>
                    <a:lnTo>
                      <a:pt x="141" y="340"/>
                    </a:lnTo>
                    <a:lnTo>
                      <a:pt x="141" y="12"/>
                    </a:lnTo>
                    <a:lnTo>
                      <a:pt x="12" y="12"/>
                    </a:lnTo>
                    <a:lnTo>
                      <a:pt x="12" y="340"/>
                    </a:lnTo>
                    <a:close/>
                    <a:moveTo>
                      <a:pt x="147" y="352"/>
                    </a:moveTo>
                    <a:lnTo>
                      <a:pt x="6" y="352"/>
                    </a:lnTo>
                    <a:lnTo>
                      <a:pt x="6" y="352"/>
                    </a:lnTo>
                    <a:cubicBezTo>
                      <a:pt x="3" y="352"/>
                      <a:pt x="0" y="349"/>
                      <a:pt x="0" y="346"/>
                    </a:cubicBezTo>
                    <a:lnTo>
                      <a:pt x="0" y="6"/>
                    </a:lnTo>
                    <a:lnTo>
                      <a:pt x="0" y="6"/>
                    </a:lnTo>
                    <a:cubicBezTo>
                      <a:pt x="0" y="2"/>
                      <a:pt x="3" y="0"/>
                      <a:pt x="6" y="0"/>
                    </a:cubicBezTo>
                    <a:lnTo>
                      <a:pt x="147" y="0"/>
                    </a:lnTo>
                    <a:lnTo>
                      <a:pt x="147" y="0"/>
                    </a:lnTo>
                    <a:cubicBezTo>
                      <a:pt x="150" y="0"/>
                      <a:pt x="153" y="2"/>
                      <a:pt x="153" y="6"/>
                    </a:cubicBezTo>
                    <a:lnTo>
                      <a:pt x="153" y="346"/>
                    </a:lnTo>
                    <a:lnTo>
                      <a:pt x="153" y="346"/>
                    </a:lnTo>
                    <a:cubicBezTo>
                      <a:pt x="153" y="349"/>
                      <a:pt x="150" y="352"/>
                      <a:pt x="147" y="352"/>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40" name="Freeform 138">
                <a:extLst>
                  <a:ext uri="{FF2B5EF4-FFF2-40B4-BE49-F238E27FC236}">
                    <a16:creationId xmlns:a16="http://schemas.microsoft.com/office/drawing/2014/main" id="{C2094A4E-9315-4FFB-A2B1-EC139374FE62}"/>
                  </a:ext>
                </a:extLst>
              </p:cNvPr>
              <p:cNvSpPr>
                <a:spLocks noChangeArrowheads="1"/>
              </p:cNvSpPr>
              <p:nvPr/>
            </p:nvSpPr>
            <p:spPr bwMode="auto">
              <a:xfrm>
                <a:off x="5462712" y="7434997"/>
                <a:ext cx="175846" cy="423128"/>
              </a:xfrm>
              <a:custGeom>
                <a:avLst/>
                <a:gdLst>
                  <a:gd name="T0" fmla="*/ 140 w 141"/>
                  <a:gd name="T1" fmla="*/ 339 h 340"/>
                  <a:gd name="T2" fmla="*/ 0 w 141"/>
                  <a:gd name="T3" fmla="*/ 339 h 340"/>
                  <a:gd name="T4" fmla="*/ 0 w 141"/>
                  <a:gd name="T5" fmla="*/ 0 h 340"/>
                  <a:gd name="T6" fmla="*/ 140 w 141"/>
                  <a:gd name="T7" fmla="*/ 0 h 340"/>
                  <a:gd name="T8" fmla="*/ 140 w 141"/>
                  <a:gd name="T9" fmla="*/ 339 h 340"/>
                </a:gdLst>
                <a:ahLst/>
                <a:cxnLst>
                  <a:cxn ang="0">
                    <a:pos x="T0" y="T1"/>
                  </a:cxn>
                  <a:cxn ang="0">
                    <a:pos x="T2" y="T3"/>
                  </a:cxn>
                  <a:cxn ang="0">
                    <a:pos x="T4" y="T5"/>
                  </a:cxn>
                  <a:cxn ang="0">
                    <a:pos x="T6" y="T7"/>
                  </a:cxn>
                  <a:cxn ang="0">
                    <a:pos x="T8" y="T9"/>
                  </a:cxn>
                </a:cxnLst>
                <a:rect l="0" t="0" r="r" b="b"/>
                <a:pathLst>
                  <a:path w="141" h="340">
                    <a:moveTo>
                      <a:pt x="140" y="339"/>
                    </a:moveTo>
                    <a:lnTo>
                      <a:pt x="0" y="339"/>
                    </a:lnTo>
                    <a:lnTo>
                      <a:pt x="0" y="0"/>
                    </a:lnTo>
                    <a:lnTo>
                      <a:pt x="140" y="0"/>
                    </a:lnTo>
                    <a:lnTo>
                      <a:pt x="140" y="339"/>
                    </a:ln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41" name="Freeform 139">
                <a:extLst>
                  <a:ext uri="{FF2B5EF4-FFF2-40B4-BE49-F238E27FC236}">
                    <a16:creationId xmlns:a16="http://schemas.microsoft.com/office/drawing/2014/main" id="{B83B13C5-9398-4C12-AB4E-0D0E0695D2A3}"/>
                  </a:ext>
                </a:extLst>
              </p:cNvPr>
              <p:cNvSpPr>
                <a:spLocks noChangeArrowheads="1"/>
              </p:cNvSpPr>
              <p:nvPr/>
            </p:nvSpPr>
            <p:spPr bwMode="auto">
              <a:xfrm>
                <a:off x="5457215" y="7429500"/>
                <a:ext cx="192333" cy="439615"/>
              </a:xfrm>
              <a:custGeom>
                <a:avLst/>
                <a:gdLst>
                  <a:gd name="T0" fmla="*/ 12 w 153"/>
                  <a:gd name="T1" fmla="*/ 340 h 354"/>
                  <a:gd name="T2" fmla="*/ 140 w 153"/>
                  <a:gd name="T3" fmla="*/ 340 h 354"/>
                  <a:gd name="T4" fmla="*/ 140 w 153"/>
                  <a:gd name="T5" fmla="*/ 13 h 354"/>
                  <a:gd name="T6" fmla="*/ 12 w 153"/>
                  <a:gd name="T7" fmla="*/ 13 h 354"/>
                  <a:gd name="T8" fmla="*/ 12 w 153"/>
                  <a:gd name="T9" fmla="*/ 340 h 354"/>
                  <a:gd name="T10" fmla="*/ 146 w 153"/>
                  <a:gd name="T11" fmla="*/ 353 h 354"/>
                  <a:gd name="T12" fmla="*/ 6 w 153"/>
                  <a:gd name="T13" fmla="*/ 353 h 354"/>
                  <a:gd name="T14" fmla="*/ 6 w 153"/>
                  <a:gd name="T15" fmla="*/ 353 h 354"/>
                  <a:gd name="T16" fmla="*/ 0 w 153"/>
                  <a:gd name="T17" fmla="*/ 346 h 354"/>
                  <a:gd name="T18" fmla="*/ 0 w 153"/>
                  <a:gd name="T19" fmla="*/ 7 h 354"/>
                  <a:gd name="T20" fmla="*/ 0 w 153"/>
                  <a:gd name="T21" fmla="*/ 7 h 354"/>
                  <a:gd name="T22" fmla="*/ 6 w 153"/>
                  <a:gd name="T23" fmla="*/ 0 h 354"/>
                  <a:gd name="T24" fmla="*/ 146 w 153"/>
                  <a:gd name="T25" fmla="*/ 0 h 354"/>
                  <a:gd name="T26" fmla="*/ 146 w 153"/>
                  <a:gd name="T27" fmla="*/ 0 h 354"/>
                  <a:gd name="T28" fmla="*/ 152 w 153"/>
                  <a:gd name="T29" fmla="*/ 7 h 354"/>
                  <a:gd name="T30" fmla="*/ 152 w 153"/>
                  <a:gd name="T31" fmla="*/ 346 h 354"/>
                  <a:gd name="T32" fmla="*/ 152 w 153"/>
                  <a:gd name="T33" fmla="*/ 346 h 354"/>
                  <a:gd name="T34" fmla="*/ 146 w 153"/>
                  <a:gd name="T35" fmla="*/ 35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3" h="354">
                    <a:moveTo>
                      <a:pt x="12" y="340"/>
                    </a:moveTo>
                    <a:lnTo>
                      <a:pt x="140" y="340"/>
                    </a:lnTo>
                    <a:lnTo>
                      <a:pt x="140" y="13"/>
                    </a:lnTo>
                    <a:lnTo>
                      <a:pt x="12" y="13"/>
                    </a:lnTo>
                    <a:lnTo>
                      <a:pt x="12" y="340"/>
                    </a:lnTo>
                    <a:close/>
                    <a:moveTo>
                      <a:pt x="146" y="353"/>
                    </a:moveTo>
                    <a:lnTo>
                      <a:pt x="6" y="353"/>
                    </a:lnTo>
                    <a:lnTo>
                      <a:pt x="6" y="353"/>
                    </a:lnTo>
                    <a:cubicBezTo>
                      <a:pt x="2" y="353"/>
                      <a:pt x="0" y="350"/>
                      <a:pt x="0" y="346"/>
                    </a:cubicBezTo>
                    <a:lnTo>
                      <a:pt x="0" y="7"/>
                    </a:lnTo>
                    <a:lnTo>
                      <a:pt x="0" y="7"/>
                    </a:lnTo>
                    <a:cubicBezTo>
                      <a:pt x="0" y="3"/>
                      <a:pt x="2" y="0"/>
                      <a:pt x="6" y="0"/>
                    </a:cubicBezTo>
                    <a:lnTo>
                      <a:pt x="146" y="0"/>
                    </a:lnTo>
                    <a:lnTo>
                      <a:pt x="146" y="0"/>
                    </a:lnTo>
                    <a:cubicBezTo>
                      <a:pt x="150" y="0"/>
                      <a:pt x="152" y="3"/>
                      <a:pt x="152" y="7"/>
                    </a:cubicBezTo>
                    <a:lnTo>
                      <a:pt x="152" y="346"/>
                    </a:lnTo>
                    <a:lnTo>
                      <a:pt x="152" y="346"/>
                    </a:lnTo>
                    <a:cubicBezTo>
                      <a:pt x="152" y="350"/>
                      <a:pt x="150" y="353"/>
                      <a:pt x="146" y="353"/>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42" name="Freeform 140">
                <a:extLst>
                  <a:ext uri="{FF2B5EF4-FFF2-40B4-BE49-F238E27FC236}">
                    <a16:creationId xmlns:a16="http://schemas.microsoft.com/office/drawing/2014/main" id="{89164386-9D4D-4A2D-A12E-22D596C7520A}"/>
                  </a:ext>
                </a:extLst>
              </p:cNvPr>
              <p:cNvSpPr>
                <a:spLocks noChangeArrowheads="1"/>
              </p:cNvSpPr>
              <p:nvPr/>
            </p:nvSpPr>
            <p:spPr bwMode="auto">
              <a:xfrm>
                <a:off x="5726481" y="7434997"/>
                <a:ext cx="175846" cy="423128"/>
              </a:xfrm>
              <a:custGeom>
                <a:avLst/>
                <a:gdLst>
                  <a:gd name="T0" fmla="*/ 141 w 142"/>
                  <a:gd name="T1" fmla="*/ 339 h 340"/>
                  <a:gd name="T2" fmla="*/ 0 w 142"/>
                  <a:gd name="T3" fmla="*/ 339 h 340"/>
                  <a:gd name="T4" fmla="*/ 0 w 142"/>
                  <a:gd name="T5" fmla="*/ 0 h 340"/>
                  <a:gd name="T6" fmla="*/ 141 w 142"/>
                  <a:gd name="T7" fmla="*/ 0 h 340"/>
                  <a:gd name="T8" fmla="*/ 141 w 142"/>
                  <a:gd name="T9" fmla="*/ 339 h 340"/>
                </a:gdLst>
                <a:ahLst/>
                <a:cxnLst>
                  <a:cxn ang="0">
                    <a:pos x="T0" y="T1"/>
                  </a:cxn>
                  <a:cxn ang="0">
                    <a:pos x="T2" y="T3"/>
                  </a:cxn>
                  <a:cxn ang="0">
                    <a:pos x="T4" y="T5"/>
                  </a:cxn>
                  <a:cxn ang="0">
                    <a:pos x="T6" y="T7"/>
                  </a:cxn>
                  <a:cxn ang="0">
                    <a:pos x="T8" y="T9"/>
                  </a:cxn>
                </a:cxnLst>
                <a:rect l="0" t="0" r="r" b="b"/>
                <a:pathLst>
                  <a:path w="142" h="340">
                    <a:moveTo>
                      <a:pt x="141" y="339"/>
                    </a:moveTo>
                    <a:lnTo>
                      <a:pt x="0" y="339"/>
                    </a:lnTo>
                    <a:lnTo>
                      <a:pt x="0" y="0"/>
                    </a:lnTo>
                    <a:lnTo>
                      <a:pt x="141" y="0"/>
                    </a:lnTo>
                    <a:lnTo>
                      <a:pt x="141" y="339"/>
                    </a:ln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43" name="Freeform 141">
                <a:extLst>
                  <a:ext uri="{FF2B5EF4-FFF2-40B4-BE49-F238E27FC236}">
                    <a16:creationId xmlns:a16="http://schemas.microsoft.com/office/drawing/2014/main" id="{A4D9654A-B115-4040-8B6E-CB3C9ED41880}"/>
                  </a:ext>
                </a:extLst>
              </p:cNvPr>
              <p:cNvSpPr>
                <a:spLocks noChangeArrowheads="1"/>
              </p:cNvSpPr>
              <p:nvPr/>
            </p:nvSpPr>
            <p:spPr bwMode="auto">
              <a:xfrm>
                <a:off x="5720984" y="7429500"/>
                <a:ext cx="192333" cy="439615"/>
              </a:xfrm>
              <a:custGeom>
                <a:avLst/>
                <a:gdLst>
                  <a:gd name="T0" fmla="*/ 12 w 154"/>
                  <a:gd name="T1" fmla="*/ 340 h 354"/>
                  <a:gd name="T2" fmla="*/ 141 w 154"/>
                  <a:gd name="T3" fmla="*/ 340 h 354"/>
                  <a:gd name="T4" fmla="*/ 141 w 154"/>
                  <a:gd name="T5" fmla="*/ 13 h 354"/>
                  <a:gd name="T6" fmla="*/ 12 w 154"/>
                  <a:gd name="T7" fmla="*/ 13 h 354"/>
                  <a:gd name="T8" fmla="*/ 12 w 154"/>
                  <a:gd name="T9" fmla="*/ 340 h 354"/>
                  <a:gd name="T10" fmla="*/ 147 w 154"/>
                  <a:gd name="T11" fmla="*/ 353 h 354"/>
                  <a:gd name="T12" fmla="*/ 6 w 154"/>
                  <a:gd name="T13" fmla="*/ 353 h 354"/>
                  <a:gd name="T14" fmla="*/ 6 w 154"/>
                  <a:gd name="T15" fmla="*/ 353 h 354"/>
                  <a:gd name="T16" fmla="*/ 0 w 154"/>
                  <a:gd name="T17" fmla="*/ 346 h 354"/>
                  <a:gd name="T18" fmla="*/ 0 w 154"/>
                  <a:gd name="T19" fmla="*/ 7 h 354"/>
                  <a:gd name="T20" fmla="*/ 0 w 154"/>
                  <a:gd name="T21" fmla="*/ 7 h 354"/>
                  <a:gd name="T22" fmla="*/ 6 w 154"/>
                  <a:gd name="T23" fmla="*/ 0 h 354"/>
                  <a:gd name="T24" fmla="*/ 147 w 154"/>
                  <a:gd name="T25" fmla="*/ 0 h 354"/>
                  <a:gd name="T26" fmla="*/ 147 w 154"/>
                  <a:gd name="T27" fmla="*/ 0 h 354"/>
                  <a:gd name="T28" fmla="*/ 153 w 154"/>
                  <a:gd name="T29" fmla="*/ 7 h 354"/>
                  <a:gd name="T30" fmla="*/ 153 w 154"/>
                  <a:gd name="T31" fmla="*/ 346 h 354"/>
                  <a:gd name="T32" fmla="*/ 153 w 154"/>
                  <a:gd name="T33" fmla="*/ 346 h 354"/>
                  <a:gd name="T34" fmla="*/ 147 w 154"/>
                  <a:gd name="T35" fmla="*/ 35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4" h="354">
                    <a:moveTo>
                      <a:pt x="12" y="340"/>
                    </a:moveTo>
                    <a:lnTo>
                      <a:pt x="141" y="340"/>
                    </a:lnTo>
                    <a:lnTo>
                      <a:pt x="141" y="13"/>
                    </a:lnTo>
                    <a:lnTo>
                      <a:pt x="12" y="13"/>
                    </a:lnTo>
                    <a:lnTo>
                      <a:pt x="12" y="340"/>
                    </a:lnTo>
                    <a:close/>
                    <a:moveTo>
                      <a:pt x="147" y="353"/>
                    </a:moveTo>
                    <a:lnTo>
                      <a:pt x="6" y="353"/>
                    </a:lnTo>
                    <a:lnTo>
                      <a:pt x="6" y="353"/>
                    </a:lnTo>
                    <a:cubicBezTo>
                      <a:pt x="3" y="353"/>
                      <a:pt x="0" y="350"/>
                      <a:pt x="0" y="346"/>
                    </a:cubicBezTo>
                    <a:lnTo>
                      <a:pt x="0" y="7"/>
                    </a:lnTo>
                    <a:lnTo>
                      <a:pt x="0" y="7"/>
                    </a:lnTo>
                    <a:cubicBezTo>
                      <a:pt x="0" y="3"/>
                      <a:pt x="3" y="0"/>
                      <a:pt x="6" y="0"/>
                    </a:cubicBezTo>
                    <a:lnTo>
                      <a:pt x="147" y="0"/>
                    </a:lnTo>
                    <a:lnTo>
                      <a:pt x="147" y="0"/>
                    </a:lnTo>
                    <a:cubicBezTo>
                      <a:pt x="150" y="0"/>
                      <a:pt x="153" y="3"/>
                      <a:pt x="153" y="7"/>
                    </a:cubicBezTo>
                    <a:lnTo>
                      <a:pt x="153" y="346"/>
                    </a:lnTo>
                    <a:lnTo>
                      <a:pt x="153" y="346"/>
                    </a:lnTo>
                    <a:cubicBezTo>
                      <a:pt x="153" y="350"/>
                      <a:pt x="150" y="353"/>
                      <a:pt x="147" y="353"/>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44" name="Freeform 142">
                <a:extLst>
                  <a:ext uri="{FF2B5EF4-FFF2-40B4-BE49-F238E27FC236}">
                    <a16:creationId xmlns:a16="http://schemas.microsoft.com/office/drawing/2014/main" id="{B115C97D-9DD1-44CA-953C-2CC1A26A6111}"/>
                  </a:ext>
                </a:extLst>
              </p:cNvPr>
              <p:cNvSpPr>
                <a:spLocks noChangeArrowheads="1"/>
              </p:cNvSpPr>
              <p:nvPr/>
            </p:nvSpPr>
            <p:spPr bwMode="auto">
              <a:xfrm>
                <a:off x="5116513" y="6759087"/>
                <a:ext cx="241788" cy="2170603"/>
              </a:xfrm>
              <a:custGeom>
                <a:avLst/>
                <a:gdLst>
                  <a:gd name="T0" fmla="*/ 193 w 194"/>
                  <a:gd name="T1" fmla="*/ 1741 h 1742"/>
                  <a:gd name="T2" fmla="*/ 0 w 194"/>
                  <a:gd name="T3" fmla="*/ 1741 h 1742"/>
                  <a:gd name="T4" fmla="*/ 0 w 194"/>
                  <a:gd name="T5" fmla="*/ 0 h 1742"/>
                  <a:gd name="T6" fmla="*/ 193 w 194"/>
                  <a:gd name="T7" fmla="*/ 0 h 1742"/>
                  <a:gd name="T8" fmla="*/ 193 w 194"/>
                  <a:gd name="T9" fmla="*/ 1741 h 1742"/>
                </a:gdLst>
                <a:ahLst/>
                <a:cxnLst>
                  <a:cxn ang="0">
                    <a:pos x="T0" y="T1"/>
                  </a:cxn>
                  <a:cxn ang="0">
                    <a:pos x="T2" y="T3"/>
                  </a:cxn>
                  <a:cxn ang="0">
                    <a:pos x="T4" y="T5"/>
                  </a:cxn>
                  <a:cxn ang="0">
                    <a:pos x="T6" y="T7"/>
                  </a:cxn>
                  <a:cxn ang="0">
                    <a:pos x="T8" y="T9"/>
                  </a:cxn>
                </a:cxnLst>
                <a:rect l="0" t="0" r="r" b="b"/>
                <a:pathLst>
                  <a:path w="194" h="1742">
                    <a:moveTo>
                      <a:pt x="193" y="1741"/>
                    </a:moveTo>
                    <a:lnTo>
                      <a:pt x="0" y="1741"/>
                    </a:lnTo>
                    <a:lnTo>
                      <a:pt x="0" y="0"/>
                    </a:lnTo>
                    <a:lnTo>
                      <a:pt x="193" y="0"/>
                    </a:lnTo>
                    <a:lnTo>
                      <a:pt x="193" y="1741"/>
                    </a:lnTo>
                  </a:path>
                </a:pathLst>
              </a:custGeom>
              <a:solidFill>
                <a:schemeClr val="bg1">
                  <a:alpha val="20000"/>
                </a:schemeClr>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45" name="Freeform 143">
                <a:extLst>
                  <a:ext uri="{FF2B5EF4-FFF2-40B4-BE49-F238E27FC236}">
                    <a16:creationId xmlns:a16="http://schemas.microsoft.com/office/drawing/2014/main" id="{3589A930-C3E8-4440-B9CE-0FAE4ED83F33}"/>
                  </a:ext>
                </a:extLst>
              </p:cNvPr>
              <p:cNvSpPr>
                <a:spLocks noChangeArrowheads="1"/>
              </p:cNvSpPr>
              <p:nvPr/>
            </p:nvSpPr>
            <p:spPr bwMode="auto">
              <a:xfrm>
                <a:off x="5352808" y="6759087"/>
                <a:ext cx="16484" cy="2170603"/>
              </a:xfrm>
              <a:custGeom>
                <a:avLst/>
                <a:gdLst>
                  <a:gd name="T0" fmla="*/ 13 w 14"/>
                  <a:gd name="T1" fmla="*/ 1741 h 1742"/>
                  <a:gd name="T2" fmla="*/ 0 w 14"/>
                  <a:gd name="T3" fmla="*/ 1741 h 1742"/>
                  <a:gd name="T4" fmla="*/ 0 w 14"/>
                  <a:gd name="T5" fmla="*/ 0 h 1742"/>
                  <a:gd name="T6" fmla="*/ 13 w 14"/>
                  <a:gd name="T7" fmla="*/ 0 h 1742"/>
                  <a:gd name="T8" fmla="*/ 13 w 14"/>
                  <a:gd name="T9" fmla="*/ 1741 h 1742"/>
                </a:gdLst>
                <a:ahLst/>
                <a:cxnLst>
                  <a:cxn ang="0">
                    <a:pos x="T0" y="T1"/>
                  </a:cxn>
                  <a:cxn ang="0">
                    <a:pos x="T2" y="T3"/>
                  </a:cxn>
                  <a:cxn ang="0">
                    <a:pos x="T4" y="T5"/>
                  </a:cxn>
                  <a:cxn ang="0">
                    <a:pos x="T6" y="T7"/>
                  </a:cxn>
                  <a:cxn ang="0">
                    <a:pos x="T8" y="T9"/>
                  </a:cxn>
                </a:cxnLst>
                <a:rect l="0" t="0" r="r" b="b"/>
                <a:pathLst>
                  <a:path w="14" h="1742">
                    <a:moveTo>
                      <a:pt x="13" y="1741"/>
                    </a:moveTo>
                    <a:lnTo>
                      <a:pt x="0" y="1741"/>
                    </a:lnTo>
                    <a:lnTo>
                      <a:pt x="0" y="0"/>
                    </a:lnTo>
                    <a:lnTo>
                      <a:pt x="13" y="0"/>
                    </a:lnTo>
                    <a:lnTo>
                      <a:pt x="13" y="1741"/>
                    </a:lnTo>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grpSp>
        <p:grpSp>
          <p:nvGrpSpPr>
            <p:cNvPr id="32" name="Grupo 31">
              <a:extLst>
                <a:ext uri="{FF2B5EF4-FFF2-40B4-BE49-F238E27FC236}">
                  <a16:creationId xmlns:a16="http://schemas.microsoft.com/office/drawing/2014/main" id="{7F9602C6-AF7B-498E-9F40-25AC2AD2B154}"/>
                </a:ext>
              </a:extLst>
            </p:cNvPr>
            <p:cNvGrpSpPr/>
            <p:nvPr/>
          </p:nvGrpSpPr>
          <p:grpSpPr>
            <a:xfrm>
              <a:off x="3237157" y="4670913"/>
              <a:ext cx="2335459" cy="615462"/>
              <a:chOff x="3237157" y="4670913"/>
              <a:chExt cx="2335459" cy="615462"/>
            </a:xfrm>
          </p:grpSpPr>
          <p:sp>
            <p:nvSpPr>
              <p:cNvPr id="146" name="Freeform 144">
                <a:extLst>
                  <a:ext uri="{FF2B5EF4-FFF2-40B4-BE49-F238E27FC236}">
                    <a16:creationId xmlns:a16="http://schemas.microsoft.com/office/drawing/2014/main" id="{13561AD4-1024-465C-AACD-D5AAD3E5FBC3}"/>
                  </a:ext>
                </a:extLst>
              </p:cNvPr>
              <p:cNvSpPr>
                <a:spLocks noChangeArrowheads="1"/>
              </p:cNvSpPr>
              <p:nvPr/>
            </p:nvSpPr>
            <p:spPr bwMode="auto">
              <a:xfrm>
                <a:off x="3237157" y="4670913"/>
                <a:ext cx="2335459" cy="609968"/>
              </a:xfrm>
              <a:custGeom>
                <a:avLst/>
                <a:gdLst>
                  <a:gd name="T0" fmla="*/ 47 w 1872"/>
                  <a:gd name="T1" fmla="*/ 473 h 489"/>
                  <a:gd name="T2" fmla="*/ 47 w 1872"/>
                  <a:gd name="T3" fmla="*/ 473 h 489"/>
                  <a:gd name="T4" fmla="*/ 24 w 1872"/>
                  <a:gd name="T5" fmla="*/ 413 h 489"/>
                  <a:gd name="T6" fmla="*/ 24 w 1872"/>
                  <a:gd name="T7" fmla="*/ 413 h 489"/>
                  <a:gd name="T8" fmla="*/ 719 w 1872"/>
                  <a:gd name="T9" fmla="*/ 52 h 489"/>
                  <a:gd name="T10" fmla="*/ 719 w 1872"/>
                  <a:gd name="T11" fmla="*/ 52 h 489"/>
                  <a:gd name="T12" fmla="*/ 1031 w 1872"/>
                  <a:gd name="T13" fmla="*/ 357 h 489"/>
                  <a:gd name="T14" fmla="*/ 1031 w 1872"/>
                  <a:gd name="T15" fmla="*/ 357 h 489"/>
                  <a:gd name="T16" fmla="*/ 1049 w 1872"/>
                  <a:gd name="T17" fmla="*/ 370 h 489"/>
                  <a:gd name="T18" fmla="*/ 1049 w 1872"/>
                  <a:gd name="T19" fmla="*/ 370 h 489"/>
                  <a:gd name="T20" fmla="*/ 1195 w 1872"/>
                  <a:gd name="T21" fmla="*/ 315 h 489"/>
                  <a:gd name="T22" fmla="*/ 1195 w 1872"/>
                  <a:gd name="T23" fmla="*/ 315 h 489"/>
                  <a:gd name="T24" fmla="*/ 1268 w 1872"/>
                  <a:gd name="T25" fmla="*/ 355 h 489"/>
                  <a:gd name="T26" fmla="*/ 1268 w 1872"/>
                  <a:gd name="T27" fmla="*/ 355 h 489"/>
                  <a:gd name="T28" fmla="*/ 1288 w 1872"/>
                  <a:gd name="T29" fmla="*/ 360 h 489"/>
                  <a:gd name="T30" fmla="*/ 1288 w 1872"/>
                  <a:gd name="T31" fmla="*/ 360 h 489"/>
                  <a:gd name="T32" fmla="*/ 1382 w 1872"/>
                  <a:gd name="T33" fmla="*/ 325 h 489"/>
                  <a:gd name="T34" fmla="*/ 1382 w 1872"/>
                  <a:gd name="T35" fmla="*/ 325 h 489"/>
                  <a:gd name="T36" fmla="*/ 1439 w 1872"/>
                  <a:gd name="T37" fmla="*/ 362 h 489"/>
                  <a:gd name="T38" fmla="*/ 1439 w 1872"/>
                  <a:gd name="T39" fmla="*/ 362 h 489"/>
                  <a:gd name="T40" fmla="*/ 1457 w 1872"/>
                  <a:gd name="T41" fmla="*/ 368 h 489"/>
                  <a:gd name="T42" fmla="*/ 1457 w 1872"/>
                  <a:gd name="T43" fmla="*/ 368 h 489"/>
                  <a:gd name="T44" fmla="*/ 1550 w 1872"/>
                  <a:gd name="T45" fmla="*/ 345 h 489"/>
                  <a:gd name="T46" fmla="*/ 1550 w 1872"/>
                  <a:gd name="T47" fmla="*/ 345 h 489"/>
                  <a:gd name="T48" fmla="*/ 1614 w 1872"/>
                  <a:gd name="T49" fmla="*/ 397 h 489"/>
                  <a:gd name="T50" fmla="*/ 1614 w 1872"/>
                  <a:gd name="T51" fmla="*/ 397 h 489"/>
                  <a:gd name="T52" fmla="*/ 1633 w 1872"/>
                  <a:gd name="T53" fmla="*/ 402 h 489"/>
                  <a:gd name="T54" fmla="*/ 1633 w 1872"/>
                  <a:gd name="T55" fmla="*/ 402 h 489"/>
                  <a:gd name="T56" fmla="*/ 1746 w 1872"/>
                  <a:gd name="T57" fmla="*/ 367 h 489"/>
                  <a:gd name="T58" fmla="*/ 1746 w 1872"/>
                  <a:gd name="T59" fmla="*/ 367 h 489"/>
                  <a:gd name="T60" fmla="*/ 1681 w 1872"/>
                  <a:gd name="T61" fmla="*/ 485 h 489"/>
                  <a:gd name="T62" fmla="*/ 1681 w 1872"/>
                  <a:gd name="T63" fmla="*/ 485 h 489"/>
                  <a:gd name="T64" fmla="*/ 47 w 1872"/>
                  <a:gd name="T65" fmla="*/ 473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72" h="489">
                    <a:moveTo>
                      <a:pt x="47" y="473"/>
                    </a:moveTo>
                    <a:lnTo>
                      <a:pt x="47" y="473"/>
                    </a:lnTo>
                    <a:cubicBezTo>
                      <a:pt x="16" y="472"/>
                      <a:pt x="0" y="434"/>
                      <a:pt x="24" y="413"/>
                    </a:cubicBezTo>
                    <a:lnTo>
                      <a:pt x="24" y="413"/>
                    </a:lnTo>
                    <a:cubicBezTo>
                      <a:pt x="138" y="308"/>
                      <a:pt x="401" y="98"/>
                      <a:pt x="719" y="52"/>
                    </a:cubicBezTo>
                    <a:lnTo>
                      <a:pt x="719" y="52"/>
                    </a:lnTo>
                    <a:cubicBezTo>
                      <a:pt x="1073" y="0"/>
                      <a:pt x="1049" y="265"/>
                      <a:pt x="1031" y="357"/>
                    </a:cubicBezTo>
                    <a:lnTo>
                      <a:pt x="1031" y="357"/>
                    </a:lnTo>
                    <a:cubicBezTo>
                      <a:pt x="1028" y="368"/>
                      <a:pt x="1040" y="376"/>
                      <a:pt x="1049" y="370"/>
                    </a:cubicBezTo>
                    <a:lnTo>
                      <a:pt x="1049" y="370"/>
                    </a:lnTo>
                    <a:cubicBezTo>
                      <a:pt x="1083" y="348"/>
                      <a:pt x="1143" y="315"/>
                      <a:pt x="1195" y="315"/>
                    </a:cubicBezTo>
                    <a:lnTo>
                      <a:pt x="1195" y="315"/>
                    </a:lnTo>
                    <a:cubicBezTo>
                      <a:pt x="1243" y="315"/>
                      <a:pt x="1261" y="337"/>
                      <a:pt x="1268" y="355"/>
                    </a:cubicBezTo>
                    <a:lnTo>
                      <a:pt x="1268" y="355"/>
                    </a:lnTo>
                    <a:cubicBezTo>
                      <a:pt x="1271" y="363"/>
                      <a:pt x="1281" y="365"/>
                      <a:pt x="1288" y="360"/>
                    </a:cubicBezTo>
                    <a:lnTo>
                      <a:pt x="1288" y="360"/>
                    </a:lnTo>
                    <a:cubicBezTo>
                      <a:pt x="1305" y="345"/>
                      <a:pt x="1338" y="324"/>
                      <a:pt x="1382" y="325"/>
                    </a:cubicBezTo>
                    <a:lnTo>
                      <a:pt x="1382" y="325"/>
                    </a:lnTo>
                    <a:cubicBezTo>
                      <a:pt x="1418" y="326"/>
                      <a:pt x="1433" y="346"/>
                      <a:pt x="1439" y="362"/>
                    </a:cubicBezTo>
                    <a:lnTo>
                      <a:pt x="1439" y="362"/>
                    </a:lnTo>
                    <a:cubicBezTo>
                      <a:pt x="1441" y="370"/>
                      <a:pt x="1451" y="373"/>
                      <a:pt x="1457" y="368"/>
                    </a:cubicBezTo>
                    <a:lnTo>
                      <a:pt x="1457" y="368"/>
                    </a:lnTo>
                    <a:cubicBezTo>
                      <a:pt x="1475" y="354"/>
                      <a:pt x="1508" y="337"/>
                      <a:pt x="1550" y="345"/>
                    </a:cubicBezTo>
                    <a:lnTo>
                      <a:pt x="1550" y="345"/>
                    </a:lnTo>
                    <a:cubicBezTo>
                      <a:pt x="1589" y="353"/>
                      <a:pt x="1606" y="379"/>
                      <a:pt x="1614" y="397"/>
                    </a:cubicBezTo>
                    <a:lnTo>
                      <a:pt x="1614" y="397"/>
                    </a:lnTo>
                    <a:cubicBezTo>
                      <a:pt x="1617" y="405"/>
                      <a:pt x="1627" y="408"/>
                      <a:pt x="1633" y="402"/>
                    </a:cubicBezTo>
                    <a:lnTo>
                      <a:pt x="1633" y="402"/>
                    </a:lnTo>
                    <a:cubicBezTo>
                      <a:pt x="1651" y="386"/>
                      <a:pt x="1689" y="363"/>
                      <a:pt x="1746" y="367"/>
                    </a:cubicBezTo>
                    <a:lnTo>
                      <a:pt x="1746" y="367"/>
                    </a:lnTo>
                    <a:cubicBezTo>
                      <a:pt x="1831" y="372"/>
                      <a:pt x="1871" y="482"/>
                      <a:pt x="1681" y="485"/>
                    </a:cubicBezTo>
                    <a:lnTo>
                      <a:pt x="1681" y="485"/>
                    </a:lnTo>
                    <a:cubicBezTo>
                      <a:pt x="1519" y="488"/>
                      <a:pt x="370" y="476"/>
                      <a:pt x="47" y="473"/>
                    </a:cubicBezTo>
                  </a:path>
                </a:pathLst>
              </a:custGeom>
              <a:solidFill>
                <a:schemeClr val="bg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47" name="Freeform 145">
                <a:extLst>
                  <a:ext uri="{FF2B5EF4-FFF2-40B4-BE49-F238E27FC236}">
                    <a16:creationId xmlns:a16="http://schemas.microsoft.com/office/drawing/2014/main" id="{0C8B5B5A-FACB-4901-9FEB-053917348794}"/>
                  </a:ext>
                </a:extLst>
              </p:cNvPr>
              <p:cNvSpPr>
                <a:spLocks noChangeArrowheads="1"/>
              </p:cNvSpPr>
              <p:nvPr/>
            </p:nvSpPr>
            <p:spPr bwMode="auto">
              <a:xfrm>
                <a:off x="3242654" y="4709382"/>
                <a:ext cx="2269513" cy="576993"/>
              </a:xfrm>
              <a:custGeom>
                <a:avLst/>
                <a:gdLst>
                  <a:gd name="T0" fmla="*/ 799 w 1820"/>
                  <a:gd name="T1" fmla="*/ 22 h 464"/>
                  <a:gd name="T2" fmla="*/ 716 w 1820"/>
                  <a:gd name="T3" fmla="*/ 29 h 464"/>
                  <a:gd name="T4" fmla="*/ 24 w 1820"/>
                  <a:gd name="T5" fmla="*/ 388 h 464"/>
                  <a:gd name="T6" fmla="*/ 16 w 1820"/>
                  <a:gd name="T7" fmla="*/ 421 h 464"/>
                  <a:gd name="T8" fmla="*/ 43 w 1820"/>
                  <a:gd name="T9" fmla="*/ 439 h 464"/>
                  <a:gd name="T10" fmla="*/ 1677 w 1820"/>
                  <a:gd name="T11" fmla="*/ 452 h 464"/>
                  <a:gd name="T12" fmla="*/ 1808 w 1820"/>
                  <a:gd name="T13" fmla="*/ 396 h 464"/>
                  <a:gd name="T14" fmla="*/ 1741 w 1820"/>
                  <a:gd name="T15" fmla="*/ 344 h 464"/>
                  <a:gd name="T16" fmla="*/ 1633 w 1820"/>
                  <a:gd name="T17" fmla="*/ 378 h 464"/>
                  <a:gd name="T18" fmla="*/ 1618 w 1820"/>
                  <a:gd name="T19" fmla="*/ 382 h 464"/>
                  <a:gd name="T20" fmla="*/ 1605 w 1820"/>
                  <a:gd name="T21" fmla="*/ 372 h 464"/>
                  <a:gd name="T22" fmla="*/ 1545 w 1820"/>
                  <a:gd name="T23" fmla="*/ 323 h 464"/>
                  <a:gd name="T24" fmla="*/ 1457 w 1820"/>
                  <a:gd name="T25" fmla="*/ 344 h 464"/>
                  <a:gd name="T26" fmla="*/ 1441 w 1820"/>
                  <a:gd name="T27" fmla="*/ 347 h 464"/>
                  <a:gd name="T28" fmla="*/ 1429 w 1820"/>
                  <a:gd name="T29" fmla="*/ 335 h 464"/>
                  <a:gd name="T30" fmla="*/ 1378 w 1820"/>
                  <a:gd name="T31" fmla="*/ 302 h 464"/>
                  <a:gd name="T32" fmla="*/ 1287 w 1820"/>
                  <a:gd name="T33" fmla="*/ 336 h 464"/>
                  <a:gd name="T34" fmla="*/ 1271 w 1820"/>
                  <a:gd name="T35" fmla="*/ 340 h 464"/>
                  <a:gd name="T36" fmla="*/ 1259 w 1820"/>
                  <a:gd name="T37" fmla="*/ 329 h 464"/>
                  <a:gd name="T38" fmla="*/ 1191 w 1820"/>
                  <a:gd name="T39" fmla="*/ 292 h 464"/>
                  <a:gd name="T40" fmla="*/ 1048 w 1820"/>
                  <a:gd name="T41" fmla="*/ 347 h 464"/>
                  <a:gd name="T42" fmla="*/ 1028 w 1820"/>
                  <a:gd name="T43" fmla="*/ 346 h 464"/>
                  <a:gd name="T44" fmla="*/ 1021 w 1820"/>
                  <a:gd name="T45" fmla="*/ 328 h 464"/>
                  <a:gd name="T46" fmla="*/ 977 w 1820"/>
                  <a:gd name="T47" fmla="*/ 84 h 464"/>
                  <a:gd name="T48" fmla="*/ 1597 w 1820"/>
                  <a:gd name="T49" fmla="*/ 463 h 464"/>
                  <a:gd name="T50" fmla="*/ 43 w 1820"/>
                  <a:gd name="T51" fmla="*/ 450 h 464"/>
                  <a:gd name="T52" fmla="*/ 6 w 1820"/>
                  <a:gd name="T53" fmla="*/ 424 h 464"/>
                  <a:gd name="T54" fmla="*/ 16 w 1820"/>
                  <a:gd name="T55" fmla="*/ 380 h 464"/>
                  <a:gd name="T56" fmla="*/ 714 w 1820"/>
                  <a:gd name="T57" fmla="*/ 18 h 464"/>
                  <a:gd name="T58" fmla="*/ 985 w 1820"/>
                  <a:gd name="T59" fmla="*/ 77 h 464"/>
                  <a:gd name="T60" fmla="*/ 1032 w 1820"/>
                  <a:gd name="T61" fmla="*/ 330 h 464"/>
                  <a:gd name="T62" fmla="*/ 1035 w 1820"/>
                  <a:gd name="T63" fmla="*/ 337 h 464"/>
                  <a:gd name="T64" fmla="*/ 1042 w 1820"/>
                  <a:gd name="T65" fmla="*/ 337 h 464"/>
                  <a:gd name="T66" fmla="*/ 1191 w 1820"/>
                  <a:gd name="T67" fmla="*/ 281 h 464"/>
                  <a:gd name="T68" fmla="*/ 1269 w 1820"/>
                  <a:gd name="T69" fmla="*/ 325 h 464"/>
                  <a:gd name="T70" fmla="*/ 1274 w 1820"/>
                  <a:gd name="T71" fmla="*/ 329 h 464"/>
                  <a:gd name="T72" fmla="*/ 1280 w 1820"/>
                  <a:gd name="T73" fmla="*/ 328 h 464"/>
                  <a:gd name="T74" fmla="*/ 1378 w 1820"/>
                  <a:gd name="T75" fmla="*/ 291 h 464"/>
                  <a:gd name="T76" fmla="*/ 1440 w 1820"/>
                  <a:gd name="T77" fmla="*/ 332 h 464"/>
                  <a:gd name="T78" fmla="*/ 1444 w 1820"/>
                  <a:gd name="T79" fmla="*/ 336 h 464"/>
                  <a:gd name="T80" fmla="*/ 1450 w 1820"/>
                  <a:gd name="T81" fmla="*/ 335 h 464"/>
                  <a:gd name="T82" fmla="*/ 1547 w 1820"/>
                  <a:gd name="T83" fmla="*/ 312 h 464"/>
                  <a:gd name="T84" fmla="*/ 1615 w 1820"/>
                  <a:gd name="T85" fmla="*/ 367 h 464"/>
                  <a:gd name="T86" fmla="*/ 1620 w 1820"/>
                  <a:gd name="T87" fmla="*/ 372 h 464"/>
                  <a:gd name="T88" fmla="*/ 1625 w 1820"/>
                  <a:gd name="T89" fmla="*/ 370 h 464"/>
                  <a:gd name="T90" fmla="*/ 1742 w 1820"/>
                  <a:gd name="T91" fmla="*/ 333 h 464"/>
                  <a:gd name="T92" fmla="*/ 1819 w 1820"/>
                  <a:gd name="T93" fmla="*/ 396 h 464"/>
                  <a:gd name="T94" fmla="*/ 1678 w 1820"/>
                  <a:gd name="T95" fmla="*/ 463 h 464"/>
                  <a:gd name="T96" fmla="*/ 1597 w 1820"/>
                  <a:gd name="T97" fmla="*/ 463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820" h="464">
                    <a:moveTo>
                      <a:pt x="799" y="22"/>
                    </a:moveTo>
                    <a:lnTo>
                      <a:pt x="799" y="22"/>
                    </a:lnTo>
                    <a:cubicBezTo>
                      <a:pt x="774" y="22"/>
                      <a:pt x="746" y="25"/>
                      <a:pt x="716" y="29"/>
                    </a:cubicBezTo>
                    <a:lnTo>
                      <a:pt x="716" y="29"/>
                    </a:lnTo>
                    <a:cubicBezTo>
                      <a:pt x="405" y="74"/>
                      <a:pt x="149" y="273"/>
                      <a:pt x="24" y="388"/>
                    </a:cubicBezTo>
                    <a:lnTo>
                      <a:pt x="24" y="388"/>
                    </a:lnTo>
                    <a:cubicBezTo>
                      <a:pt x="13" y="398"/>
                      <a:pt x="13" y="411"/>
                      <a:pt x="16" y="421"/>
                    </a:cubicBezTo>
                    <a:lnTo>
                      <a:pt x="16" y="421"/>
                    </a:lnTo>
                    <a:cubicBezTo>
                      <a:pt x="19" y="430"/>
                      <a:pt x="28" y="439"/>
                      <a:pt x="43" y="439"/>
                    </a:cubicBezTo>
                    <a:lnTo>
                      <a:pt x="43" y="439"/>
                    </a:lnTo>
                    <a:cubicBezTo>
                      <a:pt x="386" y="443"/>
                      <a:pt x="1516" y="455"/>
                      <a:pt x="1677" y="452"/>
                    </a:cubicBezTo>
                    <a:lnTo>
                      <a:pt x="1677" y="452"/>
                    </a:lnTo>
                    <a:cubicBezTo>
                      <a:pt x="1773" y="450"/>
                      <a:pt x="1807" y="422"/>
                      <a:pt x="1808" y="396"/>
                    </a:cubicBezTo>
                    <a:lnTo>
                      <a:pt x="1808" y="396"/>
                    </a:lnTo>
                    <a:cubicBezTo>
                      <a:pt x="1808" y="370"/>
                      <a:pt x="1778" y="347"/>
                      <a:pt x="1741" y="344"/>
                    </a:cubicBezTo>
                    <a:lnTo>
                      <a:pt x="1741" y="344"/>
                    </a:lnTo>
                    <a:cubicBezTo>
                      <a:pt x="1686" y="340"/>
                      <a:pt x="1649" y="364"/>
                      <a:pt x="1633" y="378"/>
                    </a:cubicBezTo>
                    <a:lnTo>
                      <a:pt x="1633" y="378"/>
                    </a:lnTo>
                    <a:cubicBezTo>
                      <a:pt x="1628" y="382"/>
                      <a:pt x="1623" y="383"/>
                      <a:pt x="1618" y="382"/>
                    </a:cubicBezTo>
                    <a:lnTo>
                      <a:pt x="1618" y="382"/>
                    </a:lnTo>
                    <a:cubicBezTo>
                      <a:pt x="1612" y="381"/>
                      <a:pt x="1607" y="376"/>
                      <a:pt x="1605" y="372"/>
                    </a:cubicBezTo>
                    <a:lnTo>
                      <a:pt x="1605" y="372"/>
                    </a:lnTo>
                    <a:cubicBezTo>
                      <a:pt x="1597" y="353"/>
                      <a:pt x="1581" y="330"/>
                      <a:pt x="1545" y="323"/>
                    </a:cubicBezTo>
                    <a:lnTo>
                      <a:pt x="1545" y="323"/>
                    </a:lnTo>
                    <a:cubicBezTo>
                      <a:pt x="1505" y="315"/>
                      <a:pt x="1475" y="330"/>
                      <a:pt x="1457" y="344"/>
                    </a:cubicBezTo>
                    <a:lnTo>
                      <a:pt x="1457" y="344"/>
                    </a:lnTo>
                    <a:cubicBezTo>
                      <a:pt x="1452" y="347"/>
                      <a:pt x="1446" y="348"/>
                      <a:pt x="1441" y="347"/>
                    </a:cubicBezTo>
                    <a:lnTo>
                      <a:pt x="1441" y="347"/>
                    </a:lnTo>
                    <a:cubicBezTo>
                      <a:pt x="1435" y="345"/>
                      <a:pt x="1431" y="341"/>
                      <a:pt x="1429" y="335"/>
                    </a:cubicBezTo>
                    <a:lnTo>
                      <a:pt x="1429" y="335"/>
                    </a:lnTo>
                    <a:cubicBezTo>
                      <a:pt x="1424" y="321"/>
                      <a:pt x="1411" y="303"/>
                      <a:pt x="1378" y="302"/>
                    </a:cubicBezTo>
                    <a:lnTo>
                      <a:pt x="1378" y="302"/>
                    </a:lnTo>
                    <a:cubicBezTo>
                      <a:pt x="1336" y="302"/>
                      <a:pt x="1305" y="320"/>
                      <a:pt x="1287" y="336"/>
                    </a:cubicBezTo>
                    <a:lnTo>
                      <a:pt x="1287" y="336"/>
                    </a:lnTo>
                    <a:cubicBezTo>
                      <a:pt x="1282" y="340"/>
                      <a:pt x="1277" y="341"/>
                      <a:pt x="1271" y="340"/>
                    </a:cubicBezTo>
                    <a:lnTo>
                      <a:pt x="1271" y="340"/>
                    </a:lnTo>
                    <a:cubicBezTo>
                      <a:pt x="1266" y="338"/>
                      <a:pt x="1261" y="334"/>
                      <a:pt x="1259" y="329"/>
                    </a:cubicBezTo>
                    <a:lnTo>
                      <a:pt x="1259" y="329"/>
                    </a:lnTo>
                    <a:cubicBezTo>
                      <a:pt x="1252" y="312"/>
                      <a:pt x="1235" y="292"/>
                      <a:pt x="1191" y="292"/>
                    </a:cubicBezTo>
                    <a:lnTo>
                      <a:pt x="1191" y="292"/>
                    </a:lnTo>
                    <a:cubicBezTo>
                      <a:pt x="1140" y="292"/>
                      <a:pt x="1079" y="326"/>
                      <a:pt x="1048" y="347"/>
                    </a:cubicBezTo>
                    <a:lnTo>
                      <a:pt x="1048" y="347"/>
                    </a:lnTo>
                    <a:cubicBezTo>
                      <a:pt x="1042" y="350"/>
                      <a:pt x="1034" y="350"/>
                      <a:pt x="1028" y="346"/>
                    </a:cubicBezTo>
                    <a:lnTo>
                      <a:pt x="1028" y="346"/>
                    </a:lnTo>
                    <a:cubicBezTo>
                      <a:pt x="1022" y="342"/>
                      <a:pt x="1019" y="335"/>
                      <a:pt x="1021" y="328"/>
                    </a:cubicBezTo>
                    <a:lnTo>
                      <a:pt x="1021" y="328"/>
                    </a:lnTo>
                    <a:cubicBezTo>
                      <a:pt x="1031" y="279"/>
                      <a:pt x="1047" y="158"/>
                      <a:pt x="977" y="84"/>
                    </a:cubicBezTo>
                    <a:lnTo>
                      <a:pt x="977" y="84"/>
                    </a:lnTo>
                    <a:cubicBezTo>
                      <a:pt x="939" y="43"/>
                      <a:pt x="879" y="22"/>
                      <a:pt x="799" y="22"/>
                    </a:cubicBezTo>
                    <a:close/>
                    <a:moveTo>
                      <a:pt x="1597" y="463"/>
                    </a:moveTo>
                    <a:lnTo>
                      <a:pt x="1597" y="463"/>
                    </a:lnTo>
                    <a:cubicBezTo>
                      <a:pt x="1288" y="463"/>
                      <a:pt x="350" y="454"/>
                      <a:pt x="43" y="450"/>
                    </a:cubicBezTo>
                    <a:lnTo>
                      <a:pt x="43" y="450"/>
                    </a:lnTo>
                    <a:cubicBezTo>
                      <a:pt x="26" y="450"/>
                      <a:pt x="12" y="440"/>
                      <a:pt x="6" y="424"/>
                    </a:cubicBezTo>
                    <a:lnTo>
                      <a:pt x="6" y="424"/>
                    </a:lnTo>
                    <a:cubicBezTo>
                      <a:pt x="0" y="409"/>
                      <a:pt x="4" y="392"/>
                      <a:pt x="16" y="380"/>
                    </a:cubicBezTo>
                    <a:lnTo>
                      <a:pt x="16" y="380"/>
                    </a:lnTo>
                    <a:cubicBezTo>
                      <a:pt x="142" y="265"/>
                      <a:pt x="401" y="64"/>
                      <a:pt x="714" y="18"/>
                    </a:cubicBezTo>
                    <a:lnTo>
                      <a:pt x="714" y="18"/>
                    </a:lnTo>
                    <a:cubicBezTo>
                      <a:pt x="840" y="0"/>
                      <a:pt x="931" y="19"/>
                      <a:pt x="985" y="77"/>
                    </a:cubicBezTo>
                    <a:lnTo>
                      <a:pt x="985" y="77"/>
                    </a:lnTo>
                    <a:cubicBezTo>
                      <a:pt x="1056" y="151"/>
                      <a:pt x="1044" y="267"/>
                      <a:pt x="1032" y="330"/>
                    </a:cubicBezTo>
                    <a:lnTo>
                      <a:pt x="1032" y="330"/>
                    </a:lnTo>
                    <a:cubicBezTo>
                      <a:pt x="1031" y="334"/>
                      <a:pt x="1033" y="337"/>
                      <a:pt x="1035" y="337"/>
                    </a:cubicBezTo>
                    <a:lnTo>
                      <a:pt x="1035" y="337"/>
                    </a:lnTo>
                    <a:cubicBezTo>
                      <a:pt x="1035" y="338"/>
                      <a:pt x="1038" y="339"/>
                      <a:pt x="1042" y="337"/>
                    </a:cubicBezTo>
                    <a:lnTo>
                      <a:pt x="1042" y="337"/>
                    </a:lnTo>
                    <a:cubicBezTo>
                      <a:pt x="1074" y="317"/>
                      <a:pt x="1137" y="281"/>
                      <a:pt x="1191" y="281"/>
                    </a:cubicBezTo>
                    <a:lnTo>
                      <a:pt x="1191" y="281"/>
                    </a:lnTo>
                    <a:cubicBezTo>
                      <a:pt x="1244" y="281"/>
                      <a:pt x="1263" y="309"/>
                      <a:pt x="1269" y="325"/>
                    </a:cubicBezTo>
                    <a:lnTo>
                      <a:pt x="1269" y="325"/>
                    </a:lnTo>
                    <a:cubicBezTo>
                      <a:pt x="1270" y="327"/>
                      <a:pt x="1272" y="328"/>
                      <a:pt x="1274" y="329"/>
                    </a:cubicBezTo>
                    <a:lnTo>
                      <a:pt x="1274" y="329"/>
                    </a:lnTo>
                    <a:cubicBezTo>
                      <a:pt x="1276" y="329"/>
                      <a:pt x="1278" y="329"/>
                      <a:pt x="1280" y="328"/>
                    </a:cubicBezTo>
                    <a:lnTo>
                      <a:pt x="1280" y="328"/>
                    </a:lnTo>
                    <a:cubicBezTo>
                      <a:pt x="1300" y="311"/>
                      <a:pt x="1333" y="291"/>
                      <a:pt x="1378" y="291"/>
                    </a:cubicBezTo>
                    <a:lnTo>
                      <a:pt x="1378" y="291"/>
                    </a:lnTo>
                    <a:cubicBezTo>
                      <a:pt x="1420" y="293"/>
                      <a:pt x="1435" y="317"/>
                      <a:pt x="1440" y="332"/>
                    </a:cubicBezTo>
                    <a:lnTo>
                      <a:pt x="1440" y="332"/>
                    </a:lnTo>
                    <a:cubicBezTo>
                      <a:pt x="1440" y="334"/>
                      <a:pt x="1442" y="335"/>
                      <a:pt x="1444" y="336"/>
                    </a:cubicBezTo>
                    <a:lnTo>
                      <a:pt x="1444" y="336"/>
                    </a:lnTo>
                    <a:cubicBezTo>
                      <a:pt x="1446" y="337"/>
                      <a:pt x="1448" y="337"/>
                      <a:pt x="1450" y="335"/>
                    </a:cubicBezTo>
                    <a:lnTo>
                      <a:pt x="1450" y="335"/>
                    </a:lnTo>
                    <a:cubicBezTo>
                      <a:pt x="1470" y="319"/>
                      <a:pt x="1504" y="303"/>
                      <a:pt x="1547" y="312"/>
                    </a:cubicBezTo>
                    <a:lnTo>
                      <a:pt x="1547" y="312"/>
                    </a:lnTo>
                    <a:cubicBezTo>
                      <a:pt x="1589" y="320"/>
                      <a:pt x="1608" y="350"/>
                      <a:pt x="1615" y="367"/>
                    </a:cubicBezTo>
                    <a:lnTo>
                      <a:pt x="1615" y="367"/>
                    </a:lnTo>
                    <a:cubicBezTo>
                      <a:pt x="1615" y="369"/>
                      <a:pt x="1618" y="371"/>
                      <a:pt x="1620" y="372"/>
                    </a:cubicBezTo>
                    <a:lnTo>
                      <a:pt x="1620" y="372"/>
                    </a:lnTo>
                    <a:cubicBezTo>
                      <a:pt x="1621" y="372"/>
                      <a:pt x="1624" y="372"/>
                      <a:pt x="1625" y="370"/>
                    </a:cubicBezTo>
                    <a:lnTo>
                      <a:pt x="1625" y="370"/>
                    </a:lnTo>
                    <a:cubicBezTo>
                      <a:pt x="1644" y="354"/>
                      <a:pt x="1683" y="329"/>
                      <a:pt x="1742" y="333"/>
                    </a:cubicBezTo>
                    <a:lnTo>
                      <a:pt x="1742" y="333"/>
                    </a:lnTo>
                    <a:cubicBezTo>
                      <a:pt x="1785" y="336"/>
                      <a:pt x="1819" y="364"/>
                      <a:pt x="1819" y="396"/>
                    </a:cubicBezTo>
                    <a:lnTo>
                      <a:pt x="1819" y="396"/>
                    </a:lnTo>
                    <a:cubicBezTo>
                      <a:pt x="1818" y="411"/>
                      <a:pt x="1807" y="461"/>
                      <a:pt x="1678" y="463"/>
                    </a:cubicBezTo>
                    <a:lnTo>
                      <a:pt x="1678" y="463"/>
                    </a:lnTo>
                    <a:cubicBezTo>
                      <a:pt x="1661" y="463"/>
                      <a:pt x="1633" y="463"/>
                      <a:pt x="1597" y="463"/>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31" name="Grupo 30">
              <a:extLst>
                <a:ext uri="{FF2B5EF4-FFF2-40B4-BE49-F238E27FC236}">
                  <a16:creationId xmlns:a16="http://schemas.microsoft.com/office/drawing/2014/main" id="{FD94D432-5F22-4983-8580-0E58E060F004}"/>
                </a:ext>
              </a:extLst>
            </p:cNvPr>
            <p:cNvGrpSpPr/>
            <p:nvPr/>
          </p:nvGrpSpPr>
          <p:grpSpPr>
            <a:xfrm>
              <a:off x="7963023" y="5429250"/>
              <a:ext cx="1329837" cy="450606"/>
              <a:chOff x="7963023" y="5429250"/>
              <a:chExt cx="1329837" cy="450606"/>
            </a:xfrm>
          </p:grpSpPr>
          <p:sp>
            <p:nvSpPr>
              <p:cNvPr id="148" name="Freeform 146">
                <a:extLst>
                  <a:ext uri="{FF2B5EF4-FFF2-40B4-BE49-F238E27FC236}">
                    <a16:creationId xmlns:a16="http://schemas.microsoft.com/office/drawing/2014/main" id="{0ECA47E4-A5CB-4D79-BFB6-9FF17C5E05E3}"/>
                  </a:ext>
                </a:extLst>
              </p:cNvPr>
              <p:cNvSpPr>
                <a:spLocks noChangeArrowheads="1"/>
              </p:cNvSpPr>
              <p:nvPr/>
            </p:nvSpPr>
            <p:spPr bwMode="auto">
              <a:xfrm>
                <a:off x="7968520" y="5434747"/>
                <a:ext cx="1324340" cy="439615"/>
              </a:xfrm>
              <a:custGeom>
                <a:avLst/>
                <a:gdLst>
                  <a:gd name="T0" fmla="*/ 8 w 1061"/>
                  <a:gd name="T1" fmla="*/ 324 h 351"/>
                  <a:gd name="T2" fmla="*/ 8 w 1061"/>
                  <a:gd name="T3" fmla="*/ 324 h 351"/>
                  <a:gd name="T4" fmla="*/ 162 w 1061"/>
                  <a:gd name="T5" fmla="*/ 289 h 351"/>
                  <a:gd name="T6" fmla="*/ 162 w 1061"/>
                  <a:gd name="T7" fmla="*/ 289 h 351"/>
                  <a:gd name="T8" fmla="*/ 181 w 1061"/>
                  <a:gd name="T9" fmla="*/ 280 h 351"/>
                  <a:gd name="T10" fmla="*/ 181 w 1061"/>
                  <a:gd name="T11" fmla="*/ 280 h 351"/>
                  <a:gd name="T12" fmla="*/ 525 w 1061"/>
                  <a:gd name="T13" fmla="*/ 0 h 351"/>
                  <a:gd name="T14" fmla="*/ 525 w 1061"/>
                  <a:gd name="T15" fmla="*/ 0 h 351"/>
                  <a:gd name="T16" fmla="*/ 743 w 1061"/>
                  <a:gd name="T17" fmla="*/ 221 h 351"/>
                  <a:gd name="T18" fmla="*/ 743 w 1061"/>
                  <a:gd name="T19" fmla="*/ 221 h 351"/>
                  <a:gd name="T20" fmla="*/ 763 w 1061"/>
                  <a:gd name="T21" fmla="*/ 235 h 351"/>
                  <a:gd name="T22" fmla="*/ 763 w 1061"/>
                  <a:gd name="T23" fmla="*/ 235 h 351"/>
                  <a:gd name="T24" fmla="*/ 857 w 1061"/>
                  <a:gd name="T25" fmla="*/ 273 h 351"/>
                  <a:gd name="T26" fmla="*/ 857 w 1061"/>
                  <a:gd name="T27" fmla="*/ 273 h 351"/>
                  <a:gd name="T28" fmla="*/ 875 w 1061"/>
                  <a:gd name="T29" fmla="*/ 284 h 351"/>
                  <a:gd name="T30" fmla="*/ 875 w 1061"/>
                  <a:gd name="T31" fmla="*/ 284 h 351"/>
                  <a:gd name="T32" fmla="*/ 962 w 1061"/>
                  <a:gd name="T33" fmla="*/ 306 h 351"/>
                  <a:gd name="T34" fmla="*/ 962 w 1061"/>
                  <a:gd name="T35" fmla="*/ 306 h 351"/>
                  <a:gd name="T36" fmla="*/ 981 w 1061"/>
                  <a:gd name="T37" fmla="*/ 313 h 351"/>
                  <a:gd name="T38" fmla="*/ 981 w 1061"/>
                  <a:gd name="T39" fmla="*/ 313 h 351"/>
                  <a:gd name="T40" fmla="*/ 1050 w 1061"/>
                  <a:gd name="T41" fmla="*/ 323 h 351"/>
                  <a:gd name="T42" fmla="*/ 1050 w 1061"/>
                  <a:gd name="T43" fmla="*/ 323 h 351"/>
                  <a:gd name="T44" fmla="*/ 1040 w 1061"/>
                  <a:gd name="T45" fmla="*/ 350 h 351"/>
                  <a:gd name="T46" fmla="*/ 19 w 1061"/>
                  <a:gd name="T47" fmla="*/ 350 h 351"/>
                  <a:gd name="T48" fmla="*/ 19 w 1061"/>
                  <a:gd name="T49" fmla="*/ 350 h 351"/>
                  <a:gd name="T50" fmla="*/ 8 w 1061"/>
                  <a:gd name="T51" fmla="*/ 324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1" h="351">
                    <a:moveTo>
                      <a:pt x="8" y="324"/>
                    </a:moveTo>
                    <a:lnTo>
                      <a:pt x="8" y="324"/>
                    </a:lnTo>
                    <a:cubicBezTo>
                      <a:pt x="34" y="296"/>
                      <a:pt x="84" y="262"/>
                      <a:pt x="162" y="289"/>
                    </a:cubicBezTo>
                    <a:lnTo>
                      <a:pt x="162" y="289"/>
                    </a:lnTo>
                    <a:cubicBezTo>
                      <a:pt x="169" y="291"/>
                      <a:pt x="178" y="288"/>
                      <a:pt x="181" y="280"/>
                    </a:cubicBezTo>
                    <a:lnTo>
                      <a:pt x="181" y="280"/>
                    </a:lnTo>
                    <a:cubicBezTo>
                      <a:pt x="206" y="223"/>
                      <a:pt x="316" y="0"/>
                      <a:pt x="525" y="0"/>
                    </a:cubicBezTo>
                    <a:lnTo>
                      <a:pt x="525" y="0"/>
                    </a:lnTo>
                    <a:cubicBezTo>
                      <a:pt x="719" y="0"/>
                      <a:pt x="741" y="159"/>
                      <a:pt x="743" y="221"/>
                    </a:cubicBezTo>
                    <a:lnTo>
                      <a:pt x="743" y="221"/>
                    </a:lnTo>
                    <a:cubicBezTo>
                      <a:pt x="743" y="231"/>
                      <a:pt x="753" y="238"/>
                      <a:pt x="763" y="235"/>
                    </a:cubicBezTo>
                    <a:lnTo>
                      <a:pt x="763" y="235"/>
                    </a:lnTo>
                    <a:cubicBezTo>
                      <a:pt x="793" y="224"/>
                      <a:pt x="843" y="215"/>
                      <a:pt x="857" y="273"/>
                    </a:cubicBezTo>
                    <a:lnTo>
                      <a:pt x="857" y="273"/>
                    </a:lnTo>
                    <a:cubicBezTo>
                      <a:pt x="859" y="281"/>
                      <a:pt x="867" y="286"/>
                      <a:pt x="875" y="284"/>
                    </a:cubicBezTo>
                    <a:lnTo>
                      <a:pt x="875" y="284"/>
                    </a:lnTo>
                    <a:cubicBezTo>
                      <a:pt x="900" y="277"/>
                      <a:pt x="944" y="271"/>
                      <a:pt x="962" y="306"/>
                    </a:cubicBezTo>
                    <a:lnTo>
                      <a:pt x="962" y="306"/>
                    </a:lnTo>
                    <a:cubicBezTo>
                      <a:pt x="966" y="312"/>
                      <a:pt x="974" y="316"/>
                      <a:pt x="981" y="313"/>
                    </a:cubicBezTo>
                    <a:lnTo>
                      <a:pt x="981" y="313"/>
                    </a:lnTo>
                    <a:cubicBezTo>
                      <a:pt x="997" y="308"/>
                      <a:pt x="1024" y="303"/>
                      <a:pt x="1050" y="323"/>
                    </a:cubicBezTo>
                    <a:lnTo>
                      <a:pt x="1050" y="323"/>
                    </a:lnTo>
                    <a:cubicBezTo>
                      <a:pt x="1060" y="331"/>
                      <a:pt x="1054" y="350"/>
                      <a:pt x="1040" y="350"/>
                    </a:cubicBezTo>
                    <a:lnTo>
                      <a:pt x="19" y="350"/>
                    </a:lnTo>
                    <a:lnTo>
                      <a:pt x="19" y="350"/>
                    </a:lnTo>
                    <a:cubicBezTo>
                      <a:pt x="7" y="350"/>
                      <a:pt x="0" y="334"/>
                      <a:pt x="8" y="324"/>
                    </a:cubicBezTo>
                  </a:path>
                </a:pathLst>
              </a:custGeom>
              <a:solidFill>
                <a:schemeClr val="bg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49" name="Freeform 147">
                <a:extLst>
                  <a:ext uri="{FF2B5EF4-FFF2-40B4-BE49-F238E27FC236}">
                    <a16:creationId xmlns:a16="http://schemas.microsoft.com/office/drawing/2014/main" id="{A6CBDC78-59E1-42A8-A643-459E7723DB94}"/>
                  </a:ext>
                </a:extLst>
              </p:cNvPr>
              <p:cNvSpPr>
                <a:spLocks noChangeArrowheads="1"/>
              </p:cNvSpPr>
              <p:nvPr/>
            </p:nvSpPr>
            <p:spPr bwMode="auto">
              <a:xfrm>
                <a:off x="7963023" y="5429250"/>
                <a:ext cx="1329837" cy="450606"/>
              </a:xfrm>
              <a:custGeom>
                <a:avLst/>
                <a:gdLst>
                  <a:gd name="T0" fmla="*/ 110 w 1066"/>
                  <a:gd name="T1" fmla="*/ 290 h 362"/>
                  <a:gd name="T2" fmla="*/ 15 w 1066"/>
                  <a:gd name="T3" fmla="*/ 334 h 362"/>
                  <a:gd name="T4" fmla="*/ 14 w 1066"/>
                  <a:gd name="T5" fmla="*/ 344 h 362"/>
                  <a:gd name="T6" fmla="*/ 1043 w 1066"/>
                  <a:gd name="T7" fmla="*/ 350 h 362"/>
                  <a:gd name="T8" fmla="*/ 1052 w 1066"/>
                  <a:gd name="T9" fmla="*/ 343 h 362"/>
                  <a:gd name="T10" fmla="*/ 1049 w 1066"/>
                  <a:gd name="T11" fmla="*/ 333 h 362"/>
                  <a:gd name="T12" fmla="*/ 986 w 1066"/>
                  <a:gd name="T13" fmla="*/ 325 h 362"/>
                  <a:gd name="T14" fmla="*/ 960 w 1066"/>
                  <a:gd name="T15" fmla="*/ 314 h 362"/>
                  <a:gd name="T16" fmla="*/ 880 w 1066"/>
                  <a:gd name="T17" fmla="*/ 295 h 362"/>
                  <a:gd name="T18" fmla="*/ 864 w 1066"/>
                  <a:gd name="T19" fmla="*/ 293 h 362"/>
                  <a:gd name="T20" fmla="*/ 854 w 1066"/>
                  <a:gd name="T21" fmla="*/ 280 h 362"/>
                  <a:gd name="T22" fmla="*/ 830 w 1066"/>
                  <a:gd name="T23" fmla="*/ 244 h 362"/>
                  <a:gd name="T24" fmla="*/ 769 w 1066"/>
                  <a:gd name="T25" fmla="*/ 246 h 362"/>
                  <a:gd name="T26" fmla="*/ 750 w 1066"/>
                  <a:gd name="T27" fmla="*/ 244 h 362"/>
                  <a:gd name="T28" fmla="*/ 740 w 1066"/>
                  <a:gd name="T29" fmla="*/ 227 h 362"/>
                  <a:gd name="T30" fmla="*/ 528 w 1066"/>
                  <a:gd name="T31" fmla="*/ 11 h 362"/>
                  <a:gd name="T32" fmla="*/ 189 w 1066"/>
                  <a:gd name="T33" fmla="*/ 289 h 362"/>
                  <a:gd name="T34" fmla="*/ 163 w 1066"/>
                  <a:gd name="T35" fmla="*/ 300 h 362"/>
                  <a:gd name="T36" fmla="*/ 110 w 1066"/>
                  <a:gd name="T37" fmla="*/ 290 h 362"/>
                  <a:gd name="T38" fmla="*/ 22 w 1066"/>
                  <a:gd name="T39" fmla="*/ 361 h 362"/>
                  <a:gd name="T40" fmla="*/ 4 w 1066"/>
                  <a:gd name="T41" fmla="*/ 349 h 362"/>
                  <a:gd name="T42" fmla="*/ 7 w 1066"/>
                  <a:gd name="T43" fmla="*/ 326 h 362"/>
                  <a:gd name="T44" fmla="*/ 7 w 1066"/>
                  <a:gd name="T45" fmla="*/ 326 h 362"/>
                  <a:gd name="T46" fmla="*/ 167 w 1066"/>
                  <a:gd name="T47" fmla="*/ 290 h 362"/>
                  <a:gd name="T48" fmla="*/ 179 w 1066"/>
                  <a:gd name="T49" fmla="*/ 285 h 362"/>
                  <a:gd name="T50" fmla="*/ 528 w 1066"/>
                  <a:gd name="T51" fmla="*/ 0 h 362"/>
                  <a:gd name="T52" fmla="*/ 751 w 1066"/>
                  <a:gd name="T53" fmla="*/ 227 h 362"/>
                  <a:gd name="T54" fmla="*/ 756 w 1066"/>
                  <a:gd name="T55" fmla="*/ 234 h 362"/>
                  <a:gd name="T56" fmla="*/ 764 w 1066"/>
                  <a:gd name="T57" fmla="*/ 236 h 362"/>
                  <a:gd name="T58" fmla="*/ 835 w 1066"/>
                  <a:gd name="T59" fmla="*/ 234 h 362"/>
                  <a:gd name="T60" fmla="*/ 865 w 1066"/>
                  <a:gd name="T61" fmla="*/ 277 h 362"/>
                  <a:gd name="T62" fmla="*/ 870 w 1066"/>
                  <a:gd name="T63" fmla="*/ 284 h 362"/>
                  <a:gd name="T64" fmla="*/ 877 w 1066"/>
                  <a:gd name="T65" fmla="*/ 284 h 362"/>
                  <a:gd name="T66" fmla="*/ 970 w 1066"/>
                  <a:gd name="T67" fmla="*/ 309 h 362"/>
                  <a:gd name="T68" fmla="*/ 982 w 1066"/>
                  <a:gd name="T69" fmla="*/ 314 h 362"/>
                  <a:gd name="T70" fmla="*/ 1056 w 1066"/>
                  <a:gd name="T71" fmla="*/ 325 h 362"/>
                  <a:gd name="T72" fmla="*/ 1062 w 1066"/>
                  <a:gd name="T73" fmla="*/ 347 h 362"/>
                  <a:gd name="T74" fmla="*/ 1043 w 1066"/>
                  <a:gd name="T75" fmla="*/ 361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66" h="362">
                    <a:moveTo>
                      <a:pt x="110" y="290"/>
                    </a:moveTo>
                    <a:lnTo>
                      <a:pt x="110" y="290"/>
                    </a:lnTo>
                    <a:cubicBezTo>
                      <a:pt x="66" y="290"/>
                      <a:pt x="35" y="312"/>
                      <a:pt x="15" y="334"/>
                    </a:cubicBezTo>
                    <a:lnTo>
                      <a:pt x="15" y="334"/>
                    </a:lnTo>
                    <a:cubicBezTo>
                      <a:pt x="13" y="337"/>
                      <a:pt x="12" y="340"/>
                      <a:pt x="14" y="344"/>
                    </a:cubicBezTo>
                    <a:lnTo>
                      <a:pt x="14" y="344"/>
                    </a:lnTo>
                    <a:cubicBezTo>
                      <a:pt x="15" y="348"/>
                      <a:pt x="19" y="350"/>
                      <a:pt x="22" y="350"/>
                    </a:cubicBezTo>
                    <a:lnTo>
                      <a:pt x="1043" y="350"/>
                    </a:lnTo>
                    <a:lnTo>
                      <a:pt x="1043" y="350"/>
                    </a:lnTo>
                    <a:cubicBezTo>
                      <a:pt x="1048" y="350"/>
                      <a:pt x="1050" y="347"/>
                      <a:pt x="1052" y="343"/>
                    </a:cubicBezTo>
                    <a:lnTo>
                      <a:pt x="1052" y="343"/>
                    </a:lnTo>
                    <a:cubicBezTo>
                      <a:pt x="1053" y="342"/>
                      <a:pt x="1054" y="337"/>
                      <a:pt x="1049" y="333"/>
                    </a:cubicBezTo>
                    <a:lnTo>
                      <a:pt x="1049" y="333"/>
                    </a:lnTo>
                    <a:cubicBezTo>
                      <a:pt x="1027" y="315"/>
                      <a:pt x="1002" y="318"/>
                      <a:pt x="986" y="325"/>
                    </a:cubicBezTo>
                    <a:lnTo>
                      <a:pt x="986" y="325"/>
                    </a:lnTo>
                    <a:cubicBezTo>
                      <a:pt x="976" y="327"/>
                      <a:pt x="965" y="323"/>
                      <a:pt x="960" y="314"/>
                    </a:cubicBezTo>
                    <a:lnTo>
                      <a:pt x="960" y="314"/>
                    </a:lnTo>
                    <a:cubicBezTo>
                      <a:pt x="944" y="283"/>
                      <a:pt x="903" y="288"/>
                      <a:pt x="880" y="295"/>
                    </a:cubicBezTo>
                    <a:lnTo>
                      <a:pt x="880" y="295"/>
                    </a:lnTo>
                    <a:cubicBezTo>
                      <a:pt x="875" y="296"/>
                      <a:pt x="868" y="296"/>
                      <a:pt x="864" y="293"/>
                    </a:cubicBezTo>
                    <a:lnTo>
                      <a:pt x="864" y="293"/>
                    </a:lnTo>
                    <a:cubicBezTo>
                      <a:pt x="859" y="290"/>
                      <a:pt x="855" y="285"/>
                      <a:pt x="854" y="280"/>
                    </a:cubicBezTo>
                    <a:lnTo>
                      <a:pt x="854" y="280"/>
                    </a:lnTo>
                    <a:cubicBezTo>
                      <a:pt x="850" y="262"/>
                      <a:pt x="842" y="250"/>
                      <a:pt x="830" y="244"/>
                    </a:cubicBezTo>
                    <a:lnTo>
                      <a:pt x="830" y="244"/>
                    </a:lnTo>
                    <a:cubicBezTo>
                      <a:pt x="811" y="233"/>
                      <a:pt x="786" y="239"/>
                      <a:pt x="769" y="246"/>
                    </a:cubicBezTo>
                    <a:lnTo>
                      <a:pt x="769" y="246"/>
                    </a:lnTo>
                    <a:cubicBezTo>
                      <a:pt x="762" y="248"/>
                      <a:pt x="755" y="247"/>
                      <a:pt x="750" y="244"/>
                    </a:cubicBezTo>
                    <a:lnTo>
                      <a:pt x="750" y="244"/>
                    </a:lnTo>
                    <a:cubicBezTo>
                      <a:pt x="744" y="240"/>
                      <a:pt x="740" y="233"/>
                      <a:pt x="740" y="227"/>
                    </a:cubicBezTo>
                    <a:lnTo>
                      <a:pt x="740" y="227"/>
                    </a:lnTo>
                    <a:cubicBezTo>
                      <a:pt x="739" y="162"/>
                      <a:pt x="714" y="11"/>
                      <a:pt x="528" y="11"/>
                    </a:cubicBezTo>
                    <a:lnTo>
                      <a:pt x="528" y="11"/>
                    </a:lnTo>
                    <a:cubicBezTo>
                      <a:pt x="325" y="11"/>
                      <a:pt x="217" y="223"/>
                      <a:pt x="189" y="289"/>
                    </a:cubicBezTo>
                    <a:lnTo>
                      <a:pt x="189" y="289"/>
                    </a:lnTo>
                    <a:cubicBezTo>
                      <a:pt x="185" y="299"/>
                      <a:pt x="174" y="304"/>
                      <a:pt x="163" y="300"/>
                    </a:cubicBezTo>
                    <a:lnTo>
                      <a:pt x="163" y="300"/>
                    </a:lnTo>
                    <a:cubicBezTo>
                      <a:pt x="144" y="293"/>
                      <a:pt x="126" y="290"/>
                      <a:pt x="110" y="290"/>
                    </a:cubicBezTo>
                    <a:close/>
                    <a:moveTo>
                      <a:pt x="1043" y="361"/>
                    </a:moveTo>
                    <a:lnTo>
                      <a:pt x="22" y="361"/>
                    </a:lnTo>
                    <a:lnTo>
                      <a:pt x="22" y="361"/>
                    </a:lnTo>
                    <a:cubicBezTo>
                      <a:pt x="15" y="361"/>
                      <a:pt x="7" y="356"/>
                      <a:pt x="4" y="349"/>
                    </a:cubicBezTo>
                    <a:lnTo>
                      <a:pt x="4" y="349"/>
                    </a:lnTo>
                    <a:cubicBezTo>
                      <a:pt x="0" y="341"/>
                      <a:pt x="2" y="332"/>
                      <a:pt x="7" y="326"/>
                    </a:cubicBezTo>
                    <a:lnTo>
                      <a:pt x="11" y="330"/>
                    </a:lnTo>
                    <a:lnTo>
                      <a:pt x="7" y="326"/>
                    </a:lnTo>
                    <a:lnTo>
                      <a:pt x="7" y="326"/>
                    </a:lnTo>
                    <a:cubicBezTo>
                      <a:pt x="32" y="300"/>
                      <a:pt x="84" y="261"/>
                      <a:pt x="167" y="290"/>
                    </a:cubicBezTo>
                    <a:lnTo>
                      <a:pt x="167" y="290"/>
                    </a:lnTo>
                    <a:cubicBezTo>
                      <a:pt x="172" y="291"/>
                      <a:pt x="177" y="290"/>
                      <a:pt x="179" y="285"/>
                    </a:cubicBezTo>
                    <a:lnTo>
                      <a:pt x="179" y="285"/>
                    </a:lnTo>
                    <a:cubicBezTo>
                      <a:pt x="208" y="218"/>
                      <a:pt x="318" y="0"/>
                      <a:pt x="528" y="0"/>
                    </a:cubicBezTo>
                    <a:lnTo>
                      <a:pt x="528" y="0"/>
                    </a:lnTo>
                    <a:cubicBezTo>
                      <a:pt x="729" y="0"/>
                      <a:pt x="750" y="173"/>
                      <a:pt x="751" y="227"/>
                    </a:cubicBezTo>
                    <a:lnTo>
                      <a:pt x="751" y="227"/>
                    </a:lnTo>
                    <a:cubicBezTo>
                      <a:pt x="751" y="230"/>
                      <a:pt x="753" y="233"/>
                      <a:pt x="756" y="234"/>
                    </a:cubicBezTo>
                    <a:lnTo>
                      <a:pt x="756" y="234"/>
                    </a:lnTo>
                    <a:cubicBezTo>
                      <a:pt x="758" y="236"/>
                      <a:pt x="762" y="237"/>
                      <a:pt x="764" y="236"/>
                    </a:cubicBezTo>
                    <a:lnTo>
                      <a:pt x="764" y="236"/>
                    </a:lnTo>
                    <a:cubicBezTo>
                      <a:pt x="785" y="228"/>
                      <a:pt x="813" y="222"/>
                      <a:pt x="835" y="234"/>
                    </a:cubicBezTo>
                    <a:lnTo>
                      <a:pt x="835" y="234"/>
                    </a:lnTo>
                    <a:cubicBezTo>
                      <a:pt x="850" y="242"/>
                      <a:pt x="860" y="257"/>
                      <a:pt x="865" y="277"/>
                    </a:cubicBezTo>
                    <a:lnTo>
                      <a:pt x="865" y="277"/>
                    </a:lnTo>
                    <a:cubicBezTo>
                      <a:pt x="865" y="280"/>
                      <a:pt x="867" y="282"/>
                      <a:pt x="870" y="284"/>
                    </a:cubicBezTo>
                    <a:lnTo>
                      <a:pt x="870" y="284"/>
                    </a:lnTo>
                    <a:cubicBezTo>
                      <a:pt x="871" y="285"/>
                      <a:pt x="875" y="285"/>
                      <a:pt x="877" y="284"/>
                    </a:cubicBezTo>
                    <a:lnTo>
                      <a:pt x="877" y="284"/>
                    </a:lnTo>
                    <a:cubicBezTo>
                      <a:pt x="903" y="277"/>
                      <a:pt x="950" y="271"/>
                      <a:pt x="970" y="309"/>
                    </a:cubicBezTo>
                    <a:lnTo>
                      <a:pt x="970" y="309"/>
                    </a:lnTo>
                    <a:cubicBezTo>
                      <a:pt x="972" y="314"/>
                      <a:pt x="978" y="316"/>
                      <a:pt x="982" y="314"/>
                    </a:cubicBezTo>
                    <a:lnTo>
                      <a:pt x="982" y="314"/>
                    </a:lnTo>
                    <a:cubicBezTo>
                      <a:pt x="998" y="309"/>
                      <a:pt x="1029" y="302"/>
                      <a:pt x="1056" y="325"/>
                    </a:cubicBezTo>
                    <a:lnTo>
                      <a:pt x="1056" y="325"/>
                    </a:lnTo>
                    <a:cubicBezTo>
                      <a:pt x="1063" y="330"/>
                      <a:pt x="1065" y="338"/>
                      <a:pt x="1062" y="347"/>
                    </a:cubicBezTo>
                    <a:lnTo>
                      <a:pt x="1062" y="347"/>
                    </a:lnTo>
                    <a:cubicBezTo>
                      <a:pt x="1059" y="356"/>
                      <a:pt x="1052" y="361"/>
                      <a:pt x="1043" y="361"/>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30" name="Grupo 29">
              <a:extLst>
                <a:ext uri="{FF2B5EF4-FFF2-40B4-BE49-F238E27FC236}">
                  <a16:creationId xmlns:a16="http://schemas.microsoft.com/office/drawing/2014/main" id="{F6D3B89D-16B5-4025-BA04-01EC5CC6647E}"/>
                </a:ext>
              </a:extLst>
            </p:cNvPr>
            <p:cNvGrpSpPr/>
            <p:nvPr/>
          </p:nvGrpSpPr>
          <p:grpSpPr>
            <a:xfrm>
              <a:off x="11254645" y="4808295"/>
              <a:ext cx="1901337" cy="544022"/>
              <a:chOff x="11254645" y="4808295"/>
              <a:chExt cx="1901337" cy="544022"/>
            </a:xfrm>
          </p:grpSpPr>
          <p:sp>
            <p:nvSpPr>
              <p:cNvPr id="150" name="Freeform 148">
                <a:extLst>
                  <a:ext uri="{FF2B5EF4-FFF2-40B4-BE49-F238E27FC236}">
                    <a16:creationId xmlns:a16="http://schemas.microsoft.com/office/drawing/2014/main" id="{09FF3377-D478-419E-8834-10EC8DC07B6D}"/>
                  </a:ext>
                </a:extLst>
              </p:cNvPr>
              <p:cNvSpPr>
                <a:spLocks noChangeArrowheads="1"/>
              </p:cNvSpPr>
              <p:nvPr/>
            </p:nvSpPr>
            <p:spPr bwMode="auto">
              <a:xfrm>
                <a:off x="11254645" y="4819285"/>
                <a:ext cx="1901337" cy="533032"/>
              </a:xfrm>
              <a:custGeom>
                <a:avLst/>
                <a:gdLst>
                  <a:gd name="T0" fmla="*/ 66 w 1527"/>
                  <a:gd name="T1" fmla="*/ 425 h 426"/>
                  <a:gd name="T2" fmla="*/ 66 w 1527"/>
                  <a:gd name="T3" fmla="*/ 425 h 426"/>
                  <a:gd name="T4" fmla="*/ 43 w 1527"/>
                  <a:gd name="T5" fmla="*/ 338 h 426"/>
                  <a:gd name="T6" fmla="*/ 43 w 1527"/>
                  <a:gd name="T7" fmla="*/ 338 h 426"/>
                  <a:gd name="T8" fmla="*/ 45 w 1527"/>
                  <a:gd name="T9" fmla="*/ 337 h 426"/>
                  <a:gd name="T10" fmla="*/ 45 w 1527"/>
                  <a:gd name="T11" fmla="*/ 337 h 426"/>
                  <a:gd name="T12" fmla="*/ 131 w 1527"/>
                  <a:gd name="T13" fmla="*/ 347 h 426"/>
                  <a:gd name="T14" fmla="*/ 131 w 1527"/>
                  <a:gd name="T15" fmla="*/ 347 h 426"/>
                  <a:gd name="T16" fmla="*/ 149 w 1527"/>
                  <a:gd name="T17" fmla="*/ 342 h 426"/>
                  <a:gd name="T18" fmla="*/ 149 w 1527"/>
                  <a:gd name="T19" fmla="*/ 342 h 426"/>
                  <a:gd name="T20" fmla="*/ 238 w 1527"/>
                  <a:gd name="T21" fmla="*/ 281 h 426"/>
                  <a:gd name="T22" fmla="*/ 238 w 1527"/>
                  <a:gd name="T23" fmla="*/ 281 h 426"/>
                  <a:gd name="T24" fmla="*/ 370 w 1527"/>
                  <a:gd name="T25" fmla="*/ 323 h 426"/>
                  <a:gd name="T26" fmla="*/ 370 w 1527"/>
                  <a:gd name="T27" fmla="*/ 323 h 426"/>
                  <a:gd name="T28" fmla="*/ 388 w 1527"/>
                  <a:gd name="T29" fmla="*/ 321 h 426"/>
                  <a:gd name="T30" fmla="*/ 388 w 1527"/>
                  <a:gd name="T31" fmla="*/ 321 h 426"/>
                  <a:gd name="T32" fmla="*/ 925 w 1527"/>
                  <a:gd name="T33" fmla="*/ 20 h 426"/>
                  <a:gd name="T34" fmla="*/ 925 w 1527"/>
                  <a:gd name="T35" fmla="*/ 20 h 426"/>
                  <a:gd name="T36" fmla="*/ 1208 w 1527"/>
                  <a:gd name="T37" fmla="*/ 321 h 426"/>
                  <a:gd name="T38" fmla="*/ 1208 w 1527"/>
                  <a:gd name="T39" fmla="*/ 321 h 426"/>
                  <a:gd name="T40" fmla="*/ 1226 w 1527"/>
                  <a:gd name="T41" fmla="*/ 333 h 426"/>
                  <a:gd name="T42" fmla="*/ 1226 w 1527"/>
                  <a:gd name="T43" fmla="*/ 333 h 426"/>
                  <a:gd name="T44" fmla="*/ 1337 w 1527"/>
                  <a:gd name="T45" fmla="*/ 312 h 426"/>
                  <a:gd name="T46" fmla="*/ 1337 w 1527"/>
                  <a:gd name="T47" fmla="*/ 312 h 426"/>
                  <a:gd name="T48" fmla="*/ 1401 w 1527"/>
                  <a:gd name="T49" fmla="*/ 367 h 426"/>
                  <a:gd name="T50" fmla="*/ 1401 w 1527"/>
                  <a:gd name="T51" fmla="*/ 367 h 426"/>
                  <a:gd name="T52" fmla="*/ 1416 w 1527"/>
                  <a:gd name="T53" fmla="*/ 376 h 426"/>
                  <a:gd name="T54" fmla="*/ 1416 w 1527"/>
                  <a:gd name="T55" fmla="*/ 376 h 426"/>
                  <a:gd name="T56" fmla="*/ 1496 w 1527"/>
                  <a:gd name="T57" fmla="*/ 372 h 426"/>
                  <a:gd name="T58" fmla="*/ 1496 w 1527"/>
                  <a:gd name="T59" fmla="*/ 372 h 426"/>
                  <a:gd name="T60" fmla="*/ 1489 w 1527"/>
                  <a:gd name="T61" fmla="*/ 425 h 426"/>
                  <a:gd name="T62" fmla="*/ 66 w 1527"/>
                  <a:gd name="T63" fmla="*/ 425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27" h="426">
                    <a:moveTo>
                      <a:pt x="66" y="425"/>
                    </a:moveTo>
                    <a:lnTo>
                      <a:pt x="66" y="425"/>
                    </a:lnTo>
                    <a:cubicBezTo>
                      <a:pt x="17" y="425"/>
                      <a:pt x="0" y="360"/>
                      <a:pt x="43" y="338"/>
                    </a:cubicBezTo>
                    <a:lnTo>
                      <a:pt x="43" y="338"/>
                    </a:lnTo>
                    <a:cubicBezTo>
                      <a:pt x="44" y="337"/>
                      <a:pt x="44" y="337"/>
                      <a:pt x="45" y="337"/>
                    </a:cubicBezTo>
                    <a:lnTo>
                      <a:pt x="45" y="337"/>
                    </a:lnTo>
                    <a:cubicBezTo>
                      <a:pt x="84" y="317"/>
                      <a:pt x="115" y="333"/>
                      <a:pt x="131" y="347"/>
                    </a:cubicBezTo>
                    <a:lnTo>
                      <a:pt x="131" y="347"/>
                    </a:lnTo>
                    <a:cubicBezTo>
                      <a:pt x="137" y="352"/>
                      <a:pt x="146" y="349"/>
                      <a:pt x="149" y="342"/>
                    </a:cubicBezTo>
                    <a:lnTo>
                      <a:pt x="149" y="342"/>
                    </a:lnTo>
                    <a:cubicBezTo>
                      <a:pt x="158" y="322"/>
                      <a:pt x="181" y="290"/>
                      <a:pt x="238" y="281"/>
                    </a:cubicBezTo>
                    <a:lnTo>
                      <a:pt x="238" y="281"/>
                    </a:lnTo>
                    <a:cubicBezTo>
                      <a:pt x="301" y="272"/>
                      <a:pt x="349" y="306"/>
                      <a:pt x="370" y="323"/>
                    </a:cubicBezTo>
                    <a:lnTo>
                      <a:pt x="370" y="323"/>
                    </a:lnTo>
                    <a:cubicBezTo>
                      <a:pt x="376" y="328"/>
                      <a:pt x="384" y="327"/>
                      <a:pt x="388" y="321"/>
                    </a:cubicBezTo>
                    <a:lnTo>
                      <a:pt x="388" y="321"/>
                    </a:lnTo>
                    <a:cubicBezTo>
                      <a:pt x="428" y="261"/>
                      <a:pt x="619" y="0"/>
                      <a:pt x="925" y="20"/>
                    </a:cubicBezTo>
                    <a:lnTo>
                      <a:pt x="925" y="20"/>
                    </a:lnTo>
                    <a:cubicBezTo>
                      <a:pt x="1213" y="37"/>
                      <a:pt x="1216" y="248"/>
                      <a:pt x="1208" y="321"/>
                    </a:cubicBezTo>
                    <a:lnTo>
                      <a:pt x="1208" y="321"/>
                    </a:lnTo>
                    <a:cubicBezTo>
                      <a:pt x="1207" y="330"/>
                      <a:pt x="1217" y="337"/>
                      <a:pt x="1226" y="333"/>
                    </a:cubicBezTo>
                    <a:lnTo>
                      <a:pt x="1226" y="333"/>
                    </a:lnTo>
                    <a:cubicBezTo>
                      <a:pt x="1250" y="320"/>
                      <a:pt x="1295" y="302"/>
                      <a:pt x="1337" y="312"/>
                    </a:cubicBezTo>
                    <a:lnTo>
                      <a:pt x="1337" y="312"/>
                    </a:lnTo>
                    <a:cubicBezTo>
                      <a:pt x="1383" y="322"/>
                      <a:pt x="1397" y="350"/>
                      <a:pt x="1401" y="367"/>
                    </a:cubicBezTo>
                    <a:lnTo>
                      <a:pt x="1401" y="367"/>
                    </a:lnTo>
                    <a:cubicBezTo>
                      <a:pt x="1403" y="374"/>
                      <a:pt x="1410" y="377"/>
                      <a:pt x="1416" y="376"/>
                    </a:cubicBezTo>
                    <a:lnTo>
                      <a:pt x="1416" y="376"/>
                    </a:lnTo>
                    <a:cubicBezTo>
                      <a:pt x="1433" y="371"/>
                      <a:pt x="1467" y="365"/>
                      <a:pt x="1496" y="372"/>
                    </a:cubicBezTo>
                    <a:lnTo>
                      <a:pt x="1496" y="372"/>
                    </a:lnTo>
                    <a:cubicBezTo>
                      <a:pt x="1526" y="380"/>
                      <a:pt x="1520" y="425"/>
                      <a:pt x="1489" y="425"/>
                    </a:cubicBezTo>
                    <a:lnTo>
                      <a:pt x="66" y="425"/>
                    </a:lnTo>
                  </a:path>
                </a:pathLst>
              </a:custGeom>
              <a:solidFill>
                <a:schemeClr val="bg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51" name="Freeform 149">
                <a:extLst>
                  <a:ext uri="{FF2B5EF4-FFF2-40B4-BE49-F238E27FC236}">
                    <a16:creationId xmlns:a16="http://schemas.microsoft.com/office/drawing/2014/main" id="{123F535D-D0DC-4D33-A59D-8D549E9CB628}"/>
                  </a:ext>
                </a:extLst>
              </p:cNvPr>
              <p:cNvSpPr>
                <a:spLocks noChangeArrowheads="1"/>
              </p:cNvSpPr>
              <p:nvPr/>
            </p:nvSpPr>
            <p:spPr bwMode="auto">
              <a:xfrm>
                <a:off x="11265635" y="4808295"/>
                <a:ext cx="1890346" cy="544022"/>
              </a:xfrm>
              <a:custGeom>
                <a:avLst/>
                <a:gdLst>
                  <a:gd name="T0" fmla="*/ 72 w 1515"/>
                  <a:gd name="T1" fmla="*/ 339 h 438"/>
                  <a:gd name="T2" fmla="*/ 36 w 1515"/>
                  <a:gd name="T3" fmla="*/ 348 h 438"/>
                  <a:gd name="T4" fmla="*/ 17 w 1515"/>
                  <a:gd name="T5" fmla="*/ 395 h 438"/>
                  <a:gd name="T6" fmla="*/ 57 w 1515"/>
                  <a:gd name="T7" fmla="*/ 425 h 438"/>
                  <a:gd name="T8" fmla="*/ 1480 w 1515"/>
                  <a:gd name="T9" fmla="*/ 425 h 438"/>
                  <a:gd name="T10" fmla="*/ 1502 w 1515"/>
                  <a:gd name="T11" fmla="*/ 407 h 438"/>
                  <a:gd name="T12" fmla="*/ 1486 w 1515"/>
                  <a:gd name="T13" fmla="*/ 384 h 438"/>
                  <a:gd name="T14" fmla="*/ 1408 w 1515"/>
                  <a:gd name="T15" fmla="*/ 387 h 438"/>
                  <a:gd name="T16" fmla="*/ 1387 w 1515"/>
                  <a:gd name="T17" fmla="*/ 375 h 438"/>
                  <a:gd name="T18" fmla="*/ 1328 w 1515"/>
                  <a:gd name="T19" fmla="*/ 323 h 438"/>
                  <a:gd name="T20" fmla="*/ 1219 w 1515"/>
                  <a:gd name="T21" fmla="*/ 344 h 438"/>
                  <a:gd name="T22" fmla="*/ 1201 w 1515"/>
                  <a:gd name="T23" fmla="*/ 343 h 438"/>
                  <a:gd name="T24" fmla="*/ 1194 w 1515"/>
                  <a:gd name="T25" fmla="*/ 326 h 438"/>
                  <a:gd name="T26" fmla="*/ 1140 w 1515"/>
                  <a:gd name="T27" fmla="*/ 124 h 438"/>
                  <a:gd name="T28" fmla="*/ 916 w 1515"/>
                  <a:gd name="T29" fmla="*/ 31 h 438"/>
                  <a:gd name="T30" fmla="*/ 383 w 1515"/>
                  <a:gd name="T31" fmla="*/ 330 h 438"/>
                  <a:gd name="T32" fmla="*/ 371 w 1515"/>
                  <a:gd name="T33" fmla="*/ 337 h 438"/>
                  <a:gd name="T34" fmla="*/ 358 w 1515"/>
                  <a:gd name="T35" fmla="*/ 333 h 438"/>
                  <a:gd name="T36" fmla="*/ 229 w 1515"/>
                  <a:gd name="T37" fmla="*/ 293 h 438"/>
                  <a:gd name="T38" fmla="*/ 145 w 1515"/>
                  <a:gd name="T39" fmla="*/ 350 h 438"/>
                  <a:gd name="T40" fmla="*/ 133 w 1515"/>
                  <a:gd name="T41" fmla="*/ 360 h 438"/>
                  <a:gd name="T42" fmla="*/ 119 w 1515"/>
                  <a:gd name="T43" fmla="*/ 356 h 438"/>
                  <a:gd name="T44" fmla="*/ 1480 w 1515"/>
                  <a:gd name="T45" fmla="*/ 437 h 438"/>
                  <a:gd name="T46" fmla="*/ 57 w 1515"/>
                  <a:gd name="T47" fmla="*/ 437 h 438"/>
                  <a:gd name="T48" fmla="*/ 6 w 1515"/>
                  <a:gd name="T49" fmla="*/ 397 h 438"/>
                  <a:gd name="T50" fmla="*/ 34 w 1515"/>
                  <a:gd name="T51" fmla="*/ 338 h 438"/>
                  <a:gd name="T52" fmla="*/ 125 w 1515"/>
                  <a:gd name="T53" fmla="*/ 349 h 438"/>
                  <a:gd name="T54" fmla="*/ 131 w 1515"/>
                  <a:gd name="T55" fmla="*/ 350 h 438"/>
                  <a:gd name="T56" fmla="*/ 135 w 1515"/>
                  <a:gd name="T57" fmla="*/ 346 h 438"/>
                  <a:gd name="T58" fmla="*/ 227 w 1515"/>
                  <a:gd name="T59" fmla="*/ 282 h 438"/>
                  <a:gd name="T60" fmla="*/ 364 w 1515"/>
                  <a:gd name="T61" fmla="*/ 325 h 438"/>
                  <a:gd name="T62" fmla="*/ 370 w 1515"/>
                  <a:gd name="T63" fmla="*/ 327 h 438"/>
                  <a:gd name="T64" fmla="*/ 374 w 1515"/>
                  <a:gd name="T65" fmla="*/ 323 h 438"/>
                  <a:gd name="T66" fmla="*/ 917 w 1515"/>
                  <a:gd name="T67" fmla="*/ 20 h 438"/>
                  <a:gd name="T68" fmla="*/ 1148 w 1515"/>
                  <a:gd name="T69" fmla="*/ 117 h 438"/>
                  <a:gd name="T70" fmla="*/ 1205 w 1515"/>
                  <a:gd name="T71" fmla="*/ 327 h 438"/>
                  <a:gd name="T72" fmla="*/ 1207 w 1515"/>
                  <a:gd name="T73" fmla="*/ 333 h 438"/>
                  <a:gd name="T74" fmla="*/ 1214 w 1515"/>
                  <a:gd name="T75" fmla="*/ 334 h 438"/>
                  <a:gd name="T76" fmla="*/ 1330 w 1515"/>
                  <a:gd name="T77" fmla="*/ 312 h 438"/>
                  <a:gd name="T78" fmla="*/ 1398 w 1515"/>
                  <a:gd name="T79" fmla="*/ 372 h 438"/>
                  <a:gd name="T80" fmla="*/ 1406 w 1515"/>
                  <a:gd name="T81" fmla="*/ 377 h 438"/>
                  <a:gd name="T82" fmla="*/ 1489 w 1515"/>
                  <a:gd name="T83" fmla="*/ 373 h 438"/>
                  <a:gd name="T84" fmla="*/ 1513 w 1515"/>
                  <a:gd name="T85" fmla="*/ 408 h 438"/>
                  <a:gd name="T86" fmla="*/ 1480 w 1515"/>
                  <a:gd name="T87" fmla="*/ 437 h 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15" h="438">
                    <a:moveTo>
                      <a:pt x="72" y="339"/>
                    </a:moveTo>
                    <a:lnTo>
                      <a:pt x="72" y="339"/>
                    </a:lnTo>
                    <a:cubicBezTo>
                      <a:pt x="62" y="339"/>
                      <a:pt x="50" y="341"/>
                      <a:pt x="38" y="347"/>
                    </a:cubicBezTo>
                    <a:lnTo>
                      <a:pt x="36" y="348"/>
                    </a:lnTo>
                    <a:lnTo>
                      <a:pt x="36" y="348"/>
                    </a:lnTo>
                    <a:cubicBezTo>
                      <a:pt x="16" y="360"/>
                      <a:pt x="13" y="380"/>
                      <a:pt x="17" y="395"/>
                    </a:cubicBezTo>
                    <a:lnTo>
                      <a:pt x="17" y="395"/>
                    </a:lnTo>
                    <a:cubicBezTo>
                      <a:pt x="20" y="409"/>
                      <a:pt x="33" y="425"/>
                      <a:pt x="57" y="425"/>
                    </a:cubicBezTo>
                    <a:lnTo>
                      <a:pt x="1480" y="425"/>
                    </a:lnTo>
                    <a:lnTo>
                      <a:pt x="1480" y="425"/>
                    </a:lnTo>
                    <a:cubicBezTo>
                      <a:pt x="1493" y="425"/>
                      <a:pt x="1500" y="416"/>
                      <a:pt x="1502" y="407"/>
                    </a:cubicBezTo>
                    <a:lnTo>
                      <a:pt x="1502" y="407"/>
                    </a:lnTo>
                    <a:cubicBezTo>
                      <a:pt x="1503" y="398"/>
                      <a:pt x="1499" y="387"/>
                      <a:pt x="1486" y="384"/>
                    </a:cubicBezTo>
                    <a:lnTo>
                      <a:pt x="1486" y="384"/>
                    </a:lnTo>
                    <a:cubicBezTo>
                      <a:pt x="1458" y="376"/>
                      <a:pt x="1425" y="383"/>
                      <a:pt x="1408" y="387"/>
                    </a:cubicBezTo>
                    <a:lnTo>
                      <a:pt x="1408" y="387"/>
                    </a:lnTo>
                    <a:cubicBezTo>
                      <a:pt x="1399" y="390"/>
                      <a:pt x="1389" y="384"/>
                      <a:pt x="1387" y="375"/>
                    </a:cubicBezTo>
                    <a:lnTo>
                      <a:pt x="1387" y="375"/>
                    </a:lnTo>
                    <a:cubicBezTo>
                      <a:pt x="1383" y="360"/>
                      <a:pt x="1369" y="333"/>
                      <a:pt x="1328" y="323"/>
                    </a:cubicBezTo>
                    <a:lnTo>
                      <a:pt x="1328" y="323"/>
                    </a:lnTo>
                    <a:cubicBezTo>
                      <a:pt x="1286" y="314"/>
                      <a:pt x="1241" y="332"/>
                      <a:pt x="1219" y="344"/>
                    </a:cubicBezTo>
                    <a:lnTo>
                      <a:pt x="1219" y="344"/>
                    </a:lnTo>
                    <a:cubicBezTo>
                      <a:pt x="1213" y="346"/>
                      <a:pt x="1207" y="346"/>
                      <a:pt x="1201" y="343"/>
                    </a:cubicBezTo>
                    <a:lnTo>
                      <a:pt x="1201" y="343"/>
                    </a:lnTo>
                    <a:cubicBezTo>
                      <a:pt x="1196" y="339"/>
                      <a:pt x="1193" y="333"/>
                      <a:pt x="1194" y="326"/>
                    </a:cubicBezTo>
                    <a:lnTo>
                      <a:pt x="1194" y="326"/>
                    </a:lnTo>
                    <a:cubicBezTo>
                      <a:pt x="1199" y="280"/>
                      <a:pt x="1198" y="193"/>
                      <a:pt x="1140" y="124"/>
                    </a:cubicBezTo>
                    <a:lnTo>
                      <a:pt x="1140" y="124"/>
                    </a:lnTo>
                    <a:cubicBezTo>
                      <a:pt x="1093" y="69"/>
                      <a:pt x="1018" y="37"/>
                      <a:pt x="916" y="31"/>
                    </a:cubicBezTo>
                    <a:lnTo>
                      <a:pt x="916" y="31"/>
                    </a:lnTo>
                    <a:cubicBezTo>
                      <a:pt x="611" y="11"/>
                      <a:pt x="419" y="276"/>
                      <a:pt x="383" y="330"/>
                    </a:cubicBezTo>
                    <a:lnTo>
                      <a:pt x="383" y="330"/>
                    </a:lnTo>
                    <a:cubicBezTo>
                      <a:pt x="381" y="334"/>
                      <a:pt x="376" y="336"/>
                      <a:pt x="371" y="337"/>
                    </a:cubicBezTo>
                    <a:lnTo>
                      <a:pt x="371" y="337"/>
                    </a:lnTo>
                    <a:cubicBezTo>
                      <a:pt x="366" y="338"/>
                      <a:pt x="361" y="336"/>
                      <a:pt x="358" y="333"/>
                    </a:cubicBezTo>
                    <a:lnTo>
                      <a:pt x="358" y="333"/>
                    </a:lnTo>
                    <a:cubicBezTo>
                      <a:pt x="339" y="318"/>
                      <a:pt x="291" y="283"/>
                      <a:pt x="229" y="293"/>
                    </a:cubicBezTo>
                    <a:lnTo>
                      <a:pt x="229" y="293"/>
                    </a:lnTo>
                    <a:cubicBezTo>
                      <a:pt x="175" y="302"/>
                      <a:pt x="153" y="333"/>
                      <a:pt x="145" y="350"/>
                    </a:cubicBezTo>
                    <a:lnTo>
                      <a:pt x="145" y="350"/>
                    </a:lnTo>
                    <a:cubicBezTo>
                      <a:pt x="143" y="355"/>
                      <a:pt x="139" y="359"/>
                      <a:pt x="133" y="360"/>
                    </a:cubicBezTo>
                    <a:lnTo>
                      <a:pt x="133" y="360"/>
                    </a:lnTo>
                    <a:cubicBezTo>
                      <a:pt x="128" y="361"/>
                      <a:pt x="123" y="360"/>
                      <a:pt x="119" y="356"/>
                    </a:cubicBezTo>
                    <a:lnTo>
                      <a:pt x="119" y="356"/>
                    </a:lnTo>
                    <a:cubicBezTo>
                      <a:pt x="107" y="347"/>
                      <a:pt x="91" y="339"/>
                      <a:pt x="72" y="339"/>
                    </a:cubicBezTo>
                    <a:close/>
                    <a:moveTo>
                      <a:pt x="1480" y="437"/>
                    </a:moveTo>
                    <a:lnTo>
                      <a:pt x="57" y="437"/>
                    </a:lnTo>
                    <a:lnTo>
                      <a:pt x="57" y="437"/>
                    </a:lnTo>
                    <a:cubicBezTo>
                      <a:pt x="29" y="437"/>
                      <a:pt x="11" y="417"/>
                      <a:pt x="6" y="397"/>
                    </a:cubicBezTo>
                    <a:lnTo>
                      <a:pt x="6" y="397"/>
                    </a:lnTo>
                    <a:cubicBezTo>
                      <a:pt x="0" y="373"/>
                      <a:pt x="10" y="350"/>
                      <a:pt x="32" y="339"/>
                    </a:cubicBezTo>
                    <a:lnTo>
                      <a:pt x="34" y="338"/>
                    </a:lnTo>
                    <a:lnTo>
                      <a:pt x="34" y="338"/>
                    </a:lnTo>
                    <a:cubicBezTo>
                      <a:pt x="75" y="316"/>
                      <a:pt x="109" y="335"/>
                      <a:pt x="125" y="349"/>
                    </a:cubicBezTo>
                    <a:lnTo>
                      <a:pt x="125" y="349"/>
                    </a:lnTo>
                    <a:cubicBezTo>
                      <a:pt x="127" y="350"/>
                      <a:pt x="129" y="350"/>
                      <a:pt x="131" y="350"/>
                    </a:cubicBezTo>
                    <a:lnTo>
                      <a:pt x="131" y="350"/>
                    </a:lnTo>
                    <a:cubicBezTo>
                      <a:pt x="133" y="349"/>
                      <a:pt x="134" y="348"/>
                      <a:pt x="135" y="346"/>
                    </a:cubicBezTo>
                    <a:lnTo>
                      <a:pt x="135" y="346"/>
                    </a:lnTo>
                    <a:cubicBezTo>
                      <a:pt x="144" y="326"/>
                      <a:pt x="168" y="291"/>
                      <a:pt x="227" y="282"/>
                    </a:cubicBezTo>
                    <a:lnTo>
                      <a:pt x="227" y="282"/>
                    </a:lnTo>
                    <a:cubicBezTo>
                      <a:pt x="294" y="271"/>
                      <a:pt x="345" y="308"/>
                      <a:pt x="364" y="325"/>
                    </a:cubicBezTo>
                    <a:lnTo>
                      <a:pt x="364" y="325"/>
                    </a:lnTo>
                    <a:cubicBezTo>
                      <a:pt x="366" y="326"/>
                      <a:pt x="368" y="327"/>
                      <a:pt x="370" y="327"/>
                    </a:cubicBezTo>
                    <a:lnTo>
                      <a:pt x="370" y="327"/>
                    </a:lnTo>
                    <a:cubicBezTo>
                      <a:pt x="372" y="326"/>
                      <a:pt x="374" y="325"/>
                      <a:pt x="374" y="323"/>
                    </a:cubicBezTo>
                    <a:lnTo>
                      <a:pt x="374" y="323"/>
                    </a:lnTo>
                    <a:cubicBezTo>
                      <a:pt x="410" y="270"/>
                      <a:pt x="606" y="0"/>
                      <a:pt x="917" y="20"/>
                    </a:cubicBezTo>
                    <a:lnTo>
                      <a:pt x="917" y="20"/>
                    </a:lnTo>
                    <a:cubicBezTo>
                      <a:pt x="1021" y="27"/>
                      <a:pt x="1099" y="59"/>
                      <a:pt x="1148" y="117"/>
                    </a:cubicBezTo>
                    <a:lnTo>
                      <a:pt x="1148" y="117"/>
                    </a:lnTo>
                    <a:cubicBezTo>
                      <a:pt x="1209" y="189"/>
                      <a:pt x="1210" y="280"/>
                      <a:pt x="1205" y="327"/>
                    </a:cubicBezTo>
                    <a:lnTo>
                      <a:pt x="1205" y="327"/>
                    </a:lnTo>
                    <a:cubicBezTo>
                      <a:pt x="1204" y="330"/>
                      <a:pt x="1205" y="332"/>
                      <a:pt x="1207" y="333"/>
                    </a:cubicBezTo>
                    <a:lnTo>
                      <a:pt x="1207" y="333"/>
                    </a:lnTo>
                    <a:cubicBezTo>
                      <a:pt x="1209" y="334"/>
                      <a:pt x="1212" y="335"/>
                      <a:pt x="1214" y="334"/>
                    </a:cubicBezTo>
                    <a:lnTo>
                      <a:pt x="1214" y="334"/>
                    </a:lnTo>
                    <a:cubicBezTo>
                      <a:pt x="1238" y="322"/>
                      <a:pt x="1285" y="303"/>
                      <a:pt x="1330" y="312"/>
                    </a:cubicBezTo>
                    <a:lnTo>
                      <a:pt x="1330" y="312"/>
                    </a:lnTo>
                    <a:cubicBezTo>
                      <a:pt x="1377" y="323"/>
                      <a:pt x="1393" y="354"/>
                      <a:pt x="1398" y="372"/>
                    </a:cubicBezTo>
                    <a:lnTo>
                      <a:pt x="1398" y="372"/>
                    </a:lnTo>
                    <a:cubicBezTo>
                      <a:pt x="1398" y="375"/>
                      <a:pt x="1402" y="377"/>
                      <a:pt x="1406" y="377"/>
                    </a:cubicBezTo>
                    <a:lnTo>
                      <a:pt x="1406" y="377"/>
                    </a:lnTo>
                    <a:cubicBezTo>
                      <a:pt x="1423" y="372"/>
                      <a:pt x="1458" y="365"/>
                      <a:pt x="1489" y="373"/>
                    </a:cubicBezTo>
                    <a:lnTo>
                      <a:pt x="1489" y="373"/>
                    </a:lnTo>
                    <a:cubicBezTo>
                      <a:pt x="1508" y="378"/>
                      <a:pt x="1514" y="395"/>
                      <a:pt x="1513" y="408"/>
                    </a:cubicBezTo>
                    <a:lnTo>
                      <a:pt x="1513" y="408"/>
                    </a:lnTo>
                    <a:cubicBezTo>
                      <a:pt x="1511" y="422"/>
                      <a:pt x="1500" y="437"/>
                      <a:pt x="1480" y="437"/>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29" name="Grupo 28">
              <a:extLst>
                <a:ext uri="{FF2B5EF4-FFF2-40B4-BE49-F238E27FC236}">
                  <a16:creationId xmlns:a16="http://schemas.microsoft.com/office/drawing/2014/main" id="{C8220F7D-18D8-4237-812A-EFAF20B5AF86}"/>
                </a:ext>
              </a:extLst>
            </p:cNvPr>
            <p:cNvGrpSpPr/>
            <p:nvPr/>
          </p:nvGrpSpPr>
          <p:grpSpPr>
            <a:xfrm>
              <a:off x="9380782" y="6121644"/>
              <a:ext cx="1121020" cy="2373923"/>
              <a:chOff x="9380782" y="6121644"/>
              <a:chExt cx="1121020" cy="2373923"/>
            </a:xfrm>
          </p:grpSpPr>
          <p:sp>
            <p:nvSpPr>
              <p:cNvPr id="152" name="Freeform 150">
                <a:extLst>
                  <a:ext uri="{FF2B5EF4-FFF2-40B4-BE49-F238E27FC236}">
                    <a16:creationId xmlns:a16="http://schemas.microsoft.com/office/drawing/2014/main" id="{092E0932-5E3B-4186-B39D-C0E4D316B6A6}"/>
                  </a:ext>
                </a:extLst>
              </p:cNvPr>
              <p:cNvSpPr>
                <a:spLocks noChangeArrowheads="1"/>
              </p:cNvSpPr>
              <p:nvPr/>
            </p:nvSpPr>
            <p:spPr bwMode="auto">
              <a:xfrm>
                <a:off x="9919311" y="6759087"/>
                <a:ext cx="49458" cy="1725490"/>
              </a:xfrm>
              <a:custGeom>
                <a:avLst/>
                <a:gdLst>
                  <a:gd name="T0" fmla="*/ 39 w 40"/>
                  <a:gd name="T1" fmla="*/ 1384 h 1385"/>
                  <a:gd name="T2" fmla="*/ 0 w 40"/>
                  <a:gd name="T3" fmla="*/ 1384 h 1385"/>
                  <a:gd name="T4" fmla="*/ 0 w 40"/>
                  <a:gd name="T5" fmla="*/ 0 h 1385"/>
                  <a:gd name="T6" fmla="*/ 39 w 40"/>
                  <a:gd name="T7" fmla="*/ 0 h 1385"/>
                  <a:gd name="T8" fmla="*/ 39 w 40"/>
                  <a:gd name="T9" fmla="*/ 1384 h 1385"/>
                </a:gdLst>
                <a:ahLst/>
                <a:cxnLst>
                  <a:cxn ang="0">
                    <a:pos x="T0" y="T1"/>
                  </a:cxn>
                  <a:cxn ang="0">
                    <a:pos x="T2" y="T3"/>
                  </a:cxn>
                  <a:cxn ang="0">
                    <a:pos x="T4" y="T5"/>
                  </a:cxn>
                  <a:cxn ang="0">
                    <a:pos x="T6" y="T7"/>
                  </a:cxn>
                  <a:cxn ang="0">
                    <a:pos x="T8" y="T9"/>
                  </a:cxn>
                </a:cxnLst>
                <a:rect l="0" t="0" r="r" b="b"/>
                <a:pathLst>
                  <a:path w="40" h="1385">
                    <a:moveTo>
                      <a:pt x="39" y="1384"/>
                    </a:moveTo>
                    <a:lnTo>
                      <a:pt x="0" y="1384"/>
                    </a:lnTo>
                    <a:lnTo>
                      <a:pt x="0" y="0"/>
                    </a:lnTo>
                    <a:lnTo>
                      <a:pt x="39" y="0"/>
                    </a:lnTo>
                    <a:lnTo>
                      <a:pt x="39" y="1384"/>
                    </a:ln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53" name="Freeform 151">
                <a:extLst>
                  <a:ext uri="{FF2B5EF4-FFF2-40B4-BE49-F238E27FC236}">
                    <a16:creationId xmlns:a16="http://schemas.microsoft.com/office/drawing/2014/main" id="{8ABC3653-2119-42D6-82DB-76295E6AB9ED}"/>
                  </a:ext>
                </a:extLst>
              </p:cNvPr>
              <p:cNvSpPr>
                <a:spLocks noChangeArrowheads="1"/>
              </p:cNvSpPr>
              <p:nvPr/>
            </p:nvSpPr>
            <p:spPr bwMode="auto">
              <a:xfrm>
                <a:off x="9913818" y="6753593"/>
                <a:ext cx="65942" cy="1741974"/>
              </a:xfrm>
              <a:custGeom>
                <a:avLst/>
                <a:gdLst>
                  <a:gd name="T0" fmla="*/ 12 w 52"/>
                  <a:gd name="T1" fmla="*/ 1384 h 1397"/>
                  <a:gd name="T2" fmla="*/ 40 w 52"/>
                  <a:gd name="T3" fmla="*/ 1384 h 1397"/>
                  <a:gd name="T4" fmla="*/ 40 w 52"/>
                  <a:gd name="T5" fmla="*/ 12 h 1397"/>
                  <a:gd name="T6" fmla="*/ 12 w 52"/>
                  <a:gd name="T7" fmla="*/ 12 h 1397"/>
                  <a:gd name="T8" fmla="*/ 12 w 52"/>
                  <a:gd name="T9" fmla="*/ 1384 h 1397"/>
                  <a:gd name="T10" fmla="*/ 51 w 52"/>
                  <a:gd name="T11" fmla="*/ 1396 h 1397"/>
                  <a:gd name="T12" fmla="*/ 0 w 52"/>
                  <a:gd name="T13" fmla="*/ 1396 h 1397"/>
                  <a:gd name="T14" fmla="*/ 0 w 52"/>
                  <a:gd name="T15" fmla="*/ 0 h 1397"/>
                  <a:gd name="T16" fmla="*/ 51 w 52"/>
                  <a:gd name="T17" fmla="*/ 0 h 1397"/>
                  <a:gd name="T18" fmla="*/ 51 w 52"/>
                  <a:gd name="T19" fmla="*/ 1396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397">
                    <a:moveTo>
                      <a:pt x="12" y="1384"/>
                    </a:moveTo>
                    <a:lnTo>
                      <a:pt x="40" y="1384"/>
                    </a:lnTo>
                    <a:lnTo>
                      <a:pt x="40" y="12"/>
                    </a:lnTo>
                    <a:lnTo>
                      <a:pt x="12" y="12"/>
                    </a:lnTo>
                    <a:lnTo>
                      <a:pt x="12" y="1384"/>
                    </a:lnTo>
                    <a:close/>
                    <a:moveTo>
                      <a:pt x="51" y="1396"/>
                    </a:moveTo>
                    <a:lnTo>
                      <a:pt x="0" y="1396"/>
                    </a:lnTo>
                    <a:lnTo>
                      <a:pt x="0" y="0"/>
                    </a:lnTo>
                    <a:lnTo>
                      <a:pt x="51" y="0"/>
                    </a:lnTo>
                    <a:lnTo>
                      <a:pt x="51" y="1396"/>
                    </a:ln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54" name="Freeform 152">
                <a:extLst>
                  <a:ext uri="{FF2B5EF4-FFF2-40B4-BE49-F238E27FC236}">
                    <a16:creationId xmlns:a16="http://schemas.microsoft.com/office/drawing/2014/main" id="{A4CF01FB-FDE5-48E3-9AE0-E0C5C74C5D91}"/>
                  </a:ext>
                </a:extLst>
              </p:cNvPr>
              <p:cNvSpPr>
                <a:spLocks noChangeArrowheads="1"/>
              </p:cNvSpPr>
              <p:nvPr/>
            </p:nvSpPr>
            <p:spPr bwMode="auto">
              <a:xfrm>
                <a:off x="9886340" y="6127141"/>
                <a:ext cx="109904" cy="626452"/>
              </a:xfrm>
              <a:custGeom>
                <a:avLst/>
                <a:gdLst>
                  <a:gd name="T0" fmla="*/ 39 w 87"/>
                  <a:gd name="T1" fmla="*/ 4 h 501"/>
                  <a:gd name="T2" fmla="*/ 39 w 87"/>
                  <a:gd name="T3" fmla="*/ 4 h 501"/>
                  <a:gd name="T4" fmla="*/ 22 w 87"/>
                  <a:gd name="T5" fmla="*/ 500 h 501"/>
                  <a:gd name="T6" fmla="*/ 43 w 87"/>
                  <a:gd name="T7" fmla="*/ 500 h 501"/>
                  <a:gd name="T8" fmla="*/ 64 w 87"/>
                  <a:gd name="T9" fmla="*/ 500 h 501"/>
                  <a:gd name="T10" fmla="*/ 64 w 87"/>
                  <a:gd name="T11" fmla="*/ 500 h 501"/>
                  <a:gd name="T12" fmla="*/ 47 w 87"/>
                  <a:gd name="T13" fmla="*/ 4 h 501"/>
                  <a:gd name="T14" fmla="*/ 47 w 87"/>
                  <a:gd name="T15" fmla="*/ 4 h 501"/>
                  <a:gd name="T16" fmla="*/ 39 w 87"/>
                  <a:gd name="T17" fmla="*/ 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501">
                    <a:moveTo>
                      <a:pt x="39" y="4"/>
                    </a:moveTo>
                    <a:lnTo>
                      <a:pt x="39" y="4"/>
                    </a:lnTo>
                    <a:cubicBezTo>
                      <a:pt x="0" y="250"/>
                      <a:pt x="22" y="500"/>
                      <a:pt x="22" y="500"/>
                    </a:cubicBezTo>
                    <a:lnTo>
                      <a:pt x="43" y="500"/>
                    </a:lnTo>
                    <a:lnTo>
                      <a:pt x="64" y="500"/>
                    </a:lnTo>
                    <a:lnTo>
                      <a:pt x="64" y="500"/>
                    </a:lnTo>
                    <a:cubicBezTo>
                      <a:pt x="64" y="500"/>
                      <a:pt x="86" y="250"/>
                      <a:pt x="47" y="4"/>
                    </a:cubicBezTo>
                    <a:lnTo>
                      <a:pt x="47" y="4"/>
                    </a:lnTo>
                    <a:cubicBezTo>
                      <a:pt x="46" y="0"/>
                      <a:pt x="40" y="0"/>
                      <a:pt x="39" y="4"/>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55" name="Freeform 153">
                <a:extLst>
                  <a:ext uri="{FF2B5EF4-FFF2-40B4-BE49-F238E27FC236}">
                    <a16:creationId xmlns:a16="http://schemas.microsoft.com/office/drawing/2014/main" id="{E2678C98-A1E6-48C6-9067-E17ED1299900}"/>
                  </a:ext>
                </a:extLst>
              </p:cNvPr>
              <p:cNvSpPr>
                <a:spLocks noChangeArrowheads="1"/>
              </p:cNvSpPr>
              <p:nvPr/>
            </p:nvSpPr>
            <p:spPr bwMode="auto">
              <a:xfrm>
                <a:off x="9880847" y="6121644"/>
                <a:ext cx="120894" cy="637442"/>
              </a:xfrm>
              <a:custGeom>
                <a:avLst/>
                <a:gdLst>
                  <a:gd name="T0" fmla="*/ 50 w 98"/>
                  <a:gd name="T1" fmla="*/ 10 h 512"/>
                  <a:gd name="T2" fmla="*/ 50 w 98"/>
                  <a:gd name="T3" fmla="*/ 10 h 512"/>
                  <a:gd name="T4" fmla="*/ 33 w 98"/>
                  <a:gd name="T5" fmla="*/ 499 h 512"/>
                  <a:gd name="T6" fmla="*/ 63 w 98"/>
                  <a:gd name="T7" fmla="*/ 499 h 512"/>
                  <a:gd name="T8" fmla="*/ 63 w 98"/>
                  <a:gd name="T9" fmla="*/ 499 h 512"/>
                  <a:gd name="T10" fmla="*/ 48 w 98"/>
                  <a:gd name="T11" fmla="*/ 25 h 512"/>
                  <a:gd name="T12" fmla="*/ 48 w 98"/>
                  <a:gd name="T13" fmla="*/ 25 h 512"/>
                  <a:gd name="T14" fmla="*/ 33 w 98"/>
                  <a:gd name="T15" fmla="*/ 499 h 512"/>
                  <a:gd name="T16" fmla="*/ 74 w 98"/>
                  <a:gd name="T17" fmla="*/ 511 h 512"/>
                  <a:gd name="T18" fmla="*/ 22 w 98"/>
                  <a:gd name="T19" fmla="*/ 511 h 512"/>
                  <a:gd name="T20" fmla="*/ 22 w 98"/>
                  <a:gd name="T21" fmla="*/ 505 h 512"/>
                  <a:gd name="T22" fmla="*/ 22 w 98"/>
                  <a:gd name="T23" fmla="*/ 505 h 512"/>
                  <a:gd name="T24" fmla="*/ 39 w 98"/>
                  <a:gd name="T25" fmla="*/ 7 h 512"/>
                  <a:gd name="T26" fmla="*/ 39 w 98"/>
                  <a:gd name="T27" fmla="*/ 7 h 512"/>
                  <a:gd name="T28" fmla="*/ 48 w 98"/>
                  <a:gd name="T29" fmla="*/ 0 h 512"/>
                  <a:gd name="T30" fmla="*/ 48 w 98"/>
                  <a:gd name="T31" fmla="*/ 0 h 512"/>
                  <a:gd name="T32" fmla="*/ 58 w 98"/>
                  <a:gd name="T33" fmla="*/ 7 h 512"/>
                  <a:gd name="T34" fmla="*/ 58 w 98"/>
                  <a:gd name="T35" fmla="*/ 7 h 512"/>
                  <a:gd name="T36" fmla="*/ 75 w 98"/>
                  <a:gd name="T37" fmla="*/ 505 h 512"/>
                  <a:gd name="T38" fmla="*/ 74 w 98"/>
                  <a:gd name="T39" fmla="*/ 511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 h="512">
                    <a:moveTo>
                      <a:pt x="50" y="10"/>
                    </a:moveTo>
                    <a:lnTo>
                      <a:pt x="50" y="10"/>
                    </a:lnTo>
                    <a:close/>
                    <a:moveTo>
                      <a:pt x="33" y="499"/>
                    </a:moveTo>
                    <a:lnTo>
                      <a:pt x="63" y="499"/>
                    </a:lnTo>
                    <a:lnTo>
                      <a:pt x="63" y="499"/>
                    </a:lnTo>
                    <a:cubicBezTo>
                      <a:pt x="66" y="461"/>
                      <a:pt x="80" y="242"/>
                      <a:pt x="48" y="25"/>
                    </a:cubicBezTo>
                    <a:lnTo>
                      <a:pt x="48" y="25"/>
                    </a:lnTo>
                    <a:cubicBezTo>
                      <a:pt x="16" y="242"/>
                      <a:pt x="30" y="461"/>
                      <a:pt x="33" y="499"/>
                    </a:cubicBezTo>
                    <a:close/>
                    <a:moveTo>
                      <a:pt x="74" y="511"/>
                    </a:moveTo>
                    <a:lnTo>
                      <a:pt x="22" y="511"/>
                    </a:lnTo>
                    <a:lnTo>
                      <a:pt x="22" y="505"/>
                    </a:lnTo>
                    <a:lnTo>
                      <a:pt x="22" y="505"/>
                    </a:lnTo>
                    <a:cubicBezTo>
                      <a:pt x="21" y="503"/>
                      <a:pt x="0" y="252"/>
                      <a:pt x="39" y="7"/>
                    </a:cubicBezTo>
                    <a:lnTo>
                      <a:pt x="39" y="7"/>
                    </a:lnTo>
                    <a:cubicBezTo>
                      <a:pt x="39" y="3"/>
                      <a:pt x="43" y="0"/>
                      <a:pt x="48" y="0"/>
                    </a:cubicBezTo>
                    <a:lnTo>
                      <a:pt x="48" y="0"/>
                    </a:lnTo>
                    <a:cubicBezTo>
                      <a:pt x="53" y="0"/>
                      <a:pt x="57" y="3"/>
                      <a:pt x="58" y="7"/>
                    </a:cubicBezTo>
                    <a:lnTo>
                      <a:pt x="58" y="7"/>
                    </a:lnTo>
                    <a:cubicBezTo>
                      <a:pt x="97" y="252"/>
                      <a:pt x="75" y="503"/>
                      <a:pt x="75" y="505"/>
                    </a:cubicBezTo>
                    <a:lnTo>
                      <a:pt x="74" y="511"/>
                    </a:ln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56" name="Freeform 154">
                <a:extLst>
                  <a:ext uri="{FF2B5EF4-FFF2-40B4-BE49-F238E27FC236}">
                    <a16:creationId xmlns:a16="http://schemas.microsoft.com/office/drawing/2014/main" id="{52F7C417-9456-4D7C-BEDC-210A0F974CDD}"/>
                  </a:ext>
                </a:extLst>
              </p:cNvPr>
              <p:cNvSpPr>
                <a:spLocks noChangeArrowheads="1"/>
              </p:cNvSpPr>
              <p:nvPr/>
            </p:nvSpPr>
            <p:spPr bwMode="auto">
              <a:xfrm>
                <a:off x="9386279" y="6748096"/>
                <a:ext cx="555013" cy="335208"/>
              </a:xfrm>
              <a:custGeom>
                <a:avLst/>
                <a:gdLst>
                  <a:gd name="T0" fmla="*/ 7 w 446"/>
                  <a:gd name="T1" fmla="*/ 267 h 270"/>
                  <a:gd name="T2" fmla="*/ 7 w 446"/>
                  <a:gd name="T3" fmla="*/ 267 h 270"/>
                  <a:gd name="T4" fmla="*/ 445 w 446"/>
                  <a:gd name="T5" fmla="*/ 35 h 270"/>
                  <a:gd name="T6" fmla="*/ 435 w 446"/>
                  <a:gd name="T7" fmla="*/ 17 h 270"/>
                  <a:gd name="T8" fmla="*/ 425 w 446"/>
                  <a:gd name="T9" fmla="*/ 0 h 270"/>
                  <a:gd name="T10" fmla="*/ 425 w 446"/>
                  <a:gd name="T11" fmla="*/ 0 h 270"/>
                  <a:gd name="T12" fmla="*/ 4 w 446"/>
                  <a:gd name="T13" fmla="*/ 260 h 270"/>
                  <a:gd name="T14" fmla="*/ 4 w 446"/>
                  <a:gd name="T15" fmla="*/ 260 h 270"/>
                  <a:gd name="T16" fmla="*/ 7 w 446"/>
                  <a:gd name="T17" fmla="*/ 26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6" h="270">
                    <a:moveTo>
                      <a:pt x="7" y="267"/>
                    </a:moveTo>
                    <a:lnTo>
                      <a:pt x="7" y="267"/>
                    </a:lnTo>
                    <a:cubicBezTo>
                      <a:pt x="240" y="178"/>
                      <a:pt x="445" y="35"/>
                      <a:pt x="445" y="35"/>
                    </a:cubicBezTo>
                    <a:lnTo>
                      <a:pt x="435" y="17"/>
                    </a:lnTo>
                    <a:lnTo>
                      <a:pt x="425" y="0"/>
                    </a:lnTo>
                    <a:lnTo>
                      <a:pt x="425" y="0"/>
                    </a:lnTo>
                    <a:cubicBezTo>
                      <a:pt x="425" y="0"/>
                      <a:pt x="197" y="104"/>
                      <a:pt x="4" y="260"/>
                    </a:cubicBezTo>
                    <a:lnTo>
                      <a:pt x="4" y="260"/>
                    </a:lnTo>
                    <a:cubicBezTo>
                      <a:pt x="0" y="263"/>
                      <a:pt x="3" y="269"/>
                      <a:pt x="7" y="267"/>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57" name="Freeform 155">
                <a:extLst>
                  <a:ext uri="{FF2B5EF4-FFF2-40B4-BE49-F238E27FC236}">
                    <a16:creationId xmlns:a16="http://schemas.microsoft.com/office/drawing/2014/main" id="{84E7FF12-998A-485F-B851-08705CA68374}"/>
                  </a:ext>
                </a:extLst>
              </p:cNvPr>
              <p:cNvSpPr>
                <a:spLocks noChangeArrowheads="1"/>
              </p:cNvSpPr>
              <p:nvPr/>
            </p:nvSpPr>
            <p:spPr bwMode="auto">
              <a:xfrm>
                <a:off x="9380782" y="6737106"/>
                <a:ext cx="571500" cy="351692"/>
              </a:xfrm>
              <a:custGeom>
                <a:avLst/>
                <a:gdLst>
                  <a:gd name="T0" fmla="*/ 427 w 459"/>
                  <a:gd name="T1" fmla="*/ 16 h 282"/>
                  <a:gd name="T2" fmla="*/ 427 w 459"/>
                  <a:gd name="T3" fmla="*/ 16 h 282"/>
                  <a:gd name="T4" fmla="*/ 24 w 459"/>
                  <a:gd name="T5" fmla="*/ 264 h 282"/>
                  <a:gd name="T6" fmla="*/ 24 w 459"/>
                  <a:gd name="T7" fmla="*/ 264 h 282"/>
                  <a:gd name="T8" fmla="*/ 442 w 459"/>
                  <a:gd name="T9" fmla="*/ 42 h 282"/>
                  <a:gd name="T10" fmla="*/ 427 w 459"/>
                  <a:gd name="T11" fmla="*/ 16 h 282"/>
                  <a:gd name="T12" fmla="*/ 10 w 459"/>
                  <a:gd name="T13" fmla="*/ 269 h 282"/>
                  <a:gd name="T14" fmla="*/ 10 w 459"/>
                  <a:gd name="T15" fmla="*/ 269 h 282"/>
                  <a:gd name="T16" fmla="*/ 10 w 459"/>
                  <a:gd name="T17" fmla="*/ 281 h 282"/>
                  <a:gd name="T18" fmla="*/ 10 w 459"/>
                  <a:gd name="T19" fmla="*/ 281 h 282"/>
                  <a:gd name="T20" fmla="*/ 2 w 459"/>
                  <a:gd name="T21" fmla="*/ 276 h 282"/>
                  <a:gd name="T22" fmla="*/ 2 w 459"/>
                  <a:gd name="T23" fmla="*/ 276 h 282"/>
                  <a:gd name="T24" fmla="*/ 4 w 459"/>
                  <a:gd name="T25" fmla="*/ 264 h 282"/>
                  <a:gd name="T26" fmla="*/ 4 w 459"/>
                  <a:gd name="T27" fmla="*/ 264 h 282"/>
                  <a:gd name="T28" fmla="*/ 427 w 459"/>
                  <a:gd name="T29" fmla="*/ 2 h 282"/>
                  <a:gd name="T30" fmla="*/ 432 w 459"/>
                  <a:gd name="T31" fmla="*/ 0 h 282"/>
                  <a:gd name="T32" fmla="*/ 458 w 459"/>
                  <a:gd name="T33" fmla="*/ 45 h 282"/>
                  <a:gd name="T34" fmla="*/ 454 w 459"/>
                  <a:gd name="T35" fmla="*/ 49 h 282"/>
                  <a:gd name="T36" fmla="*/ 454 w 459"/>
                  <a:gd name="T37" fmla="*/ 49 h 282"/>
                  <a:gd name="T38" fmla="*/ 14 w 459"/>
                  <a:gd name="T39" fmla="*/ 280 h 282"/>
                  <a:gd name="T40" fmla="*/ 14 w 459"/>
                  <a:gd name="T41" fmla="*/ 280 h 282"/>
                  <a:gd name="T42" fmla="*/ 14 w 459"/>
                  <a:gd name="T43" fmla="*/ 280 h 282"/>
                  <a:gd name="T44" fmla="*/ 10 w 459"/>
                  <a:gd name="T45" fmla="*/ 28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9" h="282">
                    <a:moveTo>
                      <a:pt x="427" y="16"/>
                    </a:moveTo>
                    <a:lnTo>
                      <a:pt x="427" y="16"/>
                    </a:lnTo>
                    <a:cubicBezTo>
                      <a:pt x="393" y="32"/>
                      <a:pt x="196" y="127"/>
                      <a:pt x="24" y="264"/>
                    </a:cubicBezTo>
                    <a:lnTo>
                      <a:pt x="24" y="264"/>
                    </a:lnTo>
                    <a:cubicBezTo>
                      <a:pt x="229" y="184"/>
                      <a:pt x="411" y="63"/>
                      <a:pt x="442" y="42"/>
                    </a:cubicBezTo>
                    <a:lnTo>
                      <a:pt x="427" y="16"/>
                    </a:lnTo>
                    <a:close/>
                    <a:moveTo>
                      <a:pt x="10" y="269"/>
                    </a:moveTo>
                    <a:lnTo>
                      <a:pt x="10" y="269"/>
                    </a:lnTo>
                    <a:close/>
                    <a:moveTo>
                      <a:pt x="10" y="281"/>
                    </a:moveTo>
                    <a:lnTo>
                      <a:pt x="10" y="281"/>
                    </a:lnTo>
                    <a:cubicBezTo>
                      <a:pt x="7" y="281"/>
                      <a:pt x="4" y="279"/>
                      <a:pt x="2" y="276"/>
                    </a:cubicBezTo>
                    <a:lnTo>
                      <a:pt x="2" y="276"/>
                    </a:lnTo>
                    <a:cubicBezTo>
                      <a:pt x="0" y="272"/>
                      <a:pt x="0" y="267"/>
                      <a:pt x="4" y="264"/>
                    </a:cubicBezTo>
                    <a:lnTo>
                      <a:pt x="4" y="264"/>
                    </a:lnTo>
                    <a:cubicBezTo>
                      <a:pt x="196" y="109"/>
                      <a:pt x="425" y="3"/>
                      <a:pt x="427" y="2"/>
                    </a:cubicBezTo>
                    <a:lnTo>
                      <a:pt x="432" y="0"/>
                    </a:lnTo>
                    <a:lnTo>
                      <a:pt x="458" y="45"/>
                    </a:lnTo>
                    <a:lnTo>
                      <a:pt x="454" y="49"/>
                    </a:lnTo>
                    <a:lnTo>
                      <a:pt x="454" y="49"/>
                    </a:lnTo>
                    <a:cubicBezTo>
                      <a:pt x="452" y="50"/>
                      <a:pt x="245" y="193"/>
                      <a:pt x="14" y="280"/>
                    </a:cubicBezTo>
                    <a:lnTo>
                      <a:pt x="14" y="280"/>
                    </a:lnTo>
                    <a:lnTo>
                      <a:pt x="14" y="280"/>
                    </a:lnTo>
                    <a:cubicBezTo>
                      <a:pt x="13" y="281"/>
                      <a:pt x="11" y="281"/>
                      <a:pt x="10" y="281"/>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58" name="Freeform 156">
                <a:extLst>
                  <a:ext uri="{FF2B5EF4-FFF2-40B4-BE49-F238E27FC236}">
                    <a16:creationId xmlns:a16="http://schemas.microsoft.com/office/drawing/2014/main" id="{7FFA786E-ADD8-4320-8A8F-0E206A5592A9}"/>
                  </a:ext>
                </a:extLst>
              </p:cNvPr>
              <p:cNvSpPr>
                <a:spLocks noChangeArrowheads="1"/>
              </p:cNvSpPr>
              <p:nvPr/>
            </p:nvSpPr>
            <p:spPr bwMode="auto">
              <a:xfrm>
                <a:off x="9941292" y="6748096"/>
                <a:ext cx="555016" cy="335208"/>
              </a:xfrm>
              <a:custGeom>
                <a:avLst/>
                <a:gdLst>
                  <a:gd name="T0" fmla="*/ 438 w 446"/>
                  <a:gd name="T1" fmla="*/ 267 h 270"/>
                  <a:gd name="T2" fmla="*/ 438 w 446"/>
                  <a:gd name="T3" fmla="*/ 267 h 270"/>
                  <a:gd name="T4" fmla="*/ 0 w 446"/>
                  <a:gd name="T5" fmla="*/ 35 h 270"/>
                  <a:gd name="T6" fmla="*/ 10 w 446"/>
                  <a:gd name="T7" fmla="*/ 17 h 270"/>
                  <a:gd name="T8" fmla="*/ 21 w 446"/>
                  <a:gd name="T9" fmla="*/ 0 h 270"/>
                  <a:gd name="T10" fmla="*/ 21 w 446"/>
                  <a:gd name="T11" fmla="*/ 0 h 270"/>
                  <a:gd name="T12" fmla="*/ 442 w 446"/>
                  <a:gd name="T13" fmla="*/ 260 h 270"/>
                  <a:gd name="T14" fmla="*/ 442 w 446"/>
                  <a:gd name="T15" fmla="*/ 260 h 270"/>
                  <a:gd name="T16" fmla="*/ 438 w 446"/>
                  <a:gd name="T17" fmla="*/ 26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6" h="270">
                    <a:moveTo>
                      <a:pt x="438" y="267"/>
                    </a:moveTo>
                    <a:lnTo>
                      <a:pt x="438" y="267"/>
                    </a:lnTo>
                    <a:cubicBezTo>
                      <a:pt x="206" y="178"/>
                      <a:pt x="0" y="35"/>
                      <a:pt x="0" y="35"/>
                    </a:cubicBezTo>
                    <a:lnTo>
                      <a:pt x="10" y="17"/>
                    </a:lnTo>
                    <a:lnTo>
                      <a:pt x="21" y="0"/>
                    </a:lnTo>
                    <a:lnTo>
                      <a:pt x="21" y="0"/>
                    </a:lnTo>
                    <a:cubicBezTo>
                      <a:pt x="21" y="0"/>
                      <a:pt x="249" y="104"/>
                      <a:pt x="442" y="260"/>
                    </a:cubicBezTo>
                    <a:lnTo>
                      <a:pt x="442" y="260"/>
                    </a:lnTo>
                    <a:cubicBezTo>
                      <a:pt x="445" y="263"/>
                      <a:pt x="443" y="269"/>
                      <a:pt x="438" y="267"/>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59" name="Freeform 157">
                <a:extLst>
                  <a:ext uri="{FF2B5EF4-FFF2-40B4-BE49-F238E27FC236}">
                    <a16:creationId xmlns:a16="http://schemas.microsoft.com/office/drawing/2014/main" id="{41448898-9077-4FEE-A116-7165DC7EA887}"/>
                  </a:ext>
                </a:extLst>
              </p:cNvPr>
              <p:cNvSpPr>
                <a:spLocks noChangeArrowheads="1"/>
              </p:cNvSpPr>
              <p:nvPr/>
            </p:nvSpPr>
            <p:spPr bwMode="auto">
              <a:xfrm>
                <a:off x="9930302" y="6737106"/>
                <a:ext cx="571500" cy="351692"/>
              </a:xfrm>
              <a:custGeom>
                <a:avLst/>
                <a:gdLst>
                  <a:gd name="T0" fmla="*/ 16 w 460"/>
                  <a:gd name="T1" fmla="*/ 42 h 282"/>
                  <a:gd name="T2" fmla="*/ 16 w 460"/>
                  <a:gd name="T3" fmla="*/ 42 h 282"/>
                  <a:gd name="T4" fmla="*/ 434 w 460"/>
                  <a:gd name="T5" fmla="*/ 264 h 282"/>
                  <a:gd name="T6" fmla="*/ 434 w 460"/>
                  <a:gd name="T7" fmla="*/ 264 h 282"/>
                  <a:gd name="T8" fmla="*/ 31 w 460"/>
                  <a:gd name="T9" fmla="*/ 16 h 282"/>
                  <a:gd name="T10" fmla="*/ 16 w 460"/>
                  <a:gd name="T11" fmla="*/ 42 h 282"/>
                  <a:gd name="T12" fmla="*/ 449 w 460"/>
                  <a:gd name="T13" fmla="*/ 269 h 282"/>
                  <a:gd name="T14" fmla="*/ 449 w 460"/>
                  <a:gd name="T15" fmla="*/ 269 h 282"/>
                  <a:gd name="T16" fmla="*/ 448 w 460"/>
                  <a:gd name="T17" fmla="*/ 281 h 282"/>
                  <a:gd name="T18" fmla="*/ 448 w 460"/>
                  <a:gd name="T19" fmla="*/ 281 h 282"/>
                  <a:gd name="T20" fmla="*/ 445 w 460"/>
                  <a:gd name="T21" fmla="*/ 280 h 282"/>
                  <a:gd name="T22" fmla="*/ 445 w 460"/>
                  <a:gd name="T23" fmla="*/ 280 h 282"/>
                  <a:gd name="T24" fmla="*/ 5 w 460"/>
                  <a:gd name="T25" fmla="*/ 49 h 282"/>
                  <a:gd name="T26" fmla="*/ 0 w 460"/>
                  <a:gd name="T27" fmla="*/ 45 h 282"/>
                  <a:gd name="T28" fmla="*/ 26 w 460"/>
                  <a:gd name="T29" fmla="*/ 0 h 282"/>
                  <a:gd name="T30" fmla="*/ 31 w 460"/>
                  <a:gd name="T31" fmla="*/ 2 h 282"/>
                  <a:gd name="T32" fmla="*/ 31 w 460"/>
                  <a:gd name="T33" fmla="*/ 2 h 282"/>
                  <a:gd name="T34" fmla="*/ 454 w 460"/>
                  <a:gd name="T35" fmla="*/ 264 h 282"/>
                  <a:gd name="T36" fmla="*/ 454 w 460"/>
                  <a:gd name="T37" fmla="*/ 264 h 282"/>
                  <a:gd name="T38" fmla="*/ 456 w 460"/>
                  <a:gd name="T39" fmla="*/ 276 h 282"/>
                  <a:gd name="T40" fmla="*/ 456 w 460"/>
                  <a:gd name="T41" fmla="*/ 276 h 282"/>
                  <a:gd name="T42" fmla="*/ 448 w 460"/>
                  <a:gd name="T43" fmla="*/ 28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0" h="282">
                    <a:moveTo>
                      <a:pt x="16" y="42"/>
                    </a:moveTo>
                    <a:lnTo>
                      <a:pt x="16" y="42"/>
                    </a:lnTo>
                    <a:cubicBezTo>
                      <a:pt x="47" y="63"/>
                      <a:pt x="230" y="184"/>
                      <a:pt x="434" y="264"/>
                    </a:cubicBezTo>
                    <a:lnTo>
                      <a:pt x="434" y="264"/>
                    </a:lnTo>
                    <a:cubicBezTo>
                      <a:pt x="262" y="127"/>
                      <a:pt x="65" y="32"/>
                      <a:pt x="31" y="16"/>
                    </a:cubicBezTo>
                    <a:lnTo>
                      <a:pt x="16" y="42"/>
                    </a:lnTo>
                    <a:close/>
                    <a:moveTo>
                      <a:pt x="449" y="269"/>
                    </a:moveTo>
                    <a:lnTo>
                      <a:pt x="449" y="269"/>
                    </a:lnTo>
                    <a:close/>
                    <a:moveTo>
                      <a:pt x="448" y="281"/>
                    </a:moveTo>
                    <a:lnTo>
                      <a:pt x="448" y="281"/>
                    </a:lnTo>
                    <a:cubicBezTo>
                      <a:pt x="447" y="281"/>
                      <a:pt x="446" y="281"/>
                      <a:pt x="445" y="280"/>
                    </a:cubicBezTo>
                    <a:lnTo>
                      <a:pt x="445" y="280"/>
                    </a:lnTo>
                    <a:cubicBezTo>
                      <a:pt x="214" y="193"/>
                      <a:pt x="7" y="50"/>
                      <a:pt x="5" y="49"/>
                    </a:cubicBezTo>
                    <a:lnTo>
                      <a:pt x="0" y="45"/>
                    </a:lnTo>
                    <a:lnTo>
                      <a:pt x="26" y="0"/>
                    </a:lnTo>
                    <a:lnTo>
                      <a:pt x="31" y="2"/>
                    </a:lnTo>
                    <a:lnTo>
                      <a:pt x="31" y="2"/>
                    </a:lnTo>
                    <a:cubicBezTo>
                      <a:pt x="34" y="3"/>
                      <a:pt x="262" y="109"/>
                      <a:pt x="454" y="264"/>
                    </a:cubicBezTo>
                    <a:lnTo>
                      <a:pt x="454" y="264"/>
                    </a:lnTo>
                    <a:cubicBezTo>
                      <a:pt x="458" y="267"/>
                      <a:pt x="459" y="272"/>
                      <a:pt x="456" y="276"/>
                    </a:cubicBezTo>
                    <a:lnTo>
                      <a:pt x="456" y="276"/>
                    </a:lnTo>
                    <a:cubicBezTo>
                      <a:pt x="454" y="279"/>
                      <a:pt x="451" y="281"/>
                      <a:pt x="448" y="281"/>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60" name="Freeform 158">
                <a:extLst>
                  <a:ext uri="{FF2B5EF4-FFF2-40B4-BE49-F238E27FC236}">
                    <a16:creationId xmlns:a16="http://schemas.microsoft.com/office/drawing/2014/main" id="{B25BEEFA-4691-495A-90B4-572D696B4BC9}"/>
                  </a:ext>
                </a:extLst>
              </p:cNvPr>
              <p:cNvSpPr>
                <a:spLocks noChangeArrowheads="1"/>
              </p:cNvSpPr>
              <p:nvPr/>
            </p:nvSpPr>
            <p:spPr bwMode="auto">
              <a:xfrm>
                <a:off x="9886340" y="6720622"/>
                <a:ext cx="115401" cy="109904"/>
              </a:xfrm>
              <a:custGeom>
                <a:avLst/>
                <a:gdLst>
                  <a:gd name="T0" fmla="*/ 90 w 91"/>
                  <a:gd name="T1" fmla="*/ 45 h 90"/>
                  <a:gd name="T2" fmla="*/ 90 w 91"/>
                  <a:gd name="T3" fmla="*/ 45 h 90"/>
                  <a:gd name="T4" fmla="*/ 45 w 91"/>
                  <a:gd name="T5" fmla="*/ 89 h 90"/>
                  <a:gd name="T6" fmla="*/ 45 w 91"/>
                  <a:gd name="T7" fmla="*/ 89 h 90"/>
                  <a:gd name="T8" fmla="*/ 0 w 91"/>
                  <a:gd name="T9" fmla="*/ 45 h 90"/>
                  <a:gd name="T10" fmla="*/ 0 w 91"/>
                  <a:gd name="T11" fmla="*/ 45 h 90"/>
                  <a:gd name="T12" fmla="*/ 45 w 91"/>
                  <a:gd name="T13" fmla="*/ 0 h 90"/>
                  <a:gd name="T14" fmla="*/ 45 w 91"/>
                  <a:gd name="T15" fmla="*/ 0 h 90"/>
                  <a:gd name="T16" fmla="*/ 90 w 91"/>
                  <a:gd name="T17" fmla="*/ 4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90">
                    <a:moveTo>
                      <a:pt x="90" y="45"/>
                    </a:moveTo>
                    <a:lnTo>
                      <a:pt x="90" y="45"/>
                    </a:lnTo>
                    <a:cubicBezTo>
                      <a:pt x="90" y="69"/>
                      <a:pt x="70" y="89"/>
                      <a:pt x="45" y="89"/>
                    </a:cubicBezTo>
                    <a:lnTo>
                      <a:pt x="45" y="89"/>
                    </a:lnTo>
                    <a:cubicBezTo>
                      <a:pt x="20" y="89"/>
                      <a:pt x="0" y="69"/>
                      <a:pt x="0" y="45"/>
                    </a:cubicBezTo>
                    <a:lnTo>
                      <a:pt x="0" y="45"/>
                    </a:lnTo>
                    <a:cubicBezTo>
                      <a:pt x="0" y="20"/>
                      <a:pt x="20" y="0"/>
                      <a:pt x="45" y="0"/>
                    </a:cubicBezTo>
                    <a:lnTo>
                      <a:pt x="45" y="0"/>
                    </a:lnTo>
                    <a:cubicBezTo>
                      <a:pt x="70" y="0"/>
                      <a:pt x="90" y="20"/>
                      <a:pt x="90" y="45"/>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61" name="Freeform 159">
                <a:extLst>
                  <a:ext uri="{FF2B5EF4-FFF2-40B4-BE49-F238E27FC236}">
                    <a16:creationId xmlns:a16="http://schemas.microsoft.com/office/drawing/2014/main" id="{4D809A57-A291-4038-817A-B72BA9BAC78A}"/>
                  </a:ext>
                </a:extLst>
              </p:cNvPr>
              <p:cNvSpPr>
                <a:spLocks noChangeArrowheads="1"/>
              </p:cNvSpPr>
              <p:nvPr/>
            </p:nvSpPr>
            <p:spPr bwMode="auto">
              <a:xfrm>
                <a:off x="9880847" y="6715125"/>
                <a:ext cx="126388" cy="126391"/>
              </a:xfrm>
              <a:custGeom>
                <a:avLst/>
                <a:gdLst>
                  <a:gd name="T0" fmla="*/ 51 w 103"/>
                  <a:gd name="T1" fmla="*/ 12 h 103"/>
                  <a:gd name="T2" fmla="*/ 51 w 103"/>
                  <a:gd name="T3" fmla="*/ 12 h 103"/>
                  <a:gd name="T4" fmla="*/ 12 w 103"/>
                  <a:gd name="T5" fmla="*/ 51 h 103"/>
                  <a:gd name="T6" fmla="*/ 12 w 103"/>
                  <a:gd name="T7" fmla="*/ 51 h 103"/>
                  <a:gd name="T8" fmla="*/ 51 w 103"/>
                  <a:gd name="T9" fmla="*/ 89 h 103"/>
                  <a:gd name="T10" fmla="*/ 51 w 103"/>
                  <a:gd name="T11" fmla="*/ 89 h 103"/>
                  <a:gd name="T12" fmla="*/ 90 w 103"/>
                  <a:gd name="T13" fmla="*/ 51 h 103"/>
                  <a:gd name="T14" fmla="*/ 90 w 103"/>
                  <a:gd name="T15" fmla="*/ 51 h 103"/>
                  <a:gd name="T16" fmla="*/ 51 w 103"/>
                  <a:gd name="T17" fmla="*/ 12 h 103"/>
                  <a:gd name="T18" fmla="*/ 51 w 103"/>
                  <a:gd name="T19" fmla="*/ 102 h 103"/>
                  <a:gd name="T20" fmla="*/ 51 w 103"/>
                  <a:gd name="T21" fmla="*/ 102 h 103"/>
                  <a:gd name="T22" fmla="*/ 0 w 103"/>
                  <a:gd name="T23" fmla="*/ 51 h 103"/>
                  <a:gd name="T24" fmla="*/ 0 w 103"/>
                  <a:gd name="T25" fmla="*/ 51 h 103"/>
                  <a:gd name="T26" fmla="*/ 51 w 103"/>
                  <a:gd name="T27" fmla="*/ 0 h 103"/>
                  <a:gd name="T28" fmla="*/ 51 w 103"/>
                  <a:gd name="T29" fmla="*/ 0 h 103"/>
                  <a:gd name="T30" fmla="*/ 102 w 103"/>
                  <a:gd name="T31" fmla="*/ 51 h 103"/>
                  <a:gd name="T32" fmla="*/ 102 w 103"/>
                  <a:gd name="T33" fmla="*/ 51 h 103"/>
                  <a:gd name="T34" fmla="*/ 51 w 103"/>
                  <a:gd name="T35" fmla="*/ 10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3" h="103">
                    <a:moveTo>
                      <a:pt x="51" y="12"/>
                    </a:moveTo>
                    <a:lnTo>
                      <a:pt x="51" y="12"/>
                    </a:lnTo>
                    <a:cubicBezTo>
                      <a:pt x="30" y="12"/>
                      <a:pt x="12" y="29"/>
                      <a:pt x="12" y="51"/>
                    </a:cubicBezTo>
                    <a:lnTo>
                      <a:pt x="12" y="51"/>
                    </a:lnTo>
                    <a:cubicBezTo>
                      <a:pt x="12" y="72"/>
                      <a:pt x="30" y="89"/>
                      <a:pt x="51" y="89"/>
                    </a:cubicBezTo>
                    <a:lnTo>
                      <a:pt x="51" y="89"/>
                    </a:lnTo>
                    <a:cubicBezTo>
                      <a:pt x="73" y="89"/>
                      <a:pt x="90" y="72"/>
                      <a:pt x="90" y="51"/>
                    </a:cubicBezTo>
                    <a:lnTo>
                      <a:pt x="90" y="51"/>
                    </a:lnTo>
                    <a:cubicBezTo>
                      <a:pt x="90" y="29"/>
                      <a:pt x="73" y="12"/>
                      <a:pt x="51" y="12"/>
                    </a:cubicBezTo>
                    <a:close/>
                    <a:moveTo>
                      <a:pt x="51" y="102"/>
                    </a:moveTo>
                    <a:lnTo>
                      <a:pt x="51" y="102"/>
                    </a:lnTo>
                    <a:cubicBezTo>
                      <a:pt x="23" y="102"/>
                      <a:pt x="0" y="79"/>
                      <a:pt x="0" y="51"/>
                    </a:cubicBezTo>
                    <a:lnTo>
                      <a:pt x="0" y="51"/>
                    </a:lnTo>
                    <a:cubicBezTo>
                      <a:pt x="0" y="22"/>
                      <a:pt x="23" y="0"/>
                      <a:pt x="51" y="0"/>
                    </a:cubicBezTo>
                    <a:lnTo>
                      <a:pt x="51" y="0"/>
                    </a:lnTo>
                    <a:cubicBezTo>
                      <a:pt x="79" y="0"/>
                      <a:pt x="102" y="22"/>
                      <a:pt x="102" y="51"/>
                    </a:cubicBezTo>
                    <a:lnTo>
                      <a:pt x="102" y="51"/>
                    </a:lnTo>
                    <a:cubicBezTo>
                      <a:pt x="102" y="79"/>
                      <a:pt x="79" y="102"/>
                      <a:pt x="51" y="102"/>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grpSp>
        <p:grpSp>
          <p:nvGrpSpPr>
            <p:cNvPr id="28" name="Grupo 27">
              <a:extLst>
                <a:ext uri="{FF2B5EF4-FFF2-40B4-BE49-F238E27FC236}">
                  <a16:creationId xmlns:a16="http://schemas.microsoft.com/office/drawing/2014/main" id="{A830B7BE-FFB7-4270-9156-7A5423C933FD}"/>
                </a:ext>
              </a:extLst>
            </p:cNvPr>
            <p:cNvGrpSpPr/>
            <p:nvPr/>
          </p:nvGrpSpPr>
          <p:grpSpPr>
            <a:xfrm>
              <a:off x="10479821" y="6577747"/>
              <a:ext cx="763834" cy="1516673"/>
              <a:chOff x="10479821" y="6577747"/>
              <a:chExt cx="763834" cy="1516673"/>
            </a:xfrm>
          </p:grpSpPr>
          <p:sp>
            <p:nvSpPr>
              <p:cNvPr id="162" name="Freeform 160">
                <a:extLst>
                  <a:ext uri="{FF2B5EF4-FFF2-40B4-BE49-F238E27FC236}">
                    <a16:creationId xmlns:a16="http://schemas.microsoft.com/office/drawing/2014/main" id="{0DDCC5A7-C3A6-4931-ADEB-5A4DBA6519CC}"/>
                  </a:ext>
                </a:extLst>
              </p:cNvPr>
              <p:cNvSpPr>
                <a:spLocks noChangeArrowheads="1"/>
              </p:cNvSpPr>
              <p:nvPr/>
            </p:nvSpPr>
            <p:spPr bwMode="auto">
              <a:xfrm>
                <a:off x="10853494" y="7022856"/>
                <a:ext cx="32971" cy="1066067"/>
              </a:xfrm>
              <a:custGeom>
                <a:avLst/>
                <a:gdLst>
                  <a:gd name="T0" fmla="*/ 27 w 28"/>
                  <a:gd name="T1" fmla="*/ 853 h 854"/>
                  <a:gd name="T2" fmla="*/ 0 w 28"/>
                  <a:gd name="T3" fmla="*/ 853 h 854"/>
                  <a:gd name="T4" fmla="*/ 0 w 28"/>
                  <a:gd name="T5" fmla="*/ 0 h 854"/>
                  <a:gd name="T6" fmla="*/ 27 w 28"/>
                  <a:gd name="T7" fmla="*/ 0 h 854"/>
                  <a:gd name="T8" fmla="*/ 27 w 28"/>
                  <a:gd name="T9" fmla="*/ 853 h 854"/>
                </a:gdLst>
                <a:ahLst/>
                <a:cxnLst>
                  <a:cxn ang="0">
                    <a:pos x="T0" y="T1"/>
                  </a:cxn>
                  <a:cxn ang="0">
                    <a:pos x="T2" y="T3"/>
                  </a:cxn>
                  <a:cxn ang="0">
                    <a:pos x="T4" y="T5"/>
                  </a:cxn>
                  <a:cxn ang="0">
                    <a:pos x="T6" y="T7"/>
                  </a:cxn>
                  <a:cxn ang="0">
                    <a:pos x="T8" y="T9"/>
                  </a:cxn>
                </a:cxnLst>
                <a:rect l="0" t="0" r="r" b="b"/>
                <a:pathLst>
                  <a:path w="28" h="854">
                    <a:moveTo>
                      <a:pt x="27" y="853"/>
                    </a:moveTo>
                    <a:lnTo>
                      <a:pt x="0" y="853"/>
                    </a:lnTo>
                    <a:lnTo>
                      <a:pt x="0" y="0"/>
                    </a:lnTo>
                    <a:lnTo>
                      <a:pt x="27" y="0"/>
                    </a:lnTo>
                    <a:lnTo>
                      <a:pt x="27" y="853"/>
                    </a:ln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63" name="Freeform 161">
                <a:extLst>
                  <a:ext uri="{FF2B5EF4-FFF2-40B4-BE49-F238E27FC236}">
                    <a16:creationId xmlns:a16="http://schemas.microsoft.com/office/drawing/2014/main" id="{20086FF0-A0CA-4E8A-B05D-D7CADA64E94D}"/>
                  </a:ext>
                </a:extLst>
              </p:cNvPr>
              <p:cNvSpPr>
                <a:spLocks noChangeArrowheads="1"/>
              </p:cNvSpPr>
              <p:nvPr/>
            </p:nvSpPr>
            <p:spPr bwMode="auto">
              <a:xfrm>
                <a:off x="10848001" y="7017362"/>
                <a:ext cx="49455" cy="1077058"/>
              </a:xfrm>
              <a:custGeom>
                <a:avLst/>
                <a:gdLst>
                  <a:gd name="T0" fmla="*/ 10 w 38"/>
                  <a:gd name="T1" fmla="*/ 854 h 865"/>
                  <a:gd name="T2" fmla="*/ 26 w 38"/>
                  <a:gd name="T3" fmla="*/ 854 h 865"/>
                  <a:gd name="T4" fmla="*/ 26 w 38"/>
                  <a:gd name="T5" fmla="*/ 11 h 865"/>
                  <a:gd name="T6" fmla="*/ 10 w 38"/>
                  <a:gd name="T7" fmla="*/ 11 h 865"/>
                  <a:gd name="T8" fmla="*/ 10 w 38"/>
                  <a:gd name="T9" fmla="*/ 854 h 865"/>
                  <a:gd name="T10" fmla="*/ 37 w 38"/>
                  <a:gd name="T11" fmla="*/ 864 h 865"/>
                  <a:gd name="T12" fmla="*/ 0 w 38"/>
                  <a:gd name="T13" fmla="*/ 864 h 865"/>
                  <a:gd name="T14" fmla="*/ 0 w 38"/>
                  <a:gd name="T15" fmla="*/ 0 h 865"/>
                  <a:gd name="T16" fmla="*/ 37 w 38"/>
                  <a:gd name="T17" fmla="*/ 0 h 865"/>
                  <a:gd name="T18" fmla="*/ 37 w 38"/>
                  <a:gd name="T19" fmla="*/ 864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865">
                    <a:moveTo>
                      <a:pt x="10" y="854"/>
                    </a:moveTo>
                    <a:lnTo>
                      <a:pt x="26" y="854"/>
                    </a:lnTo>
                    <a:lnTo>
                      <a:pt x="26" y="11"/>
                    </a:lnTo>
                    <a:lnTo>
                      <a:pt x="10" y="11"/>
                    </a:lnTo>
                    <a:lnTo>
                      <a:pt x="10" y="854"/>
                    </a:lnTo>
                    <a:close/>
                    <a:moveTo>
                      <a:pt x="37" y="864"/>
                    </a:moveTo>
                    <a:lnTo>
                      <a:pt x="0" y="864"/>
                    </a:lnTo>
                    <a:lnTo>
                      <a:pt x="0" y="0"/>
                    </a:lnTo>
                    <a:lnTo>
                      <a:pt x="37" y="0"/>
                    </a:lnTo>
                    <a:lnTo>
                      <a:pt x="37" y="864"/>
                    </a:ln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64" name="Freeform 162">
                <a:extLst>
                  <a:ext uri="{FF2B5EF4-FFF2-40B4-BE49-F238E27FC236}">
                    <a16:creationId xmlns:a16="http://schemas.microsoft.com/office/drawing/2014/main" id="{15C7B513-BB7E-44EC-9F6B-5CD0CDA1C401}"/>
                  </a:ext>
                </a:extLst>
              </p:cNvPr>
              <p:cNvSpPr>
                <a:spLocks noChangeArrowheads="1"/>
              </p:cNvSpPr>
              <p:nvPr/>
            </p:nvSpPr>
            <p:spPr bwMode="auto">
              <a:xfrm>
                <a:off x="10842504" y="6588737"/>
                <a:ext cx="71439" cy="423128"/>
              </a:xfrm>
              <a:custGeom>
                <a:avLst/>
                <a:gdLst>
                  <a:gd name="T0" fmla="*/ 32 w 59"/>
                  <a:gd name="T1" fmla="*/ 2 h 338"/>
                  <a:gd name="T2" fmla="*/ 32 w 59"/>
                  <a:gd name="T3" fmla="*/ 2 h 338"/>
                  <a:gd name="T4" fmla="*/ 9 w 59"/>
                  <a:gd name="T5" fmla="*/ 337 h 338"/>
                  <a:gd name="T6" fmla="*/ 24 w 59"/>
                  <a:gd name="T7" fmla="*/ 337 h 338"/>
                  <a:gd name="T8" fmla="*/ 38 w 59"/>
                  <a:gd name="T9" fmla="*/ 337 h 338"/>
                  <a:gd name="T10" fmla="*/ 38 w 59"/>
                  <a:gd name="T11" fmla="*/ 337 h 338"/>
                  <a:gd name="T12" fmla="*/ 37 w 59"/>
                  <a:gd name="T13" fmla="*/ 2 h 338"/>
                  <a:gd name="T14" fmla="*/ 37 w 59"/>
                  <a:gd name="T15" fmla="*/ 2 h 338"/>
                  <a:gd name="T16" fmla="*/ 32 w 59"/>
                  <a:gd name="T17" fmla="*/ 2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338">
                    <a:moveTo>
                      <a:pt x="32" y="2"/>
                    </a:moveTo>
                    <a:lnTo>
                      <a:pt x="32" y="2"/>
                    </a:lnTo>
                    <a:cubicBezTo>
                      <a:pt x="0" y="167"/>
                      <a:pt x="9" y="337"/>
                      <a:pt x="9" y="337"/>
                    </a:cubicBezTo>
                    <a:lnTo>
                      <a:pt x="24" y="337"/>
                    </a:lnTo>
                    <a:lnTo>
                      <a:pt x="38" y="337"/>
                    </a:lnTo>
                    <a:lnTo>
                      <a:pt x="38" y="337"/>
                    </a:lnTo>
                    <a:cubicBezTo>
                      <a:pt x="38" y="337"/>
                      <a:pt x="58" y="170"/>
                      <a:pt x="37" y="2"/>
                    </a:cubicBezTo>
                    <a:lnTo>
                      <a:pt x="37" y="2"/>
                    </a:lnTo>
                    <a:cubicBezTo>
                      <a:pt x="36" y="0"/>
                      <a:pt x="33" y="0"/>
                      <a:pt x="32" y="2"/>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65" name="Freeform 163">
                <a:extLst>
                  <a:ext uri="{FF2B5EF4-FFF2-40B4-BE49-F238E27FC236}">
                    <a16:creationId xmlns:a16="http://schemas.microsoft.com/office/drawing/2014/main" id="{187CF952-1DFC-401E-AA3A-6972CE61C765}"/>
                  </a:ext>
                </a:extLst>
              </p:cNvPr>
              <p:cNvSpPr>
                <a:spLocks noChangeArrowheads="1"/>
              </p:cNvSpPr>
              <p:nvPr/>
            </p:nvSpPr>
            <p:spPr bwMode="auto">
              <a:xfrm>
                <a:off x="10837010" y="6577747"/>
                <a:ext cx="87923" cy="434118"/>
              </a:xfrm>
              <a:custGeom>
                <a:avLst/>
                <a:gdLst>
                  <a:gd name="T0" fmla="*/ 43 w 69"/>
                  <a:gd name="T1" fmla="*/ 9 h 349"/>
                  <a:gd name="T2" fmla="*/ 43 w 69"/>
                  <a:gd name="T3" fmla="*/ 9 h 349"/>
                  <a:gd name="T4" fmla="*/ 19 w 69"/>
                  <a:gd name="T5" fmla="*/ 336 h 349"/>
                  <a:gd name="T6" fmla="*/ 38 w 69"/>
                  <a:gd name="T7" fmla="*/ 337 h 349"/>
                  <a:gd name="T8" fmla="*/ 38 w 69"/>
                  <a:gd name="T9" fmla="*/ 337 h 349"/>
                  <a:gd name="T10" fmla="*/ 39 w 69"/>
                  <a:gd name="T11" fmla="*/ 27 h 349"/>
                  <a:gd name="T12" fmla="*/ 39 w 69"/>
                  <a:gd name="T13" fmla="*/ 27 h 349"/>
                  <a:gd name="T14" fmla="*/ 19 w 69"/>
                  <a:gd name="T15" fmla="*/ 336 h 349"/>
                  <a:gd name="T16" fmla="*/ 48 w 69"/>
                  <a:gd name="T17" fmla="*/ 348 h 349"/>
                  <a:gd name="T18" fmla="*/ 9 w 69"/>
                  <a:gd name="T19" fmla="*/ 346 h 349"/>
                  <a:gd name="T20" fmla="*/ 9 w 69"/>
                  <a:gd name="T21" fmla="*/ 342 h 349"/>
                  <a:gd name="T22" fmla="*/ 9 w 69"/>
                  <a:gd name="T23" fmla="*/ 342 h 349"/>
                  <a:gd name="T24" fmla="*/ 31 w 69"/>
                  <a:gd name="T25" fmla="*/ 6 h 349"/>
                  <a:gd name="T26" fmla="*/ 31 w 69"/>
                  <a:gd name="T27" fmla="*/ 6 h 349"/>
                  <a:gd name="T28" fmla="*/ 31 w 69"/>
                  <a:gd name="T29" fmla="*/ 6 h 349"/>
                  <a:gd name="T30" fmla="*/ 39 w 69"/>
                  <a:gd name="T31" fmla="*/ 0 h 349"/>
                  <a:gd name="T32" fmla="*/ 39 w 69"/>
                  <a:gd name="T33" fmla="*/ 0 h 349"/>
                  <a:gd name="T34" fmla="*/ 48 w 69"/>
                  <a:gd name="T35" fmla="*/ 7 h 349"/>
                  <a:gd name="T36" fmla="*/ 48 w 69"/>
                  <a:gd name="T37" fmla="*/ 7 h 349"/>
                  <a:gd name="T38" fmla="*/ 48 w 69"/>
                  <a:gd name="T39" fmla="*/ 343 h 349"/>
                  <a:gd name="T40" fmla="*/ 48 w 69"/>
                  <a:gd name="T41" fmla="*/ 348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9" h="349">
                    <a:moveTo>
                      <a:pt x="43" y="9"/>
                    </a:moveTo>
                    <a:lnTo>
                      <a:pt x="43" y="9"/>
                    </a:lnTo>
                    <a:close/>
                    <a:moveTo>
                      <a:pt x="19" y="336"/>
                    </a:moveTo>
                    <a:lnTo>
                      <a:pt x="38" y="337"/>
                    </a:lnTo>
                    <a:lnTo>
                      <a:pt x="38" y="337"/>
                    </a:lnTo>
                    <a:cubicBezTo>
                      <a:pt x="41" y="309"/>
                      <a:pt x="54" y="170"/>
                      <a:pt x="39" y="27"/>
                    </a:cubicBezTo>
                    <a:lnTo>
                      <a:pt x="39" y="27"/>
                    </a:lnTo>
                    <a:cubicBezTo>
                      <a:pt x="14" y="169"/>
                      <a:pt x="19" y="308"/>
                      <a:pt x="19" y="336"/>
                    </a:cubicBezTo>
                    <a:close/>
                    <a:moveTo>
                      <a:pt x="48" y="348"/>
                    </a:moveTo>
                    <a:lnTo>
                      <a:pt x="9" y="346"/>
                    </a:lnTo>
                    <a:lnTo>
                      <a:pt x="9" y="342"/>
                    </a:lnTo>
                    <a:lnTo>
                      <a:pt x="9" y="342"/>
                    </a:lnTo>
                    <a:cubicBezTo>
                      <a:pt x="9" y="340"/>
                      <a:pt x="0" y="171"/>
                      <a:pt x="31" y="6"/>
                    </a:cubicBezTo>
                    <a:lnTo>
                      <a:pt x="31" y="6"/>
                    </a:lnTo>
                    <a:lnTo>
                      <a:pt x="31" y="6"/>
                    </a:lnTo>
                    <a:cubicBezTo>
                      <a:pt x="32" y="3"/>
                      <a:pt x="36" y="0"/>
                      <a:pt x="39" y="0"/>
                    </a:cubicBezTo>
                    <a:lnTo>
                      <a:pt x="39" y="0"/>
                    </a:lnTo>
                    <a:cubicBezTo>
                      <a:pt x="44" y="0"/>
                      <a:pt x="47" y="3"/>
                      <a:pt x="48" y="7"/>
                    </a:cubicBezTo>
                    <a:lnTo>
                      <a:pt x="48" y="7"/>
                    </a:lnTo>
                    <a:cubicBezTo>
                      <a:pt x="68" y="172"/>
                      <a:pt x="48" y="342"/>
                      <a:pt x="48" y="343"/>
                    </a:cubicBezTo>
                    <a:lnTo>
                      <a:pt x="48" y="348"/>
                    </a:ln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66" name="Freeform 164">
                <a:extLst>
                  <a:ext uri="{FF2B5EF4-FFF2-40B4-BE49-F238E27FC236}">
                    <a16:creationId xmlns:a16="http://schemas.microsoft.com/office/drawing/2014/main" id="{47DF7804-701C-4923-BDAF-DF906D7F3E44}"/>
                  </a:ext>
                </a:extLst>
              </p:cNvPr>
              <p:cNvSpPr>
                <a:spLocks noChangeArrowheads="1"/>
              </p:cNvSpPr>
              <p:nvPr/>
            </p:nvSpPr>
            <p:spPr bwMode="auto">
              <a:xfrm>
                <a:off x="10490811" y="7006372"/>
                <a:ext cx="384664" cy="214311"/>
              </a:xfrm>
              <a:custGeom>
                <a:avLst/>
                <a:gdLst>
                  <a:gd name="T0" fmla="*/ 5 w 307"/>
                  <a:gd name="T1" fmla="*/ 171 h 174"/>
                  <a:gd name="T2" fmla="*/ 5 w 307"/>
                  <a:gd name="T3" fmla="*/ 171 h 174"/>
                  <a:gd name="T4" fmla="*/ 306 w 307"/>
                  <a:gd name="T5" fmla="*/ 24 h 174"/>
                  <a:gd name="T6" fmla="*/ 300 w 307"/>
                  <a:gd name="T7" fmla="*/ 12 h 174"/>
                  <a:gd name="T8" fmla="*/ 293 w 307"/>
                  <a:gd name="T9" fmla="*/ 0 h 174"/>
                  <a:gd name="T10" fmla="*/ 293 w 307"/>
                  <a:gd name="T11" fmla="*/ 0 h 174"/>
                  <a:gd name="T12" fmla="*/ 2 w 307"/>
                  <a:gd name="T13" fmla="*/ 167 h 174"/>
                  <a:gd name="T14" fmla="*/ 2 w 307"/>
                  <a:gd name="T15" fmla="*/ 167 h 174"/>
                  <a:gd name="T16" fmla="*/ 5 w 307"/>
                  <a:gd name="T17" fmla="*/ 17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7" h="174">
                    <a:moveTo>
                      <a:pt x="5" y="171"/>
                    </a:moveTo>
                    <a:lnTo>
                      <a:pt x="5" y="171"/>
                    </a:lnTo>
                    <a:cubicBezTo>
                      <a:pt x="164" y="117"/>
                      <a:pt x="306" y="24"/>
                      <a:pt x="306" y="24"/>
                    </a:cubicBezTo>
                    <a:lnTo>
                      <a:pt x="300" y="12"/>
                    </a:lnTo>
                    <a:lnTo>
                      <a:pt x="293" y="0"/>
                    </a:lnTo>
                    <a:lnTo>
                      <a:pt x="293" y="0"/>
                    </a:lnTo>
                    <a:cubicBezTo>
                      <a:pt x="293" y="0"/>
                      <a:pt x="137" y="65"/>
                      <a:pt x="2" y="167"/>
                    </a:cubicBezTo>
                    <a:lnTo>
                      <a:pt x="2" y="167"/>
                    </a:lnTo>
                    <a:cubicBezTo>
                      <a:pt x="0" y="169"/>
                      <a:pt x="2" y="173"/>
                      <a:pt x="5" y="171"/>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67" name="Freeform 165">
                <a:extLst>
                  <a:ext uri="{FF2B5EF4-FFF2-40B4-BE49-F238E27FC236}">
                    <a16:creationId xmlns:a16="http://schemas.microsoft.com/office/drawing/2014/main" id="{D226930D-803A-481B-80BE-5ED51DC44E14}"/>
                  </a:ext>
                </a:extLst>
              </p:cNvPr>
              <p:cNvSpPr>
                <a:spLocks noChangeArrowheads="1"/>
              </p:cNvSpPr>
              <p:nvPr/>
            </p:nvSpPr>
            <p:spPr bwMode="auto">
              <a:xfrm>
                <a:off x="10479821" y="6995382"/>
                <a:ext cx="401151" cy="230798"/>
              </a:xfrm>
              <a:custGeom>
                <a:avLst/>
                <a:gdLst>
                  <a:gd name="T0" fmla="*/ 296 w 320"/>
                  <a:gd name="T1" fmla="*/ 14 h 186"/>
                  <a:gd name="T2" fmla="*/ 296 w 320"/>
                  <a:gd name="T3" fmla="*/ 14 h 186"/>
                  <a:gd name="T4" fmla="*/ 27 w 320"/>
                  <a:gd name="T5" fmla="*/ 168 h 186"/>
                  <a:gd name="T6" fmla="*/ 27 w 320"/>
                  <a:gd name="T7" fmla="*/ 168 h 186"/>
                  <a:gd name="T8" fmla="*/ 304 w 320"/>
                  <a:gd name="T9" fmla="*/ 30 h 186"/>
                  <a:gd name="T10" fmla="*/ 296 w 320"/>
                  <a:gd name="T11" fmla="*/ 14 h 186"/>
                  <a:gd name="T12" fmla="*/ 8 w 320"/>
                  <a:gd name="T13" fmla="*/ 174 h 186"/>
                  <a:gd name="T14" fmla="*/ 8 w 320"/>
                  <a:gd name="T15" fmla="*/ 174 h 186"/>
                  <a:gd name="T16" fmla="*/ 9 w 320"/>
                  <a:gd name="T17" fmla="*/ 185 h 186"/>
                  <a:gd name="T18" fmla="*/ 9 w 320"/>
                  <a:gd name="T19" fmla="*/ 185 h 186"/>
                  <a:gd name="T20" fmla="*/ 2 w 320"/>
                  <a:gd name="T21" fmla="*/ 181 h 186"/>
                  <a:gd name="T22" fmla="*/ 2 w 320"/>
                  <a:gd name="T23" fmla="*/ 181 h 186"/>
                  <a:gd name="T24" fmla="*/ 4 w 320"/>
                  <a:gd name="T25" fmla="*/ 171 h 186"/>
                  <a:gd name="T26" fmla="*/ 4 w 320"/>
                  <a:gd name="T27" fmla="*/ 171 h 186"/>
                  <a:gd name="T28" fmla="*/ 297 w 320"/>
                  <a:gd name="T29" fmla="*/ 3 h 186"/>
                  <a:gd name="T30" fmla="*/ 301 w 320"/>
                  <a:gd name="T31" fmla="*/ 0 h 186"/>
                  <a:gd name="T32" fmla="*/ 319 w 320"/>
                  <a:gd name="T33" fmla="*/ 34 h 186"/>
                  <a:gd name="T34" fmla="*/ 314 w 320"/>
                  <a:gd name="T35" fmla="*/ 37 h 186"/>
                  <a:gd name="T36" fmla="*/ 314 w 320"/>
                  <a:gd name="T37" fmla="*/ 37 h 186"/>
                  <a:gd name="T38" fmla="*/ 12 w 320"/>
                  <a:gd name="T39" fmla="*/ 184 h 186"/>
                  <a:gd name="T40" fmla="*/ 12 w 320"/>
                  <a:gd name="T41" fmla="*/ 184 h 186"/>
                  <a:gd name="T42" fmla="*/ 12 w 320"/>
                  <a:gd name="T43" fmla="*/ 184 h 186"/>
                  <a:gd name="T44" fmla="*/ 9 w 320"/>
                  <a:gd name="T45" fmla="*/ 18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0" h="186">
                    <a:moveTo>
                      <a:pt x="296" y="14"/>
                    </a:moveTo>
                    <a:lnTo>
                      <a:pt x="296" y="14"/>
                    </a:lnTo>
                    <a:cubicBezTo>
                      <a:pt x="270" y="26"/>
                      <a:pt x="142" y="84"/>
                      <a:pt x="27" y="168"/>
                    </a:cubicBezTo>
                    <a:lnTo>
                      <a:pt x="27" y="168"/>
                    </a:lnTo>
                    <a:cubicBezTo>
                      <a:pt x="161" y="119"/>
                      <a:pt x="281" y="45"/>
                      <a:pt x="304" y="30"/>
                    </a:cubicBezTo>
                    <a:lnTo>
                      <a:pt x="296" y="14"/>
                    </a:lnTo>
                    <a:close/>
                    <a:moveTo>
                      <a:pt x="8" y="174"/>
                    </a:moveTo>
                    <a:lnTo>
                      <a:pt x="8" y="174"/>
                    </a:lnTo>
                    <a:close/>
                    <a:moveTo>
                      <a:pt x="9" y="185"/>
                    </a:moveTo>
                    <a:lnTo>
                      <a:pt x="9" y="185"/>
                    </a:lnTo>
                    <a:cubicBezTo>
                      <a:pt x="6" y="185"/>
                      <a:pt x="4" y="184"/>
                      <a:pt x="2" y="181"/>
                    </a:cubicBezTo>
                    <a:lnTo>
                      <a:pt x="2" y="181"/>
                    </a:lnTo>
                    <a:cubicBezTo>
                      <a:pt x="0" y="177"/>
                      <a:pt x="1" y="173"/>
                      <a:pt x="4" y="171"/>
                    </a:cubicBezTo>
                    <a:lnTo>
                      <a:pt x="4" y="171"/>
                    </a:lnTo>
                    <a:cubicBezTo>
                      <a:pt x="138" y="70"/>
                      <a:pt x="295" y="3"/>
                      <a:pt x="297" y="3"/>
                    </a:cubicBezTo>
                    <a:lnTo>
                      <a:pt x="301" y="0"/>
                    </a:lnTo>
                    <a:lnTo>
                      <a:pt x="319" y="34"/>
                    </a:lnTo>
                    <a:lnTo>
                      <a:pt x="314" y="37"/>
                    </a:lnTo>
                    <a:lnTo>
                      <a:pt x="314" y="37"/>
                    </a:lnTo>
                    <a:cubicBezTo>
                      <a:pt x="313" y="37"/>
                      <a:pt x="169" y="130"/>
                      <a:pt x="12" y="184"/>
                    </a:cubicBezTo>
                    <a:lnTo>
                      <a:pt x="12" y="184"/>
                    </a:lnTo>
                    <a:lnTo>
                      <a:pt x="12" y="184"/>
                    </a:lnTo>
                    <a:cubicBezTo>
                      <a:pt x="11" y="185"/>
                      <a:pt x="10" y="185"/>
                      <a:pt x="9" y="185"/>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68" name="Freeform 166">
                <a:extLst>
                  <a:ext uri="{FF2B5EF4-FFF2-40B4-BE49-F238E27FC236}">
                    <a16:creationId xmlns:a16="http://schemas.microsoft.com/office/drawing/2014/main" id="{2DCFD825-C687-4129-866B-C04EE18CE9AB}"/>
                  </a:ext>
                </a:extLst>
              </p:cNvPr>
              <p:cNvSpPr>
                <a:spLocks noChangeArrowheads="1"/>
              </p:cNvSpPr>
              <p:nvPr/>
            </p:nvSpPr>
            <p:spPr bwMode="auto">
              <a:xfrm>
                <a:off x="10869981" y="7006372"/>
                <a:ext cx="373673" cy="241788"/>
              </a:xfrm>
              <a:custGeom>
                <a:avLst/>
                <a:gdLst>
                  <a:gd name="T0" fmla="*/ 292 w 298"/>
                  <a:gd name="T1" fmla="*/ 191 h 193"/>
                  <a:gd name="T2" fmla="*/ 292 w 298"/>
                  <a:gd name="T3" fmla="*/ 191 h 193"/>
                  <a:gd name="T4" fmla="*/ 0 w 298"/>
                  <a:gd name="T5" fmla="*/ 24 h 193"/>
                  <a:gd name="T6" fmla="*/ 8 w 298"/>
                  <a:gd name="T7" fmla="*/ 12 h 193"/>
                  <a:gd name="T8" fmla="*/ 16 w 298"/>
                  <a:gd name="T9" fmla="*/ 0 h 193"/>
                  <a:gd name="T10" fmla="*/ 16 w 298"/>
                  <a:gd name="T11" fmla="*/ 0 h 193"/>
                  <a:gd name="T12" fmla="*/ 294 w 298"/>
                  <a:gd name="T13" fmla="*/ 187 h 193"/>
                  <a:gd name="T14" fmla="*/ 294 w 298"/>
                  <a:gd name="T15" fmla="*/ 187 h 193"/>
                  <a:gd name="T16" fmla="*/ 292 w 298"/>
                  <a:gd name="T17" fmla="*/ 19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8" h="193">
                    <a:moveTo>
                      <a:pt x="292" y="191"/>
                    </a:moveTo>
                    <a:lnTo>
                      <a:pt x="292" y="191"/>
                    </a:lnTo>
                    <a:cubicBezTo>
                      <a:pt x="137" y="126"/>
                      <a:pt x="0" y="24"/>
                      <a:pt x="0" y="24"/>
                    </a:cubicBezTo>
                    <a:lnTo>
                      <a:pt x="8" y="12"/>
                    </a:lnTo>
                    <a:lnTo>
                      <a:pt x="16" y="0"/>
                    </a:lnTo>
                    <a:lnTo>
                      <a:pt x="16" y="0"/>
                    </a:lnTo>
                    <a:cubicBezTo>
                      <a:pt x="16" y="0"/>
                      <a:pt x="167" y="76"/>
                      <a:pt x="294" y="187"/>
                    </a:cubicBezTo>
                    <a:lnTo>
                      <a:pt x="294" y="187"/>
                    </a:lnTo>
                    <a:cubicBezTo>
                      <a:pt x="297" y="189"/>
                      <a:pt x="294" y="192"/>
                      <a:pt x="292" y="191"/>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69" name="Freeform 167">
                <a:extLst>
                  <a:ext uri="{FF2B5EF4-FFF2-40B4-BE49-F238E27FC236}">
                    <a16:creationId xmlns:a16="http://schemas.microsoft.com/office/drawing/2014/main" id="{1D646C50-5793-4E51-823F-F5B8AF46F5BD}"/>
                  </a:ext>
                </a:extLst>
              </p:cNvPr>
              <p:cNvSpPr>
                <a:spLocks noChangeArrowheads="1"/>
              </p:cNvSpPr>
              <p:nvPr/>
            </p:nvSpPr>
            <p:spPr bwMode="auto">
              <a:xfrm>
                <a:off x="10858991" y="6995382"/>
                <a:ext cx="384664" cy="252779"/>
              </a:xfrm>
              <a:custGeom>
                <a:avLst/>
                <a:gdLst>
                  <a:gd name="T0" fmla="*/ 15 w 310"/>
                  <a:gd name="T1" fmla="*/ 30 h 204"/>
                  <a:gd name="T2" fmla="*/ 15 w 310"/>
                  <a:gd name="T3" fmla="*/ 30 h 204"/>
                  <a:gd name="T4" fmla="*/ 283 w 310"/>
                  <a:gd name="T5" fmla="*/ 185 h 204"/>
                  <a:gd name="T6" fmla="*/ 283 w 310"/>
                  <a:gd name="T7" fmla="*/ 185 h 204"/>
                  <a:gd name="T8" fmla="*/ 24 w 310"/>
                  <a:gd name="T9" fmla="*/ 14 h 204"/>
                  <a:gd name="T10" fmla="*/ 15 w 310"/>
                  <a:gd name="T11" fmla="*/ 30 h 204"/>
                  <a:gd name="T12" fmla="*/ 301 w 310"/>
                  <a:gd name="T13" fmla="*/ 193 h 204"/>
                  <a:gd name="T14" fmla="*/ 301 w 310"/>
                  <a:gd name="T15" fmla="*/ 193 h 204"/>
                  <a:gd name="T16" fmla="*/ 299 w 310"/>
                  <a:gd name="T17" fmla="*/ 203 h 204"/>
                  <a:gd name="T18" fmla="*/ 299 w 310"/>
                  <a:gd name="T19" fmla="*/ 203 h 204"/>
                  <a:gd name="T20" fmla="*/ 297 w 310"/>
                  <a:gd name="T21" fmla="*/ 203 h 204"/>
                  <a:gd name="T22" fmla="*/ 297 w 310"/>
                  <a:gd name="T23" fmla="*/ 203 h 204"/>
                  <a:gd name="T24" fmla="*/ 4 w 310"/>
                  <a:gd name="T25" fmla="*/ 35 h 204"/>
                  <a:gd name="T26" fmla="*/ 0 w 310"/>
                  <a:gd name="T27" fmla="*/ 33 h 204"/>
                  <a:gd name="T28" fmla="*/ 20 w 310"/>
                  <a:gd name="T29" fmla="*/ 0 h 204"/>
                  <a:gd name="T30" fmla="*/ 25 w 310"/>
                  <a:gd name="T31" fmla="*/ 2 h 204"/>
                  <a:gd name="T32" fmla="*/ 25 w 310"/>
                  <a:gd name="T33" fmla="*/ 2 h 204"/>
                  <a:gd name="T34" fmla="*/ 305 w 310"/>
                  <a:gd name="T35" fmla="*/ 190 h 204"/>
                  <a:gd name="T36" fmla="*/ 305 w 310"/>
                  <a:gd name="T37" fmla="*/ 190 h 204"/>
                  <a:gd name="T38" fmla="*/ 306 w 310"/>
                  <a:gd name="T39" fmla="*/ 200 h 204"/>
                  <a:gd name="T40" fmla="*/ 306 w 310"/>
                  <a:gd name="T41" fmla="*/ 200 h 204"/>
                  <a:gd name="T42" fmla="*/ 299 w 310"/>
                  <a:gd name="T43" fmla="*/ 203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10" h="204">
                    <a:moveTo>
                      <a:pt x="15" y="30"/>
                    </a:moveTo>
                    <a:lnTo>
                      <a:pt x="15" y="30"/>
                    </a:lnTo>
                    <a:cubicBezTo>
                      <a:pt x="37" y="46"/>
                      <a:pt x="152" y="128"/>
                      <a:pt x="283" y="185"/>
                    </a:cubicBezTo>
                    <a:lnTo>
                      <a:pt x="283" y="185"/>
                    </a:lnTo>
                    <a:cubicBezTo>
                      <a:pt x="173" y="94"/>
                      <a:pt x="49" y="27"/>
                      <a:pt x="24" y="14"/>
                    </a:cubicBezTo>
                    <a:lnTo>
                      <a:pt x="15" y="30"/>
                    </a:lnTo>
                    <a:close/>
                    <a:moveTo>
                      <a:pt x="301" y="193"/>
                    </a:moveTo>
                    <a:lnTo>
                      <a:pt x="301" y="193"/>
                    </a:lnTo>
                    <a:close/>
                    <a:moveTo>
                      <a:pt x="299" y="203"/>
                    </a:moveTo>
                    <a:lnTo>
                      <a:pt x="299" y="203"/>
                    </a:lnTo>
                    <a:cubicBezTo>
                      <a:pt x="299" y="203"/>
                      <a:pt x="298" y="203"/>
                      <a:pt x="297" y="203"/>
                    </a:cubicBezTo>
                    <a:lnTo>
                      <a:pt x="297" y="203"/>
                    </a:lnTo>
                    <a:cubicBezTo>
                      <a:pt x="142" y="139"/>
                      <a:pt x="5" y="36"/>
                      <a:pt x="4" y="35"/>
                    </a:cubicBezTo>
                    <a:lnTo>
                      <a:pt x="0" y="33"/>
                    </a:lnTo>
                    <a:lnTo>
                      <a:pt x="20" y="0"/>
                    </a:lnTo>
                    <a:lnTo>
                      <a:pt x="25" y="2"/>
                    </a:lnTo>
                    <a:lnTo>
                      <a:pt x="25" y="2"/>
                    </a:lnTo>
                    <a:cubicBezTo>
                      <a:pt x="26" y="3"/>
                      <a:pt x="178" y="81"/>
                      <a:pt x="305" y="190"/>
                    </a:cubicBezTo>
                    <a:lnTo>
                      <a:pt x="305" y="190"/>
                    </a:lnTo>
                    <a:cubicBezTo>
                      <a:pt x="308" y="192"/>
                      <a:pt x="309" y="197"/>
                      <a:pt x="306" y="200"/>
                    </a:cubicBezTo>
                    <a:lnTo>
                      <a:pt x="306" y="200"/>
                    </a:lnTo>
                    <a:cubicBezTo>
                      <a:pt x="305" y="202"/>
                      <a:pt x="303" y="203"/>
                      <a:pt x="299" y="203"/>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70" name="Freeform 168">
                <a:extLst>
                  <a:ext uri="{FF2B5EF4-FFF2-40B4-BE49-F238E27FC236}">
                    <a16:creationId xmlns:a16="http://schemas.microsoft.com/office/drawing/2014/main" id="{BBB36E65-335B-4C16-A7DB-ABFD32687D04}"/>
                  </a:ext>
                </a:extLst>
              </p:cNvPr>
              <p:cNvSpPr>
                <a:spLocks noChangeArrowheads="1"/>
              </p:cNvSpPr>
              <p:nvPr/>
            </p:nvSpPr>
            <p:spPr bwMode="auto">
              <a:xfrm>
                <a:off x="10831513" y="6984391"/>
                <a:ext cx="76933" cy="76933"/>
              </a:xfrm>
              <a:custGeom>
                <a:avLst/>
                <a:gdLst>
                  <a:gd name="T0" fmla="*/ 62 w 63"/>
                  <a:gd name="T1" fmla="*/ 31 h 63"/>
                  <a:gd name="T2" fmla="*/ 62 w 63"/>
                  <a:gd name="T3" fmla="*/ 31 h 63"/>
                  <a:gd name="T4" fmla="*/ 30 w 63"/>
                  <a:gd name="T5" fmla="*/ 61 h 63"/>
                  <a:gd name="T6" fmla="*/ 30 w 63"/>
                  <a:gd name="T7" fmla="*/ 61 h 63"/>
                  <a:gd name="T8" fmla="*/ 0 w 63"/>
                  <a:gd name="T9" fmla="*/ 29 h 63"/>
                  <a:gd name="T10" fmla="*/ 0 w 63"/>
                  <a:gd name="T11" fmla="*/ 29 h 63"/>
                  <a:gd name="T12" fmla="*/ 32 w 63"/>
                  <a:gd name="T13" fmla="*/ 0 h 63"/>
                  <a:gd name="T14" fmla="*/ 32 w 63"/>
                  <a:gd name="T15" fmla="*/ 0 h 63"/>
                  <a:gd name="T16" fmla="*/ 62 w 63"/>
                  <a:gd name="T17" fmla="*/ 3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62" y="31"/>
                    </a:moveTo>
                    <a:lnTo>
                      <a:pt x="62" y="31"/>
                    </a:lnTo>
                    <a:cubicBezTo>
                      <a:pt x="61" y="49"/>
                      <a:pt x="47" y="62"/>
                      <a:pt x="30" y="61"/>
                    </a:cubicBezTo>
                    <a:lnTo>
                      <a:pt x="30" y="61"/>
                    </a:lnTo>
                    <a:cubicBezTo>
                      <a:pt x="13" y="61"/>
                      <a:pt x="0" y="47"/>
                      <a:pt x="0" y="29"/>
                    </a:cubicBezTo>
                    <a:lnTo>
                      <a:pt x="0" y="29"/>
                    </a:lnTo>
                    <a:cubicBezTo>
                      <a:pt x="1" y="13"/>
                      <a:pt x="15" y="0"/>
                      <a:pt x="32" y="0"/>
                    </a:cubicBezTo>
                    <a:lnTo>
                      <a:pt x="32" y="0"/>
                    </a:lnTo>
                    <a:cubicBezTo>
                      <a:pt x="49" y="1"/>
                      <a:pt x="62" y="15"/>
                      <a:pt x="62" y="31"/>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71" name="Freeform 169">
                <a:extLst>
                  <a:ext uri="{FF2B5EF4-FFF2-40B4-BE49-F238E27FC236}">
                    <a16:creationId xmlns:a16="http://schemas.microsoft.com/office/drawing/2014/main" id="{814A11DE-C99F-4F80-B720-36EA302AB937}"/>
                  </a:ext>
                </a:extLst>
              </p:cNvPr>
              <p:cNvSpPr>
                <a:spLocks noChangeArrowheads="1"/>
              </p:cNvSpPr>
              <p:nvPr/>
            </p:nvSpPr>
            <p:spPr bwMode="auto">
              <a:xfrm>
                <a:off x="10826020" y="6978894"/>
                <a:ext cx="93417" cy="93420"/>
              </a:xfrm>
              <a:custGeom>
                <a:avLst/>
                <a:gdLst>
                  <a:gd name="T0" fmla="*/ 37 w 75"/>
                  <a:gd name="T1" fmla="*/ 12 h 74"/>
                  <a:gd name="T2" fmla="*/ 37 w 75"/>
                  <a:gd name="T3" fmla="*/ 12 h 74"/>
                  <a:gd name="T4" fmla="*/ 12 w 75"/>
                  <a:gd name="T5" fmla="*/ 35 h 74"/>
                  <a:gd name="T6" fmla="*/ 12 w 75"/>
                  <a:gd name="T7" fmla="*/ 35 h 74"/>
                  <a:gd name="T8" fmla="*/ 36 w 75"/>
                  <a:gd name="T9" fmla="*/ 62 h 74"/>
                  <a:gd name="T10" fmla="*/ 36 w 75"/>
                  <a:gd name="T11" fmla="*/ 62 h 74"/>
                  <a:gd name="T12" fmla="*/ 54 w 75"/>
                  <a:gd name="T13" fmla="*/ 55 h 74"/>
                  <a:gd name="T14" fmla="*/ 54 w 75"/>
                  <a:gd name="T15" fmla="*/ 55 h 74"/>
                  <a:gd name="T16" fmla="*/ 62 w 75"/>
                  <a:gd name="T17" fmla="*/ 37 h 74"/>
                  <a:gd name="T18" fmla="*/ 62 w 75"/>
                  <a:gd name="T19" fmla="*/ 37 h 74"/>
                  <a:gd name="T20" fmla="*/ 38 w 75"/>
                  <a:gd name="T21" fmla="*/ 12 h 74"/>
                  <a:gd name="T22" fmla="*/ 38 w 75"/>
                  <a:gd name="T23" fmla="*/ 12 h 74"/>
                  <a:gd name="T24" fmla="*/ 37 w 75"/>
                  <a:gd name="T25" fmla="*/ 12 h 74"/>
                  <a:gd name="T26" fmla="*/ 37 w 75"/>
                  <a:gd name="T27" fmla="*/ 73 h 74"/>
                  <a:gd name="T28" fmla="*/ 37 w 75"/>
                  <a:gd name="T29" fmla="*/ 73 h 74"/>
                  <a:gd name="T30" fmla="*/ 36 w 75"/>
                  <a:gd name="T31" fmla="*/ 73 h 74"/>
                  <a:gd name="T32" fmla="*/ 36 w 75"/>
                  <a:gd name="T33" fmla="*/ 73 h 74"/>
                  <a:gd name="T34" fmla="*/ 1 w 75"/>
                  <a:gd name="T35" fmla="*/ 35 h 74"/>
                  <a:gd name="T36" fmla="*/ 1 w 75"/>
                  <a:gd name="T37" fmla="*/ 35 h 74"/>
                  <a:gd name="T38" fmla="*/ 38 w 75"/>
                  <a:gd name="T39" fmla="*/ 1 h 74"/>
                  <a:gd name="T40" fmla="*/ 38 w 75"/>
                  <a:gd name="T41" fmla="*/ 1 h 74"/>
                  <a:gd name="T42" fmla="*/ 73 w 75"/>
                  <a:gd name="T43" fmla="*/ 38 h 74"/>
                  <a:gd name="T44" fmla="*/ 73 w 75"/>
                  <a:gd name="T45" fmla="*/ 38 h 74"/>
                  <a:gd name="T46" fmla="*/ 61 w 75"/>
                  <a:gd name="T47" fmla="*/ 63 h 74"/>
                  <a:gd name="T48" fmla="*/ 61 w 75"/>
                  <a:gd name="T49" fmla="*/ 63 h 74"/>
                  <a:gd name="T50" fmla="*/ 37 w 75"/>
                  <a:gd name="T51"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5" h="74">
                    <a:moveTo>
                      <a:pt x="37" y="12"/>
                    </a:moveTo>
                    <a:lnTo>
                      <a:pt x="37" y="12"/>
                    </a:lnTo>
                    <a:cubicBezTo>
                      <a:pt x="23" y="12"/>
                      <a:pt x="12" y="22"/>
                      <a:pt x="12" y="35"/>
                    </a:cubicBezTo>
                    <a:lnTo>
                      <a:pt x="12" y="35"/>
                    </a:lnTo>
                    <a:cubicBezTo>
                      <a:pt x="11" y="50"/>
                      <a:pt x="22" y="61"/>
                      <a:pt x="36" y="62"/>
                    </a:cubicBezTo>
                    <a:lnTo>
                      <a:pt x="36" y="62"/>
                    </a:lnTo>
                    <a:cubicBezTo>
                      <a:pt x="43" y="62"/>
                      <a:pt x="49" y="59"/>
                      <a:pt x="54" y="55"/>
                    </a:cubicBezTo>
                    <a:lnTo>
                      <a:pt x="54" y="55"/>
                    </a:lnTo>
                    <a:cubicBezTo>
                      <a:pt x="59" y="50"/>
                      <a:pt x="62" y="44"/>
                      <a:pt x="62" y="37"/>
                    </a:cubicBezTo>
                    <a:lnTo>
                      <a:pt x="62" y="37"/>
                    </a:lnTo>
                    <a:cubicBezTo>
                      <a:pt x="63" y="24"/>
                      <a:pt x="52" y="12"/>
                      <a:pt x="38" y="12"/>
                    </a:cubicBezTo>
                    <a:lnTo>
                      <a:pt x="38" y="12"/>
                    </a:lnTo>
                    <a:lnTo>
                      <a:pt x="37" y="12"/>
                    </a:lnTo>
                    <a:close/>
                    <a:moveTo>
                      <a:pt x="37" y="73"/>
                    </a:moveTo>
                    <a:lnTo>
                      <a:pt x="37" y="73"/>
                    </a:lnTo>
                    <a:cubicBezTo>
                      <a:pt x="36" y="73"/>
                      <a:pt x="36" y="73"/>
                      <a:pt x="36" y="73"/>
                    </a:cubicBezTo>
                    <a:lnTo>
                      <a:pt x="36" y="73"/>
                    </a:lnTo>
                    <a:cubicBezTo>
                      <a:pt x="16" y="72"/>
                      <a:pt x="0" y="55"/>
                      <a:pt x="1" y="35"/>
                    </a:cubicBezTo>
                    <a:lnTo>
                      <a:pt x="1" y="35"/>
                    </a:lnTo>
                    <a:cubicBezTo>
                      <a:pt x="1" y="15"/>
                      <a:pt x="18" y="0"/>
                      <a:pt x="38" y="1"/>
                    </a:cubicBezTo>
                    <a:lnTo>
                      <a:pt x="38" y="1"/>
                    </a:lnTo>
                    <a:cubicBezTo>
                      <a:pt x="58" y="1"/>
                      <a:pt x="74" y="18"/>
                      <a:pt x="73" y="38"/>
                    </a:cubicBezTo>
                    <a:lnTo>
                      <a:pt x="73" y="38"/>
                    </a:lnTo>
                    <a:cubicBezTo>
                      <a:pt x="72" y="47"/>
                      <a:pt x="69" y="56"/>
                      <a:pt x="61" y="63"/>
                    </a:cubicBezTo>
                    <a:lnTo>
                      <a:pt x="61" y="63"/>
                    </a:lnTo>
                    <a:cubicBezTo>
                      <a:pt x="55" y="69"/>
                      <a:pt x="46" y="73"/>
                      <a:pt x="37" y="73"/>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grpSp>
        <p:grpSp>
          <p:nvGrpSpPr>
            <p:cNvPr id="27" name="Grupo 26">
              <a:extLst>
                <a:ext uri="{FF2B5EF4-FFF2-40B4-BE49-F238E27FC236}">
                  <a16:creationId xmlns:a16="http://schemas.microsoft.com/office/drawing/2014/main" id="{54A4C532-EEB0-4728-BE48-1485CCA6FDBE}"/>
                </a:ext>
              </a:extLst>
            </p:cNvPr>
            <p:cNvGrpSpPr/>
            <p:nvPr/>
          </p:nvGrpSpPr>
          <p:grpSpPr>
            <a:xfrm>
              <a:off x="11227167" y="6346949"/>
              <a:ext cx="747347" cy="1818906"/>
              <a:chOff x="11227167" y="6346949"/>
              <a:chExt cx="747347" cy="1818906"/>
            </a:xfrm>
          </p:grpSpPr>
          <p:sp>
            <p:nvSpPr>
              <p:cNvPr id="172" name="Freeform 170">
                <a:extLst>
                  <a:ext uri="{FF2B5EF4-FFF2-40B4-BE49-F238E27FC236}">
                    <a16:creationId xmlns:a16="http://schemas.microsoft.com/office/drawing/2014/main" id="{6D793C9E-5E28-44CB-90D5-ABF12F7FA252}"/>
                  </a:ext>
                </a:extLst>
              </p:cNvPr>
              <p:cNvSpPr>
                <a:spLocks noChangeArrowheads="1"/>
              </p:cNvSpPr>
              <p:nvPr/>
            </p:nvSpPr>
            <p:spPr bwMode="auto">
              <a:xfrm>
                <a:off x="11529405" y="6770077"/>
                <a:ext cx="32971" cy="1384788"/>
              </a:xfrm>
              <a:custGeom>
                <a:avLst/>
                <a:gdLst>
                  <a:gd name="T0" fmla="*/ 27 w 28"/>
                  <a:gd name="T1" fmla="*/ 1112 h 1113"/>
                  <a:gd name="T2" fmla="*/ 0 w 28"/>
                  <a:gd name="T3" fmla="*/ 1112 h 1113"/>
                  <a:gd name="T4" fmla="*/ 0 w 28"/>
                  <a:gd name="T5" fmla="*/ 0 h 1113"/>
                  <a:gd name="T6" fmla="*/ 27 w 28"/>
                  <a:gd name="T7" fmla="*/ 0 h 1113"/>
                  <a:gd name="T8" fmla="*/ 27 w 28"/>
                  <a:gd name="T9" fmla="*/ 1112 h 1113"/>
                </a:gdLst>
                <a:ahLst/>
                <a:cxnLst>
                  <a:cxn ang="0">
                    <a:pos x="T0" y="T1"/>
                  </a:cxn>
                  <a:cxn ang="0">
                    <a:pos x="T2" y="T3"/>
                  </a:cxn>
                  <a:cxn ang="0">
                    <a:pos x="T4" y="T5"/>
                  </a:cxn>
                  <a:cxn ang="0">
                    <a:pos x="T6" y="T7"/>
                  </a:cxn>
                  <a:cxn ang="0">
                    <a:pos x="T8" y="T9"/>
                  </a:cxn>
                </a:cxnLst>
                <a:rect l="0" t="0" r="r" b="b"/>
                <a:pathLst>
                  <a:path w="28" h="1113">
                    <a:moveTo>
                      <a:pt x="27" y="1112"/>
                    </a:moveTo>
                    <a:lnTo>
                      <a:pt x="0" y="1112"/>
                    </a:lnTo>
                    <a:lnTo>
                      <a:pt x="0" y="0"/>
                    </a:lnTo>
                    <a:lnTo>
                      <a:pt x="27" y="0"/>
                    </a:lnTo>
                    <a:lnTo>
                      <a:pt x="27" y="1112"/>
                    </a:ln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73" name="Freeform 171">
                <a:extLst>
                  <a:ext uri="{FF2B5EF4-FFF2-40B4-BE49-F238E27FC236}">
                    <a16:creationId xmlns:a16="http://schemas.microsoft.com/office/drawing/2014/main" id="{0AE7CCBE-120D-4CA0-824A-2374D2B67EB5}"/>
                  </a:ext>
                </a:extLst>
              </p:cNvPr>
              <p:cNvSpPr>
                <a:spLocks noChangeArrowheads="1"/>
              </p:cNvSpPr>
              <p:nvPr/>
            </p:nvSpPr>
            <p:spPr bwMode="auto">
              <a:xfrm>
                <a:off x="11523908" y="6764583"/>
                <a:ext cx="49458" cy="1401272"/>
              </a:xfrm>
              <a:custGeom>
                <a:avLst/>
                <a:gdLst>
                  <a:gd name="T0" fmla="*/ 11 w 39"/>
                  <a:gd name="T1" fmla="*/ 1112 h 1123"/>
                  <a:gd name="T2" fmla="*/ 27 w 39"/>
                  <a:gd name="T3" fmla="*/ 1112 h 1123"/>
                  <a:gd name="T4" fmla="*/ 27 w 39"/>
                  <a:gd name="T5" fmla="*/ 11 h 1123"/>
                  <a:gd name="T6" fmla="*/ 11 w 39"/>
                  <a:gd name="T7" fmla="*/ 11 h 1123"/>
                  <a:gd name="T8" fmla="*/ 11 w 39"/>
                  <a:gd name="T9" fmla="*/ 1112 h 1123"/>
                  <a:gd name="T10" fmla="*/ 38 w 39"/>
                  <a:gd name="T11" fmla="*/ 1122 h 1123"/>
                  <a:gd name="T12" fmla="*/ 0 w 39"/>
                  <a:gd name="T13" fmla="*/ 1122 h 1123"/>
                  <a:gd name="T14" fmla="*/ 0 w 39"/>
                  <a:gd name="T15" fmla="*/ 0 h 1123"/>
                  <a:gd name="T16" fmla="*/ 38 w 39"/>
                  <a:gd name="T17" fmla="*/ 0 h 1123"/>
                  <a:gd name="T18" fmla="*/ 38 w 39"/>
                  <a:gd name="T19" fmla="*/ 1122 h 1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1123">
                    <a:moveTo>
                      <a:pt x="11" y="1112"/>
                    </a:moveTo>
                    <a:lnTo>
                      <a:pt x="27" y="1112"/>
                    </a:lnTo>
                    <a:lnTo>
                      <a:pt x="27" y="11"/>
                    </a:lnTo>
                    <a:lnTo>
                      <a:pt x="11" y="11"/>
                    </a:lnTo>
                    <a:lnTo>
                      <a:pt x="11" y="1112"/>
                    </a:lnTo>
                    <a:close/>
                    <a:moveTo>
                      <a:pt x="38" y="1122"/>
                    </a:moveTo>
                    <a:lnTo>
                      <a:pt x="0" y="1122"/>
                    </a:lnTo>
                    <a:lnTo>
                      <a:pt x="0" y="0"/>
                    </a:lnTo>
                    <a:lnTo>
                      <a:pt x="38" y="0"/>
                    </a:lnTo>
                    <a:lnTo>
                      <a:pt x="38" y="1122"/>
                    </a:ln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74" name="Freeform 172">
                <a:extLst>
                  <a:ext uri="{FF2B5EF4-FFF2-40B4-BE49-F238E27FC236}">
                    <a16:creationId xmlns:a16="http://schemas.microsoft.com/office/drawing/2014/main" id="{F7E80E34-8810-48E6-AD47-D4F1279C16DC}"/>
                  </a:ext>
                </a:extLst>
              </p:cNvPr>
              <p:cNvSpPr>
                <a:spLocks noChangeArrowheads="1"/>
              </p:cNvSpPr>
              <p:nvPr/>
            </p:nvSpPr>
            <p:spPr bwMode="auto">
              <a:xfrm>
                <a:off x="11562376" y="6759087"/>
                <a:ext cx="412138" cy="148372"/>
              </a:xfrm>
              <a:custGeom>
                <a:avLst/>
                <a:gdLst>
                  <a:gd name="T0" fmla="*/ 325 w 329"/>
                  <a:gd name="T1" fmla="*/ 111 h 117"/>
                  <a:gd name="T2" fmla="*/ 325 w 329"/>
                  <a:gd name="T3" fmla="*/ 111 h 117"/>
                  <a:gd name="T4" fmla="*/ 8 w 329"/>
                  <a:gd name="T5" fmla="*/ 0 h 117"/>
                  <a:gd name="T6" fmla="*/ 5 w 329"/>
                  <a:gd name="T7" fmla="*/ 13 h 117"/>
                  <a:gd name="T8" fmla="*/ 0 w 329"/>
                  <a:gd name="T9" fmla="*/ 27 h 117"/>
                  <a:gd name="T10" fmla="*/ 0 w 329"/>
                  <a:gd name="T11" fmla="*/ 27 h 117"/>
                  <a:gd name="T12" fmla="*/ 323 w 329"/>
                  <a:gd name="T13" fmla="*/ 116 h 117"/>
                  <a:gd name="T14" fmla="*/ 323 w 329"/>
                  <a:gd name="T15" fmla="*/ 116 h 117"/>
                  <a:gd name="T16" fmla="*/ 325 w 329"/>
                  <a:gd name="T17" fmla="*/ 11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9" h="117">
                    <a:moveTo>
                      <a:pt x="325" y="111"/>
                    </a:moveTo>
                    <a:lnTo>
                      <a:pt x="325" y="111"/>
                    </a:lnTo>
                    <a:cubicBezTo>
                      <a:pt x="175" y="37"/>
                      <a:pt x="8" y="0"/>
                      <a:pt x="8" y="0"/>
                    </a:cubicBezTo>
                    <a:lnTo>
                      <a:pt x="5" y="13"/>
                    </a:lnTo>
                    <a:lnTo>
                      <a:pt x="0" y="27"/>
                    </a:lnTo>
                    <a:lnTo>
                      <a:pt x="0" y="27"/>
                    </a:lnTo>
                    <a:cubicBezTo>
                      <a:pt x="0" y="27"/>
                      <a:pt x="157" y="91"/>
                      <a:pt x="323" y="116"/>
                    </a:cubicBezTo>
                    <a:lnTo>
                      <a:pt x="323" y="116"/>
                    </a:lnTo>
                    <a:cubicBezTo>
                      <a:pt x="326" y="116"/>
                      <a:pt x="328" y="112"/>
                      <a:pt x="325" y="111"/>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75" name="Freeform 173">
                <a:extLst>
                  <a:ext uri="{FF2B5EF4-FFF2-40B4-BE49-F238E27FC236}">
                    <a16:creationId xmlns:a16="http://schemas.microsoft.com/office/drawing/2014/main" id="{107D1786-17B2-475C-8D8D-1AC259AEA12B}"/>
                  </a:ext>
                </a:extLst>
              </p:cNvPr>
              <p:cNvSpPr>
                <a:spLocks noChangeArrowheads="1"/>
              </p:cNvSpPr>
              <p:nvPr/>
            </p:nvSpPr>
            <p:spPr bwMode="auto">
              <a:xfrm>
                <a:off x="11551385" y="6748096"/>
                <a:ext cx="423128" cy="159362"/>
              </a:xfrm>
              <a:custGeom>
                <a:avLst/>
                <a:gdLst>
                  <a:gd name="T0" fmla="*/ 13 w 340"/>
                  <a:gd name="T1" fmla="*/ 31 h 129"/>
                  <a:gd name="T2" fmla="*/ 13 w 340"/>
                  <a:gd name="T3" fmla="*/ 31 h 129"/>
                  <a:gd name="T4" fmla="*/ 311 w 340"/>
                  <a:gd name="T5" fmla="*/ 114 h 129"/>
                  <a:gd name="T6" fmla="*/ 311 w 340"/>
                  <a:gd name="T7" fmla="*/ 114 h 129"/>
                  <a:gd name="T8" fmla="*/ 18 w 340"/>
                  <a:gd name="T9" fmla="*/ 13 h 129"/>
                  <a:gd name="T10" fmla="*/ 13 w 340"/>
                  <a:gd name="T11" fmla="*/ 31 h 129"/>
                  <a:gd name="T12" fmla="*/ 329 w 340"/>
                  <a:gd name="T13" fmla="*/ 123 h 129"/>
                  <a:gd name="T14" fmla="*/ 329 w 340"/>
                  <a:gd name="T15" fmla="*/ 123 h 129"/>
                  <a:gd name="T16" fmla="*/ 330 w 340"/>
                  <a:gd name="T17" fmla="*/ 128 h 129"/>
                  <a:gd name="T18" fmla="*/ 330 w 340"/>
                  <a:gd name="T19" fmla="*/ 128 h 129"/>
                  <a:gd name="T20" fmla="*/ 329 w 340"/>
                  <a:gd name="T21" fmla="*/ 128 h 129"/>
                  <a:gd name="T22" fmla="*/ 329 w 340"/>
                  <a:gd name="T23" fmla="*/ 128 h 129"/>
                  <a:gd name="T24" fmla="*/ 4 w 340"/>
                  <a:gd name="T25" fmla="*/ 39 h 129"/>
                  <a:gd name="T26" fmla="*/ 0 w 340"/>
                  <a:gd name="T27" fmla="*/ 37 h 129"/>
                  <a:gd name="T28" fmla="*/ 11 w 340"/>
                  <a:gd name="T29" fmla="*/ 0 h 129"/>
                  <a:gd name="T30" fmla="*/ 15 w 340"/>
                  <a:gd name="T31" fmla="*/ 2 h 129"/>
                  <a:gd name="T32" fmla="*/ 15 w 340"/>
                  <a:gd name="T33" fmla="*/ 2 h 129"/>
                  <a:gd name="T34" fmla="*/ 334 w 340"/>
                  <a:gd name="T35" fmla="*/ 113 h 129"/>
                  <a:gd name="T36" fmla="*/ 334 w 340"/>
                  <a:gd name="T37" fmla="*/ 113 h 129"/>
                  <a:gd name="T38" fmla="*/ 337 w 340"/>
                  <a:gd name="T39" fmla="*/ 123 h 129"/>
                  <a:gd name="T40" fmla="*/ 337 w 340"/>
                  <a:gd name="T41" fmla="*/ 123 h 129"/>
                  <a:gd name="T42" fmla="*/ 330 w 340"/>
                  <a:gd name="T43" fmla="*/ 12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0" h="129">
                    <a:moveTo>
                      <a:pt x="13" y="31"/>
                    </a:moveTo>
                    <a:lnTo>
                      <a:pt x="13" y="31"/>
                    </a:lnTo>
                    <a:cubicBezTo>
                      <a:pt x="39" y="41"/>
                      <a:pt x="170" y="91"/>
                      <a:pt x="311" y="114"/>
                    </a:cubicBezTo>
                    <a:lnTo>
                      <a:pt x="311" y="114"/>
                    </a:lnTo>
                    <a:cubicBezTo>
                      <a:pt x="182" y="54"/>
                      <a:pt x="46" y="20"/>
                      <a:pt x="18" y="13"/>
                    </a:cubicBezTo>
                    <a:lnTo>
                      <a:pt x="13" y="31"/>
                    </a:lnTo>
                    <a:close/>
                    <a:moveTo>
                      <a:pt x="329" y="123"/>
                    </a:moveTo>
                    <a:lnTo>
                      <a:pt x="329" y="123"/>
                    </a:lnTo>
                    <a:close/>
                    <a:moveTo>
                      <a:pt x="330" y="128"/>
                    </a:moveTo>
                    <a:lnTo>
                      <a:pt x="330" y="128"/>
                    </a:lnTo>
                    <a:cubicBezTo>
                      <a:pt x="329" y="128"/>
                      <a:pt x="329" y="128"/>
                      <a:pt x="329" y="128"/>
                    </a:cubicBezTo>
                    <a:lnTo>
                      <a:pt x="329" y="128"/>
                    </a:lnTo>
                    <a:cubicBezTo>
                      <a:pt x="163" y="103"/>
                      <a:pt x="6" y="39"/>
                      <a:pt x="4" y="39"/>
                    </a:cubicBezTo>
                    <a:lnTo>
                      <a:pt x="0" y="37"/>
                    </a:lnTo>
                    <a:lnTo>
                      <a:pt x="11" y="0"/>
                    </a:lnTo>
                    <a:lnTo>
                      <a:pt x="15" y="2"/>
                    </a:lnTo>
                    <a:lnTo>
                      <a:pt x="15" y="2"/>
                    </a:lnTo>
                    <a:cubicBezTo>
                      <a:pt x="17" y="2"/>
                      <a:pt x="184" y="40"/>
                      <a:pt x="334" y="113"/>
                    </a:cubicBezTo>
                    <a:lnTo>
                      <a:pt x="334" y="113"/>
                    </a:lnTo>
                    <a:cubicBezTo>
                      <a:pt x="337" y="115"/>
                      <a:pt x="339" y="119"/>
                      <a:pt x="337" y="123"/>
                    </a:cubicBezTo>
                    <a:lnTo>
                      <a:pt x="337" y="123"/>
                    </a:lnTo>
                    <a:cubicBezTo>
                      <a:pt x="337" y="126"/>
                      <a:pt x="334" y="128"/>
                      <a:pt x="330" y="128"/>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76" name="Freeform 174">
                <a:extLst>
                  <a:ext uri="{FF2B5EF4-FFF2-40B4-BE49-F238E27FC236}">
                    <a16:creationId xmlns:a16="http://schemas.microsoft.com/office/drawing/2014/main" id="{B675FDEC-151D-433D-B5CF-DDD69E2C7531}"/>
                  </a:ext>
                </a:extLst>
              </p:cNvPr>
              <p:cNvSpPr>
                <a:spLocks noChangeArrowheads="1"/>
              </p:cNvSpPr>
              <p:nvPr/>
            </p:nvSpPr>
            <p:spPr bwMode="auto">
              <a:xfrm>
                <a:off x="11463462" y="6352442"/>
                <a:ext cx="109904" cy="417635"/>
              </a:xfrm>
              <a:custGeom>
                <a:avLst/>
                <a:gdLst>
                  <a:gd name="T0" fmla="*/ 0 w 88"/>
                  <a:gd name="T1" fmla="*/ 4 h 335"/>
                  <a:gd name="T2" fmla="*/ 0 w 88"/>
                  <a:gd name="T3" fmla="*/ 4 h 335"/>
                  <a:gd name="T4" fmla="*/ 60 w 88"/>
                  <a:gd name="T5" fmla="*/ 334 h 335"/>
                  <a:gd name="T6" fmla="*/ 74 w 88"/>
                  <a:gd name="T7" fmla="*/ 331 h 335"/>
                  <a:gd name="T8" fmla="*/ 87 w 88"/>
                  <a:gd name="T9" fmla="*/ 328 h 335"/>
                  <a:gd name="T10" fmla="*/ 87 w 88"/>
                  <a:gd name="T11" fmla="*/ 328 h 335"/>
                  <a:gd name="T12" fmla="*/ 5 w 88"/>
                  <a:gd name="T13" fmla="*/ 3 h 335"/>
                  <a:gd name="T14" fmla="*/ 5 w 88"/>
                  <a:gd name="T15" fmla="*/ 3 h 335"/>
                  <a:gd name="T16" fmla="*/ 0 w 88"/>
                  <a:gd name="T17" fmla="*/ 4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335">
                    <a:moveTo>
                      <a:pt x="0" y="4"/>
                    </a:moveTo>
                    <a:lnTo>
                      <a:pt x="0" y="4"/>
                    </a:lnTo>
                    <a:cubicBezTo>
                      <a:pt x="10" y="172"/>
                      <a:pt x="60" y="334"/>
                      <a:pt x="60" y="334"/>
                    </a:cubicBezTo>
                    <a:lnTo>
                      <a:pt x="74" y="331"/>
                    </a:lnTo>
                    <a:lnTo>
                      <a:pt x="87" y="328"/>
                    </a:lnTo>
                    <a:lnTo>
                      <a:pt x="87" y="328"/>
                    </a:lnTo>
                    <a:cubicBezTo>
                      <a:pt x="87" y="328"/>
                      <a:pt x="66" y="160"/>
                      <a:pt x="5" y="3"/>
                    </a:cubicBezTo>
                    <a:lnTo>
                      <a:pt x="5" y="3"/>
                    </a:lnTo>
                    <a:cubicBezTo>
                      <a:pt x="4" y="0"/>
                      <a:pt x="0" y="1"/>
                      <a:pt x="0" y="4"/>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77" name="Freeform 175">
                <a:extLst>
                  <a:ext uri="{FF2B5EF4-FFF2-40B4-BE49-F238E27FC236}">
                    <a16:creationId xmlns:a16="http://schemas.microsoft.com/office/drawing/2014/main" id="{12BA905E-C3AF-4A76-9F69-79281608BBFA}"/>
                  </a:ext>
                </a:extLst>
              </p:cNvPr>
              <p:cNvSpPr>
                <a:spLocks noChangeArrowheads="1"/>
              </p:cNvSpPr>
              <p:nvPr/>
            </p:nvSpPr>
            <p:spPr bwMode="auto">
              <a:xfrm>
                <a:off x="11452472" y="6346949"/>
                <a:ext cx="126388" cy="434118"/>
              </a:xfrm>
              <a:custGeom>
                <a:avLst/>
                <a:gdLst>
                  <a:gd name="T0" fmla="*/ 11 w 100"/>
                  <a:gd name="T1" fmla="*/ 9 h 347"/>
                  <a:gd name="T2" fmla="*/ 11 w 100"/>
                  <a:gd name="T3" fmla="*/ 9 h 347"/>
                  <a:gd name="T4" fmla="*/ 12 w 100"/>
                  <a:gd name="T5" fmla="*/ 28 h 347"/>
                  <a:gd name="T6" fmla="*/ 12 w 100"/>
                  <a:gd name="T7" fmla="*/ 28 h 347"/>
                  <a:gd name="T8" fmla="*/ 70 w 100"/>
                  <a:gd name="T9" fmla="*/ 333 h 347"/>
                  <a:gd name="T10" fmla="*/ 87 w 100"/>
                  <a:gd name="T11" fmla="*/ 329 h 347"/>
                  <a:gd name="T12" fmla="*/ 87 w 100"/>
                  <a:gd name="T13" fmla="*/ 329 h 347"/>
                  <a:gd name="T14" fmla="*/ 12 w 100"/>
                  <a:gd name="T15" fmla="*/ 28 h 347"/>
                  <a:gd name="T16" fmla="*/ 63 w 100"/>
                  <a:gd name="T17" fmla="*/ 346 h 347"/>
                  <a:gd name="T18" fmla="*/ 61 w 100"/>
                  <a:gd name="T19" fmla="*/ 341 h 347"/>
                  <a:gd name="T20" fmla="*/ 61 w 100"/>
                  <a:gd name="T21" fmla="*/ 341 h 347"/>
                  <a:gd name="T22" fmla="*/ 0 w 100"/>
                  <a:gd name="T23" fmla="*/ 9 h 347"/>
                  <a:gd name="T24" fmla="*/ 0 w 100"/>
                  <a:gd name="T25" fmla="*/ 9 h 347"/>
                  <a:gd name="T26" fmla="*/ 0 w 100"/>
                  <a:gd name="T27" fmla="*/ 9 h 347"/>
                  <a:gd name="T28" fmla="*/ 6 w 100"/>
                  <a:gd name="T29" fmla="*/ 1 h 347"/>
                  <a:gd name="T30" fmla="*/ 6 w 100"/>
                  <a:gd name="T31" fmla="*/ 1 h 347"/>
                  <a:gd name="T32" fmla="*/ 16 w 100"/>
                  <a:gd name="T33" fmla="*/ 5 h 347"/>
                  <a:gd name="T34" fmla="*/ 16 w 100"/>
                  <a:gd name="T35" fmla="*/ 5 h 347"/>
                  <a:gd name="T36" fmla="*/ 99 w 100"/>
                  <a:gd name="T37" fmla="*/ 332 h 347"/>
                  <a:gd name="T38" fmla="*/ 99 w 100"/>
                  <a:gd name="T39" fmla="*/ 337 h 347"/>
                  <a:gd name="T40" fmla="*/ 63 w 100"/>
                  <a:gd name="T41" fmla="*/ 346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347">
                    <a:moveTo>
                      <a:pt x="11" y="9"/>
                    </a:moveTo>
                    <a:lnTo>
                      <a:pt x="11" y="9"/>
                    </a:lnTo>
                    <a:close/>
                    <a:moveTo>
                      <a:pt x="12" y="28"/>
                    </a:moveTo>
                    <a:lnTo>
                      <a:pt x="12" y="28"/>
                    </a:lnTo>
                    <a:cubicBezTo>
                      <a:pt x="24" y="171"/>
                      <a:pt x="62" y="306"/>
                      <a:pt x="70" y="333"/>
                    </a:cubicBezTo>
                    <a:lnTo>
                      <a:pt x="87" y="329"/>
                    </a:lnTo>
                    <a:lnTo>
                      <a:pt x="87" y="329"/>
                    </a:lnTo>
                    <a:cubicBezTo>
                      <a:pt x="84" y="301"/>
                      <a:pt x="62" y="162"/>
                      <a:pt x="12" y="28"/>
                    </a:cubicBezTo>
                    <a:close/>
                    <a:moveTo>
                      <a:pt x="63" y="346"/>
                    </a:moveTo>
                    <a:lnTo>
                      <a:pt x="61" y="341"/>
                    </a:lnTo>
                    <a:lnTo>
                      <a:pt x="61" y="341"/>
                    </a:lnTo>
                    <a:cubicBezTo>
                      <a:pt x="60" y="339"/>
                      <a:pt x="10" y="176"/>
                      <a:pt x="0" y="9"/>
                    </a:cubicBezTo>
                    <a:lnTo>
                      <a:pt x="0" y="9"/>
                    </a:lnTo>
                    <a:lnTo>
                      <a:pt x="0" y="9"/>
                    </a:lnTo>
                    <a:cubicBezTo>
                      <a:pt x="0" y="5"/>
                      <a:pt x="3" y="2"/>
                      <a:pt x="6" y="1"/>
                    </a:cubicBezTo>
                    <a:lnTo>
                      <a:pt x="6" y="1"/>
                    </a:lnTo>
                    <a:cubicBezTo>
                      <a:pt x="11" y="0"/>
                      <a:pt x="14" y="2"/>
                      <a:pt x="16" y="5"/>
                    </a:cubicBezTo>
                    <a:lnTo>
                      <a:pt x="16" y="5"/>
                    </a:lnTo>
                    <a:cubicBezTo>
                      <a:pt x="77" y="161"/>
                      <a:pt x="99" y="331"/>
                      <a:pt x="99" y="332"/>
                    </a:cubicBezTo>
                    <a:lnTo>
                      <a:pt x="99" y="337"/>
                    </a:lnTo>
                    <a:lnTo>
                      <a:pt x="63" y="346"/>
                    </a:ln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78" name="Freeform 176">
                <a:extLst>
                  <a:ext uri="{FF2B5EF4-FFF2-40B4-BE49-F238E27FC236}">
                    <a16:creationId xmlns:a16="http://schemas.microsoft.com/office/drawing/2014/main" id="{AB497712-3848-47A4-9AAC-5F50413B3BD2}"/>
                  </a:ext>
                </a:extLst>
              </p:cNvPr>
              <p:cNvSpPr>
                <a:spLocks noChangeArrowheads="1"/>
              </p:cNvSpPr>
              <p:nvPr/>
            </p:nvSpPr>
            <p:spPr bwMode="auto">
              <a:xfrm>
                <a:off x="11238158" y="6764583"/>
                <a:ext cx="324218" cy="302234"/>
              </a:xfrm>
              <a:custGeom>
                <a:avLst/>
                <a:gdLst>
                  <a:gd name="T0" fmla="*/ 2 w 261"/>
                  <a:gd name="T1" fmla="*/ 234 h 241"/>
                  <a:gd name="T2" fmla="*/ 2 w 261"/>
                  <a:gd name="T3" fmla="*/ 234 h 241"/>
                  <a:gd name="T4" fmla="*/ 241 w 261"/>
                  <a:gd name="T5" fmla="*/ 0 h 241"/>
                  <a:gd name="T6" fmla="*/ 250 w 261"/>
                  <a:gd name="T7" fmla="*/ 10 h 241"/>
                  <a:gd name="T8" fmla="*/ 260 w 261"/>
                  <a:gd name="T9" fmla="*/ 21 h 241"/>
                  <a:gd name="T10" fmla="*/ 260 w 261"/>
                  <a:gd name="T11" fmla="*/ 21 h 241"/>
                  <a:gd name="T12" fmla="*/ 5 w 261"/>
                  <a:gd name="T13" fmla="*/ 238 h 241"/>
                  <a:gd name="T14" fmla="*/ 5 w 261"/>
                  <a:gd name="T15" fmla="*/ 238 h 241"/>
                  <a:gd name="T16" fmla="*/ 2 w 261"/>
                  <a:gd name="T17" fmla="*/ 234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1" h="241">
                    <a:moveTo>
                      <a:pt x="2" y="234"/>
                    </a:moveTo>
                    <a:lnTo>
                      <a:pt x="2" y="234"/>
                    </a:lnTo>
                    <a:cubicBezTo>
                      <a:pt x="106" y="103"/>
                      <a:pt x="241" y="0"/>
                      <a:pt x="241" y="0"/>
                    </a:cubicBezTo>
                    <a:lnTo>
                      <a:pt x="250" y="10"/>
                    </a:lnTo>
                    <a:lnTo>
                      <a:pt x="260" y="21"/>
                    </a:lnTo>
                    <a:lnTo>
                      <a:pt x="260" y="21"/>
                    </a:lnTo>
                    <a:cubicBezTo>
                      <a:pt x="260" y="21"/>
                      <a:pt x="145" y="145"/>
                      <a:pt x="5" y="238"/>
                    </a:cubicBezTo>
                    <a:lnTo>
                      <a:pt x="5" y="238"/>
                    </a:lnTo>
                    <a:cubicBezTo>
                      <a:pt x="3" y="240"/>
                      <a:pt x="0" y="237"/>
                      <a:pt x="2" y="234"/>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79" name="Freeform 177">
                <a:extLst>
                  <a:ext uri="{FF2B5EF4-FFF2-40B4-BE49-F238E27FC236}">
                    <a16:creationId xmlns:a16="http://schemas.microsoft.com/office/drawing/2014/main" id="{910F5647-A6F6-4250-8DB0-621C30180F63}"/>
                  </a:ext>
                </a:extLst>
              </p:cNvPr>
              <p:cNvSpPr>
                <a:spLocks noChangeArrowheads="1"/>
              </p:cNvSpPr>
              <p:nvPr/>
            </p:nvSpPr>
            <p:spPr bwMode="auto">
              <a:xfrm>
                <a:off x="11227167" y="6759087"/>
                <a:ext cx="340702" cy="313228"/>
              </a:xfrm>
              <a:custGeom>
                <a:avLst/>
                <a:gdLst>
                  <a:gd name="T0" fmla="*/ 246 w 274"/>
                  <a:gd name="T1" fmla="*/ 15 h 253"/>
                  <a:gd name="T2" fmla="*/ 246 w 274"/>
                  <a:gd name="T3" fmla="*/ 15 h 253"/>
                  <a:gd name="T4" fmla="*/ 24 w 274"/>
                  <a:gd name="T5" fmla="*/ 231 h 253"/>
                  <a:gd name="T6" fmla="*/ 24 w 274"/>
                  <a:gd name="T7" fmla="*/ 231 h 253"/>
                  <a:gd name="T8" fmla="*/ 258 w 274"/>
                  <a:gd name="T9" fmla="*/ 29 h 253"/>
                  <a:gd name="T10" fmla="*/ 246 w 274"/>
                  <a:gd name="T11" fmla="*/ 15 h 253"/>
                  <a:gd name="T12" fmla="*/ 9 w 274"/>
                  <a:gd name="T13" fmla="*/ 252 h 253"/>
                  <a:gd name="T14" fmla="*/ 9 w 274"/>
                  <a:gd name="T15" fmla="*/ 252 h 253"/>
                  <a:gd name="T16" fmla="*/ 3 w 274"/>
                  <a:gd name="T17" fmla="*/ 250 h 253"/>
                  <a:gd name="T18" fmla="*/ 3 w 274"/>
                  <a:gd name="T19" fmla="*/ 250 h 253"/>
                  <a:gd name="T20" fmla="*/ 2 w 274"/>
                  <a:gd name="T21" fmla="*/ 239 h 253"/>
                  <a:gd name="T22" fmla="*/ 2 w 274"/>
                  <a:gd name="T23" fmla="*/ 239 h 253"/>
                  <a:gd name="T24" fmla="*/ 243 w 274"/>
                  <a:gd name="T25" fmla="*/ 4 h 253"/>
                  <a:gd name="T26" fmla="*/ 247 w 274"/>
                  <a:gd name="T27" fmla="*/ 0 h 253"/>
                  <a:gd name="T28" fmla="*/ 273 w 274"/>
                  <a:gd name="T29" fmla="*/ 29 h 253"/>
                  <a:gd name="T30" fmla="*/ 269 w 274"/>
                  <a:gd name="T31" fmla="*/ 32 h 253"/>
                  <a:gd name="T32" fmla="*/ 269 w 274"/>
                  <a:gd name="T33" fmla="*/ 32 h 253"/>
                  <a:gd name="T34" fmla="*/ 13 w 274"/>
                  <a:gd name="T35" fmla="*/ 251 h 253"/>
                  <a:gd name="T36" fmla="*/ 13 w 274"/>
                  <a:gd name="T37" fmla="*/ 251 h 253"/>
                  <a:gd name="T38" fmla="*/ 9 w 274"/>
                  <a:gd name="T39"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74" h="253">
                    <a:moveTo>
                      <a:pt x="246" y="15"/>
                    </a:moveTo>
                    <a:lnTo>
                      <a:pt x="246" y="15"/>
                    </a:lnTo>
                    <a:cubicBezTo>
                      <a:pt x="224" y="33"/>
                      <a:pt x="114" y="120"/>
                      <a:pt x="24" y="231"/>
                    </a:cubicBezTo>
                    <a:lnTo>
                      <a:pt x="24" y="231"/>
                    </a:lnTo>
                    <a:cubicBezTo>
                      <a:pt x="141" y="149"/>
                      <a:pt x="238" y="49"/>
                      <a:pt x="258" y="29"/>
                    </a:cubicBezTo>
                    <a:lnTo>
                      <a:pt x="246" y="15"/>
                    </a:lnTo>
                    <a:close/>
                    <a:moveTo>
                      <a:pt x="9" y="252"/>
                    </a:moveTo>
                    <a:lnTo>
                      <a:pt x="9" y="252"/>
                    </a:lnTo>
                    <a:cubicBezTo>
                      <a:pt x="7" y="252"/>
                      <a:pt x="5" y="251"/>
                      <a:pt x="3" y="250"/>
                    </a:cubicBezTo>
                    <a:lnTo>
                      <a:pt x="3" y="250"/>
                    </a:lnTo>
                    <a:cubicBezTo>
                      <a:pt x="1" y="247"/>
                      <a:pt x="0" y="242"/>
                      <a:pt x="2" y="239"/>
                    </a:cubicBezTo>
                    <a:lnTo>
                      <a:pt x="2" y="239"/>
                    </a:lnTo>
                    <a:cubicBezTo>
                      <a:pt x="106" y="108"/>
                      <a:pt x="242" y="5"/>
                      <a:pt x="243" y="4"/>
                    </a:cubicBezTo>
                    <a:lnTo>
                      <a:pt x="247" y="0"/>
                    </a:lnTo>
                    <a:lnTo>
                      <a:pt x="273" y="29"/>
                    </a:lnTo>
                    <a:lnTo>
                      <a:pt x="269" y="32"/>
                    </a:lnTo>
                    <a:lnTo>
                      <a:pt x="269" y="32"/>
                    </a:lnTo>
                    <a:cubicBezTo>
                      <a:pt x="268" y="34"/>
                      <a:pt x="153" y="159"/>
                      <a:pt x="13" y="251"/>
                    </a:cubicBezTo>
                    <a:lnTo>
                      <a:pt x="13" y="251"/>
                    </a:lnTo>
                    <a:cubicBezTo>
                      <a:pt x="12" y="251"/>
                      <a:pt x="10" y="252"/>
                      <a:pt x="9" y="252"/>
                    </a:cubicBezTo>
                    <a:close/>
                  </a:path>
                </a:pathLst>
              </a:custGeom>
              <a:solidFill>
                <a:schemeClr val="accent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80" name="Freeform 178">
                <a:extLst>
                  <a:ext uri="{FF2B5EF4-FFF2-40B4-BE49-F238E27FC236}">
                    <a16:creationId xmlns:a16="http://schemas.microsoft.com/office/drawing/2014/main" id="{F5C608AE-AED8-4190-B8B6-E9D6F54D289D}"/>
                  </a:ext>
                </a:extLst>
              </p:cNvPr>
              <p:cNvSpPr>
                <a:spLocks noChangeArrowheads="1"/>
              </p:cNvSpPr>
              <p:nvPr/>
            </p:nvSpPr>
            <p:spPr bwMode="auto">
              <a:xfrm>
                <a:off x="11507424" y="6726115"/>
                <a:ext cx="87923" cy="87923"/>
              </a:xfrm>
              <a:custGeom>
                <a:avLst/>
                <a:gdLst>
                  <a:gd name="T0" fmla="*/ 25 w 69"/>
                  <a:gd name="T1" fmla="*/ 63 h 69"/>
                  <a:gd name="T2" fmla="*/ 25 w 69"/>
                  <a:gd name="T3" fmla="*/ 63 h 69"/>
                  <a:gd name="T4" fmla="*/ 5 w 69"/>
                  <a:gd name="T5" fmla="*/ 25 h 69"/>
                  <a:gd name="T6" fmla="*/ 5 w 69"/>
                  <a:gd name="T7" fmla="*/ 25 h 69"/>
                  <a:gd name="T8" fmla="*/ 43 w 69"/>
                  <a:gd name="T9" fmla="*/ 5 h 69"/>
                  <a:gd name="T10" fmla="*/ 43 w 69"/>
                  <a:gd name="T11" fmla="*/ 5 h 69"/>
                  <a:gd name="T12" fmla="*/ 63 w 69"/>
                  <a:gd name="T13" fmla="*/ 43 h 69"/>
                  <a:gd name="T14" fmla="*/ 63 w 69"/>
                  <a:gd name="T15" fmla="*/ 43 h 69"/>
                  <a:gd name="T16" fmla="*/ 25 w 69"/>
                  <a:gd name="T17"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9">
                    <a:moveTo>
                      <a:pt x="25" y="63"/>
                    </a:moveTo>
                    <a:lnTo>
                      <a:pt x="25" y="63"/>
                    </a:lnTo>
                    <a:cubicBezTo>
                      <a:pt x="9" y="58"/>
                      <a:pt x="0" y="41"/>
                      <a:pt x="5" y="25"/>
                    </a:cubicBezTo>
                    <a:lnTo>
                      <a:pt x="5" y="25"/>
                    </a:lnTo>
                    <a:cubicBezTo>
                      <a:pt x="10" y="9"/>
                      <a:pt x="27" y="0"/>
                      <a:pt x="43" y="5"/>
                    </a:cubicBezTo>
                    <a:lnTo>
                      <a:pt x="43" y="5"/>
                    </a:lnTo>
                    <a:cubicBezTo>
                      <a:pt x="60" y="10"/>
                      <a:pt x="68" y="27"/>
                      <a:pt x="63" y="43"/>
                    </a:cubicBezTo>
                    <a:lnTo>
                      <a:pt x="63" y="43"/>
                    </a:lnTo>
                    <a:cubicBezTo>
                      <a:pt x="58" y="59"/>
                      <a:pt x="41" y="68"/>
                      <a:pt x="25" y="63"/>
                    </a:cubicBezTo>
                  </a:path>
                </a:pathLst>
              </a:custGeom>
              <a:solidFill>
                <a:schemeClr val="bg2"/>
              </a:solidFill>
              <a:ln w="9525" cap="flat">
                <a:solidFill>
                  <a:srgbClr val="808080"/>
                </a:solidFill>
                <a:bevel/>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s-SV" sz="900">
                  <a:latin typeface="Montserrat" panose="00000500000000000000" pitchFamily="2" charset="0"/>
                </a:endParaRPr>
              </a:p>
            </p:txBody>
          </p:sp>
          <p:sp>
            <p:nvSpPr>
              <p:cNvPr id="181" name="Freeform 179">
                <a:extLst>
                  <a:ext uri="{FF2B5EF4-FFF2-40B4-BE49-F238E27FC236}">
                    <a16:creationId xmlns:a16="http://schemas.microsoft.com/office/drawing/2014/main" id="{AD416354-DB71-42E0-A7FB-B9701685BEAC}"/>
                  </a:ext>
                </a:extLst>
              </p:cNvPr>
              <p:cNvSpPr>
                <a:spLocks noChangeArrowheads="1"/>
              </p:cNvSpPr>
              <p:nvPr/>
            </p:nvSpPr>
            <p:spPr bwMode="auto">
              <a:xfrm>
                <a:off x="11501927" y="6720622"/>
                <a:ext cx="98913" cy="93417"/>
              </a:xfrm>
              <a:custGeom>
                <a:avLst/>
                <a:gdLst>
                  <a:gd name="T0" fmla="*/ 30 w 78"/>
                  <a:gd name="T1" fmla="*/ 62 h 75"/>
                  <a:gd name="T2" fmla="*/ 30 w 78"/>
                  <a:gd name="T3" fmla="*/ 62 h 75"/>
                  <a:gd name="T4" fmla="*/ 49 w 78"/>
                  <a:gd name="T5" fmla="*/ 60 h 75"/>
                  <a:gd name="T6" fmla="*/ 49 w 78"/>
                  <a:gd name="T7" fmla="*/ 60 h 75"/>
                  <a:gd name="T8" fmla="*/ 61 w 78"/>
                  <a:gd name="T9" fmla="*/ 45 h 75"/>
                  <a:gd name="T10" fmla="*/ 61 w 78"/>
                  <a:gd name="T11" fmla="*/ 45 h 75"/>
                  <a:gd name="T12" fmla="*/ 45 w 78"/>
                  <a:gd name="T13" fmla="*/ 14 h 75"/>
                  <a:gd name="T14" fmla="*/ 45 w 78"/>
                  <a:gd name="T15" fmla="*/ 14 h 75"/>
                  <a:gd name="T16" fmla="*/ 26 w 78"/>
                  <a:gd name="T17" fmla="*/ 16 h 75"/>
                  <a:gd name="T18" fmla="*/ 26 w 78"/>
                  <a:gd name="T19" fmla="*/ 16 h 75"/>
                  <a:gd name="T20" fmla="*/ 13 w 78"/>
                  <a:gd name="T21" fmla="*/ 31 h 75"/>
                  <a:gd name="T22" fmla="*/ 13 w 78"/>
                  <a:gd name="T23" fmla="*/ 31 h 75"/>
                  <a:gd name="T24" fmla="*/ 15 w 78"/>
                  <a:gd name="T25" fmla="*/ 50 h 75"/>
                  <a:gd name="T26" fmla="*/ 15 w 78"/>
                  <a:gd name="T27" fmla="*/ 50 h 75"/>
                  <a:gd name="T28" fmla="*/ 30 w 78"/>
                  <a:gd name="T29" fmla="*/ 62 h 75"/>
                  <a:gd name="T30" fmla="*/ 37 w 78"/>
                  <a:gd name="T31" fmla="*/ 74 h 75"/>
                  <a:gd name="T32" fmla="*/ 37 w 78"/>
                  <a:gd name="T33" fmla="*/ 74 h 75"/>
                  <a:gd name="T34" fmla="*/ 26 w 78"/>
                  <a:gd name="T35" fmla="*/ 72 h 75"/>
                  <a:gd name="T36" fmla="*/ 26 w 78"/>
                  <a:gd name="T37" fmla="*/ 72 h 75"/>
                  <a:gd name="T38" fmla="*/ 26 w 78"/>
                  <a:gd name="T39" fmla="*/ 72 h 75"/>
                  <a:gd name="T40" fmla="*/ 5 w 78"/>
                  <a:gd name="T41" fmla="*/ 55 h 75"/>
                  <a:gd name="T42" fmla="*/ 5 w 78"/>
                  <a:gd name="T43" fmla="*/ 55 h 75"/>
                  <a:gd name="T44" fmla="*/ 3 w 78"/>
                  <a:gd name="T45" fmla="*/ 27 h 75"/>
                  <a:gd name="T46" fmla="*/ 3 w 78"/>
                  <a:gd name="T47" fmla="*/ 27 h 75"/>
                  <a:gd name="T48" fmla="*/ 20 w 78"/>
                  <a:gd name="T49" fmla="*/ 6 h 75"/>
                  <a:gd name="T50" fmla="*/ 20 w 78"/>
                  <a:gd name="T51" fmla="*/ 6 h 75"/>
                  <a:gd name="T52" fmla="*/ 48 w 78"/>
                  <a:gd name="T53" fmla="*/ 4 h 75"/>
                  <a:gd name="T54" fmla="*/ 48 w 78"/>
                  <a:gd name="T55" fmla="*/ 4 h 75"/>
                  <a:gd name="T56" fmla="*/ 72 w 78"/>
                  <a:gd name="T57" fmla="*/ 49 h 75"/>
                  <a:gd name="T58" fmla="*/ 72 w 78"/>
                  <a:gd name="T59" fmla="*/ 49 h 75"/>
                  <a:gd name="T60" fmla="*/ 54 w 78"/>
                  <a:gd name="T61" fmla="*/ 70 h 75"/>
                  <a:gd name="T62" fmla="*/ 54 w 78"/>
                  <a:gd name="T63" fmla="*/ 70 h 75"/>
                  <a:gd name="T64" fmla="*/ 37 w 78"/>
                  <a:gd name="T65" fmla="*/ 7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 h="75">
                    <a:moveTo>
                      <a:pt x="30" y="62"/>
                    </a:moveTo>
                    <a:lnTo>
                      <a:pt x="30" y="62"/>
                    </a:lnTo>
                    <a:cubicBezTo>
                      <a:pt x="36" y="63"/>
                      <a:pt x="43" y="63"/>
                      <a:pt x="49" y="60"/>
                    </a:cubicBezTo>
                    <a:lnTo>
                      <a:pt x="49" y="60"/>
                    </a:lnTo>
                    <a:cubicBezTo>
                      <a:pt x="55" y="57"/>
                      <a:pt x="59" y="52"/>
                      <a:pt x="61" y="45"/>
                    </a:cubicBezTo>
                    <a:lnTo>
                      <a:pt x="61" y="45"/>
                    </a:lnTo>
                    <a:cubicBezTo>
                      <a:pt x="65" y="32"/>
                      <a:pt x="58" y="18"/>
                      <a:pt x="45" y="14"/>
                    </a:cubicBezTo>
                    <a:lnTo>
                      <a:pt x="45" y="14"/>
                    </a:lnTo>
                    <a:cubicBezTo>
                      <a:pt x="38" y="12"/>
                      <a:pt x="31" y="13"/>
                      <a:pt x="26" y="16"/>
                    </a:cubicBezTo>
                    <a:lnTo>
                      <a:pt x="26" y="16"/>
                    </a:lnTo>
                    <a:cubicBezTo>
                      <a:pt x="20" y="19"/>
                      <a:pt x="15" y="24"/>
                      <a:pt x="13" y="31"/>
                    </a:cubicBezTo>
                    <a:lnTo>
                      <a:pt x="13" y="31"/>
                    </a:lnTo>
                    <a:cubicBezTo>
                      <a:pt x="11" y="37"/>
                      <a:pt x="12" y="43"/>
                      <a:pt x="15" y="50"/>
                    </a:cubicBezTo>
                    <a:lnTo>
                      <a:pt x="15" y="50"/>
                    </a:lnTo>
                    <a:cubicBezTo>
                      <a:pt x="18" y="56"/>
                      <a:pt x="24" y="60"/>
                      <a:pt x="30" y="62"/>
                    </a:cubicBezTo>
                    <a:close/>
                    <a:moveTo>
                      <a:pt x="37" y="74"/>
                    </a:moveTo>
                    <a:lnTo>
                      <a:pt x="37" y="74"/>
                    </a:lnTo>
                    <a:cubicBezTo>
                      <a:pt x="34" y="74"/>
                      <a:pt x="30" y="73"/>
                      <a:pt x="26" y="72"/>
                    </a:cubicBezTo>
                    <a:lnTo>
                      <a:pt x="26" y="72"/>
                    </a:lnTo>
                    <a:lnTo>
                      <a:pt x="26" y="72"/>
                    </a:lnTo>
                    <a:cubicBezTo>
                      <a:pt x="17" y="69"/>
                      <a:pt x="9" y="63"/>
                      <a:pt x="5" y="55"/>
                    </a:cubicBezTo>
                    <a:lnTo>
                      <a:pt x="5" y="55"/>
                    </a:lnTo>
                    <a:cubicBezTo>
                      <a:pt x="1" y="46"/>
                      <a:pt x="0" y="36"/>
                      <a:pt x="3" y="27"/>
                    </a:cubicBezTo>
                    <a:lnTo>
                      <a:pt x="3" y="27"/>
                    </a:lnTo>
                    <a:cubicBezTo>
                      <a:pt x="6" y="18"/>
                      <a:pt x="12" y="10"/>
                      <a:pt x="20" y="6"/>
                    </a:cubicBezTo>
                    <a:lnTo>
                      <a:pt x="20" y="6"/>
                    </a:lnTo>
                    <a:cubicBezTo>
                      <a:pt x="29" y="1"/>
                      <a:pt x="39" y="0"/>
                      <a:pt x="48" y="4"/>
                    </a:cubicBezTo>
                    <a:lnTo>
                      <a:pt x="48" y="4"/>
                    </a:lnTo>
                    <a:cubicBezTo>
                      <a:pt x="67" y="10"/>
                      <a:pt x="77" y="30"/>
                      <a:pt x="72" y="49"/>
                    </a:cubicBezTo>
                    <a:lnTo>
                      <a:pt x="72" y="49"/>
                    </a:lnTo>
                    <a:cubicBezTo>
                      <a:pt x="69" y="58"/>
                      <a:pt x="63" y="66"/>
                      <a:pt x="54" y="70"/>
                    </a:cubicBezTo>
                    <a:lnTo>
                      <a:pt x="54" y="70"/>
                    </a:lnTo>
                    <a:cubicBezTo>
                      <a:pt x="49" y="73"/>
                      <a:pt x="43" y="74"/>
                      <a:pt x="37" y="74"/>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26" name="Grupo 25">
              <a:extLst>
                <a:ext uri="{FF2B5EF4-FFF2-40B4-BE49-F238E27FC236}">
                  <a16:creationId xmlns:a16="http://schemas.microsoft.com/office/drawing/2014/main" id="{9C6C8D16-0CE8-4882-B0D7-B0E3BC633382}"/>
                </a:ext>
              </a:extLst>
            </p:cNvPr>
            <p:cNvGrpSpPr/>
            <p:nvPr/>
          </p:nvGrpSpPr>
          <p:grpSpPr>
            <a:xfrm>
              <a:off x="6160599" y="5451231"/>
              <a:ext cx="1121020" cy="2373923"/>
              <a:chOff x="6160599" y="5451231"/>
              <a:chExt cx="1121020" cy="2373923"/>
            </a:xfrm>
          </p:grpSpPr>
          <p:sp>
            <p:nvSpPr>
              <p:cNvPr id="182" name="Freeform 180">
                <a:extLst>
                  <a:ext uri="{FF2B5EF4-FFF2-40B4-BE49-F238E27FC236}">
                    <a16:creationId xmlns:a16="http://schemas.microsoft.com/office/drawing/2014/main" id="{F986B468-21C6-413B-A4C3-5887AD89AFBC}"/>
                  </a:ext>
                </a:extLst>
              </p:cNvPr>
              <p:cNvSpPr>
                <a:spLocks noChangeArrowheads="1"/>
              </p:cNvSpPr>
              <p:nvPr/>
            </p:nvSpPr>
            <p:spPr bwMode="auto">
              <a:xfrm>
                <a:off x="6699128" y="6094170"/>
                <a:ext cx="49458" cy="1725490"/>
              </a:xfrm>
              <a:custGeom>
                <a:avLst/>
                <a:gdLst>
                  <a:gd name="T0" fmla="*/ 39 w 40"/>
                  <a:gd name="T1" fmla="*/ 1383 h 1384"/>
                  <a:gd name="T2" fmla="*/ 0 w 40"/>
                  <a:gd name="T3" fmla="*/ 1383 h 1384"/>
                  <a:gd name="T4" fmla="*/ 0 w 40"/>
                  <a:gd name="T5" fmla="*/ 0 h 1384"/>
                  <a:gd name="T6" fmla="*/ 39 w 40"/>
                  <a:gd name="T7" fmla="*/ 0 h 1384"/>
                  <a:gd name="T8" fmla="*/ 39 w 40"/>
                  <a:gd name="T9" fmla="*/ 1383 h 1384"/>
                </a:gdLst>
                <a:ahLst/>
                <a:cxnLst>
                  <a:cxn ang="0">
                    <a:pos x="T0" y="T1"/>
                  </a:cxn>
                  <a:cxn ang="0">
                    <a:pos x="T2" y="T3"/>
                  </a:cxn>
                  <a:cxn ang="0">
                    <a:pos x="T4" y="T5"/>
                  </a:cxn>
                  <a:cxn ang="0">
                    <a:pos x="T6" y="T7"/>
                  </a:cxn>
                  <a:cxn ang="0">
                    <a:pos x="T8" y="T9"/>
                  </a:cxn>
                </a:cxnLst>
                <a:rect l="0" t="0" r="r" b="b"/>
                <a:pathLst>
                  <a:path w="40" h="1384">
                    <a:moveTo>
                      <a:pt x="39" y="1383"/>
                    </a:moveTo>
                    <a:lnTo>
                      <a:pt x="0" y="1383"/>
                    </a:lnTo>
                    <a:lnTo>
                      <a:pt x="0" y="0"/>
                    </a:lnTo>
                    <a:lnTo>
                      <a:pt x="39" y="0"/>
                    </a:lnTo>
                    <a:lnTo>
                      <a:pt x="39" y="1383"/>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83" name="Freeform 181">
                <a:extLst>
                  <a:ext uri="{FF2B5EF4-FFF2-40B4-BE49-F238E27FC236}">
                    <a16:creationId xmlns:a16="http://schemas.microsoft.com/office/drawing/2014/main" id="{76D1ECEB-06A5-4F04-A501-C0B9E197770F}"/>
                  </a:ext>
                </a:extLst>
              </p:cNvPr>
              <p:cNvSpPr>
                <a:spLocks noChangeArrowheads="1"/>
              </p:cNvSpPr>
              <p:nvPr/>
            </p:nvSpPr>
            <p:spPr bwMode="auto">
              <a:xfrm>
                <a:off x="6693635" y="6083180"/>
                <a:ext cx="65942" cy="1741974"/>
              </a:xfrm>
              <a:custGeom>
                <a:avLst/>
                <a:gdLst>
                  <a:gd name="T0" fmla="*/ 12 w 52"/>
                  <a:gd name="T1" fmla="*/ 1384 h 1397"/>
                  <a:gd name="T2" fmla="*/ 39 w 52"/>
                  <a:gd name="T3" fmla="*/ 1384 h 1397"/>
                  <a:gd name="T4" fmla="*/ 39 w 52"/>
                  <a:gd name="T5" fmla="*/ 13 h 1397"/>
                  <a:gd name="T6" fmla="*/ 12 w 52"/>
                  <a:gd name="T7" fmla="*/ 13 h 1397"/>
                  <a:gd name="T8" fmla="*/ 12 w 52"/>
                  <a:gd name="T9" fmla="*/ 1384 h 1397"/>
                  <a:gd name="T10" fmla="*/ 51 w 52"/>
                  <a:gd name="T11" fmla="*/ 1396 h 1397"/>
                  <a:gd name="T12" fmla="*/ 0 w 52"/>
                  <a:gd name="T13" fmla="*/ 1396 h 1397"/>
                  <a:gd name="T14" fmla="*/ 0 w 52"/>
                  <a:gd name="T15" fmla="*/ 0 h 1397"/>
                  <a:gd name="T16" fmla="*/ 51 w 52"/>
                  <a:gd name="T17" fmla="*/ 0 h 1397"/>
                  <a:gd name="T18" fmla="*/ 51 w 52"/>
                  <a:gd name="T19" fmla="*/ 1396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1397">
                    <a:moveTo>
                      <a:pt x="12" y="1384"/>
                    </a:moveTo>
                    <a:lnTo>
                      <a:pt x="39" y="1384"/>
                    </a:lnTo>
                    <a:lnTo>
                      <a:pt x="39" y="13"/>
                    </a:lnTo>
                    <a:lnTo>
                      <a:pt x="12" y="13"/>
                    </a:lnTo>
                    <a:lnTo>
                      <a:pt x="12" y="1384"/>
                    </a:lnTo>
                    <a:close/>
                    <a:moveTo>
                      <a:pt x="51" y="1396"/>
                    </a:moveTo>
                    <a:lnTo>
                      <a:pt x="0" y="1396"/>
                    </a:lnTo>
                    <a:lnTo>
                      <a:pt x="0" y="0"/>
                    </a:lnTo>
                    <a:lnTo>
                      <a:pt x="51" y="0"/>
                    </a:lnTo>
                    <a:lnTo>
                      <a:pt x="51" y="1396"/>
                    </a:ln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84" name="Freeform 182">
                <a:extLst>
                  <a:ext uri="{FF2B5EF4-FFF2-40B4-BE49-F238E27FC236}">
                    <a16:creationId xmlns:a16="http://schemas.microsoft.com/office/drawing/2014/main" id="{90FFE90D-92FF-4D8B-A3EE-D828A3EBA631}"/>
                  </a:ext>
                </a:extLst>
              </p:cNvPr>
              <p:cNvSpPr>
                <a:spLocks noChangeArrowheads="1"/>
              </p:cNvSpPr>
              <p:nvPr/>
            </p:nvSpPr>
            <p:spPr bwMode="auto">
              <a:xfrm>
                <a:off x="6671654" y="5456728"/>
                <a:ext cx="109904" cy="626452"/>
              </a:xfrm>
              <a:custGeom>
                <a:avLst/>
                <a:gdLst>
                  <a:gd name="T0" fmla="*/ 39 w 86"/>
                  <a:gd name="T1" fmla="*/ 4 h 501"/>
                  <a:gd name="T2" fmla="*/ 39 w 86"/>
                  <a:gd name="T3" fmla="*/ 4 h 501"/>
                  <a:gd name="T4" fmla="*/ 22 w 86"/>
                  <a:gd name="T5" fmla="*/ 500 h 501"/>
                  <a:gd name="T6" fmla="*/ 42 w 86"/>
                  <a:gd name="T7" fmla="*/ 500 h 501"/>
                  <a:gd name="T8" fmla="*/ 63 w 86"/>
                  <a:gd name="T9" fmla="*/ 500 h 501"/>
                  <a:gd name="T10" fmla="*/ 63 w 86"/>
                  <a:gd name="T11" fmla="*/ 500 h 501"/>
                  <a:gd name="T12" fmla="*/ 46 w 86"/>
                  <a:gd name="T13" fmla="*/ 4 h 501"/>
                  <a:gd name="T14" fmla="*/ 46 w 86"/>
                  <a:gd name="T15" fmla="*/ 4 h 501"/>
                  <a:gd name="T16" fmla="*/ 39 w 86"/>
                  <a:gd name="T17" fmla="*/ 4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 h="501">
                    <a:moveTo>
                      <a:pt x="39" y="4"/>
                    </a:moveTo>
                    <a:lnTo>
                      <a:pt x="39" y="4"/>
                    </a:lnTo>
                    <a:cubicBezTo>
                      <a:pt x="0" y="250"/>
                      <a:pt x="22" y="500"/>
                      <a:pt x="22" y="500"/>
                    </a:cubicBezTo>
                    <a:lnTo>
                      <a:pt x="42" y="500"/>
                    </a:lnTo>
                    <a:lnTo>
                      <a:pt x="63" y="500"/>
                    </a:lnTo>
                    <a:lnTo>
                      <a:pt x="63" y="500"/>
                    </a:lnTo>
                    <a:cubicBezTo>
                      <a:pt x="63" y="500"/>
                      <a:pt x="85" y="250"/>
                      <a:pt x="46" y="4"/>
                    </a:cubicBezTo>
                    <a:lnTo>
                      <a:pt x="46" y="4"/>
                    </a:lnTo>
                    <a:cubicBezTo>
                      <a:pt x="46" y="0"/>
                      <a:pt x="39" y="0"/>
                      <a:pt x="39" y="4"/>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85" name="Freeform 183">
                <a:extLst>
                  <a:ext uri="{FF2B5EF4-FFF2-40B4-BE49-F238E27FC236}">
                    <a16:creationId xmlns:a16="http://schemas.microsoft.com/office/drawing/2014/main" id="{C1784CE4-E9D6-4042-8DEA-2794F330C222}"/>
                  </a:ext>
                </a:extLst>
              </p:cNvPr>
              <p:cNvSpPr>
                <a:spLocks noChangeArrowheads="1"/>
              </p:cNvSpPr>
              <p:nvPr/>
            </p:nvSpPr>
            <p:spPr bwMode="auto">
              <a:xfrm>
                <a:off x="6660664" y="5451231"/>
                <a:ext cx="120894" cy="637442"/>
              </a:xfrm>
              <a:custGeom>
                <a:avLst/>
                <a:gdLst>
                  <a:gd name="T0" fmla="*/ 33 w 98"/>
                  <a:gd name="T1" fmla="*/ 499 h 512"/>
                  <a:gd name="T2" fmla="*/ 64 w 98"/>
                  <a:gd name="T3" fmla="*/ 499 h 512"/>
                  <a:gd name="T4" fmla="*/ 64 w 98"/>
                  <a:gd name="T5" fmla="*/ 499 h 512"/>
                  <a:gd name="T6" fmla="*/ 48 w 98"/>
                  <a:gd name="T7" fmla="*/ 25 h 512"/>
                  <a:gd name="T8" fmla="*/ 48 w 98"/>
                  <a:gd name="T9" fmla="*/ 25 h 512"/>
                  <a:gd name="T10" fmla="*/ 33 w 98"/>
                  <a:gd name="T11" fmla="*/ 499 h 512"/>
                  <a:gd name="T12" fmla="*/ 75 w 98"/>
                  <a:gd name="T13" fmla="*/ 511 h 512"/>
                  <a:gd name="T14" fmla="*/ 22 w 98"/>
                  <a:gd name="T15" fmla="*/ 511 h 512"/>
                  <a:gd name="T16" fmla="*/ 22 w 98"/>
                  <a:gd name="T17" fmla="*/ 506 h 512"/>
                  <a:gd name="T18" fmla="*/ 22 w 98"/>
                  <a:gd name="T19" fmla="*/ 506 h 512"/>
                  <a:gd name="T20" fmla="*/ 39 w 98"/>
                  <a:gd name="T21" fmla="*/ 8 h 512"/>
                  <a:gd name="T22" fmla="*/ 39 w 98"/>
                  <a:gd name="T23" fmla="*/ 8 h 512"/>
                  <a:gd name="T24" fmla="*/ 39 w 98"/>
                  <a:gd name="T25" fmla="*/ 8 h 512"/>
                  <a:gd name="T26" fmla="*/ 48 w 98"/>
                  <a:gd name="T27" fmla="*/ 0 h 512"/>
                  <a:gd name="T28" fmla="*/ 48 w 98"/>
                  <a:gd name="T29" fmla="*/ 0 h 512"/>
                  <a:gd name="T30" fmla="*/ 48 w 98"/>
                  <a:gd name="T31" fmla="*/ 0 h 512"/>
                  <a:gd name="T32" fmla="*/ 58 w 98"/>
                  <a:gd name="T33" fmla="*/ 8 h 512"/>
                  <a:gd name="T34" fmla="*/ 58 w 98"/>
                  <a:gd name="T35" fmla="*/ 8 h 512"/>
                  <a:gd name="T36" fmla="*/ 75 w 98"/>
                  <a:gd name="T37" fmla="*/ 506 h 512"/>
                  <a:gd name="T38" fmla="*/ 75 w 98"/>
                  <a:gd name="T39" fmla="*/ 511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8" h="512">
                    <a:moveTo>
                      <a:pt x="33" y="499"/>
                    </a:moveTo>
                    <a:lnTo>
                      <a:pt x="64" y="499"/>
                    </a:lnTo>
                    <a:lnTo>
                      <a:pt x="64" y="499"/>
                    </a:lnTo>
                    <a:cubicBezTo>
                      <a:pt x="66" y="462"/>
                      <a:pt x="81" y="243"/>
                      <a:pt x="48" y="25"/>
                    </a:cubicBezTo>
                    <a:lnTo>
                      <a:pt x="48" y="25"/>
                    </a:lnTo>
                    <a:cubicBezTo>
                      <a:pt x="16" y="243"/>
                      <a:pt x="31" y="462"/>
                      <a:pt x="33" y="499"/>
                    </a:cubicBezTo>
                    <a:close/>
                    <a:moveTo>
                      <a:pt x="75" y="511"/>
                    </a:moveTo>
                    <a:lnTo>
                      <a:pt x="22" y="511"/>
                    </a:lnTo>
                    <a:lnTo>
                      <a:pt x="22" y="506"/>
                    </a:lnTo>
                    <a:lnTo>
                      <a:pt x="22" y="506"/>
                    </a:lnTo>
                    <a:cubicBezTo>
                      <a:pt x="22" y="503"/>
                      <a:pt x="0" y="252"/>
                      <a:pt x="39" y="8"/>
                    </a:cubicBezTo>
                    <a:lnTo>
                      <a:pt x="39" y="8"/>
                    </a:lnTo>
                    <a:lnTo>
                      <a:pt x="39" y="8"/>
                    </a:lnTo>
                    <a:cubicBezTo>
                      <a:pt x="39" y="4"/>
                      <a:pt x="44" y="0"/>
                      <a:pt x="48" y="0"/>
                    </a:cubicBezTo>
                    <a:lnTo>
                      <a:pt x="48" y="0"/>
                    </a:lnTo>
                    <a:lnTo>
                      <a:pt x="48" y="0"/>
                    </a:lnTo>
                    <a:cubicBezTo>
                      <a:pt x="53" y="0"/>
                      <a:pt x="57" y="4"/>
                      <a:pt x="58" y="8"/>
                    </a:cubicBezTo>
                    <a:lnTo>
                      <a:pt x="58" y="8"/>
                    </a:lnTo>
                    <a:cubicBezTo>
                      <a:pt x="97" y="252"/>
                      <a:pt x="75" y="503"/>
                      <a:pt x="75" y="506"/>
                    </a:cubicBezTo>
                    <a:lnTo>
                      <a:pt x="75" y="511"/>
                    </a:ln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86" name="Freeform 184">
                <a:extLst>
                  <a:ext uri="{FF2B5EF4-FFF2-40B4-BE49-F238E27FC236}">
                    <a16:creationId xmlns:a16="http://schemas.microsoft.com/office/drawing/2014/main" id="{C2603D5C-5A74-42BA-8EB8-67FCC80BB3AD}"/>
                  </a:ext>
                </a:extLst>
              </p:cNvPr>
              <p:cNvSpPr>
                <a:spLocks noChangeArrowheads="1"/>
              </p:cNvSpPr>
              <p:nvPr/>
            </p:nvSpPr>
            <p:spPr bwMode="auto">
              <a:xfrm>
                <a:off x="6166096" y="6077683"/>
                <a:ext cx="555013" cy="335208"/>
              </a:xfrm>
              <a:custGeom>
                <a:avLst/>
                <a:gdLst>
                  <a:gd name="T0" fmla="*/ 7 w 446"/>
                  <a:gd name="T1" fmla="*/ 268 h 271"/>
                  <a:gd name="T2" fmla="*/ 7 w 446"/>
                  <a:gd name="T3" fmla="*/ 268 h 271"/>
                  <a:gd name="T4" fmla="*/ 445 w 446"/>
                  <a:gd name="T5" fmla="*/ 36 h 271"/>
                  <a:gd name="T6" fmla="*/ 435 w 446"/>
                  <a:gd name="T7" fmla="*/ 18 h 271"/>
                  <a:gd name="T8" fmla="*/ 425 w 446"/>
                  <a:gd name="T9" fmla="*/ 0 h 271"/>
                  <a:gd name="T10" fmla="*/ 425 w 446"/>
                  <a:gd name="T11" fmla="*/ 0 h 271"/>
                  <a:gd name="T12" fmla="*/ 3 w 446"/>
                  <a:gd name="T13" fmla="*/ 262 h 271"/>
                  <a:gd name="T14" fmla="*/ 3 w 446"/>
                  <a:gd name="T15" fmla="*/ 262 h 271"/>
                  <a:gd name="T16" fmla="*/ 7 w 446"/>
                  <a:gd name="T17" fmla="*/ 26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6" h="271">
                    <a:moveTo>
                      <a:pt x="7" y="268"/>
                    </a:moveTo>
                    <a:lnTo>
                      <a:pt x="7" y="268"/>
                    </a:lnTo>
                    <a:cubicBezTo>
                      <a:pt x="239" y="179"/>
                      <a:pt x="445" y="36"/>
                      <a:pt x="445" y="36"/>
                    </a:cubicBezTo>
                    <a:lnTo>
                      <a:pt x="435" y="18"/>
                    </a:lnTo>
                    <a:lnTo>
                      <a:pt x="425" y="0"/>
                    </a:lnTo>
                    <a:lnTo>
                      <a:pt x="425" y="0"/>
                    </a:lnTo>
                    <a:cubicBezTo>
                      <a:pt x="425" y="0"/>
                      <a:pt x="197" y="105"/>
                      <a:pt x="3" y="262"/>
                    </a:cubicBezTo>
                    <a:lnTo>
                      <a:pt x="3" y="262"/>
                    </a:lnTo>
                    <a:cubicBezTo>
                      <a:pt x="0" y="264"/>
                      <a:pt x="3" y="270"/>
                      <a:pt x="7" y="268"/>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87" name="Freeform 185">
                <a:extLst>
                  <a:ext uri="{FF2B5EF4-FFF2-40B4-BE49-F238E27FC236}">
                    <a16:creationId xmlns:a16="http://schemas.microsoft.com/office/drawing/2014/main" id="{D5A270AC-1386-480C-9BB7-256A4600B9B9}"/>
                  </a:ext>
                </a:extLst>
              </p:cNvPr>
              <p:cNvSpPr>
                <a:spLocks noChangeArrowheads="1"/>
              </p:cNvSpPr>
              <p:nvPr/>
            </p:nvSpPr>
            <p:spPr bwMode="auto">
              <a:xfrm>
                <a:off x="6160599" y="6066692"/>
                <a:ext cx="571500" cy="351692"/>
              </a:xfrm>
              <a:custGeom>
                <a:avLst/>
                <a:gdLst>
                  <a:gd name="T0" fmla="*/ 427 w 459"/>
                  <a:gd name="T1" fmla="*/ 16 h 283"/>
                  <a:gd name="T2" fmla="*/ 427 w 459"/>
                  <a:gd name="T3" fmla="*/ 16 h 283"/>
                  <a:gd name="T4" fmla="*/ 24 w 459"/>
                  <a:gd name="T5" fmla="*/ 265 h 283"/>
                  <a:gd name="T6" fmla="*/ 24 w 459"/>
                  <a:gd name="T7" fmla="*/ 265 h 283"/>
                  <a:gd name="T8" fmla="*/ 442 w 459"/>
                  <a:gd name="T9" fmla="*/ 42 h 283"/>
                  <a:gd name="T10" fmla="*/ 427 w 459"/>
                  <a:gd name="T11" fmla="*/ 16 h 283"/>
                  <a:gd name="T12" fmla="*/ 10 w 459"/>
                  <a:gd name="T13" fmla="*/ 271 h 283"/>
                  <a:gd name="T14" fmla="*/ 10 w 459"/>
                  <a:gd name="T15" fmla="*/ 271 h 283"/>
                  <a:gd name="T16" fmla="*/ 11 w 459"/>
                  <a:gd name="T17" fmla="*/ 282 h 283"/>
                  <a:gd name="T18" fmla="*/ 11 w 459"/>
                  <a:gd name="T19" fmla="*/ 282 h 283"/>
                  <a:gd name="T20" fmla="*/ 2 w 459"/>
                  <a:gd name="T21" fmla="*/ 277 h 283"/>
                  <a:gd name="T22" fmla="*/ 2 w 459"/>
                  <a:gd name="T23" fmla="*/ 277 h 283"/>
                  <a:gd name="T24" fmla="*/ 5 w 459"/>
                  <a:gd name="T25" fmla="*/ 265 h 283"/>
                  <a:gd name="T26" fmla="*/ 5 w 459"/>
                  <a:gd name="T27" fmla="*/ 265 h 283"/>
                  <a:gd name="T28" fmla="*/ 427 w 459"/>
                  <a:gd name="T29" fmla="*/ 3 h 283"/>
                  <a:gd name="T30" fmla="*/ 432 w 459"/>
                  <a:gd name="T31" fmla="*/ 0 h 283"/>
                  <a:gd name="T32" fmla="*/ 458 w 459"/>
                  <a:gd name="T33" fmla="*/ 46 h 283"/>
                  <a:gd name="T34" fmla="*/ 454 w 459"/>
                  <a:gd name="T35" fmla="*/ 49 h 283"/>
                  <a:gd name="T36" fmla="*/ 454 w 459"/>
                  <a:gd name="T37" fmla="*/ 49 h 283"/>
                  <a:gd name="T38" fmla="*/ 14 w 459"/>
                  <a:gd name="T39" fmla="*/ 282 h 283"/>
                  <a:gd name="T40" fmla="*/ 14 w 459"/>
                  <a:gd name="T41" fmla="*/ 282 h 283"/>
                  <a:gd name="T42" fmla="*/ 11 w 459"/>
                  <a:gd name="T43" fmla="*/ 28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9" h="283">
                    <a:moveTo>
                      <a:pt x="427" y="16"/>
                    </a:moveTo>
                    <a:lnTo>
                      <a:pt x="427" y="16"/>
                    </a:lnTo>
                    <a:cubicBezTo>
                      <a:pt x="394" y="32"/>
                      <a:pt x="197" y="129"/>
                      <a:pt x="24" y="265"/>
                    </a:cubicBezTo>
                    <a:lnTo>
                      <a:pt x="24" y="265"/>
                    </a:lnTo>
                    <a:cubicBezTo>
                      <a:pt x="229" y="185"/>
                      <a:pt x="411" y="63"/>
                      <a:pt x="442" y="42"/>
                    </a:cubicBezTo>
                    <a:lnTo>
                      <a:pt x="427" y="16"/>
                    </a:lnTo>
                    <a:close/>
                    <a:moveTo>
                      <a:pt x="10" y="271"/>
                    </a:moveTo>
                    <a:lnTo>
                      <a:pt x="10" y="271"/>
                    </a:lnTo>
                    <a:close/>
                    <a:moveTo>
                      <a:pt x="11" y="282"/>
                    </a:moveTo>
                    <a:lnTo>
                      <a:pt x="11" y="282"/>
                    </a:lnTo>
                    <a:cubicBezTo>
                      <a:pt x="7" y="282"/>
                      <a:pt x="4" y="281"/>
                      <a:pt x="2" y="277"/>
                    </a:cubicBezTo>
                    <a:lnTo>
                      <a:pt x="2" y="277"/>
                    </a:lnTo>
                    <a:cubicBezTo>
                      <a:pt x="0" y="273"/>
                      <a:pt x="1" y="268"/>
                      <a:pt x="5" y="265"/>
                    </a:cubicBezTo>
                    <a:lnTo>
                      <a:pt x="5" y="265"/>
                    </a:lnTo>
                    <a:cubicBezTo>
                      <a:pt x="197" y="110"/>
                      <a:pt x="425" y="3"/>
                      <a:pt x="427" y="3"/>
                    </a:cubicBezTo>
                    <a:lnTo>
                      <a:pt x="432" y="0"/>
                    </a:lnTo>
                    <a:lnTo>
                      <a:pt x="458" y="46"/>
                    </a:lnTo>
                    <a:lnTo>
                      <a:pt x="454" y="49"/>
                    </a:lnTo>
                    <a:lnTo>
                      <a:pt x="454" y="49"/>
                    </a:lnTo>
                    <a:cubicBezTo>
                      <a:pt x="452" y="51"/>
                      <a:pt x="245" y="194"/>
                      <a:pt x="14" y="282"/>
                    </a:cubicBezTo>
                    <a:lnTo>
                      <a:pt x="14" y="282"/>
                    </a:lnTo>
                    <a:cubicBezTo>
                      <a:pt x="13" y="282"/>
                      <a:pt x="12" y="282"/>
                      <a:pt x="11" y="282"/>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88" name="Freeform 186">
                <a:extLst>
                  <a:ext uri="{FF2B5EF4-FFF2-40B4-BE49-F238E27FC236}">
                    <a16:creationId xmlns:a16="http://schemas.microsoft.com/office/drawing/2014/main" id="{4A7ABC32-1BCF-48FC-AAE4-8C92A228AAD5}"/>
                  </a:ext>
                </a:extLst>
              </p:cNvPr>
              <p:cNvSpPr>
                <a:spLocks noChangeArrowheads="1"/>
              </p:cNvSpPr>
              <p:nvPr/>
            </p:nvSpPr>
            <p:spPr bwMode="auto">
              <a:xfrm>
                <a:off x="6721109" y="6077683"/>
                <a:ext cx="555016" cy="335208"/>
              </a:xfrm>
              <a:custGeom>
                <a:avLst/>
                <a:gdLst>
                  <a:gd name="T0" fmla="*/ 439 w 447"/>
                  <a:gd name="T1" fmla="*/ 268 h 271"/>
                  <a:gd name="T2" fmla="*/ 439 w 447"/>
                  <a:gd name="T3" fmla="*/ 268 h 271"/>
                  <a:gd name="T4" fmla="*/ 0 w 447"/>
                  <a:gd name="T5" fmla="*/ 36 h 271"/>
                  <a:gd name="T6" fmla="*/ 11 w 447"/>
                  <a:gd name="T7" fmla="*/ 18 h 271"/>
                  <a:gd name="T8" fmla="*/ 21 w 447"/>
                  <a:gd name="T9" fmla="*/ 0 h 271"/>
                  <a:gd name="T10" fmla="*/ 21 w 447"/>
                  <a:gd name="T11" fmla="*/ 0 h 271"/>
                  <a:gd name="T12" fmla="*/ 443 w 447"/>
                  <a:gd name="T13" fmla="*/ 262 h 271"/>
                  <a:gd name="T14" fmla="*/ 443 w 447"/>
                  <a:gd name="T15" fmla="*/ 262 h 271"/>
                  <a:gd name="T16" fmla="*/ 439 w 447"/>
                  <a:gd name="T17" fmla="*/ 268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7" h="271">
                    <a:moveTo>
                      <a:pt x="439" y="268"/>
                    </a:moveTo>
                    <a:lnTo>
                      <a:pt x="439" y="268"/>
                    </a:lnTo>
                    <a:cubicBezTo>
                      <a:pt x="207" y="179"/>
                      <a:pt x="0" y="36"/>
                      <a:pt x="0" y="36"/>
                    </a:cubicBezTo>
                    <a:lnTo>
                      <a:pt x="11" y="18"/>
                    </a:lnTo>
                    <a:lnTo>
                      <a:pt x="21" y="0"/>
                    </a:lnTo>
                    <a:lnTo>
                      <a:pt x="21" y="0"/>
                    </a:lnTo>
                    <a:cubicBezTo>
                      <a:pt x="21" y="0"/>
                      <a:pt x="249" y="105"/>
                      <a:pt x="443" y="262"/>
                    </a:cubicBezTo>
                    <a:lnTo>
                      <a:pt x="443" y="262"/>
                    </a:lnTo>
                    <a:cubicBezTo>
                      <a:pt x="446" y="264"/>
                      <a:pt x="443" y="270"/>
                      <a:pt x="439" y="268"/>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89" name="Freeform 187">
                <a:extLst>
                  <a:ext uri="{FF2B5EF4-FFF2-40B4-BE49-F238E27FC236}">
                    <a16:creationId xmlns:a16="http://schemas.microsoft.com/office/drawing/2014/main" id="{1E8489A5-7CA0-40AC-A973-EC2380053B95}"/>
                  </a:ext>
                </a:extLst>
              </p:cNvPr>
              <p:cNvSpPr>
                <a:spLocks noChangeArrowheads="1"/>
              </p:cNvSpPr>
              <p:nvPr/>
            </p:nvSpPr>
            <p:spPr bwMode="auto">
              <a:xfrm>
                <a:off x="6710119" y="6066692"/>
                <a:ext cx="571500" cy="351692"/>
              </a:xfrm>
              <a:custGeom>
                <a:avLst/>
                <a:gdLst>
                  <a:gd name="T0" fmla="*/ 16 w 460"/>
                  <a:gd name="T1" fmla="*/ 42 h 283"/>
                  <a:gd name="T2" fmla="*/ 16 w 460"/>
                  <a:gd name="T3" fmla="*/ 42 h 283"/>
                  <a:gd name="T4" fmla="*/ 435 w 460"/>
                  <a:gd name="T5" fmla="*/ 265 h 283"/>
                  <a:gd name="T6" fmla="*/ 435 w 460"/>
                  <a:gd name="T7" fmla="*/ 265 h 283"/>
                  <a:gd name="T8" fmla="*/ 32 w 460"/>
                  <a:gd name="T9" fmla="*/ 16 h 283"/>
                  <a:gd name="T10" fmla="*/ 16 w 460"/>
                  <a:gd name="T11" fmla="*/ 42 h 283"/>
                  <a:gd name="T12" fmla="*/ 448 w 460"/>
                  <a:gd name="T13" fmla="*/ 282 h 283"/>
                  <a:gd name="T14" fmla="*/ 448 w 460"/>
                  <a:gd name="T15" fmla="*/ 282 h 283"/>
                  <a:gd name="T16" fmla="*/ 445 w 460"/>
                  <a:gd name="T17" fmla="*/ 282 h 283"/>
                  <a:gd name="T18" fmla="*/ 445 w 460"/>
                  <a:gd name="T19" fmla="*/ 282 h 283"/>
                  <a:gd name="T20" fmla="*/ 5 w 460"/>
                  <a:gd name="T21" fmla="*/ 49 h 283"/>
                  <a:gd name="T22" fmla="*/ 0 w 460"/>
                  <a:gd name="T23" fmla="*/ 46 h 283"/>
                  <a:gd name="T24" fmla="*/ 27 w 460"/>
                  <a:gd name="T25" fmla="*/ 0 h 283"/>
                  <a:gd name="T26" fmla="*/ 32 w 460"/>
                  <a:gd name="T27" fmla="*/ 3 h 283"/>
                  <a:gd name="T28" fmla="*/ 32 w 460"/>
                  <a:gd name="T29" fmla="*/ 3 h 283"/>
                  <a:gd name="T30" fmla="*/ 454 w 460"/>
                  <a:gd name="T31" fmla="*/ 265 h 283"/>
                  <a:gd name="T32" fmla="*/ 454 w 460"/>
                  <a:gd name="T33" fmla="*/ 265 h 283"/>
                  <a:gd name="T34" fmla="*/ 457 w 460"/>
                  <a:gd name="T35" fmla="*/ 277 h 283"/>
                  <a:gd name="T36" fmla="*/ 457 w 460"/>
                  <a:gd name="T37" fmla="*/ 277 h 283"/>
                  <a:gd name="T38" fmla="*/ 448 w 460"/>
                  <a:gd name="T39" fmla="*/ 28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0" h="283">
                    <a:moveTo>
                      <a:pt x="16" y="42"/>
                    </a:moveTo>
                    <a:lnTo>
                      <a:pt x="16" y="42"/>
                    </a:lnTo>
                    <a:cubicBezTo>
                      <a:pt x="48" y="63"/>
                      <a:pt x="230" y="185"/>
                      <a:pt x="435" y="265"/>
                    </a:cubicBezTo>
                    <a:lnTo>
                      <a:pt x="435" y="265"/>
                    </a:lnTo>
                    <a:cubicBezTo>
                      <a:pt x="262" y="129"/>
                      <a:pt x="65" y="32"/>
                      <a:pt x="32" y="16"/>
                    </a:cubicBezTo>
                    <a:lnTo>
                      <a:pt x="16" y="42"/>
                    </a:lnTo>
                    <a:close/>
                    <a:moveTo>
                      <a:pt x="448" y="282"/>
                    </a:moveTo>
                    <a:lnTo>
                      <a:pt x="448" y="282"/>
                    </a:lnTo>
                    <a:cubicBezTo>
                      <a:pt x="447" y="282"/>
                      <a:pt x="446" y="282"/>
                      <a:pt x="445" y="282"/>
                    </a:cubicBezTo>
                    <a:lnTo>
                      <a:pt x="445" y="282"/>
                    </a:lnTo>
                    <a:cubicBezTo>
                      <a:pt x="214" y="194"/>
                      <a:pt x="7" y="51"/>
                      <a:pt x="5" y="49"/>
                    </a:cubicBezTo>
                    <a:lnTo>
                      <a:pt x="0" y="46"/>
                    </a:lnTo>
                    <a:lnTo>
                      <a:pt x="27" y="0"/>
                    </a:lnTo>
                    <a:lnTo>
                      <a:pt x="32" y="3"/>
                    </a:lnTo>
                    <a:lnTo>
                      <a:pt x="32" y="3"/>
                    </a:lnTo>
                    <a:cubicBezTo>
                      <a:pt x="34" y="3"/>
                      <a:pt x="262" y="110"/>
                      <a:pt x="454" y="265"/>
                    </a:cubicBezTo>
                    <a:lnTo>
                      <a:pt x="454" y="265"/>
                    </a:lnTo>
                    <a:cubicBezTo>
                      <a:pt x="458" y="268"/>
                      <a:pt x="459" y="273"/>
                      <a:pt x="457" y="277"/>
                    </a:cubicBezTo>
                    <a:lnTo>
                      <a:pt x="457" y="277"/>
                    </a:lnTo>
                    <a:cubicBezTo>
                      <a:pt x="455" y="281"/>
                      <a:pt x="452" y="282"/>
                      <a:pt x="448" y="282"/>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90" name="Freeform 188">
                <a:extLst>
                  <a:ext uri="{FF2B5EF4-FFF2-40B4-BE49-F238E27FC236}">
                    <a16:creationId xmlns:a16="http://schemas.microsoft.com/office/drawing/2014/main" id="{5F9CCC22-7440-4427-9F76-DD02C11C4EEC}"/>
                  </a:ext>
                </a:extLst>
              </p:cNvPr>
              <p:cNvSpPr>
                <a:spLocks noChangeArrowheads="1"/>
              </p:cNvSpPr>
              <p:nvPr/>
            </p:nvSpPr>
            <p:spPr bwMode="auto">
              <a:xfrm>
                <a:off x="6666157" y="6050208"/>
                <a:ext cx="115401" cy="115397"/>
              </a:xfrm>
              <a:custGeom>
                <a:avLst/>
                <a:gdLst>
                  <a:gd name="T0" fmla="*/ 91 w 92"/>
                  <a:gd name="T1" fmla="*/ 45 h 91"/>
                  <a:gd name="T2" fmla="*/ 91 w 92"/>
                  <a:gd name="T3" fmla="*/ 45 h 91"/>
                  <a:gd name="T4" fmla="*/ 45 w 92"/>
                  <a:gd name="T5" fmla="*/ 90 h 91"/>
                  <a:gd name="T6" fmla="*/ 45 w 92"/>
                  <a:gd name="T7" fmla="*/ 90 h 91"/>
                  <a:gd name="T8" fmla="*/ 0 w 92"/>
                  <a:gd name="T9" fmla="*/ 45 h 91"/>
                  <a:gd name="T10" fmla="*/ 0 w 92"/>
                  <a:gd name="T11" fmla="*/ 45 h 91"/>
                  <a:gd name="T12" fmla="*/ 45 w 92"/>
                  <a:gd name="T13" fmla="*/ 0 h 91"/>
                  <a:gd name="T14" fmla="*/ 45 w 92"/>
                  <a:gd name="T15" fmla="*/ 0 h 91"/>
                  <a:gd name="T16" fmla="*/ 91 w 92"/>
                  <a:gd name="T17" fmla="*/ 4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91">
                    <a:moveTo>
                      <a:pt x="91" y="45"/>
                    </a:moveTo>
                    <a:lnTo>
                      <a:pt x="91" y="45"/>
                    </a:lnTo>
                    <a:cubicBezTo>
                      <a:pt x="91" y="70"/>
                      <a:pt x="71" y="90"/>
                      <a:pt x="45" y="90"/>
                    </a:cubicBezTo>
                    <a:lnTo>
                      <a:pt x="45" y="90"/>
                    </a:lnTo>
                    <a:cubicBezTo>
                      <a:pt x="20" y="90"/>
                      <a:pt x="0" y="70"/>
                      <a:pt x="0" y="45"/>
                    </a:cubicBezTo>
                    <a:lnTo>
                      <a:pt x="0" y="45"/>
                    </a:lnTo>
                    <a:cubicBezTo>
                      <a:pt x="0" y="20"/>
                      <a:pt x="20" y="0"/>
                      <a:pt x="45" y="0"/>
                    </a:cubicBezTo>
                    <a:lnTo>
                      <a:pt x="45" y="0"/>
                    </a:lnTo>
                    <a:cubicBezTo>
                      <a:pt x="71" y="0"/>
                      <a:pt x="91" y="20"/>
                      <a:pt x="91" y="45"/>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91" name="Freeform 189">
                <a:extLst>
                  <a:ext uri="{FF2B5EF4-FFF2-40B4-BE49-F238E27FC236}">
                    <a16:creationId xmlns:a16="http://schemas.microsoft.com/office/drawing/2014/main" id="{8E284CDE-F694-4DB8-88BF-F8104CF693E2}"/>
                  </a:ext>
                </a:extLst>
              </p:cNvPr>
              <p:cNvSpPr>
                <a:spLocks noChangeArrowheads="1"/>
              </p:cNvSpPr>
              <p:nvPr/>
            </p:nvSpPr>
            <p:spPr bwMode="auto">
              <a:xfrm>
                <a:off x="6655167" y="6044712"/>
                <a:ext cx="131885" cy="126391"/>
              </a:xfrm>
              <a:custGeom>
                <a:avLst/>
                <a:gdLst>
                  <a:gd name="T0" fmla="*/ 51 w 104"/>
                  <a:gd name="T1" fmla="*/ 12 h 103"/>
                  <a:gd name="T2" fmla="*/ 51 w 104"/>
                  <a:gd name="T3" fmla="*/ 12 h 103"/>
                  <a:gd name="T4" fmla="*/ 12 w 104"/>
                  <a:gd name="T5" fmla="*/ 51 h 103"/>
                  <a:gd name="T6" fmla="*/ 12 w 104"/>
                  <a:gd name="T7" fmla="*/ 51 h 103"/>
                  <a:gd name="T8" fmla="*/ 51 w 104"/>
                  <a:gd name="T9" fmla="*/ 90 h 103"/>
                  <a:gd name="T10" fmla="*/ 51 w 104"/>
                  <a:gd name="T11" fmla="*/ 90 h 103"/>
                  <a:gd name="T12" fmla="*/ 91 w 104"/>
                  <a:gd name="T13" fmla="*/ 51 h 103"/>
                  <a:gd name="T14" fmla="*/ 91 w 104"/>
                  <a:gd name="T15" fmla="*/ 51 h 103"/>
                  <a:gd name="T16" fmla="*/ 51 w 104"/>
                  <a:gd name="T17" fmla="*/ 12 h 103"/>
                  <a:gd name="T18" fmla="*/ 51 w 104"/>
                  <a:gd name="T19" fmla="*/ 102 h 103"/>
                  <a:gd name="T20" fmla="*/ 51 w 104"/>
                  <a:gd name="T21" fmla="*/ 102 h 103"/>
                  <a:gd name="T22" fmla="*/ 0 w 104"/>
                  <a:gd name="T23" fmla="*/ 51 h 103"/>
                  <a:gd name="T24" fmla="*/ 0 w 104"/>
                  <a:gd name="T25" fmla="*/ 51 h 103"/>
                  <a:gd name="T26" fmla="*/ 51 w 104"/>
                  <a:gd name="T27" fmla="*/ 0 h 103"/>
                  <a:gd name="T28" fmla="*/ 51 w 104"/>
                  <a:gd name="T29" fmla="*/ 0 h 103"/>
                  <a:gd name="T30" fmla="*/ 103 w 104"/>
                  <a:gd name="T31" fmla="*/ 51 h 103"/>
                  <a:gd name="T32" fmla="*/ 103 w 104"/>
                  <a:gd name="T33" fmla="*/ 51 h 103"/>
                  <a:gd name="T34" fmla="*/ 51 w 104"/>
                  <a:gd name="T35" fmla="*/ 10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103">
                    <a:moveTo>
                      <a:pt x="51" y="12"/>
                    </a:moveTo>
                    <a:lnTo>
                      <a:pt x="51" y="12"/>
                    </a:lnTo>
                    <a:cubicBezTo>
                      <a:pt x="30" y="12"/>
                      <a:pt x="12" y="29"/>
                      <a:pt x="12" y="51"/>
                    </a:cubicBezTo>
                    <a:lnTo>
                      <a:pt x="12" y="51"/>
                    </a:lnTo>
                    <a:cubicBezTo>
                      <a:pt x="12" y="73"/>
                      <a:pt x="30" y="90"/>
                      <a:pt x="51" y="90"/>
                    </a:cubicBezTo>
                    <a:lnTo>
                      <a:pt x="51" y="90"/>
                    </a:lnTo>
                    <a:cubicBezTo>
                      <a:pt x="73" y="90"/>
                      <a:pt x="91" y="73"/>
                      <a:pt x="91" y="51"/>
                    </a:cubicBezTo>
                    <a:lnTo>
                      <a:pt x="91" y="51"/>
                    </a:lnTo>
                    <a:cubicBezTo>
                      <a:pt x="91" y="29"/>
                      <a:pt x="73" y="12"/>
                      <a:pt x="51" y="12"/>
                    </a:cubicBezTo>
                    <a:close/>
                    <a:moveTo>
                      <a:pt x="51" y="102"/>
                    </a:moveTo>
                    <a:lnTo>
                      <a:pt x="51" y="102"/>
                    </a:lnTo>
                    <a:cubicBezTo>
                      <a:pt x="23" y="102"/>
                      <a:pt x="0" y="79"/>
                      <a:pt x="0" y="51"/>
                    </a:cubicBezTo>
                    <a:lnTo>
                      <a:pt x="0" y="51"/>
                    </a:lnTo>
                    <a:cubicBezTo>
                      <a:pt x="0" y="22"/>
                      <a:pt x="23" y="0"/>
                      <a:pt x="51" y="0"/>
                    </a:cubicBezTo>
                    <a:lnTo>
                      <a:pt x="51" y="0"/>
                    </a:lnTo>
                    <a:cubicBezTo>
                      <a:pt x="80" y="0"/>
                      <a:pt x="103" y="22"/>
                      <a:pt x="103" y="51"/>
                    </a:cubicBezTo>
                    <a:lnTo>
                      <a:pt x="103" y="51"/>
                    </a:lnTo>
                    <a:cubicBezTo>
                      <a:pt x="103" y="79"/>
                      <a:pt x="80" y="102"/>
                      <a:pt x="51" y="102"/>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25" name="Grupo 24">
              <a:extLst>
                <a:ext uri="{FF2B5EF4-FFF2-40B4-BE49-F238E27FC236}">
                  <a16:creationId xmlns:a16="http://schemas.microsoft.com/office/drawing/2014/main" id="{37037F90-A470-4CFD-BBAB-3D897454E68F}"/>
                </a:ext>
              </a:extLst>
            </p:cNvPr>
            <p:cNvGrpSpPr/>
            <p:nvPr/>
          </p:nvGrpSpPr>
          <p:grpSpPr>
            <a:xfrm>
              <a:off x="7028840" y="6259026"/>
              <a:ext cx="686901" cy="1703510"/>
              <a:chOff x="7028840" y="6259026"/>
              <a:chExt cx="686901" cy="1703510"/>
            </a:xfrm>
          </p:grpSpPr>
          <p:sp>
            <p:nvSpPr>
              <p:cNvPr id="192" name="Freeform 190">
                <a:extLst>
                  <a:ext uri="{FF2B5EF4-FFF2-40B4-BE49-F238E27FC236}">
                    <a16:creationId xmlns:a16="http://schemas.microsoft.com/office/drawing/2014/main" id="{5ADD1A7E-8CA0-4849-9482-9571238FDA2B}"/>
                  </a:ext>
                </a:extLst>
              </p:cNvPr>
              <p:cNvSpPr>
                <a:spLocks noChangeArrowheads="1"/>
              </p:cNvSpPr>
              <p:nvPr/>
            </p:nvSpPr>
            <p:spPr bwMode="auto">
              <a:xfrm>
                <a:off x="7446475" y="6660173"/>
                <a:ext cx="32971" cy="1296865"/>
              </a:xfrm>
              <a:custGeom>
                <a:avLst/>
                <a:gdLst>
                  <a:gd name="T0" fmla="*/ 27 w 28"/>
                  <a:gd name="T1" fmla="*/ 1039 h 1040"/>
                  <a:gd name="T2" fmla="*/ 0 w 28"/>
                  <a:gd name="T3" fmla="*/ 1039 h 1040"/>
                  <a:gd name="T4" fmla="*/ 0 w 28"/>
                  <a:gd name="T5" fmla="*/ 0 h 1040"/>
                  <a:gd name="T6" fmla="*/ 27 w 28"/>
                  <a:gd name="T7" fmla="*/ 0 h 1040"/>
                  <a:gd name="T8" fmla="*/ 27 w 28"/>
                  <a:gd name="T9" fmla="*/ 1039 h 1040"/>
                </a:gdLst>
                <a:ahLst/>
                <a:cxnLst>
                  <a:cxn ang="0">
                    <a:pos x="T0" y="T1"/>
                  </a:cxn>
                  <a:cxn ang="0">
                    <a:pos x="T2" y="T3"/>
                  </a:cxn>
                  <a:cxn ang="0">
                    <a:pos x="T4" y="T5"/>
                  </a:cxn>
                  <a:cxn ang="0">
                    <a:pos x="T6" y="T7"/>
                  </a:cxn>
                  <a:cxn ang="0">
                    <a:pos x="T8" y="T9"/>
                  </a:cxn>
                </a:cxnLst>
                <a:rect l="0" t="0" r="r" b="b"/>
                <a:pathLst>
                  <a:path w="28" h="1040">
                    <a:moveTo>
                      <a:pt x="27" y="1039"/>
                    </a:moveTo>
                    <a:lnTo>
                      <a:pt x="0" y="1039"/>
                    </a:lnTo>
                    <a:lnTo>
                      <a:pt x="0" y="0"/>
                    </a:lnTo>
                    <a:lnTo>
                      <a:pt x="27" y="0"/>
                    </a:lnTo>
                    <a:lnTo>
                      <a:pt x="27" y="1039"/>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93" name="Freeform 191">
                <a:extLst>
                  <a:ext uri="{FF2B5EF4-FFF2-40B4-BE49-F238E27FC236}">
                    <a16:creationId xmlns:a16="http://schemas.microsoft.com/office/drawing/2014/main" id="{745D3038-9145-4FC1-AA22-6FDEA6ACCE8F}"/>
                  </a:ext>
                </a:extLst>
              </p:cNvPr>
              <p:cNvSpPr>
                <a:spLocks noChangeArrowheads="1"/>
              </p:cNvSpPr>
              <p:nvPr/>
            </p:nvSpPr>
            <p:spPr bwMode="auto">
              <a:xfrm>
                <a:off x="7435484" y="6654680"/>
                <a:ext cx="49458" cy="1307856"/>
              </a:xfrm>
              <a:custGeom>
                <a:avLst/>
                <a:gdLst>
                  <a:gd name="T0" fmla="*/ 11 w 39"/>
                  <a:gd name="T1" fmla="*/ 1039 h 1051"/>
                  <a:gd name="T2" fmla="*/ 27 w 39"/>
                  <a:gd name="T3" fmla="*/ 1039 h 1051"/>
                  <a:gd name="T4" fmla="*/ 27 w 39"/>
                  <a:gd name="T5" fmla="*/ 11 h 1051"/>
                  <a:gd name="T6" fmla="*/ 11 w 39"/>
                  <a:gd name="T7" fmla="*/ 11 h 1051"/>
                  <a:gd name="T8" fmla="*/ 11 w 39"/>
                  <a:gd name="T9" fmla="*/ 1039 h 1051"/>
                  <a:gd name="T10" fmla="*/ 38 w 39"/>
                  <a:gd name="T11" fmla="*/ 1050 h 1051"/>
                  <a:gd name="T12" fmla="*/ 0 w 39"/>
                  <a:gd name="T13" fmla="*/ 1050 h 1051"/>
                  <a:gd name="T14" fmla="*/ 0 w 39"/>
                  <a:gd name="T15" fmla="*/ 0 h 1051"/>
                  <a:gd name="T16" fmla="*/ 38 w 39"/>
                  <a:gd name="T17" fmla="*/ 0 h 1051"/>
                  <a:gd name="T18" fmla="*/ 38 w 39"/>
                  <a:gd name="T19" fmla="*/ 105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1051">
                    <a:moveTo>
                      <a:pt x="11" y="1039"/>
                    </a:moveTo>
                    <a:lnTo>
                      <a:pt x="27" y="1039"/>
                    </a:lnTo>
                    <a:lnTo>
                      <a:pt x="27" y="11"/>
                    </a:lnTo>
                    <a:lnTo>
                      <a:pt x="11" y="11"/>
                    </a:lnTo>
                    <a:lnTo>
                      <a:pt x="11" y="1039"/>
                    </a:lnTo>
                    <a:close/>
                    <a:moveTo>
                      <a:pt x="38" y="1050"/>
                    </a:moveTo>
                    <a:lnTo>
                      <a:pt x="0" y="1050"/>
                    </a:lnTo>
                    <a:lnTo>
                      <a:pt x="0" y="0"/>
                    </a:lnTo>
                    <a:lnTo>
                      <a:pt x="38" y="0"/>
                    </a:lnTo>
                    <a:lnTo>
                      <a:pt x="38" y="1050"/>
                    </a:ln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94" name="Freeform 192">
                <a:extLst>
                  <a:ext uri="{FF2B5EF4-FFF2-40B4-BE49-F238E27FC236}">
                    <a16:creationId xmlns:a16="http://schemas.microsoft.com/office/drawing/2014/main" id="{9CA40407-509E-4C2E-8C7B-A91666CB7997}"/>
                  </a:ext>
                </a:extLst>
              </p:cNvPr>
              <p:cNvSpPr>
                <a:spLocks noChangeArrowheads="1"/>
              </p:cNvSpPr>
              <p:nvPr/>
            </p:nvSpPr>
            <p:spPr bwMode="auto">
              <a:xfrm>
                <a:off x="7451971" y="6264519"/>
                <a:ext cx="208817" cy="390160"/>
              </a:xfrm>
              <a:custGeom>
                <a:avLst/>
                <a:gdLst>
                  <a:gd name="T0" fmla="*/ 161 w 166"/>
                  <a:gd name="T1" fmla="*/ 2 h 311"/>
                  <a:gd name="T2" fmla="*/ 161 w 166"/>
                  <a:gd name="T3" fmla="*/ 2 h 311"/>
                  <a:gd name="T4" fmla="*/ 0 w 166"/>
                  <a:gd name="T5" fmla="*/ 298 h 311"/>
                  <a:gd name="T6" fmla="*/ 13 w 166"/>
                  <a:gd name="T7" fmla="*/ 304 h 311"/>
                  <a:gd name="T8" fmla="*/ 25 w 166"/>
                  <a:gd name="T9" fmla="*/ 310 h 311"/>
                  <a:gd name="T10" fmla="*/ 25 w 166"/>
                  <a:gd name="T11" fmla="*/ 310 h 311"/>
                  <a:gd name="T12" fmla="*/ 165 w 166"/>
                  <a:gd name="T13" fmla="*/ 5 h 311"/>
                  <a:gd name="T14" fmla="*/ 165 w 166"/>
                  <a:gd name="T15" fmla="*/ 5 h 311"/>
                  <a:gd name="T16" fmla="*/ 161 w 166"/>
                  <a:gd name="T17" fmla="*/ 2 h 3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 h="311">
                    <a:moveTo>
                      <a:pt x="161" y="2"/>
                    </a:moveTo>
                    <a:lnTo>
                      <a:pt x="161" y="2"/>
                    </a:lnTo>
                    <a:cubicBezTo>
                      <a:pt x="63" y="139"/>
                      <a:pt x="0" y="298"/>
                      <a:pt x="0" y="298"/>
                    </a:cubicBezTo>
                    <a:lnTo>
                      <a:pt x="13" y="304"/>
                    </a:lnTo>
                    <a:lnTo>
                      <a:pt x="25" y="310"/>
                    </a:lnTo>
                    <a:lnTo>
                      <a:pt x="25" y="310"/>
                    </a:lnTo>
                    <a:cubicBezTo>
                      <a:pt x="25" y="310"/>
                      <a:pt x="114" y="165"/>
                      <a:pt x="165" y="5"/>
                    </a:cubicBezTo>
                    <a:lnTo>
                      <a:pt x="165" y="5"/>
                    </a:lnTo>
                    <a:cubicBezTo>
                      <a:pt x="165" y="2"/>
                      <a:pt x="162" y="0"/>
                      <a:pt x="161" y="2"/>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95" name="Freeform 193">
                <a:extLst>
                  <a:ext uri="{FF2B5EF4-FFF2-40B4-BE49-F238E27FC236}">
                    <a16:creationId xmlns:a16="http://schemas.microsoft.com/office/drawing/2014/main" id="{63F886F2-4519-401C-9CB7-7BD6A1753A02}"/>
                  </a:ext>
                </a:extLst>
              </p:cNvPr>
              <p:cNvSpPr>
                <a:spLocks noChangeArrowheads="1"/>
              </p:cNvSpPr>
              <p:nvPr/>
            </p:nvSpPr>
            <p:spPr bwMode="auto">
              <a:xfrm>
                <a:off x="7446475" y="6259026"/>
                <a:ext cx="219808" cy="401147"/>
              </a:xfrm>
              <a:custGeom>
                <a:avLst/>
                <a:gdLst>
                  <a:gd name="T0" fmla="*/ 171 w 178"/>
                  <a:gd name="T1" fmla="*/ 10 h 323"/>
                  <a:gd name="T2" fmla="*/ 171 w 178"/>
                  <a:gd name="T3" fmla="*/ 10 h 323"/>
                  <a:gd name="T4" fmla="*/ 13 w 178"/>
                  <a:gd name="T5" fmla="*/ 300 h 323"/>
                  <a:gd name="T6" fmla="*/ 29 w 178"/>
                  <a:gd name="T7" fmla="*/ 308 h 323"/>
                  <a:gd name="T8" fmla="*/ 29 w 178"/>
                  <a:gd name="T9" fmla="*/ 308 h 323"/>
                  <a:gd name="T10" fmla="*/ 160 w 178"/>
                  <a:gd name="T11" fmla="*/ 26 h 323"/>
                  <a:gd name="T12" fmla="*/ 160 w 178"/>
                  <a:gd name="T13" fmla="*/ 26 h 323"/>
                  <a:gd name="T14" fmla="*/ 13 w 178"/>
                  <a:gd name="T15" fmla="*/ 300 h 323"/>
                  <a:gd name="T16" fmla="*/ 34 w 178"/>
                  <a:gd name="T17" fmla="*/ 322 h 323"/>
                  <a:gd name="T18" fmla="*/ 0 w 178"/>
                  <a:gd name="T19" fmla="*/ 305 h 323"/>
                  <a:gd name="T20" fmla="*/ 1 w 178"/>
                  <a:gd name="T21" fmla="*/ 300 h 323"/>
                  <a:gd name="T22" fmla="*/ 1 w 178"/>
                  <a:gd name="T23" fmla="*/ 300 h 323"/>
                  <a:gd name="T24" fmla="*/ 162 w 178"/>
                  <a:gd name="T25" fmla="*/ 4 h 323"/>
                  <a:gd name="T26" fmla="*/ 162 w 178"/>
                  <a:gd name="T27" fmla="*/ 4 h 323"/>
                  <a:gd name="T28" fmla="*/ 172 w 178"/>
                  <a:gd name="T29" fmla="*/ 2 h 323"/>
                  <a:gd name="T30" fmla="*/ 172 w 178"/>
                  <a:gd name="T31" fmla="*/ 2 h 323"/>
                  <a:gd name="T32" fmla="*/ 176 w 178"/>
                  <a:gd name="T33" fmla="*/ 11 h 323"/>
                  <a:gd name="T34" fmla="*/ 176 w 178"/>
                  <a:gd name="T35" fmla="*/ 11 h 323"/>
                  <a:gd name="T36" fmla="*/ 36 w 178"/>
                  <a:gd name="T37" fmla="*/ 318 h 323"/>
                  <a:gd name="T38" fmla="*/ 34 w 178"/>
                  <a:gd name="T39" fmla="*/ 322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8" h="323">
                    <a:moveTo>
                      <a:pt x="171" y="10"/>
                    </a:moveTo>
                    <a:lnTo>
                      <a:pt x="171" y="10"/>
                    </a:lnTo>
                    <a:close/>
                    <a:moveTo>
                      <a:pt x="13" y="300"/>
                    </a:moveTo>
                    <a:lnTo>
                      <a:pt x="29" y="308"/>
                    </a:lnTo>
                    <a:lnTo>
                      <a:pt x="29" y="308"/>
                    </a:lnTo>
                    <a:cubicBezTo>
                      <a:pt x="43" y="284"/>
                      <a:pt x="114" y="162"/>
                      <a:pt x="160" y="26"/>
                    </a:cubicBezTo>
                    <a:lnTo>
                      <a:pt x="160" y="26"/>
                    </a:lnTo>
                    <a:cubicBezTo>
                      <a:pt x="78" y="144"/>
                      <a:pt x="24" y="274"/>
                      <a:pt x="13" y="300"/>
                    </a:cubicBezTo>
                    <a:close/>
                    <a:moveTo>
                      <a:pt x="34" y="322"/>
                    </a:moveTo>
                    <a:lnTo>
                      <a:pt x="0" y="305"/>
                    </a:lnTo>
                    <a:lnTo>
                      <a:pt x="1" y="300"/>
                    </a:lnTo>
                    <a:lnTo>
                      <a:pt x="1" y="300"/>
                    </a:lnTo>
                    <a:cubicBezTo>
                      <a:pt x="2" y="299"/>
                      <a:pt x="65" y="140"/>
                      <a:pt x="162" y="4"/>
                    </a:cubicBezTo>
                    <a:lnTo>
                      <a:pt x="162" y="4"/>
                    </a:lnTo>
                    <a:cubicBezTo>
                      <a:pt x="164" y="1"/>
                      <a:pt x="168" y="0"/>
                      <a:pt x="172" y="2"/>
                    </a:cubicBezTo>
                    <a:lnTo>
                      <a:pt x="172" y="2"/>
                    </a:lnTo>
                    <a:cubicBezTo>
                      <a:pt x="176" y="4"/>
                      <a:pt x="177" y="7"/>
                      <a:pt x="176" y="11"/>
                    </a:cubicBezTo>
                    <a:lnTo>
                      <a:pt x="176" y="11"/>
                    </a:lnTo>
                    <a:cubicBezTo>
                      <a:pt x="126" y="171"/>
                      <a:pt x="37" y="316"/>
                      <a:pt x="36" y="318"/>
                    </a:cubicBezTo>
                    <a:lnTo>
                      <a:pt x="34" y="322"/>
                    </a:ln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96" name="Freeform 194">
                <a:extLst>
                  <a:ext uri="{FF2B5EF4-FFF2-40B4-BE49-F238E27FC236}">
                    <a16:creationId xmlns:a16="http://schemas.microsoft.com/office/drawing/2014/main" id="{768E7922-6466-4F5D-B9B3-37BA076FAA7F}"/>
                  </a:ext>
                </a:extLst>
              </p:cNvPr>
              <p:cNvSpPr>
                <a:spLocks noChangeArrowheads="1"/>
              </p:cNvSpPr>
              <p:nvPr/>
            </p:nvSpPr>
            <p:spPr bwMode="auto">
              <a:xfrm>
                <a:off x="7034337" y="6627202"/>
                <a:ext cx="423128" cy="71439"/>
              </a:xfrm>
              <a:custGeom>
                <a:avLst/>
                <a:gdLst>
                  <a:gd name="T0" fmla="*/ 3 w 340"/>
                  <a:gd name="T1" fmla="*/ 41 h 58"/>
                  <a:gd name="T2" fmla="*/ 3 w 340"/>
                  <a:gd name="T3" fmla="*/ 41 h 58"/>
                  <a:gd name="T4" fmla="*/ 339 w 340"/>
                  <a:gd name="T5" fmla="*/ 33 h 58"/>
                  <a:gd name="T6" fmla="*/ 338 w 340"/>
                  <a:gd name="T7" fmla="*/ 19 h 58"/>
                  <a:gd name="T8" fmla="*/ 337 w 340"/>
                  <a:gd name="T9" fmla="*/ 5 h 58"/>
                  <a:gd name="T10" fmla="*/ 337 w 340"/>
                  <a:gd name="T11" fmla="*/ 5 h 58"/>
                  <a:gd name="T12" fmla="*/ 3 w 340"/>
                  <a:gd name="T13" fmla="*/ 36 h 58"/>
                  <a:gd name="T14" fmla="*/ 3 w 340"/>
                  <a:gd name="T15" fmla="*/ 36 h 58"/>
                  <a:gd name="T16" fmla="*/ 3 w 340"/>
                  <a:gd name="T17"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58">
                    <a:moveTo>
                      <a:pt x="3" y="41"/>
                    </a:moveTo>
                    <a:lnTo>
                      <a:pt x="3" y="41"/>
                    </a:lnTo>
                    <a:cubicBezTo>
                      <a:pt x="171" y="57"/>
                      <a:pt x="339" y="33"/>
                      <a:pt x="339" y="33"/>
                    </a:cubicBezTo>
                    <a:lnTo>
                      <a:pt x="338" y="19"/>
                    </a:lnTo>
                    <a:lnTo>
                      <a:pt x="337" y="5"/>
                    </a:lnTo>
                    <a:lnTo>
                      <a:pt x="337" y="5"/>
                    </a:lnTo>
                    <a:cubicBezTo>
                      <a:pt x="337" y="5"/>
                      <a:pt x="168" y="0"/>
                      <a:pt x="3" y="36"/>
                    </a:cubicBezTo>
                    <a:lnTo>
                      <a:pt x="3" y="36"/>
                    </a:lnTo>
                    <a:cubicBezTo>
                      <a:pt x="0" y="36"/>
                      <a:pt x="1" y="41"/>
                      <a:pt x="3" y="41"/>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97" name="Freeform 195">
                <a:extLst>
                  <a:ext uri="{FF2B5EF4-FFF2-40B4-BE49-F238E27FC236}">
                    <a16:creationId xmlns:a16="http://schemas.microsoft.com/office/drawing/2014/main" id="{ED0AB635-1AFC-41F9-BEF6-142BDC6B74ED}"/>
                  </a:ext>
                </a:extLst>
              </p:cNvPr>
              <p:cNvSpPr>
                <a:spLocks noChangeArrowheads="1"/>
              </p:cNvSpPr>
              <p:nvPr/>
            </p:nvSpPr>
            <p:spPr bwMode="auto">
              <a:xfrm>
                <a:off x="7028840" y="6621708"/>
                <a:ext cx="434122" cy="71436"/>
              </a:xfrm>
              <a:custGeom>
                <a:avLst/>
                <a:gdLst>
                  <a:gd name="T0" fmla="*/ 28 w 350"/>
                  <a:gd name="T1" fmla="*/ 42 h 58"/>
                  <a:gd name="T2" fmla="*/ 28 w 350"/>
                  <a:gd name="T3" fmla="*/ 42 h 58"/>
                  <a:gd name="T4" fmla="*/ 338 w 350"/>
                  <a:gd name="T5" fmla="*/ 33 h 58"/>
                  <a:gd name="T6" fmla="*/ 337 w 350"/>
                  <a:gd name="T7" fmla="*/ 15 h 58"/>
                  <a:gd name="T8" fmla="*/ 337 w 350"/>
                  <a:gd name="T9" fmla="*/ 15 h 58"/>
                  <a:gd name="T10" fmla="*/ 28 w 350"/>
                  <a:gd name="T11" fmla="*/ 42 h 58"/>
                  <a:gd name="T12" fmla="*/ 130 w 350"/>
                  <a:gd name="T13" fmla="*/ 57 h 58"/>
                  <a:gd name="T14" fmla="*/ 130 w 350"/>
                  <a:gd name="T15" fmla="*/ 57 h 58"/>
                  <a:gd name="T16" fmla="*/ 8 w 350"/>
                  <a:gd name="T17" fmla="*/ 51 h 58"/>
                  <a:gd name="T18" fmla="*/ 8 w 350"/>
                  <a:gd name="T19" fmla="*/ 51 h 58"/>
                  <a:gd name="T20" fmla="*/ 1 w 350"/>
                  <a:gd name="T21" fmla="*/ 44 h 58"/>
                  <a:gd name="T22" fmla="*/ 1 w 350"/>
                  <a:gd name="T23" fmla="*/ 44 h 58"/>
                  <a:gd name="T24" fmla="*/ 7 w 350"/>
                  <a:gd name="T25" fmla="*/ 36 h 58"/>
                  <a:gd name="T26" fmla="*/ 7 w 350"/>
                  <a:gd name="T27" fmla="*/ 36 h 58"/>
                  <a:gd name="T28" fmla="*/ 343 w 350"/>
                  <a:gd name="T29" fmla="*/ 4 h 58"/>
                  <a:gd name="T30" fmla="*/ 348 w 350"/>
                  <a:gd name="T31" fmla="*/ 4 h 58"/>
                  <a:gd name="T32" fmla="*/ 349 w 350"/>
                  <a:gd name="T33" fmla="*/ 42 h 58"/>
                  <a:gd name="T34" fmla="*/ 345 w 350"/>
                  <a:gd name="T35" fmla="*/ 43 h 58"/>
                  <a:gd name="T36" fmla="*/ 345 w 350"/>
                  <a:gd name="T37" fmla="*/ 43 h 58"/>
                  <a:gd name="T38" fmla="*/ 130 w 350"/>
                  <a:gd name="T39" fmla="*/ 57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0" h="58">
                    <a:moveTo>
                      <a:pt x="28" y="42"/>
                    </a:moveTo>
                    <a:lnTo>
                      <a:pt x="28" y="42"/>
                    </a:lnTo>
                    <a:cubicBezTo>
                      <a:pt x="171" y="54"/>
                      <a:pt x="310" y="37"/>
                      <a:pt x="338" y="33"/>
                    </a:cubicBezTo>
                    <a:lnTo>
                      <a:pt x="337" y="15"/>
                    </a:lnTo>
                    <a:lnTo>
                      <a:pt x="337" y="15"/>
                    </a:lnTo>
                    <a:cubicBezTo>
                      <a:pt x="309" y="15"/>
                      <a:pt x="169" y="14"/>
                      <a:pt x="28" y="42"/>
                    </a:cubicBezTo>
                    <a:close/>
                    <a:moveTo>
                      <a:pt x="130" y="57"/>
                    </a:moveTo>
                    <a:lnTo>
                      <a:pt x="130" y="57"/>
                    </a:lnTo>
                    <a:cubicBezTo>
                      <a:pt x="91" y="57"/>
                      <a:pt x="49" y="55"/>
                      <a:pt x="8" y="51"/>
                    </a:cubicBezTo>
                    <a:lnTo>
                      <a:pt x="8" y="51"/>
                    </a:lnTo>
                    <a:cubicBezTo>
                      <a:pt x="4" y="51"/>
                      <a:pt x="1" y="48"/>
                      <a:pt x="1" y="44"/>
                    </a:cubicBezTo>
                    <a:lnTo>
                      <a:pt x="1" y="44"/>
                    </a:lnTo>
                    <a:cubicBezTo>
                      <a:pt x="0" y="40"/>
                      <a:pt x="3" y="37"/>
                      <a:pt x="7" y="36"/>
                    </a:cubicBezTo>
                    <a:lnTo>
                      <a:pt x="7" y="36"/>
                    </a:lnTo>
                    <a:cubicBezTo>
                      <a:pt x="170" y="0"/>
                      <a:pt x="341" y="4"/>
                      <a:pt x="343" y="4"/>
                    </a:cubicBezTo>
                    <a:lnTo>
                      <a:pt x="348" y="4"/>
                    </a:lnTo>
                    <a:lnTo>
                      <a:pt x="349" y="42"/>
                    </a:lnTo>
                    <a:lnTo>
                      <a:pt x="345" y="43"/>
                    </a:lnTo>
                    <a:lnTo>
                      <a:pt x="345" y="43"/>
                    </a:lnTo>
                    <a:cubicBezTo>
                      <a:pt x="343" y="43"/>
                      <a:pt x="248" y="57"/>
                      <a:pt x="130" y="57"/>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98" name="Freeform 196">
                <a:extLst>
                  <a:ext uri="{FF2B5EF4-FFF2-40B4-BE49-F238E27FC236}">
                    <a16:creationId xmlns:a16="http://schemas.microsoft.com/office/drawing/2014/main" id="{BF0A79BB-D348-4107-8F65-365C2771D825}"/>
                  </a:ext>
                </a:extLst>
              </p:cNvPr>
              <p:cNvSpPr>
                <a:spLocks noChangeArrowheads="1"/>
              </p:cNvSpPr>
              <p:nvPr/>
            </p:nvSpPr>
            <p:spPr bwMode="auto">
              <a:xfrm>
                <a:off x="7457465" y="6649183"/>
                <a:ext cx="252779" cy="362683"/>
              </a:xfrm>
              <a:custGeom>
                <a:avLst/>
                <a:gdLst>
                  <a:gd name="T0" fmla="*/ 196 w 202"/>
                  <a:gd name="T1" fmla="*/ 287 h 290"/>
                  <a:gd name="T2" fmla="*/ 196 w 202"/>
                  <a:gd name="T3" fmla="*/ 287 h 290"/>
                  <a:gd name="T4" fmla="*/ 0 w 202"/>
                  <a:gd name="T5" fmla="*/ 16 h 290"/>
                  <a:gd name="T6" fmla="*/ 12 w 202"/>
                  <a:gd name="T7" fmla="*/ 8 h 290"/>
                  <a:gd name="T8" fmla="*/ 23 w 202"/>
                  <a:gd name="T9" fmla="*/ 0 h 290"/>
                  <a:gd name="T10" fmla="*/ 23 w 202"/>
                  <a:gd name="T11" fmla="*/ 0 h 290"/>
                  <a:gd name="T12" fmla="*/ 200 w 202"/>
                  <a:gd name="T13" fmla="*/ 285 h 290"/>
                  <a:gd name="T14" fmla="*/ 200 w 202"/>
                  <a:gd name="T15" fmla="*/ 285 h 290"/>
                  <a:gd name="T16" fmla="*/ 196 w 202"/>
                  <a:gd name="T17" fmla="*/ 287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90">
                    <a:moveTo>
                      <a:pt x="196" y="287"/>
                    </a:moveTo>
                    <a:lnTo>
                      <a:pt x="196" y="287"/>
                    </a:lnTo>
                    <a:cubicBezTo>
                      <a:pt x="81" y="164"/>
                      <a:pt x="0" y="16"/>
                      <a:pt x="0" y="16"/>
                    </a:cubicBezTo>
                    <a:lnTo>
                      <a:pt x="12" y="8"/>
                    </a:lnTo>
                    <a:lnTo>
                      <a:pt x="23" y="0"/>
                    </a:lnTo>
                    <a:lnTo>
                      <a:pt x="23" y="0"/>
                    </a:lnTo>
                    <a:cubicBezTo>
                      <a:pt x="23" y="0"/>
                      <a:pt x="130" y="132"/>
                      <a:pt x="200" y="285"/>
                    </a:cubicBezTo>
                    <a:lnTo>
                      <a:pt x="200" y="285"/>
                    </a:lnTo>
                    <a:cubicBezTo>
                      <a:pt x="201" y="287"/>
                      <a:pt x="198" y="289"/>
                      <a:pt x="196" y="287"/>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199" name="Freeform 197">
                <a:extLst>
                  <a:ext uri="{FF2B5EF4-FFF2-40B4-BE49-F238E27FC236}">
                    <a16:creationId xmlns:a16="http://schemas.microsoft.com/office/drawing/2014/main" id="{EFFFDD5D-EA28-4DFD-A6A0-B306F34B9BC0}"/>
                  </a:ext>
                </a:extLst>
              </p:cNvPr>
              <p:cNvSpPr>
                <a:spLocks noChangeArrowheads="1"/>
              </p:cNvSpPr>
              <p:nvPr/>
            </p:nvSpPr>
            <p:spPr bwMode="auto">
              <a:xfrm>
                <a:off x="7446475" y="6643689"/>
                <a:ext cx="269266" cy="373673"/>
              </a:xfrm>
              <a:custGeom>
                <a:avLst/>
                <a:gdLst>
                  <a:gd name="T0" fmla="*/ 14 w 214"/>
                  <a:gd name="T1" fmla="*/ 24 h 302"/>
                  <a:gd name="T2" fmla="*/ 14 w 214"/>
                  <a:gd name="T3" fmla="*/ 24 h 302"/>
                  <a:gd name="T4" fmla="*/ 194 w 214"/>
                  <a:gd name="T5" fmla="*/ 276 h 302"/>
                  <a:gd name="T6" fmla="*/ 194 w 214"/>
                  <a:gd name="T7" fmla="*/ 276 h 302"/>
                  <a:gd name="T8" fmla="*/ 29 w 214"/>
                  <a:gd name="T9" fmla="*/ 14 h 302"/>
                  <a:gd name="T10" fmla="*/ 14 w 214"/>
                  <a:gd name="T11" fmla="*/ 24 h 302"/>
                  <a:gd name="T12" fmla="*/ 205 w 214"/>
                  <a:gd name="T13" fmla="*/ 301 h 302"/>
                  <a:gd name="T14" fmla="*/ 205 w 214"/>
                  <a:gd name="T15" fmla="*/ 301 h 302"/>
                  <a:gd name="T16" fmla="*/ 198 w 214"/>
                  <a:gd name="T17" fmla="*/ 298 h 302"/>
                  <a:gd name="T18" fmla="*/ 198 w 214"/>
                  <a:gd name="T19" fmla="*/ 298 h 302"/>
                  <a:gd name="T20" fmla="*/ 198 w 214"/>
                  <a:gd name="T21" fmla="*/ 298 h 302"/>
                  <a:gd name="T22" fmla="*/ 2 w 214"/>
                  <a:gd name="T23" fmla="*/ 25 h 302"/>
                  <a:gd name="T24" fmla="*/ 0 w 214"/>
                  <a:gd name="T25" fmla="*/ 21 h 302"/>
                  <a:gd name="T26" fmla="*/ 31 w 214"/>
                  <a:gd name="T27" fmla="*/ 0 h 302"/>
                  <a:gd name="T28" fmla="*/ 35 w 214"/>
                  <a:gd name="T29" fmla="*/ 4 h 302"/>
                  <a:gd name="T30" fmla="*/ 35 w 214"/>
                  <a:gd name="T31" fmla="*/ 4 h 302"/>
                  <a:gd name="T32" fmla="*/ 212 w 214"/>
                  <a:gd name="T33" fmla="*/ 290 h 302"/>
                  <a:gd name="T34" fmla="*/ 212 w 214"/>
                  <a:gd name="T35" fmla="*/ 290 h 302"/>
                  <a:gd name="T36" fmla="*/ 209 w 214"/>
                  <a:gd name="T37" fmla="*/ 299 h 302"/>
                  <a:gd name="T38" fmla="*/ 209 w 214"/>
                  <a:gd name="T39" fmla="*/ 299 h 302"/>
                  <a:gd name="T40" fmla="*/ 205 w 214"/>
                  <a:gd name="T41" fmla="*/ 30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4" h="302">
                    <a:moveTo>
                      <a:pt x="14" y="24"/>
                    </a:moveTo>
                    <a:lnTo>
                      <a:pt x="14" y="24"/>
                    </a:lnTo>
                    <a:cubicBezTo>
                      <a:pt x="28" y="48"/>
                      <a:pt x="99" y="170"/>
                      <a:pt x="194" y="276"/>
                    </a:cubicBezTo>
                    <a:lnTo>
                      <a:pt x="194" y="276"/>
                    </a:lnTo>
                    <a:cubicBezTo>
                      <a:pt x="132" y="148"/>
                      <a:pt x="46" y="36"/>
                      <a:pt x="29" y="14"/>
                    </a:cubicBezTo>
                    <a:lnTo>
                      <a:pt x="14" y="24"/>
                    </a:lnTo>
                    <a:close/>
                    <a:moveTo>
                      <a:pt x="205" y="301"/>
                    </a:moveTo>
                    <a:lnTo>
                      <a:pt x="205" y="301"/>
                    </a:lnTo>
                    <a:cubicBezTo>
                      <a:pt x="202" y="301"/>
                      <a:pt x="200" y="300"/>
                      <a:pt x="198" y="298"/>
                    </a:cubicBezTo>
                    <a:lnTo>
                      <a:pt x="198" y="298"/>
                    </a:lnTo>
                    <a:lnTo>
                      <a:pt x="198" y="298"/>
                    </a:lnTo>
                    <a:cubicBezTo>
                      <a:pt x="85" y="175"/>
                      <a:pt x="3" y="26"/>
                      <a:pt x="2" y="25"/>
                    </a:cubicBezTo>
                    <a:lnTo>
                      <a:pt x="0" y="21"/>
                    </a:lnTo>
                    <a:lnTo>
                      <a:pt x="31" y="0"/>
                    </a:lnTo>
                    <a:lnTo>
                      <a:pt x="35" y="4"/>
                    </a:lnTo>
                    <a:lnTo>
                      <a:pt x="35" y="4"/>
                    </a:lnTo>
                    <a:cubicBezTo>
                      <a:pt x="36" y="5"/>
                      <a:pt x="142" y="138"/>
                      <a:pt x="212" y="290"/>
                    </a:cubicBezTo>
                    <a:lnTo>
                      <a:pt x="212" y="290"/>
                    </a:lnTo>
                    <a:cubicBezTo>
                      <a:pt x="213" y="293"/>
                      <a:pt x="212" y="297"/>
                      <a:pt x="209" y="299"/>
                    </a:cubicBezTo>
                    <a:lnTo>
                      <a:pt x="209" y="299"/>
                    </a:lnTo>
                    <a:cubicBezTo>
                      <a:pt x="208" y="300"/>
                      <a:pt x="206" y="301"/>
                      <a:pt x="205" y="301"/>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00" name="Freeform 198">
                <a:extLst>
                  <a:ext uri="{FF2B5EF4-FFF2-40B4-BE49-F238E27FC236}">
                    <a16:creationId xmlns:a16="http://schemas.microsoft.com/office/drawing/2014/main" id="{25913AE8-C0A9-468B-9394-75CB59B4F973}"/>
                  </a:ext>
                </a:extLst>
              </p:cNvPr>
              <p:cNvSpPr>
                <a:spLocks noChangeArrowheads="1"/>
              </p:cNvSpPr>
              <p:nvPr/>
            </p:nvSpPr>
            <p:spPr bwMode="auto">
              <a:xfrm>
                <a:off x="7419000" y="6616212"/>
                <a:ext cx="87923" cy="87923"/>
              </a:xfrm>
              <a:custGeom>
                <a:avLst/>
                <a:gdLst>
                  <a:gd name="T0" fmla="*/ 62 w 70"/>
                  <a:gd name="T1" fmla="*/ 49 h 71"/>
                  <a:gd name="T2" fmla="*/ 62 w 70"/>
                  <a:gd name="T3" fmla="*/ 49 h 71"/>
                  <a:gd name="T4" fmla="*/ 21 w 70"/>
                  <a:gd name="T5" fmla="*/ 62 h 71"/>
                  <a:gd name="T6" fmla="*/ 21 w 70"/>
                  <a:gd name="T7" fmla="*/ 62 h 71"/>
                  <a:gd name="T8" fmla="*/ 7 w 70"/>
                  <a:gd name="T9" fmla="*/ 21 h 71"/>
                  <a:gd name="T10" fmla="*/ 7 w 70"/>
                  <a:gd name="T11" fmla="*/ 21 h 71"/>
                  <a:gd name="T12" fmla="*/ 48 w 70"/>
                  <a:gd name="T13" fmla="*/ 8 h 71"/>
                  <a:gd name="T14" fmla="*/ 48 w 70"/>
                  <a:gd name="T15" fmla="*/ 8 h 71"/>
                  <a:gd name="T16" fmla="*/ 62 w 70"/>
                  <a:gd name="T17" fmla="*/ 4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 h="71">
                    <a:moveTo>
                      <a:pt x="62" y="49"/>
                    </a:moveTo>
                    <a:lnTo>
                      <a:pt x="62" y="49"/>
                    </a:lnTo>
                    <a:cubicBezTo>
                      <a:pt x="54" y="64"/>
                      <a:pt x="35" y="70"/>
                      <a:pt x="21" y="62"/>
                    </a:cubicBezTo>
                    <a:lnTo>
                      <a:pt x="21" y="62"/>
                    </a:lnTo>
                    <a:cubicBezTo>
                      <a:pt x="6" y="55"/>
                      <a:pt x="0" y="37"/>
                      <a:pt x="7" y="21"/>
                    </a:cubicBezTo>
                    <a:lnTo>
                      <a:pt x="7" y="21"/>
                    </a:lnTo>
                    <a:cubicBezTo>
                      <a:pt x="15" y="6"/>
                      <a:pt x="33" y="0"/>
                      <a:pt x="48" y="8"/>
                    </a:cubicBezTo>
                    <a:lnTo>
                      <a:pt x="48" y="8"/>
                    </a:lnTo>
                    <a:cubicBezTo>
                      <a:pt x="63" y="15"/>
                      <a:pt x="69" y="33"/>
                      <a:pt x="62" y="49"/>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01" name="Freeform 199">
                <a:extLst>
                  <a:ext uri="{FF2B5EF4-FFF2-40B4-BE49-F238E27FC236}">
                    <a16:creationId xmlns:a16="http://schemas.microsoft.com/office/drawing/2014/main" id="{ECFBAAA9-E191-4188-8BEB-3A545F8F5387}"/>
                  </a:ext>
                </a:extLst>
              </p:cNvPr>
              <p:cNvSpPr>
                <a:spLocks noChangeArrowheads="1"/>
              </p:cNvSpPr>
              <p:nvPr/>
            </p:nvSpPr>
            <p:spPr bwMode="auto">
              <a:xfrm>
                <a:off x="7408010" y="6616212"/>
                <a:ext cx="98913" cy="93420"/>
              </a:xfrm>
              <a:custGeom>
                <a:avLst/>
                <a:gdLst>
                  <a:gd name="T0" fmla="*/ 41 w 80"/>
                  <a:gd name="T1" fmla="*/ 12 h 74"/>
                  <a:gd name="T2" fmla="*/ 41 w 80"/>
                  <a:gd name="T3" fmla="*/ 12 h 74"/>
                  <a:gd name="T4" fmla="*/ 33 w 80"/>
                  <a:gd name="T5" fmla="*/ 13 h 74"/>
                  <a:gd name="T6" fmla="*/ 33 w 80"/>
                  <a:gd name="T7" fmla="*/ 13 h 74"/>
                  <a:gd name="T8" fmla="*/ 19 w 80"/>
                  <a:gd name="T9" fmla="*/ 26 h 74"/>
                  <a:gd name="T10" fmla="*/ 19 w 80"/>
                  <a:gd name="T11" fmla="*/ 26 h 74"/>
                  <a:gd name="T12" fmla="*/ 18 w 80"/>
                  <a:gd name="T13" fmla="*/ 45 h 74"/>
                  <a:gd name="T14" fmla="*/ 18 w 80"/>
                  <a:gd name="T15" fmla="*/ 45 h 74"/>
                  <a:gd name="T16" fmla="*/ 30 w 80"/>
                  <a:gd name="T17" fmla="*/ 59 h 74"/>
                  <a:gd name="T18" fmla="*/ 30 w 80"/>
                  <a:gd name="T19" fmla="*/ 59 h 74"/>
                  <a:gd name="T20" fmla="*/ 49 w 80"/>
                  <a:gd name="T21" fmla="*/ 61 h 74"/>
                  <a:gd name="T22" fmla="*/ 49 w 80"/>
                  <a:gd name="T23" fmla="*/ 61 h 74"/>
                  <a:gd name="T24" fmla="*/ 64 w 80"/>
                  <a:gd name="T25" fmla="*/ 48 h 74"/>
                  <a:gd name="T26" fmla="*/ 64 w 80"/>
                  <a:gd name="T27" fmla="*/ 48 h 74"/>
                  <a:gd name="T28" fmla="*/ 65 w 80"/>
                  <a:gd name="T29" fmla="*/ 29 h 74"/>
                  <a:gd name="T30" fmla="*/ 65 w 80"/>
                  <a:gd name="T31" fmla="*/ 29 h 74"/>
                  <a:gd name="T32" fmla="*/ 52 w 80"/>
                  <a:gd name="T33" fmla="*/ 15 h 74"/>
                  <a:gd name="T34" fmla="*/ 52 w 80"/>
                  <a:gd name="T35" fmla="*/ 15 h 74"/>
                  <a:gd name="T36" fmla="*/ 41 w 80"/>
                  <a:gd name="T37" fmla="*/ 12 h 74"/>
                  <a:gd name="T38" fmla="*/ 41 w 80"/>
                  <a:gd name="T39" fmla="*/ 73 h 74"/>
                  <a:gd name="T40" fmla="*/ 41 w 80"/>
                  <a:gd name="T41" fmla="*/ 73 h 74"/>
                  <a:gd name="T42" fmla="*/ 25 w 80"/>
                  <a:gd name="T43" fmla="*/ 69 h 74"/>
                  <a:gd name="T44" fmla="*/ 25 w 80"/>
                  <a:gd name="T45" fmla="*/ 69 h 74"/>
                  <a:gd name="T46" fmla="*/ 9 w 80"/>
                  <a:gd name="T47" fmla="*/ 21 h 74"/>
                  <a:gd name="T48" fmla="*/ 9 w 80"/>
                  <a:gd name="T49" fmla="*/ 21 h 74"/>
                  <a:gd name="T50" fmla="*/ 30 w 80"/>
                  <a:gd name="T51" fmla="*/ 3 h 74"/>
                  <a:gd name="T52" fmla="*/ 30 w 80"/>
                  <a:gd name="T53" fmla="*/ 3 h 74"/>
                  <a:gd name="T54" fmla="*/ 57 w 80"/>
                  <a:gd name="T55" fmla="*/ 5 h 74"/>
                  <a:gd name="T56" fmla="*/ 57 w 80"/>
                  <a:gd name="T57" fmla="*/ 5 h 74"/>
                  <a:gd name="T58" fmla="*/ 76 w 80"/>
                  <a:gd name="T59" fmla="*/ 26 h 74"/>
                  <a:gd name="T60" fmla="*/ 76 w 80"/>
                  <a:gd name="T61" fmla="*/ 26 h 74"/>
                  <a:gd name="T62" fmla="*/ 74 w 80"/>
                  <a:gd name="T63" fmla="*/ 53 h 74"/>
                  <a:gd name="T64" fmla="*/ 74 w 80"/>
                  <a:gd name="T65" fmla="*/ 53 h 74"/>
                  <a:gd name="T66" fmla="*/ 53 w 80"/>
                  <a:gd name="T67" fmla="*/ 71 h 74"/>
                  <a:gd name="T68" fmla="*/ 53 w 80"/>
                  <a:gd name="T69" fmla="*/ 71 h 74"/>
                  <a:gd name="T70" fmla="*/ 41 w 80"/>
                  <a:gd name="T71" fmla="*/ 7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0" h="74">
                    <a:moveTo>
                      <a:pt x="41" y="12"/>
                    </a:moveTo>
                    <a:lnTo>
                      <a:pt x="41" y="12"/>
                    </a:lnTo>
                    <a:cubicBezTo>
                      <a:pt x="39" y="12"/>
                      <a:pt x="36" y="12"/>
                      <a:pt x="33" y="13"/>
                    </a:cubicBezTo>
                    <a:lnTo>
                      <a:pt x="33" y="13"/>
                    </a:lnTo>
                    <a:cubicBezTo>
                      <a:pt x="27" y="15"/>
                      <a:pt x="22" y="20"/>
                      <a:pt x="19" y="26"/>
                    </a:cubicBezTo>
                    <a:lnTo>
                      <a:pt x="19" y="26"/>
                    </a:lnTo>
                    <a:cubicBezTo>
                      <a:pt x="16" y="32"/>
                      <a:pt x="16" y="39"/>
                      <a:pt x="18" y="45"/>
                    </a:cubicBezTo>
                    <a:lnTo>
                      <a:pt x="18" y="45"/>
                    </a:lnTo>
                    <a:cubicBezTo>
                      <a:pt x="20" y="51"/>
                      <a:pt x="24" y="56"/>
                      <a:pt x="30" y="59"/>
                    </a:cubicBezTo>
                    <a:lnTo>
                      <a:pt x="30" y="59"/>
                    </a:lnTo>
                    <a:cubicBezTo>
                      <a:pt x="36" y="62"/>
                      <a:pt x="43" y="63"/>
                      <a:pt x="49" y="61"/>
                    </a:cubicBezTo>
                    <a:lnTo>
                      <a:pt x="49" y="61"/>
                    </a:lnTo>
                    <a:cubicBezTo>
                      <a:pt x="55" y="59"/>
                      <a:pt x="61" y="54"/>
                      <a:pt x="64" y="48"/>
                    </a:cubicBezTo>
                    <a:lnTo>
                      <a:pt x="64" y="48"/>
                    </a:lnTo>
                    <a:cubicBezTo>
                      <a:pt x="67" y="42"/>
                      <a:pt x="67" y="35"/>
                      <a:pt x="65" y="29"/>
                    </a:cubicBezTo>
                    <a:lnTo>
                      <a:pt x="65" y="29"/>
                    </a:lnTo>
                    <a:cubicBezTo>
                      <a:pt x="63" y="23"/>
                      <a:pt x="58" y="18"/>
                      <a:pt x="52" y="15"/>
                    </a:cubicBezTo>
                    <a:lnTo>
                      <a:pt x="52" y="15"/>
                    </a:lnTo>
                    <a:cubicBezTo>
                      <a:pt x="49" y="13"/>
                      <a:pt x="45" y="12"/>
                      <a:pt x="41" y="12"/>
                    </a:cubicBezTo>
                    <a:close/>
                    <a:moveTo>
                      <a:pt x="41" y="73"/>
                    </a:moveTo>
                    <a:lnTo>
                      <a:pt x="41" y="73"/>
                    </a:lnTo>
                    <a:cubicBezTo>
                      <a:pt x="36" y="73"/>
                      <a:pt x="30" y="71"/>
                      <a:pt x="25" y="69"/>
                    </a:cubicBezTo>
                    <a:lnTo>
                      <a:pt x="25" y="69"/>
                    </a:lnTo>
                    <a:cubicBezTo>
                      <a:pt x="8" y="60"/>
                      <a:pt x="0" y="39"/>
                      <a:pt x="9" y="21"/>
                    </a:cubicBezTo>
                    <a:lnTo>
                      <a:pt x="9" y="21"/>
                    </a:lnTo>
                    <a:cubicBezTo>
                      <a:pt x="13" y="12"/>
                      <a:pt x="20" y="6"/>
                      <a:pt x="30" y="3"/>
                    </a:cubicBezTo>
                    <a:lnTo>
                      <a:pt x="30" y="3"/>
                    </a:lnTo>
                    <a:cubicBezTo>
                      <a:pt x="39" y="0"/>
                      <a:pt x="49" y="0"/>
                      <a:pt x="57" y="5"/>
                    </a:cubicBezTo>
                    <a:lnTo>
                      <a:pt x="57" y="5"/>
                    </a:lnTo>
                    <a:cubicBezTo>
                      <a:pt x="66" y="9"/>
                      <a:pt x="72" y="16"/>
                      <a:pt x="76" y="26"/>
                    </a:cubicBezTo>
                    <a:lnTo>
                      <a:pt x="76" y="26"/>
                    </a:lnTo>
                    <a:cubicBezTo>
                      <a:pt x="79" y="35"/>
                      <a:pt x="78" y="45"/>
                      <a:pt x="74" y="53"/>
                    </a:cubicBezTo>
                    <a:lnTo>
                      <a:pt x="74" y="53"/>
                    </a:lnTo>
                    <a:cubicBezTo>
                      <a:pt x="70" y="62"/>
                      <a:pt x="62" y="68"/>
                      <a:pt x="53" y="71"/>
                    </a:cubicBezTo>
                    <a:lnTo>
                      <a:pt x="53" y="71"/>
                    </a:lnTo>
                    <a:cubicBezTo>
                      <a:pt x="49" y="72"/>
                      <a:pt x="45" y="73"/>
                      <a:pt x="41" y="73"/>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24" name="Grupo 23">
              <a:extLst>
                <a:ext uri="{FF2B5EF4-FFF2-40B4-BE49-F238E27FC236}">
                  <a16:creationId xmlns:a16="http://schemas.microsoft.com/office/drawing/2014/main" id="{885BC2CA-48D4-46E0-877A-86EA780E28A1}"/>
                </a:ext>
              </a:extLst>
            </p:cNvPr>
            <p:cNvGrpSpPr/>
            <p:nvPr/>
          </p:nvGrpSpPr>
          <p:grpSpPr>
            <a:xfrm>
              <a:off x="7765196" y="6500814"/>
              <a:ext cx="725365" cy="1785936"/>
              <a:chOff x="7765196" y="6500814"/>
              <a:chExt cx="725365" cy="1785936"/>
            </a:xfrm>
          </p:grpSpPr>
          <p:sp>
            <p:nvSpPr>
              <p:cNvPr id="202" name="Freeform 200">
                <a:extLst>
                  <a:ext uri="{FF2B5EF4-FFF2-40B4-BE49-F238E27FC236}">
                    <a16:creationId xmlns:a16="http://schemas.microsoft.com/office/drawing/2014/main" id="{2CDBF163-9F31-4492-A65F-630543253CBF}"/>
                  </a:ext>
                </a:extLst>
              </p:cNvPr>
              <p:cNvSpPr>
                <a:spLocks noChangeArrowheads="1"/>
              </p:cNvSpPr>
              <p:nvPr/>
            </p:nvSpPr>
            <p:spPr bwMode="auto">
              <a:xfrm>
                <a:off x="8045452" y="6836019"/>
                <a:ext cx="32971" cy="1439740"/>
              </a:xfrm>
              <a:custGeom>
                <a:avLst/>
                <a:gdLst>
                  <a:gd name="T0" fmla="*/ 26 w 27"/>
                  <a:gd name="T1" fmla="*/ 1154 h 1155"/>
                  <a:gd name="T2" fmla="*/ 0 w 27"/>
                  <a:gd name="T3" fmla="*/ 1154 h 1155"/>
                  <a:gd name="T4" fmla="*/ 0 w 27"/>
                  <a:gd name="T5" fmla="*/ 0 h 1155"/>
                  <a:gd name="T6" fmla="*/ 26 w 27"/>
                  <a:gd name="T7" fmla="*/ 0 h 1155"/>
                  <a:gd name="T8" fmla="*/ 26 w 27"/>
                  <a:gd name="T9" fmla="*/ 1154 h 1155"/>
                </a:gdLst>
                <a:ahLst/>
                <a:cxnLst>
                  <a:cxn ang="0">
                    <a:pos x="T0" y="T1"/>
                  </a:cxn>
                  <a:cxn ang="0">
                    <a:pos x="T2" y="T3"/>
                  </a:cxn>
                  <a:cxn ang="0">
                    <a:pos x="T4" y="T5"/>
                  </a:cxn>
                  <a:cxn ang="0">
                    <a:pos x="T6" y="T7"/>
                  </a:cxn>
                  <a:cxn ang="0">
                    <a:pos x="T8" y="T9"/>
                  </a:cxn>
                </a:cxnLst>
                <a:rect l="0" t="0" r="r" b="b"/>
                <a:pathLst>
                  <a:path w="27" h="1155">
                    <a:moveTo>
                      <a:pt x="26" y="1154"/>
                    </a:moveTo>
                    <a:lnTo>
                      <a:pt x="0" y="1154"/>
                    </a:lnTo>
                    <a:lnTo>
                      <a:pt x="0" y="0"/>
                    </a:lnTo>
                    <a:lnTo>
                      <a:pt x="26" y="0"/>
                    </a:lnTo>
                    <a:lnTo>
                      <a:pt x="26" y="1154"/>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03" name="Freeform 201">
                <a:extLst>
                  <a:ext uri="{FF2B5EF4-FFF2-40B4-BE49-F238E27FC236}">
                    <a16:creationId xmlns:a16="http://schemas.microsoft.com/office/drawing/2014/main" id="{0FBF2F6C-2F34-45C2-BAC0-0D6CFC81D793}"/>
                  </a:ext>
                </a:extLst>
              </p:cNvPr>
              <p:cNvSpPr>
                <a:spLocks noChangeArrowheads="1"/>
              </p:cNvSpPr>
              <p:nvPr/>
            </p:nvSpPr>
            <p:spPr bwMode="auto">
              <a:xfrm>
                <a:off x="8039955" y="6830526"/>
                <a:ext cx="49458" cy="1456224"/>
              </a:xfrm>
              <a:custGeom>
                <a:avLst/>
                <a:gdLst>
                  <a:gd name="T0" fmla="*/ 11 w 38"/>
                  <a:gd name="T1" fmla="*/ 1155 h 1167"/>
                  <a:gd name="T2" fmla="*/ 26 w 38"/>
                  <a:gd name="T3" fmla="*/ 1155 h 1167"/>
                  <a:gd name="T4" fmla="*/ 26 w 38"/>
                  <a:gd name="T5" fmla="*/ 11 h 1167"/>
                  <a:gd name="T6" fmla="*/ 11 w 38"/>
                  <a:gd name="T7" fmla="*/ 11 h 1167"/>
                  <a:gd name="T8" fmla="*/ 11 w 38"/>
                  <a:gd name="T9" fmla="*/ 1155 h 1167"/>
                  <a:gd name="T10" fmla="*/ 37 w 38"/>
                  <a:gd name="T11" fmla="*/ 1166 h 1167"/>
                  <a:gd name="T12" fmla="*/ 0 w 38"/>
                  <a:gd name="T13" fmla="*/ 1166 h 1167"/>
                  <a:gd name="T14" fmla="*/ 0 w 38"/>
                  <a:gd name="T15" fmla="*/ 0 h 1167"/>
                  <a:gd name="T16" fmla="*/ 37 w 38"/>
                  <a:gd name="T17" fmla="*/ 0 h 1167"/>
                  <a:gd name="T18" fmla="*/ 37 w 38"/>
                  <a:gd name="T19" fmla="*/ 1166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167">
                    <a:moveTo>
                      <a:pt x="11" y="1155"/>
                    </a:moveTo>
                    <a:lnTo>
                      <a:pt x="26" y="1155"/>
                    </a:lnTo>
                    <a:lnTo>
                      <a:pt x="26" y="11"/>
                    </a:lnTo>
                    <a:lnTo>
                      <a:pt x="11" y="11"/>
                    </a:lnTo>
                    <a:lnTo>
                      <a:pt x="11" y="1155"/>
                    </a:lnTo>
                    <a:close/>
                    <a:moveTo>
                      <a:pt x="37" y="1166"/>
                    </a:moveTo>
                    <a:lnTo>
                      <a:pt x="0" y="1166"/>
                    </a:lnTo>
                    <a:lnTo>
                      <a:pt x="0" y="0"/>
                    </a:lnTo>
                    <a:lnTo>
                      <a:pt x="37" y="0"/>
                    </a:lnTo>
                    <a:lnTo>
                      <a:pt x="37" y="1166"/>
                    </a:ln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04" name="Freeform 202">
                <a:extLst>
                  <a:ext uri="{FF2B5EF4-FFF2-40B4-BE49-F238E27FC236}">
                    <a16:creationId xmlns:a16="http://schemas.microsoft.com/office/drawing/2014/main" id="{3D9D1782-4E9F-452D-8803-CD3ACB9B0386}"/>
                  </a:ext>
                </a:extLst>
              </p:cNvPr>
              <p:cNvSpPr>
                <a:spLocks noChangeArrowheads="1"/>
              </p:cNvSpPr>
              <p:nvPr/>
            </p:nvSpPr>
            <p:spPr bwMode="auto">
              <a:xfrm>
                <a:off x="7930052" y="6830526"/>
                <a:ext cx="148372" cy="406644"/>
              </a:xfrm>
              <a:custGeom>
                <a:avLst/>
                <a:gdLst>
                  <a:gd name="T0" fmla="*/ 5 w 120"/>
                  <a:gd name="T1" fmla="*/ 324 h 327"/>
                  <a:gd name="T2" fmla="*/ 5 w 120"/>
                  <a:gd name="T3" fmla="*/ 324 h 327"/>
                  <a:gd name="T4" fmla="*/ 119 w 120"/>
                  <a:gd name="T5" fmla="*/ 8 h 327"/>
                  <a:gd name="T6" fmla="*/ 105 w 120"/>
                  <a:gd name="T7" fmla="*/ 4 h 327"/>
                  <a:gd name="T8" fmla="*/ 92 w 120"/>
                  <a:gd name="T9" fmla="*/ 0 h 327"/>
                  <a:gd name="T10" fmla="*/ 92 w 120"/>
                  <a:gd name="T11" fmla="*/ 0 h 327"/>
                  <a:gd name="T12" fmla="*/ 1 w 120"/>
                  <a:gd name="T13" fmla="*/ 322 h 327"/>
                  <a:gd name="T14" fmla="*/ 1 w 120"/>
                  <a:gd name="T15" fmla="*/ 322 h 327"/>
                  <a:gd name="T16" fmla="*/ 5 w 120"/>
                  <a:gd name="T17" fmla="*/ 324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 h="327">
                    <a:moveTo>
                      <a:pt x="5" y="324"/>
                    </a:moveTo>
                    <a:lnTo>
                      <a:pt x="5" y="324"/>
                    </a:lnTo>
                    <a:cubicBezTo>
                      <a:pt x="81" y="173"/>
                      <a:pt x="119" y="8"/>
                      <a:pt x="119" y="8"/>
                    </a:cubicBezTo>
                    <a:lnTo>
                      <a:pt x="105" y="4"/>
                    </a:lnTo>
                    <a:lnTo>
                      <a:pt x="92" y="0"/>
                    </a:lnTo>
                    <a:lnTo>
                      <a:pt x="92" y="0"/>
                    </a:lnTo>
                    <a:cubicBezTo>
                      <a:pt x="92" y="0"/>
                      <a:pt x="27" y="155"/>
                      <a:pt x="1" y="322"/>
                    </a:cubicBezTo>
                    <a:lnTo>
                      <a:pt x="1" y="322"/>
                    </a:lnTo>
                    <a:cubicBezTo>
                      <a:pt x="0" y="325"/>
                      <a:pt x="4" y="326"/>
                      <a:pt x="5" y="324"/>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05" name="Freeform 203">
                <a:extLst>
                  <a:ext uri="{FF2B5EF4-FFF2-40B4-BE49-F238E27FC236}">
                    <a16:creationId xmlns:a16="http://schemas.microsoft.com/office/drawing/2014/main" id="{CC5FDE9F-4608-4DBC-A38B-7511B365FACE}"/>
                  </a:ext>
                </a:extLst>
              </p:cNvPr>
              <p:cNvSpPr>
                <a:spLocks noChangeArrowheads="1"/>
              </p:cNvSpPr>
              <p:nvPr/>
            </p:nvSpPr>
            <p:spPr bwMode="auto">
              <a:xfrm>
                <a:off x="7924558" y="6825029"/>
                <a:ext cx="164856" cy="423132"/>
              </a:xfrm>
              <a:custGeom>
                <a:avLst/>
                <a:gdLst>
                  <a:gd name="T0" fmla="*/ 100 w 131"/>
                  <a:gd name="T1" fmla="*/ 14 h 338"/>
                  <a:gd name="T2" fmla="*/ 100 w 131"/>
                  <a:gd name="T3" fmla="*/ 14 h 338"/>
                  <a:gd name="T4" fmla="*/ 14 w 131"/>
                  <a:gd name="T5" fmla="*/ 310 h 338"/>
                  <a:gd name="T6" fmla="*/ 14 w 131"/>
                  <a:gd name="T7" fmla="*/ 310 h 338"/>
                  <a:gd name="T8" fmla="*/ 117 w 131"/>
                  <a:gd name="T9" fmla="*/ 19 h 338"/>
                  <a:gd name="T10" fmla="*/ 100 w 131"/>
                  <a:gd name="T11" fmla="*/ 14 h 338"/>
                  <a:gd name="T12" fmla="*/ 5 w 131"/>
                  <a:gd name="T13" fmla="*/ 328 h 338"/>
                  <a:gd name="T14" fmla="*/ 5 w 131"/>
                  <a:gd name="T15" fmla="*/ 328 h 338"/>
                  <a:gd name="T16" fmla="*/ 8 w 131"/>
                  <a:gd name="T17" fmla="*/ 337 h 338"/>
                  <a:gd name="T18" fmla="*/ 8 w 131"/>
                  <a:gd name="T19" fmla="*/ 337 h 338"/>
                  <a:gd name="T20" fmla="*/ 6 w 131"/>
                  <a:gd name="T21" fmla="*/ 337 h 338"/>
                  <a:gd name="T22" fmla="*/ 6 w 131"/>
                  <a:gd name="T23" fmla="*/ 337 h 338"/>
                  <a:gd name="T24" fmla="*/ 0 w 131"/>
                  <a:gd name="T25" fmla="*/ 328 h 338"/>
                  <a:gd name="T26" fmla="*/ 0 w 131"/>
                  <a:gd name="T27" fmla="*/ 328 h 338"/>
                  <a:gd name="T28" fmla="*/ 92 w 131"/>
                  <a:gd name="T29" fmla="*/ 5 h 338"/>
                  <a:gd name="T30" fmla="*/ 94 w 131"/>
                  <a:gd name="T31" fmla="*/ 0 h 338"/>
                  <a:gd name="T32" fmla="*/ 130 w 131"/>
                  <a:gd name="T33" fmla="*/ 12 h 338"/>
                  <a:gd name="T34" fmla="*/ 129 w 131"/>
                  <a:gd name="T35" fmla="*/ 17 h 338"/>
                  <a:gd name="T36" fmla="*/ 129 w 131"/>
                  <a:gd name="T37" fmla="*/ 17 h 338"/>
                  <a:gd name="T38" fmla="*/ 15 w 131"/>
                  <a:gd name="T39" fmla="*/ 333 h 338"/>
                  <a:gd name="T40" fmla="*/ 15 w 131"/>
                  <a:gd name="T41" fmla="*/ 333 h 338"/>
                  <a:gd name="T42" fmla="*/ 8 w 131"/>
                  <a:gd name="T43" fmla="*/ 33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1" h="338">
                    <a:moveTo>
                      <a:pt x="100" y="14"/>
                    </a:moveTo>
                    <a:lnTo>
                      <a:pt x="100" y="14"/>
                    </a:lnTo>
                    <a:cubicBezTo>
                      <a:pt x="90" y="38"/>
                      <a:pt x="39" y="169"/>
                      <a:pt x="14" y="310"/>
                    </a:cubicBezTo>
                    <a:lnTo>
                      <a:pt x="14" y="310"/>
                    </a:lnTo>
                    <a:cubicBezTo>
                      <a:pt x="76" y="181"/>
                      <a:pt x="111" y="45"/>
                      <a:pt x="117" y="19"/>
                    </a:cubicBezTo>
                    <a:lnTo>
                      <a:pt x="100" y="14"/>
                    </a:lnTo>
                    <a:close/>
                    <a:moveTo>
                      <a:pt x="5" y="328"/>
                    </a:moveTo>
                    <a:lnTo>
                      <a:pt x="5" y="328"/>
                    </a:lnTo>
                    <a:close/>
                    <a:moveTo>
                      <a:pt x="8" y="337"/>
                    </a:moveTo>
                    <a:lnTo>
                      <a:pt x="8" y="337"/>
                    </a:lnTo>
                    <a:cubicBezTo>
                      <a:pt x="7" y="337"/>
                      <a:pt x="6" y="337"/>
                      <a:pt x="6" y="337"/>
                    </a:cubicBezTo>
                    <a:lnTo>
                      <a:pt x="6" y="337"/>
                    </a:lnTo>
                    <a:cubicBezTo>
                      <a:pt x="2" y="336"/>
                      <a:pt x="0" y="332"/>
                      <a:pt x="0" y="328"/>
                    </a:cubicBezTo>
                    <a:lnTo>
                      <a:pt x="0" y="328"/>
                    </a:lnTo>
                    <a:cubicBezTo>
                      <a:pt x="26" y="163"/>
                      <a:pt x="91" y="6"/>
                      <a:pt x="92" y="5"/>
                    </a:cubicBezTo>
                    <a:lnTo>
                      <a:pt x="94" y="0"/>
                    </a:lnTo>
                    <a:lnTo>
                      <a:pt x="130" y="12"/>
                    </a:lnTo>
                    <a:lnTo>
                      <a:pt x="129" y="17"/>
                    </a:lnTo>
                    <a:lnTo>
                      <a:pt x="129" y="17"/>
                    </a:lnTo>
                    <a:cubicBezTo>
                      <a:pt x="129" y="18"/>
                      <a:pt x="91" y="184"/>
                      <a:pt x="15" y="333"/>
                    </a:cubicBezTo>
                    <a:lnTo>
                      <a:pt x="15" y="333"/>
                    </a:lnTo>
                    <a:cubicBezTo>
                      <a:pt x="14" y="336"/>
                      <a:pt x="11" y="337"/>
                      <a:pt x="8" y="337"/>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06" name="Freeform 204">
                <a:extLst>
                  <a:ext uri="{FF2B5EF4-FFF2-40B4-BE49-F238E27FC236}">
                    <a16:creationId xmlns:a16="http://schemas.microsoft.com/office/drawing/2014/main" id="{857F820D-897D-4324-8956-956389C7286B}"/>
                  </a:ext>
                </a:extLst>
              </p:cNvPr>
              <p:cNvSpPr>
                <a:spLocks noChangeArrowheads="1"/>
              </p:cNvSpPr>
              <p:nvPr/>
            </p:nvSpPr>
            <p:spPr bwMode="auto">
              <a:xfrm>
                <a:off x="8067433" y="6737106"/>
                <a:ext cx="417635" cy="109904"/>
              </a:xfrm>
              <a:custGeom>
                <a:avLst/>
                <a:gdLst>
                  <a:gd name="T0" fmla="*/ 331 w 335"/>
                  <a:gd name="T1" fmla="*/ 0 h 87"/>
                  <a:gd name="T2" fmla="*/ 331 w 335"/>
                  <a:gd name="T3" fmla="*/ 0 h 87"/>
                  <a:gd name="T4" fmla="*/ 0 w 335"/>
                  <a:gd name="T5" fmla="*/ 59 h 87"/>
                  <a:gd name="T6" fmla="*/ 3 w 335"/>
                  <a:gd name="T7" fmla="*/ 73 h 87"/>
                  <a:gd name="T8" fmla="*/ 6 w 335"/>
                  <a:gd name="T9" fmla="*/ 86 h 87"/>
                  <a:gd name="T10" fmla="*/ 6 w 335"/>
                  <a:gd name="T11" fmla="*/ 86 h 87"/>
                  <a:gd name="T12" fmla="*/ 331 w 335"/>
                  <a:gd name="T13" fmla="*/ 5 h 87"/>
                  <a:gd name="T14" fmla="*/ 331 w 335"/>
                  <a:gd name="T15" fmla="*/ 5 h 87"/>
                  <a:gd name="T16" fmla="*/ 331 w 335"/>
                  <a:gd name="T17"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5" h="87">
                    <a:moveTo>
                      <a:pt x="331" y="0"/>
                    </a:moveTo>
                    <a:lnTo>
                      <a:pt x="331" y="0"/>
                    </a:lnTo>
                    <a:cubicBezTo>
                      <a:pt x="162" y="9"/>
                      <a:pt x="0" y="59"/>
                      <a:pt x="0" y="59"/>
                    </a:cubicBezTo>
                    <a:lnTo>
                      <a:pt x="3" y="73"/>
                    </a:lnTo>
                    <a:lnTo>
                      <a:pt x="6" y="86"/>
                    </a:lnTo>
                    <a:lnTo>
                      <a:pt x="6" y="86"/>
                    </a:lnTo>
                    <a:cubicBezTo>
                      <a:pt x="6" y="86"/>
                      <a:pt x="175" y="65"/>
                      <a:pt x="331" y="5"/>
                    </a:cubicBezTo>
                    <a:lnTo>
                      <a:pt x="331" y="5"/>
                    </a:lnTo>
                    <a:cubicBezTo>
                      <a:pt x="334" y="4"/>
                      <a:pt x="333" y="0"/>
                      <a:pt x="331" y="0"/>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07" name="Freeform 205">
                <a:extLst>
                  <a:ext uri="{FF2B5EF4-FFF2-40B4-BE49-F238E27FC236}">
                    <a16:creationId xmlns:a16="http://schemas.microsoft.com/office/drawing/2014/main" id="{2BDA328C-6D75-4030-92DC-A413A148C515}"/>
                  </a:ext>
                </a:extLst>
              </p:cNvPr>
              <p:cNvSpPr>
                <a:spLocks noChangeArrowheads="1"/>
              </p:cNvSpPr>
              <p:nvPr/>
            </p:nvSpPr>
            <p:spPr bwMode="auto">
              <a:xfrm>
                <a:off x="8061936" y="6726115"/>
                <a:ext cx="428625" cy="120894"/>
              </a:xfrm>
              <a:custGeom>
                <a:avLst/>
                <a:gdLst>
                  <a:gd name="T0" fmla="*/ 12 w 346"/>
                  <a:gd name="T1" fmla="*/ 68 h 99"/>
                  <a:gd name="T2" fmla="*/ 16 w 346"/>
                  <a:gd name="T3" fmla="*/ 85 h 99"/>
                  <a:gd name="T4" fmla="*/ 16 w 346"/>
                  <a:gd name="T5" fmla="*/ 85 h 99"/>
                  <a:gd name="T6" fmla="*/ 317 w 346"/>
                  <a:gd name="T7" fmla="*/ 12 h 99"/>
                  <a:gd name="T8" fmla="*/ 317 w 346"/>
                  <a:gd name="T9" fmla="*/ 12 h 99"/>
                  <a:gd name="T10" fmla="*/ 12 w 346"/>
                  <a:gd name="T11" fmla="*/ 68 h 99"/>
                  <a:gd name="T12" fmla="*/ 7 w 346"/>
                  <a:gd name="T13" fmla="*/ 98 h 99"/>
                  <a:gd name="T14" fmla="*/ 0 w 346"/>
                  <a:gd name="T15" fmla="*/ 60 h 99"/>
                  <a:gd name="T16" fmla="*/ 5 w 346"/>
                  <a:gd name="T17" fmla="*/ 59 h 99"/>
                  <a:gd name="T18" fmla="*/ 5 w 346"/>
                  <a:gd name="T19" fmla="*/ 59 h 99"/>
                  <a:gd name="T20" fmla="*/ 336 w 346"/>
                  <a:gd name="T21" fmla="*/ 0 h 99"/>
                  <a:gd name="T22" fmla="*/ 336 w 346"/>
                  <a:gd name="T23" fmla="*/ 0 h 99"/>
                  <a:gd name="T24" fmla="*/ 345 w 346"/>
                  <a:gd name="T25" fmla="*/ 6 h 99"/>
                  <a:gd name="T26" fmla="*/ 345 w 346"/>
                  <a:gd name="T27" fmla="*/ 6 h 99"/>
                  <a:gd name="T28" fmla="*/ 340 w 346"/>
                  <a:gd name="T29" fmla="*/ 15 h 99"/>
                  <a:gd name="T30" fmla="*/ 340 w 346"/>
                  <a:gd name="T31" fmla="*/ 15 h 99"/>
                  <a:gd name="T32" fmla="*/ 12 w 346"/>
                  <a:gd name="T33" fmla="*/ 97 h 99"/>
                  <a:gd name="T34" fmla="*/ 7 w 346"/>
                  <a:gd name="T35" fmla="*/ 9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6" h="99">
                    <a:moveTo>
                      <a:pt x="12" y="68"/>
                    </a:moveTo>
                    <a:lnTo>
                      <a:pt x="16" y="85"/>
                    </a:lnTo>
                    <a:lnTo>
                      <a:pt x="16" y="85"/>
                    </a:lnTo>
                    <a:cubicBezTo>
                      <a:pt x="44" y="81"/>
                      <a:pt x="183" y="61"/>
                      <a:pt x="317" y="12"/>
                    </a:cubicBezTo>
                    <a:lnTo>
                      <a:pt x="317" y="12"/>
                    </a:lnTo>
                    <a:cubicBezTo>
                      <a:pt x="174" y="22"/>
                      <a:pt x="40" y="59"/>
                      <a:pt x="12" y="68"/>
                    </a:cubicBezTo>
                    <a:close/>
                    <a:moveTo>
                      <a:pt x="7" y="98"/>
                    </a:moveTo>
                    <a:lnTo>
                      <a:pt x="0" y="60"/>
                    </a:lnTo>
                    <a:lnTo>
                      <a:pt x="5" y="59"/>
                    </a:lnTo>
                    <a:lnTo>
                      <a:pt x="5" y="59"/>
                    </a:lnTo>
                    <a:cubicBezTo>
                      <a:pt x="6" y="58"/>
                      <a:pt x="169" y="8"/>
                      <a:pt x="336" y="0"/>
                    </a:cubicBezTo>
                    <a:lnTo>
                      <a:pt x="336" y="0"/>
                    </a:lnTo>
                    <a:cubicBezTo>
                      <a:pt x="340" y="0"/>
                      <a:pt x="343" y="2"/>
                      <a:pt x="345" y="6"/>
                    </a:cubicBezTo>
                    <a:lnTo>
                      <a:pt x="345" y="6"/>
                    </a:lnTo>
                    <a:cubicBezTo>
                      <a:pt x="345" y="9"/>
                      <a:pt x="343" y="14"/>
                      <a:pt x="340" y="15"/>
                    </a:cubicBezTo>
                    <a:lnTo>
                      <a:pt x="340" y="15"/>
                    </a:lnTo>
                    <a:cubicBezTo>
                      <a:pt x="184" y="75"/>
                      <a:pt x="14" y="96"/>
                      <a:pt x="12" y="97"/>
                    </a:cubicBezTo>
                    <a:lnTo>
                      <a:pt x="7" y="98"/>
                    </a:ln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08" name="Freeform 206">
                <a:extLst>
                  <a:ext uri="{FF2B5EF4-FFF2-40B4-BE49-F238E27FC236}">
                    <a16:creationId xmlns:a16="http://schemas.microsoft.com/office/drawing/2014/main" id="{47FDD217-CFB4-4B99-B84D-1039BF32816B}"/>
                  </a:ext>
                </a:extLst>
              </p:cNvPr>
              <p:cNvSpPr>
                <a:spLocks noChangeArrowheads="1"/>
              </p:cNvSpPr>
              <p:nvPr/>
            </p:nvSpPr>
            <p:spPr bwMode="auto">
              <a:xfrm>
                <a:off x="7770693" y="6506308"/>
                <a:ext cx="302234" cy="324218"/>
              </a:xfrm>
              <a:custGeom>
                <a:avLst/>
                <a:gdLst>
                  <a:gd name="T0" fmla="*/ 5 w 241"/>
                  <a:gd name="T1" fmla="*/ 1 h 262"/>
                  <a:gd name="T2" fmla="*/ 5 w 241"/>
                  <a:gd name="T3" fmla="*/ 1 h 262"/>
                  <a:gd name="T4" fmla="*/ 240 w 241"/>
                  <a:gd name="T5" fmla="*/ 242 h 262"/>
                  <a:gd name="T6" fmla="*/ 229 w 241"/>
                  <a:gd name="T7" fmla="*/ 252 h 262"/>
                  <a:gd name="T8" fmla="*/ 219 w 241"/>
                  <a:gd name="T9" fmla="*/ 261 h 262"/>
                  <a:gd name="T10" fmla="*/ 219 w 241"/>
                  <a:gd name="T11" fmla="*/ 261 h 262"/>
                  <a:gd name="T12" fmla="*/ 2 w 241"/>
                  <a:gd name="T13" fmla="*/ 5 h 262"/>
                  <a:gd name="T14" fmla="*/ 2 w 241"/>
                  <a:gd name="T15" fmla="*/ 5 h 262"/>
                  <a:gd name="T16" fmla="*/ 5 w 241"/>
                  <a:gd name="T17" fmla="*/ 1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262">
                    <a:moveTo>
                      <a:pt x="5" y="1"/>
                    </a:moveTo>
                    <a:lnTo>
                      <a:pt x="5" y="1"/>
                    </a:lnTo>
                    <a:cubicBezTo>
                      <a:pt x="137" y="107"/>
                      <a:pt x="240" y="242"/>
                      <a:pt x="240" y="242"/>
                    </a:cubicBezTo>
                    <a:lnTo>
                      <a:pt x="229" y="252"/>
                    </a:lnTo>
                    <a:lnTo>
                      <a:pt x="219" y="261"/>
                    </a:lnTo>
                    <a:lnTo>
                      <a:pt x="219" y="261"/>
                    </a:lnTo>
                    <a:cubicBezTo>
                      <a:pt x="219" y="261"/>
                      <a:pt x="94" y="146"/>
                      <a:pt x="2" y="5"/>
                    </a:cubicBezTo>
                    <a:lnTo>
                      <a:pt x="2" y="5"/>
                    </a:lnTo>
                    <a:cubicBezTo>
                      <a:pt x="0" y="3"/>
                      <a:pt x="3" y="0"/>
                      <a:pt x="5" y="1"/>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09" name="Freeform 207">
                <a:extLst>
                  <a:ext uri="{FF2B5EF4-FFF2-40B4-BE49-F238E27FC236}">
                    <a16:creationId xmlns:a16="http://schemas.microsoft.com/office/drawing/2014/main" id="{CDE89B3A-D946-477B-A1F1-69F34BF1B53F}"/>
                  </a:ext>
                </a:extLst>
              </p:cNvPr>
              <p:cNvSpPr>
                <a:spLocks noChangeArrowheads="1"/>
              </p:cNvSpPr>
              <p:nvPr/>
            </p:nvSpPr>
            <p:spPr bwMode="auto">
              <a:xfrm>
                <a:off x="7765196" y="6500814"/>
                <a:ext cx="313228" cy="340702"/>
              </a:xfrm>
              <a:custGeom>
                <a:avLst/>
                <a:gdLst>
                  <a:gd name="T0" fmla="*/ 7 w 253"/>
                  <a:gd name="T1" fmla="*/ 11 h 274"/>
                  <a:gd name="T2" fmla="*/ 7 w 253"/>
                  <a:gd name="T3" fmla="*/ 11 h 274"/>
                  <a:gd name="T4" fmla="*/ 22 w 253"/>
                  <a:gd name="T5" fmla="*/ 24 h 274"/>
                  <a:gd name="T6" fmla="*/ 22 w 253"/>
                  <a:gd name="T7" fmla="*/ 24 h 274"/>
                  <a:gd name="T8" fmla="*/ 224 w 253"/>
                  <a:gd name="T9" fmla="*/ 258 h 274"/>
                  <a:gd name="T10" fmla="*/ 237 w 253"/>
                  <a:gd name="T11" fmla="*/ 246 h 274"/>
                  <a:gd name="T12" fmla="*/ 237 w 253"/>
                  <a:gd name="T13" fmla="*/ 246 h 274"/>
                  <a:gd name="T14" fmla="*/ 22 w 253"/>
                  <a:gd name="T15" fmla="*/ 24 h 274"/>
                  <a:gd name="T16" fmla="*/ 224 w 253"/>
                  <a:gd name="T17" fmla="*/ 273 h 274"/>
                  <a:gd name="T18" fmla="*/ 220 w 253"/>
                  <a:gd name="T19" fmla="*/ 270 h 274"/>
                  <a:gd name="T20" fmla="*/ 220 w 253"/>
                  <a:gd name="T21" fmla="*/ 270 h 274"/>
                  <a:gd name="T22" fmla="*/ 2 w 253"/>
                  <a:gd name="T23" fmla="*/ 13 h 274"/>
                  <a:gd name="T24" fmla="*/ 2 w 253"/>
                  <a:gd name="T25" fmla="*/ 13 h 274"/>
                  <a:gd name="T26" fmla="*/ 3 w 253"/>
                  <a:gd name="T27" fmla="*/ 3 h 274"/>
                  <a:gd name="T28" fmla="*/ 3 w 253"/>
                  <a:gd name="T29" fmla="*/ 3 h 274"/>
                  <a:gd name="T30" fmla="*/ 14 w 253"/>
                  <a:gd name="T31" fmla="*/ 2 h 274"/>
                  <a:gd name="T32" fmla="*/ 14 w 253"/>
                  <a:gd name="T33" fmla="*/ 2 h 274"/>
                  <a:gd name="T34" fmla="*/ 249 w 253"/>
                  <a:gd name="T35" fmla="*/ 244 h 274"/>
                  <a:gd name="T36" fmla="*/ 252 w 253"/>
                  <a:gd name="T37" fmla="*/ 247 h 274"/>
                  <a:gd name="T38" fmla="*/ 224 w 253"/>
                  <a:gd name="T39" fmla="*/ 273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3" h="274">
                    <a:moveTo>
                      <a:pt x="7" y="11"/>
                    </a:moveTo>
                    <a:lnTo>
                      <a:pt x="7" y="11"/>
                    </a:lnTo>
                    <a:close/>
                    <a:moveTo>
                      <a:pt x="22" y="24"/>
                    </a:moveTo>
                    <a:lnTo>
                      <a:pt x="22" y="24"/>
                    </a:lnTo>
                    <a:cubicBezTo>
                      <a:pt x="103" y="142"/>
                      <a:pt x="204" y="239"/>
                      <a:pt x="224" y="258"/>
                    </a:cubicBezTo>
                    <a:lnTo>
                      <a:pt x="237" y="246"/>
                    </a:lnTo>
                    <a:lnTo>
                      <a:pt x="237" y="246"/>
                    </a:lnTo>
                    <a:cubicBezTo>
                      <a:pt x="220" y="224"/>
                      <a:pt x="132" y="115"/>
                      <a:pt x="22" y="24"/>
                    </a:cubicBezTo>
                    <a:close/>
                    <a:moveTo>
                      <a:pt x="224" y="273"/>
                    </a:moveTo>
                    <a:lnTo>
                      <a:pt x="220" y="270"/>
                    </a:lnTo>
                    <a:lnTo>
                      <a:pt x="220" y="270"/>
                    </a:lnTo>
                    <a:cubicBezTo>
                      <a:pt x="219" y="269"/>
                      <a:pt x="94" y="153"/>
                      <a:pt x="2" y="13"/>
                    </a:cubicBezTo>
                    <a:lnTo>
                      <a:pt x="2" y="13"/>
                    </a:lnTo>
                    <a:cubicBezTo>
                      <a:pt x="0" y="10"/>
                      <a:pt x="1" y="5"/>
                      <a:pt x="3" y="3"/>
                    </a:cubicBezTo>
                    <a:lnTo>
                      <a:pt x="3" y="3"/>
                    </a:lnTo>
                    <a:cubicBezTo>
                      <a:pt x="6" y="0"/>
                      <a:pt x="10" y="0"/>
                      <a:pt x="14" y="2"/>
                    </a:cubicBezTo>
                    <a:lnTo>
                      <a:pt x="14" y="2"/>
                    </a:lnTo>
                    <a:cubicBezTo>
                      <a:pt x="144" y="107"/>
                      <a:pt x="248" y="242"/>
                      <a:pt x="249" y="244"/>
                    </a:cubicBezTo>
                    <a:lnTo>
                      <a:pt x="252" y="247"/>
                    </a:lnTo>
                    <a:lnTo>
                      <a:pt x="224" y="273"/>
                    </a:ln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10" name="Freeform 208">
                <a:extLst>
                  <a:ext uri="{FF2B5EF4-FFF2-40B4-BE49-F238E27FC236}">
                    <a16:creationId xmlns:a16="http://schemas.microsoft.com/office/drawing/2014/main" id="{EB5E1BFE-E65E-467E-AADE-3C6BECD1B94E}"/>
                  </a:ext>
                </a:extLst>
              </p:cNvPr>
              <p:cNvSpPr>
                <a:spLocks noChangeArrowheads="1"/>
              </p:cNvSpPr>
              <p:nvPr/>
            </p:nvSpPr>
            <p:spPr bwMode="auto">
              <a:xfrm>
                <a:off x="8023472" y="6775574"/>
                <a:ext cx="87923" cy="82426"/>
              </a:xfrm>
              <a:custGeom>
                <a:avLst/>
                <a:gdLst>
                  <a:gd name="T0" fmla="*/ 5 w 69"/>
                  <a:gd name="T1" fmla="*/ 25 h 68"/>
                  <a:gd name="T2" fmla="*/ 5 w 69"/>
                  <a:gd name="T3" fmla="*/ 25 h 68"/>
                  <a:gd name="T4" fmla="*/ 43 w 69"/>
                  <a:gd name="T5" fmla="*/ 5 h 68"/>
                  <a:gd name="T6" fmla="*/ 43 w 69"/>
                  <a:gd name="T7" fmla="*/ 5 h 68"/>
                  <a:gd name="T8" fmla="*/ 63 w 69"/>
                  <a:gd name="T9" fmla="*/ 43 h 68"/>
                  <a:gd name="T10" fmla="*/ 63 w 69"/>
                  <a:gd name="T11" fmla="*/ 43 h 68"/>
                  <a:gd name="T12" fmla="*/ 25 w 69"/>
                  <a:gd name="T13" fmla="*/ 63 h 68"/>
                  <a:gd name="T14" fmla="*/ 25 w 69"/>
                  <a:gd name="T15" fmla="*/ 63 h 68"/>
                  <a:gd name="T16" fmla="*/ 5 w 69"/>
                  <a:gd name="T17" fmla="*/ 25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9" h="68">
                    <a:moveTo>
                      <a:pt x="5" y="25"/>
                    </a:moveTo>
                    <a:lnTo>
                      <a:pt x="5" y="25"/>
                    </a:lnTo>
                    <a:cubicBezTo>
                      <a:pt x="10" y="8"/>
                      <a:pt x="27" y="0"/>
                      <a:pt x="43" y="5"/>
                    </a:cubicBezTo>
                    <a:lnTo>
                      <a:pt x="43" y="5"/>
                    </a:lnTo>
                    <a:cubicBezTo>
                      <a:pt x="59" y="10"/>
                      <a:pt x="68" y="27"/>
                      <a:pt x="63" y="43"/>
                    </a:cubicBezTo>
                    <a:lnTo>
                      <a:pt x="63" y="43"/>
                    </a:lnTo>
                    <a:cubicBezTo>
                      <a:pt x="58" y="59"/>
                      <a:pt x="41" y="67"/>
                      <a:pt x="25" y="63"/>
                    </a:cubicBezTo>
                    <a:lnTo>
                      <a:pt x="25" y="63"/>
                    </a:lnTo>
                    <a:cubicBezTo>
                      <a:pt x="9" y="58"/>
                      <a:pt x="0" y="41"/>
                      <a:pt x="5" y="25"/>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11" name="Freeform 209">
                <a:extLst>
                  <a:ext uri="{FF2B5EF4-FFF2-40B4-BE49-F238E27FC236}">
                    <a16:creationId xmlns:a16="http://schemas.microsoft.com/office/drawing/2014/main" id="{24475963-BDF2-4FE3-9277-75120C7222A3}"/>
                  </a:ext>
                </a:extLst>
              </p:cNvPr>
              <p:cNvSpPr>
                <a:spLocks noChangeArrowheads="1"/>
              </p:cNvSpPr>
              <p:nvPr/>
            </p:nvSpPr>
            <p:spPr bwMode="auto">
              <a:xfrm>
                <a:off x="8017975" y="6770077"/>
                <a:ext cx="98913" cy="93420"/>
              </a:xfrm>
              <a:custGeom>
                <a:avLst/>
                <a:gdLst>
                  <a:gd name="T0" fmla="*/ 16 w 81"/>
                  <a:gd name="T1" fmla="*/ 32 h 76"/>
                  <a:gd name="T2" fmla="*/ 16 w 81"/>
                  <a:gd name="T3" fmla="*/ 32 h 76"/>
                  <a:gd name="T4" fmla="*/ 32 w 81"/>
                  <a:gd name="T5" fmla="*/ 64 h 76"/>
                  <a:gd name="T6" fmla="*/ 32 w 81"/>
                  <a:gd name="T7" fmla="*/ 64 h 76"/>
                  <a:gd name="T8" fmla="*/ 64 w 81"/>
                  <a:gd name="T9" fmla="*/ 47 h 76"/>
                  <a:gd name="T10" fmla="*/ 64 w 81"/>
                  <a:gd name="T11" fmla="*/ 47 h 76"/>
                  <a:gd name="T12" fmla="*/ 48 w 81"/>
                  <a:gd name="T13" fmla="*/ 16 h 76"/>
                  <a:gd name="T14" fmla="*/ 48 w 81"/>
                  <a:gd name="T15" fmla="*/ 16 h 76"/>
                  <a:gd name="T16" fmla="*/ 16 w 81"/>
                  <a:gd name="T17" fmla="*/ 32 h 76"/>
                  <a:gd name="T18" fmla="*/ 40 w 81"/>
                  <a:gd name="T19" fmla="*/ 75 h 76"/>
                  <a:gd name="T20" fmla="*/ 40 w 81"/>
                  <a:gd name="T21" fmla="*/ 75 h 76"/>
                  <a:gd name="T22" fmla="*/ 29 w 81"/>
                  <a:gd name="T23" fmla="*/ 73 h 76"/>
                  <a:gd name="T24" fmla="*/ 29 w 81"/>
                  <a:gd name="T25" fmla="*/ 73 h 76"/>
                  <a:gd name="T26" fmla="*/ 5 w 81"/>
                  <a:gd name="T27" fmla="*/ 29 h 76"/>
                  <a:gd name="T28" fmla="*/ 5 w 81"/>
                  <a:gd name="T29" fmla="*/ 29 h 76"/>
                  <a:gd name="T30" fmla="*/ 51 w 81"/>
                  <a:gd name="T31" fmla="*/ 6 h 76"/>
                  <a:gd name="T32" fmla="*/ 51 w 81"/>
                  <a:gd name="T33" fmla="*/ 6 h 76"/>
                  <a:gd name="T34" fmla="*/ 74 w 81"/>
                  <a:gd name="T35" fmla="*/ 51 h 76"/>
                  <a:gd name="T36" fmla="*/ 74 w 81"/>
                  <a:gd name="T37" fmla="*/ 51 h 76"/>
                  <a:gd name="T38" fmla="*/ 40 w 81"/>
                  <a:gd name="T39" fmla="*/ 7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76">
                    <a:moveTo>
                      <a:pt x="16" y="32"/>
                    </a:moveTo>
                    <a:lnTo>
                      <a:pt x="16" y="32"/>
                    </a:lnTo>
                    <a:cubicBezTo>
                      <a:pt x="12" y="46"/>
                      <a:pt x="19" y="60"/>
                      <a:pt x="32" y="64"/>
                    </a:cubicBezTo>
                    <a:lnTo>
                      <a:pt x="32" y="64"/>
                    </a:lnTo>
                    <a:cubicBezTo>
                      <a:pt x="46" y="68"/>
                      <a:pt x="60" y="61"/>
                      <a:pt x="64" y="47"/>
                    </a:cubicBezTo>
                    <a:lnTo>
                      <a:pt x="64" y="47"/>
                    </a:lnTo>
                    <a:cubicBezTo>
                      <a:pt x="68" y="35"/>
                      <a:pt x="61" y="20"/>
                      <a:pt x="48" y="16"/>
                    </a:cubicBezTo>
                    <a:lnTo>
                      <a:pt x="48" y="16"/>
                    </a:lnTo>
                    <a:cubicBezTo>
                      <a:pt x="35" y="12"/>
                      <a:pt x="20" y="19"/>
                      <a:pt x="16" y="32"/>
                    </a:cubicBezTo>
                    <a:close/>
                    <a:moveTo>
                      <a:pt x="40" y="75"/>
                    </a:moveTo>
                    <a:lnTo>
                      <a:pt x="40" y="75"/>
                    </a:lnTo>
                    <a:cubicBezTo>
                      <a:pt x="37" y="75"/>
                      <a:pt x="32" y="75"/>
                      <a:pt x="29" y="73"/>
                    </a:cubicBezTo>
                    <a:lnTo>
                      <a:pt x="29" y="73"/>
                    </a:lnTo>
                    <a:cubicBezTo>
                      <a:pt x="10" y="68"/>
                      <a:pt x="0" y="48"/>
                      <a:pt x="5" y="29"/>
                    </a:cubicBezTo>
                    <a:lnTo>
                      <a:pt x="5" y="29"/>
                    </a:lnTo>
                    <a:cubicBezTo>
                      <a:pt x="11" y="10"/>
                      <a:pt x="32" y="0"/>
                      <a:pt x="51" y="6"/>
                    </a:cubicBezTo>
                    <a:lnTo>
                      <a:pt x="51" y="6"/>
                    </a:lnTo>
                    <a:cubicBezTo>
                      <a:pt x="70" y="12"/>
                      <a:pt x="80" y="32"/>
                      <a:pt x="74" y="51"/>
                    </a:cubicBezTo>
                    <a:lnTo>
                      <a:pt x="74" y="51"/>
                    </a:lnTo>
                    <a:cubicBezTo>
                      <a:pt x="70" y="66"/>
                      <a:pt x="55" y="75"/>
                      <a:pt x="40" y="75"/>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sp>
          <p:nvSpPr>
            <p:cNvPr id="212" name="Freeform 210">
              <a:extLst>
                <a:ext uri="{FF2B5EF4-FFF2-40B4-BE49-F238E27FC236}">
                  <a16:creationId xmlns:a16="http://schemas.microsoft.com/office/drawing/2014/main" id="{7578006D-4BFF-4367-A912-C64C7087A954}"/>
                </a:ext>
              </a:extLst>
            </p:cNvPr>
            <p:cNvSpPr>
              <a:spLocks noChangeArrowheads="1"/>
            </p:cNvSpPr>
            <p:nvPr/>
          </p:nvSpPr>
          <p:spPr bwMode="auto">
            <a:xfrm>
              <a:off x="1583105" y="7748221"/>
              <a:ext cx="12930187" cy="2296990"/>
            </a:xfrm>
            <a:custGeom>
              <a:avLst/>
              <a:gdLst>
                <a:gd name="T0" fmla="*/ 2034 w 10378"/>
                <a:gd name="T1" fmla="*/ 1815 h 1842"/>
                <a:gd name="T2" fmla="*/ 10369 w 10378"/>
                <a:gd name="T3" fmla="*/ 1815 h 1842"/>
                <a:gd name="T4" fmla="*/ 10369 w 10378"/>
                <a:gd name="T5" fmla="*/ 1815 h 1842"/>
                <a:gd name="T6" fmla="*/ 10371 w 10378"/>
                <a:gd name="T7" fmla="*/ 1803 h 1842"/>
                <a:gd name="T8" fmla="*/ 10151 w 10378"/>
                <a:gd name="T9" fmla="*/ 1712 h 1842"/>
                <a:gd name="T10" fmla="*/ 10151 w 10378"/>
                <a:gd name="T11" fmla="*/ 1712 h 1842"/>
                <a:gd name="T12" fmla="*/ 8044 w 10378"/>
                <a:gd name="T13" fmla="*/ 322 h 1842"/>
                <a:gd name="T14" fmla="*/ 8044 w 10378"/>
                <a:gd name="T15" fmla="*/ 322 h 1842"/>
                <a:gd name="T16" fmla="*/ 6998 w 10378"/>
                <a:gd name="T17" fmla="*/ 361 h 1842"/>
                <a:gd name="T18" fmla="*/ 6998 w 10378"/>
                <a:gd name="T19" fmla="*/ 361 h 1842"/>
                <a:gd name="T20" fmla="*/ 6265 w 10378"/>
                <a:gd name="T21" fmla="*/ 746 h 1842"/>
                <a:gd name="T22" fmla="*/ 6260 w 10378"/>
                <a:gd name="T23" fmla="*/ 748 h 1842"/>
                <a:gd name="T24" fmla="*/ 6260 w 10378"/>
                <a:gd name="T25" fmla="*/ 748 h 1842"/>
                <a:gd name="T26" fmla="*/ 5488 w 10378"/>
                <a:gd name="T27" fmla="*/ 383 h 1842"/>
                <a:gd name="T28" fmla="*/ 5488 w 10378"/>
                <a:gd name="T29" fmla="*/ 383 h 1842"/>
                <a:gd name="T30" fmla="*/ 3994 w 10378"/>
                <a:gd name="T31" fmla="*/ 12 h 1842"/>
                <a:gd name="T32" fmla="*/ 3994 w 10378"/>
                <a:gd name="T33" fmla="*/ 12 h 1842"/>
                <a:gd name="T34" fmla="*/ 2438 w 10378"/>
                <a:gd name="T35" fmla="*/ 586 h 1842"/>
                <a:gd name="T36" fmla="*/ 2438 w 10378"/>
                <a:gd name="T37" fmla="*/ 586 h 1842"/>
                <a:gd name="T38" fmla="*/ 51 w 10378"/>
                <a:gd name="T39" fmla="*/ 1815 h 1842"/>
                <a:gd name="T40" fmla="*/ 51 w 10378"/>
                <a:gd name="T41" fmla="*/ 1815 h 1842"/>
                <a:gd name="T42" fmla="*/ 51 w 10378"/>
                <a:gd name="T43" fmla="*/ 1815 h 1842"/>
                <a:gd name="T44" fmla="*/ 51 w 10378"/>
                <a:gd name="T45" fmla="*/ 1815 h 1842"/>
                <a:gd name="T46" fmla="*/ 2 w 10378"/>
                <a:gd name="T47" fmla="*/ 1836 h 1842"/>
                <a:gd name="T48" fmla="*/ 2 w 10378"/>
                <a:gd name="T49" fmla="*/ 1836 h 1842"/>
                <a:gd name="T50" fmla="*/ 3 w 10378"/>
                <a:gd name="T51" fmla="*/ 1841 h 1842"/>
                <a:gd name="T52" fmla="*/ 2034 w 10378"/>
                <a:gd name="T53" fmla="*/ 1815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0378" h="1842">
                  <a:moveTo>
                    <a:pt x="2034" y="1815"/>
                  </a:moveTo>
                  <a:lnTo>
                    <a:pt x="10369" y="1815"/>
                  </a:lnTo>
                  <a:lnTo>
                    <a:pt x="10369" y="1815"/>
                  </a:lnTo>
                  <a:cubicBezTo>
                    <a:pt x="10375" y="1815"/>
                    <a:pt x="10377" y="1805"/>
                    <a:pt x="10371" y="1803"/>
                  </a:cubicBezTo>
                  <a:lnTo>
                    <a:pt x="10151" y="1712"/>
                  </a:lnTo>
                  <a:lnTo>
                    <a:pt x="10151" y="1712"/>
                  </a:lnTo>
                  <a:cubicBezTo>
                    <a:pt x="9851" y="1587"/>
                    <a:pt x="8408" y="545"/>
                    <a:pt x="8044" y="322"/>
                  </a:cubicBezTo>
                  <a:lnTo>
                    <a:pt x="8044" y="322"/>
                  </a:lnTo>
                  <a:cubicBezTo>
                    <a:pt x="7672" y="95"/>
                    <a:pt x="7364" y="168"/>
                    <a:pt x="6998" y="361"/>
                  </a:cubicBezTo>
                  <a:lnTo>
                    <a:pt x="6998" y="361"/>
                  </a:lnTo>
                  <a:cubicBezTo>
                    <a:pt x="6637" y="552"/>
                    <a:pt x="6265" y="746"/>
                    <a:pt x="6265" y="746"/>
                  </a:cubicBezTo>
                  <a:lnTo>
                    <a:pt x="6260" y="748"/>
                  </a:lnTo>
                  <a:lnTo>
                    <a:pt x="6260" y="748"/>
                  </a:lnTo>
                  <a:cubicBezTo>
                    <a:pt x="6012" y="634"/>
                    <a:pt x="5752" y="514"/>
                    <a:pt x="5488" y="383"/>
                  </a:cubicBezTo>
                  <a:lnTo>
                    <a:pt x="5488" y="383"/>
                  </a:lnTo>
                  <a:cubicBezTo>
                    <a:pt x="5028" y="156"/>
                    <a:pt x="4513" y="0"/>
                    <a:pt x="3994" y="12"/>
                  </a:cubicBezTo>
                  <a:lnTo>
                    <a:pt x="3994" y="12"/>
                  </a:lnTo>
                  <a:cubicBezTo>
                    <a:pt x="3419" y="26"/>
                    <a:pt x="2918" y="293"/>
                    <a:pt x="2438" y="586"/>
                  </a:cubicBezTo>
                  <a:lnTo>
                    <a:pt x="2438" y="586"/>
                  </a:lnTo>
                  <a:cubicBezTo>
                    <a:pt x="1677" y="1050"/>
                    <a:pt x="868" y="1456"/>
                    <a:pt x="51" y="1815"/>
                  </a:cubicBezTo>
                  <a:lnTo>
                    <a:pt x="51" y="1815"/>
                  </a:lnTo>
                  <a:lnTo>
                    <a:pt x="51" y="1815"/>
                  </a:lnTo>
                  <a:lnTo>
                    <a:pt x="51" y="1815"/>
                  </a:lnTo>
                  <a:cubicBezTo>
                    <a:pt x="35" y="1822"/>
                    <a:pt x="18" y="1829"/>
                    <a:pt x="2" y="1836"/>
                  </a:cubicBezTo>
                  <a:lnTo>
                    <a:pt x="2" y="1836"/>
                  </a:lnTo>
                  <a:cubicBezTo>
                    <a:pt x="0" y="1837"/>
                    <a:pt x="0" y="1841"/>
                    <a:pt x="3" y="1841"/>
                  </a:cubicBezTo>
                  <a:lnTo>
                    <a:pt x="2034" y="1815"/>
                  </a:lnTo>
                </a:path>
              </a:pathLst>
            </a:custGeom>
            <a:solidFill>
              <a:schemeClr val="bg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13" name="Freeform 211">
              <a:extLst>
                <a:ext uri="{FF2B5EF4-FFF2-40B4-BE49-F238E27FC236}">
                  <a16:creationId xmlns:a16="http://schemas.microsoft.com/office/drawing/2014/main" id="{912DC4C6-57FC-40AB-81D2-B51520B4C89C}"/>
                </a:ext>
              </a:extLst>
            </p:cNvPr>
            <p:cNvSpPr>
              <a:spLocks noChangeArrowheads="1"/>
            </p:cNvSpPr>
            <p:nvPr/>
          </p:nvSpPr>
          <p:spPr bwMode="auto">
            <a:xfrm>
              <a:off x="1566618" y="7742728"/>
              <a:ext cx="8814289" cy="2313474"/>
            </a:xfrm>
            <a:custGeom>
              <a:avLst/>
              <a:gdLst>
                <a:gd name="T0" fmla="*/ 7 w 7073"/>
                <a:gd name="T1" fmla="*/ 1855 h 1856"/>
                <a:gd name="T2" fmla="*/ 7 w 7073"/>
                <a:gd name="T3" fmla="*/ 1855 h 1856"/>
                <a:gd name="T4" fmla="*/ 1 w 7073"/>
                <a:gd name="T5" fmla="*/ 1851 h 1856"/>
                <a:gd name="T6" fmla="*/ 1 w 7073"/>
                <a:gd name="T7" fmla="*/ 1851 h 1856"/>
                <a:gd name="T8" fmla="*/ 5 w 7073"/>
                <a:gd name="T9" fmla="*/ 1843 h 1856"/>
                <a:gd name="T10" fmla="*/ 5 w 7073"/>
                <a:gd name="T11" fmla="*/ 1843 h 1856"/>
                <a:gd name="T12" fmla="*/ 2448 w 7073"/>
                <a:gd name="T13" fmla="*/ 587 h 1856"/>
                <a:gd name="T14" fmla="*/ 2448 w 7073"/>
                <a:gd name="T15" fmla="*/ 587 h 1856"/>
                <a:gd name="T16" fmla="*/ 4008 w 7073"/>
                <a:gd name="T17" fmla="*/ 12 h 1856"/>
                <a:gd name="T18" fmla="*/ 4008 w 7073"/>
                <a:gd name="T19" fmla="*/ 12 h 1856"/>
                <a:gd name="T20" fmla="*/ 5504 w 7073"/>
                <a:gd name="T21" fmla="*/ 383 h 1856"/>
                <a:gd name="T22" fmla="*/ 5504 w 7073"/>
                <a:gd name="T23" fmla="*/ 383 h 1856"/>
                <a:gd name="T24" fmla="*/ 6395 w 7073"/>
                <a:gd name="T25" fmla="*/ 803 h 1856"/>
                <a:gd name="T26" fmla="*/ 6395 w 7073"/>
                <a:gd name="T27" fmla="*/ 803 h 1856"/>
                <a:gd name="T28" fmla="*/ 7068 w 7073"/>
                <a:gd name="T29" fmla="*/ 1117 h 1856"/>
                <a:gd name="T30" fmla="*/ 7068 w 7073"/>
                <a:gd name="T31" fmla="*/ 1117 h 1856"/>
                <a:gd name="T32" fmla="*/ 7070 w 7073"/>
                <a:gd name="T33" fmla="*/ 1126 h 1856"/>
                <a:gd name="T34" fmla="*/ 7070 w 7073"/>
                <a:gd name="T35" fmla="*/ 1126 h 1856"/>
                <a:gd name="T36" fmla="*/ 7062 w 7073"/>
                <a:gd name="T37" fmla="*/ 1128 h 1856"/>
                <a:gd name="T38" fmla="*/ 7062 w 7073"/>
                <a:gd name="T39" fmla="*/ 1128 h 1856"/>
                <a:gd name="T40" fmla="*/ 6389 w 7073"/>
                <a:gd name="T41" fmla="*/ 814 h 1856"/>
                <a:gd name="T42" fmla="*/ 6389 w 7073"/>
                <a:gd name="T43" fmla="*/ 814 h 1856"/>
                <a:gd name="T44" fmla="*/ 5498 w 7073"/>
                <a:gd name="T45" fmla="*/ 394 h 1856"/>
                <a:gd name="T46" fmla="*/ 5498 w 7073"/>
                <a:gd name="T47" fmla="*/ 394 h 1856"/>
                <a:gd name="T48" fmla="*/ 4008 w 7073"/>
                <a:gd name="T49" fmla="*/ 24 h 1856"/>
                <a:gd name="T50" fmla="*/ 4008 w 7073"/>
                <a:gd name="T51" fmla="*/ 24 h 1856"/>
                <a:gd name="T52" fmla="*/ 2454 w 7073"/>
                <a:gd name="T53" fmla="*/ 597 h 1856"/>
                <a:gd name="T54" fmla="*/ 2454 w 7073"/>
                <a:gd name="T55" fmla="*/ 597 h 1856"/>
                <a:gd name="T56" fmla="*/ 9 w 7073"/>
                <a:gd name="T57" fmla="*/ 1854 h 1856"/>
                <a:gd name="T58" fmla="*/ 9 w 7073"/>
                <a:gd name="T59" fmla="*/ 1854 h 1856"/>
                <a:gd name="T60" fmla="*/ 7 w 7073"/>
                <a:gd name="T61" fmla="*/ 1855 h 1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073" h="1856">
                  <a:moveTo>
                    <a:pt x="7" y="1855"/>
                  </a:moveTo>
                  <a:lnTo>
                    <a:pt x="7" y="1855"/>
                  </a:lnTo>
                  <a:cubicBezTo>
                    <a:pt x="5" y="1855"/>
                    <a:pt x="2" y="1854"/>
                    <a:pt x="1" y="1851"/>
                  </a:cubicBezTo>
                  <a:lnTo>
                    <a:pt x="1" y="1851"/>
                  </a:lnTo>
                  <a:cubicBezTo>
                    <a:pt x="0" y="1848"/>
                    <a:pt x="1" y="1844"/>
                    <a:pt x="5" y="1843"/>
                  </a:cubicBezTo>
                  <a:lnTo>
                    <a:pt x="5" y="1843"/>
                  </a:lnTo>
                  <a:cubicBezTo>
                    <a:pt x="892" y="1456"/>
                    <a:pt x="1714" y="1033"/>
                    <a:pt x="2448" y="587"/>
                  </a:cubicBezTo>
                  <a:lnTo>
                    <a:pt x="2448" y="587"/>
                  </a:lnTo>
                  <a:cubicBezTo>
                    <a:pt x="2892" y="316"/>
                    <a:pt x="3415" y="26"/>
                    <a:pt x="4008" y="12"/>
                  </a:cubicBezTo>
                  <a:lnTo>
                    <a:pt x="4008" y="12"/>
                  </a:lnTo>
                  <a:cubicBezTo>
                    <a:pt x="4479" y="0"/>
                    <a:pt x="4982" y="125"/>
                    <a:pt x="5504" y="383"/>
                  </a:cubicBezTo>
                  <a:lnTo>
                    <a:pt x="5504" y="383"/>
                  </a:lnTo>
                  <a:cubicBezTo>
                    <a:pt x="5810" y="535"/>
                    <a:pt x="6107" y="671"/>
                    <a:pt x="6395" y="803"/>
                  </a:cubicBezTo>
                  <a:lnTo>
                    <a:pt x="6395" y="803"/>
                  </a:lnTo>
                  <a:cubicBezTo>
                    <a:pt x="6634" y="912"/>
                    <a:pt x="6861" y="1016"/>
                    <a:pt x="7068" y="1117"/>
                  </a:cubicBezTo>
                  <a:lnTo>
                    <a:pt x="7068" y="1117"/>
                  </a:lnTo>
                  <a:cubicBezTo>
                    <a:pt x="7071" y="1119"/>
                    <a:pt x="7072" y="1123"/>
                    <a:pt x="7070" y="1126"/>
                  </a:cubicBezTo>
                  <a:lnTo>
                    <a:pt x="7070" y="1126"/>
                  </a:lnTo>
                  <a:cubicBezTo>
                    <a:pt x="7069" y="1128"/>
                    <a:pt x="7065" y="1130"/>
                    <a:pt x="7062" y="1128"/>
                  </a:cubicBezTo>
                  <a:lnTo>
                    <a:pt x="7062" y="1128"/>
                  </a:lnTo>
                  <a:cubicBezTo>
                    <a:pt x="6856" y="1027"/>
                    <a:pt x="6630" y="923"/>
                    <a:pt x="6389" y="814"/>
                  </a:cubicBezTo>
                  <a:lnTo>
                    <a:pt x="6389" y="814"/>
                  </a:lnTo>
                  <a:cubicBezTo>
                    <a:pt x="6102" y="682"/>
                    <a:pt x="5805" y="546"/>
                    <a:pt x="5498" y="394"/>
                  </a:cubicBezTo>
                  <a:lnTo>
                    <a:pt x="5498" y="394"/>
                  </a:lnTo>
                  <a:cubicBezTo>
                    <a:pt x="4979" y="137"/>
                    <a:pt x="4478" y="12"/>
                    <a:pt x="4008" y="24"/>
                  </a:cubicBezTo>
                  <a:lnTo>
                    <a:pt x="4008" y="24"/>
                  </a:lnTo>
                  <a:cubicBezTo>
                    <a:pt x="3418" y="38"/>
                    <a:pt x="2897" y="327"/>
                    <a:pt x="2454" y="597"/>
                  </a:cubicBezTo>
                  <a:lnTo>
                    <a:pt x="2454" y="597"/>
                  </a:lnTo>
                  <a:cubicBezTo>
                    <a:pt x="1720" y="1044"/>
                    <a:pt x="897" y="1467"/>
                    <a:pt x="9" y="1854"/>
                  </a:cubicBezTo>
                  <a:lnTo>
                    <a:pt x="9" y="1854"/>
                  </a:lnTo>
                  <a:cubicBezTo>
                    <a:pt x="9" y="1855"/>
                    <a:pt x="7" y="1855"/>
                    <a:pt x="7" y="1855"/>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14" name="Freeform 212">
              <a:extLst>
                <a:ext uri="{FF2B5EF4-FFF2-40B4-BE49-F238E27FC236}">
                  <a16:creationId xmlns:a16="http://schemas.microsoft.com/office/drawing/2014/main" id="{2C3975BA-E7CE-41AF-8D21-8CEB33293EF6}"/>
                </a:ext>
              </a:extLst>
            </p:cNvPr>
            <p:cNvSpPr>
              <a:spLocks noChangeArrowheads="1"/>
            </p:cNvSpPr>
            <p:nvPr/>
          </p:nvSpPr>
          <p:spPr bwMode="auto">
            <a:xfrm>
              <a:off x="9380782" y="7874612"/>
              <a:ext cx="4879731" cy="2022231"/>
            </a:xfrm>
            <a:custGeom>
              <a:avLst/>
              <a:gdLst>
                <a:gd name="T0" fmla="*/ 3908 w 3916"/>
                <a:gd name="T1" fmla="*/ 1623 h 1624"/>
                <a:gd name="T2" fmla="*/ 3908 w 3916"/>
                <a:gd name="T3" fmla="*/ 1623 h 1624"/>
                <a:gd name="T4" fmla="*/ 3906 w 3916"/>
                <a:gd name="T5" fmla="*/ 1623 h 1624"/>
                <a:gd name="T6" fmla="*/ 3906 w 3916"/>
                <a:gd name="T7" fmla="*/ 1623 h 1624"/>
                <a:gd name="T8" fmla="*/ 2512 w 3916"/>
                <a:gd name="T9" fmla="*/ 720 h 1624"/>
                <a:gd name="T10" fmla="*/ 2512 w 3916"/>
                <a:gd name="T11" fmla="*/ 720 h 1624"/>
                <a:gd name="T12" fmla="*/ 1782 w 3916"/>
                <a:gd name="T13" fmla="*/ 227 h 1624"/>
                <a:gd name="T14" fmla="*/ 1782 w 3916"/>
                <a:gd name="T15" fmla="*/ 227 h 1624"/>
                <a:gd name="T16" fmla="*/ 742 w 3916"/>
                <a:gd name="T17" fmla="*/ 266 h 1624"/>
                <a:gd name="T18" fmla="*/ 742 w 3916"/>
                <a:gd name="T19" fmla="*/ 266 h 1624"/>
                <a:gd name="T20" fmla="*/ 10 w 3916"/>
                <a:gd name="T21" fmla="*/ 650 h 1624"/>
                <a:gd name="T22" fmla="*/ 10 w 3916"/>
                <a:gd name="T23" fmla="*/ 650 h 1624"/>
                <a:gd name="T24" fmla="*/ 2 w 3916"/>
                <a:gd name="T25" fmla="*/ 648 h 1624"/>
                <a:gd name="T26" fmla="*/ 2 w 3916"/>
                <a:gd name="T27" fmla="*/ 648 h 1624"/>
                <a:gd name="T28" fmla="*/ 4 w 3916"/>
                <a:gd name="T29" fmla="*/ 640 h 1624"/>
                <a:gd name="T30" fmla="*/ 4 w 3916"/>
                <a:gd name="T31" fmla="*/ 640 h 1624"/>
                <a:gd name="T32" fmla="*/ 737 w 3916"/>
                <a:gd name="T33" fmla="*/ 255 h 1624"/>
                <a:gd name="T34" fmla="*/ 737 w 3916"/>
                <a:gd name="T35" fmla="*/ 255 h 1624"/>
                <a:gd name="T36" fmla="*/ 1260 w 3916"/>
                <a:gd name="T37" fmla="*/ 77 h 1624"/>
                <a:gd name="T38" fmla="*/ 1260 w 3916"/>
                <a:gd name="T39" fmla="*/ 77 h 1624"/>
                <a:gd name="T40" fmla="*/ 1788 w 3916"/>
                <a:gd name="T41" fmla="*/ 216 h 1624"/>
                <a:gd name="T42" fmla="*/ 1788 w 3916"/>
                <a:gd name="T43" fmla="*/ 216 h 1624"/>
                <a:gd name="T44" fmla="*/ 2518 w 3916"/>
                <a:gd name="T45" fmla="*/ 710 h 1624"/>
                <a:gd name="T46" fmla="*/ 2518 w 3916"/>
                <a:gd name="T47" fmla="*/ 710 h 1624"/>
                <a:gd name="T48" fmla="*/ 3910 w 3916"/>
                <a:gd name="T49" fmla="*/ 1611 h 1624"/>
                <a:gd name="T50" fmla="*/ 3910 w 3916"/>
                <a:gd name="T51" fmla="*/ 1611 h 1624"/>
                <a:gd name="T52" fmla="*/ 3913 w 3916"/>
                <a:gd name="T53" fmla="*/ 1619 h 1624"/>
                <a:gd name="T54" fmla="*/ 3913 w 3916"/>
                <a:gd name="T55" fmla="*/ 1619 h 1624"/>
                <a:gd name="T56" fmla="*/ 3908 w 3916"/>
                <a:gd name="T57" fmla="*/ 1623 h 1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916" h="1624">
                  <a:moveTo>
                    <a:pt x="3908" y="1623"/>
                  </a:moveTo>
                  <a:lnTo>
                    <a:pt x="3908" y="1623"/>
                  </a:lnTo>
                  <a:cubicBezTo>
                    <a:pt x="3907" y="1623"/>
                    <a:pt x="3907" y="1623"/>
                    <a:pt x="3906" y="1623"/>
                  </a:cubicBezTo>
                  <a:lnTo>
                    <a:pt x="3906" y="1623"/>
                  </a:lnTo>
                  <a:cubicBezTo>
                    <a:pt x="3739" y="1564"/>
                    <a:pt x="3058" y="1096"/>
                    <a:pt x="2512" y="720"/>
                  </a:cubicBezTo>
                  <a:lnTo>
                    <a:pt x="2512" y="720"/>
                  </a:lnTo>
                  <a:cubicBezTo>
                    <a:pt x="2192" y="500"/>
                    <a:pt x="1916" y="309"/>
                    <a:pt x="1782" y="227"/>
                  </a:cubicBezTo>
                  <a:lnTo>
                    <a:pt x="1782" y="227"/>
                  </a:lnTo>
                  <a:cubicBezTo>
                    <a:pt x="1411" y="0"/>
                    <a:pt x="1098" y="79"/>
                    <a:pt x="742" y="266"/>
                  </a:cubicBezTo>
                  <a:lnTo>
                    <a:pt x="742" y="266"/>
                  </a:lnTo>
                  <a:cubicBezTo>
                    <a:pt x="385" y="455"/>
                    <a:pt x="13" y="649"/>
                    <a:pt x="10" y="650"/>
                  </a:cubicBezTo>
                  <a:lnTo>
                    <a:pt x="10" y="650"/>
                  </a:lnTo>
                  <a:cubicBezTo>
                    <a:pt x="7" y="652"/>
                    <a:pt x="3" y="651"/>
                    <a:pt x="2" y="648"/>
                  </a:cubicBezTo>
                  <a:lnTo>
                    <a:pt x="2" y="648"/>
                  </a:lnTo>
                  <a:cubicBezTo>
                    <a:pt x="0" y="645"/>
                    <a:pt x="1" y="641"/>
                    <a:pt x="4" y="640"/>
                  </a:cubicBezTo>
                  <a:lnTo>
                    <a:pt x="4" y="640"/>
                  </a:lnTo>
                  <a:cubicBezTo>
                    <a:pt x="8" y="638"/>
                    <a:pt x="379" y="444"/>
                    <a:pt x="737" y="255"/>
                  </a:cubicBezTo>
                  <a:lnTo>
                    <a:pt x="737" y="255"/>
                  </a:lnTo>
                  <a:cubicBezTo>
                    <a:pt x="946" y="145"/>
                    <a:pt x="1107" y="90"/>
                    <a:pt x="1260" y="77"/>
                  </a:cubicBezTo>
                  <a:lnTo>
                    <a:pt x="1260" y="77"/>
                  </a:lnTo>
                  <a:cubicBezTo>
                    <a:pt x="1439" y="63"/>
                    <a:pt x="1611" y="108"/>
                    <a:pt x="1788" y="216"/>
                  </a:cubicBezTo>
                  <a:lnTo>
                    <a:pt x="1788" y="216"/>
                  </a:lnTo>
                  <a:cubicBezTo>
                    <a:pt x="1923" y="298"/>
                    <a:pt x="2199" y="489"/>
                    <a:pt x="2518" y="710"/>
                  </a:cubicBezTo>
                  <a:lnTo>
                    <a:pt x="2518" y="710"/>
                  </a:lnTo>
                  <a:cubicBezTo>
                    <a:pt x="3065" y="1085"/>
                    <a:pt x="3744" y="1553"/>
                    <a:pt x="3910" y="1611"/>
                  </a:cubicBezTo>
                  <a:lnTo>
                    <a:pt x="3910" y="1611"/>
                  </a:lnTo>
                  <a:cubicBezTo>
                    <a:pt x="3913" y="1613"/>
                    <a:pt x="3915" y="1616"/>
                    <a:pt x="3913" y="1619"/>
                  </a:cubicBezTo>
                  <a:lnTo>
                    <a:pt x="3913" y="1619"/>
                  </a:lnTo>
                  <a:cubicBezTo>
                    <a:pt x="3913" y="1622"/>
                    <a:pt x="3911" y="1623"/>
                    <a:pt x="3908" y="1623"/>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nvGrpSpPr>
            <p:cNvPr id="23" name="Grupo 22">
              <a:extLst>
                <a:ext uri="{FF2B5EF4-FFF2-40B4-BE49-F238E27FC236}">
                  <a16:creationId xmlns:a16="http://schemas.microsoft.com/office/drawing/2014/main" id="{64C7F708-23DC-42DB-AA2B-63F7F738D108}"/>
                </a:ext>
              </a:extLst>
            </p:cNvPr>
            <p:cNvGrpSpPr/>
            <p:nvPr/>
          </p:nvGrpSpPr>
          <p:grpSpPr>
            <a:xfrm>
              <a:off x="11265635" y="8556016"/>
              <a:ext cx="1945298" cy="1093542"/>
              <a:chOff x="11265635" y="8556016"/>
              <a:chExt cx="1945298" cy="1093542"/>
            </a:xfrm>
          </p:grpSpPr>
          <p:sp>
            <p:nvSpPr>
              <p:cNvPr id="215" name="Freeform 213">
                <a:extLst>
                  <a:ext uri="{FF2B5EF4-FFF2-40B4-BE49-F238E27FC236}">
                    <a16:creationId xmlns:a16="http://schemas.microsoft.com/office/drawing/2014/main" id="{38E7BB8D-814F-4992-9342-E840B3A11DF7}"/>
                  </a:ext>
                </a:extLst>
              </p:cNvPr>
              <p:cNvSpPr>
                <a:spLocks noChangeArrowheads="1"/>
              </p:cNvSpPr>
              <p:nvPr/>
            </p:nvSpPr>
            <p:spPr bwMode="auto">
              <a:xfrm>
                <a:off x="11430491" y="8594481"/>
                <a:ext cx="714375" cy="1044087"/>
              </a:xfrm>
              <a:custGeom>
                <a:avLst/>
                <a:gdLst>
                  <a:gd name="T0" fmla="*/ 0 w 572"/>
                  <a:gd name="T1" fmla="*/ 322 h 837"/>
                  <a:gd name="T2" fmla="*/ 0 w 572"/>
                  <a:gd name="T3" fmla="*/ 836 h 837"/>
                  <a:gd name="T4" fmla="*/ 571 w 572"/>
                  <a:gd name="T5" fmla="*/ 836 h 837"/>
                  <a:gd name="T6" fmla="*/ 571 w 572"/>
                  <a:gd name="T7" fmla="*/ 297 h 837"/>
                  <a:gd name="T8" fmla="*/ 300 w 572"/>
                  <a:gd name="T9" fmla="*/ 0 h 837"/>
                  <a:gd name="T10" fmla="*/ 0 w 572"/>
                  <a:gd name="T11" fmla="*/ 322 h 837"/>
                </a:gdLst>
                <a:ahLst/>
                <a:cxnLst>
                  <a:cxn ang="0">
                    <a:pos x="T0" y="T1"/>
                  </a:cxn>
                  <a:cxn ang="0">
                    <a:pos x="T2" y="T3"/>
                  </a:cxn>
                  <a:cxn ang="0">
                    <a:pos x="T4" y="T5"/>
                  </a:cxn>
                  <a:cxn ang="0">
                    <a:pos x="T6" y="T7"/>
                  </a:cxn>
                  <a:cxn ang="0">
                    <a:pos x="T8" y="T9"/>
                  </a:cxn>
                  <a:cxn ang="0">
                    <a:pos x="T10" y="T11"/>
                  </a:cxn>
                </a:cxnLst>
                <a:rect l="0" t="0" r="r" b="b"/>
                <a:pathLst>
                  <a:path w="572" h="837">
                    <a:moveTo>
                      <a:pt x="0" y="322"/>
                    </a:moveTo>
                    <a:lnTo>
                      <a:pt x="0" y="836"/>
                    </a:lnTo>
                    <a:lnTo>
                      <a:pt x="571" y="836"/>
                    </a:lnTo>
                    <a:lnTo>
                      <a:pt x="571" y="297"/>
                    </a:lnTo>
                    <a:lnTo>
                      <a:pt x="300" y="0"/>
                    </a:lnTo>
                    <a:lnTo>
                      <a:pt x="0" y="322"/>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16" name="Freeform 214">
                <a:extLst>
                  <a:ext uri="{FF2B5EF4-FFF2-40B4-BE49-F238E27FC236}">
                    <a16:creationId xmlns:a16="http://schemas.microsoft.com/office/drawing/2014/main" id="{D82EA0DE-00C3-4674-8D25-9610CF5B3747}"/>
                  </a:ext>
                </a:extLst>
              </p:cNvPr>
              <p:cNvSpPr>
                <a:spLocks noChangeArrowheads="1"/>
              </p:cNvSpPr>
              <p:nvPr/>
            </p:nvSpPr>
            <p:spPr bwMode="auto">
              <a:xfrm>
                <a:off x="11424994" y="8588987"/>
                <a:ext cx="730862" cy="1060570"/>
              </a:xfrm>
              <a:custGeom>
                <a:avLst/>
                <a:gdLst>
                  <a:gd name="T0" fmla="*/ 12 w 585"/>
                  <a:gd name="T1" fmla="*/ 836 h 849"/>
                  <a:gd name="T2" fmla="*/ 571 w 585"/>
                  <a:gd name="T3" fmla="*/ 836 h 849"/>
                  <a:gd name="T4" fmla="*/ 571 w 585"/>
                  <a:gd name="T5" fmla="*/ 305 h 849"/>
                  <a:gd name="T6" fmla="*/ 306 w 585"/>
                  <a:gd name="T7" fmla="*/ 15 h 849"/>
                  <a:gd name="T8" fmla="*/ 12 w 585"/>
                  <a:gd name="T9" fmla="*/ 330 h 849"/>
                  <a:gd name="T10" fmla="*/ 12 w 585"/>
                  <a:gd name="T11" fmla="*/ 836 h 849"/>
                  <a:gd name="T12" fmla="*/ 577 w 585"/>
                  <a:gd name="T13" fmla="*/ 848 h 849"/>
                  <a:gd name="T14" fmla="*/ 6 w 585"/>
                  <a:gd name="T15" fmla="*/ 848 h 849"/>
                  <a:gd name="T16" fmla="*/ 6 w 585"/>
                  <a:gd name="T17" fmla="*/ 848 h 849"/>
                  <a:gd name="T18" fmla="*/ 0 w 585"/>
                  <a:gd name="T19" fmla="*/ 842 h 849"/>
                  <a:gd name="T20" fmla="*/ 0 w 585"/>
                  <a:gd name="T21" fmla="*/ 328 h 849"/>
                  <a:gd name="T22" fmla="*/ 0 w 585"/>
                  <a:gd name="T23" fmla="*/ 328 h 849"/>
                  <a:gd name="T24" fmla="*/ 2 w 585"/>
                  <a:gd name="T25" fmla="*/ 324 h 849"/>
                  <a:gd name="T26" fmla="*/ 302 w 585"/>
                  <a:gd name="T27" fmla="*/ 1 h 849"/>
                  <a:gd name="T28" fmla="*/ 302 w 585"/>
                  <a:gd name="T29" fmla="*/ 1 h 849"/>
                  <a:gd name="T30" fmla="*/ 307 w 585"/>
                  <a:gd name="T31" fmla="*/ 0 h 849"/>
                  <a:gd name="T32" fmla="*/ 307 w 585"/>
                  <a:gd name="T33" fmla="*/ 0 h 849"/>
                  <a:gd name="T34" fmla="*/ 311 w 585"/>
                  <a:gd name="T35" fmla="*/ 2 h 849"/>
                  <a:gd name="T36" fmla="*/ 582 w 585"/>
                  <a:gd name="T37" fmla="*/ 299 h 849"/>
                  <a:gd name="T38" fmla="*/ 582 w 585"/>
                  <a:gd name="T39" fmla="*/ 299 h 849"/>
                  <a:gd name="T40" fmla="*/ 584 w 585"/>
                  <a:gd name="T41" fmla="*/ 303 h 849"/>
                  <a:gd name="T42" fmla="*/ 584 w 585"/>
                  <a:gd name="T43" fmla="*/ 842 h 849"/>
                  <a:gd name="T44" fmla="*/ 584 w 585"/>
                  <a:gd name="T45" fmla="*/ 842 h 849"/>
                  <a:gd name="T46" fmla="*/ 577 w 585"/>
                  <a:gd name="T47" fmla="*/ 848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85" h="849">
                    <a:moveTo>
                      <a:pt x="12" y="836"/>
                    </a:moveTo>
                    <a:lnTo>
                      <a:pt x="571" y="836"/>
                    </a:lnTo>
                    <a:lnTo>
                      <a:pt x="571" y="305"/>
                    </a:lnTo>
                    <a:lnTo>
                      <a:pt x="306" y="15"/>
                    </a:lnTo>
                    <a:lnTo>
                      <a:pt x="12" y="330"/>
                    </a:lnTo>
                    <a:lnTo>
                      <a:pt x="12" y="836"/>
                    </a:lnTo>
                    <a:close/>
                    <a:moveTo>
                      <a:pt x="577" y="848"/>
                    </a:moveTo>
                    <a:lnTo>
                      <a:pt x="6" y="848"/>
                    </a:lnTo>
                    <a:lnTo>
                      <a:pt x="6" y="848"/>
                    </a:lnTo>
                    <a:cubicBezTo>
                      <a:pt x="3" y="848"/>
                      <a:pt x="0" y="846"/>
                      <a:pt x="0" y="842"/>
                    </a:cubicBezTo>
                    <a:lnTo>
                      <a:pt x="0" y="328"/>
                    </a:lnTo>
                    <a:lnTo>
                      <a:pt x="0" y="328"/>
                    </a:lnTo>
                    <a:cubicBezTo>
                      <a:pt x="0" y="327"/>
                      <a:pt x="0" y="325"/>
                      <a:pt x="2" y="324"/>
                    </a:cubicBezTo>
                    <a:lnTo>
                      <a:pt x="302" y="1"/>
                    </a:lnTo>
                    <a:lnTo>
                      <a:pt x="302" y="1"/>
                    </a:lnTo>
                    <a:cubicBezTo>
                      <a:pt x="303" y="0"/>
                      <a:pt x="304" y="0"/>
                      <a:pt x="307" y="0"/>
                    </a:cubicBezTo>
                    <a:lnTo>
                      <a:pt x="307" y="0"/>
                    </a:lnTo>
                    <a:cubicBezTo>
                      <a:pt x="308" y="0"/>
                      <a:pt x="310" y="1"/>
                      <a:pt x="311" y="2"/>
                    </a:cubicBezTo>
                    <a:lnTo>
                      <a:pt x="582" y="299"/>
                    </a:lnTo>
                    <a:lnTo>
                      <a:pt x="582" y="299"/>
                    </a:lnTo>
                    <a:cubicBezTo>
                      <a:pt x="583" y="300"/>
                      <a:pt x="584" y="301"/>
                      <a:pt x="584" y="303"/>
                    </a:cubicBezTo>
                    <a:lnTo>
                      <a:pt x="584" y="842"/>
                    </a:lnTo>
                    <a:lnTo>
                      <a:pt x="584" y="842"/>
                    </a:lnTo>
                    <a:cubicBezTo>
                      <a:pt x="584" y="846"/>
                      <a:pt x="581" y="848"/>
                      <a:pt x="577" y="84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17" name="Freeform 215">
                <a:extLst>
                  <a:ext uri="{FF2B5EF4-FFF2-40B4-BE49-F238E27FC236}">
                    <a16:creationId xmlns:a16="http://schemas.microsoft.com/office/drawing/2014/main" id="{2A281E01-DFAD-4ABD-B472-F9EFA9D2F518}"/>
                  </a:ext>
                </a:extLst>
              </p:cNvPr>
              <p:cNvSpPr>
                <a:spLocks noChangeArrowheads="1"/>
              </p:cNvSpPr>
              <p:nvPr/>
            </p:nvSpPr>
            <p:spPr bwMode="auto">
              <a:xfrm>
                <a:off x="12139369" y="8990135"/>
                <a:ext cx="967154" cy="648433"/>
              </a:xfrm>
              <a:custGeom>
                <a:avLst/>
                <a:gdLst>
                  <a:gd name="T0" fmla="*/ 0 w 777"/>
                  <a:gd name="T1" fmla="*/ 0 h 519"/>
                  <a:gd name="T2" fmla="*/ 776 w 777"/>
                  <a:gd name="T3" fmla="*/ 63 h 519"/>
                  <a:gd name="T4" fmla="*/ 776 w 777"/>
                  <a:gd name="T5" fmla="*/ 518 h 519"/>
                  <a:gd name="T6" fmla="*/ 0 w 777"/>
                  <a:gd name="T7" fmla="*/ 518 h 519"/>
                  <a:gd name="T8" fmla="*/ 0 w 777"/>
                  <a:gd name="T9" fmla="*/ 0 h 519"/>
                </a:gdLst>
                <a:ahLst/>
                <a:cxnLst>
                  <a:cxn ang="0">
                    <a:pos x="T0" y="T1"/>
                  </a:cxn>
                  <a:cxn ang="0">
                    <a:pos x="T2" y="T3"/>
                  </a:cxn>
                  <a:cxn ang="0">
                    <a:pos x="T4" y="T5"/>
                  </a:cxn>
                  <a:cxn ang="0">
                    <a:pos x="T6" y="T7"/>
                  </a:cxn>
                  <a:cxn ang="0">
                    <a:pos x="T8" y="T9"/>
                  </a:cxn>
                </a:cxnLst>
                <a:rect l="0" t="0" r="r" b="b"/>
                <a:pathLst>
                  <a:path w="777" h="519">
                    <a:moveTo>
                      <a:pt x="0" y="0"/>
                    </a:moveTo>
                    <a:lnTo>
                      <a:pt x="776" y="63"/>
                    </a:lnTo>
                    <a:lnTo>
                      <a:pt x="776" y="518"/>
                    </a:lnTo>
                    <a:lnTo>
                      <a:pt x="0" y="518"/>
                    </a:lnTo>
                    <a:lnTo>
                      <a:pt x="0" y="0"/>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18" name="Freeform 216">
                <a:extLst>
                  <a:ext uri="{FF2B5EF4-FFF2-40B4-BE49-F238E27FC236}">
                    <a16:creationId xmlns:a16="http://schemas.microsoft.com/office/drawing/2014/main" id="{5C3A4540-8E85-45A0-9A56-D524569A1131}"/>
                  </a:ext>
                </a:extLst>
              </p:cNvPr>
              <p:cNvSpPr>
                <a:spLocks noChangeArrowheads="1"/>
              </p:cNvSpPr>
              <p:nvPr/>
            </p:nvSpPr>
            <p:spPr bwMode="auto">
              <a:xfrm>
                <a:off x="12133876" y="8984641"/>
                <a:ext cx="983638" cy="664917"/>
              </a:xfrm>
              <a:custGeom>
                <a:avLst/>
                <a:gdLst>
                  <a:gd name="T0" fmla="*/ 13 w 789"/>
                  <a:gd name="T1" fmla="*/ 519 h 532"/>
                  <a:gd name="T2" fmla="*/ 775 w 789"/>
                  <a:gd name="T3" fmla="*/ 519 h 532"/>
                  <a:gd name="T4" fmla="*/ 775 w 789"/>
                  <a:gd name="T5" fmla="*/ 76 h 532"/>
                  <a:gd name="T6" fmla="*/ 13 w 789"/>
                  <a:gd name="T7" fmla="*/ 13 h 532"/>
                  <a:gd name="T8" fmla="*/ 13 w 789"/>
                  <a:gd name="T9" fmla="*/ 519 h 532"/>
                  <a:gd name="T10" fmla="*/ 782 w 789"/>
                  <a:gd name="T11" fmla="*/ 531 h 532"/>
                  <a:gd name="T12" fmla="*/ 6 w 789"/>
                  <a:gd name="T13" fmla="*/ 531 h 532"/>
                  <a:gd name="T14" fmla="*/ 6 w 789"/>
                  <a:gd name="T15" fmla="*/ 531 h 532"/>
                  <a:gd name="T16" fmla="*/ 0 w 789"/>
                  <a:gd name="T17" fmla="*/ 525 h 532"/>
                  <a:gd name="T18" fmla="*/ 0 w 789"/>
                  <a:gd name="T19" fmla="*/ 7 h 532"/>
                  <a:gd name="T20" fmla="*/ 0 w 789"/>
                  <a:gd name="T21" fmla="*/ 7 h 532"/>
                  <a:gd name="T22" fmla="*/ 2 w 789"/>
                  <a:gd name="T23" fmla="*/ 2 h 532"/>
                  <a:gd name="T24" fmla="*/ 2 w 789"/>
                  <a:gd name="T25" fmla="*/ 2 h 532"/>
                  <a:gd name="T26" fmla="*/ 7 w 789"/>
                  <a:gd name="T27" fmla="*/ 0 h 532"/>
                  <a:gd name="T28" fmla="*/ 782 w 789"/>
                  <a:gd name="T29" fmla="*/ 64 h 532"/>
                  <a:gd name="T30" fmla="*/ 782 w 789"/>
                  <a:gd name="T31" fmla="*/ 64 h 532"/>
                  <a:gd name="T32" fmla="*/ 788 w 789"/>
                  <a:gd name="T33" fmla="*/ 70 h 532"/>
                  <a:gd name="T34" fmla="*/ 788 w 789"/>
                  <a:gd name="T35" fmla="*/ 525 h 532"/>
                  <a:gd name="T36" fmla="*/ 788 w 789"/>
                  <a:gd name="T37" fmla="*/ 525 h 532"/>
                  <a:gd name="T38" fmla="*/ 782 w 789"/>
                  <a:gd name="T39" fmla="*/ 531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9" h="532">
                    <a:moveTo>
                      <a:pt x="13" y="519"/>
                    </a:moveTo>
                    <a:lnTo>
                      <a:pt x="775" y="519"/>
                    </a:lnTo>
                    <a:lnTo>
                      <a:pt x="775" y="76"/>
                    </a:lnTo>
                    <a:lnTo>
                      <a:pt x="13" y="13"/>
                    </a:lnTo>
                    <a:lnTo>
                      <a:pt x="13" y="519"/>
                    </a:lnTo>
                    <a:close/>
                    <a:moveTo>
                      <a:pt x="782" y="531"/>
                    </a:moveTo>
                    <a:lnTo>
                      <a:pt x="6" y="531"/>
                    </a:lnTo>
                    <a:lnTo>
                      <a:pt x="6" y="531"/>
                    </a:lnTo>
                    <a:cubicBezTo>
                      <a:pt x="3" y="531"/>
                      <a:pt x="0" y="529"/>
                      <a:pt x="0" y="525"/>
                    </a:cubicBezTo>
                    <a:lnTo>
                      <a:pt x="0" y="7"/>
                    </a:lnTo>
                    <a:lnTo>
                      <a:pt x="0" y="7"/>
                    </a:lnTo>
                    <a:cubicBezTo>
                      <a:pt x="0" y="5"/>
                      <a:pt x="1" y="4"/>
                      <a:pt x="2" y="2"/>
                    </a:cubicBezTo>
                    <a:lnTo>
                      <a:pt x="2" y="2"/>
                    </a:lnTo>
                    <a:cubicBezTo>
                      <a:pt x="4" y="1"/>
                      <a:pt x="5" y="0"/>
                      <a:pt x="7" y="0"/>
                    </a:cubicBezTo>
                    <a:lnTo>
                      <a:pt x="782" y="64"/>
                    </a:lnTo>
                    <a:lnTo>
                      <a:pt x="782" y="64"/>
                    </a:lnTo>
                    <a:cubicBezTo>
                      <a:pt x="785" y="64"/>
                      <a:pt x="788" y="67"/>
                      <a:pt x="788" y="70"/>
                    </a:cubicBezTo>
                    <a:lnTo>
                      <a:pt x="788" y="525"/>
                    </a:lnTo>
                    <a:lnTo>
                      <a:pt x="788" y="525"/>
                    </a:lnTo>
                    <a:cubicBezTo>
                      <a:pt x="788" y="529"/>
                      <a:pt x="785" y="531"/>
                      <a:pt x="782" y="531"/>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19" name="Freeform 217">
                <a:extLst>
                  <a:ext uri="{FF2B5EF4-FFF2-40B4-BE49-F238E27FC236}">
                    <a16:creationId xmlns:a16="http://schemas.microsoft.com/office/drawing/2014/main" id="{1050513F-BFB7-4317-A75C-9B6CBC14B77F}"/>
                  </a:ext>
                </a:extLst>
              </p:cNvPr>
              <p:cNvSpPr>
                <a:spLocks noChangeArrowheads="1"/>
              </p:cNvSpPr>
              <p:nvPr/>
            </p:nvSpPr>
            <p:spPr bwMode="auto">
              <a:xfrm>
                <a:off x="11633812" y="9133010"/>
                <a:ext cx="296740" cy="505558"/>
              </a:xfrm>
              <a:custGeom>
                <a:avLst/>
                <a:gdLst>
                  <a:gd name="T0" fmla="*/ 235 w 236"/>
                  <a:gd name="T1" fmla="*/ 404 h 405"/>
                  <a:gd name="T2" fmla="*/ 0 w 236"/>
                  <a:gd name="T3" fmla="*/ 404 h 405"/>
                  <a:gd name="T4" fmla="*/ 0 w 236"/>
                  <a:gd name="T5" fmla="*/ 47 h 405"/>
                  <a:gd name="T6" fmla="*/ 0 w 236"/>
                  <a:gd name="T7" fmla="*/ 47 h 405"/>
                  <a:gd name="T8" fmla="*/ 47 w 236"/>
                  <a:gd name="T9" fmla="*/ 0 h 405"/>
                  <a:gd name="T10" fmla="*/ 188 w 236"/>
                  <a:gd name="T11" fmla="*/ 0 h 405"/>
                  <a:gd name="T12" fmla="*/ 188 w 236"/>
                  <a:gd name="T13" fmla="*/ 0 h 405"/>
                  <a:gd name="T14" fmla="*/ 235 w 236"/>
                  <a:gd name="T15" fmla="*/ 47 h 405"/>
                  <a:gd name="T16" fmla="*/ 235 w 236"/>
                  <a:gd name="T17" fmla="*/ 404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6" h="405">
                    <a:moveTo>
                      <a:pt x="235" y="404"/>
                    </a:moveTo>
                    <a:lnTo>
                      <a:pt x="0" y="404"/>
                    </a:lnTo>
                    <a:lnTo>
                      <a:pt x="0" y="47"/>
                    </a:lnTo>
                    <a:lnTo>
                      <a:pt x="0" y="47"/>
                    </a:lnTo>
                    <a:cubicBezTo>
                      <a:pt x="0" y="21"/>
                      <a:pt x="21" y="0"/>
                      <a:pt x="47" y="0"/>
                    </a:cubicBezTo>
                    <a:lnTo>
                      <a:pt x="188" y="0"/>
                    </a:lnTo>
                    <a:lnTo>
                      <a:pt x="188" y="0"/>
                    </a:lnTo>
                    <a:cubicBezTo>
                      <a:pt x="214" y="0"/>
                      <a:pt x="235" y="21"/>
                      <a:pt x="235" y="47"/>
                    </a:cubicBezTo>
                    <a:lnTo>
                      <a:pt x="235" y="404"/>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20" name="Freeform 218">
                <a:extLst>
                  <a:ext uri="{FF2B5EF4-FFF2-40B4-BE49-F238E27FC236}">
                    <a16:creationId xmlns:a16="http://schemas.microsoft.com/office/drawing/2014/main" id="{E29393B4-0F2E-4C98-8129-C2CD753B5B65}"/>
                  </a:ext>
                </a:extLst>
              </p:cNvPr>
              <p:cNvSpPr>
                <a:spLocks noChangeArrowheads="1"/>
              </p:cNvSpPr>
              <p:nvPr/>
            </p:nvSpPr>
            <p:spPr bwMode="auto">
              <a:xfrm>
                <a:off x="11622821" y="9127516"/>
                <a:ext cx="307731" cy="522042"/>
              </a:xfrm>
              <a:custGeom>
                <a:avLst/>
                <a:gdLst>
                  <a:gd name="T0" fmla="*/ 11 w 248"/>
                  <a:gd name="T1" fmla="*/ 404 h 417"/>
                  <a:gd name="T2" fmla="*/ 235 w 248"/>
                  <a:gd name="T3" fmla="*/ 404 h 417"/>
                  <a:gd name="T4" fmla="*/ 235 w 248"/>
                  <a:gd name="T5" fmla="*/ 34 h 417"/>
                  <a:gd name="T6" fmla="*/ 235 w 248"/>
                  <a:gd name="T7" fmla="*/ 34 h 417"/>
                  <a:gd name="T8" fmla="*/ 213 w 248"/>
                  <a:gd name="T9" fmla="*/ 12 h 417"/>
                  <a:gd name="T10" fmla="*/ 33 w 248"/>
                  <a:gd name="T11" fmla="*/ 12 h 417"/>
                  <a:gd name="T12" fmla="*/ 33 w 248"/>
                  <a:gd name="T13" fmla="*/ 12 h 417"/>
                  <a:gd name="T14" fmla="*/ 11 w 248"/>
                  <a:gd name="T15" fmla="*/ 34 h 417"/>
                  <a:gd name="T16" fmla="*/ 11 w 248"/>
                  <a:gd name="T17" fmla="*/ 404 h 417"/>
                  <a:gd name="T18" fmla="*/ 241 w 248"/>
                  <a:gd name="T19" fmla="*/ 416 h 417"/>
                  <a:gd name="T20" fmla="*/ 6 w 248"/>
                  <a:gd name="T21" fmla="*/ 416 h 417"/>
                  <a:gd name="T22" fmla="*/ 6 w 248"/>
                  <a:gd name="T23" fmla="*/ 416 h 417"/>
                  <a:gd name="T24" fmla="*/ 0 w 248"/>
                  <a:gd name="T25" fmla="*/ 410 h 417"/>
                  <a:gd name="T26" fmla="*/ 0 w 248"/>
                  <a:gd name="T27" fmla="*/ 34 h 417"/>
                  <a:gd name="T28" fmla="*/ 0 w 248"/>
                  <a:gd name="T29" fmla="*/ 34 h 417"/>
                  <a:gd name="T30" fmla="*/ 33 w 248"/>
                  <a:gd name="T31" fmla="*/ 0 h 417"/>
                  <a:gd name="T32" fmla="*/ 213 w 248"/>
                  <a:gd name="T33" fmla="*/ 0 h 417"/>
                  <a:gd name="T34" fmla="*/ 213 w 248"/>
                  <a:gd name="T35" fmla="*/ 0 h 417"/>
                  <a:gd name="T36" fmla="*/ 247 w 248"/>
                  <a:gd name="T37" fmla="*/ 34 h 417"/>
                  <a:gd name="T38" fmla="*/ 247 w 248"/>
                  <a:gd name="T39" fmla="*/ 410 h 417"/>
                  <a:gd name="T40" fmla="*/ 247 w 248"/>
                  <a:gd name="T41" fmla="*/ 410 h 417"/>
                  <a:gd name="T42" fmla="*/ 241 w 248"/>
                  <a:gd name="T43" fmla="*/ 416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8" h="417">
                    <a:moveTo>
                      <a:pt x="11" y="404"/>
                    </a:moveTo>
                    <a:lnTo>
                      <a:pt x="235" y="404"/>
                    </a:lnTo>
                    <a:lnTo>
                      <a:pt x="235" y="34"/>
                    </a:lnTo>
                    <a:lnTo>
                      <a:pt x="235" y="34"/>
                    </a:lnTo>
                    <a:cubicBezTo>
                      <a:pt x="235" y="22"/>
                      <a:pt x="225" y="12"/>
                      <a:pt x="213" y="12"/>
                    </a:cubicBezTo>
                    <a:lnTo>
                      <a:pt x="33" y="12"/>
                    </a:lnTo>
                    <a:lnTo>
                      <a:pt x="33" y="12"/>
                    </a:lnTo>
                    <a:cubicBezTo>
                      <a:pt x="21" y="12"/>
                      <a:pt x="11" y="22"/>
                      <a:pt x="11" y="34"/>
                    </a:cubicBezTo>
                    <a:lnTo>
                      <a:pt x="11" y="404"/>
                    </a:lnTo>
                    <a:close/>
                    <a:moveTo>
                      <a:pt x="241" y="416"/>
                    </a:moveTo>
                    <a:lnTo>
                      <a:pt x="6" y="416"/>
                    </a:lnTo>
                    <a:lnTo>
                      <a:pt x="6" y="416"/>
                    </a:lnTo>
                    <a:cubicBezTo>
                      <a:pt x="2" y="416"/>
                      <a:pt x="0" y="414"/>
                      <a:pt x="0" y="410"/>
                    </a:cubicBezTo>
                    <a:lnTo>
                      <a:pt x="0" y="34"/>
                    </a:lnTo>
                    <a:lnTo>
                      <a:pt x="0" y="34"/>
                    </a:lnTo>
                    <a:cubicBezTo>
                      <a:pt x="0" y="15"/>
                      <a:pt x="15" y="0"/>
                      <a:pt x="33" y="0"/>
                    </a:cubicBezTo>
                    <a:lnTo>
                      <a:pt x="213" y="0"/>
                    </a:lnTo>
                    <a:lnTo>
                      <a:pt x="213" y="0"/>
                    </a:lnTo>
                    <a:cubicBezTo>
                      <a:pt x="232" y="0"/>
                      <a:pt x="247" y="15"/>
                      <a:pt x="247" y="34"/>
                    </a:cubicBezTo>
                    <a:lnTo>
                      <a:pt x="247" y="410"/>
                    </a:lnTo>
                    <a:lnTo>
                      <a:pt x="247" y="410"/>
                    </a:lnTo>
                    <a:cubicBezTo>
                      <a:pt x="247" y="414"/>
                      <a:pt x="244" y="416"/>
                      <a:pt x="241" y="416"/>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21" name="Freeform 219">
                <a:extLst>
                  <a:ext uri="{FF2B5EF4-FFF2-40B4-BE49-F238E27FC236}">
                    <a16:creationId xmlns:a16="http://schemas.microsoft.com/office/drawing/2014/main" id="{24CE82B8-98B0-44BA-A3B5-61F1C04CD140}"/>
                  </a:ext>
                </a:extLst>
              </p:cNvPr>
              <p:cNvSpPr>
                <a:spLocks noChangeArrowheads="1"/>
              </p:cNvSpPr>
              <p:nvPr/>
            </p:nvSpPr>
            <p:spPr bwMode="auto">
              <a:xfrm>
                <a:off x="12243780" y="9264894"/>
                <a:ext cx="362683" cy="120894"/>
              </a:xfrm>
              <a:custGeom>
                <a:avLst/>
                <a:gdLst>
                  <a:gd name="T0" fmla="*/ 258 w 292"/>
                  <a:gd name="T1" fmla="*/ 95 h 96"/>
                  <a:gd name="T2" fmla="*/ 33 w 292"/>
                  <a:gd name="T3" fmla="*/ 95 h 96"/>
                  <a:gd name="T4" fmla="*/ 33 w 292"/>
                  <a:gd name="T5" fmla="*/ 95 h 96"/>
                  <a:gd name="T6" fmla="*/ 0 w 292"/>
                  <a:gd name="T7" fmla="*/ 62 h 96"/>
                  <a:gd name="T8" fmla="*/ 0 w 292"/>
                  <a:gd name="T9" fmla="*/ 33 h 96"/>
                  <a:gd name="T10" fmla="*/ 0 w 292"/>
                  <a:gd name="T11" fmla="*/ 33 h 96"/>
                  <a:gd name="T12" fmla="*/ 33 w 292"/>
                  <a:gd name="T13" fmla="*/ 0 h 96"/>
                  <a:gd name="T14" fmla="*/ 258 w 292"/>
                  <a:gd name="T15" fmla="*/ 0 h 96"/>
                  <a:gd name="T16" fmla="*/ 258 w 292"/>
                  <a:gd name="T17" fmla="*/ 0 h 96"/>
                  <a:gd name="T18" fmla="*/ 291 w 292"/>
                  <a:gd name="T19" fmla="*/ 33 h 96"/>
                  <a:gd name="T20" fmla="*/ 291 w 292"/>
                  <a:gd name="T21" fmla="*/ 62 h 96"/>
                  <a:gd name="T22" fmla="*/ 291 w 292"/>
                  <a:gd name="T23" fmla="*/ 62 h 96"/>
                  <a:gd name="T24" fmla="*/ 258 w 292"/>
                  <a:gd name="T25"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2" h="96">
                    <a:moveTo>
                      <a:pt x="258" y="95"/>
                    </a:moveTo>
                    <a:lnTo>
                      <a:pt x="33" y="95"/>
                    </a:lnTo>
                    <a:lnTo>
                      <a:pt x="33" y="95"/>
                    </a:lnTo>
                    <a:cubicBezTo>
                      <a:pt x="15" y="95"/>
                      <a:pt x="0" y="80"/>
                      <a:pt x="0" y="62"/>
                    </a:cubicBezTo>
                    <a:lnTo>
                      <a:pt x="0" y="33"/>
                    </a:lnTo>
                    <a:lnTo>
                      <a:pt x="0" y="33"/>
                    </a:lnTo>
                    <a:cubicBezTo>
                      <a:pt x="0" y="15"/>
                      <a:pt x="15" y="0"/>
                      <a:pt x="33" y="0"/>
                    </a:cubicBezTo>
                    <a:lnTo>
                      <a:pt x="258" y="0"/>
                    </a:lnTo>
                    <a:lnTo>
                      <a:pt x="258" y="0"/>
                    </a:lnTo>
                    <a:cubicBezTo>
                      <a:pt x="276" y="0"/>
                      <a:pt x="291" y="15"/>
                      <a:pt x="291" y="33"/>
                    </a:cubicBezTo>
                    <a:lnTo>
                      <a:pt x="291" y="62"/>
                    </a:lnTo>
                    <a:lnTo>
                      <a:pt x="291" y="62"/>
                    </a:lnTo>
                    <a:cubicBezTo>
                      <a:pt x="291" y="80"/>
                      <a:pt x="276" y="95"/>
                      <a:pt x="258" y="95"/>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22" name="Freeform 220">
                <a:extLst>
                  <a:ext uri="{FF2B5EF4-FFF2-40B4-BE49-F238E27FC236}">
                    <a16:creationId xmlns:a16="http://schemas.microsoft.com/office/drawing/2014/main" id="{5299E5C5-F9AC-41EC-B875-A703A567F209}"/>
                  </a:ext>
                </a:extLst>
              </p:cNvPr>
              <p:cNvSpPr>
                <a:spLocks noChangeArrowheads="1"/>
              </p:cNvSpPr>
              <p:nvPr/>
            </p:nvSpPr>
            <p:spPr bwMode="auto">
              <a:xfrm>
                <a:off x="12238283" y="9259401"/>
                <a:ext cx="379170" cy="131885"/>
              </a:xfrm>
              <a:custGeom>
                <a:avLst/>
                <a:gdLst>
                  <a:gd name="T0" fmla="*/ 26 w 304"/>
                  <a:gd name="T1" fmla="*/ 12 h 108"/>
                  <a:gd name="T2" fmla="*/ 26 w 304"/>
                  <a:gd name="T3" fmla="*/ 12 h 108"/>
                  <a:gd name="T4" fmla="*/ 12 w 304"/>
                  <a:gd name="T5" fmla="*/ 25 h 108"/>
                  <a:gd name="T6" fmla="*/ 12 w 304"/>
                  <a:gd name="T7" fmla="*/ 82 h 108"/>
                  <a:gd name="T8" fmla="*/ 12 w 304"/>
                  <a:gd name="T9" fmla="*/ 82 h 108"/>
                  <a:gd name="T10" fmla="*/ 26 w 304"/>
                  <a:gd name="T11" fmla="*/ 95 h 108"/>
                  <a:gd name="T12" fmla="*/ 277 w 304"/>
                  <a:gd name="T13" fmla="*/ 95 h 108"/>
                  <a:gd name="T14" fmla="*/ 277 w 304"/>
                  <a:gd name="T15" fmla="*/ 95 h 108"/>
                  <a:gd name="T16" fmla="*/ 290 w 304"/>
                  <a:gd name="T17" fmla="*/ 82 h 108"/>
                  <a:gd name="T18" fmla="*/ 290 w 304"/>
                  <a:gd name="T19" fmla="*/ 25 h 108"/>
                  <a:gd name="T20" fmla="*/ 290 w 304"/>
                  <a:gd name="T21" fmla="*/ 25 h 108"/>
                  <a:gd name="T22" fmla="*/ 277 w 304"/>
                  <a:gd name="T23" fmla="*/ 12 h 108"/>
                  <a:gd name="T24" fmla="*/ 26 w 304"/>
                  <a:gd name="T25" fmla="*/ 12 h 108"/>
                  <a:gd name="T26" fmla="*/ 277 w 304"/>
                  <a:gd name="T27" fmla="*/ 107 h 108"/>
                  <a:gd name="T28" fmla="*/ 26 w 304"/>
                  <a:gd name="T29" fmla="*/ 107 h 108"/>
                  <a:gd name="T30" fmla="*/ 26 w 304"/>
                  <a:gd name="T31" fmla="*/ 107 h 108"/>
                  <a:gd name="T32" fmla="*/ 0 w 304"/>
                  <a:gd name="T33" fmla="*/ 82 h 108"/>
                  <a:gd name="T34" fmla="*/ 0 w 304"/>
                  <a:gd name="T35" fmla="*/ 25 h 108"/>
                  <a:gd name="T36" fmla="*/ 0 w 304"/>
                  <a:gd name="T37" fmla="*/ 25 h 108"/>
                  <a:gd name="T38" fmla="*/ 26 w 304"/>
                  <a:gd name="T39" fmla="*/ 0 h 108"/>
                  <a:gd name="T40" fmla="*/ 277 w 304"/>
                  <a:gd name="T41" fmla="*/ 0 h 108"/>
                  <a:gd name="T42" fmla="*/ 277 w 304"/>
                  <a:gd name="T43" fmla="*/ 0 h 108"/>
                  <a:gd name="T44" fmla="*/ 303 w 304"/>
                  <a:gd name="T45" fmla="*/ 25 h 108"/>
                  <a:gd name="T46" fmla="*/ 303 w 304"/>
                  <a:gd name="T47" fmla="*/ 82 h 108"/>
                  <a:gd name="T48" fmla="*/ 303 w 304"/>
                  <a:gd name="T49" fmla="*/ 82 h 108"/>
                  <a:gd name="T50" fmla="*/ 277 w 304"/>
                  <a:gd name="T51" fmla="*/ 10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4" h="108">
                    <a:moveTo>
                      <a:pt x="26" y="12"/>
                    </a:moveTo>
                    <a:lnTo>
                      <a:pt x="26" y="12"/>
                    </a:lnTo>
                    <a:cubicBezTo>
                      <a:pt x="18" y="12"/>
                      <a:pt x="12" y="18"/>
                      <a:pt x="12" y="25"/>
                    </a:cubicBezTo>
                    <a:lnTo>
                      <a:pt x="12" y="82"/>
                    </a:lnTo>
                    <a:lnTo>
                      <a:pt x="12" y="82"/>
                    </a:lnTo>
                    <a:cubicBezTo>
                      <a:pt x="12" y="89"/>
                      <a:pt x="18" y="95"/>
                      <a:pt x="26" y="95"/>
                    </a:cubicBezTo>
                    <a:lnTo>
                      <a:pt x="277" y="95"/>
                    </a:lnTo>
                    <a:lnTo>
                      <a:pt x="277" y="95"/>
                    </a:lnTo>
                    <a:cubicBezTo>
                      <a:pt x="284" y="95"/>
                      <a:pt x="290" y="89"/>
                      <a:pt x="290" y="82"/>
                    </a:cubicBezTo>
                    <a:lnTo>
                      <a:pt x="290" y="25"/>
                    </a:lnTo>
                    <a:lnTo>
                      <a:pt x="290" y="25"/>
                    </a:lnTo>
                    <a:cubicBezTo>
                      <a:pt x="290" y="18"/>
                      <a:pt x="284" y="12"/>
                      <a:pt x="277" y="12"/>
                    </a:cubicBezTo>
                    <a:lnTo>
                      <a:pt x="26" y="12"/>
                    </a:lnTo>
                    <a:close/>
                    <a:moveTo>
                      <a:pt x="277" y="107"/>
                    </a:moveTo>
                    <a:lnTo>
                      <a:pt x="26" y="107"/>
                    </a:lnTo>
                    <a:lnTo>
                      <a:pt x="26" y="107"/>
                    </a:lnTo>
                    <a:cubicBezTo>
                      <a:pt x="12" y="107"/>
                      <a:pt x="0" y="96"/>
                      <a:pt x="0" y="82"/>
                    </a:cubicBezTo>
                    <a:lnTo>
                      <a:pt x="0" y="25"/>
                    </a:lnTo>
                    <a:lnTo>
                      <a:pt x="0" y="25"/>
                    </a:lnTo>
                    <a:cubicBezTo>
                      <a:pt x="0" y="12"/>
                      <a:pt x="12" y="0"/>
                      <a:pt x="26" y="0"/>
                    </a:cubicBezTo>
                    <a:lnTo>
                      <a:pt x="277" y="0"/>
                    </a:lnTo>
                    <a:lnTo>
                      <a:pt x="277" y="0"/>
                    </a:lnTo>
                    <a:cubicBezTo>
                      <a:pt x="291" y="0"/>
                      <a:pt x="303" y="12"/>
                      <a:pt x="303" y="25"/>
                    </a:cubicBezTo>
                    <a:lnTo>
                      <a:pt x="303" y="82"/>
                    </a:lnTo>
                    <a:lnTo>
                      <a:pt x="303" y="82"/>
                    </a:lnTo>
                    <a:cubicBezTo>
                      <a:pt x="303" y="96"/>
                      <a:pt x="291" y="107"/>
                      <a:pt x="277" y="107"/>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23" name="Freeform 221">
                <a:extLst>
                  <a:ext uri="{FF2B5EF4-FFF2-40B4-BE49-F238E27FC236}">
                    <a16:creationId xmlns:a16="http://schemas.microsoft.com/office/drawing/2014/main" id="{D75B84E4-1609-4347-B8A9-7C70499E2342}"/>
                  </a:ext>
                </a:extLst>
              </p:cNvPr>
              <p:cNvSpPr>
                <a:spLocks noChangeArrowheads="1"/>
              </p:cNvSpPr>
              <p:nvPr/>
            </p:nvSpPr>
            <p:spPr bwMode="auto">
              <a:xfrm>
                <a:off x="12694385" y="9264894"/>
                <a:ext cx="362683" cy="120894"/>
              </a:xfrm>
              <a:custGeom>
                <a:avLst/>
                <a:gdLst>
                  <a:gd name="T0" fmla="*/ 257 w 290"/>
                  <a:gd name="T1" fmla="*/ 95 h 96"/>
                  <a:gd name="T2" fmla="*/ 32 w 290"/>
                  <a:gd name="T3" fmla="*/ 95 h 96"/>
                  <a:gd name="T4" fmla="*/ 32 w 290"/>
                  <a:gd name="T5" fmla="*/ 95 h 96"/>
                  <a:gd name="T6" fmla="*/ 0 w 290"/>
                  <a:gd name="T7" fmla="*/ 62 h 96"/>
                  <a:gd name="T8" fmla="*/ 0 w 290"/>
                  <a:gd name="T9" fmla="*/ 33 h 96"/>
                  <a:gd name="T10" fmla="*/ 0 w 290"/>
                  <a:gd name="T11" fmla="*/ 33 h 96"/>
                  <a:gd name="T12" fmla="*/ 32 w 290"/>
                  <a:gd name="T13" fmla="*/ 0 h 96"/>
                  <a:gd name="T14" fmla="*/ 257 w 290"/>
                  <a:gd name="T15" fmla="*/ 0 h 96"/>
                  <a:gd name="T16" fmla="*/ 257 w 290"/>
                  <a:gd name="T17" fmla="*/ 0 h 96"/>
                  <a:gd name="T18" fmla="*/ 289 w 290"/>
                  <a:gd name="T19" fmla="*/ 33 h 96"/>
                  <a:gd name="T20" fmla="*/ 289 w 290"/>
                  <a:gd name="T21" fmla="*/ 62 h 96"/>
                  <a:gd name="T22" fmla="*/ 289 w 290"/>
                  <a:gd name="T23" fmla="*/ 62 h 96"/>
                  <a:gd name="T24" fmla="*/ 257 w 290"/>
                  <a:gd name="T25" fmla="*/ 9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0" h="96">
                    <a:moveTo>
                      <a:pt x="257" y="95"/>
                    </a:moveTo>
                    <a:lnTo>
                      <a:pt x="32" y="95"/>
                    </a:lnTo>
                    <a:lnTo>
                      <a:pt x="32" y="95"/>
                    </a:lnTo>
                    <a:cubicBezTo>
                      <a:pt x="14" y="95"/>
                      <a:pt x="0" y="80"/>
                      <a:pt x="0" y="62"/>
                    </a:cubicBezTo>
                    <a:lnTo>
                      <a:pt x="0" y="33"/>
                    </a:lnTo>
                    <a:lnTo>
                      <a:pt x="0" y="33"/>
                    </a:lnTo>
                    <a:cubicBezTo>
                      <a:pt x="0" y="15"/>
                      <a:pt x="14" y="0"/>
                      <a:pt x="32" y="0"/>
                    </a:cubicBezTo>
                    <a:lnTo>
                      <a:pt x="257" y="0"/>
                    </a:lnTo>
                    <a:lnTo>
                      <a:pt x="257" y="0"/>
                    </a:lnTo>
                    <a:cubicBezTo>
                      <a:pt x="275" y="0"/>
                      <a:pt x="289" y="15"/>
                      <a:pt x="289" y="33"/>
                    </a:cubicBezTo>
                    <a:lnTo>
                      <a:pt x="289" y="62"/>
                    </a:lnTo>
                    <a:lnTo>
                      <a:pt x="289" y="62"/>
                    </a:lnTo>
                    <a:cubicBezTo>
                      <a:pt x="289" y="80"/>
                      <a:pt x="275" y="95"/>
                      <a:pt x="257" y="95"/>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24" name="Freeform 222">
                <a:extLst>
                  <a:ext uri="{FF2B5EF4-FFF2-40B4-BE49-F238E27FC236}">
                    <a16:creationId xmlns:a16="http://schemas.microsoft.com/office/drawing/2014/main" id="{5DEA2598-96D7-421C-B389-A201368FD327}"/>
                  </a:ext>
                </a:extLst>
              </p:cNvPr>
              <p:cNvSpPr>
                <a:spLocks noChangeArrowheads="1"/>
              </p:cNvSpPr>
              <p:nvPr/>
            </p:nvSpPr>
            <p:spPr bwMode="auto">
              <a:xfrm>
                <a:off x="12688889" y="9259401"/>
                <a:ext cx="379170" cy="131885"/>
              </a:xfrm>
              <a:custGeom>
                <a:avLst/>
                <a:gdLst>
                  <a:gd name="T0" fmla="*/ 26 w 304"/>
                  <a:gd name="T1" fmla="*/ 12 h 108"/>
                  <a:gd name="T2" fmla="*/ 26 w 304"/>
                  <a:gd name="T3" fmla="*/ 12 h 108"/>
                  <a:gd name="T4" fmla="*/ 13 w 304"/>
                  <a:gd name="T5" fmla="*/ 25 h 108"/>
                  <a:gd name="T6" fmla="*/ 13 w 304"/>
                  <a:gd name="T7" fmla="*/ 82 h 108"/>
                  <a:gd name="T8" fmla="*/ 13 w 304"/>
                  <a:gd name="T9" fmla="*/ 82 h 108"/>
                  <a:gd name="T10" fmla="*/ 26 w 304"/>
                  <a:gd name="T11" fmla="*/ 95 h 108"/>
                  <a:gd name="T12" fmla="*/ 277 w 304"/>
                  <a:gd name="T13" fmla="*/ 95 h 108"/>
                  <a:gd name="T14" fmla="*/ 277 w 304"/>
                  <a:gd name="T15" fmla="*/ 95 h 108"/>
                  <a:gd name="T16" fmla="*/ 290 w 304"/>
                  <a:gd name="T17" fmla="*/ 82 h 108"/>
                  <a:gd name="T18" fmla="*/ 290 w 304"/>
                  <a:gd name="T19" fmla="*/ 25 h 108"/>
                  <a:gd name="T20" fmla="*/ 290 w 304"/>
                  <a:gd name="T21" fmla="*/ 25 h 108"/>
                  <a:gd name="T22" fmla="*/ 277 w 304"/>
                  <a:gd name="T23" fmla="*/ 12 h 108"/>
                  <a:gd name="T24" fmla="*/ 26 w 304"/>
                  <a:gd name="T25" fmla="*/ 12 h 108"/>
                  <a:gd name="T26" fmla="*/ 277 w 304"/>
                  <a:gd name="T27" fmla="*/ 107 h 108"/>
                  <a:gd name="T28" fmla="*/ 26 w 304"/>
                  <a:gd name="T29" fmla="*/ 107 h 108"/>
                  <a:gd name="T30" fmla="*/ 26 w 304"/>
                  <a:gd name="T31" fmla="*/ 107 h 108"/>
                  <a:gd name="T32" fmla="*/ 0 w 304"/>
                  <a:gd name="T33" fmla="*/ 82 h 108"/>
                  <a:gd name="T34" fmla="*/ 0 w 304"/>
                  <a:gd name="T35" fmla="*/ 25 h 108"/>
                  <a:gd name="T36" fmla="*/ 0 w 304"/>
                  <a:gd name="T37" fmla="*/ 25 h 108"/>
                  <a:gd name="T38" fmla="*/ 26 w 304"/>
                  <a:gd name="T39" fmla="*/ 0 h 108"/>
                  <a:gd name="T40" fmla="*/ 277 w 304"/>
                  <a:gd name="T41" fmla="*/ 0 h 108"/>
                  <a:gd name="T42" fmla="*/ 277 w 304"/>
                  <a:gd name="T43" fmla="*/ 0 h 108"/>
                  <a:gd name="T44" fmla="*/ 303 w 304"/>
                  <a:gd name="T45" fmla="*/ 25 h 108"/>
                  <a:gd name="T46" fmla="*/ 303 w 304"/>
                  <a:gd name="T47" fmla="*/ 82 h 108"/>
                  <a:gd name="T48" fmla="*/ 303 w 304"/>
                  <a:gd name="T49" fmla="*/ 82 h 108"/>
                  <a:gd name="T50" fmla="*/ 277 w 304"/>
                  <a:gd name="T51" fmla="*/ 10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4" h="108">
                    <a:moveTo>
                      <a:pt x="26" y="12"/>
                    </a:moveTo>
                    <a:lnTo>
                      <a:pt x="26" y="12"/>
                    </a:lnTo>
                    <a:cubicBezTo>
                      <a:pt x="19" y="12"/>
                      <a:pt x="13" y="18"/>
                      <a:pt x="13" y="25"/>
                    </a:cubicBezTo>
                    <a:lnTo>
                      <a:pt x="13" y="82"/>
                    </a:lnTo>
                    <a:lnTo>
                      <a:pt x="13" y="82"/>
                    </a:lnTo>
                    <a:cubicBezTo>
                      <a:pt x="13" y="89"/>
                      <a:pt x="19" y="95"/>
                      <a:pt x="26" y="95"/>
                    </a:cubicBezTo>
                    <a:lnTo>
                      <a:pt x="277" y="95"/>
                    </a:lnTo>
                    <a:lnTo>
                      <a:pt x="277" y="95"/>
                    </a:lnTo>
                    <a:cubicBezTo>
                      <a:pt x="285" y="95"/>
                      <a:pt x="290" y="89"/>
                      <a:pt x="290" y="82"/>
                    </a:cubicBezTo>
                    <a:lnTo>
                      <a:pt x="290" y="25"/>
                    </a:lnTo>
                    <a:lnTo>
                      <a:pt x="290" y="25"/>
                    </a:lnTo>
                    <a:cubicBezTo>
                      <a:pt x="290" y="18"/>
                      <a:pt x="285" y="12"/>
                      <a:pt x="277" y="12"/>
                    </a:cubicBezTo>
                    <a:lnTo>
                      <a:pt x="26" y="12"/>
                    </a:lnTo>
                    <a:close/>
                    <a:moveTo>
                      <a:pt x="277" y="107"/>
                    </a:moveTo>
                    <a:lnTo>
                      <a:pt x="26" y="107"/>
                    </a:lnTo>
                    <a:lnTo>
                      <a:pt x="26" y="107"/>
                    </a:lnTo>
                    <a:cubicBezTo>
                      <a:pt x="12" y="107"/>
                      <a:pt x="0" y="96"/>
                      <a:pt x="0" y="82"/>
                    </a:cubicBezTo>
                    <a:lnTo>
                      <a:pt x="0" y="25"/>
                    </a:lnTo>
                    <a:lnTo>
                      <a:pt x="0" y="25"/>
                    </a:lnTo>
                    <a:cubicBezTo>
                      <a:pt x="0" y="12"/>
                      <a:pt x="12" y="0"/>
                      <a:pt x="26" y="0"/>
                    </a:cubicBezTo>
                    <a:lnTo>
                      <a:pt x="277" y="0"/>
                    </a:lnTo>
                    <a:lnTo>
                      <a:pt x="277" y="0"/>
                    </a:lnTo>
                    <a:cubicBezTo>
                      <a:pt x="291" y="0"/>
                      <a:pt x="303" y="12"/>
                      <a:pt x="303" y="25"/>
                    </a:cubicBezTo>
                    <a:lnTo>
                      <a:pt x="303" y="82"/>
                    </a:lnTo>
                    <a:lnTo>
                      <a:pt x="303" y="82"/>
                    </a:lnTo>
                    <a:cubicBezTo>
                      <a:pt x="303" y="96"/>
                      <a:pt x="291" y="107"/>
                      <a:pt x="277" y="107"/>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25" name="Freeform 223">
                <a:extLst>
                  <a:ext uri="{FF2B5EF4-FFF2-40B4-BE49-F238E27FC236}">
                    <a16:creationId xmlns:a16="http://schemas.microsoft.com/office/drawing/2014/main" id="{553C52FF-CC9A-4AC8-B20C-A93E4281231D}"/>
                  </a:ext>
                </a:extLst>
              </p:cNvPr>
              <p:cNvSpPr>
                <a:spLocks noChangeArrowheads="1"/>
              </p:cNvSpPr>
              <p:nvPr/>
            </p:nvSpPr>
            <p:spPr bwMode="auto">
              <a:xfrm>
                <a:off x="11666783" y="9369305"/>
                <a:ext cx="32971" cy="32971"/>
              </a:xfrm>
              <a:custGeom>
                <a:avLst/>
                <a:gdLst>
                  <a:gd name="T0" fmla="*/ 27 w 28"/>
                  <a:gd name="T1" fmla="*/ 13 h 28"/>
                  <a:gd name="T2" fmla="*/ 27 w 28"/>
                  <a:gd name="T3" fmla="*/ 13 h 28"/>
                  <a:gd name="T4" fmla="*/ 14 w 28"/>
                  <a:gd name="T5" fmla="*/ 27 h 28"/>
                  <a:gd name="T6" fmla="*/ 14 w 28"/>
                  <a:gd name="T7" fmla="*/ 27 h 28"/>
                  <a:gd name="T8" fmla="*/ 0 w 28"/>
                  <a:gd name="T9" fmla="*/ 13 h 28"/>
                  <a:gd name="T10" fmla="*/ 0 w 28"/>
                  <a:gd name="T11" fmla="*/ 13 h 28"/>
                  <a:gd name="T12" fmla="*/ 14 w 28"/>
                  <a:gd name="T13" fmla="*/ 0 h 28"/>
                  <a:gd name="T14" fmla="*/ 14 w 28"/>
                  <a:gd name="T15" fmla="*/ 0 h 28"/>
                  <a:gd name="T16" fmla="*/ 27 w 28"/>
                  <a:gd name="T17"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8">
                    <a:moveTo>
                      <a:pt x="27" y="13"/>
                    </a:moveTo>
                    <a:lnTo>
                      <a:pt x="27" y="13"/>
                    </a:lnTo>
                    <a:cubicBezTo>
                      <a:pt x="27" y="20"/>
                      <a:pt x="21" y="27"/>
                      <a:pt x="14" y="27"/>
                    </a:cubicBezTo>
                    <a:lnTo>
                      <a:pt x="14" y="27"/>
                    </a:lnTo>
                    <a:cubicBezTo>
                      <a:pt x="7" y="27"/>
                      <a:pt x="0" y="20"/>
                      <a:pt x="0" y="13"/>
                    </a:cubicBezTo>
                    <a:lnTo>
                      <a:pt x="0" y="13"/>
                    </a:lnTo>
                    <a:cubicBezTo>
                      <a:pt x="0" y="6"/>
                      <a:pt x="7" y="0"/>
                      <a:pt x="14" y="0"/>
                    </a:cubicBezTo>
                    <a:lnTo>
                      <a:pt x="14" y="0"/>
                    </a:lnTo>
                    <a:cubicBezTo>
                      <a:pt x="21" y="0"/>
                      <a:pt x="27" y="6"/>
                      <a:pt x="27" y="13"/>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26" name="Freeform 224">
                <a:extLst>
                  <a:ext uri="{FF2B5EF4-FFF2-40B4-BE49-F238E27FC236}">
                    <a16:creationId xmlns:a16="http://schemas.microsoft.com/office/drawing/2014/main" id="{96E77708-7B19-4392-A549-FA528E5FBE11}"/>
                  </a:ext>
                </a:extLst>
              </p:cNvPr>
              <p:cNvSpPr>
                <a:spLocks noChangeArrowheads="1"/>
              </p:cNvSpPr>
              <p:nvPr/>
            </p:nvSpPr>
            <p:spPr bwMode="auto">
              <a:xfrm>
                <a:off x="11265635" y="8556016"/>
                <a:ext cx="1945298" cy="631945"/>
              </a:xfrm>
              <a:custGeom>
                <a:avLst/>
                <a:gdLst>
                  <a:gd name="T0" fmla="*/ 1558 w 1561"/>
                  <a:gd name="T1" fmla="*/ 497 h 508"/>
                  <a:gd name="T2" fmla="*/ 1158 w 1561"/>
                  <a:gd name="T3" fmla="*/ 3 h 508"/>
                  <a:gd name="T4" fmla="*/ 1158 w 1561"/>
                  <a:gd name="T5" fmla="*/ 3 h 508"/>
                  <a:gd name="T6" fmla="*/ 1153 w 1561"/>
                  <a:gd name="T7" fmla="*/ 0 h 508"/>
                  <a:gd name="T8" fmla="*/ 415 w 1561"/>
                  <a:gd name="T9" fmla="*/ 0 h 508"/>
                  <a:gd name="T10" fmla="*/ 415 w 1561"/>
                  <a:gd name="T11" fmla="*/ 0 h 508"/>
                  <a:gd name="T12" fmla="*/ 413 w 1561"/>
                  <a:gd name="T13" fmla="*/ 1 h 508"/>
                  <a:gd name="T14" fmla="*/ 413 w 1561"/>
                  <a:gd name="T15" fmla="*/ 1 h 508"/>
                  <a:gd name="T16" fmla="*/ 413 w 1561"/>
                  <a:gd name="T17" fmla="*/ 1 h 508"/>
                  <a:gd name="T18" fmla="*/ 413 w 1561"/>
                  <a:gd name="T19" fmla="*/ 1 h 508"/>
                  <a:gd name="T20" fmla="*/ 411 w 1561"/>
                  <a:gd name="T21" fmla="*/ 3 h 508"/>
                  <a:gd name="T22" fmla="*/ 411 w 1561"/>
                  <a:gd name="T23" fmla="*/ 3 h 508"/>
                  <a:gd name="T24" fmla="*/ 411 w 1561"/>
                  <a:gd name="T25" fmla="*/ 3 h 508"/>
                  <a:gd name="T26" fmla="*/ 2 w 1561"/>
                  <a:gd name="T27" fmla="*/ 447 h 508"/>
                  <a:gd name="T28" fmla="*/ 2 w 1561"/>
                  <a:gd name="T29" fmla="*/ 447 h 508"/>
                  <a:gd name="T30" fmla="*/ 1 w 1561"/>
                  <a:gd name="T31" fmla="*/ 454 h 508"/>
                  <a:gd name="T32" fmla="*/ 1 w 1561"/>
                  <a:gd name="T33" fmla="*/ 454 h 508"/>
                  <a:gd name="T34" fmla="*/ 7 w 1561"/>
                  <a:gd name="T35" fmla="*/ 457 h 508"/>
                  <a:gd name="T36" fmla="*/ 77 w 1561"/>
                  <a:gd name="T37" fmla="*/ 457 h 508"/>
                  <a:gd name="T38" fmla="*/ 77 w 1561"/>
                  <a:gd name="T39" fmla="*/ 457 h 508"/>
                  <a:gd name="T40" fmla="*/ 82 w 1561"/>
                  <a:gd name="T41" fmla="*/ 455 h 508"/>
                  <a:gd name="T42" fmla="*/ 450 w 1561"/>
                  <a:gd name="T43" fmla="*/ 59 h 508"/>
                  <a:gd name="T44" fmla="*/ 810 w 1561"/>
                  <a:gd name="T45" fmla="*/ 505 h 508"/>
                  <a:gd name="T46" fmla="*/ 810 w 1561"/>
                  <a:gd name="T47" fmla="*/ 505 h 508"/>
                  <a:gd name="T48" fmla="*/ 815 w 1561"/>
                  <a:gd name="T49" fmla="*/ 507 h 508"/>
                  <a:gd name="T50" fmla="*/ 1554 w 1561"/>
                  <a:gd name="T51" fmla="*/ 507 h 508"/>
                  <a:gd name="T52" fmla="*/ 1554 w 1561"/>
                  <a:gd name="T53" fmla="*/ 507 h 508"/>
                  <a:gd name="T54" fmla="*/ 1558 w 1561"/>
                  <a:gd name="T55" fmla="*/ 504 h 508"/>
                  <a:gd name="T56" fmla="*/ 1558 w 1561"/>
                  <a:gd name="T57" fmla="*/ 504 h 508"/>
                  <a:gd name="T58" fmla="*/ 1558 w 1561"/>
                  <a:gd name="T59" fmla="*/ 497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61" h="508">
                    <a:moveTo>
                      <a:pt x="1558" y="497"/>
                    </a:moveTo>
                    <a:lnTo>
                      <a:pt x="1158" y="3"/>
                    </a:lnTo>
                    <a:lnTo>
                      <a:pt x="1158" y="3"/>
                    </a:lnTo>
                    <a:cubicBezTo>
                      <a:pt x="1157" y="2"/>
                      <a:pt x="1155" y="0"/>
                      <a:pt x="1153" y="0"/>
                    </a:cubicBezTo>
                    <a:lnTo>
                      <a:pt x="415" y="0"/>
                    </a:lnTo>
                    <a:lnTo>
                      <a:pt x="415" y="0"/>
                    </a:lnTo>
                    <a:cubicBezTo>
                      <a:pt x="415" y="0"/>
                      <a:pt x="414" y="1"/>
                      <a:pt x="413" y="1"/>
                    </a:cubicBezTo>
                    <a:lnTo>
                      <a:pt x="413" y="1"/>
                    </a:lnTo>
                    <a:lnTo>
                      <a:pt x="413" y="1"/>
                    </a:lnTo>
                    <a:lnTo>
                      <a:pt x="413" y="1"/>
                    </a:lnTo>
                    <a:cubicBezTo>
                      <a:pt x="412" y="2"/>
                      <a:pt x="412" y="2"/>
                      <a:pt x="411" y="3"/>
                    </a:cubicBezTo>
                    <a:lnTo>
                      <a:pt x="411" y="3"/>
                    </a:lnTo>
                    <a:lnTo>
                      <a:pt x="411" y="3"/>
                    </a:lnTo>
                    <a:lnTo>
                      <a:pt x="2" y="447"/>
                    </a:lnTo>
                    <a:lnTo>
                      <a:pt x="2" y="447"/>
                    </a:lnTo>
                    <a:cubicBezTo>
                      <a:pt x="1" y="449"/>
                      <a:pt x="0" y="452"/>
                      <a:pt x="1" y="454"/>
                    </a:cubicBezTo>
                    <a:lnTo>
                      <a:pt x="1" y="454"/>
                    </a:lnTo>
                    <a:cubicBezTo>
                      <a:pt x="2" y="456"/>
                      <a:pt x="4" y="457"/>
                      <a:pt x="7" y="457"/>
                    </a:cubicBezTo>
                    <a:lnTo>
                      <a:pt x="77" y="457"/>
                    </a:lnTo>
                    <a:lnTo>
                      <a:pt x="77" y="457"/>
                    </a:lnTo>
                    <a:cubicBezTo>
                      <a:pt x="78" y="457"/>
                      <a:pt x="80" y="457"/>
                      <a:pt x="82" y="455"/>
                    </a:cubicBezTo>
                    <a:lnTo>
                      <a:pt x="450" y="59"/>
                    </a:lnTo>
                    <a:lnTo>
                      <a:pt x="810" y="505"/>
                    </a:lnTo>
                    <a:lnTo>
                      <a:pt x="810" y="505"/>
                    </a:lnTo>
                    <a:cubicBezTo>
                      <a:pt x="811" y="506"/>
                      <a:pt x="813" y="507"/>
                      <a:pt x="815" y="507"/>
                    </a:cubicBezTo>
                    <a:lnTo>
                      <a:pt x="1554" y="507"/>
                    </a:lnTo>
                    <a:lnTo>
                      <a:pt x="1554" y="507"/>
                    </a:lnTo>
                    <a:cubicBezTo>
                      <a:pt x="1556" y="507"/>
                      <a:pt x="1558" y="506"/>
                      <a:pt x="1558" y="504"/>
                    </a:cubicBezTo>
                    <a:lnTo>
                      <a:pt x="1558" y="504"/>
                    </a:lnTo>
                    <a:cubicBezTo>
                      <a:pt x="1560" y="501"/>
                      <a:pt x="1560" y="499"/>
                      <a:pt x="1558" y="497"/>
                    </a:cubicBezTo>
                  </a:path>
                </a:pathLst>
              </a:custGeom>
              <a:solidFill>
                <a:schemeClr val="tx1"/>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22" name="Grupo 21">
              <a:extLst>
                <a:ext uri="{FF2B5EF4-FFF2-40B4-BE49-F238E27FC236}">
                  <a16:creationId xmlns:a16="http://schemas.microsoft.com/office/drawing/2014/main" id="{FD7676B7-483E-4148-A6BF-D81906381139}"/>
                </a:ext>
              </a:extLst>
            </p:cNvPr>
            <p:cNvGrpSpPr/>
            <p:nvPr/>
          </p:nvGrpSpPr>
          <p:grpSpPr>
            <a:xfrm>
              <a:off x="12688889" y="9429750"/>
              <a:ext cx="560509" cy="219808"/>
              <a:chOff x="12688889" y="9429750"/>
              <a:chExt cx="560509" cy="219808"/>
            </a:xfrm>
          </p:grpSpPr>
          <p:sp>
            <p:nvSpPr>
              <p:cNvPr id="227" name="Freeform 225">
                <a:extLst>
                  <a:ext uri="{FF2B5EF4-FFF2-40B4-BE49-F238E27FC236}">
                    <a16:creationId xmlns:a16="http://schemas.microsoft.com/office/drawing/2014/main" id="{AB46D947-F675-4C38-957C-FEC5F6875C15}"/>
                  </a:ext>
                </a:extLst>
              </p:cNvPr>
              <p:cNvSpPr>
                <a:spLocks noChangeArrowheads="1"/>
              </p:cNvSpPr>
              <p:nvPr/>
            </p:nvSpPr>
            <p:spPr bwMode="auto">
              <a:xfrm>
                <a:off x="12694385" y="9435247"/>
                <a:ext cx="555013" cy="203320"/>
              </a:xfrm>
              <a:custGeom>
                <a:avLst/>
                <a:gdLst>
                  <a:gd name="T0" fmla="*/ 91 w 445"/>
                  <a:gd name="T1" fmla="*/ 164 h 165"/>
                  <a:gd name="T2" fmla="*/ 91 w 445"/>
                  <a:gd name="T3" fmla="*/ 164 h 165"/>
                  <a:gd name="T4" fmla="*/ 30 w 445"/>
                  <a:gd name="T5" fmla="*/ 147 h 165"/>
                  <a:gd name="T6" fmla="*/ 30 w 445"/>
                  <a:gd name="T7" fmla="*/ 147 h 165"/>
                  <a:gd name="T8" fmla="*/ 14 w 445"/>
                  <a:gd name="T9" fmla="*/ 96 h 165"/>
                  <a:gd name="T10" fmla="*/ 14 w 445"/>
                  <a:gd name="T11" fmla="*/ 96 h 165"/>
                  <a:gd name="T12" fmla="*/ 110 w 445"/>
                  <a:gd name="T13" fmla="*/ 84 h 165"/>
                  <a:gd name="T14" fmla="*/ 110 w 445"/>
                  <a:gd name="T15" fmla="*/ 84 h 165"/>
                  <a:gd name="T16" fmla="*/ 137 w 445"/>
                  <a:gd name="T17" fmla="*/ 23 h 165"/>
                  <a:gd name="T18" fmla="*/ 137 w 445"/>
                  <a:gd name="T19" fmla="*/ 23 h 165"/>
                  <a:gd name="T20" fmla="*/ 183 w 445"/>
                  <a:gd name="T21" fmla="*/ 72 h 165"/>
                  <a:gd name="T22" fmla="*/ 183 w 445"/>
                  <a:gd name="T23" fmla="*/ 72 h 165"/>
                  <a:gd name="T24" fmla="*/ 288 w 445"/>
                  <a:gd name="T25" fmla="*/ 8 h 165"/>
                  <a:gd name="T26" fmla="*/ 288 w 445"/>
                  <a:gd name="T27" fmla="*/ 8 h 165"/>
                  <a:gd name="T28" fmla="*/ 324 w 445"/>
                  <a:gd name="T29" fmla="*/ 86 h 165"/>
                  <a:gd name="T30" fmla="*/ 324 w 445"/>
                  <a:gd name="T31" fmla="*/ 86 h 165"/>
                  <a:gd name="T32" fmla="*/ 409 w 445"/>
                  <a:gd name="T33" fmla="*/ 81 h 165"/>
                  <a:gd name="T34" fmla="*/ 409 w 445"/>
                  <a:gd name="T35" fmla="*/ 81 h 165"/>
                  <a:gd name="T36" fmla="*/ 348 w 445"/>
                  <a:gd name="T37" fmla="*/ 158 h 165"/>
                  <a:gd name="T38" fmla="*/ 348 w 445"/>
                  <a:gd name="T39" fmla="*/ 158 h 165"/>
                  <a:gd name="T40" fmla="*/ 310 w 445"/>
                  <a:gd name="T41" fmla="*/ 164 h 165"/>
                  <a:gd name="T42" fmla="*/ 91 w 445"/>
                  <a:gd name="T43" fmla="*/ 164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5" h="165">
                    <a:moveTo>
                      <a:pt x="91" y="164"/>
                    </a:moveTo>
                    <a:lnTo>
                      <a:pt x="91" y="164"/>
                    </a:lnTo>
                    <a:cubicBezTo>
                      <a:pt x="69" y="164"/>
                      <a:pt x="47" y="159"/>
                      <a:pt x="30" y="147"/>
                    </a:cubicBezTo>
                    <a:lnTo>
                      <a:pt x="30" y="147"/>
                    </a:lnTo>
                    <a:cubicBezTo>
                      <a:pt x="13" y="135"/>
                      <a:pt x="0" y="118"/>
                      <a:pt x="14" y="96"/>
                    </a:cubicBezTo>
                    <a:lnTo>
                      <a:pt x="14" y="96"/>
                    </a:lnTo>
                    <a:cubicBezTo>
                      <a:pt x="42" y="53"/>
                      <a:pt x="110" y="84"/>
                      <a:pt x="110" y="84"/>
                    </a:cubicBezTo>
                    <a:lnTo>
                      <a:pt x="110" y="84"/>
                    </a:lnTo>
                    <a:cubicBezTo>
                      <a:pt x="110" y="84"/>
                      <a:pt x="95" y="31"/>
                      <a:pt x="137" y="23"/>
                    </a:cubicBezTo>
                    <a:lnTo>
                      <a:pt x="137" y="23"/>
                    </a:lnTo>
                    <a:cubicBezTo>
                      <a:pt x="178" y="16"/>
                      <a:pt x="183" y="72"/>
                      <a:pt x="183" y="72"/>
                    </a:cubicBezTo>
                    <a:lnTo>
                      <a:pt x="183" y="72"/>
                    </a:lnTo>
                    <a:cubicBezTo>
                      <a:pt x="183" y="72"/>
                      <a:pt x="218" y="0"/>
                      <a:pt x="288" y="8"/>
                    </a:cubicBezTo>
                    <a:lnTo>
                      <a:pt x="288" y="8"/>
                    </a:lnTo>
                    <a:cubicBezTo>
                      <a:pt x="358" y="15"/>
                      <a:pt x="324" y="86"/>
                      <a:pt x="324" y="86"/>
                    </a:cubicBezTo>
                    <a:lnTo>
                      <a:pt x="324" y="86"/>
                    </a:lnTo>
                    <a:cubicBezTo>
                      <a:pt x="324" y="86"/>
                      <a:pt x="371" y="60"/>
                      <a:pt x="409" y="81"/>
                    </a:cubicBezTo>
                    <a:lnTo>
                      <a:pt x="409" y="81"/>
                    </a:lnTo>
                    <a:cubicBezTo>
                      <a:pt x="444" y="101"/>
                      <a:pt x="409" y="136"/>
                      <a:pt x="348" y="158"/>
                    </a:cubicBezTo>
                    <a:lnTo>
                      <a:pt x="348" y="158"/>
                    </a:lnTo>
                    <a:cubicBezTo>
                      <a:pt x="336" y="162"/>
                      <a:pt x="323" y="164"/>
                      <a:pt x="310" y="164"/>
                    </a:cubicBezTo>
                    <a:lnTo>
                      <a:pt x="91" y="164"/>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28" name="Freeform 226">
                <a:extLst>
                  <a:ext uri="{FF2B5EF4-FFF2-40B4-BE49-F238E27FC236}">
                    <a16:creationId xmlns:a16="http://schemas.microsoft.com/office/drawing/2014/main" id="{D0CD63CC-C4DC-435C-9F11-E969E86EF400}"/>
                  </a:ext>
                </a:extLst>
              </p:cNvPr>
              <p:cNvSpPr>
                <a:spLocks noChangeArrowheads="1"/>
              </p:cNvSpPr>
              <p:nvPr/>
            </p:nvSpPr>
            <p:spPr bwMode="auto">
              <a:xfrm>
                <a:off x="12688889" y="9429750"/>
                <a:ext cx="544026" cy="219808"/>
              </a:xfrm>
              <a:custGeom>
                <a:avLst/>
                <a:gdLst>
                  <a:gd name="T0" fmla="*/ 66 w 435"/>
                  <a:gd name="T1" fmla="*/ 84 h 175"/>
                  <a:gd name="T2" fmla="*/ 24 w 435"/>
                  <a:gd name="T3" fmla="*/ 104 h 175"/>
                  <a:gd name="T4" fmla="*/ 38 w 435"/>
                  <a:gd name="T5" fmla="*/ 145 h 175"/>
                  <a:gd name="T6" fmla="*/ 315 w 435"/>
                  <a:gd name="T7" fmla="*/ 162 h 175"/>
                  <a:gd name="T8" fmla="*/ 351 w 435"/>
                  <a:gd name="T9" fmla="*/ 156 h 175"/>
                  <a:gd name="T10" fmla="*/ 422 w 435"/>
                  <a:gd name="T11" fmla="*/ 105 h 175"/>
                  <a:gd name="T12" fmla="*/ 412 w 435"/>
                  <a:gd name="T13" fmla="*/ 90 h 175"/>
                  <a:gd name="T14" fmla="*/ 332 w 435"/>
                  <a:gd name="T15" fmla="*/ 95 h 175"/>
                  <a:gd name="T16" fmla="*/ 324 w 435"/>
                  <a:gd name="T17" fmla="*/ 94 h 175"/>
                  <a:gd name="T18" fmla="*/ 323 w 435"/>
                  <a:gd name="T19" fmla="*/ 87 h 175"/>
                  <a:gd name="T20" fmla="*/ 327 w 435"/>
                  <a:gd name="T21" fmla="*/ 36 h 175"/>
                  <a:gd name="T22" fmla="*/ 292 w 435"/>
                  <a:gd name="T23" fmla="*/ 18 h 175"/>
                  <a:gd name="T24" fmla="*/ 194 w 435"/>
                  <a:gd name="T25" fmla="*/ 79 h 175"/>
                  <a:gd name="T26" fmla="*/ 187 w 435"/>
                  <a:gd name="T27" fmla="*/ 82 h 175"/>
                  <a:gd name="T28" fmla="*/ 182 w 435"/>
                  <a:gd name="T29" fmla="*/ 77 h 175"/>
                  <a:gd name="T30" fmla="*/ 164 w 435"/>
                  <a:gd name="T31" fmla="*/ 38 h 175"/>
                  <a:gd name="T32" fmla="*/ 143 w 435"/>
                  <a:gd name="T33" fmla="*/ 33 h 175"/>
                  <a:gd name="T34" fmla="*/ 124 w 435"/>
                  <a:gd name="T35" fmla="*/ 45 h 175"/>
                  <a:gd name="T36" fmla="*/ 120 w 435"/>
                  <a:gd name="T37" fmla="*/ 87 h 175"/>
                  <a:gd name="T38" fmla="*/ 118 w 435"/>
                  <a:gd name="T39" fmla="*/ 93 h 175"/>
                  <a:gd name="T40" fmla="*/ 111 w 435"/>
                  <a:gd name="T41" fmla="*/ 94 h 175"/>
                  <a:gd name="T42" fmla="*/ 66 w 435"/>
                  <a:gd name="T43" fmla="*/ 84 h 175"/>
                  <a:gd name="T44" fmla="*/ 96 w 435"/>
                  <a:gd name="T45" fmla="*/ 174 h 175"/>
                  <a:gd name="T46" fmla="*/ 31 w 435"/>
                  <a:gd name="T47" fmla="*/ 156 h 175"/>
                  <a:gd name="T48" fmla="*/ 14 w 435"/>
                  <a:gd name="T49" fmla="*/ 97 h 175"/>
                  <a:gd name="T50" fmla="*/ 107 w 435"/>
                  <a:gd name="T51" fmla="*/ 79 h 175"/>
                  <a:gd name="T52" fmla="*/ 114 w 435"/>
                  <a:gd name="T53" fmla="*/ 38 h 175"/>
                  <a:gd name="T54" fmla="*/ 140 w 435"/>
                  <a:gd name="T55" fmla="*/ 22 h 175"/>
                  <a:gd name="T56" fmla="*/ 172 w 435"/>
                  <a:gd name="T57" fmla="*/ 29 h 175"/>
                  <a:gd name="T58" fmla="*/ 191 w 435"/>
                  <a:gd name="T59" fmla="*/ 60 h 175"/>
                  <a:gd name="T60" fmla="*/ 293 w 435"/>
                  <a:gd name="T61" fmla="*/ 6 h 175"/>
                  <a:gd name="T62" fmla="*/ 337 w 435"/>
                  <a:gd name="T63" fmla="*/ 31 h 175"/>
                  <a:gd name="T64" fmla="*/ 339 w 435"/>
                  <a:gd name="T65" fmla="*/ 79 h 175"/>
                  <a:gd name="T66" fmla="*/ 417 w 435"/>
                  <a:gd name="T67" fmla="*/ 80 h 175"/>
                  <a:gd name="T68" fmla="*/ 434 w 435"/>
                  <a:gd name="T69" fmla="*/ 106 h 175"/>
                  <a:gd name="T70" fmla="*/ 355 w 435"/>
                  <a:gd name="T71" fmla="*/ 167 h 175"/>
                  <a:gd name="T72" fmla="*/ 315 w 435"/>
                  <a:gd name="T73" fmla="*/ 174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35" h="175">
                    <a:moveTo>
                      <a:pt x="66" y="84"/>
                    </a:moveTo>
                    <a:lnTo>
                      <a:pt x="66" y="84"/>
                    </a:lnTo>
                    <a:cubicBezTo>
                      <a:pt x="50" y="84"/>
                      <a:pt x="34" y="88"/>
                      <a:pt x="24" y="104"/>
                    </a:cubicBezTo>
                    <a:lnTo>
                      <a:pt x="24" y="104"/>
                    </a:lnTo>
                    <a:cubicBezTo>
                      <a:pt x="20" y="109"/>
                      <a:pt x="9" y="126"/>
                      <a:pt x="38" y="145"/>
                    </a:cubicBezTo>
                    <a:lnTo>
                      <a:pt x="38" y="145"/>
                    </a:lnTo>
                    <a:cubicBezTo>
                      <a:pt x="53" y="157"/>
                      <a:pt x="74" y="162"/>
                      <a:pt x="96" y="162"/>
                    </a:cubicBezTo>
                    <a:lnTo>
                      <a:pt x="315" y="162"/>
                    </a:lnTo>
                    <a:lnTo>
                      <a:pt x="315" y="162"/>
                    </a:lnTo>
                    <a:cubicBezTo>
                      <a:pt x="328" y="162"/>
                      <a:pt x="340" y="160"/>
                      <a:pt x="351" y="156"/>
                    </a:cubicBezTo>
                    <a:lnTo>
                      <a:pt x="351" y="156"/>
                    </a:lnTo>
                    <a:cubicBezTo>
                      <a:pt x="398" y="139"/>
                      <a:pt x="421" y="117"/>
                      <a:pt x="422" y="105"/>
                    </a:cubicBezTo>
                    <a:lnTo>
                      <a:pt x="422" y="105"/>
                    </a:lnTo>
                    <a:cubicBezTo>
                      <a:pt x="422" y="102"/>
                      <a:pt x="423" y="96"/>
                      <a:pt x="412" y="90"/>
                    </a:cubicBezTo>
                    <a:lnTo>
                      <a:pt x="412" y="90"/>
                    </a:lnTo>
                    <a:cubicBezTo>
                      <a:pt x="377" y="71"/>
                      <a:pt x="332" y="95"/>
                      <a:pt x="332" y="95"/>
                    </a:cubicBezTo>
                    <a:lnTo>
                      <a:pt x="332" y="95"/>
                    </a:lnTo>
                    <a:cubicBezTo>
                      <a:pt x="329" y="96"/>
                      <a:pt x="326" y="96"/>
                      <a:pt x="324" y="94"/>
                    </a:cubicBezTo>
                    <a:lnTo>
                      <a:pt x="324" y="94"/>
                    </a:lnTo>
                    <a:cubicBezTo>
                      <a:pt x="323" y="92"/>
                      <a:pt x="322" y="90"/>
                      <a:pt x="323" y="87"/>
                    </a:cubicBezTo>
                    <a:lnTo>
                      <a:pt x="323" y="87"/>
                    </a:lnTo>
                    <a:cubicBezTo>
                      <a:pt x="323" y="87"/>
                      <a:pt x="338" y="56"/>
                      <a:pt x="327" y="36"/>
                    </a:cubicBezTo>
                    <a:lnTo>
                      <a:pt x="327" y="36"/>
                    </a:lnTo>
                    <a:cubicBezTo>
                      <a:pt x="321" y="26"/>
                      <a:pt x="310" y="20"/>
                      <a:pt x="292" y="18"/>
                    </a:cubicBezTo>
                    <a:lnTo>
                      <a:pt x="292" y="18"/>
                    </a:lnTo>
                    <a:cubicBezTo>
                      <a:pt x="227" y="10"/>
                      <a:pt x="194" y="78"/>
                      <a:pt x="194" y="79"/>
                    </a:cubicBezTo>
                    <a:lnTo>
                      <a:pt x="194" y="79"/>
                    </a:lnTo>
                    <a:cubicBezTo>
                      <a:pt x="192" y="81"/>
                      <a:pt x="190" y="82"/>
                      <a:pt x="187" y="82"/>
                    </a:cubicBezTo>
                    <a:lnTo>
                      <a:pt x="187" y="82"/>
                    </a:lnTo>
                    <a:cubicBezTo>
                      <a:pt x="184" y="82"/>
                      <a:pt x="183" y="79"/>
                      <a:pt x="182" y="77"/>
                    </a:cubicBezTo>
                    <a:lnTo>
                      <a:pt x="182" y="77"/>
                    </a:lnTo>
                    <a:cubicBezTo>
                      <a:pt x="182" y="76"/>
                      <a:pt x="179" y="49"/>
                      <a:pt x="164" y="38"/>
                    </a:cubicBezTo>
                    <a:lnTo>
                      <a:pt x="164" y="38"/>
                    </a:lnTo>
                    <a:cubicBezTo>
                      <a:pt x="158" y="33"/>
                      <a:pt x="151" y="32"/>
                      <a:pt x="143" y="33"/>
                    </a:cubicBezTo>
                    <a:lnTo>
                      <a:pt x="143" y="33"/>
                    </a:lnTo>
                    <a:cubicBezTo>
                      <a:pt x="134" y="35"/>
                      <a:pt x="128" y="39"/>
                      <a:pt x="124" y="45"/>
                    </a:cubicBezTo>
                    <a:lnTo>
                      <a:pt x="124" y="45"/>
                    </a:lnTo>
                    <a:cubicBezTo>
                      <a:pt x="114" y="61"/>
                      <a:pt x="120" y="87"/>
                      <a:pt x="120" y="87"/>
                    </a:cubicBezTo>
                    <a:lnTo>
                      <a:pt x="120" y="87"/>
                    </a:lnTo>
                    <a:cubicBezTo>
                      <a:pt x="121" y="89"/>
                      <a:pt x="120" y="92"/>
                      <a:pt x="118" y="93"/>
                    </a:cubicBezTo>
                    <a:lnTo>
                      <a:pt x="118" y="93"/>
                    </a:lnTo>
                    <a:cubicBezTo>
                      <a:pt x="116" y="95"/>
                      <a:pt x="114" y="95"/>
                      <a:pt x="111" y="94"/>
                    </a:cubicBezTo>
                    <a:lnTo>
                      <a:pt x="111" y="94"/>
                    </a:lnTo>
                    <a:cubicBezTo>
                      <a:pt x="111" y="94"/>
                      <a:pt x="90" y="84"/>
                      <a:pt x="66" y="84"/>
                    </a:cubicBezTo>
                    <a:close/>
                    <a:moveTo>
                      <a:pt x="315" y="174"/>
                    </a:moveTo>
                    <a:lnTo>
                      <a:pt x="96" y="174"/>
                    </a:lnTo>
                    <a:lnTo>
                      <a:pt x="96" y="174"/>
                    </a:lnTo>
                    <a:cubicBezTo>
                      <a:pt x="72" y="174"/>
                      <a:pt x="48" y="167"/>
                      <a:pt x="31" y="156"/>
                    </a:cubicBezTo>
                    <a:lnTo>
                      <a:pt x="31" y="156"/>
                    </a:lnTo>
                    <a:cubicBezTo>
                      <a:pt x="6" y="139"/>
                      <a:pt x="0" y="118"/>
                      <a:pt x="14" y="97"/>
                    </a:cubicBezTo>
                    <a:lnTo>
                      <a:pt x="14" y="97"/>
                    </a:lnTo>
                    <a:cubicBezTo>
                      <a:pt x="38" y="60"/>
                      <a:pt x="86" y="71"/>
                      <a:pt x="107" y="79"/>
                    </a:cubicBezTo>
                    <a:lnTo>
                      <a:pt x="107" y="79"/>
                    </a:lnTo>
                    <a:cubicBezTo>
                      <a:pt x="105" y="68"/>
                      <a:pt x="105" y="51"/>
                      <a:pt x="114" y="38"/>
                    </a:cubicBezTo>
                    <a:lnTo>
                      <a:pt x="114" y="38"/>
                    </a:lnTo>
                    <a:cubicBezTo>
                      <a:pt x="120" y="29"/>
                      <a:pt x="129" y="24"/>
                      <a:pt x="140" y="22"/>
                    </a:cubicBezTo>
                    <a:lnTo>
                      <a:pt x="140" y="22"/>
                    </a:lnTo>
                    <a:cubicBezTo>
                      <a:pt x="152" y="19"/>
                      <a:pt x="163" y="22"/>
                      <a:pt x="172" y="29"/>
                    </a:cubicBezTo>
                    <a:lnTo>
                      <a:pt x="172" y="29"/>
                    </a:lnTo>
                    <a:cubicBezTo>
                      <a:pt x="182" y="37"/>
                      <a:pt x="188" y="49"/>
                      <a:pt x="191" y="60"/>
                    </a:cubicBezTo>
                    <a:lnTo>
                      <a:pt x="191" y="60"/>
                    </a:lnTo>
                    <a:cubicBezTo>
                      <a:pt x="206" y="38"/>
                      <a:pt x="239" y="0"/>
                      <a:pt x="293" y="6"/>
                    </a:cubicBezTo>
                    <a:lnTo>
                      <a:pt x="293" y="6"/>
                    </a:lnTo>
                    <a:cubicBezTo>
                      <a:pt x="315" y="8"/>
                      <a:pt x="330" y="16"/>
                      <a:pt x="337" y="31"/>
                    </a:cubicBezTo>
                    <a:lnTo>
                      <a:pt x="337" y="31"/>
                    </a:lnTo>
                    <a:cubicBezTo>
                      <a:pt x="346" y="46"/>
                      <a:pt x="343" y="66"/>
                      <a:pt x="339" y="79"/>
                    </a:cubicBezTo>
                    <a:lnTo>
                      <a:pt x="339" y="79"/>
                    </a:lnTo>
                    <a:cubicBezTo>
                      <a:pt x="357" y="72"/>
                      <a:pt x="389" y="64"/>
                      <a:pt x="417" y="80"/>
                    </a:cubicBezTo>
                    <a:lnTo>
                      <a:pt x="417" y="80"/>
                    </a:lnTo>
                    <a:cubicBezTo>
                      <a:pt x="433" y="88"/>
                      <a:pt x="434" y="98"/>
                      <a:pt x="434" y="106"/>
                    </a:cubicBezTo>
                    <a:lnTo>
                      <a:pt x="434" y="106"/>
                    </a:lnTo>
                    <a:cubicBezTo>
                      <a:pt x="433" y="127"/>
                      <a:pt x="402" y="150"/>
                      <a:pt x="355" y="167"/>
                    </a:cubicBezTo>
                    <a:lnTo>
                      <a:pt x="355" y="167"/>
                    </a:lnTo>
                    <a:cubicBezTo>
                      <a:pt x="342" y="172"/>
                      <a:pt x="329" y="174"/>
                      <a:pt x="315" y="174"/>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21" name="Grupo 20">
              <a:extLst>
                <a:ext uri="{FF2B5EF4-FFF2-40B4-BE49-F238E27FC236}">
                  <a16:creationId xmlns:a16="http://schemas.microsoft.com/office/drawing/2014/main" id="{BB0B6DF0-C5B9-4CE2-BB1A-6CC519D9A607}"/>
                </a:ext>
              </a:extLst>
            </p:cNvPr>
            <p:cNvGrpSpPr/>
            <p:nvPr/>
          </p:nvGrpSpPr>
          <p:grpSpPr>
            <a:xfrm>
              <a:off x="1736971" y="9133010"/>
              <a:ext cx="10451856" cy="2417885"/>
              <a:chOff x="1736971" y="9133010"/>
              <a:chExt cx="10451856" cy="2417885"/>
            </a:xfrm>
          </p:grpSpPr>
          <p:sp>
            <p:nvSpPr>
              <p:cNvPr id="229" name="Freeform 227">
                <a:extLst>
                  <a:ext uri="{FF2B5EF4-FFF2-40B4-BE49-F238E27FC236}">
                    <a16:creationId xmlns:a16="http://schemas.microsoft.com/office/drawing/2014/main" id="{2A6BD260-6618-49A9-8163-8831C911A67B}"/>
                  </a:ext>
                </a:extLst>
              </p:cNvPr>
              <p:cNvSpPr>
                <a:spLocks noChangeArrowheads="1"/>
              </p:cNvSpPr>
              <p:nvPr/>
            </p:nvSpPr>
            <p:spPr bwMode="auto">
              <a:xfrm>
                <a:off x="1747961" y="9138507"/>
                <a:ext cx="10440866" cy="2401397"/>
              </a:xfrm>
              <a:custGeom>
                <a:avLst/>
                <a:gdLst>
                  <a:gd name="T0" fmla="*/ 0 w 8377"/>
                  <a:gd name="T1" fmla="*/ 1926 h 1927"/>
                  <a:gd name="T2" fmla="*/ 0 w 8377"/>
                  <a:gd name="T3" fmla="*/ 1926 h 1927"/>
                  <a:gd name="T4" fmla="*/ 1701 w 8377"/>
                  <a:gd name="T5" fmla="*/ 1324 h 1927"/>
                  <a:gd name="T6" fmla="*/ 1701 w 8377"/>
                  <a:gd name="T7" fmla="*/ 1324 h 1927"/>
                  <a:gd name="T8" fmla="*/ 6856 w 8377"/>
                  <a:gd name="T9" fmla="*/ 687 h 1927"/>
                  <a:gd name="T10" fmla="*/ 6856 w 8377"/>
                  <a:gd name="T11" fmla="*/ 687 h 1927"/>
                  <a:gd name="T12" fmla="*/ 6919 w 8377"/>
                  <a:gd name="T13" fmla="*/ 0 h 1927"/>
                  <a:gd name="T14" fmla="*/ 6919 w 8377"/>
                  <a:gd name="T15" fmla="*/ 0 h 1927"/>
                  <a:gd name="T16" fmla="*/ 6919 w 8377"/>
                  <a:gd name="T17" fmla="*/ 0 h 1927"/>
                  <a:gd name="T18" fmla="*/ 7662 w 8377"/>
                  <a:gd name="T19" fmla="*/ 1572 h 1927"/>
                  <a:gd name="T20" fmla="*/ 7662 w 8377"/>
                  <a:gd name="T21" fmla="*/ 1572 h 1927"/>
                  <a:gd name="T22" fmla="*/ 7157 w 8377"/>
                  <a:gd name="T23" fmla="*/ 1926 h 1927"/>
                  <a:gd name="T24" fmla="*/ 0 w 8377"/>
                  <a:gd name="T25" fmla="*/ 1926 h 1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377" h="1927">
                    <a:moveTo>
                      <a:pt x="0" y="1926"/>
                    </a:moveTo>
                    <a:lnTo>
                      <a:pt x="0" y="1926"/>
                    </a:lnTo>
                    <a:cubicBezTo>
                      <a:pt x="0" y="1926"/>
                      <a:pt x="323" y="1333"/>
                      <a:pt x="1701" y="1324"/>
                    </a:cubicBezTo>
                    <a:lnTo>
                      <a:pt x="1701" y="1324"/>
                    </a:lnTo>
                    <a:cubicBezTo>
                      <a:pt x="3194" y="1315"/>
                      <a:pt x="6171" y="1010"/>
                      <a:pt x="6856" y="687"/>
                    </a:cubicBezTo>
                    <a:lnTo>
                      <a:pt x="6856" y="687"/>
                    </a:lnTo>
                    <a:cubicBezTo>
                      <a:pt x="7542" y="365"/>
                      <a:pt x="6919" y="0"/>
                      <a:pt x="6919" y="0"/>
                    </a:cubicBezTo>
                    <a:lnTo>
                      <a:pt x="6919" y="0"/>
                    </a:lnTo>
                    <a:lnTo>
                      <a:pt x="6919" y="0"/>
                    </a:lnTo>
                    <a:cubicBezTo>
                      <a:pt x="7869" y="466"/>
                      <a:pt x="8376" y="880"/>
                      <a:pt x="7662" y="1572"/>
                    </a:cubicBezTo>
                    <a:lnTo>
                      <a:pt x="7662" y="1572"/>
                    </a:lnTo>
                    <a:cubicBezTo>
                      <a:pt x="7662" y="1572"/>
                      <a:pt x="7403" y="1776"/>
                      <a:pt x="7157" y="1926"/>
                    </a:cubicBezTo>
                    <a:lnTo>
                      <a:pt x="0" y="1926"/>
                    </a:lnTo>
                  </a:path>
                </a:pathLst>
              </a:custGeom>
              <a:solidFill>
                <a:schemeClr val="accent6">
                  <a:lumMod val="60000"/>
                  <a:lumOff val="40000"/>
                </a:schemeClr>
              </a:solidFill>
              <a:ln w="3175">
                <a:solidFill>
                  <a:schemeClr val="accent6">
                    <a:lumMod val="40000"/>
                    <a:lumOff val="60000"/>
                  </a:schemeClr>
                </a:solidFill>
              </a:ln>
              <a:effectLst/>
            </p:spPr>
            <p:txBody>
              <a:bodyPr wrap="none" anchor="ctr"/>
              <a:lstStyle/>
              <a:p>
                <a:endParaRPr lang="es-SV" sz="900">
                  <a:latin typeface="Montserrat" panose="00000500000000000000" pitchFamily="2" charset="0"/>
                </a:endParaRPr>
              </a:p>
            </p:txBody>
          </p:sp>
          <p:sp>
            <p:nvSpPr>
              <p:cNvPr id="230" name="Freeform 228">
                <a:extLst>
                  <a:ext uri="{FF2B5EF4-FFF2-40B4-BE49-F238E27FC236}">
                    <a16:creationId xmlns:a16="http://schemas.microsoft.com/office/drawing/2014/main" id="{D9EFD67E-F5FC-479F-86A9-472A35ED0CF6}"/>
                  </a:ext>
                </a:extLst>
              </p:cNvPr>
              <p:cNvSpPr>
                <a:spLocks noChangeArrowheads="1"/>
              </p:cNvSpPr>
              <p:nvPr/>
            </p:nvSpPr>
            <p:spPr bwMode="auto">
              <a:xfrm>
                <a:off x="1736971" y="9133010"/>
                <a:ext cx="10017735" cy="2417885"/>
              </a:xfrm>
              <a:custGeom>
                <a:avLst/>
                <a:gdLst>
                  <a:gd name="T0" fmla="*/ 7 w 8039"/>
                  <a:gd name="T1" fmla="*/ 1939 h 1940"/>
                  <a:gd name="T2" fmla="*/ 7 w 8039"/>
                  <a:gd name="T3" fmla="*/ 1939 h 1940"/>
                  <a:gd name="T4" fmla="*/ 4 w 8039"/>
                  <a:gd name="T5" fmla="*/ 1938 h 1940"/>
                  <a:gd name="T6" fmla="*/ 4 w 8039"/>
                  <a:gd name="T7" fmla="*/ 1938 h 1940"/>
                  <a:gd name="T8" fmla="*/ 2 w 8039"/>
                  <a:gd name="T9" fmla="*/ 1930 h 1940"/>
                  <a:gd name="T10" fmla="*/ 2 w 8039"/>
                  <a:gd name="T11" fmla="*/ 1930 h 1940"/>
                  <a:gd name="T12" fmla="*/ 338 w 8039"/>
                  <a:gd name="T13" fmla="*/ 1631 h 1940"/>
                  <a:gd name="T14" fmla="*/ 338 w 8039"/>
                  <a:gd name="T15" fmla="*/ 1631 h 1940"/>
                  <a:gd name="T16" fmla="*/ 860 w 8039"/>
                  <a:gd name="T17" fmla="*/ 1423 h 1940"/>
                  <a:gd name="T18" fmla="*/ 860 w 8039"/>
                  <a:gd name="T19" fmla="*/ 1423 h 1940"/>
                  <a:gd name="T20" fmla="*/ 1708 w 8039"/>
                  <a:gd name="T21" fmla="*/ 1325 h 1940"/>
                  <a:gd name="T22" fmla="*/ 1708 w 8039"/>
                  <a:gd name="T23" fmla="*/ 1325 h 1940"/>
                  <a:gd name="T24" fmla="*/ 6861 w 8039"/>
                  <a:gd name="T25" fmla="*/ 689 h 1940"/>
                  <a:gd name="T26" fmla="*/ 6861 w 8039"/>
                  <a:gd name="T27" fmla="*/ 689 h 1940"/>
                  <a:gd name="T28" fmla="*/ 7179 w 8039"/>
                  <a:gd name="T29" fmla="*/ 363 h 1940"/>
                  <a:gd name="T30" fmla="*/ 7179 w 8039"/>
                  <a:gd name="T31" fmla="*/ 363 h 1940"/>
                  <a:gd name="T32" fmla="*/ 6923 w 8039"/>
                  <a:gd name="T33" fmla="*/ 12 h 1940"/>
                  <a:gd name="T34" fmla="*/ 6923 w 8039"/>
                  <a:gd name="T35" fmla="*/ 12 h 1940"/>
                  <a:gd name="T36" fmla="*/ 6922 w 8039"/>
                  <a:gd name="T37" fmla="*/ 4 h 1940"/>
                  <a:gd name="T38" fmla="*/ 6922 w 8039"/>
                  <a:gd name="T39" fmla="*/ 4 h 1940"/>
                  <a:gd name="T40" fmla="*/ 6930 w 8039"/>
                  <a:gd name="T41" fmla="*/ 1 h 1940"/>
                  <a:gd name="T42" fmla="*/ 6930 w 8039"/>
                  <a:gd name="T43" fmla="*/ 1 h 1940"/>
                  <a:gd name="T44" fmla="*/ 7671 w 8039"/>
                  <a:gd name="T45" fmla="*/ 437 h 1940"/>
                  <a:gd name="T46" fmla="*/ 7671 w 8039"/>
                  <a:gd name="T47" fmla="*/ 437 h 1940"/>
                  <a:gd name="T48" fmla="*/ 8005 w 8039"/>
                  <a:gd name="T49" fmla="*/ 907 h 1940"/>
                  <a:gd name="T50" fmla="*/ 8005 w 8039"/>
                  <a:gd name="T51" fmla="*/ 907 h 1940"/>
                  <a:gd name="T52" fmla="*/ 7673 w 8039"/>
                  <a:gd name="T53" fmla="*/ 1583 h 1940"/>
                  <a:gd name="T54" fmla="*/ 7673 w 8039"/>
                  <a:gd name="T55" fmla="*/ 1583 h 1940"/>
                  <a:gd name="T56" fmla="*/ 7665 w 8039"/>
                  <a:gd name="T57" fmla="*/ 1583 h 1940"/>
                  <a:gd name="T58" fmla="*/ 7665 w 8039"/>
                  <a:gd name="T59" fmla="*/ 1583 h 1940"/>
                  <a:gd name="T60" fmla="*/ 7665 w 8039"/>
                  <a:gd name="T61" fmla="*/ 1575 h 1940"/>
                  <a:gd name="T62" fmla="*/ 7665 w 8039"/>
                  <a:gd name="T63" fmla="*/ 1575 h 1940"/>
                  <a:gd name="T64" fmla="*/ 7994 w 8039"/>
                  <a:gd name="T65" fmla="*/ 909 h 1940"/>
                  <a:gd name="T66" fmla="*/ 7994 w 8039"/>
                  <a:gd name="T67" fmla="*/ 909 h 1940"/>
                  <a:gd name="T68" fmla="*/ 6999 w 8039"/>
                  <a:gd name="T69" fmla="*/ 50 h 1940"/>
                  <a:gd name="T70" fmla="*/ 6999 w 8039"/>
                  <a:gd name="T71" fmla="*/ 50 h 1940"/>
                  <a:gd name="T72" fmla="*/ 7191 w 8039"/>
                  <a:gd name="T73" fmla="*/ 363 h 1940"/>
                  <a:gd name="T74" fmla="*/ 7191 w 8039"/>
                  <a:gd name="T75" fmla="*/ 363 h 1940"/>
                  <a:gd name="T76" fmla="*/ 6866 w 8039"/>
                  <a:gd name="T77" fmla="*/ 700 h 1940"/>
                  <a:gd name="T78" fmla="*/ 6866 w 8039"/>
                  <a:gd name="T79" fmla="*/ 700 h 1940"/>
                  <a:gd name="T80" fmla="*/ 4590 w 8039"/>
                  <a:gd name="T81" fmla="*/ 1136 h 1940"/>
                  <a:gd name="T82" fmla="*/ 4590 w 8039"/>
                  <a:gd name="T83" fmla="*/ 1136 h 1940"/>
                  <a:gd name="T84" fmla="*/ 1708 w 8039"/>
                  <a:gd name="T85" fmla="*/ 1338 h 1940"/>
                  <a:gd name="T86" fmla="*/ 1708 w 8039"/>
                  <a:gd name="T87" fmla="*/ 1338 h 1940"/>
                  <a:gd name="T88" fmla="*/ 345 w 8039"/>
                  <a:gd name="T89" fmla="*/ 1640 h 1940"/>
                  <a:gd name="T90" fmla="*/ 345 w 8039"/>
                  <a:gd name="T91" fmla="*/ 1640 h 1940"/>
                  <a:gd name="T92" fmla="*/ 13 w 8039"/>
                  <a:gd name="T93" fmla="*/ 1936 h 1940"/>
                  <a:gd name="T94" fmla="*/ 13 w 8039"/>
                  <a:gd name="T95" fmla="*/ 1936 h 1940"/>
                  <a:gd name="T96" fmla="*/ 7 w 8039"/>
                  <a:gd name="T97" fmla="*/ 1939 h 1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39" h="1940">
                    <a:moveTo>
                      <a:pt x="7" y="1939"/>
                    </a:moveTo>
                    <a:lnTo>
                      <a:pt x="7" y="1939"/>
                    </a:lnTo>
                    <a:cubicBezTo>
                      <a:pt x="6" y="1939"/>
                      <a:pt x="5" y="1939"/>
                      <a:pt x="4" y="1938"/>
                    </a:cubicBezTo>
                    <a:lnTo>
                      <a:pt x="4" y="1938"/>
                    </a:lnTo>
                    <a:cubicBezTo>
                      <a:pt x="2" y="1937"/>
                      <a:pt x="0" y="1933"/>
                      <a:pt x="2" y="1930"/>
                    </a:cubicBezTo>
                    <a:lnTo>
                      <a:pt x="2" y="1930"/>
                    </a:lnTo>
                    <a:cubicBezTo>
                      <a:pt x="3" y="1929"/>
                      <a:pt x="86" y="1778"/>
                      <a:pt x="338" y="1631"/>
                    </a:cubicBezTo>
                    <a:lnTo>
                      <a:pt x="338" y="1631"/>
                    </a:lnTo>
                    <a:cubicBezTo>
                      <a:pt x="485" y="1543"/>
                      <a:pt x="661" y="1473"/>
                      <a:pt x="860" y="1423"/>
                    </a:cubicBezTo>
                    <a:lnTo>
                      <a:pt x="860" y="1423"/>
                    </a:lnTo>
                    <a:cubicBezTo>
                      <a:pt x="1108" y="1360"/>
                      <a:pt x="1394" y="1327"/>
                      <a:pt x="1708" y="1325"/>
                    </a:cubicBezTo>
                    <a:lnTo>
                      <a:pt x="1708" y="1325"/>
                    </a:lnTo>
                    <a:cubicBezTo>
                      <a:pt x="3160" y="1316"/>
                      <a:pt x="6169" y="1015"/>
                      <a:pt x="6861" y="689"/>
                    </a:cubicBezTo>
                    <a:lnTo>
                      <a:pt x="6861" y="689"/>
                    </a:lnTo>
                    <a:cubicBezTo>
                      <a:pt x="7067" y="592"/>
                      <a:pt x="7173" y="482"/>
                      <a:pt x="7179" y="363"/>
                    </a:cubicBezTo>
                    <a:lnTo>
                      <a:pt x="7179" y="363"/>
                    </a:lnTo>
                    <a:cubicBezTo>
                      <a:pt x="7188" y="169"/>
                      <a:pt x="6926" y="14"/>
                      <a:pt x="6923" y="12"/>
                    </a:cubicBezTo>
                    <a:lnTo>
                      <a:pt x="6923" y="12"/>
                    </a:lnTo>
                    <a:cubicBezTo>
                      <a:pt x="6921" y="11"/>
                      <a:pt x="6920" y="7"/>
                      <a:pt x="6922" y="4"/>
                    </a:cubicBezTo>
                    <a:lnTo>
                      <a:pt x="6922" y="4"/>
                    </a:lnTo>
                    <a:cubicBezTo>
                      <a:pt x="6923" y="1"/>
                      <a:pt x="6926" y="0"/>
                      <a:pt x="6930" y="1"/>
                    </a:cubicBezTo>
                    <a:lnTo>
                      <a:pt x="6930" y="1"/>
                    </a:lnTo>
                    <a:cubicBezTo>
                      <a:pt x="7274" y="171"/>
                      <a:pt x="7503" y="305"/>
                      <a:pt x="7671" y="437"/>
                    </a:cubicBezTo>
                    <a:lnTo>
                      <a:pt x="7671" y="437"/>
                    </a:lnTo>
                    <a:cubicBezTo>
                      <a:pt x="7871" y="594"/>
                      <a:pt x="7980" y="748"/>
                      <a:pt x="8005" y="907"/>
                    </a:cubicBezTo>
                    <a:lnTo>
                      <a:pt x="8005" y="907"/>
                    </a:lnTo>
                    <a:cubicBezTo>
                      <a:pt x="8038" y="1114"/>
                      <a:pt x="7929" y="1335"/>
                      <a:pt x="7673" y="1583"/>
                    </a:cubicBezTo>
                    <a:lnTo>
                      <a:pt x="7673" y="1583"/>
                    </a:lnTo>
                    <a:cubicBezTo>
                      <a:pt x="7671" y="1586"/>
                      <a:pt x="7667" y="1586"/>
                      <a:pt x="7665" y="1583"/>
                    </a:cubicBezTo>
                    <a:lnTo>
                      <a:pt x="7665" y="1583"/>
                    </a:lnTo>
                    <a:cubicBezTo>
                      <a:pt x="7662" y="1581"/>
                      <a:pt x="7663" y="1577"/>
                      <a:pt x="7665" y="1575"/>
                    </a:cubicBezTo>
                    <a:lnTo>
                      <a:pt x="7665" y="1575"/>
                    </a:lnTo>
                    <a:cubicBezTo>
                      <a:pt x="7918" y="1330"/>
                      <a:pt x="8026" y="1112"/>
                      <a:pt x="7994" y="909"/>
                    </a:cubicBezTo>
                    <a:lnTo>
                      <a:pt x="7994" y="909"/>
                    </a:lnTo>
                    <a:cubicBezTo>
                      <a:pt x="7940" y="572"/>
                      <a:pt x="7493" y="297"/>
                      <a:pt x="6999" y="50"/>
                    </a:cubicBezTo>
                    <a:lnTo>
                      <a:pt x="6999" y="50"/>
                    </a:lnTo>
                    <a:cubicBezTo>
                      <a:pt x="7079" y="111"/>
                      <a:pt x="7197" y="226"/>
                      <a:pt x="7191" y="363"/>
                    </a:cubicBezTo>
                    <a:lnTo>
                      <a:pt x="7191" y="363"/>
                    </a:lnTo>
                    <a:cubicBezTo>
                      <a:pt x="7185" y="488"/>
                      <a:pt x="7076" y="601"/>
                      <a:pt x="6866" y="700"/>
                    </a:cubicBezTo>
                    <a:lnTo>
                      <a:pt x="6866" y="700"/>
                    </a:lnTo>
                    <a:cubicBezTo>
                      <a:pt x="6557" y="846"/>
                      <a:pt x="5727" y="1005"/>
                      <a:pt x="4590" y="1136"/>
                    </a:cubicBezTo>
                    <a:lnTo>
                      <a:pt x="4590" y="1136"/>
                    </a:lnTo>
                    <a:cubicBezTo>
                      <a:pt x="3559" y="1256"/>
                      <a:pt x="2455" y="1333"/>
                      <a:pt x="1708" y="1338"/>
                    </a:cubicBezTo>
                    <a:lnTo>
                      <a:pt x="1708" y="1338"/>
                    </a:lnTo>
                    <a:cubicBezTo>
                      <a:pt x="999" y="1342"/>
                      <a:pt x="575" y="1505"/>
                      <a:pt x="345" y="1640"/>
                    </a:cubicBezTo>
                    <a:lnTo>
                      <a:pt x="345" y="1640"/>
                    </a:lnTo>
                    <a:cubicBezTo>
                      <a:pt x="96" y="1787"/>
                      <a:pt x="13" y="1934"/>
                      <a:pt x="13" y="1936"/>
                    </a:cubicBezTo>
                    <a:lnTo>
                      <a:pt x="13" y="1936"/>
                    </a:lnTo>
                    <a:cubicBezTo>
                      <a:pt x="12" y="1938"/>
                      <a:pt x="10" y="1939"/>
                      <a:pt x="7" y="1939"/>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20" name="Grupo 19">
              <a:extLst>
                <a:ext uri="{FF2B5EF4-FFF2-40B4-BE49-F238E27FC236}">
                  <a16:creationId xmlns:a16="http://schemas.microsoft.com/office/drawing/2014/main" id="{5B129FAA-00DA-4271-BF36-3A130D044734}"/>
                </a:ext>
              </a:extLst>
            </p:cNvPr>
            <p:cNvGrpSpPr/>
            <p:nvPr/>
          </p:nvGrpSpPr>
          <p:grpSpPr>
            <a:xfrm>
              <a:off x="4726356" y="10314478"/>
              <a:ext cx="829772" cy="450606"/>
              <a:chOff x="4726356" y="10314478"/>
              <a:chExt cx="829772" cy="450606"/>
            </a:xfrm>
          </p:grpSpPr>
          <p:sp>
            <p:nvSpPr>
              <p:cNvPr id="231" name="Freeform 229">
                <a:extLst>
                  <a:ext uri="{FF2B5EF4-FFF2-40B4-BE49-F238E27FC236}">
                    <a16:creationId xmlns:a16="http://schemas.microsoft.com/office/drawing/2014/main" id="{F8C05FBA-55BE-4B6F-905C-5A44ADB91363}"/>
                  </a:ext>
                </a:extLst>
              </p:cNvPr>
              <p:cNvSpPr>
                <a:spLocks noChangeArrowheads="1"/>
              </p:cNvSpPr>
              <p:nvPr/>
            </p:nvSpPr>
            <p:spPr bwMode="auto">
              <a:xfrm>
                <a:off x="4726356" y="10314478"/>
                <a:ext cx="829772" cy="439615"/>
              </a:xfrm>
              <a:custGeom>
                <a:avLst/>
                <a:gdLst>
                  <a:gd name="T0" fmla="*/ 122 w 667"/>
                  <a:gd name="T1" fmla="*/ 353 h 354"/>
                  <a:gd name="T2" fmla="*/ 122 w 667"/>
                  <a:gd name="T3" fmla="*/ 353 h 354"/>
                  <a:gd name="T4" fmla="*/ 43 w 667"/>
                  <a:gd name="T5" fmla="*/ 249 h 354"/>
                  <a:gd name="T6" fmla="*/ 43 w 667"/>
                  <a:gd name="T7" fmla="*/ 249 h 354"/>
                  <a:gd name="T8" fmla="*/ 242 w 667"/>
                  <a:gd name="T9" fmla="*/ 296 h 354"/>
                  <a:gd name="T10" fmla="*/ 242 w 667"/>
                  <a:gd name="T11" fmla="*/ 296 h 354"/>
                  <a:gd name="T12" fmla="*/ 242 w 667"/>
                  <a:gd name="T13" fmla="*/ 34 h 354"/>
                  <a:gd name="T14" fmla="*/ 242 w 667"/>
                  <a:gd name="T15" fmla="*/ 34 h 354"/>
                  <a:gd name="T16" fmla="*/ 418 w 667"/>
                  <a:gd name="T17" fmla="*/ 246 h 354"/>
                  <a:gd name="T18" fmla="*/ 418 w 667"/>
                  <a:gd name="T19" fmla="*/ 246 h 354"/>
                  <a:gd name="T20" fmla="*/ 510 w 667"/>
                  <a:gd name="T21" fmla="*/ 188 h 354"/>
                  <a:gd name="T22" fmla="*/ 510 w 667"/>
                  <a:gd name="T23" fmla="*/ 188 h 354"/>
                  <a:gd name="T24" fmla="*/ 536 w 667"/>
                  <a:gd name="T25" fmla="*/ 285 h 354"/>
                  <a:gd name="T26" fmla="*/ 536 w 667"/>
                  <a:gd name="T27" fmla="*/ 285 h 354"/>
                  <a:gd name="T28" fmla="*/ 622 w 667"/>
                  <a:gd name="T29" fmla="*/ 253 h 354"/>
                  <a:gd name="T30" fmla="*/ 622 w 667"/>
                  <a:gd name="T31" fmla="*/ 253 h 354"/>
                  <a:gd name="T32" fmla="*/ 629 w 667"/>
                  <a:gd name="T33" fmla="*/ 323 h 354"/>
                  <a:gd name="T34" fmla="*/ 122 w 667"/>
                  <a:gd name="T35" fmla="*/ 35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7" h="354">
                    <a:moveTo>
                      <a:pt x="122" y="353"/>
                    </a:moveTo>
                    <a:lnTo>
                      <a:pt x="122" y="353"/>
                    </a:lnTo>
                    <a:cubicBezTo>
                      <a:pt x="122" y="353"/>
                      <a:pt x="0" y="312"/>
                      <a:pt x="43" y="249"/>
                    </a:cubicBezTo>
                    <a:lnTo>
                      <a:pt x="43" y="249"/>
                    </a:lnTo>
                    <a:cubicBezTo>
                      <a:pt x="86" y="185"/>
                      <a:pt x="242" y="296"/>
                      <a:pt x="242" y="296"/>
                    </a:cubicBezTo>
                    <a:lnTo>
                      <a:pt x="242" y="296"/>
                    </a:lnTo>
                    <a:cubicBezTo>
                      <a:pt x="242" y="296"/>
                      <a:pt x="121" y="69"/>
                      <a:pt x="242" y="34"/>
                    </a:cubicBezTo>
                    <a:lnTo>
                      <a:pt x="242" y="34"/>
                    </a:lnTo>
                    <a:cubicBezTo>
                      <a:pt x="362" y="0"/>
                      <a:pt x="418" y="246"/>
                      <a:pt x="418" y="246"/>
                    </a:cubicBezTo>
                    <a:lnTo>
                      <a:pt x="418" y="246"/>
                    </a:lnTo>
                    <a:cubicBezTo>
                      <a:pt x="418" y="246"/>
                      <a:pt x="459" y="180"/>
                      <a:pt x="510" y="188"/>
                    </a:cubicBezTo>
                    <a:lnTo>
                      <a:pt x="510" y="188"/>
                    </a:lnTo>
                    <a:cubicBezTo>
                      <a:pt x="562" y="197"/>
                      <a:pt x="536" y="285"/>
                      <a:pt x="536" y="285"/>
                    </a:cubicBezTo>
                    <a:lnTo>
                      <a:pt x="536" y="285"/>
                    </a:lnTo>
                    <a:cubicBezTo>
                      <a:pt x="536" y="285"/>
                      <a:pt x="579" y="243"/>
                      <a:pt x="622" y="253"/>
                    </a:cubicBezTo>
                    <a:lnTo>
                      <a:pt x="622" y="253"/>
                    </a:lnTo>
                    <a:cubicBezTo>
                      <a:pt x="666" y="262"/>
                      <a:pt x="629" y="323"/>
                      <a:pt x="629" y="323"/>
                    </a:cubicBezTo>
                    <a:lnTo>
                      <a:pt x="122" y="353"/>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32" name="Freeform 230">
                <a:extLst>
                  <a:ext uri="{FF2B5EF4-FFF2-40B4-BE49-F238E27FC236}">
                    <a16:creationId xmlns:a16="http://schemas.microsoft.com/office/drawing/2014/main" id="{E6BCAC76-DF58-42AB-BE02-2BD544AD8796}"/>
                  </a:ext>
                </a:extLst>
              </p:cNvPr>
              <p:cNvSpPr>
                <a:spLocks noChangeArrowheads="1"/>
              </p:cNvSpPr>
              <p:nvPr/>
            </p:nvSpPr>
            <p:spPr bwMode="auto">
              <a:xfrm>
                <a:off x="4759327" y="10341952"/>
                <a:ext cx="791308" cy="423132"/>
              </a:xfrm>
              <a:custGeom>
                <a:avLst/>
                <a:gdLst>
                  <a:gd name="T0" fmla="*/ 61 w 633"/>
                  <a:gd name="T1" fmla="*/ 213 h 338"/>
                  <a:gd name="T2" fmla="*/ 49 w 633"/>
                  <a:gd name="T3" fmla="*/ 214 h 338"/>
                  <a:gd name="T4" fmla="*/ 23 w 633"/>
                  <a:gd name="T5" fmla="*/ 230 h 338"/>
                  <a:gd name="T6" fmla="*/ 17 w 633"/>
                  <a:gd name="T7" fmla="*/ 264 h 338"/>
                  <a:gd name="T8" fmla="*/ 600 w 633"/>
                  <a:gd name="T9" fmla="*/ 294 h 338"/>
                  <a:gd name="T10" fmla="*/ 611 w 633"/>
                  <a:gd name="T11" fmla="*/ 247 h 338"/>
                  <a:gd name="T12" fmla="*/ 596 w 633"/>
                  <a:gd name="T13" fmla="*/ 236 h 338"/>
                  <a:gd name="T14" fmla="*/ 515 w 633"/>
                  <a:gd name="T15" fmla="*/ 268 h 338"/>
                  <a:gd name="T16" fmla="*/ 508 w 633"/>
                  <a:gd name="T17" fmla="*/ 269 h 338"/>
                  <a:gd name="T18" fmla="*/ 505 w 633"/>
                  <a:gd name="T19" fmla="*/ 262 h 338"/>
                  <a:gd name="T20" fmla="*/ 504 w 633"/>
                  <a:gd name="T21" fmla="*/ 185 h 338"/>
                  <a:gd name="T22" fmla="*/ 485 w 633"/>
                  <a:gd name="T23" fmla="*/ 172 h 338"/>
                  <a:gd name="T24" fmla="*/ 399 w 633"/>
                  <a:gd name="T25" fmla="*/ 227 h 338"/>
                  <a:gd name="T26" fmla="*/ 392 w 633"/>
                  <a:gd name="T27" fmla="*/ 230 h 338"/>
                  <a:gd name="T28" fmla="*/ 388 w 633"/>
                  <a:gd name="T29" fmla="*/ 225 h 338"/>
                  <a:gd name="T30" fmla="*/ 277 w 633"/>
                  <a:gd name="T31" fmla="*/ 26 h 338"/>
                  <a:gd name="T32" fmla="*/ 218 w 633"/>
                  <a:gd name="T33" fmla="*/ 19 h 338"/>
                  <a:gd name="T34" fmla="*/ 176 w 633"/>
                  <a:gd name="T35" fmla="*/ 54 h 338"/>
                  <a:gd name="T36" fmla="*/ 222 w 633"/>
                  <a:gd name="T37" fmla="*/ 272 h 338"/>
                  <a:gd name="T38" fmla="*/ 221 w 633"/>
                  <a:gd name="T39" fmla="*/ 279 h 338"/>
                  <a:gd name="T40" fmla="*/ 213 w 633"/>
                  <a:gd name="T41" fmla="*/ 280 h 338"/>
                  <a:gd name="T42" fmla="*/ 61 w 633"/>
                  <a:gd name="T43" fmla="*/ 213 h 338"/>
                  <a:gd name="T44" fmla="*/ 97 w 633"/>
                  <a:gd name="T45" fmla="*/ 337 h 338"/>
                  <a:gd name="T46" fmla="*/ 95 w 633"/>
                  <a:gd name="T47" fmla="*/ 337 h 338"/>
                  <a:gd name="T48" fmla="*/ 5 w 633"/>
                  <a:gd name="T49" fmla="*/ 268 h 338"/>
                  <a:gd name="T50" fmla="*/ 13 w 633"/>
                  <a:gd name="T51" fmla="*/ 223 h 338"/>
                  <a:gd name="T52" fmla="*/ 47 w 633"/>
                  <a:gd name="T53" fmla="*/ 202 h 338"/>
                  <a:gd name="T54" fmla="*/ 201 w 633"/>
                  <a:gd name="T55" fmla="*/ 257 h 338"/>
                  <a:gd name="T56" fmla="*/ 165 w 633"/>
                  <a:gd name="T57" fmla="*/ 50 h 338"/>
                  <a:gd name="T58" fmla="*/ 215 w 633"/>
                  <a:gd name="T59" fmla="*/ 7 h 338"/>
                  <a:gd name="T60" fmla="*/ 284 w 633"/>
                  <a:gd name="T61" fmla="*/ 16 h 338"/>
                  <a:gd name="T62" fmla="*/ 396 w 633"/>
                  <a:gd name="T63" fmla="*/ 210 h 338"/>
                  <a:gd name="T64" fmla="*/ 487 w 633"/>
                  <a:gd name="T65" fmla="*/ 160 h 338"/>
                  <a:gd name="T66" fmla="*/ 515 w 633"/>
                  <a:gd name="T67" fmla="*/ 178 h 338"/>
                  <a:gd name="T68" fmla="*/ 521 w 633"/>
                  <a:gd name="T69" fmla="*/ 247 h 338"/>
                  <a:gd name="T70" fmla="*/ 599 w 633"/>
                  <a:gd name="T71" fmla="*/ 225 h 338"/>
                  <a:gd name="T72" fmla="*/ 622 w 633"/>
                  <a:gd name="T73" fmla="*/ 242 h 338"/>
                  <a:gd name="T74" fmla="*/ 609 w 633"/>
                  <a:gd name="T75" fmla="*/ 304 h 338"/>
                  <a:gd name="T76" fmla="*/ 97 w 633"/>
                  <a:gd name="T77" fmla="*/ 337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338">
                    <a:moveTo>
                      <a:pt x="61" y="213"/>
                    </a:moveTo>
                    <a:lnTo>
                      <a:pt x="61" y="213"/>
                    </a:lnTo>
                    <a:cubicBezTo>
                      <a:pt x="57" y="213"/>
                      <a:pt x="53" y="213"/>
                      <a:pt x="49" y="214"/>
                    </a:cubicBezTo>
                    <a:lnTo>
                      <a:pt x="49" y="214"/>
                    </a:lnTo>
                    <a:cubicBezTo>
                      <a:pt x="38" y="216"/>
                      <a:pt x="29" y="221"/>
                      <a:pt x="23" y="230"/>
                    </a:cubicBezTo>
                    <a:lnTo>
                      <a:pt x="23" y="230"/>
                    </a:lnTo>
                    <a:cubicBezTo>
                      <a:pt x="15" y="242"/>
                      <a:pt x="12" y="253"/>
                      <a:pt x="17" y="264"/>
                    </a:cubicBezTo>
                    <a:lnTo>
                      <a:pt x="17" y="264"/>
                    </a:lnTo>
                    <a:cubicBezTo>
                      <a:pt x="28" y="299"/>
                      <a:pt x="89" y="322"/>
                      <a:pt x="97" y="325"/>
                    </a:cubicBezTo>
                    <a:lnTo>
                      <a:pt x="600" y="294"/>
                    </a:lnTo>
                    <a:lnTo>
                      <a:pt x="600" y="294"/>
                    </a:lnTo>
                    <a:cubicBezTo>
                      <a:pt x="606" y="284"/>
                      <a:pt x="616" y="260"/>
                      <a:pt x="611" y="247"/>
                    </a:cubicBezTo>
                    <a:lnTo>
                      <a:pt x="611" y="247"/>
                    </a:lnTo>
                    <a:cubicBezTo>
                      <a:pt x="608" y="242"/>
                      <a:pt x="603" y="238"/>
                      <a:pt x="596" y="236"/>
                    </a:cubicBezTo>
                    <a:lnTo>
                      <a:pt x="596" y="236"/>
                    </a:lnTo>
                    <a:cubicBezTo>
                      <a:pt x="557" y="228"/>
                      <a:pt x="516" y="268"/>
                      <a:pt x="515" y="268"/>
                    </a:cubicBezTo>
                    <a:lnTo>
                      <a:pt x="515" y="268"/>
                    </a:lnTo>
                    <a:cubicBezTo>
                      <a:pt x="514" y="270"/>
                      <a:pt x="510" y="270"/>
                      <a:pt x="508" y="269"/>
                    </a:cubicBezTo>
                    <a:lnTo>
                      <a:pt x="508" y="269"/>
                    </a:lnTo>
                    <a:cubicBezTo>
                      <a:pt x="505" y="267"/>
                      <a:pt x="504" y="264"/>
                      <a:pt x="505" y="262"/>
                    </a:cubicBezTo>
                    <a:lnTo>
                      <a:pt x="505" y="262"/>
                    </a:lnTo>
                    <a:cubicBezTo>
                      <a:pt x="505" y="262"/>
                      <a:pt x="520" y="210"/>
                      <a:pt x="504" y="185"/>
                    </a:cubicBezTo>
                    <a:lnTo>
                      <a:pt x="504" y="185"/>
                    </a:lnTo>
                    <a:cubicBezTo>
                      <a:pt x="500" y="178"/>
                      <a:pt x="493" y="173"/>
                      <a:pt x="485" y="172"/>
                    </a:cubicBezTo>
                    <a:lnTo>
                      <a:pt x="485" y="172"/>
                    </a:lnTo>
                    <a:cubicBezTo>
                      <a:pt x="438" y="164"/>
                      <a:pt x="399" y="227"/>
                      <a:pt x="399" y="227"/>
                    </a:cubicBezTo>
                    <a:lnTo>
                      <a:pt x="399" y="227"/>
                    </a:lnTo>
                    <a:cubicBezTo>
                      <a:pt x="397" y="230"/>
                      <a:pt x="395" y="230"/>
                      <a:pt x="392" y="230"/>
                    </a:cubicBezTo>
                    <a:lnTo>
                      <a:pt x="392" y="230"/>
                    </a:lnTo>
                    <a:cubicBezTo>
                      <a:pt x="390" y="230"/>
                      <a:pt x="388" y="228"/>
                      <a:pt x="388" y="225"/>
                    </a:cubicBezTo>
                    <a:lnTo>
                      <a:pt x="388" y="225"/>
                    </a:lnTo>
                    <a:cubicBezTo>
                      <a:pt x="387" y="224"/>
                      <a:pt x="351" y="69"/>
                      <a:pt x="277" y="26"/>
                    </a:cubicBezTo>
                    <a:lnTo>
                      <a:pt x="277" y="26"/>
                    </a:lnTo>
                    <a:cubicBezTo>
                      <a:pt x="258" y="15"/>
                      <a:pt x="239" y="12"/>
                      <a:pt x="218" y="19"/>
                    </a:cubicBezTo>
                    <a:lnTo>
                      <a:pt x="218" y="19"/>
                    </a:lnTo>
                    <a:cubicBezTo>
                      <a:pt x="198" y="24"/>
                      <a:pt x="184" y="36"/>
                      <a:pt x="176" y="54"/>
                    </a:cubicBezTo>
                    <a:lnTo>
                      <a:pt x="176" y="54"/>
                    </a:lnTo>
                    <a:cubicBezTo>
                      <a:pt x="146" y="126"/>
                      <a:pt x="221" y="271"/>
                      <a:pt x="222" y="272"/>
                    </a:cubicBezTo>
                    <a:lnTo>
                      <a:pt x="222" y="272"/>
                    </a:lnTo>
                    <a:cubicBezTo>
                      <a:pt x="223" y="274"/>
                      <a:pt x="223" y="277"/>
                      <a:pt x="221" y="279"/>
                    </a:cubicBezTo>
                    <a:lnTo>
                      <a:pt x="221" y="279"/>
                    </a:lnTo>
                    <a:cubicBezTo>
                      <a:pt x="219" y="281"/>
                      <a:pt x="216" y="281"/>
                      <a:pt x="213" y="280"/>
                    </a:cubicBezTo>
                    <a:lnTo>
                      <a:pt x="213" y="280"/>
                    </a:lnTo>
                    <a:cubicBezTo>
                      <a:pt x="212" y="279"/>
                      <a:pt x="120" y="213"/>
                      <a:pt x="61" y="213"/>
                    </a:cubicBezTo>
                    <a:close/>
                    <a:moveTo>
                      <a:pt x="97" y="337"/>
                    </a:moveTo>
                    <a:lnTo>
                      <a:pt x="97" y="337"/>
                    </a:lnTo>
                    <a:cubicBezTo>
                      <a:pt x="96" y="337"/>
                      <a:pt x="96" y="337"/>
                      <a:pt x="95" y="337"/>
                    </a:cubicBezTo>
                    <a:lnTo>
                      <a:pt x="95" y="337"/>
                    </a:lnTo>
                    <a:cubicBezTo>
                      <a:pt x="92" y="336"/>
                      <a:pt x="19" y="311"/>
                      <a:pt x="5" y="268"/>
                    </a:cubicBezTo>
                    <a:lnTo>
                      <a:pt x="5" y="268"/>
                    </a:lnTo>
                    <a:cubicBezTo>
                      <a:pt x="0" y="253"/>
                      <a:pt x="3" y="238"/>
                      <a:pt x="13" y="223"/>
                    </a:cubicBezTo>
                    <a:lnTo>
                      <a:pt x="13" y="223"/>
                    </a:lnTo>
                    <a:cubicBezTo>
                      <a:pt x="21" y="211"/>
                      <a:pt x="32" y="205"/>
                      <a:pt x="47" y="202"/>
                    </a:cubicBezTo>
                    <a:lnTo>
                      <a:pt x="47" y="202"/>
                    </a:lnTo>
                    <a:cubicBezTo>
                      <a:pt x="95" y="194"/>
                      <a:pt x="167" y="235"/>
                      <a:pt x="201" y="257"/>
                    </a:cubicBezTo>
                    <a:lnTo>
                      <a:pt x="201" y="257"/>
                    </a:lnTo>
                    <a:cubicBezTo>
                      <a:pt x="181" y="213"/>
                      <a:pt x="140" y="111"/>
                      <a:pt x="165" y="50"/>
                    </a:cubicBezTo>
                    <a:lnTo>
                      <a:pt x="165" y="50"/>
                    </a:lnTo>
                    <a:cubicBezTo>
                      <a:pt x="175" y="28"/>
                      <a:pt x="191" y="14"/>
                      <a:pt x="215" y="7"/>
                    </a:cubicBezTo>
                    <a:lnTo>
                      <a:pt x="215" y="7"/>
                    </a:lnTo>
                    <a:cubicBezTo>
                      <a:pt x="239" y="0"/>
                      <a:pt x="262" y="3"/>
                      <a:pt x="284" y="16"/>
                    </a:cubicBezTo>
                    <a:lnTo>
                      <a:pt x="284" y="16"/>
                    </a:lnTo>
                    <a:cubicBezTo>
                      <a:pt x="349" y="54"/>
                      <a:pt x="385" y="170"/>
                      <a:pt x="396" y="210"/>
                    </a:cubicBezTo>
                    <a:lnTo>
                      <a:pt x="396" y="210"/>
                    </a:lnTo>
                    <a:cubicBezTo>
                      <a:pt x="411" y="190"/>
                      <a:pt x="445" y="153"/>
                      <a:pt x="487" y="160"/>
                    </a:cubicBezTo>
                    <a:lnTo>
                      <a:pt x="487" y="160"/>
                    </a:lnTo>
                    <a:cubicBezTo>
                      <a:pt x="499" y="162"/>
                      <a:pt x="509" y="169"/>
                      <a:pt x="515" y="178"/>
                    </a:cubicBezTo>
                    <a:lnTo>
                      <a:pt x="515" y="178"/>
                    </a:lnTo>
                    <a:cubicBezTo>
                      <a:pt x="527" y="198"/>
                      <a:pt x="524" y="228"/>
                      <a:pt x="521" y="247"/>
                    </a:cubicBezTo>
                    <a:lnTo>
                      <a:pt x="521" y="247"/>
                    </a:lnTo>
                    <a:cubicBezTo>
                      <a:pt x="538" y="235"/>
                      <a:pt x="568" y="218"/>
                      <a:pt x="599" y="225"/>
                    </a:cubicBezTo>
                    <a:lnTo>
                      <a:pt x="599" y="225"/>
                    </a:lnTo>
                    <a:cubicBezTo>
                      <a:pt x="610" y="227"/>
                      <a:pt x="618" y="233"/>
                      <a:pt x="622" y="242"/>
                    </a:cubicBezTo>
                    <a:lnTo>
                      <a:pt x="622" y="242"/>
                    </a:lnTo>
                    <a:cubicBezTo>
                      <a:pt x="632" y="266"/>
                      <a:pt x="610" y="302"/>
                      <a:pt x="609" y="304"/>
                    </a:cubicBezTo>
                    <a:lnTo>
                      <a:pt x="609" y="304"/>
                    </a:lnTo>
                    <a:cubicBezTo>
                      <a:pt x="608" y="305"/>
                      <a:pt x="606" y="306"/>
                      <a:pt x="605" y="307"/>
                    </a:cubicBezTo>
                    <a:lnTo>
                      <a:pt x="97" y="337"/>
                    </a:ln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19" name="Grupo 18">
              <a:extLst>
                <a:ext uri="{FF2B5EF4-FFF2-40B4-BE49-F238E27FC236}">
                  <a16:creationId xmlns:a16="http://schemas.microsoft.com/office/drawing/2014/main" id="{65778116-A3CF-4E02-A7A0-A568ED853B6D}"/>
                </a:ext>
              </a:extLst>
            </p:cNvPr>
            <p:cNvGrpSpPr/>
            <p:nvPr/>
          </p:nvGrpSpPr>
          <p:grpSpPr>
            <a:xfrm>
              <a:off x="11282119" y="10765083"/>
              <a:ext cx="467093" cy="274760"/>
              <a:chOff x="11282119" y="10765083"/>
              <a:chExt cx="467093" cy="274760"/>
            </a:xfrm>
          </p:grpSpPr>
          <p:sp>
            <p:nvSpPr>
              <p:cNvPr id="233" name="Freeform 231">
                <a:extLst>
                  <a:ext uri="{FF2B5EF4-FFF2-40B4-BE49-F238E27FC236}">
                    <a16:creationId xmlns:a16="http://schemas.microsoft.com/office/drawing/2014/main" id="{F72ADB47-E77C-4D50-AADD-9A205965B0BA}"/>
                  </a:ext>
                </a:extLst>
              </p:cNvPr>
              <p:cNvSpPr>
                <a:spLocks noChangeArrowheads="1"/>
              </p:cNvSpPr>
              <p:nvPr/>
            </p:nvSpPr>
            <p:spPr bwMode="auto">
              <a:xfrm>
                <a:off x="11287616" y="10765083"/>
                <a:ext cx="450606" cy="263769"/>
              </a:xfrm>
              <a:custGeom>
                <a:avLst/>
                <a:gdLst>
                  <a:gd name="T0" fmla="*/ 116 w 363"/>
                  <a:gd name="T1" fmla="*/ 212 h 213"/>
                  <a:gd name="T2" fmla="*/ 116 w 363"/>
                  <a:gd name="T3" fmla="*/ 212 h 213"/>
                  <a:gd name="T4" fmla="*/ 2 w 363"/>
                  <a:gd name="T5" fmla="*/ 162 h 213"/>
                  <a:gd name="T6" fmla="*/ 2 w 363"/>
                  <a:gd name="T7" fmla="*/ 162 h 213"/>
                  <a:gd name="T8" fmla="*/ 116 w 363"/>
                  <a:gd name="T9" fmla="*/ 154 h 213"/>
                  <a:gd name="T10" fmla="*/ 116 w 363"/>
                  <a:gd name="T11" fmla="*/ 154 h 213"/>
                  <a:gd name="T12" fmla="*/ 104 w 363"/>
                  <a:gd name="T13" fmla="*/ 32 h 213"/>
                  <a:gd name="T14" fmla="*/ 104 w 363"/>
                  <a:gd name="T15" fmla="*/ 32 h 213"/>
                  <a:gd name="T16" fmla="*/ 207 w 363"/>
                  <a:gd name="T17" fmla="*/ 122 h 213"/>
                  <a:gd name="T18" fmla="*/ 207 w 363"/>
                  <a:gd name="T19" fmla="*/ 122 h 213"/>
                  <a:gd name="T20" fmla="*/ 275 w 363"/>
                  <a:gd name="T21" fmla="*/ 73 h 213"/>
                  <a:gd name="T22" fmla="*/ 275 w 363"/>
                  <a:gd name="T23" fmla="*/ 73 h 213"/>
                  <a:gd name="T24" fmla="*/ 263 w 363"/>
                  <a:gd name="T25" fmla="*/ 149 h 213"/>
                  <a:gd name="T26" fmla="*/ 263 w 363"/>
                  <a:gd name="T27" fmla="*/ 149 h 213"/>
                  <a:gd name="T28" fmla="*/ 353 w 363"/>
                  <a:gd name="T29" fmla="*/ 139 h 213"/>
                  <a:gd name="T30" fmla="*/ 353 w 363"/>
                  <a:gd name="T31" fmla="*/ 139 h 213"/>
                  <a:gd name="T32" fmla="*/ 322 w 363"/>
                  <a:gd name="T33" fmla="*/ 184 h 213"/>
                  <a:gd name="T34" fmla="*/ 322 w 363"/>
                  <a:gd name="T35" fmla="*/ 184 h 213"/>
                  <a:gd name="T36" fmla="*/ 213 w 363"/>
                  <a:gd name="T37" fmla="*/ 212 h 213"/>
                  <a:gd name="T38" fmla="*/ 116 w 363"/>
                  <a:gd name="T39" fmla="*/ 212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63" h="213">
                    <a:moveTo>
                      <a:pt x="116" y="212"/>
                    </a:moveTo>
                    <a:lnTo>
                      <a:pt x="116" y="212"/>
                    </a:lnTo>
                    <a:cubicBezTo>
                      <a:pt x="116" y="212"/>
                      <a:pt x="5" y="211"/>
                      <a:pt x="2" y="162"/>
                    </a:cubicBezTo>
                    <a:lnTo>
                      <a:pt x="2" y="162"/>
                    </a:lnTo>
                    <a:cubicBezTo>
                      <a:pt x="0" y="112"/>
                      <a:pt x="116" y="154"/>
                      <a:pt x="116" y="154"/>
                    </a:cubicBezTo>
                    <a:lnTo>
                      <a:pt x="116" y="154"/>
                    </a:lnTo>
                    <a:cubicBezTo>
                      <a:pt x="116" y="154"/>
                      <a:pt x="52" y="65"/>
                      <a:pt x="104" y="32"/>
                    </a:cubicBezTo>
                    <a:lnTo>
                      <a:pt x="104" y="32"/>
                    </a:lnTo>
                    <a:cubicBezTo>
                      <a:pt x="155" y="0"/>
                      <a:pt x="207" y="122"/>
                      <a:pt x="207" y="122"/>
                    </a:cubicBezTo>
                    <a:lnTo>
                      <a:pt x="207" y="122"/>
                    </a:lnTo>
                    <a:cubicBezTo>
                      <a:pt x="207" y="122"/>
                      <a:pt x="244" y="60"/>
                      <a:pt x="275" y="73"/>
                    </a:cubicBezTo>
                    <a:lnTo>
                      <a:pt x="275" y="73"/>
                    </a:lnTo>
                    <a:cubicBezTo>
                      <a:pt x="305" y="87"/>
                      <a:pt x="263" y="149"/>
                      <a:pt x="263" y="149"/>
                    </a:cubicBezTo>
                    <a:lnTo>
                      <a:pt x="263" y="149"/>
                    </a:lnTo>
                    <a:cubicBezTo>
                      <a:pt x="263" y="149"/>
                      <a:pt x="336" y="106"/>
                      <a:pt x="353" y="139"/>
                    </a:cubicBezTo>
                    <a:lnTo>
                      <a:pt x="353" y="139"/>
                    </a:lnTo>
                    <a:cubicBezTo>
                      <a:pt x="362" y="155"/>
                      <a:pt x="344" y="171"/>
                      <a:pt x="322" y="184"/>
                    </a:cubicBezTo>
                    <a:lnTo>
                      <a:pt x="322" y="184"/>
                    </a:lnTo>
                    <a:cubicBezTo>
                      <a:pt x="289" y="203"/>
                      <a:pt x="251" y="212"/>
                      <a:pt x="213" y="212"/>
                    </a:cubicBezTo>
                    <a:lnTo>
                      <a:pt x="116" y="212"/>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34" name="Freeform 232">
                <a:extLst>
                  <a:ext uri="{FF2B5EF4-FFF2-40B4-BE49-F238E27FC236}">
                    <a16:creationId xmlns:a16="http://schemas.microsoft.com/office/drawing/2014/main" id="{72B6E043-AD50-4ED3-9329-E6D4EAB22AAC}"/>
                  </a:ext>
                </a:extLst>
              </p:cNvPr>
              <p:cNvSpPr>
                <a:spLocks noChangeArrowheads="1"/>
              </p:cNvSpPr>
              <p:nvPr/>
            </p:nvSpPr>
            <p:spPr bwMode="auto">
              <a:xfrm>
                <a:off x="11282119" y="10787064"/>
                <a:ext cx="467093" cy="252779"/>
              </a:xfrm>
              <a:custGeom>
                <a:avLst/>
                <a:gdLst>
                  <a:gd name="T0" fmla="*/ 217 w 373"/>
                  <a:gd name="T1" fmla="*/ 187 h 201"/>
                  <a:gd name="T2" fmla="*/ 323 w 373"/>
                  <a:gd name="T3" fmla="*/ 160 h 201"/>
                  <a:gd name="T4" fmla="*/ 352 w 373"/>
                  <a:gd name="T5" fmla="*/ 123 h 201"/>
                  <a:gd name="T6" fmla="*/ 342 w 373"/>
                  <a:gd name="T7" fmla="*/ 115 h 201"/>
                  <a:gd name="T8" fmla="*/ 270 w 373"/>
                  <a:gd name="T9" fmla="*/ 135 h 201"/>
                  <a:gd name="T10" fmla="*/ 262 w 373"/>
                  <a:gd name="T11" fmla="*/ 134 h 201"/>
                  <a:gd name="T12" fmla="*/ 262 w 373"/>
                  <a:gd name="T13" fmla="*/ 127 h 201"/>
                  <a:gd name="T14" fmla="*/ 283 w 373"/>
                  <a:gd name="T15" fmla="*/ 67 h 201"/>
                  <a:gd name="T16" fmla="*/ 276 w 373"/>
                  <a:gd name="T17" fmla="*/ 60 h 201"/>
                  <a:gd name="T18" fmla="*/ 216 w 373"/>
                  <a:gd name="T19" fmla="*/ 106 h 201"/>
                  <a:gd name="T20" fmla="*/ 211 w 373"/>
                  <a:gd name="T21" fmla="*/ 109 h 201"/>
                  <a:gd name="T22" fmla="*/ 205 w 373"/>
                  <a:gd name="T23" fmla="*/ 105 h 201"/>
                  <a:gd name="T24" fmla="*/ 134 w 373"/>
                  <a:gd name="T25" fmla="*/ 15 h 201"/>
                  <a:gd name="T26" fmla="*/ 111 w 373"/>
                  <a:gd name="T27" fmla="*/ 18 h 201"/>
                  <a:gd name="T28" fmla="*/ 95 w 373"/>
                  <a:gd name="T29" fmla="*/ 42 h 201"/>
                  <a:gd name="T30" fmla="*/ 125 w 373"/>
                  <a:gd name="T31" fmla="*/ 132 h 201"/>
                  <a:gd name="T32" fmla="*/ 125 w 373"/>
                  <a:gd name="T33" fmla="*/ 139 h 201"/>
                  <a:gd name="T34" fmla="*/ 119 w 373"/>
                  <a:gd name="T35" fmla="*/ 141 h 201"/>
                  <a:gd name="T36" fmla="*/ 17 w 373"/>
                  <a:gd name="T37" fmla="*/ 130 h 201"/>
                  <a:gd name="T38" fmla="*/ 12 w 373"/>
                  <a:gd name="T39" fmla="*/ 143 h 201"/>
                  <a:gd name="T40" fmla="*/ 120 w 373"/>
                  <a:gd name="T41" fmla="*/ 187 h 201"/>
                  <a:gd name="T42" fmla="*/ 120 w 373"/>
                  <a:gd name="T43" fmla="*/ 200 h 201"/>
                  <a:gd name="T44" fmla="*/ 120 w 373"/>
                  <a:gd name="T45" fmla="*/ 200 h 201"/>
                  <a:gd name="T46" fmla="*/ 0 w 373"/>
                  <a:gd name="T47" fmla="*/ 143 h 201"/>
                  <a:gd name="T48" fmla="*/ 10 w 373"/>
                  <a:gd name="T49" fmla="*/ 121 h 201"/>
                  <a:gd name="T50" fmla="*/ 106 w 373"/>
                  <a:gd name="T51" fmla="*/ 124 h 201"/>
                  <a:gd name="T52" fmla="*/ 83 w 373"/>
                  <a:gd name="T53" fmla="*/ 40 h 201"/>
                  <a:gd name="T54" fmla="*/ 105 w 373"/>
                  <a:gd name="T55" fmla="*/ 8 h 201"/>
                  <a:gd name="T56" fmla="*/ 137 w 373"/>
                  <a:gd name="T57" fmla="*/ 4 h 201"/>
                  <a:gd name="T58" fmla="*/ 212 w 373"/>
                  <a:gd name="T59" fmla="*/ 91 h 201"/>
                  <a:gd name="T60" fmla="*/ 281 w 373"/>
                  <a:gd name="T61" fmla="*/ 49 h 201"/>
                  <a:gd name="T62" fmla="*/ 295 w 373"/>
                  <a:gd name="T63" fmla="*/ 64 h 201"/>
                  <a:gd name="T64" fmla="*/ 283 w 373"/>
                  <a:gd name="T65" fmla="*/ 115 h 201"/>
                  <a:gd name="T66" fmla="*/ 345 w 373"/>
                  <a:gd name="T67" fmla="*/ 103 h 201"/>
                  <a:gd name="T68" fmla="*/ 363 w 373"/>
                  <a:gd name="T69" fmla="*/ 117 h 201"/>
                  <a:gd name="T70" fmla="*/ 329 w 373"/>
                  <a:gd name="T71" fmla="*/ 170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3" h="201">
                    <a:moveTo>
                      <a:pt x="120" y="187"/>
                    </a:moveTo>
                    <a:lnTo>
                      <a:pt x="217" y="187"/>
                    </a:lnTo>
                    <a:lnTo>
                      <a:pt x="217" y="187"/>
                    </a:lnTo>
                    <a:cubicBezTo>
                      <a:pt x="255" y="187"/>
                      <a:pt x="292" y="177"/>
                      <a:pt x="323" y="160"/>
                    </a:cubicBezTo>
                    <a:lnTo>
                      <a:pt x="323" y="160"/>
                    </a:lnTo>
                    <a:cubicBezTo>
                      <a:pt x="340" y="149"/>
                      <a:pt x="358" y="135"/>
                      <a:pt x="352" y="123"/>
                    </a:cubicBezTo>
                    <a:lnTo>
                      <a:pt x="352" y="123"/>
                    </a:lnTo>
                    <a:cubicBezTo>
                      <a:pt x="350" y="119"/>
                      <a:pt x="346" y="116"/>
                      <a:pt x="342" y="115"/>
                    </a:cubicBezTo>
                    <a:lnTo>
                      <a:pt x="342" y="115"/>
                    </a:lnTo>
                    <a:cubicBezTo>
                      <a:pt x="321" y="109"/>
                      <a:pt x="283" y="127"/>
                      <a:pt x="270" y="135"/>
                    </a:cubicBezTo>
                    <a:lnTo>
                      <a:pt x="270" y="135"/>
                    </a:lnTo>
                    <a:cubicBezTo>
                      <a:pt x="267" y="137"/>
                      <a:pt x="264" y="136"/>
                      <a:pt x="262" y="134"/>
                    </a:cubicBezTo>
                    <a:lnTo>
                      <a:pt x="262" y="134"/>
                    </a:lnTo>
                    <a:cubicBezTo>
                      <a:pt x="261" y="132"/>
                      <a:pt x="260" y="128"/>
                      <a:pt x="262" y="127"/>
                    </a:cubicBezTo>
                    <a:lnTo>
                      <a:pt x="262" y="127"/>
                    </a:lnTo>
                    <a:cubicBezTo>
                      <a:pt x="269" y="116"/>
                      <a:pt x="287" y="83"/>
                      <a:pt x="283" y="67"/>
                    </a:cubicBezTo>
                    <a:lnTo>
                      <a:pt x="283" y="67"/>
                    </a:lnTo>
                    <a:cubicBezTo>
                      <a:pt x="282" y="64"/>
                      <a:pt x="280" y="62"/>
                      <a:pt x="276" y="60"/>
                    </a:cubicBezTo>
                    <a:lnTo>
                      <a:pt x="276" y="60"/>
                    </a:lnTo>
                    <a:cubicBezTo>
                      <a:pt x="256" y="51"/>
                      <a:pt x="226" y="91"/>
                      <a:pt x="216" y="106"/>
                    </a:cubicBezTo>
                    <a:lnTo>
                      <a:pt x="216" y="106"/>
                    </a:lnTo>
                    <a:cubicBezTo>
                      <a:pt x="215" y="108"/>
                      <a:pt x="213" y="109"/>
                      <a:pt x="211" y="109"/>
                    </a:cubicBezTo>
                    <a:lnTo>
                      <a:pt x="211" y="109"/>
                    </a:lnTo>
                    <a:cubicBezTo>
                      <a:pt x="209" y="109"/>
                      <a:pt x="207" y="108"/>
                      <a:pt x="205" y="105"/>
                    </a:cubicBezTo>
                    <a:lnTo>
                      <a:pt x="205" y="105"/>
                    </a:lnTo>
                    <a:cubicBezTo>
                      <a:pt x="205" y="104"/>
                      <a:pt x="171" y="26"/>
                      <a:pt x="134" y="15"/>
                    </a:cubicBezTo>
                    <a:lnTo>
                      <a:pt x="134" y="15"/>
                    </a:lnTo>
                    <a:cubicBezTo>
                      <a:pt x="126" y="12"/>
                      <a:pt x="118" y="13"/>
                      <a:pt x="111" y="18"/>
                    </a:cubicBezTo>
                    <a:lnTo>
                      <a:pt x="111" y="18"/>
                    </a:lnTo>
                    <a:cubicBezTo>
                      <a:pt x="102" y="24"/>
                      <a:pt x="97" y="32"/>
                      <a:pt x="95" y="42"/>
                    </a:cubicBezTo>
                    <a:lnTo>
                      <a:pt x="95" y="42"/>
                    </a:lnTo>
                    <a:cubicBezTo>
                      <a:pt x="87" y="78"/>
                      <a:pt x="125" y="131"/>
                      <a:pt x="125" y="132"/>
                    </a:cubicBezTo>
                    <a:lnTo>
                      <a:pt x="125" y="132"/>
                    </a:lnTo>
                    <a:cubicBezTo>
                      <a:pt x="127" y="134"/>
                      <a:pt x="127" y="137"/>
                      <a:pt x="125" y="139"/>
                    </a:cubicBezTo>
                    <a:lnTo>
                      <a:pt x="125" y="139"/>
                    </a:lnTo>
                    <a:cubicBezTo>
                      <a:pt x="124" y="141"/>
                      <a:pt x="121" y="142"/>
                      <a:pt x="119" y="141"/>
                    </a:cubicBezTo>
                    <a:lnTo>
                      <a:pt x="119" y="141"/>
                    </a:lnTo>
                    <a:cubicBezTo>
                      <a:pt x="97" y="133"/>
                      <a:pt x="36" y="116"/>
                      <a:pt x="17" y="130"/>
                    </a:cubicBezTo>
                    <a:lnTo>
                      <a:pt x="17" y="130"/>
                    </a:lnTo>
                    <a:cubicBezTo>
                      <a:pt x="13" y="133"/>
                      <a:pt x="12" y="137"/>
                      <a:pt x="12" y="143"/>
                    </a:cubicBezTo>
                    <a:lnTo>
                      <a:pt x="12" y="143"/>
                    </a:lnTo>
                    <a:cubicBezTo>
                      <a:pt x="14" y="178"/>
                      <a:pt x="91" y="187"/>
                      <a:pt x="120" y="187"/>
                    </a:cubicBezTo>
                    <a:close/>
                    <a:moveTo>
                      <a:pt x="217" y="200"/>
                    </a:moveTo>
                    <a:lnTo>
                      <a:pt x="120" y="200"/>
                    </a:lnTo>
                    <a:lnTo>
                      <a:pt x="120" y="200"/>
                    </a:lnTo>
                    <a:lnTo>
                      <a:pt x="120" y="200"/>
                    </a:lnTo>
                    <a:cubicBezTo>
                      <a:pt x="115" y="199"/>
                      <a:pt x="3" y="197"/>
                      <a:pt x="0" y="143"/>
                    </a:cubicBezTo>
                    <a:lnTo>
                      <a:pt x="0" y="143"/>
                    </a:lnTo>
                    <a:cubicBezTo>
                      <a:pt x="0" y="133"/>
                      <a:pt x="3" y="125"/>
                      <a:pt x="10" y="121"/>
                    </a:cubicBezTo>
                    <a:lnTo>
                      <a:pt x="10" y="121"/>
                    </a:lnTo>
                    <a:cubicBezTo>
                      <a:pt x="31" y="105"/>
                      <a:pt x="80" y="117"/>
                      <a:pt x="106" y="124"/>
                    </a:cubicBezTo>
                    <a:lnTo>
                      <a:pt x="106" y="124"/>
                    </a:lnTo>
                    <a:cubicBezTo>
                      <a:pt x="95" y="104"/>
                      <a:pt x="77" y="69"/>
                      <a:pt x="83" y="40"/>
                    </a:cubicBezTo>
                    <a:lnTo>
                      <a:pt x="83" y="40"/>
                    </a:lnTo>
                    <a:cubicBezTo>
                      <a:pt x="85" y="26"/>
                      <a:pt x="93" y="15"/>
                      <a:pt x="105" y="8"/>
                    </a:cubicBezTo>
                    <a:lnTo>
                      <a:pt x="105" y="8"/>
                    </a:lnTo>
                    <a:cubicBezTo>
                      <a:pt x="115" y="1"/>
                      <a:pt x="126" y="0"/>
                      <a:pt x="137" y="4"/>
                    </a:cubicBezTo>
                    <a:lnTo>
                      <a:pt x="137" y="4"/>
                    </a:lnTo>
                    <a:cubicBezTo>
                      <a:pt x="172" y="14"/>
                      <a:pt x="201" y="68"/>
                      <a:pt x="212" y="91"/>
                    </a:cubicBezTo>
                    <a:lnTo>
                      <a:pt x="212" y="91"/>
                    </a:lnTo>
                    <a:cubicBezTo>
                      <a:pt x="224" y="73"/>
                      <a:pt x="254" y="37"/>
                      <a:pt x="281" y="49"/>
                    </a:cubicBezTo>
                    <a:lnTo>
                      <a:pt x="281" y="49"/>
                    </a:lnTo>
                    <a:cubicBezTo>
                      <a:pt x="288" y="52"/>
                      <a:pt x="293" y="57"/>
                      <a:pt x="295" y="64"/>
                    </a:cubicBezTo>
                    <a:lnTo>
                      <a:pt x="295" y="64"/>
                    </a:lnTo>
                    <a:cubicBezTo>
                      <a:pt x="299" y="79"/>
                      <a:pt x="290" y="100"/>
                      <a:pt x="283" y="115"/>
                    </a:cubicBezTo>
                    <a:lnTo>
                      <a:pt x="283" y="115"/>
                    </a:lnTo>
                    <a:cubicBezTo>
                      <a:pt x="300" y="107"/>
                      <a:pt x="326" y="98"/>
                      <a:pt x="345" y="103"/>
                    </a:cubicBezTo>
                    <a:lnTo>
                      <a:pt x="345" y="103"/>
                    </a:lnTo>
                    <a:cubicBezTo>
                      <a:pt x="353" y="105"/>
                      <a:pt x="359" y="110"/>
                      <a:pt x="363" y="117"/>
                    </a:cubicBezTo>
                    <a:lnTo>
                      <a:pt x="363" y="117"/>
                    </a:lnTo>
                    <a:cubicBezTo>
                      <a:pt x="372" y="134"/>
                      <a:pt x="360" y="152"/>
                      <a:pt x="329" y="170"/>
                    </a:cubicBezTo>
                    <a:lnTo>
                      <a:pt x="329" y="170"/>
                    </a:lnTo>
                    <a:cubicBezTo>
                      <a:pt x="296" y="189"/>
                      <a:pt x="257" y="200"/>
                      <a:pt x="217" y="200"/>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18" name="Grupo 17">
              <a:extLst>
                <a:ext uri="{FF2B5EF4-FFF2-40B4-BE49-F238E27FC236}">
                  <a16:creationId xmlns:a16="http://schemas.microsoft.com/office/drawing/2014/main" id="{1FED2DA4-5524-4799-9358-742196227D4B}"/>
                </a:ext>
              </a:extLst>
            </p:cNvPr>
            <p:cNvGrpSpPr/>
            <p:nvPr/>
          </p:nvGrpSpPr>
          <p:grpSpPr>
            <a:xfrm>
              <a:off x="2863484" y="10177096"/>
              <a:ext cx="395654" cy="225305"/>
              <a:chOff x="2863484" y="10177096"/>
              <a:chExt cx="395654" cy="225305"/>
            </a:xfrm>
          </p:grpSpPr>
          <p:sp>
            <p:nvSpPr>
              <p:cNvPr id="235" name="Freeform 233">
                <a:extLst>
                  <a:ext uri="{FF2B5EF4-FFF2-40B4-BE49-F238E27FC236}">
                    <a16:creationId xmlns:a16="http://schemas.microsoft.com/office/drawing/2014/main" id="{0C64C392-AAB6-4A60-8588-642BE5035F26}"/>
                  </a:ext>
                </a:extLst>
              </p:cNvPr>
              <p:cNvSpPr>
                <a:spLocks noChangeArrowheads="1"/>
              </p:cNvSpPr>
              <p:nvPr/>
            </p:nvSpPr>
            <p:spPr bwMode="auto">
              <a:xfrm>
                <a:off x="2868981" y="10182593"/>
                <a:ext cx="390157" cy="214311"/>
              </a:xfrm>
              <a:custGeom>
                <a:avLst/>
                <a:gdLst>
                  <a:gd name="T0" fmla="*/ 14 w 311"/>
                  <a:gd name="T1" fmla="*/ 114 h 170"/>
                  <a:gd name="T2" fmla="*/ 14 w 311"/>
                  <a:gd name="T3" fmla="*/ 114 h 170"/>
                  <a:gd name="T4" fmla="*/ 103 w 311"/>
                  <a:gd name="T5" fmla="*/ 133 h 170"/>
                  <a:gd name="T6" fmla="*/ 103 w 311"/>
                  <a:gd name="T7" fmla="*/ 133 h 170"/>
                  <a:gd name="T8" fmla="*/ 158 w 311"/>
                  <a:gd name="T9" fmla="*/ 2 h 170"/>
                  <a:gd name="T10" fmla="*/ 158 w 311"/>
                  <a:gd name="T11" fmla="*/ 2 h 170"/>
                  <a:gd name="T12" fmla="*/ 168 w 311"/>
                  <a:gd name="T13" fmla="*/ 126 h 170"/>
                  <a:gd name="T14" fmla="*/ 168 w 311"/>
                  <a:gd name="T15" fmla="*/ 126 h 170"/>
                  <a:gd name="T16" fmla="*/ 273 w 311"/>
                  <a:gd name="T17" fmla="*/ 141 h 170"/>
                  <a:gd name="T18" fmla="*/ 273 w 311"/>
                  <a:gd name="T19" fmla="*/ 141 h 170"/>
                  <a:gd name="T20" fmla="*/ 219 w 311"/>
                  <a:gd name="T21" fmla="*/ 169 h 170"/>
                  <a:gd name="T22" fmla="*/ 109 w 311"/>
                  <a:gd name="T23" fmla="*/ 169 h 170"/>
                  <a:gd name="T24" fmla="*/ 109 w 311"/>
                  <a:gd name="T25" fmla="*/ 169 h 170"/>
                  <a:gd name="T26" fmla="*/ 14 w 311"/>
                  <a:gd name="T27" fmla="*/ 11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1" h="170">
                    <a:moveTo>
                      <a:pt x="14" y="114"/>
                    </a:moveTo>
                    <a:lnTo>
                      <a:pt x="14" y="114"/>
                    </a:lnTo>
                    <a:cubicBezTo>
                      <a:pt x="0" y="90"/>
                      <a:pt x="8" y="77"/>
                      <a:pt x="103" y="133"/>
                    </a:cubicBezTo>
                    <a:lnTo>
                      <a:pt x="103" y="133"/>
                    </a:lnTo>
                    <a:cubicBezTo>
                      <a:pt x="103" y="133"/>
                      <a:pt x="129" y="3"/>
                      <a:pt x="158" y="2"/>
                    </a:cubicBezTo>
                    <a:lnTo>
                      <a:pt x="158" y="2"/>
                    </a:lnTo>
                    <a:cubicBezTo>
                      <a:pt x="187" y="0"/>
                      <a:pt x="168" y="126"/>
                      <a:pt x="168" y="126"/>
                    </a:cubicBezTo>
                    <a:lnTo>
                      <a:pt x="168" y="126"/>
                    </a:lnTo>
                    <a:cubicBezTo>
                      <a:pt x="168" y="126"/>
                      <a:pt x="310" y="91"/>
                      <a:pt x="273" y="141"/>
                    </a:cubicBezTo>
                    <a:lnTo>
                      <a:pt x="273" y="141"/>
                    </a:lnTo>
                    <a:cubicBezTo>
                      <a:pt x="261" y="159"/>
                      <a:pt x="240" y="169"/>
                      <a:pt x="219" y="169"/>
                    </a:cubicBezTo>
                    <a:lnTo>
                      <a:pt x="109" y="169"/>
                    </a:lnTo>
                    <a:lnTo>
                      <a:pt x="109" y="169"/>
                    </a:lnTo>
                    <a:cubicBezTo>
                      <a:pt x="70" y="169"/>
                      <a:pt x="33" y="149"/>
                      <a:pt x="14" y="114"/>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36" name="Freeform 234">
                <a:extLst>
                  <a:ext uri="{FF2B5EF4-FFF2-40B4-BE49-F238E27FC236}">
                    <a16:creationId xmlns:a16="http://schemas.microsoft.com/office/drawing/2014/main" id="{DCB6F854-8B94-49C9-BBDC-247E6B78F7F8}"/>
                  </a:ext>
                </a:extLst>
              </p:cNvPr>
              <p:cNvSpPr>
                <a:spLocks noChangeArrowheads="1"/>
              </p:cNvSpPr>
              <p:nvPr/>
            </p:nvSpPr>
            <p:spPr bwMode="auto">
              <a:xfrm>
                <a:off x="2863484" y="10177096"/>
                <a:ext cx="362683" cy="225305"/>
              </a:xfrm>
              <a:custGeom>
                <a:avLst/>
                <a:gdLst>
                  <a:gd name="T0" fmla="*/ 15 w 290"/>
                  <a:gd name="T1" fmla="*/ 105 h 181"/>
                  <a:gd name="T2" fmla="*/ 15 w 290"/>
                  <a:gd name="T3" fmla="*/ 105 h 181"/>
                  <a:gd name="T4" fmla="*/ 20 w 290"/>
                  <a:gd name="T5" fmla="*/ 117 h 181"/>
                  <a:gd name="T6" fmla="*/ 20 w 290"/>
                  <a:gd name="T7" fmla="*/ 117 h 181"/>
                  <a:gd name="T8" fmla="*/ 110 w 290"/>
                  <a:gd name="T9" fmla="*/ 168 h 181"/>
                  <a:gd name="T10" fmla="*/ 220 w 290"/>
                  <a:gd name="T11" fmla="*/ 168 h 181"/>
                  <a:gd name="T12" fmla="*/ 220 w 290"/>
                  <a:gd name="T13" fmla="*/ 168 h 181"/>
                  <a:gd name="T14" fmla="*/ 270 w 290"/>
                  <a:gd name="T15" fmla="*/ 143 h 181"/>
                  <a:gd name="T16" fmla="*/ 270 w 290"/>
                  <a:gd name="T17" fmla="*/ 143 h 181"/>
                  <a:gd name="T18" fmla="*/ 274 w 290"/>
                  <a:gd name="T19" fmla="*/ 130 h 181"/>
                  <a:gd name="T20" fmla="*/ 274 w 290"/>
                  <a:gd name="T21" fmla="*/ 130 h 181"/>
                  <a:gd name="T22" fmla="*/ 170 w 290"/>
                  <a:gd name="T23" fmla="*/ 137 h 181"/>
                  <a:gd name="T24" fmla="*/ 170 w 290"/>
                  <a:gd name="T25" fmla="*/ 137 h 181"/>
                  <a:gd name="T26" fmla="*/ 165 w 290"/>
                  <a:gd name="T27" fmla="*/ 135 h 181"/>
                  <a:gd name="T28" fmla="*/ 165 w 290"/>
                  <a:gd name="T29" fmla="*/ 135 h 181"/>
                  <a:gd name="T30" fmla="*/ 163 w 290"/>
                  <a:gd name="T31" fmla="*/ 130 h 181"/>
                  <a:gd name="T32" fmla="*/ 163 w 290"/>
                  <a:gd name="T33" fmla="*/ 130 h 181"/>
                  <a:gd name="T34" fmla="*/ 162 w 290"/>
                  <a:gd name="T35" fmla="*/ 14 h 181"/>
                  <a:gd name="T36" fmla="*/ 162 w 290"/>
                  <a:gd name="T37" fmla="*/ 14 h 181"/>
                  <a:gd name="T38" fmla="*/ 159 w 290"/>
                  <a:gd name="T39" fmla="*/ 12 h 181"/>
                  <a:gd name="T40" fmla="*/ 159 w 290"/>
                  <a:gd name="T41" fmla="*/ 12 h 181"/>
                  <a:gd name="T42" fmla="*/ 110 w 290"/>
                  <a:gd name="T43" fmla="*/ 139 h 181"/>
                  <a:gd name="T44" fmla="*/ 110 w 290"/>
                  <a:gd name="T45" fmla="*/ 139 h 181"/>
                  <a:gd name="T46" fmla="*/ 106 w 290"/>
                  <a:gd name="T47" fmla="*/ 143 h 181"/>
                  <a:gd name="T48" fmla="*/ 106 w 290"/>
                  <a:gd name="T49" fmla="*/ 143 h 181"/>
                  <a:gd name="T50" fmla="*/ 101 w 290"/>
                  <a:gd name="T51" fmla="*/ 143 h 181"/>
                  <a:gd name="T52" fmla="*/ 101 w 290"/>
                  <a:gd name="T53" fmla="*/ 143 h 181"/>
                  <a:gd name="T54" fmla="*/ 15 w 290"/>
                  <a:gd name="T55" fmla="*/ 105 h 181"/>
                  <a:gd name="T56" fmla="*/ 220 w 290"/>
                  <a:gd name="T57" fmla="*/ 180 h 181"/>
                  <a:gd name="T58" fmla="*/ 110 w 290"/>
                  <a:gd name="T59" fmla="*/ 180 h 181"/>
                  <a:gd name="T60" fmla="*/ 110 w 290"/>
                  <a:gd name="T61" fmla="*/ 180 h 181"/>
                  <a:gd name="T62" fmla="*/ 10 w 290"/>
                  <a:gd name="T63" fmla="*/ 122 h 181"/>
                  <a:gd name="T64" fmla="*/ 10 w 290"/>
                  <a:gd name="T65" fmla="*/ 122 h 181"/>
                  <a:gd name="T66" fmla="*/ 7 w 290"/>
                  <a:gd name="T67" fmla="*/ 95 h 181"/>
                  <a:gd name="T68" fmla="*/ 7 w 290"/>
                  <a:gd name="T69" fmla="*/ 95 h 181"/>
                  <a:gd name="T70" fmla="*/ 100 w 290"/>
                  <a:gd name="T71" fmla="*/ 128 h 181"/>
                  <a:gd name="T72" fmla="*/ 100 w 290"/>
                  <a:gd name="T73" fmla="*/ 128 h 181"/>
                  <a:gd name="T74" fmla="*/ 159 w 290"/>
                  <a:gd name="T75" fmla="*/ 1 h 181"/>
                  <a:gd name="T76" fmla="*/ 159 w 290"/>
                  <a:gd name="T77" fmla="*/ 1 h 181"/>
                  <a:gd name="T78" fmla="*/ 171 w 290"/>
                  <a:gd name="T79" fmla="*/ 6 h 181"/>
                  <a:gd name="T80" fmla="*/ 171 w 290"/>
                  <a:gd name="T81" fmla="*/ 6 h 181"/>
                  <a:gd name="T82" fmla="*/ 177 w 290"/>
                  <a:gd name="T83" fmla="*/ 123 h 181"/>
                  <a:gd name="T84" fmla="*/ 177 w 290"/>
                  <a:gd name="T85" fmla="*/ 123 h 181"/>
                  <a:gd name="T86" fmla="*/ 284 w 290"/>
                  <a:gd name="T87" fmla="*/ 124 h 181"/>
                  <a:gd name="T88" fmla="*/ 284 w 290"/>
                  <a:gd name="T89" fmla="*/ 124 h 181"/>
                  <a:gd name="T90" fmla="*/ 279 w 290"/>
                  <a:gd name="T91" fmla="*/ 150 h 181"/>
                  <a:gd name="T92" fmla="*/ 279 w 290"/>
                  <a:gd name="T93" fmla="*/ 150 h 181"/>
                  <a:gd name="T94" fmla="*/ 220 w 290"/>
                  <a:gd name="T95" fmla="*/ 18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 h="181">
                    <a:moveTo>
                      <a:pt x="15" y="105"/>
                    </a:moveTo>
                    <a:lnTo>
                      <a:pt x="15" y="105"/>
                    </a:lnTo>
                    <a:cubicBezTo>
                      <a:pt x="16" y="105"/>
                      <a:pt x="15" y="108"/>
                      <a:pt x="20" y="117"/>
                    </a:cubicBezTo>
                    <a:lnTo>
                      <a:pt x="20" y="117"/>
                    </a:lnTo>
                    <a:cubicBezTo>
                      <a:pt x="38" y="148"/>
                      <a:pt x="72" y="168"/>
                      <a:pt x="110" y="168"/>
                    </a:cubicBezTo>
                    <a:lnTo>
                      <a:pt x="220" y="168"/>
                    </a:lnTo>
                    <a:lnTo>
                      <a:pt x="220" y="168"/>
                    </a:lnTo>
                    <a:cubicBezTo>
                      <a:pt x="240" y="168"/>
                      <a:pt x="259" y="158"/>
                      <a:pt x="270" y="143"/>
                    </a:cubicBezTo>
                    <a:lnTo>
                      <a:pt x="270" y="143"/>
                    </a:lnTo>
                    <a:cubicBezTo>
                      <a:pt x="274" y="137"/>
                      <a:pt x="275" y="133"/>
                      <a:pt x="274" y="130"/>
                    </a:cubicBezTo>
                    <a:lnTo>
                      <a:pt x="274" y="130"/>
                    </a:lnTo>
                    <a:cubicBezTo>
                      <a:pt x="267" y="121"/>
                      <a:pt x="215" y="126"/>
                      <a:pt x="170" y="137"/>
                    </a:cubicBezTo>
                    <a:lnTo>
                      <a:pt x="170" y="137"/>
                    </a:lnTo>
                    <a:cubicBezTo>
                      <a:pt x="169" y="137"/>
                      <a:pt x="167" y="137"/>
                      <a:pt x="165" y="135"/>
                    </a:cubicBezTo>
                    <a:lnTo>
                      <a:pt x="165" y="135"/>
                    </a:lnTo>
                    <a:cubicBezTo>
                      <a:pt x="164" y="134"/>
                      <a:pt x="163" y="132"/>
                      <a:pt x="163" y="130"/>
                    </a:cubicBezTo>
                    <a:lnTo>
                      <a:pt x="163" y="130"/>
                    </a:lnTo>
                    <a:cubicBezTo>
                      <a:pt x="169" y="92"/>
                      <a:pt x="174" y="27"/>
                      <a:pt x="162" y="14"/>
                    </a:cubicBezTo>
                    <a:lnTo>
                      <a:pt x="162" y="14"/>
                    </a:lnTo>
                    <a:cubicBezTo>
                      <a:pt x="161" y="13"/>
                      <a:pt x="160" y="12"/>
                      <a:pt x="159" y="12"/>
                    </a:cubicBezTo>
                    <a:lnTo>
                      <a:pt x="159" y="12"/>
                    </a:lnTo>
                    <a:cubicBezTo>
                      <a:pt x="144" y="14"/>
                      <a:pt x="122" y="78"/>
                      <a:pt x="110" y="139"/>
                    </a:cubicBezTo>
                    <a:lnTo>
                      <a:pt x="110" y="139"/>
                    </a:lnTo>
                    <a:cubicBezTo>
                      <a:pt x="109" y="141"/>
                      <a:pt x="108" y="142"/>
                      <a:pt x="106" y="143"/>
                    </a:cubicBezTo>
                    <a:lnTo>
                      <a:pt x="106" y="143"/>
                    </a:lnTo>
                    <a:cubicBezTo>
                      <a:pt x="105" y="144"/>
                      <a:pt x="103" y="144"/>
                      <a:pt x="101" y="143"/>
                    </a:cubicBezTo>
                    <a:lnTo>
                      <a:pt x="101" y="143"/>
                    </a:lnTo>
                    <a:cubicBezTo>
                      <a:pt x="29" y="100"/>
                      <a:pt x="17" y="104"/>
                      <a:pt x="15" y="105"/>
                    </a:cubicBezTo>
                    <a:close/>
                    <a:moveTo>
                      <a:pt x="220" y="180"/>
                    </a:moveTo>
                    <a:lnTo>
                      <a:pt x="110" y="180"/>
                    </a:lnTo>
                    <a:lnTo>
                      <a:pt x="110" y="180"/>
                    </a:lnTo>
                    <a:cubicBezTo>
                      <a:pt x="68" y="180"/>
                      <a:pt x="29" y="158"/>
                      <a:pt x="10" y="122"/>
                    </a:cubicBezTo>
                    <a:lnTo>
                      <a:pt x="10" y="122"/>
                    </a:lnTo>
                    <a:cubicBezTo>
                      <a:pt x="5" y="115"/>
                      <a:pt x="0" y="103"/>
                      <a:pt x="7" y="95"/>
                    </a:cubicBezTo>
                    <a:lnTo>
                      <a:pt x="7" y="95"/>
                    </a:lnTo>
                    <a:cubicBezTo>
                      <a:pt x="14" y="89"/>
                      <a:pt x="31" y="88"/>
                      <a:pt x="100" y="128"/>
                    </a:cubicBezTo>
                    <a:lnTo>
                      <a:pt x="100" y="128"/>
                    </a:lnTo>
                    <a:cubicBezTo>
                      <a:pt x="107" y="90"/>
                      <a:pt x="130" y="2"/>
                      <a:pt x="159" y="1"/>
                    </a:cubicBezTo>
                    <a:lnTo>
                      <a:pt x="159" y="1"/>
                    </a:lnTo>
                    <a:cubicBezTo>
                      <a:pt x="164" y="0"/>
                      <a:pt x="168" y="2"/>
                      <a:pt x="171" y="6"/>
                    </a:cubicBezTo>
                    <a:lnTo>
                      <a:pt x="171" y="6"/>
                    </a:lnTo>
                    <a:cubicBezTo>
                      <a:pt x="188" y="24"/>
                      <a:pt x="180" y="97"/>
                      <a:pt x="177" y="123"/>
                    </a:cubicBezTo>
                    <a:lnTo>
                      <a:pt x="177" y="123"/>
                    </a:lnTo>
                    <a:cubicBezTo>
                      <a:pt x="207" y="116"/>
                      <a:pt x="270" y="104"/>
                      <a:pt x="284" y="124"/>
                    </a:cubicBezTo>
                    <a:lnTo>
                      <a:pt x="284" y="124"/>
                    </a:lnTo>
                    <a:cubicBezTo>
                      <a:pt x="289" y="130"/>
                      <a:pt x="287" y="140"/>
                      <a:pt x="279" y="150"/>
                    </a:cubicBezTo>
                    <a:lnTo>
                      <a:pt x="279" y="150"/>
                    </a:lnTo>
                    <a:cubicBezTo>
                      <a:pt x="266" y="169"/>
                      <a:pt x="243" y="180"/>
                      <a:pt x="220" y="180"/>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17" name="Grupo 16">
              <a:extLst>
                <a:ext uri="{FF2B5EF4-FFF2-40B4-BE49-F238E27FC236}">
                  <a16:creationId xmlns:a16="http://schemas.microsoft.com/office/drawing/2014/main" id="{567A97B3-5CC5-47B9-B17F-D49307653A3C}"/>
                </a:ext>
              </a:extLst>
            </p:cNvPr>
            <p:cNvGrpSpPr/>
            <p:nvPr/>
          </p:nvGrpSpPr>
          <p:grpSpPr>
            <a:xfrm>
              <a:off x="11985504" y="9946298"/>
              <a:ext cx="329712" cy="197827"/>
              <a:chOff x="11985504" y="9946298"/>
              <a:chExt cx="329712" cy="197827"/>
            </a:xfrm>
          </p:grpSpPr>
          <p:sp>
            <p:nvSpPr>
              <p:cNvPr id="237" name="Freeform 235">
                <a:extLst>
                  <a:ext uri="{FF2B5EF4-FFF2-40B4-BE49-F238E27FC236}">
                    <a16:creationId xmlns:a16="http://schemas.microsoft.com/office/drawing/2014/main" id="{FBAAFEA1-5BE1-4CAF-8F8B-2C62FDE0D70A}"/>
                  </a:ext>
                </a:extLst>
              </p:cNvPr>
              <p:cNvSpPr>
                <a:spLocks noChangeArrowheads="1"/>
              </p:cNvSpPr>
              <p:nvPr/>
            </p:nvSpPr>
            <p:spPr bwMode="auto">
              <a:xfrm>
                <a:off x="11996494" y="9946298"/>
                <a:ext cx="318721" cy="186837"/>
              </a:xfrm>
              <a:custGeom>
                <a:avLst/>
                <a:gdLst>
                  <a:gd name="T0" fmla="*/ 86 w 254"/>
                  <a:gd name="T1" fmla="*/ 148 h 149"/>
                  <a:gd name="T2" fmla="*/ 86 w 254"/>
                  <a:gd name="T3" fmla="*/ 148 h 149"/>
                  <a:gd name="T4" fmla="*/ 29 w 254"/>
                  <a:gd name="T5" fmla="*/ 120 h 149"/>
                  <a:gd name="T6" fmla="*/ 29 w 254"/>
                  <a:gd name="T7" fmla="*/ 120 h 149"/>
                  <a:gd name="T8" fmla="*/ 10 w 254"/>
                  <a:gd name="T9" fmla="*/ 72 h 149"/>
                  <a:gd name="T10" fmla="*/ 10 w 254"/>
                  <a:gd name="T11" fmla="*/ 72 h 149"/>
                  <a:gd name="T12" fmla="*/ 91 w 254"/>
                  <a:gd name="T13" fmla="*/ 124 h 149"/>
                  <a:gd name="T14" fmla="*/ 91 w 254"/>
                  <a:gd name="T15" fmla="*/ 124 h 149"/>
                  <a:gd name="T16" fmla="*/ 123 w 254"/>
                  <a:gd name="T17" fmla="*/ 5 h 149"/>
                  <a:gd name="T18" fmla="*/ 123 w 254"/>
                  <a:gd name="T19" fmla="*/ 5 h 149"/>
                  <a:gd name="T20" fmla="*/ 150 w 254"/>
                  <a:gd name="T21" fmla="*/ 105 h 149"/>
                  <a:gd name="T22" fmla="*/ 150 w 254"/>
                  <a:gd name="T23" fmla="*/ 105 h 149"/>
                  <a:gd name="T24" fmla="*/ 198 w 254"/>
                  <a:gd name="T25" fmla="*/ 77 h 149"/>
                  <a:gd name="T26" fmla="*/ 198 w 254"/>
                  <a:gd name="T27" fmla="*/ 77 h 149"/>
                  <a:gd name="T28" fmla="*/ 191 w 254"/>
                  <a:gd name="T29" fmla="*/ 115 h 149"/>
                  <a:gd name="T30" fmla="*/ 191 w 254"/>
                  <a:gd name="T31" fmla="*/ 115 h 149"/>
                  <a:gd name="T32" fmla="*/ 243 w 254"/>
                  <a:gd name="T33" fmla="*/ 109 h 149"/>
                  <a:gd name="T34" fmla="*/ 243 w 254"/>
                  <a:gd name="T35" fmla="*/ 109 h 149"/>
                  <a:gd name="T36" fmla="*/ 243 w 254"/>
                  <a:gd name="T37" fmla="*/ 126 h 149"/>
                  <a:gd name="T38" fmla="*/ 243 w 254"/>
                  <a:gd name="T39" fmla="*/ 126 h 149"/>
                  <a:gd name="T40" fmla="*/ 191 w 254"/>
                  <a:gd name="T41" fmla="*/ 148 h 149"/>
                  <a:gd name="T42" fmla="*/ 86 w 254"/>
                  <a:gd name="T43" fmla="*/ 14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4" h="149">
                    <a:moveTo>
                      <a:pt x="86" y="148"/>
                    </a:moveTo>
                    <a:lnTo>
                      <a:pt x="86" y="148"/>
                    </a:lnTo>
                    <a:cubicBezTo>
                      <a:pt x="63" y="148"/>
                      <a:pt x="42" y="138"/>
                      <a:pt x="29" y="120"/>
                    </a:cubicBezTo>
                    <a:lnTo>
                      <a:pt x="29" y="120"/>
                    </a:lnTo>
                    <a:cubicBezTo>
                      <a:pt x="14" y="102"/>
                      <a:pt x="0" y="80"/>
                      <a:pt x="10" y="72"/>
                    </a:cubicBezTo>
                    <a:lnTo>
                      <a:pt x="10" y="72"/>
                    </a:lnTo>
                    <a:cubicBezTo>
                      <a:pt x="28" y="58"/>
                      <a:pt x="91" y="124"/>
                      <a:pt x="91" y="124"/>
                    </a:cubicBezTo>
                    <a:lnTo>
                      <a:pt x="91" y="124"/>
                    </a:lnTo>
                    <a:cubicBezTo>
                      <a:pt x="91" y="124"/>
                      <a:pt x="95" y="11"/>
                      <a:pt x="123" y="5"/>
                    </a:cubicBezTo>
                    <a:lnTo>
                      <a:pt x="123" y="5"/>
                    </a:lnTo>
                    <a:cubicBezTo>
                      <a:pt x="152" y="0"/>
                      <a:pt x="150" y="105"/>
                      <a:pt x="150" y="105"/>
                    </a:cubicBezTo>
                    <a:lnTo>
                      <a:pt x="150" y="105"/>
                    </a:lnTo>
                    <a:cubicBezTo>
                      <a:pt x="150" y="105"/>
                      <a:pt x="183" y="69"/>
                      <a:pt x="198" y="77"/>
                    </a:cubicBezTo>
                    <a:lnTo>
                      <a:pt x="198" y="77"/>
                    </a:lnTo>
                    <a:cubicBezTo>
                      <a:pt x="212" y="84"/>
                      <a:pt x="191" y="115"/>
                      <a:pt x="191" y="115"/>
                    </a:cubicBezTo>
                    <a:lnTo>
                      <a:pt x="191" y="115"/>
                    </a:lnTo>
                    <a:cubicBezTo>
                      <a:pt x="191" y="115"/>
                      <a:pt x="221" y="102"/>
                      <a:pt x="243" y="109"/>
                    </a:cubicBezTo>
                    <a:lnTo>
                      <a:pt x="243" y="109"/>
                    </a:lnTo>
                    <a:cubicBezTo>
                      <a:pt x="253" y="111"/>
                      <a:pt x="250" y="119"/>
                      <a:pt x="243" y="126"/>
                    </a:cubicBezTo>
                    <a:lnTo>
                      <a:pt x="243" y="126"/>
                    </a:lnTo>
                    <a:cubicBezTo>
                      <a:pt x="229" y="141"/>
                      <a:pt x="210" y="148"/>
                      <a:pt x="191" y="148"/>
                    </a:cubicBezTo>
                    <a:lnTo>
                      <a:pt x="86" y="148"/>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38" name="Freeform 236">
                <a:extLst>
                  <a:ext uri="{FF2B5EF4-FFF2-40B4-BE49-F238E27FC236}">
                    <a16:creationId xmlns:a16="http://schemas.microsoft.com/office/drawing/2014/main" id="{1896F49B-1071-44EA-B05D-AC688C07AB3B}"/>
                  </a:ext>
                </a:extLst>
              </p:cNvPr>
              <p:cNvSpPr>
                <a:spLocks noChangeArrowheads="1"/>
              </p:cNvSpPr>
              <p:nvPr/>
            </p:nvSpPr>
            <p:spPr bwMode="auto">
              <a:xfrm>
                <a:off x="11985504" y="9946298"/>
                <a:ext cx="329712" cy="197827"/>
              </a:xfrm>
              <a:custGeom>
                <a:avLst/>
                <a:gdLst>
                  <a:gd name="T0" fmla="*/ 25 w 266"/>
                  <a:gd name="T1" fmla="*/ 77 h 157"/>
                  <a:gd name="T2" fmla="*/ 22 w 266"/>
                  <a:gd name="T3" fmla="*/ 79 h 157"/>
                  <a:gd name="T4" fmla="*/ 42 w 266"/>
                  <a:gd name="T5" fmla="*/ 118 h 157"/>
                  <a:gd name="T6" fmla="*/ 199 w 266"/>
                  <a:gd name="T7" fmla="*/ 144 h 157"/>
                  <a:gd name="T8" fmla="*/ 247 w 266"/>
                  <a:gd name="T9" fmla="*/ 124 h 157"/>
                  <a:gd name="T10" fmla="*/ 251 w 266"/>
                  <a:gd name="T11" fmla="*/ 117 h 157"/>
                  <a:gd name="T12" fmla="*/ 250 w 266"/>
                  <a:gd name="T13" fmla="*/ 117 h 157"/>
                  <a:gd name="T14" fmla="*/ 202 w 266"/>
                  <a:gd name="T15" fmla="*/ 122 h 157"/>
                  <a:gd name="T16" fmla="*/ 195 w 266"/>
                  <a:gd name="T17" fmla="*/ 121 h 157"/>
                  <a:gd name="T18" fmla="*/ 195 w 266"/>
                  <a:gd name="T19" fmla="*/ 113 h 157"/>
                  <a:gd name="T20" fmla="*/ 204 w 266"/>
                  <a:gd name="T21" fmla="*/ 86 h 157"/>
                  <a:gd name="T22" fmla="*/ 203 w 266"/>
                  <a:gd name="T23" fmla="*/ 84 h 157"/>
                  <a:gd name="T24" fmla="*/ 162 w 266"/>
                  <a:gd name="T25" fmla="*/ 112 h 157"/>
                  <a:gd name="T26" fmla="*/ 155 w 266"/>
                  <a:gd name="T27" fmla="*/ 113 h 157"/>
                  <a:gd name="T28" fmla="*/ 152 w 266"/>
                  <a:gd name="T29" fmla="*/ 107 h 157"/>
                  <a:gd name="T30" fmla="*/ 137 w 266"/>
                  <a:gd name="T31" fmla="*/ 14 h 157"/>
                  <a:gd name="T32" fmla="*/ 133 w 266"/>
                  <a:gd name="T33" fmla="*/ 13 h 157"/>
                  <a:gd name="T34" fmla="*/ 105 w 266"/>
                  <a:gd name="T35" fmla="*/ 126 h 157"/>
                  <a:gd name="T36" fmla="*/ 101 w 266"/>
                  <a:gd name="T37" fmla="*/ 132 h 157"/>
                  <a:gd name="T38" fmla="*/ 95 w 266"/>
                  <a:gd name="T39" fmla="*/ 130 h 157"/>
                  <a:gd name="T40" fmla="*/ 25 w 266"/>
                  <a:gd name="T41" fmla="*/ 77 h 157"/>
                  <a:gd name="T42" fmla="*/ 94 w 266"/>
                  <a:gd name="T43" fmla="*/ 156 h 157"/>
                  <a:gd name="T44" fmla="*/ 32 w 266"/>
                  <a:gd name="T45" fmla="*/ 126 h 157"/>
                  <a:gd name="T46" fmla="*/ 14 w 266"/>
                  <a:gd name="T47" fmla="*/ 69 h 157"/>
                  <a:gd name="T48" fmla="*/ 93 w 266"/>
                  <a:gd name="T49" fmla="*/ 112 h 157"/>
                  <a:gd name="T50" fmla="*/ 131 w 266"/>
                  <a:gd name="T51" fmla="*/ 1 h 157"/>
                  <a:gd name="T52" fmla="*/ 144 w 266"/>
                  <a:gd name="T53" fmla="*/ 5 h 157"/>
                  <a:gd name="T54" fmla="*/ 164 w 266"/>
                  <a:gd name="T55" fmla="*/ 93 h 157"/>
                  <a:gd name="T56" fmla="*/ 209 w 266"/>
                  <a:gd name="T57" fmla="*/ 73 h 157"/>
                  <a:gd name="T58" fmla="*/ 216 w 266"/>
                  <a:gd name="T59" fmla="*/ 83 h 157"/>
                  <a:gd name="T60" fmla="*/ 212 w 266"/>
                  <a:gd name="T61" fmla="*/ 106 h 157"/>
                  <a:gd name="T62" fmla="*/ 253 w 266"/>
                  <a:gd name="T63" fmla="*/ 105 h 157"/>
                  <a:gd name="T64" fmla="*/ 263 w 266"/>
                  <a:gd name="T65" fmla="*/ 113 h 157"/>
                  <a:gd name="T66" fmla="*/ 255 w 266"/>
                  <a:gd name="T67" fmla="*/ 132 h 157"/>
                  <a:gd name="T68" fmla="*/ 199 w 266"/>
                  <a:gd name="T69" fmla="*/ 156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66" h="157">
                    <a:moveTo>
                      <a:pt x="25" y="77"/>
                    </a:moveTo>
                    <a:lnTo>
                      <a:pt x="25" y="77"/>
                    </a:lnTo>
                    <a:cubicBezTo>
                      <a:pt x="24" y="77"/>
                      <a:pt x="22" y="78"/>
                      <a:pt x="22" y="79"/>
                    </a:cubicBezTo>
                    <a:lnTo>
                      <a:pt x="22" y="79"/>
                    </a:lnTo>
                    <a:cubicBezTo>
                      <a:pt x="19" y="80"/>
                      <a:pt x="21" y="91"/>
                      <a:pt x="42" y="118"/>
                    </a:cubicBezTo>
                    <a:lnTo>
                      <a:pt x="42" y="118"/>
                    </a:lnTo>
                    <a:cubicBezTo>
                      <a:pt x="54" y="134"/>
                      <a:pt x="74" y="144"/>
                      <a:pt x="94" y="144"/>
                    </a:cubicBezTo>
                    <a:lnTo>
                      <a:pt x="199" y="144"/>
                    </a:lnTo>
                    <a:lnTo>
                      <a:pt x="199" y="144"/>
                    </a:lnTo>
                    <a:cubicBezTo>
                      <a:pt x="217" y="144"/>
                      <a:pt x="234" y="137"/>
                      <a:pt x="247" y="124"/>
                    </a:cubicBezTo>
                    <a:lnTo>
                      <a:pt x="247" y="124"/>
                    </a:lnTo>
                    <a:cubicBezTo>
                      <a:pt x="250" y="120"/>
                      <a:pt x="251" y="118"/>
                      <a:pt x="251" y="117"/>
                    </a:cubicBezTo>
                    <a:lnTo>
                      <a:pt x="251" y="117"/>
                    </a:lnTo>
                    <a:cubicBezTo>
                      <a:pt x="251" y="117"/>
                      <a:pt x="251" y="117"/>
                      <a:pt x="250" y="117"/>
                    </a:cubicBezTo>
                    <a:lnTo>
                      <a:pt x="250" y="117"/>
                    </a:lnTo>
                    <a:cubicBezTo>
                      <a:pt x="229" y="110"/>
                      <a:pt x="202" y="122"/>
                      <a:pt x="202" y="122"/>
                    </a:cubicBezTo>
                    <a:lnTo>
                      <a:pt x="202" y="122"/>
                    </a:lnTo>
                    <a:cubicBezTo>
                      <a:pt x="199" y="123"/>
                      <a:pt x="196" y="123"/>
                      <a:pt x="195" y="121"/>
                    </a:cubicBezTo>
                    <a:lnTo>
                      <a:pt x="195" y="121"/>
                    </a:lnTo>
                    <a:cubicBezTo>
                      <a:pt x="193" y="118"/>
                      <a:pt x="193" y="115"/>
                      <a:pt x="195" y="113"/>
                    </a:cubicBezTo>
                    <a:lnTo>
                      <a:pt x="195" y="113"/>
                    </a:lnTo>
                    <a:cubicBezTo>
                      <a:pt x="199" y="106"/>
                      <a:pt x="206" y="92"/>
                      <a:pt x="204" y="86"/>
                    </a:cubicBezTo>
                    <a:lnTo>
                      <a:pt x="204" y="86"/>
                    </a:lnTo>
                    <a:cubicBezTo>
                      <a:pt x="204" y="85"/>
                      <a:pt x="204" y="84"/>
                      <a:pt x="203" y="84"/>
                    </a:cubicBezTo>
                    <a:lnTo>
                      <a:pt x="203" y="84"/>
                    </a:lnTo>
                    <a:cubicBezTo>
                      <a:pt x="197" y="81"/>
                      <a:pt x="176" y="96"/>
                      <a:pt x="162" y="112"/>
                    </a:cubicBezTo>
                    <a:lnTo>
                      <a:pt x="162" y="112"/>
                    </a:lnTo>
                    <a:cubicBezTo>
                      <a:pt x="160" y="113"/>
                      <a:pt x="158" y="114"/>
                      <a:pt x="155" y="113"/>
                    </a:cubicBezTo>
                    <a:lnTo>
                      <a:pt x="155" y="113"/>
                    </a:lnTo>
                    <a:cubicBezTo>
                      <a:pt x="153" y="112"/>
                      <a:pt x="152" y="110"/>
                      <a:pt x="152" y="107"/>
                    </a:cubicBezTo>
                    <a:lnTo>
                      <a:pt x="152" y="107"/>
                    </a:lnTo>
                    <a:cubicBezTo>
                      <a:pt x="152" y="77"/>
                      <a:pt x="149" y="25"/>
                      <a:pt x="137" y="14"/>
                    </a:cubicBezTo>
                    <a:lnTo>
                      <a:pt x="137" y="14"/>
                    </a:lnTo>
                    <a:cubicBezTo>
                      <a:pt x="136" y="13"/>
                      <a:pt x="134" y="13"/>
                      <a:pt x="133" y="13"/>
                    </a:cubicBezTo>
                    <a:lnTo>
                      <a:pt x="133" y="13"/>
                    </a:lnTo>
                    <a:cubicBezTo>
                      <a:pt x="118" y="16"/>
                      <a:pt x="107" y="74"/>
                      <a:pt x="105" y="126"/>
                    </a:cubicBezTo>
                    <a:lnTo>
                      <a:pt x="105" y="126"/>
                    </a:lnTo>
                    <a:cubicBezTo>
                      <a:pt x="105" y="129"/>
                      <a:pt x="103" y="130"/>
                      <a:pt x="101" y="132"/>
                    </a:cubicBezTo>
                    <a:lnTo>
                      <a:pt x="101" y="132"/>
                    </a:lnTo>
                    <a:cubicBezTo>
                      <a:pt x="99" y="132"/>
                      <a:pt x="96" y="132"/>
                      <a:pt x="95" y="130"/>
                    </a:cubicBezTo>
                    <a:lnTo>
                      <a:pt x="95" y="130"/>
                    </a:lnTo>
                    <a:cubicBezTo>
                      <a:pt x="66" y="100"/>
                      <a:pt x="35" y="77"/>
                      <a:pt x="25" y="77"/>
                    </a:cubicBezTo>
                    <a:close/>
                    <a:moveTo>
                      <a:pt x="199" y="156"/>
                    </a:moveTo>
                    <a:lnTo>
                      <a:pt x="94" y="156"/>
                    </a:lnTo>
                    <a:lnTo>
                      <a:pt x="94" y="156"/>
                    </a:lnTo>
                    <a:cubicBezTo>
                      <a:pt x="70" y="156"/>
                      <a:pt x="46" y="145"/>
                      <a:pt x="32" y="126"/>
                    </a:cubicBezTo>
                    <a:lnTo>
                      <a:pt x="32" y="126"/>
                    </a:lnTo>
                    <a:cubicBezTo>
                      <a:pt x="18" y="107"/>
                      <a:pt x="0" y="81"/>
                      <a:pt x="14" y="69"/>
                    </a:cubicBezTo>
                    <a:lnTo>
                      <a:pt x="14" y="69"/>
                    </a:lnTo>
                    <a:cubicBezTo>
                      <a:pt x="32" y="55"/>
                      <a:pt x="72" y="91"/>
                      <a:pt x="93" y="112"/>
                    </a:cubicBezTo>
                    <a:lnTo>
                      <a:pt x="93" y="112"/>
                    </a:lnTo>
                    <a:cubicBezTo>
                      <a:pt x="96" y="78"/>
                      <a:pt x="104" y="6"/>
                      <a:pt x="131" y="1"/>
                    </a:cubicBezTo>
                    <a:lnTo>
                      <a:pt x="131" y="1"/>
                    </a:lnTo>
                    <a:cubicBezTo>
                      <a:pt x="136" y="0"/>
                      <a:pt x="140" y="2"/>
                      <a:pt x="144" y="5"/>
                    </a:cubicBezTo>
                    <a:lnTo>
                      <a:pt x="144" y="5"/>
                    </a:lnTo>
                    <a:cubicBezTo>
                      <a:pt x="161" y="19"/>
                      <a:pt x="163" y="68"/>
                      <a:pt x="164" y="93"/>
                    </a:cubicBezTo>
                    <a:lnTo>
                      <a:pt x="164" y="93"/>
                    </a:lnTo>
                    <a:cubicBezTo>
                      <a:pt x="176" y="82"/>
                      <a:pt x="196" y="67"/>
                      <a:pt x="209" y="73"/>
                    </a:cubicBezTo>
                    <a:lnTo>
                      <a:pt x="209" y="73"/>
                    </a:lnTo>
                    <a:cubicBezTo>
                      <a:pt x="212" y="75"/>
                      <a:pt x="215" y="79"/>
                      <a:pt x="216" y="83"/>
                    </a:cubicBezTo>
                    <a:lnTo>
                      <a:pt x="216" y="83"/>
                    </a:lnTo>
                    <a:cubicBezTo>
                      <a:pt x="218" y="90"/>
                      <a:pt x="215" y="99"/>
                      <a:pt x="212" y="106"/>
                    </a:cubicBezTo>
                    <a:lnTo>
                      <a:pt x="212" y="106"/>
                    </a:lnTo>
                    <a:cubicBezTo>
                      <a:pt x="223" y="103"/>
                      <a:pt x="239" y="101"/>
                      <a:pt x="253" y="105"/>
                    </a:cubicBezTo>
                    <a:lnTo>
                      <a:pt x="253" y="105"/>
                    </a:lnTo>
                    <a:cubicBezTo>
                      <a:pt x="260" y="107"/>
                      <a:pt x="262" y="111"/>
                      <a:pt x="263" y="113"/>
                    </a:cubicBezTo>
                    <a:lnTo>
                      <a:pt x="263" y="113"/>
                    </a:lnTo>
                    <a:cubicBezTo>
                      <a:pt x="265" y="121"/>
                      <a:pt x="259" y="127"/>
                      <a:pt x="255" y="132"/>
                    </a:cubicBezTo>
                    <a:lnTo>
                      <a:pt x="255" y="132"/>
                    </a:lnTo>
                    <a:cubicBezTo>
                      <a:pt x="241" y="148"/>
                      <a:pt x="220" y="156"/>
                      <a:pt x="199" y="156"/>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16" name="Grupo 15">
              <a:extLst>
                <a:ext uri="{FF2B5EF4-FFF2-40B4-BE49-F238E27FC236}">
                  <a16:creationId xmlns:a16="http://schemas.microsoft.com/office/drawing/2014/main" id="{051A5923-6F5E-489D-AAD9-769D213CCC92}"/>
                </a:ext>
              </a:extLst>
            </p:cNvPr>
            <p:cNvGrpSpPr/>
            <p:nvPr/>
          </p:nvGrpSpPr>
          <p:grpSpPr>
            <a:xfrm>
              <a:off x="8721359" y="9429750"/>
              <a:ext cx="302237" cy="170353"/>
              <a:chOff x="8721359" y="9429750"/>
              <a:chExt cx="302237" cy="170353"/>
            </a:xfrm>
          </p:grpSpPr>
          <p:sp>
            <p:nvSpPr>
              <p:cNvPr id="239" name="Freeform 237">
                <a:extLst>
                  <a:ext uri="{FF2B5EF4-FFF2-40B4-BE49-F238E27FC236}">
                    <a16:creationId xmlns:a16="http://schemas.microsoft.com/office/drawing/2014/main" id="{E1437BD6-948A-4334-A216-94B0C8BD94AA}"/>
                  </a:ext>
                </a:extLst>
              </p:cNvPr>
              <p:cNvSpPr>
                <a:spLocks noChangeArrowheads="1"/>
              </p:cNvSpPr>
              <p:nvPr/>
            </p:nvSpPr>
            <p:spPr bwMode="auto">
              <a:xfrm>
                <a:off x="8726856" y="9435247"/>
                <a:ext cx="296740" cy="153865"/>
              </a:xfrm>
              <a:custGeom>
                <a:avLst/>
                <a:gdLst>
                  <a:gd name="T0" fmla="*/ 102 w 240"/>
                  <a:gd name="T1" fmla="*/ 124 h 125"/>
                  <a:gd name="T2" fmla="*/ 102 w 240"/>
                  <a:gd name="T3" fmla="*/ 124 h 125"/>
                  <a:gd name="T4" fmla="*/ 13 w 240"/>
                  <a:gd name="T5" fmla="*/ 79 h 125"/>
                  <a:gd name="T6" fmla="*/ 13 w 240"/>
                  <a:gd name="T7" fmla="*/ 79 h 125"/>
                  <a:gd name="T8" fmla="*/ 8 w 240"/>
                  <a:gd name="T9" fmla="*/ 47 h 125"/>
                  <a:gd name="T10" fmla="*/ 8 w 240"/>
                  <a:gd name="T11" fmla="*/ 47 h 125"/>
                  <a:gd name="T12" fmla="*/ 101 w 240"/>
                  <a:gd name="T13" fmla="*/ 87 h 125"/>
                  <a:gd name="T14" fmla="*/ 101 w 240"/>
                  <a:gd name="T15" fmla="*/ 87 h 125"/>
                  <a:gd name="T16" fmla="*/ 140 w 240"/>
                  <a:gd name="T17" fmla="*/ 3 h 125"/>
                  <a:gd name="T18" fmla="*/ 140 w 240"/>
                  <a:gd name="T19" fmla="*/ 3 h 125"/>
                  <a:gd name="T20" fmla="*/ 147 w 240"/>
                  <a:gd name="T21" fmla="*/ 81 h 125"/>
                  <a:gd name="T22" fmla="*/ 147 w 240"/>
                  <a:gd name="T23" fmla="*/ 81 h 125"/>
                  <a:gd name="T24" fmla="*/ 228 w 240"/>
                  <a:gd name="T25" fmla="*/ 67 h 125"/>
                  <a:gd name="T26" fmla="*/ 228 w 240"/>
                  <a:gd name="T27" fmla="*/ 67 h 125"/>
                  <a:gd name="T28" fmla="*/ 203 w 240"/>
                  <a:gd name="T29" fmla="*/ 105 h 125"/>
                  <a:gd name="T30" fmla="*/ 203 w 240"/>
                  <a:gd name="T31" fmla="*/ 105 h 125"/>
                  <a:gd name="T32" fmla="*/ 140 w 240"/>
                  <a:gd name="T33" fmla="*/ 124 h 125"/>
                  <a:gd name="T34" fmla="*/ 102 w 240"/>
                  <a:gd name="T35" fmla="*/ 124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40" h="125">
                    <a:moveTo>
                      <a:pt x="102" y="124"/>
                    </a:moveTo>
                    <a:lnTo>
                      <a:pt x="102" y="124"/>
                    </a:lnTo>
                    <a:cubicBezTo>
                      <a:pt x="67" y="124"/>
                      <a:pt x="33" y="108"/>
                      <a:pt x="13" y="79"/>
                    </a:cubicBezTo>
                    <a:lnTo>
                      <a:pt x="13" y="79"/>
                    </a:lnTo>
                    <a:cubicBezTo>
                      <a:pt x="4" y="66"/>
                      <a:pt x="0" y="54"/>
                      <a:pt x="8" y="47"/>
                    </a:cubicBezTo>
                    <a:lnTo>
                      <a:pt x="8" y="47"/>
                    </a:lnTo>
                    <a:cubicBezTo>
                      <a:pt x="28" y="27"/>
                      <a:pt x="101" y="87"/>
                      <a:pt x="101" y="87"/>
                    </a:cubicBezTo>
                    <a:lnTo>
                      <a:pt x="101" y="87"/>
                    </a:lnTo>
                    <a:cubicBezTo>
                      <a:pt x="101" y="87"/>
                      <a:pt x="119" y="0"/>
                      <a:pt x="140" y="3"/>
                    </a:cubicBezTo>
                    <a:lnTo>
                      <a:pt x="140" y="3"/>
                    </a:lnTo>
                    <a:cubicBezTo>
                      <a:pt x="161" y="6"/>
                      <a:pt x="147" y="81"/>
                      <a:pt x="147" y="81"/>
                    </a:cubicBezTo>
                    <a:lnTo>
                      <a:pt x="147" y="81"/>
                    </a:lnTo>
                    <a:cubicBezTo>
                      <a:pt x="147" y="81"/>
                      <a:pt x="197" y="39"/>
                      <a:pt x="228" y="67"/>
                    </a:cubicBezTo>
                    <a:lnTo>
                      <a:pt x="228" y="67"/>
                    </a:lnTo>
                    <a:cubicBezTo>
                      <a:pt x="239" y="76"/>
                      <a:pt x="221" y="92"/>
                      <a:pt x="203" y="105"/>
                    </a:cubicBezTo>
                    <a:lnTo>
                      <a:pt x="203" y="105"/>
                    </a:lnTo>
                    <a:cubicBezTo>
                      <a:pt x="184" y="118"/>
                      <a:pt x="162" y="124"/>
                      <a:pt x="140" y="124"/>
                    </a:cubicBezTo>
                    <a:lnTo>
                      <a:pt x="102" y="124"/>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40" name="Freeform 238">
                <a:extLst>
                  <a:ext uri="{FF2B5EF4-FFF2-40B4-BE49-F238E27FC236}">
                    <a16:creationId xmlns:a16="http://schemas.microsoft.com/office/drawing/2014/main" id="{2DDB69EA-3C42-4699-AC4D-32DE7DC62C8D}"/>
                  </a:ext>
                </a:extLst>
              </p:cNvPr>
              <p:cNvSpPr>
                <a:spLocks noChangeArrowheads="1"/>
              </p:cNvSpPr>
              <p:nvPr/>
            </p:nvSpPr>
            <p:spPr bwMode="auto">
              <a:xfrm>
                <a:off x="8721359" y="9429750"/>
                <a:ext cx="302237" cy="170353"/>
              </a:xfrm>
              <a:custGeom>
                <a:avLst/>
                <a:gdLst>
                  <a:gd name="T0" fmla="*/ 24 w 244"/>
                  <a:gd name="T1" fmla="*/ 55 h 138"/>
                  <a:gd name="T2" fmla="*/ 24 w 244"/>
                  <a:gd name="T3" fmla="*/ 55 h 138"/>
                  <a:gd name="T4" fmla="*/ 17 w 244"/>
                  <a:gd name="T5" fmla="*/ 57 h 138"/>
                  <a:gd name="T6" fmla="*/ 17 w 244"/>
                  <a:gd name="T7" fmla="*/ 57 h 138"/>
                  <a:gd name="T8" fmla="*/ 23 w 244"/>
                  <a:gd name="T9" fmla="*/ 81 h 138"/>
                  <a:gd name="T10" fmla="*/ 23 w 244"/>
                  <a:gd name="T11" fmla="*/ 81 h 138"/>
                  <a:gd name="T12" fmla="*/ 107 w 244"/>
                  <a:gd name="T13" fmla="*/ 124 h 138"/>
                  <a:gd name="T14" fmla="*/ 145 w 244"/>
                  <a:gd name="T15" fmla="*/ 124 h 138"/>
                  <a:gd name="T16" fmla="*/ 145 w 244"/>
                  <a:gd name="T17" fmla="*/ 124 h 138"/>
                  <a:gd name="T18" fmla="*/ 204 w 244"/>
                  <a:gd name="T19" fmla="*/ 106 h 138"/>
                  <a:gd name="T20" fmla="*/ 204 w 244"/>
                  <a:gd name="T21" fmla="*/ 106 h 138"/>
                  <a:gd name="T22" fmla="*/ 230 w 244"/>
                  <a:gd name="T23" fmla="*/ 79 h 138"/>
                  <a:gd name="T24" fmla="*/ 230 w 244"/>
                  <a:gd name="T25" fmla="*/ 79 h 138"/>
                  <a:gd name="T26" fmla="*/ 230 w 244"/>
                  <a:gd name="T27" fmla="*/ 78 h 138"/>
                  <a:gd name="T28" fmla="*/ 230 w 244"/>
                  <a:gd name="T29" fmla="*/ 78 h 138"/>
                  <a:gd name="T30" fmla="*/ 156 w 244"/>
                  <a:gd name="T31" fmla="*/ 91 h 138"/>
                  <a:gd name="T32" fmla="*/ 156 w 244"/>
                  <a:gd name="T33" fmla="*/ 91 h 138"/>
                  <a:gd name="T34" fmla="*/ 149 w 244"/>
                  <a:gd name="T35" fmla="*/ 92 h 138"/>
                  <a:gd name="T36" fmla="*/ 149 w 244"/>
                  <a:gd name="T37" fmla="*/ 92 h 138"/>
                  <a:gd name="T38" fmla="*/ 146 w 244"/>
                  <a:gd name="T39" fmla="*/ 86 h 138"/>
                  <a:gd name="T40" fmla="*/ 146 w 244"/>
                  <a:gd name="T41" fmla="*/ 86 h 138"/>
                  <a:gd name="T42" fmla="*/ 146 w 244"/>
                  <a:gd name="T43" fmla="*/ 17 h 138"/>
                  <a:gd name="T44" fmla="*/ 146 w 244"/>
                  <a:gd name="T45" fmla="*/ 17 h 138"/>
                  <a:gd name="T46" fmla="*/ 144 w 244"/>
                  <a:gd name="T47" fmla="*/ 15 h 138"/>
                  <a:gd name="T48" fmla="*/ 144 w 244"/>
                  <a:gd name="T49" fmla="*/ 15 h 138"/>
                  <a:gd name="T50" fmla="*/ 112 w 244"/>
                  <a:gd name="T51" fmla="*/ 95 h 138"/>
                  <a:gd name="T52" fmla="*/ 112 w 244"/>
                  <a:gd name="T53" fmla="*/ 95 h 138"/>
                  <a:gd name="T54" fmla="*/ 107 w 244"/>
                  <a:gd name="T55" fmla="*/ 99 h 138"/>
                  <a:gd name="T56" fmla="*/ 107 w 244"/>
                  <a:gd name="T57" fmla="*/ 99 h 138"/>
                  <a:gd name="T58" fmla="*/ 102 w 244"/>
                  <a:gd name="T59" fmla="*/ 98 h 138"/>
                  <a:gd name="T60" fmla="*/ 102 w 244"/>
                  <a:gd name="T61" fmla="*/ 98 h 138"/>
                  <a:gd name="T62" fmla="*/ 24 w 244"/>
                  <a:gd name="T63" fmla="*/ 55 h 138"/>
                  <a:gd name="T64" fmla="*/ 145 w 244"/>
                  <a:gd name="T65" fmla="*/ 137 h 138"/>
                  <a:gd name="T66" fmla="*/ 107 w 244"/>
                  <a:gd name="T67" fmla="*/ 137 h 138"/>
                  <a:gd name="T68" fmla="*/ 107 w 244"/>
                  <a:gd name="T69" fmla="*/ 137 h 138"/>
                  <a:gd name="T70" fmla="*/ 13 w 244"/>
                  <a:gd name="T71" fmla="*/ 88 h 138"/>
                  <a:gd name="T72" fmla="*/ 13 w 244"/>
                  <a:gd name="T73" fmla="*/ 88 h 138"/>
                  <a:gd name="T74" fmla="*/ 8 w 244"/>
                  <a:gd name="T75" fmla="*/ 49 h 138"/>
                  <a:gd name="T76" fmla="*/ 8 w 244"/>
                  <a:gd name="T77" fmla="*/ 49 h 138"/>
                  <a:gd name="T78" fmla="*/ 102 w 244"/>
                  <a:gd name="T79" fmla="*/ 83 h 138"/>
                  <a:gd name="T80" fmla="*/ 102 w 244"/>
                  <a:gd name="T81" fmla="*/ 83 h 138"/>
                  <a:gd name="T82" fmla="*/ 146 w 244"/>
                  <a:gd name="T83" fmla="*/ 3 h 138"/>
                  <a:gd name="T84" fmla="*/ 146 w 244"/>
                  <a:gd name="T85" fmla="*/ 3 h 138"/>
                  <a:gd name="T86" fmla="*/ 156 w 244"/>
                  <a:gd name="T87" fmla="*/ 9 h 138"/>
                  <a:gd name="T88" fmla="*/ 156 w 244"/>
                  <a:gd name="T89" fmla="*/ 9 h 138"/>
                  <a:gd name="T90" fmla="*/ 160 w 244"/>
                  <a:gd name="T91" fmla="*/ 74 h 138"/>
                  <a:gd name="T92" fmla="*/ 160 w 244"/>
                  <a:gd name="T93" fmla="*/ 74 h 138"/>
                  <a:gd name="T94" fmla="*/ 238 w 244"/>
                  <a:gd name="T95" fmla="*/ 69 h 138"/>
                  <a:gd name="T96" fmla="*/ 238 w 244"/>
                  <a:gd name="T97" fmla="*/ 69 h 138"/>
                  <a:gd name="T98" fmla="*/ 243 w 244"/>
                  <a:gd name="T99" fmla="*/ 80 h 138"/>
                  <a:gd name="T100" fmla="*/ 243 w 244"/>
                  <a:gd name="T101" fmla="*/ 80 h 138"/>
                  <a:gd name="T102" fmla="*/ 211 w 244"/>
                  <a:gd name="T103" fmla="*/ 116 h 138"/>
                  <a:gd name="T104" fmla="*/ 211 w 244"/>
                  <a:gd name="T105" fmla="*/ 116 h 138"/>
                  <a:gd name="T106" fmla="*/ 145 w 244"/>
                  <a:gd name="T107" fmla="*/ 13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44" h="138">
                    <a:moveTo>
                      <a:pt x="24" y="55"/>
                    </a:moveTo>
                    <a:lnTo>
                      <a:pt x="24" y="55"/>
                    </a:lnTo>
                    <a:cubicBezTo>
                      <a:pt x="21" y="55"/>
                      <a:pt x="19" y="55"/>
                      <a:pt x="17" y="57"/>
                    </a:cubicBezTo>
                    <a:lnTo>
                      <a:pt x="17" y="57"/>
                    </a:lnTo>
                    <a:cubicBezTo>
                      <a:pt x="12" y="62"/>
                      <a:pt x="18" y="73"/>
                      <a:pt x="23" y="81"/>
                    </a:cubicBezTo>
                    <a:lnTo>
                      <a:pt x="23" y="81"/>
                    </a:lnTo>
                    <a:cubicBezTo>
                      <a:pt x="42" y="108"/>
                      <a:pt x="73" y="124"/>
                      <a:pt x="107" y="124"/>
                    </a:cubicBezTo>
                    <a:lnTo>
                      <a:pt x="145" y="124"/>
                    </a:lnTo>
                    <a:lnTo>
                      <a:pt x="145" y="124"/>
                    </a:lnTo>
                    <a:cubicBezTo>
                      <a:pt x="166" y="124"/>
                      <a:pt x="187" y="118"/>
                      <a:pt x="204" y="106"/>
                    </a:cubicBezTo>
                    <a:lnTo>
                      <a:pt x="204" y="106"/>
                    </a:lnTo>
                    <a:cubicBezTo>
                      <a:pt x="228" y="88"/>
                      <a:pt x="230" y="80"/>
                      <a:pt x="230" y="79"/>
                    </a:cubicBezTo>
                    <a:lnTo>
                      <a:pt x="230" y="79"/>
                    </a:lnTo>
                    <a:cubicBezTo>
                      <a:pt x="230" y="79"/>
                      <a:pt x="230" y="79"/>
                      <a:pt x="230" y="78"/>
                    </a:cubicBezTo>
                    <a:lnTo>
                      <a:pt x="230" y="78"/>
                    </a:lnTo>
                    <a:cubicBezTo>
                      <a:pt x="202" y="54"/>
                      <a:pt x="156" y="91"/>
                      <a:pt x="156" y="91"/>
                    </a:cubicBezTo>
                    <a:lnTo>
                      <a:pt x="156" y="91"/>
                    </a:lnTo>
                    <a:cubicBezTo>
                      <a:pt x="155" y="93"/>
                      <a:pt x="151" y="93"/>
                      <a:pt x="149" y="92"/>
                    </a:cubicBezTo>
                    <a:lnTo>
                      <a:pt x="149" y="92"/>
                    </a:lnTo>
                    <a:cubicBezTo>
                      <a:pt x="147" y="91"/>
                      <a:pt x="146" y="88"/>
                      <a:pt x="146" y="86"/>
                    </a:cubicBezTo>
                    <a:lnTo>
                      <a:pt x="146" y="86"/>
                    </a:lnTo>
                    <a:cubicBezTo>
                      <a:pt x="150" y="64"/>
                      <a:pt x="153" y="27"/>
                      <a:pt x="146" y="17"/>
                    </a:cubicBezTo>
                    <a:lnTo>
                      <a:pt x="146" y="17"/>
                    </a:lnTo>
                    <a:cubicBezTo>
                      <a:pt x="145" y="16"/>
                      <a:pt x="144" y="15"/>
                      <a:pt x="144" y="15"/>
                    </a:cubicBezTo>
                    <a:lnTo>
                      <a:pt x="144" y="15"/>
                    </a:lnTo>
                    <a:cubicBezTo>
                      <a:pt x="137" y="14"/>
                      <a:pt x="121" y="53"/>
                      <a:pt x="112" y="95"/>
                    </a:cubicBezTo>
                    <a:lnTo>
                      <a:pt x="112" y="95"/>
                    </a:lnTo>
                    <a:cubicBezTo>
                      <a:pt x="111" y="97"/>
                      <a:pt x="110" y="99"/>
                      <a:pt x="107" y="99"/>
                    </a:cubicBezTo>
                    <a:lnTo>
                      <a:pt x="107" y="99"/>
                    </a:lnTo>
                    <a:cubicBezTo>
                      <a:pt x="106" y="100"/>
                      <a:pt x="104" y="99"/>
                      <a:pt x="102" y="98"/>
                    </a:cubicBezTo>
                    <a:lnTo>
                      <a:pt x="102" y="98"/>
                    </a:lnTo>
                    <a:cubicBezTo>
                      <a:pt x="79" y="79"/>
                      <a:pt x="42" y="55"/>
                      <a:pt x="24" y="55"/>
                    </a:cubicBezTo>
                    <a:close/>
                    <a:moveTo>
                      <a:pt x="145" y="137"/>
                    </a:moveTo>
                    <a:lnTo>
                      <a:pt x="107" y="137"/>
                    </a:lnTo>
                    <a:lnTo>
                      <a:pt x="107" y="137"/>
                    </a:lnTo>
                    <a:cubicBezTo>
                      <a:pt x="70" y="137"/>
                      <a:pt x="34" y="118"/>
                      <a:pt x="13" y="88"/>
                    </a:cubicBezTo>
                    <a:lnTo>
                      <a:pt x="13" y="88"/>
                    </a:lnTo>
                    <a:cubicBezTo>
                      <a:pt x="1" y="71"/>
                      <a:pt x="0" y="57"/>
                      <a:pt x="8" y="49"/>
                    </a:cubicBezTo>
                    <a:lnTo>
                      <a:pt x="8" y="49"/>
                    </a:lnTo>
                    <a:cubicBezTo>
                      <a:pt x="29" y="28"/>
                      <a:pt x="81" y="66"/>
                      <a:pt x="102" y="83"/>
                    </a:cubicBezTo>
                    <a:lnTo>
                      <a:pt x="102" y="83"/>
                    </a:lnTo>
                    <a:cubicBezTo>
                      <a:pt x="109" y="51"/>
                      <a:pt x="124" y="0"/>
                      <a:pt x="146" y="3"/>
                    </a:cubicBezTo>
                    <a:lnTo>
                      <a:pt x="146" y="3"/>
                    </a:lnTo>
                    <a:cubicBezTo>
                      <a:pt x="150" y="4"/>
                      <a:pt x="153" y="6"/>
                      <a:pt x="156" y="9"/>
                    </a:cubicBezTo>
                    <a:lnTo>
                      <a:pt x="156" y="9"/>
                    </a:lnTo>
                    <a:cubicBezTo>
                      <a:pt x="165" y="22"/>
                      <a:pt x="162" y="54"/>
                      <a:pt x="160" y="74"/>
                    </a:cubicBezTo>
                    <a:lnTo>
                      <a:pt x="160" y="74"/>
                    </a:lnTo>
                    <a:cubicBezTo>
                      <a:pt x="179" y="62"/>
                      <a:pt x="212" y="46"/>
                      <a:pt x="238" y="69"/>
                    </a:cubicBezTo>
                    <a:lnTo>
                      <a:pt x="238" y="69"/>
                    </a:lnTo>
                    <a:cubicBezTo>
                      <a:pt x="241" y="72"/>
                      <a:pt x="243" y="75"/>
                      <a:pt x="243" y="80"/>
                    </a:cubicBezTo>
                    <a:lnTo>
                      <a:pt x="243" y="80"/>
                    </a:lnTo>
                    <a:cubicBezTo>
                      <a:pt x="242" y="86"/>
                      <a:pt x="238" y="96"/>
                      <a:pt x="211" y="116"/>
                    </a:cubicBezTo>
                    <a:lnTo>
                      <a:pt x="211" y="116"/>
                    </a:lnTo>
                    <a:cubicBezTo>
                      <a:pt x="192" y="129"/>
                      <a:pt x="169" y="137"/>
                      <a:pt x="145" y="137"/>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15" name="Grupo 14">
              <a:extLst>
                <a:ext uri="{FF2B5EF4-FFF2-40B4-BE49-F238E27FC236}">
                  <a16:creationId xmlns:a16="http://schemas.microsoft.com/office/drawing/2014/main" id="{0FBAE9CD-0D4A-46B7-A872-7DF71088BCE4}"/>
                </a:ext>
              </a:extLst>
            </p:cNvPr>
            <p:cNvGrpSpPr/>
            <p:nvPr/>
          </p:nvGrpSpPr>
          <p:grpSpPr>
            <a:xfrm>
              <a:off x="8897205" y="7396529"/>
              <a:ext cx="549519" cy="1192459"/>
              <a:chOff x="8897205" y="7396529"/>
              <a:chExt cx="549519" cy="1192459"/>
            </a:xfrm>
          </p:grpSpPr>
          <p:sp>
            <p:nvSpPr>
              <p:cNvPr id="241" name="Freeform 239">
                <a:extLst>
                  <a:ext uri="{FF2B5EF4-FFF2-40B4-BE49-F238E27FC236}">
                    <a16:creationId xmlns:a16="http://schemas.microsoft.com/office/drawing/2014/main" id="{A7B1295D-7DE2-448F-84A7-2304A807B250}"/>
                  </a:ext>
                </a:extLst>
              </p:cNvPr>
              <p:cNvSpPr>
                <a:spLocks noChangeArrowheads="1"/>
              </p:cNvSpPr>
              <p:nvPr/>
            </p:nvSpPr>
            <p:spPr bwMode="auto">
              <a:xfrm>
                <a:off x="8897205" y="7396529"/>
                <a:ext cx="549519" cy="1038593"/>
              </a:xfrm>
              <a:custGeom>
                <a:avLst/>
                <a:gdLst>
                  <a:gd name="T0" fmla="*/ 354 w 443"/>
                  <a:gd name="T1" fmla="*/ 461 h 832"/>
                  <a:gd name="T2" fmla="*/ 354 w 443"/>
                  <a:gd name="T3" fmla="*/ 461 h 832"/>
                  <a:gd name="T4" fmla="*/ 241 w 443"/>
                  <a:gd name="T5" fmla="*/ 20 h 832"/>
                  <a:gd name="T6" fmla="*/ 241 w 443"/>
                  <a:gd name="T7" fmla="*/ 20 h 832"/>
                  <a:gd name="T8" fmla="*/ 200 w 443"/>
                  <a:gd name="T9" fmla="*/ 20 h 832"/>
                  <a:gd name="T10" fmla="*/ 200 w 443"/>
                  <a:gd name="T11" fmla="*/ 20 h 832"/>
                  <a:gd name="T12" fmla="*/ 87 w 443"/>
                  <a:gd name="T13" fmla="*/ 461 h 832"/>
                  <a:gd name="T14" fmla="*/ 87 w 443"/>
                  <a:gd name="T15" fmla="*/ 461 h 832"/>
                  <a:gd name="T16" fmla="*/ 354 w 443"/>
                  <a:gd name="T17" fmla="*/ 461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 h="832">
                    <a:moveTo>
                      <a:pt x="354" y="461"/>
                    </a:moveTo>
                    <a:lnTo>
                      <a:pt x="354" y="461"/>
                    </a:lnTo>
                    <a:cubicBezTo>
                      <a:pt x="304" y="246"/>
                      <a:pt x="264" y="99"/>
                      <a:pt x="241" y="20"/>
                    </a:cubicBezTo>
                    <a:lnTo>
                      <a:pt x="241" y="20"/>
                    </a:lnTo>
                    <a:cubicBezTo>
                      <a:pt x="235" y="0"/>
                      <a:pt x="206" y="0"/>
                      <a:pt x="200" y="20"/>
                    </a:cubicBezTo>
                    <a:lnTo>
                      <a:pt x="200" y="20"/>
                    </a:lnTo>
                    <a:cubicBezTo>
                      <a:pt x="178" y="99"/>
                      <a:pt x="138" y="246"/>
                      <a:pt x="87" y="461"/>
                    </a:cubicBezTo>
                    <a:lnTo>
                      <a:pt x="87" y="461"/>
                    </a:lnTo>
                    <a:cubicBezTo>
                      <a:pt x="0" y="831"/>
                      <a:pt x="442" y="831"/>
                      <a:pt x="354" y="461"/>
                    </a:cubicBezTo>
                  </a:path>
                </a:pathLst>
              </a:custGeom>
              <a:solidFill>
                <a:schemeClr val="accent6">
                  <a:lumMod val="75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42" name="Freeform 240">
                <a:extLst>
                  <a:ext uri="{FF2B5EF4-FFF2-40B4-BE49-F238E27FC236}">
                    <a16:creationId xmlns:a16="http://schemas.microsoft.com/office/drawing/2014/main" id="{2C3FD80D-C0A9-4156-A572-D4326E8CB66F}"/>
                  </a:ext>
                </a:extLst>
              </p:cNvPr>
              <p:cNvSpPr>
                <a:spLocks noChangeArrowheads="1"/>
              </p:cNvSpPr>
              <p:nvPr/>
            </p:nvSpPr>
            <p:spPr bwMode="auto">
              <a:xfrm>
                <a:off x="8963148" y="7396529"/>
                <a:ext cx="417635" cy="928689"/>
              </a:xfrm>
              <a:custGeom>
                <a:avLst/>
                <a:gdLst>
                  <a:gd name="T0" fmla="*/ 167 w 336"/>
                  <a:gd name="T1" fmla="*/ 12 h 747"/>
                  <a:gd name="T2" fmla="*/ 167 w 336"/>
                  <a:gd name="T3" fmla="*/ 12 h 747"/>
                  <a:gd name="T4" fmla="*/ 153 w 336"/>
                  <a:gd name="T5" fmla="*/ 22 h 747"/>
                  <a:gd name="T6" fmla="*/ 153 w 336"/>
                  <a:gd name="T7" fmla="*/ 22 h 747"/>
                  <a:gd name="T8" fmla="*/ 40 w 336"/>
                  <a:gd name="T9" fmla="*/ 463 h 747"/>
                  <a:gd name="T10" fmla="*/ 40 w 336"/>
                  <a:gd name="T11" fmla="*/ 463 h 747"/>
                  <a:gd name="T12" fmla="*/ 98 w 336"/>
                  <a:gd name="T13" fmla="*/ 712 h 747"/>
                  <a:gd name="T14" fmla="*/ 98 w 336"/>
                  <a:gd name="T15" fmla="*/ 712 h 747"/>
                  <a:gd name="T16" fmla="*/ 238 w 336"/>
                  <a:gd name="T17" fmla="*/ 712 h 747"/>
                  <a:gd name="T18" fmla="*/ 238 w 336"/>
                  <a:gd name="T19" fmla="*/ 712 h 747"/>
                  <a:gd name="T20" fmla="*/ 296 w 336"/>
                  <a:gd name="T21" fmla="*/ 463 h 747"/>
                  <a:gd name="T22" fmla="*/ 296 w 336"/>
                  <a:gd name="T23" fmla="*/ 463 h 747"/>
                  <a:gd name="T24" fmla="*/ 182 w 336"/>
                  <a:gd name="T25" fmla="*/ 22 h 747"/>
                  <a:gd name="T26" fmla="*/ 182 w 336"/>
                  <a:gd name="T27" fmla="*/ 22 h 747"/>
                  <a:gd name="T28" fmla="*/ 167 w 336"/>
                  <a:gd name="T29" fmla="*/ 12 h 747"/>
                  <a:gd name="T30" fmla="*/ 167 w 336"/>
                  <a:gd name="T31" fmla="*/ 746 h 747"/>
                  <a:gd name="T32" fmla="*/ 167 w 336"/>
                  <a:gd name="T33" fmla="*/ 746 h 747"/>
                  <a:gd name="T34" fmla="*/ 91 w 336"/>
                  <a:gd name="T35" fmla="*/ 721 h 747"/>
                  <a:gd name="T36" fmla="*/ 91 w 336"/>
                  <a:gd name="T37" fmla="*/ 721 h 747"/>
                  <a:gd name="T38" fmla="*/ 28 w 336"/>
                  <a:gd name="T39" fmla="*/ 460 h 747"/>
                  <a:gd name="T40" fmla="*/ 28 w 336"/>
                  <a:gd name="T41" fmla="*/ 460 h 747"/>
                  <a:gd name="T42" fmla="*/ 142 w 336"/>
                  <a:gd name="T43" fmla="*/ 19 h 747"/>
                  <a:gd name="T44" fmla="*/ 142 w 336"/>
                  <a:gd name="T45" fmla="*/ 19 h 747"/>
                  <a:gd name="T46" fmla="*/ 167 w 336"/>
                  <a:gd name="T47" fmla="*/ 0 h 747"/>
                  <a:gd name="T48" fmla="*/ 167 w 336"/>
                  <a:gd name="T49" fmla="*/ 0 h 747"/>
                  <a:gd name="T50" fmla="*/ 194 w 336"/>
                  <a:gd name="T51" fmla="*/ 19 h 747"/>
                  <a:gd name="T52" fmla="*/ 194 w 336"/>
                  <a:gd name="T53" fmla="*/ 19 h 747"/>
                  <a:gd name="T54" fmla="*/ 307 w 336"/>
                  <a:gd name="T55" fmla="*/ 460 h 747"/>
                  <a:gd name="T56" fmla="*/ 307 w 336"/>
                  <a:gd name="T57" fmla="*/ 460 h 747"/>
                  <a:gd name="T58" fmla="*/ 244 w 336"/>
                  <a:gd name="T59" fmla="*/ 721 h 747"/>
                  <a:gd name="T60" fmla="*/ 244 w 336"/>
                  <a:gd name="T61" fmla="*/ 721 h 747"/>
                  <a:gd name="T62" fmla="*/ 167 w 336"/>
                  <a:gd name="T63" fmla="*/ 746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6" h="747">
                    <a:moveTo>
                      <a:pt x="167" y="12"/>
                    </a:moveTo>
                    <a:lnTo>
                      <a:pt x="167" y="12"/>
                    </a:lnTo>
                    <a:cubicBezTo>
                      <a:pt x="162" y="12"/>
                      <a:pt x="156" y="14"/>
                      <a:pt x="153" y="22"/>
                    </a:cubicBezTo>
                    <a:lnTo>
                      <a:pt x="153" y="22"/>
                    </a:lnTo>
                    <a:cubicBezTo>
                      <a:pt x="129" y="107"/>
                      <a:pt x="89" y="253"/>
                      <a:pt x="40" y="463"/>
                    </a:cubicBezTo>
                    <a:lnTo>
                      <a:pt x="40" y="463"/>
                    </a:lnTo>
                    <a:cubicBezTo>
                      <a:pt x="13" y="576"/>
                      <a:pt x="35" y="669"/>
                      <a:pt x="98" y="712"/>
                    </a:cubicBezTo>
                    <a:lnTo>
                      <a:pt x="98" y="712"/>
                    </a:lnTo>
                    <a:cubicBezTo>
                      <a:pt x="140" y="741"/>
                      <a:pt x="195" y="741"/>
                      <a:pt x="238" y="712"/>
                    </a:cubicBezTo>
                    <a:lnTo>
                      <a:pt x="238" y="712"/>
                    </a:lnTo>
                    <a:cubicBezTo>
                      <a:pt x="300" y="669"/>
                      <a:pt x="322" y="576"/>
                      <a:pt x="296" y="463"/>
                    </a:cubicBezTo>
                    <a:lnTo>
                      <a:pt x="296" y="463"/>
                    </a:lnTo>
                    <a:cubicBezTo>
                      <a:pt x="246" y="253"/>
                      <a:pt x="206" y="107"/>
                      <a:pt x="182" y="22"/>
                    </a:cubicBezTo>
                    <a:lnTo>
                      <a:pt x="182" y="22"/>
                    </a:lnTo>
                    <a:cubicBezTo>
                      <a:pt x="179" y="14"/>
                      <a:pt x="173" y="12"/>
                      <a:pt x="167" y="12"/>
                    </a:cubicBezTo>
                    <a:close/>
                    <a:moveTo>
                      <a:pt x="167" y="746"/>
                    </a:moveTo>
                    <a:lnTo>
                      <a:pt x="167" y="746"/>
                    </a:lnTo>
                    <a:cubicBezTo>
                      <a:pt x="141" y="746"/>
                      <a:pt x="114" y="737"/>
                      <a:pt x="91" y="721"/>
                    </a:cubicBezTo>
                    <a:lnTo>
                      <a:pt x="91" y="721"/>
                    </a:lnTo>
                    <a:cubicBezTo>
                      <a:pt x="24" y="675"/>
                      <a:pt x="0" y="578"/>
                      <a:pt x="28" y="460"/>
                    </a:cubicBezTo>
                    <a:lnTo>
                      <a:pt x="28" y="460"/>
                    </a:lnTo>
                    <a:cubicBezTo>
                      <a:pt x="77" y="250"/>
                      <a:pt x="117" y="104"/>
                      <a:pt x="142" y="19"/>
                    </a:cubicBezTo>
                    <a:lnTo>
                      <a:pt x="142" y="19"/>
                    </a:lnTo>
                    <a:cubicBezTo>
                      <a:pt x="145" y="7"/>
                      <a:pt x="155" y="0"/>
                      <a:pt x="167" y="0"/>
                    </a:cubicBezTo>
                    <a:lnTo>
                      <a:pt x="167" y="0"/>
                    </a:lnTo>
                    <a:cubicBezTo>
                      <a:pt x="180" y="0"/>
                      <a:pt x="190" y="7"/>
                      <a:pt x="194" y="19"/>
                    </a:cubicBezTo>
                    <a:lnTo>
                      <a:pt x="194" y="19"/>
                    </a:lnTo>
                    <a:cubicBezTo>
                      <a:pt x="218" y="104"/>
                      <a:pt x="258" y="250"/>
                      <a:pt x="307" y="460"/>
                    </a:cubicBezTo>
                    <a:lnTo>
                      <a:pt x="307" y="460"/>
                    </a:lnTo>
                    <a:cubicBezTo>
                      <a:pt x="335" y="578"/>
                      <a:pt x="311" y="675"/>
                      <a:pt x="244" y="721"/>
                    </a:cubicBezTo>
                    <a:lnTo>
                      <a:pt x="244" y="721"/>
                    </a:lnTo>
                    <a:cubicBezTo>
                      <a:pt x="221" y="737"/>
                      <a:pt x="194" y="746"/>
                      <a:pt x="167" y="746"/>
                    </a:cubicBezTo>
                    <a:close/>
                  </a:path>
                </a:pathLst>
              </a:custGeom>
              <a:solidFill>
                <a:schemeClr val="accent6">
                  <a:lumMod val="75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43" name="Freeform 241">
                <a:extLst>
                  <a:ext uri="{FF2B5EF4-FFF2-40B4-BE49-F238E27FC236}">
                    <a16:creationId xmlns:a16="http://schemas.microsoft.com/office/drawing/2014/main" id="{34C3BCD3-0EB1-4938-93EA-158AE327E543}"/>
                  </a:ext>
                </a:extLst>
              </p:cNvPr>
              <p:cNvSpPr>
                <a:spLocks noChangeArrowheads="1"/>
              </p:cNvSpPr>
              <p:nvPr/>
            </p:nvSpPr>
            <p:spPr bwMode="auto">
              <a:xfrm>
                <a:off x="9166472" y="7852632"/>
                <a:ext cx="16484" cy="736356"/>
              </a:xfrm>
              <a:custGeom>
                <a:avLst/>
                <a:gdLst>
                  <a:gd name="T0" fmla="*/ 5 w 12"/>
                  <a:gd name="T1" fmla="*/ 590 h 591"/>
                  <a:gd name="T2" fmla="*/ 5 w 12"/>
                  <a:gd name="T3" fmla="*/ 590 h 591"/>
                  <a:gd name="T4" fmla="*/ 0 w 12"/>
                  <a:gd name="T5" fmla="*/ 584 h 591"/>
                  <a:gd name="T6" fmla="*/ 0 w 12"/>
                  <a:gd name="T7" fmla="*/ 6 h 591"/>
                  <a:gd name="T8" fmla="*/ 0 w 12"/>
                  <a:gd name="T9" fmla="*/ 6 h 591"/>
                  <a:gd name="T10" fmla="*/ 5 w 12"/>
                  <a:gd name="T11" fmla="*/ 0 h 591"/>
                  <a:gd name="T12" fmla="*/ 5 w 12"/>
                  <a:gd name="T13" fmla="*/ 0 h 591"/>
                  <a:gd name="T14" fmla="*/ 11 w 12"/>
                  <a:gd name="T15" fmla="*/ 6 h 591"/>
                  <a:gd name="T16" fmla="*/ 11 w 12"/>
                  <a:gd name="T17" fmla="*/ 584 h 591"/>
                  <a:gd name="T18" fmla="*/ 11 w 12"/>
                  <a:gd name="T19" fmla="*/ 584 h 591"/>
                  <a:gd name="T20" fmla="*/ 5 w 12"/>
                  <a:gd name="T21" fmla="*/ 590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591">
                    <a:moveTo>
                      <a:pt x="5" y="590"/>
                    </a:moveTo>
                    <a:lnTo>
                      <a:pt x="5" y="590"/>
                    </a:lnTo>
                    <a:cubicBezTo>
                      <a:pt x="2" y="590"/>
                      <a:pt x="0" y="588"/>
                      <a:pt x="0" y="584"/>
                    </a:cubicBezTo>
                    <a:lnTo>
                      <a:pt x="0" y="6"/>
                    </a:lnTo>
                    <a:lnTo>
                      <a:pt x="0" y="6"/>
                    </a:lnTo>
                    <a:cubicBezTo>
                      <a:pt x="0" y="2"/>
                      <a:pt x="2" y="0"/>
                      <a:pt x="5" y="0"/>
                    </a:cubicBezTo>
                    <a:lnTo>
                      <a:pt x="5" y="0"/>
                    </a:lnTo>
                    <a:cubicBezTo>
                      <a:pt x="9" y="0"/>
                      <a:pt x="11" y="2"/>
                      <a:pt x="11" y="6"/>
                    </a:cubicBezTo>
                    <a:lnTo>
                      <a:pt x="11" y="584"/>
                    </a:lnTo>
                    <a:lnTo>
                      <a:pt x="11" y="584"/>
                    </a:lnTo>
                    <a:cubicBezTo>
                      <a:pt x="11" y="588"/>
                      <a:pt x="9" y="590"/>
                      <a:pt x="5" y="590"/>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14" name="Grupo 13">
              <a:extLst>
                <a:ext uri="{FF2B5EF4-FFF2-40B4-BE49-F238E27FC236}">
                  <a16:creationId xmlns:a16="http://schemas.microsoft.com/office/drawing/2014/main" id="{8A4D3557-FF96-4C5E-BC80-B2A5F1100B50}"/>
                </a:ext>
              </a:extLst>
            </p:cNvPr>
            <p:cNvGrpSpPr/>
            <p:nvPr/>
          </p:nvGrpSpPr>
          <p:grpSpPr>
            <a:xfrm>
              <a:off x="9391773" y="7781192"/>
              <a:ext cx="472587" cy="1016613"/>
              <a:chOff x="9391773" y="7781192"/>
              <a:chExt cx="472587" cy="1016613"/>
            </a:xfrm>
          </p:grpSpPr>
          <p:sp>
            <p:nvSpPr>
              <p:cNvPr id="244" name="Freeform 242">
                <a:extLst>
                  <a:ext uri="{FF2B5EF4-FFF2-40B4-BE49-F238E27FC236}">
                    <a16:creationId xmlns:a16="http://schemas.microsoft.com/office/drawing/2014/main" id="{92A5D7C5-171C-4CAE-A0EB-10348DC6AA5C}"/>
                  </a:ext>
                </a:extLst>
              </p:cNvPr>
              <p:cNvSpPr>
                <a:spLocks noChangeArrowheads="1"/>
              </p:cNvSpPr>
              <p:nvPr/>
            </p:nvSpPr>
            <p:spPr bwMode="auto">
              <a:xfrm>
                <a:off x="9391773" y="7786689"/>
                <a:ext cx="472587" cy="884724"/>
              </a:xfrm>
              <a:custGeom>
                <a:avLst/>
                <a:gdLst>
                  <a:gd name="T0" fmla="*/ 303 w 378"/>
                  <a:gd name="T1" fmla="*/ 393 h 709"/>
                  <a:gd name="T2" fmla="*/ 303 w 378"/>
                  <a:gd name="T3" fmla="*/ 393 h 709"/>
                  <a:gd name="T4" fmla="*/ 206 w 378"/>
                  <a:gd name="T5" fmla="*/ 17 h 709"/>
                  <a:gd name="T6" fmla="*/ 206 w 378"/>
                  <a:gd name="T7" fmla="*/ 17 h 709"/>
                  <a:gd name="T8" fmla="*/ 171 w 378"/>
                  <a:gd name="T9" fmla="*/ 17 h 709"/>
                  <a:gd name="T10" fmla="*/ 171 w 378"/>
                  <a:gd name="T11" fmla="*/ 17 h 709"/>
                  <a:gd name="T12" fmla="*/ 74 w 378"/>
                  <a:gd name="T13" fmla="*/ 393 h 709"/>
                  <a:gd name="T14" fmla="*/ 74 w 378"/>
                  <a:gd name="T15" fmla="*/ 393 h 709"/>
                  <a:gd name="T16" fmla="*/ 303 w 378"/>
                  <a:gd name="T17" fmla="*/ 39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8" h="709">
                    <a:moveTo>
                      <a:pt x="303" y="393"/>
                    </a:moveTo>
                    <a:lnTo>
                      <a:pt x="303" y="393"/>
                    </a:lnTo>
                    <a:cubicBezTo>
                      <a:pt x="259" y="209"/>
                      <a:pt x="225" y="84"/>
                      <a:pt x="206" y="17"/>
                    </a:cubicBezTo>
                    <a:lnTo>
                      <a:pt x="206" y="17"/>
                    </a:lnTo>
                    <a:cubicBezTo>
                      <a:pt x="201" y="0"/>
                      <a:pt x="176" y="0"/>
                      <a:pt x="171" y="17"/>
                    </a:cubicBezTo>
                    <a:lnTo>
                      <a:pt x="171" y="17"/>
                    </a:lnTo>
                    <a:cubicBezTo>
                      <a:pt x="152" y="84"/>
                      <a:pt x="118" y="209"/>
                      <a:pt x="74" y="393"/>
                    </a:cubicBezTo>
                    <a:lnTo>
                      <a:pt x="74" y="393"/>
                    </a:lnTo>
                    <a:cubicBezTo>
                      <a:pt x="0" y="708"/>
                      <a:pt x="377" y="708"/>
                      <a:pt x="303" y="393"/>
                    </a:cubicBezTo>
                  </a:path>
                </a:pathLst>
              </a:custGeom>
              <a:solidFill>
                <a:schemeClr val="accent6">
                  <a:lumMod val="75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45" name="Freeform 243">
                <a:extLst>
                  <a:ext uri="{FF2B5EF4-FFF2-40B4-BE49-F238E27FC236}">
                    <a16:creationId xmlns:a16="http://schemas.microsoft.com/office/drawing/2014/main" id="{DDC72CB3-476F-4B7D-A599-604D5CCE5FFF}"/>
                  </a:ext>
                </a:extLst>
              </p:cNvPr>
              <p:cNvSpPr>
                <a:spLocks noChangeArrowheads="1"/>
              </p:cNvSpPr>
              <p:nvPr/>
            </p:nvSpPr>
            <p:spPr bwMode="auto">
              <a:xfrm>
                <a:off x="9446725" y="7781192"/>
                <a:ext cx="357189" cy="796805"/>
              </a:xfrm>
              <a:custGeom>
                <a:avLst/>
                <a:gdLst>
                  <a:gd name="T0" fmla="*/ 143 w 288"/>
                  <a:gd name="T1" fmla="*/ 12 h 638"/>
                  <a:gd name="T2" fmla="*/ 143 w 288"/>
                  <a:gd name="T3" fmla="*/ 12 h 638"/>
                  <a:gd name="T4" fmla="*/ 132 w 288"/>
                  <a:gd name="T5" fmla="*/ 20 h 638"/>
                  <a:gd name="T6" fmla="*/ 132 w 288"/>
                  <a:gd name="T7" fmla="*/ 20 h 638"/>
                  <a:gd name="T8" fmla="*/ 35 w 288"/>
                  <a:gd name="T9" fmla="*/ 396 h 638"/>
                  <a:gd name="T10" fmla="*/ 35 w 288"/>
                  <a:gd name="T11" fmla="*/ 396 h 638"/>
                  <a:gd name="T12" fmla="*/ 85 w 288"/>
                  <a:gd name="T13" fmla="*/ 607 h 638"/>
                  <a:gd name="T14" fmla="*/ 85 w 288"/>
                  <a:gd name="T15" fmla="*/ 607 h 638"/>
                  <a:gd name="T16" fmla="*/ 203 w 288"/>
                  <a:gd name="T17" fmla="*/ 607 h 638"/>
                  <a:gd name="T18" fmla="*/ 203 w 288"/>
                  <a:gd name="T19" fmla="*/ 607 h 638"/>
                  <a:gd name="T20" fmla="*/ 252 w 288"/>
                  <a:gd name="T21" fmla="*/ 396 h 638"/>
                  <a:gd name="T22" fmla="*/ 252 w 288"/>
                  <a:gd name="T23" fmla="*/ 396 h 638"/>
                  <a:gd name="T24" fmla="*/ 155 w 288"/>
                  <a:gd name="T25" fmla="*/ 20 h 638"/>
                  <a:gd name="T26" fmla="*/ 155 w 288"/>
                  <a:gd name="T27" fmla="*/ 20 h 638"/>
                  <a:gd name="T28" fmla="*/ 143 w 288"/>
                  <a:gd name="T29" fmla="*/ 12 h 638"/>
                  <a:gd name="T30" fmla="*/ 143 w 288"/>
                  <a:gd name="T31" fmla="*/ 637 h 638"/>
                  <a:gd name="T32" fmla="*/ 143 w 288"/>
                  <a:gd name="T33" fmla="*/ 637 h 638"/>
                  <a:gd name="T34" fmla="*/ 77 w 288"/>
                  <a:gd name="T35" fmla="*/ 617 h 638"/>
                  <a:gd name="T36" fmla="*/ 77 w 288"/>
                  <a:gd name="T37" fmla="*/ 617 h 638"/>
                  <a:gd name="T38" fmla="*/ 23 w 288"/>
                  <a:gd name="T39" fmla="*/ 394 h 638"/>
                  <a:gd name="T40" fmla="*/ 23 w 288"/>
                  <a:gd name="T41" fmla="*/ 394 h 638"/>
                  <a:gd name="T42" fmla="*/ 121 w 288"/>
                  <a:gd name="T43" fmla="*/ 17 h 638"/>
                  <a:gd name="T44" fmla="*/ 121 w 288"/>
                  <a:gd name="T45" fmla="*/ 17 h 638"/>
                  <a:gd name="T46" fmla="*/ 143 w 288"/>
                  <a:gd name="T47" fmla="*/ 0 h 638"/>
                  <a:gd name="T48" fmla="*/ 143 w 288"/>
                  <a:gd name="T49" fmla="*/ 0 h 638"/>
                  <a:gd name="T50" fmla="*/ 166 w 288"/>
                  <a:gd name="T51" fmla="*/ 17 h 638"/>
                  <a:gd name="T52" fmla="*/ 166 w 288"/>
                  <a:gd name="T53" fmla="*/ 17 h 638"/>
                  <a:gd name="T54" fmla="*/ 264 w 288"/>
                  <a:gd name="T55" fmla="*/ 394 h 638"/>
                  <a:gd name="T56" fmla="*/ 264 w 288"/>
                  <a:gd name="T57" fmla="*/ 394 h 638"/>
                  <a:gd name="T58" fmla="*/ 210 w 288"/>
                  <a:gd name="T59" fmla="*/ 617 h 638"/>
                  <a:gd name="T60" fmla="*/ 210 w 288"/>
                  <a:gd name="T61" fmla="*/ 617 h 638"/>
                  <a:gd name="T62" fmla="*/ 143 w 288"/>
                  <a:gd name="T63" fmla="*/ 63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88" h="638">
                    <a:moveTo>
                      <a:pt x="143" y="12"/>
                    </a:moveTo>
                    <a:lnTo>
                      <a:pt x="143" y="12"/>
                    </a:lnTo>
                    <a:cubicBezTo>
                      <a:pt x="139" y="12"/>
                      <a:pt x="134" y="14"/>
                      <a:pt x="132" y="20"/>
                    </a:cubicBezTo>
                    <a:lnTo>
                      <a:pt x="132" y="20"/>
                    </a:lnTo>
                    <a:cubicBezTo>
                      <a:pt x="112" y="93"/>
                      <a:pt x="78" y="217"/>
                      <a:pt x="35" y="396"/>
                    </a:cubicBezTo>
                    <a:lnTo>
                      <a:pt x="35" y="396"/>
                    </a:lnTo>
                    <a:cubicBezTo>
                      <a:pt x="13" y="491"/>
                      <a:pt x="32" y="570"/>
                      <a:pt x="85" y="607"/>
                    </a:cubicBezTo>
                    <a:lnTo>
                      <a:pt x="85" y="607"/>
                    </a:lnTo>
                    <a:cubicBezTo>
                      <a:pt x="120" y="631"/>
                      <a:pt x="166" y="631"/>
                      <a:pt x="203" y="607"/>
                    </a:cubicBezTo>
                    <a:lnTo>
                      <a:pt x="203" y="607"/>
                    </a:lnTo>
                    <a:cubicBezTo>
                      <a:pt x="256" y="570"/>
                      <a:pt x="274" y="491"/>
                      <a:pt x="252" y="396"/>
                    </a:cubicBezTo>
                    <a:lnTo>
                      <a:pt x="252" y="396"/>
                    </a:lnTo>
                    <a:cubicBezTo>
                      <a:pt x="210" y="217"/>
                      <a:pt x="176" y="93"/>
                      <a:pt x="155" y="20"/>
                    </a:cubicBezTo>
                    <a:lnTo>
                      <a:pt x="155" y="20"/>
                    </a:lnTo>
                    <a:cubicBezTo>
                      <a:pt x="153" y="14"/>
                      <a:pt x="148" y="12"/>
                      <a:pt x="143" y="12"/>
                    </a:cubicBezTo>
                    <a:close/>
                    <a:moveTo>
                      <a:pt x="143" y="637"/>
                    </a:moveTo>
                    <a:lnTo>
                      <a:pt x="143" y="637"/>
                    </a:lnTo>
                    <a:cubicBezTo>
                      <a:pt x="121" y="637"/>
                      <a:pt x="97" y="631"/>
                      <a:pt x="77" y="617"/>
                    </a:cubicBezTo>
                    <a:lnTo>
                      <a:pt x="77" y="617"/>
                    </a:lnTo>
                    <a:cubicBezTo>
                      <a:pt x="20" y="578"/>
                      <a:pt x="0" y="494"/>
                      <a:pt x="23" y="394"/>
                    </a:cubicBezTo>
                    <a:lnTo>
                      <a:pt x="23" y="394"/>
                    </a:lnTo>
                    <a:cubicBezTo>
                      <a:pt x="66" y="214"/>
                      <a:pt x="100" y="90"/>
                      <a:pt x="121" y="17"/>
                    </a:cubicBezTo>
                    <a:lnTo>
                      <a:pt x="121" y="17"/>
                    </a:lnTo>
                    <a:cubicBezTo>
                      <a:pt x="124" y="6"/>
                      <a:pt x="132" y="0"/>
                      <a:pt x="143" y="0"/>
                    </a:cubicBezTo>
                    <a:lnTo>
                      <a:pt x="143" y="0"/>
                    </a:lnTo>
                    <a:cubicBezTo>
                      <a:pt x="154" y="0"/>
                      <a:pt x="164" y="6"/>
                      <a:pt x="166" y="17"/>
                    </a:cubicBezTo>
                    <a:lnTo>
                      <a:pt x="166" y="17"/>
                    </a:lnTo>
                    <a:cubicBezTo>
                      <a:pt x="187" y="90"/>
                      <a:pt x="221" y="214"/>
                      <a:pt x="264" y="394"/>
                    </a:cubicBezTo>
                    <a:lnTo>
                      <a:pt x="264" y="394"/>
                    </a:lnTo>
                    <a:cubicBezTo>
                      <a:pt x="287" y="494"/>
                      <a:pt x="267" y="578"/>
                      <a:pt x="210" y="617"/>
                    </a:cubicBezTo>
                    <a:lnTo>
                      <a:pt x="210" y="617"/>
                    </a:lnTo>
                    <a:cubicBezTo>
                      <a:pt x="190" y="631"/>
                      <a:pt x="166" y="637"/>
                      <a:pt x="143" y="637"/>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46" name="Freeform 244">
                <a:extLst>
                  <a:ext uri="{FF2B5EF4-FFF2-40B4-BE49-F238E27FC236}">
                    <a16:creationId xmlns:a16="http://schemas.microsoft.com/office/drawing/2014/main" id="{E16B8B83-65DC-4268-B427-37C74C733192}"/>
                  </a:ext>
                </a:extLst>
              </p:cNvPr>
              <p:cNvSpPr>
                <a:spLocks noChangeArrowheads="1"/>
              </p:cNvSpPr>
              <p:nvPr/>
            </p:nvSpPr>
            <p:spPr bwMode="auto">
              <a:xfrm>
                <a:off x="9617077" y="8171353"/>
                <a:ext cx="16484" cy="626452"/>
              </a:xfrm>
              <a:custGeom>
                <a:avLst/>
                <a:gdLst>
                  <a:gd name="T0" fmla="*/ 5 w 12"/>
                  <a:gd name="T1" fmla="*/ 501 h 502"/>
                  <a:gd name="T2" fmla="*/ 5 w 12"/>
                  <a:gd name="T3" fmla="*/ 501 h 502"/>
                  <a:gd name="T4" fmla="*/ 0 w 12"/>
                  <a:gd name="T5" fmla="*/ 495 h 502"/>
                  <a:gd name="T6" fmla="*/ 0 w 12"/>
                  <a:gd name="T7" fmla="*/ 6 h 502"/>
                  <a:gd name="T8" fmla="*/ 0 w 12"/>
                  <a:gd name="T9" fmla="*/ 6 h 502"/>
                  <a:gd name="T10" fmla="*/ 5 w 12"/>
                  <a:gd name="T11" fmla="*/ 0 h 502"/>
                  <a:gd name="T12" fmla="*/ 5 w 12"/>
                  <a:gd name="T13" fmla="*/ 0 h 502"/>
                  <a:gd name="T14" fmla="*/ 11 w 12"/>
                  <a:gd name="T15" fmla="*/ 6 h 502"/>
                  <a:gd name="T16" fmla="*/ 11 w 12"/>
                  <a:gd name="T17" fmla="*/ 495 h 502"/>
                  <a:gd name="T18" fmla="*/ 11 w 12"/>
                  <a:gd name="T19" fmla="*/ 495 h 502"/>
                  <a:gd name="T20" fmla="*/ 5 w 12"/>
                  <a:gd name="T21" fmla="*/ 50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502">
                    <a:moveTo>
                      <a:pt x="5" y="501"/>
                    </a:moveTo>
                    <a:lnTo>
                      <a:pt x="5" y="501"/>
                    </a:lnTo>
                    <a:cubicBezTo>
                      <a:pt x="2" y="501"/>
                      <a:pt x="0" y="499"/>
                      <a:pt x="0" y="495"/>
                    </a:cubicBezTo>
                    <a:lnTo>
                      <a:pt x="0" y="6"/>
                    </a:lnTo>
                    <a:lnTo>
                      <a:pt x="0" y="6"/>
                    </a:lnTo>
                    <a:cubicBezTo>
                      <a:pt x="0" y="2"/>
                      <a:pt x="2" y="0"/>
                      <a:pt x="5" y="0"/>
                    </a:cubicBezTo>
                    <a:lnTo>
                      <a:pt x="5" y="0"/>
                    </a:lnTo>
                    <a:cubicBezTo>
                      <a:pt x="9" y="0"/>
                      <a:pt x="11" y="2"/>
                      <a:pt x="11" y="6"/>
                    </a:cubicBezTo>
                    <a:lnTo>
                      <a:pt x="11" y="495"/>
                    </a:lnTo>
                    <a:lnTo>
                      <a:pt x="11" y="495"/>
                    </a:lnTo>
                    <a:cubicBezTo>
                      <a:pt x="11" y="499"/>
                      <a:pt x="9" y="501"/>
                      <a:pt x="5" y="501"/>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13" name="Grupo 12">
              <a:extLst>
                <a:ext uri="{FF2B5EF4-FFF2-40B4-BE49-F238E27FC236}">
                  <a16:creationId xmlns:a16="http://schemas.microsoft.com/office/drawing/2014/main" id="{242AA7E8-DD0C-4472-95FA-B61A23E5A9BB}"/>
                </a:ext>
              </a:extLst>
            </p:cNvPr>
            <p:cNvGrpSpPr/>
            <p:nvPr/>
          </p:nvGrpSpPr>
          <p:grpSpPr>
            <a:xfrm>
              <a:off x="9913818" y="8039468"/>
              <a:ext cx="401147" cy="989135"/>
              <a:chOff x="9913818" y="8039468"/>
              <a:chExt cx="401147" cy="989135"/>
            </a:xfrm>
          </p:grpSpPr>
          <p:sp>
            <p:nvSpPr>
              <p:cNvPr id="247" name="Freeform 245">
                <a:extLst>
                  <a:ext uri="{FF2B5EF4-FFF2-40B4-BE49-F238E27FC236}">
                    <a16:creationId xmlns:a16="http://schemas.microsoft.com/office/drawing/2014/main" id="{AA0D180C-E2B2-4A1F-86F7-CCCE176B1F89}"/>
                  </a:ext>
                </a:extLst>
              </p:cNvPr>
              <p:cNvSpPr>
                <a:spLocks noChangeArrowheads="1"/>
              </p:cNvSpPr>
              <p:nvPr/>
            </p:nvSpPr>
            <p:spPr bwMode="auto">
              <a:xfrm>
                <a:off x="9913818" y="8044962"/>
                <a:ext cx="401147" cy="747346"/>
              </a:xfrm>
              <a:custGeom>
                <a:avLst/>
                <a:gdLst>
                  <a:gd name="T0" fmla="*/ 256 w 320"/>
                  <a:gd name="T1" fmla="*/ 333 h 601"/>
                  <a:gd name="T2" fmla="*/ 256 w 320"/>
                  <a:gd name="T3" fmla="*/ 333 h 601"/>
                  <a:gd name="T4" fmla="*/ 174 w 320"/>
                  <a:gd name="T5" fmla="*/ 14 h 601"/>
                  <a:gd name="T6" fmla="*/ 174 w 320"/>
                  <a:gd name="T7" fmla="*/ 14 h 601"/>
                  <a:gd name="T8" fmla="*/ 145 w 320"/>
                  <a:gd name="T9" fmla="*/ 14 h 601"/>
                  <a:gd name="T10" fmla="*/ 145 w 320"/>
                  <a:gd name="T11" fmla="*/ 14 h 601"/>
                  <a:gd name="T12" fmla="*/ 63 w 320"/>
                  <a:gd name="T13" fmla="*/ 333 h 601"/>
                  <a:gd name="T14" fmla="*/ 63 w 320"/>
                  <a:gd name="T15" fmla="*/ 333 h 601"/>
                  <a:gd name="T16" fmla="*/ 256 w 320"/>
                  <a:gd name="T17" fmla="*/ 333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601">
                    <a:moveTo>
                      <a:pt x="256" y="333"/>
                    </a:moveTo>
                    <a:lnTo>
                      <a:pt x="256" y="333"/>
                    </a:lnTo>
                    <a:cubicBezTo>
                      <a:pt x="219" y="178"/>
                      <a:pt x="191" y="71"/>
                      <a:pt x="174" y="14"/>
                    </a:cubicBezTo>
                    <a:lnTo>
                      <a:pt x="174" y="14"/>
                    </a:lnTo>
                    <a:cubicBezTo>
                      <a:pt x="170" y="0"/>
                      <a:pt x="149" y="0"/>
                      <a:pt x="145" y="14"/>
                    </a:cubicBezTo>
                    <a:lnTo>
                      <a:pt x="145" y="14"/>
                    </a:lnTo>
                    <a:cubicBezTo>
                      <a:pt x="128" y="71"/>
                      <a:pt x="100" y="178"/>
                      <a:pt x="63" y="333"/>
                    </a:cubicBezTo>
                    <a:lnTo>
                      <a:pt x="63" y="333"/>
                    </a:lnTo>
                    <a:cubicBezTo>
                      <a:pt x="0" y="600"/>
                      <a:pt x="319" y="600"/>
                      <a:pt x="256" y="333"/>
                    </a:cubicBezTo>
                  </a:path>
                </a:pathLst>
              </a:custGeom>
              <a:solidFill>
                <a:schemeClr val="accent6">
                  <a:lumMod val="75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48" name="Freeform 246">
                <a:extLst>
                  <a:ext uri="{FF2B5EF4-FFF2-40B4-BE49-F238E27FC236}">
                    <a16:creationId xmlns:a16="http://schemas.microsoft.com/office/drawing/2014/main" id="{2E8577AE-2FC8-490B-8C34-A0825B79AB8C}"/>
                  </a:ext>
                </a:extLst>
              </p:cNvPr>
              <p:cNvSpPr>
                <a:spLocks noChangeArrowheads="1"/>
              </p:cNvSpPr>
              <p:nvPr/>
            </p:nvSpPr>
            <p:spPr bwMode="auto">
              <a:xfrm>
                <a:off x="9963273" y="8039468"/>
                <a:ext cx="307731" cy="675907"/>
              </a:xfrm>
              <a:custGeom>
                <a:avLst/>
                <a:gdLst>
                  <a:gd name="T0" fmla="*/ 123 w 246"/>
                  <a:gd name="T1" fmla="*/ 13 h 544"/>
                  <a:gd name="T2" fmla="*/ 123 w 246"/>
                  <a:gd name="T3" fmla="*/ 13 h 544"/>
                  <a:gd name="T4" fmla="*/ 113 w 246"/>
                  <a:gd name="T5" fmla="*/ 19 h 544"/>
                  <a:gd name="T6" fmla="*/ 113 w 246"/>
                  <a:gd name="T7" fmla="*/ 19 h 544"/>
                  <a:gd name="T8" fmla="*/ 32 w 246"/>
                  <a:gd name="T9" fmla="*/ 337 h 544"/>
                  <a:gd name="T10" fmla="*/ 32 w 246"/>
                  <a:gd name="T11" fmla="*/ 337 h 544"/>
                  <a:gd name="T12" fmla="*/ 73 w 246"/>
                  <a:gd name="T13" fmla="*/ 515 h 544"/>
                  <a:gd name="T14" fmla="*/ 73 w 246"/>
                  <a:gd name="T15" fmla="*/ 515 h 544"/>
                  <a:gd name="T16" fmla="*/ 172 w 246"/>
                  <a:gd name="T17" fmla="*/ 515 h 544"/>
                  <a:gd name="T18" fmla="*/ 172 w 246"/>
                  <a:gd name="T19" fmla="*/ 515 h 544"/>
                  <a:gd name="T20" fmla="*/ 213 w 246"/>
                  <a:gd name="T21" fmla="*/ 337 h 544"/>
                  <a:gd name="T22" fmla="*/ 213 w 246"/>
                  <a:gd name="T23" fmla="*/ 337 h 544"/>
                  <a:gd name="T24" fmla="*/ 131 w 246"/>
                  <a:gd name="T25" fmla="*/ 19 h 544"/>
                  <a:gd name="T26" fmla="*/ 131 w 246"/>
                  <a:gd name="T27" fmla="*/ 19 h 544"/>
                  <a:gd name="T28" fmla="*/ 123 w 246"/>
                  <a:gd name="T29" fmla="*/ 13 h 544"/>
                  <a:gd name="T30" fmla="*/ 123 w 246"/>
                  <a:gd name="T31" fmla="*/ 543 h 544"/>
                  <a:gd name="T32" fmla="*/ 123 w 246"/>
                  <a:gd name="T33" fmla="*/ 543 h 544"/>
                  <a:gd name="T34" fmla="*/ 66 w 246"/>
                  <a:gd name="T35" fmla="*/ 525 h 544"/>
                  <a:gd name="T36" fmla="*/ 66 w 246"/>
                  <a:gd name="T37" fmla="*/ 525 h 544"/>
                  <a:gd name="T38" fmla="*/ 20 w 246"/>
                  <a:gd name="T39" fmla="*/ 335 h 544"/>
                  <a:gd name="T40" fmla="*/ 20 w 246"/>
                  <a:gd name="T41" fmla="*/ 335 h 544"/>
                  <a:gd name="T42" fmla="*/ 102 w 246"/>
                  <a:gd name="T43" fmla="*/ 15 h 544"/>
                  <a:gd name="T44" fmla="*/ 102 w 246"/>
                  <a:gd name="T45" fmla="*/ 15 h 544"/>
                  <a:gd name="T46" fmla="*/ 123 w 246"/>
                  <a:gd name="T47" fmla="*/ 0 h 544"/>
                  <a:gd name="T48" fmla="*/ 123 w 246"/>
                  <a:gd name="T49" fmla="*/ 0 h 544"/>
                  <a:gd name="T50" fmla="*/ 123 w 246"/>
                  <a:gd name="T51" fmla="*/ 0 h 544"/>
                  <a:gd name="T52" fmla="*/ 143 w 246"/>
                  <a:gd name="T53" fmla="*/ 15 h 544"/>
                  <a:gd name="T54" fmla="*/ 143 w 246"/>
                  <a:gd name="T55" fmla="*/ 15 h 544"/>
                  <a:gd name="T56" fmla="*/ 225 w 246"/>
                  <a:gd name="T57" fmla="*/ 335 h 544"/>
                  <a:gd name="T58" fmla="*/ 225 w 246"/>
                  <a:gd name="T59" fmla="*/ 335 h 544"/>
                  <a:gd name="T60" fmla="*/ 179 w 246"/>
                  <a:gd name="T61" fmla="*/ 525 h 544"/>
                  <a:gd name="T62" fmla="*/ 179 w 246"/>
                  <a:gd name="T63" fmla="*/ 525 h 544"/>
                  <a:gd name="T64" fmla="*/ 123 w 246"/>
                  <a:gd name="T65" fmla="*/ 543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6" h="544">
                    <a:moveTo>
                      <a:pt x="123" y="13"/>
                    </a:moveTo>
                    <a:lnTo>
                      <a:pt x="123" y="13"/>
                    </a:lnTo>
                    <a:cubicBezTo>
                      <a:pt x="119" y="13"/>
                      <a:pt x="115" y="14"/>
                      <a:pt x="113" y="19"/>
                    </a:cubicBezTo>
                    <a:lnTo>
                      <a:pt x="113" y="19"/>
                    </a:lnTo>
                    <a:cubicBezTo>
                      <a:pt x="96" y="80"/>
                      <a:pt x="67" y="186"/>
                      <a:pt x="32" y="337"/>
                    </a:cubicBezTo>
                    <a:lnTo>
                      <a:pt x="32" y="337"/>
                    </a:lnTo>
                    <a:cubicBezTo>
                      <a:pt x="12" y="418"/>
                      <a:pt x="28" y="484"/>
                      <a:pt x="73" y="515"/>
                    </a:cubicBezTo>
                    <a:lnTo>
                      <a:pt x="73" y="515"/>
                    </a:lnTo>
                    <a:cubicBezTo>
                      <a:pt x="103" y="535"/>
                      <a:pt x="142" y="535"/>
                      <a:pt x="172" y="515"/>
                    </a:cubicBezTo>
                    <a:lnTo>
                      <a:pt x="172" y="515"/>
                    </a:lnTo>
                    <a:cubicBezTo>
                      <a:pt x="217" y="484"/>
                      <a:pt x="232" y="418"/>
                      <a:pt x="213" y="337"/>
                    </a:cubicBezTo>
                    <a:lnTo>
                      <a:pt x="213" y="337"/>
                    </a:lnTo>
                    <a:cubicBezTo>
                      <a:pt x="177" y="186"/>
                      <a:pt x="149" y="80"/>
                      <a:pt x="131" y="19"/>
                    </a:cubicBezTo>
                    <a:lnTo>
                      <a:pt x="131" y="19"/>
                    </a:lnTo>
                    <a:cubicBezTo>
                      <a:pt x="130" y="14"/>
                      <a:pt x="126" y="13"/>
                      <a:pt x="123" y="13"/>
                    </a:cubicBezTo>
                    <a:close/>
                    <a:moveTo>
                      <a:pt x="123" y="543"/>
                    </a:moveTo>
                    <a:lnTo>
                      <a:pt x="123" y="543"/>
                    </a:lnTo>
                    <a:cubicBezTo>
                      <a:pt x="103" y="543"/>
                      <a:pt x="84" y="537"/>
                      <a:pt x="66" y="525"/>
                    </a:cubicBezTo>
                    <a:lnTo>
                      <a:pt x="66" y="525"/>
                    </a:lnTo>
                    <a:cubicBezTo>
                      <a:pt x="17" y="491"/>
                      <a:pt x="0" y="420"/>
                      <a:pt x="20" y="335"/>
                    </a:cubicBezTo>
                    <a:lnTo>
                      <a:pt x="20" y="335"/>
                    </a:lnTo>
                    <a:cubicBezTo>
                      <a:pt x="56" y="182"/>
                      <a:pt x="84" y="77"/>
                      <a:pt x="102" y="15"/>
                    </a:cubicBezTo>
                    <a:lnTo>
                      <a:pt x="102" y="15"/>
                    </a:lnTo>
                    <a:cubicBezTo>
                      <a:pt x="105" y="6"/>
                      <a:pt x="113" y="0"/>
                      <a:pt x="123" y="0"/>
                    </a:cubicBezTo>
                    <a:lnTo>
                      <a:pt x="123" y="0"/>
                    </a:lnTo>
                    <a:lnTo>
                      <a:pt x="123" y="0"/>
                    </a:lnTo>
                    <a:cubicBezTo>
                      <a:pt x="132" y="0"/>
                      <a:pt x="140" y="6"/>
                      <a:pt x="143" y="15"/>
                    </a:cubicBezTo>
                    <a:lnTo>
                      <a:pt x="143" y="15"/>
                    </a:lnTo>
                    <a:cubicBezTo>
                      <a:pt x="160" y="77"/>
                      <a:pt x="189" y="182"/>
                      <a:pt x="225" y="335"/>
                    </a:cubicBezTo>
                    <a:lnTo>
                      <a:pt x="225" y="335"/>
                    </a:lnTo>
                    <a:cubicBezTo>
                      <a:pt x="245" y="420"/>
                      <a:pt x="228" y="491"/>
                      <a:pt x="179" y="525"/>
                    </a:cubicBezTo>
                    <a:lnTo>
                      <a:pt x="179" y="525"/>
                    </a:lnTo>
                    <a:cubicBezTo>
                      <a:pt x="162" y="537"/>
                      <a:pt x="142" y="543"/>
                      <a:pt x="123" y="543"/>
                    </a:cubicBezTo>
                    <a:close/>
                  </a:path>
                </a:pathLst>
              </a:custGeom>
              <a:solidFill>
                <a:schemeClr val="accent6">
                  <a:lumMod val="75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49" name="Freeform 247">
                <a:extLst>
                  <a:ext uri="{FF2B5EF4-FFF2-40B4-BE49-F238E27FC236}">
                    <a16:creationId xmlns:a16="http://schemas.microsoft.com/office/drawing/2014/main" id="{C41A697C-34D0-4E23-A85B-AE3997ADDFA5}"/>
                  </a:ext>
                </a:extLst>
              </p:cNvPr>
              <p:cNvSpPr>
                <a:spLocks noChangeArrowheads="1"/>
              </p:cNvSpPr>
              <p:nvPr/>
            </p:nvSpPr>
            <p:spPr bwMode="auto">
              <a:xfrm>
                <a:off x="10106148" y="8374673"/>
                <a:ext cx="16487" cy="653930"/>
              </a:xfrm>
              <a:custGeom>
                <a:avLst/>
                <a:gdLst>
                  <a:gd name="T0" fmla="*/ 6 w 13"/>
                  <a:gd name="T1" fmla="*/ 523 h 524"/>
                  <a:gd name="T2" fmla="*/ 6 w 13"/>
                  <a:gd name="T3" fmla="*/ 523 h 524"/>
                  <a:gd name="T4" fmla="*/ 0 w 13"/>
                  <a:gd name="T5" fmla="*/ 516 h 524"/>
                  <a:gd name="T6" fmla="*/ 0 w 13"/>
                  <a:gd name="T7" fmla="*/ 6 h 524"/>
                  <a:gd name="T8" fmla="*/ 0 w 13"/>
                  <a:gd name="T9" fmla="*/ 6 h 524"/>
                  <a:gd name="T10" fmla="*/ 6 w 13"/>
                  <a:gd name="T11" fmla="*/ 0 h 524"/>
                  <a:gd name="T12" fmla="*/ 6 w 13"/>
                  <a:gd name="T13" fmla="*/ 0 h 524"/>
                  <a:gd name="T14" fmla="*/ 12 w 13"/>
                  <a:gd name="T15" fmla="*/ 6 h 524"/>
                  <a:gd name="T16" fmla="*/ 12 w 13"/>
                  <a:gd name="T17" fmla="*/ 516 h 524"/>
                  <a:gd name="T18" fmla="*/ 12 w 13"/>
                  <a:gd name="T19" fmla="*/ 516 h 524"/>
                  <a:gd name="T20" fmla="*/ 6 w 13"/>
                  <a:gd name="T21" fmla="*/ 523 h 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524">
                    <a:moveTo>
                      <a:pt x="6" y="523"/>
                    </a:moveTo>
                    <a:lnTo>
                      <a:pt x="6" y="523"/>
                    </a:lnTo>
                    <a:cubicBezTo>
                      <a:pt x="2" y="523"/>
                      <a:pt x="0" y="519"/>
                      <a:pt x="0" y="516"/>
                    </a:cubicBezTo>
                    <a:lnTo>
                      <a:pt x="0" y="6"/>
                    </a:lnTo>
                    <a:lnTo>
                      <a:pt x="0" y="6"/>
                    </a:lnTo>
                    <a:cubicBezTo>
                      <a:pt x="0" y="2"/>
                      <a:pt x="2" y="0"/>
                      <a:pt x="6" y="0"/>
                    </a:cubicBezTo>
                    <a:lnTo>
                      <a:pt x="6" y="0"/>
                    </a:lnTo>
                    <a:cubicBezTo>
                      <a:pt x="9" y="0"/>
                      <a:pt x="12" y="2"/>
                      <a:pt x="12" y="6"/>
                    </a:cubicBezTo>
                    <a:lnTo>
                      <a:pt x="12" y="516"/>
                    </a:lnTo>
                    <a:lnTo>
                      <a:pt x="12" y="516"/>
                    </a:lnTo>
                    <a:cubicBezTo>
                      <a:pt x="12" y="519"/>
                      <a:pt x="9" y="523"/>
                      <a:pt x="6" y="523"/>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12" name="Grupo 11">
              <a:extLst>
                <a:ext uri="{FF2B5EF4-FFF2-40B4-BE49-F238E27FC236}">
                  <a16:creationId xmlns:a16="http://schemas.microsoft.com/office/drawing/2014/main" id="{4B7F37D1-F5D3-44A3-9052-3234E98D354D}"/>
                </a:ext>
              </a:extLst>
            </p:cNvPr>
            <p:cNvGrpSpPr/>
            <p:nvPr/>
          </p:nvGrpSpPr>
          <p:grpSpPr>
            <a:xfrm>
              <a:off x="2770067" y="7759212"/>
              <a:ext cx="549520" cy="1599102"/>
              <a:chOff x="2770067" y="7759212"/>
              <a:chExt cx="549520" cy="1599102"/>
            </a:xfrm>
          </p:grpSpPr>
          <p:sp>
            <p:nvSpPr>
              <p:cNvPr id="250" name="Freeform 248">
                <a:extLst>
                  <a:ext uri="{FF2B5EF4-FFF2-40B4-BE49-F238E27FC236}">
                    <a16:creationId xmlns:a16="http://schemas.microsoft.com/office/drawing/2014/main" id="{F09CE3A2-F2D8-4D47-997C-004CD6AD3280}"/>
                  </a:ext>
                </a:extLst>
              </p:cNvPr>
              <p:cNvSpPr>
                <a:spLocks noChangeArrowheads="1"/>
              </p:cNvSpPr>
              <p:nvPr/>
            </p:nvSpPr>
            <p:spPr bwMode="auto">
              <a:xfrm>
                <a:off x="2770067" y="7764708"/>
                <a:ext cx="549519" cy="1318846"/>
              </a:xfrm>
              <a:custGeom>
                <a:avLst/>
                <a:gdLst>
                  <a:gd name="T0" fmla="*/ 422 w 443"/>
                  <a:gd name="T1" fmla="*/ 566 h 1057"/>
                  <a:gd name="T2" fmla="*/ 422 w 443"/>
                  <a:gd name="T3" fmla="*/ 566 h 1057"/>
                  <a:gd name="T4" fmla="*/ 251 w 443"/>
                  <a:gd name="T5" fmla="*/ 17 h 1057"/>
                  <a:gd name="T6" fmla="*/ 251 w 443"/>
                  <a:gd name="T7" fmla="*/ 17 h 1057"/>
                  <a:gd name="T8" fmla="*/ 192 w 443"/>
                  <a:gd name="T9" fmla="*/ 17 h 1057"/>
                  <a:gd name="T10" fmla="*/ 192 w 443"/>
                  <a:gd name="T11" fmla="*/ 17 h 1057"/>
                  <a:gd name="T12" fmla="*/ 20 w 443"/>
                  <a:gd name="T13" fmla="*/ 566 h 1057"/>
                  <a:gd name="T14" fmla="*/ 20 w 443"/>
                  <a:gd name="T15" fmla="*/ 566 h 1057"/>
                  <a:gd name="T16" fmla="*/ 221 w 443"/>
                  <a:gd name="T17" fmla="*/ 1056 h 1057"/>
                  <a:gd name="T18" fmla="*/ 221 w 443"/>
                  <a:gd name="T19" fmla="*/ 1056 h 1057"/>
                  <a:gd name="T20" fmla="*/ 422 w 443"/>
                  <a:gd name="T21" fmla="*/ 566 h 10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43" h="1057">
                    <a:moveTo>
                      <a:pt x="422" y="566"/>
                    </a:moveTo>
                    <a:lnTo>
                      <a:pt x="422" y="566"/>
                    </a:lnTo>
                    <a:cubicBezTo>
                      <a:pt x="407" y="221"/>
                      <a:pt x="303" y="70"/>
                      <a:pt x="251" y="17"/>
                    </a:cubicBezTo>
                    <a:lnTo>
                      <a:pt x="251" y="17"/>
                    </a:lnTo>
                    <a:cubicBezTo>
                      <a:pt x="234" y="0"/>
                      <a:pt x="207" y="0"/>
                      <a:pt x="192" y="17"/>
                    </a:cubicBezTo>
                    <a:lnTo>
                      <a:pt x="192" y="17"/>
                    </a:lnTo>
                    <a:cubicBezTo>
                      <a:pt x="140" y="70"/>
                      <a:pt x="35" y="221"/>
                      <a:pt x="20" y="566"/>
                    </a:cubicBezTo>
                    <a:lnTo>
                      <a:pt x="20" y="566"/>
                    </a:lnTo>
                    <a:cubicBezTo>
                      <a:pt x="0" y="1035"/>
                      <a:pt x="221" y="1056"/>
                      <a:pt x="221" y="1056"/>
                    </a:cubicBezTo>
                    <a:lnTo>
                      <a:pt x="221" y="1056"/>
                    </a:lnTo>
                    <a:cubicBezTo>
                      <a:pt x="221" y="1056"/>
                      <a:pt x="442" y="1035"/>
                      <a:pt x="422" y="566"/>
                    </a:cubicBezTo>
                  </a:path>
                </a:pathLst>
              </a:custGeom>
              <a:solidFill>
                <a:schemeClr val="accent6">
                  <a:lumMod val="75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51" name="Freeform 249">
                <a:extLst>
                  <a:ext uri="{FF2B5EF4-FFF2-40B4-BE49-F238E27FC236}">
                    <a16:creationId xmlns:a16="http://schemas.microsoft.com/office/drawing/2014/main" id="{8591F396-5ABD-4E7B-A2F6-862B0AE7169F}"/>
                  </a:ext>
                </a:extLst>
              </p:cNvPr>
              <p:cNvSpPr>
                <a:spLocks noChangeArrowheads="1"/>
              </p:cNvSpPr>
              <p:nvPr/>
            </p:nvSpPr>
            <p:spPr bwMode="auto">
              <a:xfrm>
                <a:off x="2775561" y="7759212"/>
                <a:ext cx="544026" cy="1329837"/>
              </a:xfrm>
              <a:custGeom>
                <a:avLst/>
                <a:gdLst>
                  <a:gd name="T0" fmla="*/ 217 w 435"/>
                  <a:gd name="T1" fmla="*/ 12 h 1065"/>
                  <a:gd name="T2" fmla="*/ 217 w 435"/>
                  <a:gd name="T3" fmla="*/ 12 h 1065"/>
                  <a:gd name="T4" fmla="*/ 192 w 435"/>
                  <a:gd name="T5" fmla="*/ 23 h 1065"/>
                  <a:gd name="T6" fmla="*/ 192 w 435"/>
                  <a:gd name="T7" fmla="*/ 23 h 1065"/>
                  <a:gd name="T8" fmla="*/ 22 w 435"/>
                  <a:gd name="T9" fmla="*/ 568 h 1065"/>
                  <a:gd name="T10" fmla="*/ 22 w 435"/>
                  <a:gd name="T11" fmla="*/ 568 h 1065"/>
                  <a:gd name="T12" fmla="*/ 217 w 435"/>
                  <a:gd name="T13" fmla="*/ 1052 h 1065"/>
                  <a:gd name="T14" fmla="*/ 217 w 435"/>
                  <a:gd name="T15" fmla="*/ 1052 h 1065"/>
                  <a:gd name="T16" fmla="*/ 321 w 435"/>
                  <a:gd name="T17" fmla="*/ 984 h 1065"/>
                  <a:gd name="T18" fmla="*/ 321 w 435"/>
                  <a:gd name="T19" fmla="*/ 984 h 1065"/>
                  <a:gd name="T20" fmla="*/ 411 w 435"/>
                  <a:gd name="T21" fmla="*/ 568 h 1065"/>
                  <a:gd name="T22" fmla="*/ 411 w 435"/>
                  <a:gd name="T23" fmla="*/ 568 h 1065"/>
                  <a:gd name="T24" fmla="*/ 242 w 435"/>
                  <a:gd name="T25" fmla="*/ 23 h 1065"/>
                  <a:gd name="T26" fmla="*/ 242 w 435"/>
                  <a:gd name="T27" fmla="*/ 23 h 1065"/>
                  <a:gd name="T28" fmla="*/ 217 w 435"/>
                  <a:gd name="T29" fmla="*/ 12 h 1065"/>
                  <a:gd name="T30" fmla="*/ 217 w 435"/>
                  <a:gd name="T31" fmla="*/ 1064 h 1065"/>
                  <a:gd name="T32" fmla="*/ 217 w 435"/>
                  <a:gd name="T33" fmla="*/ 1064 h 1065"/>
                  <a:gd name="T34" fmla="*/ 216 w 435"/>
                  <a:gd name="T35" fmla="*/ 1064 h 1065"/>
                  <a:gd name="T36" fmla="*/ 216 w 435"/>
                  <a:gd name="T37" fmla="*/ 1064 h 1065"/>
                  <a:gd name="T38" fmla="*/ 104 w 435"/>
                  <a:gd name="T39" fmla="*/ 993 h 1065"/>
                  <a:gd name="T40" fmla="*/ 104 w 435"/>
                  <a:gd name="T41" fmla="*/ 993 h 1065"/>
                  <a:gd name="T42" fmla="*/ 10 w 435"/>
                  <a:gd name="T43" fmla="*/ 568 h 1065"/>
                  <a:gd name="T44" fmla="*/ 10 w 435"/>
                  <a:gd name="T45" fmla="*/ 568 h 1065"/>
                  <a:gd name="T46" fmla="*/ 183 w 435"/>
                  <a:gd name="T47" fmla="*/ 14 h 1065"/>
                  <a:gd name="T48" fmla="*/ 183 w 435"/>
                  <a:gd name="T49" fmla="*/ 14 h 1065"/>
                  <a:gd name="T50" fmla="*/ 217 w 435"/>
                  <a:gd name="T51" fmla="*/ 0 h 1065"/>
                  <a:gd name="T52" fmla="*/ 217 w 435"/>
                  <a:gd name="T53" fmla="*/ 0 h 1065"/>
                  <a:gd name="T54" fmla="*/ 251 w 435"/>
                  <a:gd name="T55" fmla="*/ 14 h 1065"/>
                  <a:gd name="T56" fmla="*/ 251 w 435"/>
                  <a:gd name="T57" fmla="*/ 14 h 1065"/>
                  <a:gd name="T58" fmla="*/ 424 w 435"/>
                  <a:gd name="T59" fmla="*/ 568 h 1065"/>
                  <a:gd name="T60" fmla="*/ 424 w 435"/>
                  <a:gd name="T61" fmla="*/ 568 h 1065"/>
                  <a:gd name="T62" fmla="*/ 329 w 435"/>
                  <a:gd name="T63" fmla="*/ 993 h 1065"/>
                  <a:gd name="T64" fmla="*/ 329 w 435"/>
                  <a:gd name="T65" fmla="*/ 993 h 1065"/>
                  <a:gd name="T66" fmla="*/ 218 w 435"/>
                  <a:gd name="T67" fmla="*/ 1064 h 1065"/>
                  <a:gd name="T68" fmla="*/ 218 w 435"/>
                  <a:gd name="T69" fmla="*/ 1064 h 1065"/>
                  <a:gd name="T70" fmla="*/ 217 w 435"/>
                  <a:gd name="T71" fmla="*/ 1064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5" h="1065">
                    <a:moveTo>
                      <a:pt x="217" y="12"/>
                    </a:moveTo>
                    <a:lnTo>
                      <a:pt x="217" y="12"/>
                    </a:lnTo>
                    <a:cubicBezTo>
                      <a:pt x="208" y="12"/>
                      <a:pt x="199" y="16"/>
                      <a:pt x="192" y="23"/>
                    </a:cubicBezTo>
                    <a:lnTo>
                      <a:pt x="192" y="23"/>
                    </a:lnTo>
                    <a:cubicBezTo>
                      <a:pt x="146" y="71"/>
                      <a:pt x="38" y="219"/>
                      <a:pt x="22" y="568"/>
                    </a:cubicBezTo>
                    <a:lnTo>
                      <a:pt x="22" y="568"/>
                    </a:lnTo>
                    <a:cubicBezTo>
                      <a:pt x="3" y="1014"/>
                      <a:pt x="205" y="1050"/>
                      <a:pt x="217" y="1052"/>
                    </a:cubicBezTo>
                    <a:lnTo>
                      <a:pt x="217" y="1052"/>
                    </a:lnTo>
                    <a:cubicBezTo>
                      <a:pt x="223" y="1051"/>
                      <a:pt x="273" y="1042"/>
                      <a:pt x="321" y="984"/>
                    </a:cubicBezTo>
                    <a:lnTo>
                      <a:pt x="321" y="984"/>
                    </a:lnTo>
                    <a:cubicBezTo>
                      <a:pt x="368" y="927"/>
                      <a:pt x="422" y="807"/>
                      <a:pt x="411" y="568"/>
                    </a:cubicBezTo>
                    <a:lnTo>
                      <a:pt x="411" y="568"/>
                    </a:lnTo>
                    <a:cubicBezTo>
                      <a:pt x="397" y="219"/>
                      <a:pt x="288" y="71"/>
                      <a:pt x="242" y="23"/>
                    </a:cubicBezTo>
                    <a:lnTo>
                      <a:pt x="242" y="23"/>
                    </a:lnTo>
                    <a:cubicBezTo>
                      <a:pt x="236" y="16"/>
                      <a:pt x="227" y="12"/>
                      <a:pt x="217" y="12"/>
                    </a:cubicBezTo>
                    <a:close/>
                    <a:moveTo>
                      <a:pt x="217" y="1064"/>
                    </a:moveTo>
                    <a:lnTo>
                      <a:pt x="217" y="1064"/>
                    </a:lnTo>
                    <a:cubicBezTo>
                      <a:pt x="217" y="1064"/>
                      <a:pt x="217" y="1064"/>
                      <a:pt x="216" y="1064"/>
                    </a:cubicBezTo>
                    <a:lnTo>
                      <a:pt x="216" y="1064"/>
                    </a:lnTo>
                    <a:cubicBezTo>
                      <a:pt x="214" y="1064"/>
                      <a:pt x="158" y="1058"/>
                      <a:pt x="104" y="993"/>
                    </a:cubicBezTo>
                    <a:lnTo>
                      <a:pt x="104" y="993"/>
                    </a:lnTo>
                    <a:cubicBezTo>
                      <a:pt x="56" y="933"/>
                      <a:pt x="0" y="812"/>
                      <a:pt x="10" y="568"/>
                    </a:cubicBezTo>
                    <a:lnTo>
                      <a:pt x="10" y="568"/>
                    </a:lnTo>
                    <a:cubicBezTo>
                      <a:pt x="25" y="227"/>
                      <a:pt x="125" y="75"/>
                      <a:pt x="183" y="14"/>
                    </a:cubicBezTo>
                    <a:lnTo>
                      <a:pt x="183" y="14"/>
                    </a:lnTo>
                    <a:cubicBezTo>
                      <a:pt x="192" y="5"/>
                      <a:pt x="204" y="0"/>
                      <a:pt x="217" y="0"/>
                    </a:cubicBezTo>
                    <a:lnTo>
                      <a:pt x="217" y="0"/>
                    </a:lnTo>
                    <a:cubicBezTo>
                      <a:pt x="230" y="0"/>
                      <a:pt x="242" y="5"/>
                      <a:pt x="251" y="14"/>
                    </a:cubicBezTo>
                    <a:lnTo>
                      <a:pt x="251" y="14"/>
                    </a:lnTo>
                    <a:cubicBezTo>
                      <a:pt x="309" y="75"/>
                      <a:pt x="409" y="227"/>
                      <a:pt x="424" y="568"/>
                    </a:cubicBezTo>
                    <a:lnTo>
                      <a:pt x="424" y="568"/>
                    </a:lnTo>
                    <a:cubicBezTo>
                      <a:pt x="434" y="812"/>
                      <a:pt x="378" y="933"/>
                      <a:pt x="329" y="993"/>
                    </a:cubicBezTo>
                    <a:lnTo>
                      <a:pt x="329" y="993"/>
                    </a:lnTo>
                    <a:cubicBezTo>
                      <a:pt x="276" y="1058"/>
                      <a:pt x="220" y="1064"/>
                      <a:pt x="218" y="1064"/>
                    </a:cubicBezTo>
                    <a:lnTo>
                      <a:pt x="218" y="1064"/>
                    </a:lnTo>
                    <a:cubicBezTo>
                      <a:pt x="218" y="1064"/>
                      <a:pt x="218" y="1064"/>
                      <a:pt x="217" y="1064"/>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52" name="Freeform 250">
                <a:extLst>
                  <a:ext uri="{FF2B5EF4-FFF2-40B4-BE49-F238E27FC236}">
                    <a16:creationId xmlns:a16="http://schemas.microsoft.com/office/drawing/2014/main" id="{03D60705-FA06-486D-BF03-73618AF0B5CF}"/>
                  </a:ext>
                </a:extLst>
              </p:cNvPr>
              <p:cNvSpPr>
                <a:spLocks noChangeArrowheads="1"/>
              </p:cNvSpPr>
              <p:nvPr/>
            </p:nvSpPr>
            <p:spPr bwMode="auto">
              <a:xfrm>
                <a:off x="3039330" y="8358189"/>
                <a:ext cx="16487" cy="1000125"/>
              </a:xfrm>
              <a:custGeom>
                <a:avLst/>
                <a:gdLst>
                  <a:gd name="T0" fmla="*/ 6 w 13"/>
                  <a:gd name="T1" fmla="*/ 800 h 801"/>
                  <a:gd name="T2" fmla="*/ 6 w 13"/>
                  <a:gd name="T3" fmla="*/ 800 h 801"/>
                  <a:gd name="T4" fmla="*/ 0 w 13"/>
                  <a:gd name="T5" fmla="*/ 793 h 801"/>
                  <a:gd name="T6" fmla="*/ 0 w 13"/>
                  <a:gd name="T7" fmla="*/ 6 h 801"/>
                  <a:gd name="T8" fmla="*/ 0 w 13"/>
                  <a:gd name="T9" fmla="*/ 6 h 801"/>
                  <a:gd name="T10" fmla="*/ 6 w 13"/>
                  <a:gd name="T11" fmla="*/ 0 h 801"/>
                  <a:gd name="T12" fmla="*/ 6 w 13"/>
                  <a:gd name="T13" fmla="*/ 0 h 801"/>
                  <a:gd name="T14" fmla="*/ 12 w 13"/>
                  <a:gd name="T15" fmla="*/ 6 h 801"/>
                  <a:gd name="T16" fmla="*/ 12 w 13"/>
                  <a:gd name="T17" fmla="*/ 793 h 801"/>
                  <a:gd name="T18" fmla="*/ 12 w 13"/>
                  <a:gd name="T19" fmla="*/ 793 h 801"/>
                  <a:gd name="T20" fmla="*/ 6 w 13"/>
                  <a:gd name="T21" fmla="*/ 800 h 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801">
                    <a:moveTo>
                      <a:pt x="6" y="800"/>
                    </a:moveTo>
                    <a:lnTo>
                      <a:pt x="6" y="800"/>
                    </a:lnTo>
                    <a:cubicBezTo>
                      <a:pt x="3" y="800"/>
                      <a:pt x="0" y="797"/>
                      <a:pt x="0" y="793"/>
                    </a:cubicBezTo>
                    <a:lnTo>
                      <a:pt x="0" y="6"/>
                    </a:lnTo>
                    <a:lnTo>
                      <a:pt x="0" y="6"/>
                    </a:lnTo>
                    <a:cubicBezTo>
                      <a:pt x="0" y="2"/>
                      <a:pt x="3" y="0"/>
                      <a:pt x="6" y="0"/>
                    </a:cubicBezTo>
                    <a:lnTo>
                      <a:pt x="6" y="0"/>
                    </a:lnTo>
                    <a:cubicBezTo>
                      <a:pt x="9" y="0"/>
                      <a:pt x="12" y="2"/>
                      <a:pt x="12" y="6"/>
                    </a:cubicBezTo>
                    <a:lnTo>
                      <a:pt x="12" y="793"/>
                    </a:lnTo>
                    <a:lnTo>
                      <a:pt x="12" y="793"/>
                    </a:lnTo>
                    <a:cubicBezTo>
                      <a:pt x="12" y="797"/>
                      <a:pt x="9" y="800"/>
                      <a:pt x="6" y="800"/>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11" name="Grupo 10">
              <a:extLst>
                <a:ext uri="{FF2B5EF4-FFF2-40B4-BE49-F238E27FC236}">
                  <a16:creationId xmlns:a16="http://schemas.microsoft.com/office/drawing/2014/main" id="{04DAA8DE-E4E2-4E27-9366-C0B2C4A01CF5}"/>
                </a:ext>
              </a:extLst>
            </p:cNvPr>
            <p:cNvGrpSpPr/>
            <p:nvPr/>
          </p:nvGrpSpPr>
          <p:grpSpPr>
            <a:xfrm>
              <a:off x="3434984" y="7874612"/>
              <a:ext cx="401151" cy="1175972"/>
              <a:chOff x="3434984" y="7874612"/>
              <a:chExt cx="401151" cy="1175972"/>
            </a:xfrm>
          </p:grpSpPr>
          <p:sp>
            <p:nvSpPr>
              <p:cNvPr id="253" name="Freeform 251">
                <a:extLst>
                  <a:ext uri="{FF2B5EF4-FFF2-40B4-BE49-F238E27FC236}">
                    <a16:creationId xmlns:a16="http://schemas.microsoft.com/office/drawing/2014/main" id="{4943C114-B1DC-4E3D-A4E0-81E2B3EFB1A1}"/>
                  </a:ext>
                </a:extLst>
              </p:cNvPr>
              <p:cNvSpPr>
                <a:spLocks noChangeArrowheads="1"/>
              </p:cNvSpPr>
              <p:nvPr/>
            </p:nvSpPr>
            <p:spPr bwMode="auto">
              <a:xfrm>
                <a:off x="3440481" y="7874612"/>
                <a:ext cx="390157" cy="928686"/>
              </a:xfrm>
              <a:custGeom>
                <a:avLst/>
                <a:gdLst>
                  <a:gd name="T0" fmla="*/ 297 w 312"/>
                  <a:gd name="T1" fmla="*/ 399 h 745"/>
                  <a:gd name="T2" fmla="*/ 297 w 312"/>
                  <a:gd name="T3" fmla="*/ 399 h 745"/>
                  <a:gd name="T4" fmla="*/ 177 w 312"/>
                  <a:gd name="T5" fmla="*/ 12 h 745"/>
                  <a:gd name="T6" fmla="*/ 177 w 312"/>
                  <a:gd name="T7" fmla="*/ 12 h 745"/>
                  <a:gd name="T8" fmla="*/ 135 w 312"/>
                  <a:gd name="T9" fmla="*/ 12 h 745"/>
                  <a:gd name="T10" fmla="*/ 135 w 312"/>
                  <a:gd name="T11" fmla="*/ 12 h 745"/>
                  <a:gd name="T12" fmla="*/ 15 w 312"/>
                  <a:gd name="T13" fmla="*/ 399 h 745"/>
                  <a:gd name="T14" fmla="*/ 15 w 312"/>
                  <a:gd name="T15" fmla="*/ 399 h 745"/>
                  <a:gd name="T16" fmla="*/ 156 w 312"/>
                  <a:gd name="T17" fmla="*/ 744 h 745"/>
                  <a:gd name="T18" fmla="*/ 156 w 312"/>
                  <a:gd name="T19" fmla="*/ 744 h 745"/>
                  <a:gd name="T20" fmla="*/ 297 w 312"/>
                  <a:gd name="T21" fmla="*/ 39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2" h="745">
                    <a:moveTo>
                      <a:pt x="297" y="399"/>
                    </a:moveTo>
                    <a:lnTo>
                      <a:pt x="297" y="399"/>
                    </a:lnTo>
                    <a:cubicBezTo>
                      <a:pt x="287" y="156"/>
                      <a:pt x="213" y="50"/>
                      <a:pt x="177" y="12"/>
                    </a:cubicBezTo>
                    <a:lnTo>
                      <a:pt x="177" y="12"/>
                    </a:lnTo>
                    <a:cubicBezTo>
                      <a:pt x="165" y="0"/>
                      <a:pt x="146" y="0"/>
                      <a:pt x="135" y="12"/>
                    </a:cubicBezTo>
                    <a:lnTo>
                      <a:pt x="135" y="12"/>
                    </a:lnTo>
                    <a:cubicBezTo>
                      <a:pt x="98" y="50"/>
                      <a:pt x="25" y="156"/>
                      <a:pt x="15" y="399"/>
                    </a:cubicBezTo>
                    <a:lnTo>
                      <a:pt x="15" y="399"/>
                    </a:lnTo>
                    <a:cubicBezTo>
                      <a:pt x="0" y="729"/>
                      <a:pt x="156" y="744"/>
                      <a:pt x="156" y="744"/>
                    </a:cubicBezTo>
                    <a:lnTo>
                      <a:pt x="156" y="744"/>
                    </a:lnTo>
                    <a:cubicBezTo>
                      <a:pt x="156" y="744"/>
                      <a:pt x="311" y="729"/>
                      <a:pt x="297" y="399"/>
                    </a:cubicBezTo>
                  </a:path>
                </a:pathLst>
              </a:custGeom>
              <a:solidFill>
                <a:schemeClr val="accent6">
                  <a:lumMod val="75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54" name="Freeform 252">
                <a:extLst>
                  <a:ext uri="{FF2B5EF4-FFF2-40B4-BE49-F238E27FC236}">
                    <a16:creationId xmlns:a16="http://schemas.microsoft.com/office/drawing/2014/main" id="{EDC0A768-A80C-46C7-AC80-2AD63E44B14C}"/>
                  </a:ext>
                </a:extLst>
              </p:cNvPr>
              <p:cNvSpPr>
                <a:spLocks noChangeArrowheads="1"/>
              </p:cNvSpPr>
              <p:nvPr/>
            </p:nvSpPr>
            <p:spPr bwMode="auto">
              <a:xfrm>
                <a:off x="3434984" y="7874612"/>
                <a:ext cx="401151" cy="939676"/>
              </a:xfrm>
              <a:custGeom>
                <a:avLst/>
                <a:gdLst>
                  <a:gd name="T0" fmla="*/ 162 w 324"/>
                  <a:gd name="T1" fmla="*/ 13 h 754"/>
                  <a:gd name="T2" fmla="*/ 162 w 324"/>
                  <a:gd name="T3" fmla="*/ 13 h 754"/>
                  <a:gd name="T4" fmla="*/ 145 w 324"/>
                  <a:gd name="T5" fmla="*/ 19 h 754"/>
                  <a:gd name="T6" fmla="*/ 145 w 324"/>
                  <a:gd name="T7" fmla="*/ 19 h 754"/>
                  <a:gd name="T8" fmla="*/ 27 w 324"/>
                  <a:gd name="T9" fmla="*/ 402 h 754"/>
                  <a:gd name="T10" fmla="*/ 27 w 324"/>
                  <a:gd name="T11" fmla="*/ 402 h 754"/>
                  <a:gd name="T12" fmla="*/ 162 w 324"/>
                  <a:gd name="T13" fmla="*/ 741 h 754"/>
                  <a:gd name="T14" fmla="*/ 162 w 324"/>
                  <a:gd name="T15" fmla="*/ 741 h 754"/>
                  <a:gd name="T16" fmla="*/ 297 w 324"/>
                  <a:gd name="T17" fmla="*/ 402 h 754"/>
                  <a:gd name="T18" fmla="*/ 297 w 324"/>
                  <a:gd name="T19" fmla="*/ 402 h 754"/>
                  <a:gd name="T20" fmla="*/ 178 w 324"/>
                  <a:gd name="T21" fmla="*/ 19 h 754"/>
                  <a:gd name="T22" fmla="*/ 178 w 324"/>
                  <a:gd name="T23" fmla="*/ 19 h 754"/>
                  <a:gd name="T24" fmla="*/ 162 w 324"/>
                  <a:gd name="T25" fmla="*/ 13 h 754"/>
                  <a:gd name="T26" fmla="*/ 162 w 324"/>
                  <a:gd name="T27" fmla="*/ 753 h 754"/>
                  <a:gd name="T28" fmla="*/ 162 w 324"/>
                  <a:gd name="T29" fmla="*/ 753 h 754"/>
                  <a:gd name="T30" fmla="*/ 161 w 324"/>
                  <a:gd name="T31" fmla="*/ 753 h 754"/>
                  <a:gd name="T32" fmla="*/ 161 w 324"/>
                  <a:gd name="T33" fmla="*/ 753 h 754"/>
                  <a:gd name="T34" fmla="*/ 15 w 324"/>
                  <a:gd name="T35" fmla="*/ 402 h 754"/>
                  <a:gd name="T36" fmla="*/ 15 w 324"/>
                  <a:gd name="T37" fmla="*/ 402 h 754"/>
                  <a:gd name="T38" fmla="*/ 137 w 324"/>
                  <a:gd name="T39" fmla="*/ 11 h 754"/>
                  <a:gd name="T40" fmla="*/ 137 w 324"/>
                  <a:gd name="T41" fmla="*/ 11 h 754"/>
                  <a:gd name="T42" fmla="*/ 162 w 324"/>
                  <a:gd name="T43" fmla="*/ 0 h 754"/>
                  <a:gd name="T44" fmla="*/ 162 w 324"/>
                  <a:gd name="T45" fmla="*/ 0 h 754"/>
                  <a:gd name="T46" fmla="*/ 187 w 324"/>
                  <a:gd name="T47" fmla="*/ 11 h 754"/>
                  <a:gd name="T48" fmla="*/ 187 w 324"/>
                  <a:gd name="T49" fmla="*/ 11 h 754"/>
                  <a:gd name="T50" fmla="*/ 309 w 324"/>
                  <a:gd name="T51" fmla="*/ 402 h 754"/>
                  <a:gd name="T52" fmla="*/ 309 w 324"/>
                  <a:gd name="T53" fmla="*/ 402 h 754"/>
                  <a:gd name="T54" fmla="*/ 162 w 324"/>
                  <a:gd name="T55" fmla="*/ 753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24" h="754">
                    <a:moveTo>
                      <a:pt x="162" y="13"/>
                    </a:moveTo>
                    <a:lnTo>
                      <a:pt x="162" y="13"/>
                    </a:lnTo>
                    <a:cubicBezTo>
                      <a:pt x="156" y="13"/>
                      <a:pt x="150" y="15"/>
                      <a:pt x="145" y="19"/>
                    </a:cubicBezTo>
                    <a:lnTo>
                      <a:pt x="145" y="19"/>
                    </a:lnTo>
                    <a:cubicBezTo>
                      <a:pt x="113" y="53"/>
                      <a:pt x="37" y="157"/>
                      <a:pt x="27" y="402"/>
                    </a:cubicBezTo>
                    <a:lnTo>
                      <a:pt x="27" y="402"/>
                    </a:lnTo>
                    <a:cubicBezTo>
                      <a:pt x="13" y="711"/>
                      <a:pt x="151" y="739"/>
                      <a:pt x="162" y="741"/>
                    </a:cubicBezTo>
                    <a:lnTo>
                      <a:pt x="162" y="741"/>
                    </a:lnTo>
                    <a:cubicBezTo>
                      <a:pt x="172" y="739"/>
                      <a:pt x="310" y="712"/>
                      <a:pt x="297" y="402"/>
                    </a:cubicBezTo>
                    <a:lnTo>
                      <a:pt x="297" y="402"/>
                    </a:lnTo>
                    <a:cubicBezTo>
                      <a:pt x="287" y="157"/>
                      <a:pt x="210" y="53"/>
                      <a:pt x="178" y="19"/>
                    </a:cubicBezTo>
                    <a:lnTo>
                      <a:pt x="178" y="19"/>
                    </a:lnTo>
                    <a:cubicBezTo>
                      <a:pt x="174" y="15"/>
                      <a:pt x="168" y="13"/>
                      <a:pt x="162" y="13"/>
                    </a:cubicBezTo>
                    <a:close/>
                    <a:moveTo>
                      <a:pt x="162" y="753"/>
                    </a:moveTo>
                    <a:lnTo>
                      <a:pt x="162" y="753"/>
                    </a:lnTo>
                    <a:lnTo>
                      <a:pt x="161" y="753"/>
                    </a:lnTo>
                    <a:lnTo>
                      <a:pt x="161" y="753"/>
                    </a:lnTo>
                    <a:cubicBezTo>
                      <a:pt x="155" y="753"/>
                      <a:pt x="0" y="734"/>
                      <a:pt x="15" y="402"/>
                    </a:cubicBezTo>
                    <a:lnTo>
                      <a:pt x="15" y="402"/>
                    </a:lnTo>
                    <a:cubicBezTo>
                      <a:pt x="25" y="161"/>
                      <a:pt x="95" y="53"/>
                      <a:pt x="137" y="11"/>
                    </a:cubicBezTo>
                    <a:lnTo>
                      <a:pt x="137" y="11"/>
                    </a:lnTo>
                    <a:cubicBezTo>
                      <a:pt x="143" y="4"/>
                      <a:pt x="152" y="0"/>
                      <a:pt x="162" y="0"/>
                    </a:cubicBezTo>
                    <a:lnTo>
                      <a:pt x="162" y="0"/>
                    </a:lnTo>
                    <a:cubicBezTo>
                      <a:pt x="172" y="0"/>
                      <a:pt x="180" y="4"/>
                      <a:pt x="187" y="11"/>
                    </a:cubicBezTo>
                    <a:lnTo>
                      <a:pt x="187" y="11"/>
                    </a:lnTo>
                    <a:cubicBezTo>
                      <a:pt x="228" y="53"/>
                      <a:pt x="299" y="161"/>
                      <a:pt x="309" y="402"/>
                    </a:cubicBezTo>
                    <a:lnTo>
                      <a:pt x="309" y="402"/>
                    </a:lnTo>
                    <a:cubicBezTo>
                      <a:pt x="323" y="734"/>
                      <a:pt x="169" y="753"/>
                      <a:pt x="162" y="753"/>
                    </a:cubicBezTo>
                    <a:close/>
                  </a:path>
                </a:pathLst>
              </a:custGeom>
              <a:solidFill>
                <a:schemeClr val="accent6">
                  <a:lumMod val="75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55" name="Freeform 253">
                <a:extLst>
                  <a:ext uri="{FF2B5EF4-FFF2-40B4-BE49-F238E27FC236}">
                    <a16:creationId xmlns:a16="http://schemas.microsoft.com/office/drawing/2014/main" id="{E3E30DE5-58A1-4B0B-AA7F-65CA7F855609}"/>
                  </a:ext>
                </a:extLst>
              </p:cNvPr>
              <p:cNvSpPr>
                <a:spLocks noChangeArrowheads="1"/>
              </p:cNvSpPr>
              <p:nvPr/>
            </p:nvSpPr>
            <p:spPr bwMode="auto">
              <a:xfrm>
                <a:off x="3627317" y="8292247"/>
                <a:ext cx="16484" cy="758337"/>
              </a:xfrm>
              <a:custGeom>
                <a:avLst/>
                <a:gdLst>
                  <a:gd name="T0" fmla="*/ 6 w 13"/>
                  <a:gd name="T1" fmla="*/ 606 h 607"/>
                  <a:gd name="T2" fmla="*/ 6 w 13"/>
                  <a:gd name="T3" fmla="*/ 606 h 607"/>
                  <a:gd name="T4" fmla="*/ 0 w 13"/>
                  <a:gd name="T5" fmla="*/ 600 h 607"/>
                  <a:gd name="T6" fmla="*/ 0 w 13"/>
                  <a:gd name="T7" fmla="*/ 6 h 607"/>
                  <a:gd name="T8" fmla="*/ 0 w 13"/>
                  <a:gd name="T9" fmla="*/ 6 h 607"/>
                  <a:gd name="T10" fmla="*/ 6 w 13"/>
                  <a:gd name="T11" fmla="*/ 0 h 607"/>
                  <a:gd name="T12" fmla="*/ 6 w 13"/>
                  <a:gd name="T13" fmla="*/ 0 h 607"/>
                  <a:gd name="T14" fmla="*/ 12 w 13"/>
                  <a:gd name="T15" fmla="*/ 6 h 607"/>
                  <a:gd name="T16" fmla="*/ 12 w 13"/>
                  <a:gd name="T17" fmla="*/ 600 h 607"/>
                  <a:gd name="T18" fmla="*/ 12 w 13"/>
                  <a:gd name="T19" fmla="*/ 600 h 607"/>
                  <a:gd name="T20" fmla="*/ 6 w 13"/>
                  <a:gd name="T21" fmla="*/ 60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607">
                    <a:moveTo>
                      <a:pt x="6" y="606"/>
                    </a:moveTo>
                    <a:lnTo>
                      <a:pt x="6" y="606"/>
                    </a:lnTo>
                    <a:cubicBezTo>
                      <a:pt x="2" y="606"/>
                      <a:pt x="0" y="603"/>
                      <a:pt x="0" y="600"/>
                    </a:cubicBezTo>
                    <a:lnTo>
                      <a:pt x="0" y="6"/>
                    </a:lnTo>
                    <a:lnTo>
                      <a:pt x="0" y="6"/>
                    </a:lnTo>
                    <a:cubicBezTo>
                      <a:pt x="0" y="3"/>
                      <a:pt x="2" y="0"/>
                      <a:pt x="6" y="0"/>
                    </a:cubicBezTo>
                    <a:lnTo>
                      <a:pt x="6" y="0"/>
                    </a:lnTo>
                    <a:cubicBezTo>
                      <a:pt x="9" y="0"/>
                      <a:pt x="12" y="3"/>
                      <a:pt x="12" y="6"/>
                    </a:cubicBezTo>
                    <a:lnTo>
                      <a:pt x="12" y="600"/>
                    </a:lnTo>
                    <a:lnTo>
                      <a:pt x="12" y="600"/>
                    </a:lnTo>
                    <a:cubicBezTo>
                      <a:pt x="12" y="603"/>
                      <a:pt x="9" y="606"/>
                      <a:pt x="6" y="606"/>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10" name="Grupo 9">
              <a:extLst>
                <a:ext uri="{FF2B5EF4-FFF2-40B4-BE49-F238E27FC236}">
                  <a16:creationId xmlns:a16="http://schemas.microsoft.com/office/drawing/2014/main" id="{99B3280A-04D5-4930-B42F-D8972D3062BF}"/>
                </a:ext>
              </a:extLst>
            </p:cNvPr>
            <p:cNvGrpSpPr/>
            <p:nvPr/>
          </p:nvGrpSpPr>
          <p:grpSpPr>
            <a:xfrm>
              <a:off x="3940541" y="7874612"/>
              <a:ext cx="318721" cy="923193"/>
              <a:chOff x="3940541" y="7874612"/>
              <a:chExt cx="318721" cy="923193"/>
            </a:xfrm>
          </p:grpSpPr>
          <p:sp>
            <p:nvSpPr>
              <p:cNvPr id="256" name="Freeform 254">
                <a:extLst>
                  <a:ext uri="{FF2B5EF4-FFF2-40B4-BE49-F238E27FC236}">
                    <a16:creationId xmlns:a16="http://schemas.microsoft.com/office/drawing/2014/main" id="{AF80AA52-C8D5-4E5E-89D8-FD2F410431BB}"/>
                  </a:ext>
                </a:extLst>
              </p:cNvPr>
              <p:cNvSpPr>
                <a:spLocks noChangeArrowheads="1"/>
              </p:cNvSpPr>
              <p:nvPr/>
            </p:nvSpPr>
            <p:spPr bwMode="auto">
              <a:xfrm>
                <a:off x="3946038" y="7880106"/>
                <a:ext cx="302234" cy="719872"/>
              </a:xfrm>
              <a:custGeom>
                <a:avLst/>
                <a:gdLst>
                  <a:gd name="T0" fmla="*/ 230 w 242"/>
                  <a:gd name="T1" fmla="*/ 308 h 576"/>
                  <a:gd name="T2" fmla="*/ 230 w 242"/>
                  <a:gd name="T3" fmla="*/ 308 h 576"/>
                  <a:gd name="T4" fmla="*/ 136 w 242"/>
                  <a:gd name="T5" fmla="*/ 9 h 576"/>
                  <a:gd name="T6" fmla="*/ 136 w 242"/>
                  <a:gd name="T7" fmla="*/ 9 h 576"/>
                  <a:gd name="T8" fmla="*/ 104 w 242"/>
                  <a:gd name="T9" fmla="*/ 9 h 576"/>
                  <a:gd name="T10" fmla="*/ 104 w 242"/>
                  <a:gd name="T11" fmla="*/ 9 h 576"/>
                  <a:gd name="T12" fmla="*/ 11 w 242"/>
                  <a:gd name="T13" fmla="*/ 308 h 576"/>
                  <a:gd name="T14" fmla="*/ 11 w 242"/>
                  <a:gd name="T15" fmla="*/ 308 h 576"/>
                  <a:gd name="T16" fmla="*/ 120 w 242"/>
                  <a:gd name="T17" fmla="*/ 575 h 576"/>
                  <a:gd name="T18" fmla="*/ 120 w 242"/>
                  <a:gd name="T19" fmla="*/ 575 h 576"/>
                  <a:gd name="T20" fmla="*/ 230 w 242"/>
                  <a:gd name="T21" fmla="*/ 308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2" h="576">
                    <a:moveTo>
                      <a:pt x="230" y="308"/>
                    </a:moveTo>
                    <a:lnTo>
                      <a:pt x="230" y="308"/>
                    </a:lnTo>
                    <a:cubicBezTo>
                      <a:pt x="222" y="120"/>
                      <a:pt x="165" y="38"/>
                      <a:pt x="136" y="9"/>
                    </a:cubicBezTo>
                    <a:lnTo>
                      <a:pt x="136" y="9"/>
                    </a:lnTo>
                    <a:cubicBezTo>
                      <a:pt x="128" y="0"/>
                      <a:pt x="113" y="0"/>
                      <a:pt x="104" y="9"/>
                    </a:cubicBezTo>
                    <a:lnTo>
                      <a:pt x="104" y="9"/>
                    </a:lnTo>
                    <a:cubicBezTo>
                      <a:pt x="76" y="38"/>
                      <a:pt x="19" y="120"/>
                      <a:pt x="11" y="308"/>
                    </a:cubicBezTo>
                    <a:lnTo>
                      <a:pt x="11" y="308"/>
                    </a:lnTo>
                    <a:cubicBezTo>
                      <a:pt x="0" y="563"/>
                      <a:pt x="120" y="575"/>
                      <a:pt x="120" y="575"/>
                    </a:cubicBezTo>
                    <a:lnTo>
                      <a:pt x="120" y="575"/>
                    </a:lnTo>
                    <a:cubicBezTo>
                      <a:pt x="120" y="575"/>
                      <a:pt x="241" y="563"/>
                      <a:pt x="230" y="308"/>
                    </a:cubicBezTo>
                  </a:path>
                </a:pathLst>
              </a:custGeom>
              <a:solidFill>
                <a:schemeClr val="accent6">
                  <a:lumMod val="75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57" name="Freeform 255">
                <a:extLst>
                  <a:ext uri="{FF2B5EF4-FFF2-40B4-BE49-F238E27FC236}">
                    <a16:creationId xmlns:a16="http://schemas.microsoft.com/office/drawing/2014/main" id="{A5A58107-DA02-4253-9627-EADDE197791E}"/>
                  </a:ext>
                </a:extLst>
              </p:cNvPr>
              <p:cNvSpPr>
                <a:spLocks noChangeArrowheads="1"/>
              </p:cNvSpPr>
              <p:nvPr/>
            </p:nvSpPr>
            <p:spPr bwMode="auto">
              <a:xfrm>
                <a:off x="3940541" y="7874612"/>
                <a:ext cx="318721" cy="730859"/>
              </a:xfrm>
              <a:custGeom>
                <a:avLst/>
                <a:gdLst>
                  <a:gd name="T0" fmla="*/ 126 w 254"/>
                  <a:gd name="T1" fmla="*/ 12 h 586"/>
                  <a:gd name="T2" fmla="*/ 126 w 254"/>
                  <a:gd name="T3" fmla="*/ 12 h 586"/>
                  <a:gd name="T4" fmla="*/ 115 w 254"/>
                  <a:gd name="T5" fmla="*/ 17 h 586"/>
                  <a:gd name="T6" fmla="*/ 115 w 254"/>
                  <a:gd name="T7" fmla="*/ 17 h 586"/>
                  <a:gd name="T8" fmla="*/ 23 w 254"/>
                  <a:gd name="T9" fmla="*/ 312 h 586"/>
                  <a:gd name="T10" fmla="*/ 23 w 254"/>
                  <a:gd name="T11" fmla="*/ 312 h 586"/>
                  <a:gd name="T12" fmla="*/ 126 w 254"/>
                  <a:gd name="T13" fmla="*/ 573 h 586"/>
                  <a:gd name="T14" fmla="*/ 126 w 254"/>
                  <a:gd name="T15" fmla="*/ 573 h 586"/>
                  <a:gd name="T16" fmla="*/ 230 w 254"/>
                  <a:gd name="T17" fmla="*/ 312 h 586"/>
                  <a:gd name="T18" fmla="*/ 230 w 254"/>
                  <a:gd name="T19" fmla="*/ 312 h 586"/>
                  <a:gd name="T20" fmla="*/ 138 w 254"/>
                  <a:gd name="T21" fmla="*/ 17 h 586"/>
                  <a:gd name="T22" fmla="*/ 138 w 254"/>
                  <a:gd name="T23" fmla="*/ 17 h 586"/>
                  <a:gd name="T24" fmla="*/ 126 w 254"/>
                  <a:gd name="T25" fmla="*/ 12 h 586"/>
                  <a:gd name="T26" fmla="*/ 126 w 254"/>
                  <a:gd name="T27" fmla="*/ 585 h 586"/>
                  <a:gd name="T28" fmla="*/ 126 w 254"/>
                  <a:gd name="T29" fmla="*/ 585 h 586"/>
                  <a:gd name="T30" fmla="*/ 126 w 254"/>
                  <a:gd name="T31" fmla="*/ 585 h 586"/>
                  <a:gd name="T32" fmla="*/ 126 w 254"/>
                  <a:gd name="T33" fmla="*/ 585 h 586"/>
                  <a:gd name="T34" fmla="*/ 11 w 254"/>
                  <a:gd name="T35" fmla="*/ 312 h 586"/>
                  <a:gd name="T36" fmla="*/ 11 w 254"/>
                  <a:gd name="T37" fmla="*/ 312 h 586"/>
                  <a:gd name="T38" fmla="*/ 106 w 254"/>
                  <a:gd name="T39" fmla="*/ 8 h 586"/>
                  <a:gd name="T40" fmla="*/ 106 w 254"/>
                  <a:gd name="T41" fmla="*/ 8 h 586"/>
                  <a:gd name="T42" fmla="*/ 126 w 254"/>
                  <a:gd name="T43" fmla="*/ 0 h 586"/>
                  <a:gd name="T44" fmla="*/ 126 w 254"/>
                  <a:gd name="T45" fmla="*/ 0 h 586"/>
                  <a:gd name="T46" fmla="*/ 147 w 254"/>
                  <a:gd name="T47" fmla="*/ 8 h 586"/>
                  <a:gd name="T48" fmla="*/ 147 w 254"/>
                  <a:gd name="T49" fmla="*/ 8 h 586"/>
                  <a:gd name="T50" fmla="*/ 242 w 254"/>
                  <a:gd name="T51" fmla="*/ 312 h 586"/>
                  <a:gd name="T52" fmla="*/ 242 w 254"/>
                  <a:gd name="T53" fmla="*/ 312 h 586"/>
                  <a:gd name="T54" fmla="*/ 127 w 254"/>
                  <a:gd name="T55" fmla="*/ 585 h 586"/>
                  <a:gd name="T56" fmla="*/ 127 w 254"/>
                  <a:gd name="T57" fmla="*/ 585 h 586"/>
                  <a:gd name="T58" fmla="*/ 126 w 254"/>
                  <a:gd name="T59" fmla="*/ 585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4" h="586">
                    <a:moveTo>
                      <a:pt x="126" y="12"/>
                    </a:moveTo>
                    <a:lnTo>
                      <a:pt x="126" y="12"/>
                    </a:lnTo>
                    <a:cubicBezTo>
                      <a:pt x="122" y="12"/>
                      <a:pt x="118" y="14"/>
                      <a:pt x="115" y="17"/>
                    </a:cubicBezTo>
                    <a:lnTo>
                      <a:pt x="115" y="17"/>
                    </a:lnTo>
                    <a:cubicBezTo>
                      <a:pt x="89" y="43"/>
                      <a:pt x="31" y="123"/>
                      <a:pt x="23" y="312"/>
                    </a:cubicBezTo>
                    <a:lnTo>
                      <a:pt x="23" y="312"/>
                    </a:lnTo>
                    <a:cubicBezTo>
                      <a:pt x="13" y="549"/>
                      <a:pt x="117" y="572"/>
                      <a:pt x="126" y="573"/>
                    </a:cubicBezTo>
                    <a:lnTo>
                      <a:pt x="126" y="573"/>
                    </a:lnTo>
                    <a:cubicBezTo>
                      <a:pt x="135" y="572"/>
                      <a:pt x="240" y="549"/>
                      <a:pt x="230" y="312"/>
                    </a:cubicBezTo>
                    <a:lnTo>
                      <a:pt x="230" y="312"/>
                    </a:lnTo>
                    <a:cubicBezTo>
                      <a:pt x="222" y="123"/>
                      <a:pt x="163" y="43"/>
                      <a:pt x="138" y="17"/>
                    </a:cubicBezTo>
                    <a:lnTo>
                      <a:pt x="138" y="17"/>
                    </a:lnTo>
                    <a:cubicBezTo>
                      <a:pt x="135" y="14"/>
                      <a:pt x="130" y="12"/>
                      <a:pt x="126" y="12"/>
                    </a:cubicBezTo>
                    <a:close/>
                    <a:moveTo>
                      <a:pt x="126" y="585"/>
                    </a:moveTo>
                    <a:lnTo>
                      <a:pt x="126" y="585"/>
                    </a:lnTo>
                    <a:lnTo>
                      <a:pt x="126" y="585"/>
                    </a:lnTo>
                    <a:lnTo>
                      <a:pt x="126" y="585"/>
                    </a:lnTo>
                    <a:cubicBezTo>
                      <a:pt x="121" y="585"/>
                      <a:pt x="0" y="570"/>
                      <a:pt x="11" y="312"/>
                    </a:cubicBezTo>
                    <a:lnTo>
                      <a:pt x="11" y="312"/>
                    </a:lnTo>
                    <a:cubicBezTo>
                      <a:pt x="19" y="125"/>
                      <a:pt x="74" y="42"/>
                      <a:pt x="106" y="8"/>
                    </a:cubicBezTo>
                    <a:lnTo>
                      <a:pt x="106" y="8"/>
                    </a:lnTo>
                    <a:cubicBezTo>
                      <a:pt x="111" y="3"/>
                      <a:pt x="118" y="0"/>
                      <a:pt x="126" y="0"/>
                    </a:cubicBezTo>
                    <a:lnTo>
                      <a:pt x="126" y="0"/>
                    </a:lnTo>
                    <a:cubicBezTo>
                      <a:pt x="134" y="0"/>
                      <a:pt x="141" y="3"/>
                      <a:pt x="147" y="8"/>
                    </a:cubicBezTo>
                    <a:lnTo>
                      <a:pt x="147" y="8"/>
                    </a:lnTo>
                    <a:cubicBezTo>
                      <a:pt x="179" y="42"/>
                      <a:pt x="234" y="125"/>
                      <a:pt x="242" y="312"/>
                    </a:cubicBezTo>
                    <a:lnTo>
                      <a:pt x="242" y="312"/>
                    </a:lnTo>
                    <a:cubicBezTo>
                      <a:pt x="253" y="570"/>
                      <a:pt x="132" y="585"/>
                      <a:pt x="127" y="585"/>
                    </a:cubicBezTo>
                    <a:lnTo>
                      <a:pt x="127" y="585"/>
                    </a:lnTo>
                    <a:lnTo>
                      <a:pt x="126" y="585"/>
                    </a:lnTo>
                    <a:close/>
                  </a:path>
                </a:pathLst>
              </a:custGeom>
              <a:solidFill>
                <a:schemeClr val="accent6">
                  <a:lumMod val="75000"/>
                </a:schemeClr>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58" name="Freeform 256">
                <a:extLst>
                  <a:ext uri="{FF2B5EF4-FFF2-40B4-BE49-F238E27FC236}">
                    <a16:creationId xmlns:a16="http://schemas.microsoft.com/office/drawing/2014/main" id="{9DA4FC2D-CCC2-4590-A3D4-24287EB93220}"/>
                  </a:ext>
                </a:extLst>
              </p:cNvPr>
              <p:cNvSpPr>
                <a:spLocks noChangeArrowheads="1"/>
              </p:cNvSpPr>
              <p:nvPr/>
            </p:nvSpPr>
            <p:spPr bwMode="auto">
              <a:xfrm>
                <a:off x="4088913" y="8204324"/>
                <a:ext cx="16484" cy="593481"/>
              </a:xfrm>
              <a:custGeom>
                <a:avLst/>
                <a:gdLst>
                  <a:gd name="T0" fmla="*/ 6 w 13"/>
                  <a:gd name="T1" fmla="*/ 474 h 475"/>
                  <a:gd name="T2" fmla="*/ 6 w 13"/>
                  <a:gd name="T3" fmla="*/ 474 h 475"/>
                  <a:gd name="T4" fmla="*/ 0 w 13"/>
                  <a:gd name="T5" fmla="*/ 469 h 475"/>
                  <a:gd name="T6" fmla="*/ 0 w 13"/>
                  <a:gd name="T7" fmla="*/ 6 h 475"/>
                  <a:gd name="T8" fmla="*/ 0 w 13"/>
                  <a:gd name="T9" fmla="*/ 6 h 475"/>
                  <a:gd name="T10" fmla="*/ 6 w 13"/>
                  <a:gd name="T11" fmla="*/ 0 h 475"/>
                  <a:gd name="T12" fmla="*/ 6 w 13"/>
                  <a:gd name="T13" fmla="*/ 0 h 475"/>
                  <a:gd name="T14" fmla="*/ 12 w 13"/>
                  <a:gd name="T15" fmla="*/ 6 h 475"/>
                  <a:gd name="T16" fmla="*/ 12 w 13"/>
                  <a:gd name="T17" fmla="*/ 469 h 475"/>
                  <a:gd name="T18" fmla="*/ 12 w 13"/>
                  <a:gd name="T19" fmla="*/ 469 h 475"/>
                  <a:gd name="T20" fmla="*/ 6 w 13"/>
                  <a:gd name="T21" fmla="*/ 474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475">
                    <a:moveTo>
                      <a:pt x="6" y="474"/>
                    </a:moveTo>
                    <a:lnTo>
                      <a:pt x="6" y="474"/>
                    </a:lnTo>
                    <a:cubicBezTo>
                      <a:pt x="3" y="474"/>
                      <a:pt x="0" y="472"/>
                      <a:pt x="0" y="469"/>
                    </a:cubicBezTo>
                    <a:lnTo>
                      <a:pt x="0" y="6"/>
                    </a:lnTo>
                    <a:lnTo>
                      <a:pt x="0" y="6"/>
                    </a:lnTo>
                    <a:cubicBezTo>
                      <a:pt x="0" y="3"/>
                      <a:pt x="3" y="0"/>
                      <a:pt x="6" y="0"/>
                    </a:cubicBezTo>
                    <a:lnTo>
                      <a:pt x="6" y="0"/>
                    </a:lnTo>
                    <a:cubicBezTo>
                      <a:pt x="10" y="0"/>
                      <a:pt x="12" y="3"/>
                      <a:pt x="12" y="6"/>
                    </a:cubicBezTo>
                    <a:lnTo>
                      <a:pt x="12" y="469"/>
                    </a:lnTo>
                    <a:lnTo>
                      <a:pt x="12" y="469"/>
                    </a:lnTo>
                    <a:cubicBezTo>
                      <a:pt x="12" y="472"/>
                      <a:pt x="10" y="474"/>
                      <a:pt x="6" y="474"/>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9" name="Grupo 8">
              <a:extLst>
                <a:ext uri="{FF2B5EF4-FFF2-40B4-BE49-F238E27FC236}">
                  <a16:creationId xmlns:a16="http://schemas.microsoft.com/office/drawing/2014/main" id="{E67EBD5E-C157-4008-9222-770D7A67B834}"/>
                </a:ext>
              </a:extLst>
            </p:cNvPr>
            <p:cNvGrpSpPr/>
            <p:nvPr/>
          </p:nvGrpSpPr>
          <p:grpSpPr>
            <a:xfrm>
              <a:off x="5677022" y="8968154"/>
              <a:ext cx="3313603" cy="2176096"/>
              <a:chOff x="5677022" y="8968154"/>
              <a:chExt cx="3313603" cy="2176096"/>
            </a:xfrm>
          </p:grpSpPr>
          <p:sp>
            <p:nvSpPr>
              <p:cNvPr id="259" name="Freeform 257">
                <a:extLst>
                  <a:ext uri="{FF2B5EF4-FFF2-40B4-BE49-F238E27FC236}">
                    <a16:creationId xmlns:a16="http://schemas.microsoft.com/office/drawing/2014/main" id="{DC5BB855-8F0B-45A3-9344-0076E3245A3D}"/>
                  </a:ext>
                </a:extLst>
              </p:cNvPr>
              <p:cNvSpPr>
                <a:spLocks noChangeArrowheads="1"/>
              </p:cNvSpPr>
              <p:nvPr/>
            </p:nvSpPr>
            <p:spPr bwMode="auto">
              <a:xfrm>
                <a:off x="6688138" y="9336333"/>
                <a:ext cx="829776" cy="1153990"/>
              </a:xfrm>
              <a:custGeom>
                <a:avLst/>
                <a:gdLst>
                  <a:gd name="T0" fmla="*/ 12 w 667"/>
                  <a:gd name="T1" fmla="*/ 0 h 927"/>
                  <a:gd name="T2" fmla="*/ 12 w 667"/>
                  <a:gd name="T3" fmla="*/ 0 h 927"/>
                  <a:gd name="T4" fmla="*/ 303 w 667"/>
                  <a:gd name="T5" fmla="*/ 394 h 927"/>
                  <a:gd name="T6" fmla="*/ 0 w 667"/>
                  <a:gd name="T7" fmla="*/ 869 h 927"/>
                  <a:gd name="T8" fmla="*/ 0 w 667"/>
                  <a:gd name="T9" fmla="*/ 869 h 927"/>
                  <a:gd name="T10" fmla="*/ 80 w 667"/>
                  <a:gd name="T11" fmla="*/ 926 h 927"/>
                  <a:gd name="T12" fmla="*/ 606 w 667"/>
                  <a:gd name="T13" fmla="*/ 411 h 927"/>
                  <a:gd name="T14" fmla="*/ 606 w 667"/>
                  <a:gd name="T15" fmla="*/ 411 h 927"/>
                  <a:gd name="T16" fmla="*/ 568 w 667"/>
                  <a:gd name="T17" fmla="*/ 222 h 927"/>
                  <a:gd name="T18" fmla="*/ 12 w 667"/>
                  <a:gd name="T19" fmla="*/ 0 h 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7" h="927">
                    <a:moveTo>
                      <a:pt x="12" y="0"/>
                    </a:moveTo>
                    <a:lnTo>
                      <a:pt x="12" y="0"/>
                    </a:lnTo>
                    <a:cubicBezTo>
                      <a:pt x="12" y="0"/>
                      <a:pt x="114" y="199"/>
                      <a:pt x="303" y="394"/>
                    </a:cubicBezTo>
                    <a:lnTo>
                      <a:pt x="0" y="869"/>
                    </a:lnTo>
                    <a:lnTo>
                      <a:pt x="0" y="869"/>
                    </a:lnTo>
                    <a:cubicBezTo>
                      <a:pt x="0" y="869"/>
                      <a:pt x="18" y="919"/>
                      <a:pt x="80" y="926"/>
                    </a:cubicBezTo>
                    <a:lnTo>
                      <a:pt x="606" y="411"/>
                    </a:lnTo>
                    <a:lnTo>
                      <a:pt x="606" y="411"/>
                    </a:lnTo>
                    <a:cubicBezTo>
                      <a:pt x="666" y="353"/>
                      <a:pt x="646" y="252"/>
                      <a:pt x="568" y="222"/>
                    </a:cubicBezTo>
                    <a:lnTo>
                      <a:pt x="12" y="0"/>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60" name="Freeform 258">
                <a:extLst>
                  <a:ext uri="{FF2B5EF4-FFF2-40B4-BE49-F238E27FC236}">
                    <a16:creationId xmlns:a16="http://schemas.microsoft.com/office/drawing/2014/main" id="{493A713F-6B33-409E-918F-F204F78B962B}"/>
                  </a:ext>
                </a:extLst>
              </p:cNvPr>
              <p:cNvSpPr>
                <a:spLocks noChangeArrowheads="1"/>
              </p:cNvSpPr>
              <p:nvPr/>
            </p:nvSpPr>
            <p:spPr bwMode="auto">
              <a:xfrm>
                <a:off x="6677148" y="9325343"/>
                <a:ext cx="824279" cy="1170474"/>
              </a:xfrm>
              <a:custGeom>
                <a:avLst/>
                <a:gdLst>
                  <a:gd name="T0" fmla="*/ 14 w 660"/>
                  <a:gd name="T1" fmla="*/ 877 h 940"/>
                  <a:gd name="T2" fmla="*/ 14 w 660"/>
                  <a:gd name="T3" fmla="*/ 877 h 940"/>
                  <a:gd name="T4" fmla="*/ 85 w 660"/>
                  <a:gd name="T5" fmla="*/ 927 h 940"/>
                  <a:gd name="T6" fmla="*/ 609 w 660"/>
                  <a:gd name="T7" fmla="*/ 414 h 940"/>
                  <a:gd name="T8" fmla="*/ 609 w 660"/>
                  <a:gd name="T9" fmla="*/ 414 h 940"/>
                  <a:gd name="T10" fmla="*/ 640 w 660"/>
                  <a:gd name="T11" fmla="*/ 314 h 940"/>
                  <a:gd name="T12" fmla="*/ 640 w 660"/>
                  <a:gd name="T13" fmla="*/ 314 h 940"/>
                  <a:gd name="T14" fmla="*/ 573 w 660"/>
                  <a:gd name="T15" fmla="*/ 234 h 940"/>
                  <a:gd name="T16" fmla="*/ 33 w 660"/>
                  <a:gd name="T17" fmla="*/ 18 h 940"/>
                  <a:gd name="T18" fmla="*/ 33 w 660"/>
                  <a:gd name="T19" fmla="*/ 18 h 940"/>
                  <a:gd name="T20" fmla="*/ 314 w 660"/>
                  <a:gd name="T21" fmla="*/ 397 h 940"/>
                  <a:gd name="T22" fmla="*/ 314 w 660"/>
                  <a:gd name="T23" fmla="*/ 397 h 940"/>
                  <a:gd name="T24" fmla="*/ 315 w 660"/>
                  <a:gd name="T25" fmla="*/ 404 h 940"/>
                  <a:gd name="T26" fmla="*/ 14 w 660"/>
                  <a:gd name="T27" fmla="*/ 877 h 940"/>
                  <a:gd name="T28" fmla="*/ 87 w 660"/>
                  <a:gd name="T29" fmla="*/ 939 h 940"/>
                  <a:gd name="T30" fmla="*/ 87 w 660"/>
                  <a:gd name="T31" fmla="*/ 939 h 940"/>
                  <a:gd name="T32" fmla="*/ 87 w 660"/>
                  <a:gd name="T33" fmla="*/ 939 h 940"/>
                  <a:gd name="T34" fmla="*/ 87 w 660"/>
                  <a:gd name="T35" fmla="*/ 939 h 940"/>
                  <a:gd name="T36" fmla="*/ 1 w 660"/>
                  <a:gd name="T37" fmla="*/ 878 h 940"/>
                  <a:gd name="T38" fmla="*/ 1 w 660"/>
                  <a:gd name="T39" fmla="*/ 878 h 940"/>
                  <a:gd name="T40" fmla="*/ 2 w 660"/>
                  <a:gd name="T41" fmla="*/ 873 h 940"/>
                  <a:gd name="T42" fmla="*/ 302 w 660"/>
                  <a:gd name="T43" fmla="*/ 402 h 940"/>
                  <a:gd name="T44" fmla="*/ 302 w 660"/>
                  <a:gd name="T45" fmla="*/ 402 h 940"/>
                  <a:gd name="T46" fmla="*/ 14 w 660"/>
                  <a:gd name="T47" fmla="*/ 9 h 940"/>
                  <a:gd name="T48" fmla="*/ 14 w 660"/>
                  <a:gd name="T49" fmla="*/ 9 h 940"/>
                  <a:gd name="T50" fmla="*/ 15 w 660"/>
                  <a:gd name="T51" fmla="*/ 2 h 940"/>
                  <a:gd name="T52" fmla="*/ 15 w 660"/>
                  <a:gd name="T53" fmla="*/ 2 h 940"/>
                  <a:gd name="T54" fmla="*/ 22 w 660"/>
                  <a:gd name="T55" fmla="*/ 1 h 940"/>
                  <a:gd name="T56" fmla="*/ 578 w 660"/>
                  <a:gd name="T57" fmla="*/ 223 h 940"/>
                  <a:gd name="T58" fmla="*/ 578 w 660"/>
                  <a:gd name="T59" fmla="*/ 223 h 940"/>
                  <a:gd name="T60" fmla="*/ 652 w 660"/>
                  <a:gd name="T61" fmla="*/ 312 h 940"/>
                  <a:gd name="T62" fmla="*/ 652 w 660"/>
                  <a:gd name="T63" fmla="*/ 312 h 940"/>
                  <a:gd name="T64" fmla="*/ 617 w 660"/>
                  <a:gd name="T65" fmla="*/ 422 h 940"/>
                  <a:gd name="T66" fmla="*/ 91 w 660"/>
                  <a:gd name="T67" fmla="*/ 938 h 940"/>
                  <a:gd name="T68" fmla="*/ 91 w 660"/>
                  <a:gd name="T69" fmla="*/ 938 h 940"/>
                  <a:gd name="T70" fmla="*/ 87 w 660"/>
                  <a:gd name="T71" fmla="*/ 939 h 9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60" h="940">
                    <a:moveTo>
                      <a:pt x="14" y="877"/>
                    </a:moveTo>
                    <a:lnTo>
                      <a:pt x="14" y="877"/>
                    </a:lnTo>
                    <a:cubicBezTo>
                      <a:pt x="18" y="887"/>
                      <a:pt x="37" y="920"/>
                      <a:pt x="85" y="927"/>
                    </a:cubicBezTo>
                    <a:lnTo>
                      <a:pt x="609" y="414"/>
                    </a:lnTo>
                    <a:lnTo>
                      <a:pt x="609" y="414"/>
                    </a:lnTo>
                    <a:cubicBezTo>
                      <a:pt x="636" y="388"/>
                      <a:pt x="647" y="351"/>
                      <a:pt x="640" y="314"/>
                    </a:cubicBezTo>
                    <a:lnTo>
                      <a:pt x="640" y="314"/>
                    </a:lnTo>
                    <a:cubicBezTo>
                      <a:pt x="633" y="278"/>
                      <a:pt x="607" y="248"/>
                      <a:pt x="573" y="234"/>
                    </a:cubicBezTo>
                    <a:lnTo>
                      <a:pt x="33" y="18"/>
                    </a:lnTo>
                    <a:lnTo>
                      <a:pt x="33" y="18"/>
                    </a:lnTo>
                    <a:cubicBezTo>
                      <a:pt x="60" y="68"/>
                      <a:pt x="157" y="234"/>
                      <a:pt x="314" y="397"/>
                    </a:cubicBezTo>
                    <a:lnTo>
                      <a:pt x="314" y="397"/>
                    </a:lnTo>
                    <a:cubicBezTo>
                      <a:pt x="316" y="399"/>
                      <a:pt x="316" y="402"/>
                      <a:pt x="315" y="404"/>
                    </a:cubicBezTo>
                    <a:lnTo>
                      <a:pt x="14" y="877"/>
                    </a:lnTo>
                    <a:close/>
                    <a:moveTo>
                      <a:pt x="87" y="939"/>
                    </a:moveTo>
                    <a:lnTo>
                      <a:pt x="87" y="939"/>
                    </a:lnTo>
                    <a:lnTo>
                      <a:pt x="87" y="939"/>
                    </a:lnTo>
                    <a:lnTo>
                      <a:pt x="87" y="939"/>
                    </a:lnTo>
                    <a:cubicBezTo>
                      <a:pt x="21" y="931"/>
                      <a:pt x="2" y="881"/>
                      <a:pt x="1" y="878"/>
                    </a:cubicBezTo>
                    <a:lnTo>
                      <a:pt x="1" y="878"/>
                    </a:lnTo>
                    <a:cubicBezTo>
                      <a:pt x="0" y="877"/>
                      <a:pt x="1" y="875"/>
                      <a:pt x="2" y="873"/>
                    </a:cubicBezTo>
                    <a:lnTo>
                      <a:pt x="302" y="402"/>
                    </a:lnTo>
                    <a:lnTo>
                      <a:pt x="302" y="402"/>
                    </a:lnTo>
                    <a:cubicBezTo>
                      <a:pt x="117" y="209"/>
                      <a:pt x="15" y="12"/>
                      <a:pt x="14" y="9"/>
                    </a:cubicBezTo>
                    <a:lnTo>
                      <a:pt x="14" y="9"/>
                    </a:lnTo>
                    <a:cubicBezTo>
                      <a:pt x="13" y="7"/>
                      <a:pt x="13" y="4"/>
                      <a:pt x="15" y="2"/>
                    </a:cubicBezTo>
                    <a:lnTo>
                      <a:pt x="15" y="2"/>
                    </a:lnTo>
                    <a:cubicBezTo>
                      <a:pt x="17" y="1"/>
                      <a:pt x="19" y="0"/>
                      <a:pt x="22" y="1"/>
                    </a:cubicBezTo>
                    <a:lnTo>
                      <a:pt x="578" y="223"/>
                    </a:lnTo>
                    <a:lnTo>
                      <a:pt x="578" y="223"/>
                    </a:lnTo>
                    <a:cubicBezTo>
                      <a:pt x="616" y="238"/>
                      <a:pt x="644" y="272"/>
                      <a:pt x="652" y="312"/>
                    </a:cubicBezTo>
                    <a:lnTo>
                      <a:pt x="652" y="312"/>
                    </a:lnTo>
                    <a:cubicBezTo>
                      <a:pt x="659" y="352"/>
                      <a:pt x="647" y="393"/>
                      <a:pt x="617" y="422"/>
                    </a:cubicBezTo>
                    <a:lnTo>
                      <a:pt x="91" y="938"/>
                    </a:lnTo>
                    <a:lnTo>
                      <a:pt x="91" y="938"/>
                    </a:lnTo>
                    <a:cubicBezTo>
                      <a:pt x="90" y="939"/>
                      <a:pt x="88" y="939"/>
                      <a:pt x="87" y="939"/>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61" name="Freeform 259">
                <a:extLst>
                  <a:ext uri="{FF2B5EF4-FFF2-40B4-BE49-F238E27FC236}">
                    <a16:creationId xmlns:a16="http://schemas.microsoft.com/office/drawing/2014/main" id="{DDBB4B9A-1724-40E6-AF56-4F3AD8E04E0F}"/>
                  </a:ext>
                </a:extLst>
              </p:cNvPr>
              <p:cNvSpPr>
                <a:spLocks noChangeArrowheads="1"/>
              </p:cNvSpPr>
              <p:nvPr/>
            </p:nvSpPr>
            <p:spPr bwMode="auto">
              <a:xfrm>
                <a:off x="6946414" y="10347449"/>
                <a:ext cx="428625" cy="379167"/>
              </a:xfrm>
              <a:custGeom>
                <a:avLst/>
                <a:gdLst>
                  <a:gd name="T0" fmla="*/ 232 w 343"/>
                  <a:gd name="T1" fmla="*/ 18 h 306"/>
                  <a:gd name="T2" fmla="*/ 232 w 343"/>
                  <a:gd name="T3" fmla="*/ 18 h 306"/>
                  <a:gd name="T4" fmla="*/ 117 w 343"/>
                  <a:gd name="T5" fmla="*/ 14 h 306"/>
                  <a:gd name="T6" fmla="*/ 117 w 343"/>
                  <a:gd name="T7" fmla="*/ 14 h 306"/>
                  <a:gd name="T8" fmla="*/ 34 w 343"/>
                  <a:gd name="T9" fmla="*/ 94 h 306"/>
                  <a:gd name="T10" fmla="*/ 34 w 343"/>
                  <a:gd name="T11" fmla="*/ 94 h 306"/>
                  <a:gd name="T12" fmla="*/ 111 w 343"/>
                  <a:gd name="T13" fmla="*/ 292 h 306"/>
                  <a:gd name="T14" fmla="*/ 111 w 343"/>
                  <a:gd name="T15" fmla="*/ 292 h 306"/>
                  <a:gd name="T16" fmla="*/ 172 w 343"/>
                  <a:gd name="T17" fmla="*/ 305 h 306"/>
                  <a:gd name="T18" fmla="*/ 172 w 343"/>
                  <a:gd name="T19" fmla="*/ 305 h 306"/>
                  <a:gd name="T20" fmla="*/ 226 w 343"/>
                  <a:gd name="T21" fmla="*/ 295 h 306"/>
                  <a:gd name="T22" fmla="*/ 226 w 343"/>
                  <a:gd name="T23" fmla="*/ 295 h 306"/>
                  <a:gd name="T24" fmla="*/ 309 w 343"/>
                  <a:gd name="T25" fmla="*/ 215 h 306"/>
                  <a:gd name="T26" fmla="*/ 309 w 343"/>
                  <a:gd name="T27" fmla="*/ 215 h 306"/>
                  <a:gd name="T28" fmla="*/ 232 w 343"/>
                  <a:gd name="T29" fmla="*/ 18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3" h="306">
                    <a:moveTo>
                      <a:pt x="232" y="18"/>
                    </a:moveTo>
                    <a:lnTo>
                      <a:pt x="232" y="18"/>
                    </a:lnTo>
                    <a:cubicBezTo>
                      <a:pt x="195" y="1"/>
                      <a:pt x="155" y="0"/>
                      <a:pt x="117" y="14"/>
                    </a:cubicBezTo>
                    <a:lnTo>
                      <a:pt x="117" y="14"/>
                    </a:lnTo>
                    <a:cubicBezTo>
                      <a:pt x="80" y="29"/>
                      <a:pt x="50" y="57"/>
                      <a:pt x="34" y="94"/>
                    </a:cubicBezTo>
                    <a:lnTo>
                      <a:pt x="34" y="94"/>
                    </a:lnTo>
                    <a:cubicBezTo>
                      <a:pt x="0" y="170"/>
                      <a:pt x="35" y="259"/>
                      <a:pt x="111" y="292"/>
                    </a:cubicBezTo>
                    <a:lnTo>
                      <a:pt x="111" y="292"/>
                    </a:lnTo>
                    <a:cubicBezTo>
                      <a:pt x="130" y="301"/>
                      <a:pt x="151" y="305"/>
                      <a:pt x="172" y="305"/>
                    </a:cubicBezTo>
                    <a:lnTo>
                      <a:pt x="172" y="305"/>
                    </a:lnTo>
                    <a:cubicBezTo>
                      <a:pt x="190" y="305"/>
                      <a:pt x="208" y="302"/>
                      <a:pt x="226" y="295"/>
                    </a:cubicBezTo>
                    <a:lnTo>
                      <a:pt x="226" y="295"/>
                    </a:lnTo>
                    <a:cubicBezTo>
                      <a:pt x="263" y="281"/>
                      <a:pt x="293" y="252"/>
                      <a:pt x="309" y="215"/>
                    </a:cubicBezTo>
                    <a:lnTo>
                      <a:pt x="309" y="215"/>
                    </a:lnTo>
                    <a:cubicBezTo>
                      <a:pt x="342" y="139"/>
                      <a:pt x="308" y="51"/>
                      <a:pt x="232" y="18"/>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62" name="Freeform 260">
                <a:extLst>
                  <a:ext uri="{FF2B5EF4-FFF2-40B4-BE49-F238E27FC236}">
                    <a16:creationId xmlns:a16="http://schemas.microsoft.com/office/drawing/2014/main" id="{47E60777-654D-4289-AC33-43FBB3F2D56F}"/>
                  </a:ext>
                </a:extLst>
              </p:cNvPr>
              <p:cNvSpPr>
                <a:spLocks noChangeArrowheads="1"/>
              </p:cNvSpPr>
              <p:nvPr/>
            </p:nvSpPr>
            <p:spPr bwMode="auto">
              <a:xfrm>
                <a:off x="5693510" y="9874862"/>
                <a:ext cx="1225426" cy="1269388"/>
              </a:xfrm>
              <a:custGeom>
                <a:avLst/>
                <a:gdLst>
                  <a:gd name="T0" fmla="*/ 817 w 985"/>
                  <a:gd name="T1" fmla="*/ 653 h 1020"/>
                  <a:gd name="T2" fmla="*/ 817 w 985"/>
                  <a:gd name="T3" fmla="*/ 653 h 1020"/>
                  <a:gd name="T4" fmla="*/ 341 w 985"/>
                  <a:gd name="T5" fmla="*/ 853 h 1020"/>
                  <a:gd name="T6" fmla="*/ 341 w 985"/>
                  <a:gd name="T7" fmla="*/ 853 h 1020"/>
                  <a:gd name="T8" fmla="*/ 167 w 985"/>
                  <a:gd name="T9" fmla="*/ 366 h 1020"/>
                  <a:gd name="T10" fmla="*/ 167 w 985"/>
                  <a:gd name="T11" fmla="*/ 366 h 1020"/>
                  <a:gd name="T12" fmla="*/ 643 w 985"/>
                  <a:gd name="T13" fmla="*/ 166 h 1020"/>
                  <a:gd name="T14" fmla="*/ 643 w 985"/>
                  <a:gd name="T15" fmla="*/ 166 h 1020"/>
                  <a:gd name="T16" fmla="*/ 817 w 985"/>
                  <a:gd name="T17" fmla="*/ 653 h 1020"/>
                  <a:gd name="T18" fmla="*/ 674 w 985"/>
                  <a:gd name="T19" fmla="*/ 96 h 1020"/>
                  <a:gd name="T20" fmla="*/ 674 w 985"/>
                  <a:gd name="T21" fmla="*/ 96 h 1020"/>
                  <a:gd name="T22" fmla="*/ 100 w 985"/>
                  <a:gd name="T23" fmla="*/ 337 h 1020"/>
                  <a:gd name="T24" fmla="*/ 100 w 985"/>
                  <a:gd name="T25" fmla="*/ 337 h 1020"/>
                  <a:gd name="T26" fmla="*/ 310 w 985"/>
                  <a:gd name="T27" fmla="*/ 924 h 1020"/>
                  <a:gd name="T28" fmla="*/ 310 w 985"/>
                  <a:gd name="T29" fmla="*/ 924 h 1020"/>
                  <a:gd name="T30" fmla="*/ 884 w 985"/>
                  <a:gd name="T31" fmla="*/ 682 h 1020"/>
                  <a:gd name="T32" fmla="*/ 884 w 985"/>
                  <a:gd name="T33" fmla="*/ 682 h 1020"/>
                  <a:gd name="T34" fmla="*/ 674 w 985"/>
                  <a:gd name="T35" fmla="*/ 96 h 1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5" h="1020">
                    <a:moveTo>
                      <a:pt x="817" y="653"/>
                    </a:moveTo>
                    <a:lnTo>
                      <a:pt x="817" y="653"/>
                    </a:lnTo>
                    <a:cubicBezTo>
                      <a:pt x="733" y="842"/>
                      <a:pt x="520" y="932"/>
                      <a:pt x="341" y="853"/>
                    </a:cubicBezTo>
                    <a:lnTo>
                      <a:pt x="341" y="853"/>
                    </a:lnTo>
                    <a:cubicBezTo>
                      <a:pt x="162" y="774"/>
                      <a:pt x="84" y="556"/>
                      <a:pt x="167" y="366"/>
                    </a:cubicBezTo>
                    <a:lnTo>
                      <a:pt x="167" y="366"/>
                    </a:lnTo>
                    <a:cubicBezTo>
                      <a:pt x="251" y="177"/>
                      <a:pt x="464" y="88"/>
                      <a:pt x="643" y="166"/>
                    </a:cubicBezTo>
                    <a:lnTo>
                      <a:pt x="643" y="166"/>
                    </a:lnTo>
                    <a:cubicBezTo>
                      <a:pt x="822" y="245"/>
                      <a:pt x="900" y="463"/>
                      <a:pt x="817" y="653"/>
                    </a:cubicBezTo>
                    <a:close/>
                    <a:moveTo>
                      <a:pt x="674" y="96"/>
                    </a:moveTo>
                    <a:lnTo>
                      <a:pt x="674" y="96"/>
                    </a:lnTo>
                    <a:cubicBezTo>
                      <a:pt x="458" y="0"/>
                      <a:pt x="201" y="108"/>
                      <a:pt x="100" y="337"/>
                    </a:cubicBezTo>
                    <a:lnTo>
                      <a:pt x="100" y="337"/>
                    </a:lnTo>
                    <a:cubicBezTo>
                      <a:pt x="0" y="566"/>
                      <a:pt x="93" y="829"/>
                      <a:pt x="310" y="924"/>
                    </a:cubicBezTo>
                    <a:lnTo>
                      <a:pt x="310" y="924"/>
                    </a:lnTo>
                    <a:cubicBezTo>
                      <a:pt x="526" y="1019"/>
                      <a:pt x="783" y="911"/>
                      <a:pt x="884" y="682"/>
                    </a:cubicBezTo>
                    <a:lnTo>
                      <a:pt x="884" y="682"/>
                    </a:lnTo>
                    <a:cubicBezTo>
                      <a:pt x="984" y="453"/>
                      <a:pt x="891" y="191"/>
                      <a:pt x="674" y="96"/>
                    </a:cubicBezTo>
                    <a:close/>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63" name="Freeform 261">
                <a:extLst>
                  <a:ext uri="{FF2B5EF4-FFF2-40B4-BE49-F238E27FC236}">
                    <a16:creationId xmlns:a16="http://schemas.microsoft.com/office/drawing/2014/main" id="{E7DB458E-27B3-4461-B674-7F50F84FBC3C}"/>
                  </a:ext>
                </a:extLst>
              </p:cNvPr>
              <p:cNvSpPr>
                <a:spLocks noChangeArrowheads="1"/>
              </p:cNvSpPr>
              <p:nvPr/>
            </p:nvSpPr>
            <p:spPr bwMode="auto">
              <a:xfrm>
                <a:off x="5742965" y="9863872"/>
                <a:ext cx="1186962" cy="1214436"/>
              </a:xfrm>
              <a:custGeom>
                <a:avLst/>
                <a:gdLst>
                  <a:gd name="T0" fmla="*/ 470 w 952"/>
                  <a:gd name="T1" fmla="*/ 74 h 973"/>
                  <a:gd name="T2" fmla="*/ 470 w 952"/>
                  <a:gd name="T3" fmla="*/ 74 h 973"/>
                  <a:gd name="T4" fmla="*/ 66 w 952"/>
                  <a:gd name="T5" fmla="*/ 346 h 973"/>
                  <a:gd name="T6" fmla="*/ 66 w 952"/>
                  <a:gd name="T7" fmla="*/ 346 h 973"/>
                  <a:gd name="T8" fmla="*/ 52 w 952"/>
                  <a:gd name="T9" fmla="*/ 685 h 973"/>
                  <a:gd name="T10" fmla="*/ 52 w 952"/>
                  <a:gd name="T11" fmla="*/ 685 h 973"/>
                  <a:gd name="T12" fmla="*/ 272 w 952"/>
                  <a:gd name="T13" fmla="*/ 925 h 973"/>
                  <a:gd name="T14" fmla="*/ 272 w 952"/>
                  <a:gd name="T15" fmla="*/ 925 h 973"/>
                  <a:gd name="T16" fmla="*/ 598 w 952"/>
                  <a:gd name="T17" fmla="*/ 926 h 973"/>
                  <a:gd name="T18" fmla="*/ 598 w 952"/>
                  <a:gd name="T19" fmla="*/ 926 h 973"/>
                  <a:gd name="T20" fmla="*/ 838 w 952"/>
                  <a:gd name="T21" fmla="*/ 687 h 973"/>
                  <a:gd name="T22" fmla="*/ 838 w 952"/>
                  <a:gd name="T23" fmla="*/ 687 h 973"/>
                  <a:gd name="T24" fmla="*/ 632 w 952"/>
                  <a:gd name="T25" fmla="*/ 108 h 973"/>
                  <a:gd name="T26" fmla="*/ 632 w 952"/>
                  <a:gd name="T27" fmla="*/ 108 h 973"/>
                  <a:gd name="T28" fmla="*/ 470 w 952"/>
                  <a:gd name="T29" fmla="*/ 74 h 973"/>
                  <a:gd name="T30" fmla="*/ 434 w 952"/>
                  <a:gd name="T31" fmla="*/ 972 h 973"/>
                  <a:gd name="T32" fmla="*/ 434 w 952"/>
                  <a:gd name="T33" fmla="*/ 972 h 973"/>
                  <a:gd name="T34" fmla="*/ 267 w 952"/>
                  <a:gd name="T35" fmla="*/ 937 h 973"/>
                  <a:gd name="T36" fmla="*/ 267 w 952"/>
                  <a:gd name="T37" fmla="*/ 937 h 973"/>
                  <a:gd name="T38" fmla="*/ 40 w 952"/>
                  <a:gd name="T39" fmla="*/ 690 h 973"/>
                  <a:gd name="T40" fmla="*/ 40 w 952"/>
                  <a:gd name="T41" fmla="*/ 690 h 973"/>
                  <a:gd name="T42" fmla="*/ 55 w 952"/>
                  <a:gd name="T43" fmla="*/ 342 h 973"/>
                  <a:gd name="T44" fmla="*/ 55 w 952"/>
                  <a:gd name="T45" fmla="*/ 342 h 973"/>
                  <a:gd name="T46" fmla="*/ 637 w 952"/>
                  <a:gd name="T47" fmla="*/ 97 h 973"/>
                  <a:gd name="T48" fmla="*/ 637 w 952"/>
                  <a:gd name="T49" fmla="*/ 97 h 973"/>
                  <a:gd name="T50" fmla="*/ 850 w 952"/>
                  <a:gd name="T51" fmla="*/ 691 h 973"/>
                  <a:gd name="T52" fmla="*/ 850 w 952"/>
                  <a:gd name="T53" fmla="*/ 691 h 973"/>
                  <a:gd name="T54" fmla="*/ 602 w 952"/>
                  <a:gd name="T55" fmla="*/ 937 h 973"/>
                  <a:gd name="T56" fmla="*/ 602 w 952"/>
                  <a:gd name="T57" fmla="*/ 937 h 973"/>
                  <a:gd name="T58" fmla="*/ 434 w 952"/>
                  <a:gd name="T59" fmla="*/ 972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52" h="973">
                    <a:moveTo>
                      <a:pt x="470" y="74"/>
                    </a:moveTo>
                    <a:lnTo>
                      <a:pt x="470" y="74"/>
                    </a:lnTo>
                    <a:cubicBezTo>
                      <a:pt x="303" y="74"/>
                      <a:pt x="141" y="177"/>
                      <a:pt x="66" y="346"/>
                    </a:cubicBezTo>
                    <a:lnTo>
                      <a:pt x="66" y="346"/>
                    </a:lnTo>
                    <a:cubicBezTo>
                      <a:pt x="18" y="456"/>
                      <a:pt x="13" y="576"/>
                      <a:pt x="52" y="685"/>
                    </a:cubicBezTo>
                    <a:lnTo>
                      <a:pt x="52" y="685"/>
                    </a:lnTo>
                    <a:cubicBezTo>
                      <a:pt x="91" y="795"/>
                      <a:pt x="169" y="880"/>
                      <a:pt x="272" y="925"/>
                    </a:cubicBezTo>
                    <a:lnTo>
                      <a:pt x="272" y="925"/>
                    </a:lnTo>
                    <a:cubicBezTo>
                      <a:pt x="375" y="971"/>
                      <a:pt x="491" y="971"/>
                      <a:pt x="598" y="926"/>
                    </a:cubicBezTo>
                    <a:lnTo>
                      <a:pt x="598" y="926"/>
                    </a:lnTo>
                    <a:cubicBezTo>
                      <a:pt x="705" y="881"/>
                      <a:pt x="790" y="796"/>
                      <a:pt x="838" y="687"/>
                    </a:cubicBezTo>
                    <a:lnTo>
                      <a:pt x="838" y="687"/>
                    </a:lnTo>
                    <a:cubicBezTo>
                      <a:pt x="938" y="461"/>
                      <a:pt x="845" y="202"/>
                      <a:pt x="632" y="108"/>
                    </a:cubicBezTo>
                    <a:lnTo>
                      <a:pt x="632" y="108"/>
                    </a:lnTo>
                    <a:cubicBezTo>
                      <a:pt x="580" y="85"/>
                      <a:pt x="525" y="74"/>
                      <a:pt x="470" y="74"/>
                    </a:cubicBezTo>
                    <a:close/>
                    <a:moveTo>
                      <a:pt x="434" y="972"/>
                    </a:moveTo>
                    <a:lnTo>
                      <a:pt x="434" y="972"/>
                    </a:lnTo>
                    <a:cubicBezTo>
                      <a:pt x="378" y="972"/>
                      <a:pt x="321" y="960"/>
                      <a:pt x="267" y="937"/>
                    </a:cubicBezTo>
                    <a:lnTo>
                      <a:pt x="267" y="937"/>
                    </a:lnTo>
                    <a:cubicBezTo>
                      <a:pt x="161" y="890"/>
                      <a:pt x="80" y="802"/>
                      <a:pt x="40" y="690"/>
                    </a:cubicBezTo>
                    <a:lnTo>
                      <a:pt x="40" y="690"/>
                    </a:lnTo>
                    <a:cubicBezTo>
                      <a:pt x="0" y="577"/>
                      <a:pt x="6" y="454"/>
                      <a:pt x="55" y="342"/>
                    </a:cubicBezTo>
                    <a:lnTo>
                      <a:pt x="55" y="342"/>
                    </a:lnTo>
                    <a:cubicBezTo>
                      <a:pt x="157" y="110"/>
                      <a:pt x="418" y="0"/>
                      <a:pt x="637" y="97"/>
                    </a:cubicBezTo>
                    <a:lnTo>
                      <a:pt x="637" y="97"/>
                    </a:lnTo>
                    <a:cubicBezTo>
                      <a:pt x="856" y="193"/>
                      <a:pt x="951" y="460"/>
                      <a:pt x="850" y="691"/>
                    </a:cubicBezTo>
                    <a:lnTo>
                      <a:pt x="850" y="691"/>
                    </a:lnTo>
                    <a:cubicBezTo>
                      <a:pt x="800" y="803"/>
                      <a:pt x="712" y="891"/>
                      <a:pt x="602" y="937"/>
                    </a:cubicBezTo>
                    <a:lnTo>
                      <a:pt x="602" y="937"/>
                    </a:lnTo>
                    <a:cubicBezTo>
                      <a:pt x="547" y="960"/>
                      <a:pt x="491" y="972"/>
                      <a:pt x="434" y="972"/>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64" name="Freeform 262">
                <a:extLst>
                  <a:ext uri="{FF2B5EF4-FFF2-40B4-BE49-F238E27FC236}">
                    <a16:creationId xmlns:a16="http://schemas.microsoft.com/office/drawing/2014/main" id="{D2BACC94-365D-4BED-95CE-E928BEF895F4}"/>
                  </a:ext>
                </a:extLst>
              </p:cNvPr>
              <p:cNvSpPr>
                <a:spLocks noChangeArrowheads="1"/>
              </p:cNvSpPr>
              <p:nvPr/>
            </p:nvSpPr>
            <p:spPr bwMode="auto">
              <a:xfrm>
                <a:off x="5677022" y="9924317"/>
                <a:ext cx="626452" cy="1148497"/>
              </a:xfrm>
              <a:custGeom>
                <a:avLst/>
                <a:gdLst>
                  <a:gd name="T0" fmla="*/ 498 w 504"/>
                  <a:gd name="T1" fmla="*/ 13 h 923"/>
                  <a:gd name="T2" fmla="*/ 498 w 504"/>
                  <a:gd name="T3" fmla="*/ 13 h 923"/>
                  <a:gd name="T4" fmla="*/ 54 w 504"/>
                  <a:gd name="T5" fmla="*/ 292 h 923"/>
                  <a:gd name="T6" fmla="*/ 54 w 504"/>
                  <a:gd name="T7" fmla="*/ 292 h 923"/>
                  <a:gd name="T8" fmla="*/ 39 w 504"/>
                  <a:gd name="T9" fmla="*/ 640 h 923"/>
                  <a:gd name="T10" fmla="*/ 39 w 504"/>
                  <a:gd name="T11" fmla="*/ 640 h 923"/>
                  <a:gd name="T12" fmla="*/ 267 w 504"/>
                  <a:gd name="T13" fmla="*/ 887 h 923"/>
                  <a:gd name="T14" fmla="*/ 267 w 504"/>
                  <a:gd name="T15" fmla="*/ 887 h 923"/>
                  <a:gd name="T16" fmla="*/ 433 w 504"/>
                  <a:gd name="T17" fmla="*/ 922 h 923"/>
                  <a:gd name="T18" fmla="*/ 433 w 504"/>
                  <a:gd name="T19" fmla="*/ 922 h 923"/>
                  <a:gd name="T20" fmla="*/ 462 w 504"/>
                  <a:gd name="T21" fmla="*/ 920 h 923"/>
                  <a:gd name="T22" fmla="*/ 462 w 504"/>
                  <a:gd name="T23" fmla="*/ 920 h 923"/>
                  <a:gd name="T24" fmla="*/ 468 w 504"/>
                  <a:gd name="T25" fmla="*/ 914 h 923"/>
                  <a:gd name="T26" fmla="*/ 468 w 504"/>
                  <a:gd name="T27" fmla="*/ 914 h 923"/>
                  <a:gd name="T28" fmla="*/ 462 w 504"/>
                  <a:gd name="T29" fmla="*/ 908 h 923"/>
                  <a:gd name="T30" fmla="*/ 462 w 504"/>
                  <a:gd name="T31" fmla="*/ 908 h 923"/>
                  <a:gd name="T32" fmla="*/ 328 w 504"/>
                  <a:gd name="T33" fmla="*/ 875 h 923"/>
                  <a:gd name="T34" fmla="*/ 328 w 504"/>
                  <a:gd name="T35" fmla="*/ 875 h 923"/>
                  <a:gd name="T36" fmla="*/ 108 w 504"/>
                  <a:gd name="T37" fmla="*/ 635 h 923"/>
                  <a:gd name="T38" fmla="*/ 108 w 504"/>
                  <a:gd name="T39" fmla="*/ 635 h 923"/>
                  <a:gd name="T40" fmla="*/ 122 w 504"/>
                  <a:gd name="T41" fmla="*/ 296 h 923"/>
                  <a:gd name="T42" fmla="*/ 122 w 504"/>
                  <a:gd name="T43" fmla="*/ 296 h 923"/>
                  <a:gd name="T44" fmla="*/ 498 w 504"/>
                  <a:gd name="T45" fmla="*/ 25 h 923"/>
                  <a:gd name="T46" fmla="*/ 498 w 504"/>
                  <a:gd name="T47" fmla="*/ 25 h 923"/>
                  <a:gd name="T48" fmla="*/ 503 w 504"/>
                  <a:gd name="T49" fmla="*/ 19 h 923"/>
                  <a:gd name="T50" fmla="*/ 503 w 504"/>
                  <a:gd name="T51" fmla="*/ 19 h 923"/>
                  <a:gd name="T52" fmla="*/ 498 w 504"/>
                  <a:gd name="T53" fmla="*/ 13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04" h="923">
                    <a:moveTo>
                      <a:pt x="498" y="13"/>
                    </a:moveTo>
                    <a:lnTo>
                      <a:pt x="498" y="13"/>
                    </a:lnTo>
                    <a:cubicBezTo>
                      <a:pt x="312" y="0"/>
                      <a:pt x="133" y="112"/>
                      <a:pt x="54" y="292"/>
                    </a:cubicBezTo>
                    <a:lnTo>
                      <a:pt x="54" y="292"/>
                    </a:lnTo>
                    <a:cubicBezTo>
                      <a:pt x="5" y="404"/>
                      <a:pt x="0" y="527"/>
                      <a:pt x="39" y="640"/>
                    </a:cubicBezTo>
                    <a:lnTo>
                      <a:pt x="39" y="640"/>
                    </a:lnTo>
                    <a:cubicBezTo>
                      <a:pt x="80" y="752"/>
                      <a:pt x="160" y="840"/>
                      <a:pt x="267" y="887"/>
                    </a:cubicBezTo>
                    <a:lnTo>
                      <a:pt x="267" y="887"/>
                    </a:lnTo>
                    <a:cubicBezTo>
                      <a:pt x="320" y="910"/>
                      <a:pt x="375" y="922"/>
                      <a:pt x="433" y="922"/>
                    </a:cubicBezTo>
                    <a:lnTo>
                      <a:pt x="433" y="922"/>
                    </a:lnTo>
                    <a:cubicBezTo>
                      <a:pt x="442" y="922"/>
                      <a:pt x="452" y="921"/>
                      <a:pt x="462" y="920"/>
                    </a:cubicBezTo>
                    <a:lnTo>
                      <a:pt x="462" y="920"/>
                    </a:lnTo>
                    <a:cubicBezTo>
                      <a:pt x="466" y="920"/>
                      <a:pt x="468" y="918"/>
                      <a:pt x="468" y="914"/>
                    </a:cubicBezTo>
                    <a:lnTo>
                      <a:pt x="468" y="914"/>
                    </a:lnTo>
                    <a:cubicBezTo>
                      <a:pt x="468" y="911"/>
                      <a:pt x="466" y="909"/>
                      <a:pt x="462" y="908"/>
                    </a:cubicBezTo>
                    <a:lnTo>
                      <a:pt x="462" y="908"/>
                    </a:lnTo>
                    <a:cubicBezTo>
                      <a:pt x="416" y="905"/>
                      <a:pt x="371" y="894"/>
                      <a:pt x="328" y="875"/>
                    </a:cubicBezTo>
                    <a:lnTo>
                      <a:pt x="328" y="875"/>
                    </a:lnTo>
                    <a:cubicBezTo>
                      <a:pt x="225" y="830"/>
                      <a:pt x="147" y="745"/>
                      <a:pt x="108" y="635"/>
                    </a:cubicBezTo>
                    <a:lnTo>
                      <a:pt x="108" y="635"/>
                    </a:lnTo>
                    <a:cubicBezTo>
                      <a:pt x="69" y="526"/>
                      <a:pt x="74" y="406"/>
                      <a:pt x="122" y="296"/>
                    </a:cubicBezTo>
                    <a:lnTo>
                      <a:pt x="122" y="296"/>
                    </a:lnTo>
                    <a:cubicBezTo>
                      <a:pt x="191" y="141"/>
                      <a:pt x="335" y="36"/>
                      <a:pt x="498" y="25"/>
                    </a:cubicBezTo>
                    <a:lnTo>
                      <a:pt x="498" y="25"/>
                    </a:lnTo>
                    <a:cubicBezTo>
                      <a:pt x="501" y="24"/>
                      <a:pt x="503" y="22"/>
                      <a:pt x="503" y="19"/>
                    </a:cubicBezTo>
                    <a:lnTo>
                      <a:pt x="503" y="19"/>
                    </a:lnTo>
                    <a:cubicBezTo>
                      <a:pt x="503" y="16"/>
                      <a:pt x="501" y="13"/>
                      <a:pt x="498" y="13"/>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65" name="Freeform 263">
                <a:extLst>
                  <a:ext uri="{FF2B5EF4-FFF2-40B4-BE49-F238E27FC236}">
                    <a16:creationId xmlns:a16="http://schemas.microsoft.com/office/drawing/2014/main" id="{9108B47F-875C-4CDC-AC41-9CC830913C70}"/>
                  </a:ext>
                </a:extLst>
              </p:cNvPr>
              <p:cNvSpPr>
                <a:spLocks noChangeArrowheads="1"/>
              </p:cNvSpPr>
              <p:nvPr/>
            </p:nvSpPr>
            <p:spPr bwMode="auto">
              <a:xfrm>
                <a:off x="5841878" y="9973776"/>
                <a:ext cx="989135" cy="1005618"/>
              </a:xfrm>
              <a:custGeom>
                <a:avLst/>
                <a:gdLst>
                  <a:gd name="T0" fmla="*/ 391 w 792"/>
                  <a:gd name="T1" fmla="*/ 63 h 808"/>
                  <a:gd name="T2" fmla="*/ 391 w 792"/>
                  <a:gd name="T3" fmla="*/ 63 h 808"/>
                  <a:gd name="T4" fmla="*/ 57 w 792"/>
                  <a:gd name="T5" fmla="*/ 288 h 808"/>
                  <a:gd name="T6" fmla="*/ 57 w 792"/>
                  <a:gd name="T7" fmla="*/ 288 h 808"/>
                  <a:gd name="T8" fmla="*/ 45 w 792"/>
                  <a:gd name="T9" fmla="*/ 569 h 808"/>
                  <a:gd name="T10" fmla="*/ 45 w 792"/>
                  <a:gd name="T11" fmla="*/ 569 h 808"/>
                  <a:gd name="T12" fmla="*/ 227 w 792"/>
                  <a:gd name="T13" fmla="*/ 766 h 808"/>
                  <a:gd name="T14" fmla="*/ 227 w 792"/>
                  <a:gd name="T15" fmla="*/ 766 h 808"/>
                  <a:gd name="T16" fmla="*/ 497 w 792"/>
                  <a:gd name="T17" fmla="*/ 767 h 808"/>
                  <a:gd name="T18" fmla="*/ 497 w 792"/>
                  <a:gd name="T19" fmla="*/ 767 h 808"/>
                  <a:gd name="T20" fmla="*/ 695 w 792"/>
                  <a:gd name="T21" fmla="*/ 569 h 808"/>
                  <a:gd name="T22" fmla="*/ 695 w 792"/>
                  <a:gd name="T23" fmla="*/ 569 h 808"/>
                  <a:gd name="T24" fmla="*/ 525 w 792"/>
                  <a:gd name="T25" fmla="*/ 91 h 808"/>
                  <a:gd name="T26" fmla="*/ 525 w 792"/>
                  <a:gd name="T27" fmla="*/ 91 h 808"/>
                  <a:gd name="T28" fmla="*/ 391 w 792"/>
                  <a:gd name="T29" fmla="*/ 63 h 808"/>
                  <a:gd name="T30" fmla="*/ 361 w 792"/>
                  <a:gd name="T31" fmla="*/ 807 h 808"/>
                  <a:gd name="T32" fmla="*/ 361 w 792"/>
                  <a:gd name="T33" fmla="*/ 807 h 808"/>
                  <a:gd name="T34" fmla="*/ 222 w 792"/>
                  <a:gd name="T35" fmla="*/ 778 h 808"/>
                  <a:gd name="T36" fmla="*/ 222 w 792"/>
                  <a:gd name="T37" fmla="*/ 778 h 808"/>
                  <a:gd name="T38" fmla="*/ 34 w 792"/>
                  <a:gd name="T39" fmla="*/ 572 h 808"/>
                  <a:gd name="T40" fmla="*/ 34 w 792"/>
                  <a:gd name="T41" fmla="*/ 572 h 808"/>
                  <a:gd name="T42" fmla="*/ 46 w 792"/>
                  <a:gd name="T43" fmla="*/ 283 h 808"/>
                  <a:gd name="T44" fmla="*/ 46 w 792"/>
                  <a:gd name="T45" fmla="*/ 283 h 808"/>
                  <a:gd name="T46" fmla="*/ 530 w 792"/>
                  <a:gd name="T47" fmla="*/ 80 h 808"/>
                  <a:gd name="T48" fmla="*/ 530 w 792"/>
                  <a:gd name="T49" fmla="*/ 80 h 808"/>
                  <a:gd name="T50" fmla="*/ 706 w 792"/>
                  <a:gd name="T51" fmla="*/ 574 h 808"/>
                  <a:gd name="T52" fmla="*/ 706 w 792"/>
                  <a:gd name="T53" fmla="*/ 574 h 808"/>
                  <a:gd name="T54" fmla="*/ 501 w 792"/>
                  <a:gd name="T55" fmla="*/ 778 h 808"/>
                  <a:gd name="T56" fmla="*/ 501 w 792"/>
                  <a:gd name="T57" fmla="*/ 778 h 808"/>
                  <a:gd name="T58" fmla="*/ 361 w 792"/>
                  <a:gd name="T59" fmla="*/ 807 h 8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92" h="808">
                    <a:moveTo>
                      <a:pt x="391" y="63"/>
                    </a:moveTo>
                    <a:lnTo>
                      <a:pt x="391" y="63"/>
                    </a:lnTo>
                    <a:cubicBezTo>
                      <a:pt x="253" y="63"/>
                      <a:pt x="119" y="148"/>
                      <a:pt x="57" y="288"/>
                    </a:cubicBezTo>
                    <a:lnTo>
                      <a:pt x="57" y="288"/>
                    </a:lnTo>
                    <a:cubicBezTo>
                      <a:pt x="17" y="378"/>
                      <a:pt x="13" y="478"/>
                      <a:pt x="45" y="569"/>
                    </a:cubicBezTo>
                    <a:lnTo>
                      <a:pt x="45" y="569"/>
                    </a:lnTo>
                    <a:cubicBezTo>
                      <a:pt x="78" y="659"/>
                      <a:pt x="142" y="729"/>
                      <a:pt x="227" y="766"/>
                    </a:cubicBezTo>
                    <a:lnTo>
                      <a:pt x="227" y="766"/>
                    </a:lnTo>
                    <a:cubicBezTo>
                      <a:pt x="313" y="804"/>
                      <a:pt x="408" y="804"/>
                      <a:pt x="497" y="767"/>
                    </a:cubicBezTo>
                    <a:lnTo>
                      <a:pt x="497" y="767"/>
                    </a:lnTo>
                    <a:cubicBezTo>
                      <a:pt x="585" y="729"/>
                      <a:pt x="655" y="660"/>
                      <a:pt x="695" y="569"/>
                    </a:cubicBezTo>
                    <a:lnTo>
                      <a:pt x="695" y="569"/>
                    </a:lnTo>
                    <a:cubicBezTo>
                      <a:pt x="777" y="383"/>
                      <a:pt x="701" y="169"/>
                      <a:pt x="525" y="91"/>
                    </a:cubicBezTo>
                    <a:lnTo>
                      <a:pt x="525" y="91"/>
                    </a:lnTo>
                    <a:cubicBezTo>
                      <a:pt x="481" y="72"/>
                      <a:pt x="436" y="63"/>
                      <a:pt x="391" y="63"/>
                    </a:cubicBezTo>
                    <a:close/>
                    <a:moveTo>
                      <a:pt x="361" y="807"/>
                    </a:moveTo>
                    <a:lnTo>
                      <a:pt x="361" y="807"/>
                    </a:lnTo>
                    <a:cubicBezTo>
                      <a:pt x="314" y="807"/>
                      <a:pt x="267" y="797"/>
                      <a:pt x="222" y="778"/>
                    </a:cubicBezTo>
                    <a:lnTo>
                      <a:pt x="222" y="778"/>
                    </a:lnTo>
                    <a:cubicBezTo>
                      <a:pt x="135" y="739"/>
                      <a:pt x="67" y="666"/>
                      <a:pt x="34" y="572"/>
                    </a:cubicBezTo>
                    <a:lnTo>
                      <a:pt x="34" y="572"/>
                    </a:lnTo>
                    <a:cubicBezTo>
                      <a:pt x="0" y="479"/>
                      <a:pt x="5" y="377"/>
                      <a:pt x="46" y="283"/>
                    </a:cubicBezTo>
                    <a:lnTo>
                      <a:pt x="46" y="283"/>
                    </a:lnTo>
                    <a:cubicBezTo>
                      <a:pt x="131" y="91"/>
                      <a:pt x="347" y="0"/>
                      <a:pt x="530" y="80"/>
                    </a:cubicBezTo>
                    <a:lnTo>
                      <a:pt x="530" y="80"/>
                    </a:lnTo>
                    <a:cubicBezTo>
                      <a:pt x="712" y="160"/>
                      <a:pt x="791" y="382"/>
                      <a:pt x="706" y="574"/>
                    </a:cubicBezTo>
                    <a:lnTo>
                      <a:pt x="706" y="574"/>
                    </a:lnTo>
                    <a:cubicBezTo>
                      <a:pt x="665" y="667"/>
                      <a:pt x="592" y="740"/>
                      <a:pt x="501" y="778"/>
                    </a:cubicBezTo>
                    <a:lnTo>
                      <a:pt x="501" y="778"/>
                    </a:lnTo>
                    <a:cubicBezTo>
                      <a:pt x="456" y="797"/>
                      <a:pt x="408" y="807"/>
                      <a:pt x="361" y="807"/>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66" name="Freeform 264">
                <a:extLst>
                  <a:ext uri="{FF2B5EF4-FFF2-40B4-BE49-F238E27FC236}">
                    <a16:creationId xmlns:a16="http://schemas.microsoft.com/office/drawing/2014/main" id="{4D3A96FD-3915-44B9-A3D3-4979899300DD}"/>
                  </a:ext>
                </a:extLst>
              </p:cNvPr>
              <p:cNvSpPr>
                <a:spLocks noChangeArrowheads="1"/>
              </p:cNvSpPr>
              <p:nvPr/>
            </p:nvSpPr>
            <p:spPr bwMode="auto">
              <a:xfrm>
                <a:off x="6166096" y="10374923"/>
                <a:ext cx="280253" cy="263769"/>
              </a:xfrm>
              <a:custGeom>
                <a:avLst/>
                <a:gdLst>
                  <a:gd name="T0" fmla="*/ 155 w 227"/>
                  <a:gd name="T1" fmla="*/ 11 h 210"/>
                  <a:gd name="T2" fmla="*/ 155 w 227"/>
                  <a:gd name="T3" fmla="*/ 11 h 210"/>
                  <a:gd name="T4" fmla="*/ 79 w 227"/>
                  <a:gd name="T5" fmla="*/ 10 h 210"/>
                  <a:gd name="T6" fmla="*/ 79 w 227"/>
                  <a:gd name="T7" fmla="*/ 10 h 210"/>
                  <a:gd name="T8" fmla="*/ 23 w 227"/>
                  <a:gd name="T9" fmla="*/ 66 h 210"/>
                  <a:gd name="T10" fmla="*/ 23 w 227"/>
                  <a:gd name="T11" fmla="*/ 66 h 210"/>
                  <a:gd name="T12" fmla="*/ 71 w 227"/>
                  <a:gd name="T13" fmla="*/ 201 h 210"/>
                  <a:gd name="T14" fmla="*/ 71 w 227"/>
                  <a:gd name="T15" fmla="*/ 201 h 210"/>
                  <a:gd name="T16" fmla="*/ 109 w 227"/>
                  <a:gd name="T17" fmla="*/ 209 h 210"/>
                  <a:gd name="T18" fmla="*/ 109 w 227"/>
                  <a:gd name="T19" fmla="*/ 209 h 210"/>
                  <a:gd name="T20" fmla="*/ 204 w 227"/>
                  <a:gd name="T21" fmla="*/ 145 h 210"/>
                  <a:gd name="T22" fmla="*/ 204 w 227"/>
                  <a:gd name="T23" fmla="*/ 145 h 210"/>
                  <a:gd name="T24" fmla="*/ 155 w 227"/>
                  <a:gd name="T25" fmla="*/ 1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7" h="210">
                    <a:moveTo>
                      <a:pt x="155" y="11"/>
                    </a:moveTo>
                    <a:lnTo>
                      <a:pt x="155" y="11"/>
                    </a:lnTo>
                    <a:cubicBezTo>
                      <a:pt x="131" y="0"/>
                      <a:pt x="104" y="0"/>
                      <a:pt x="79" y="10"/>
                    </a:cubicBezTo>
                    <a:lnTo>
                      <a:pt x="79" y="10"/>
                    </a:lnTo>
                    <a:cubicBezTo>
                      <a:pt x="54" y="20"/>
                      <a:pt x="34" y="41"/>
                      <a:pt x="23" y="66"/>
                    </a:cubicBezTo>
                    <a:lnTo>
                      <a:pt x="23" y="66"/>
                    </a:lnTo>
                    <a:cubicBezTo>
                      <a:pt x="0" y="118"/>
                      <a:pt x="21" y="179"/>
                      <a:pt x="71" y="201"/>
                    </a:cubicBezTo>
                    <a:lnTo>
                      <a:pt x="71" y="201"/>
                    </a:lnTo>
                    <a:cubicBezTo>
                      <a:pt x="84" y="207"/>
                      <a:pt x="97" y="209"/>
                      <a:pt x="109" y="209"/>
                    </a:cubicBezTo>
                    <a:lnTo>
                      <a:pt x="109" y="209"/>
                    </a:lnTo>
                    <a:cubicBezTo>
                      <a:pt x="148" y="209"/>
                      <a:pt x="186" y="185"/>
                      <a:pt x="204" y="145"/>
                    </a:cubicBezTo>
                    <a:lnTo>
                      <a:pt x="204" y="145"/>
                    </a:lnTo>
                    <a:cubicBezTo>
                      <a:pt x="226" y="93"/>
                      <a:pt x="205" y="32"/>
                      <a:pt x="155" y="11"/>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67" name="Freeform 265">
                <a:extLst>
                  <a:ext uri="{FF2B5EF4-FFF2-40B4-BE49-F238E27FC236}">
                    <a16:creationId xmlns:a16="http://schemas.microsoft.com/office/drawing/2014/main" id="{6AEBFFD9-5580-4F12-BA31-12FC8DE66257}"/>
                  </a:ext>
                </a:extLst>
              </p:cNvPr>
              <p:cNvSpPr>
                <a:spLocks noChangeArrowheads="1"/>
              </p:cNvSpPr>
              <p:nvPr/>
            </p:nvSpPr>
            <p:spPr bwMode="auto">
              <a:xfrm>
                <a:off x="6243029" y="10034221"/>
                <a:ext cx="587984" cy="950670"/>
              </a:xfrm>
              <a:custGeom>
                <a:avLst/>
                <a:gdLst>
                  <a:gd name="T0" fmla="*/ 209 w 471"/>
                  <a:gd name="T1" fmla="*/ 33 h 761"/>
                  <a:gd name="T2" fmla="*/ 209 w 471"/>
                  <a:gd name="T3" fmla="*/ 33 h 761"/>
                  <a:gd name="T4" fmla="*/ 37 w 471"/>
                  <a:gd name="T5" fmla="*/ 5 h 761"/>
                  <a:gd name="T6" fmla="*/ 37 w 471"/>
                  <a:gd name="T7" fmla="*/ 5 h 761"/>
                  <a:gd name="T8" fmla="*/ 31 w 471"/>
                  <a:gd name="T9" fmla="*/ 12 h 761"/>
                  <a:gd name="T10" fmla="*/ 31 w 471"/>
                  <a:gd name="T11" fmla="*/ 12 h 761"/>
                  <a:gd name="T12" fmla="*/ 37 w 471"/>
                  <a:gd name="T13" fmla="*/ 17 h 761"/>
                  <a:gd name="T14" fmla="*/ 37 w 471"/>
                  <a:gd name="T15" fmla="*/ 17 h 761"/>
                  <a:gd name="T16" fmla="*/ 138 w 471"/>
                  <a:gd name="T17" fmla="*/ 44 h 761"/>
                  <a:gd name="T18" fmla="*/ 138 w 471"/>
                  <a:gd name="T19" fmla="*/ 44 h 761"/>
                  <a:gd name="T20" fmla="*/ 308 w 471"/>
                  <a:gd name="T21" fmla="*/ 522 h 761"/>
                  <a:gd name="T22" fmla="*/ 308 w 471"/>
                  <a:gd name="T23" fmla="*/ 522 h 761"/>
                  <a:gd name="T24" fmla="*/ 6 w 471"/>
                  <a:gd name="T25" fmla="*/ 746 h 761"/>
                  <a:gd name="T26" fmla="*/ 6 w 471"/>
                  <a:gd name="T27" fmla="*/ 746 h 761"/>
                  <a:gd name="T28" fmla="*/ 1 w 471"/>
                  <a:gd name="T29" fmla="*/ 752 h 761"/>
                  <a:gd name="T30" fmla="*/ 1 w 471"/>
                  <a:gd name="T31" fmla="*/ 752 h 761"/>
                  <a:gd name="T32" fmla="*/ 6 w 471"/>
                  <a:gd name="T33" fmla="*/ 758 h 761"/>
                  <a:gd name="T34" fmla="*/ 6 w 471"/>
                  <a:gd name="T35" fmla="*/ 758 h 761"/>
                  <a:gd name="T36" fmla="*/ 41 w 471"/>
                  <a:gd name="T37" fmla="*/ 760 h 761"/>
                  <a:gd name="T38" fmla="*/ 41 w 471"/>
                  <a:gd name="T39" fmla="*/ 760 h 761"/>
                  <a:gd name="T40" fmla="*/ 385 w 471"/>
                  <a:gd name="T41" fmla="*/ 527 h 761"/>
                  <a:gd name="T42" fmla="*/ 385 w 471"/>
                  <a:gd name="T43" fmla="*/ 527 h 761"/>
                  <a:gd name="T44" fmla="*/ 209 w 471"/>
                  <a:gd name="T45" fmla="*/ 33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71" h="761">
                    <a:moveTo>
                      <a:pt x="209" y="33"/>
                    </a:moveTo>
                    <a:lnTo>
                      <a:pt x="209" y="33"/>
                    </a:lnTo>
                    <a:cubicBezTo>
                      <a:pt x="155" y="9"/>
                      <a:pt x="95" y="0"/>
                      <a:pt x="37" y="5"/>
                    </a:cubicBezTo>
                    <a:lnTo>
                      <a:pt x="37" y="5"/>
                    </a:lnTo>
                    <a:cubicBezTo>
                      <a:pt x="34" y="5"/>
                      <a:pt x="31" y="8"/>
                      <a:pt x="31" y="12"/>
                    </a:cubicBezTo>
                    <a:lnTo>
                      <a:pt x="31" y="12"/>
                    </a:lnTo>
                    <a:cubicBezTo>
                      <a:pt x="31" y="15"/>
                      <a:pt x="34" y="17"/>
                      <a:pt x="37" y="17"/>
                    </a:cubicBezTo>
                    <a:lnTo>
                      <a:pt x="37" y="17"/>
                    </a:lnTo>
                    <a:cubicBezTo>
                      <a:pt x="72" y="21"/>
                      <a:pt x="106" y="30"/>
                      <a:pt x="138" y="44"/>
                    </a:cubicBezTo>
                    <a:lnTo>
                      <a:pt x="138" y="44"/>
                    </a:lnTo>
                    <a:cubicBezTo>
                      <a:pt x="314" y="122"/>
                      <a:pt x="390" y="336"/>
                      <a:pt x="308" y="522"/>
                    </a:cubicBezTo>
                    <a:lnTo>
                      <a:pt x="308" y="522"/>
                    </a:lnTo>
                    <a:cubicBezTo>
                      <a:pt x="253" y="647"/>
                      <a:pt x="138" y="734"/>
                      <a:pt x="6" y="746"/>
                    </a:cubicBezTo>
                    <a:lnTo>
                      <a:pt x="6" y="746"/>
                    </a:lnTo>
                    <a:cubicBezTo>
                      <a:pt x="3" y="746"/>
                      <a:pt x="1" y="749"/>
                      <a:pt x="1" y="752"/>
                    </a:cubicBezTo>
                    <a:lnTo>
                      <a:pt x="1" y="752"/>
                    </a:lnTo>
                    <a:cubicBezTo>
                      <a:pt x="0" y="755"/>
                      <a:pt x="3" y="758"/>
                      <a:pt x="6" y="758"/>
                    </a:cubicBezTo>
                    <a:lnTo>
                      <a:pt x="6" y="758"/>
                    </a:lnTo>
                    <a:cubicBezTo>
                      <a:pt x="18" y="759"/>
                      <a:pt x="29" y="760"/>
                      <a:pt x="41" y="760"/>
                    </a:cubicBezTo>
                    <a:lnTo>
                      <a:pt x="41" y="760"/>
                    </a:lnTo>
                    <a:cubicBezTo>
                      <a:pt x="187" y="760"/>
                      <a:pt x="322" y="670"/>
                      <a:pt x="385" y="527"/>
                    </a:cubicBezTo>
                    <a:lnTo>
                      <a:pt x="385" y="527"/>
                    </a:lnTo>
                    <a:cubicBezTo>
                      <a:pt x="470" y="335"/>
                      <a:pt x="391" y="113"/>
                      <a:pt x="209" y="33"/>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68" name="Freeform 266">
                <a:extLst>
                  <a:ext uri="{FF2B5EF4-FFF2-40B4-BE49-F238E27FC236}">
                    <a16:creationId xmlns:a16="http://schemas.microsoft.com/office/drawing/2014/main" id="{93679E73-22DD-482E-A63F-A481B33AB734}"/>
                  </a:ext>
                </a:extLst>
              </p:cNvPr>
              <p:cNvSpPr>
                <a:spLocks noChangeArrowheads="1"/>
              </p:cNvSpPr>
              <p:nvPr/>
            </p:nvSpPr>
            <p:spPr bwMode="auto">
              <a:xfrm>
                <a:off x="7798167" y="9797930"/>
                <a:ext cx="1186962" cy="1230923"/>
              </a:xfrm>
              <a:custGeom>
                <a:avLst/>
                <a:gdLst>
                  <a:gd name="T0" fmla="*/ 789 w 952"/>
                  <a:gd name="T1" fmla="*/ 631 h 986"/>
                  <a:gd name="T2" fmla="*/ 789 w 952"/>
                  <a:gd name="T3" fmla="*/ 631 h 986"/>
                  <a:gd name="T4" fmla="*/ 329 w 952"/>
                  <a:gd name="T5" fmla="*/ 824 h 986"/>
                  <a:gd name="T6" fmla="*/ 329 w 952"/>
                  <a:gd name="T7" fmla="*/ 824 h 986"/>
                  <a:gd name="T8" fmla="*/ 162 w 952"/>
                  <a:gd name="T9" fmla="*/ 355 h 986"/>
                  <a:gd name="T10" fmla="*/ 162 w 952"/>
                  <a:gd name="T11" fmla="*/ 355 h 986"/>
                  <a:gd name="T12" fmla="*/ 622 w 952"/>
                  <a:gd name="T13" fmla="*/ 161 h 986"/>
                  <a:gd name="T14" fmla="*/ 622 w 952"/>
                  <a:gd name="T15" fmla="*/ 161 h 986"/>
                  <a:gd name="T16" fmla="*/ 789 w 952"/>
                  <a:gd name="T17" fmla="*/ 631 h 986"/>
                  <a:gd name="T18" fmla="*/ 651 w 952"/>
                  <a:gd name="T19" fmla="*/ 93 h 986"/>
                  <a:gd name="T20" fmla="*/ 651 w 952"/>
                  <a:gd name="T21" fmla="*/ 93 h 986"/>
                  <a:gd name="T22" fmla="*/ 97 w 952"/>
                  <a:gd name="T23" fmla="*/ 326 h 986"/>
                  <a:gd name="T24" fmla="*/ 97 w 952"/>
                  <a:gd name="T25" fmla="*/ 326 h 986"/>
                  <a:gd name="T26" fmla="*/ 299 w 952"/>
                  <a:gd name="T27" fmla="*/ 893 h 986"/>
                  <a:gd name="T28" fmla="*/ 299 w 952"/>
                  <a:gd name="T29" fmla="*/ 893 h 986"/>
                  <a:gd name="T30" fmla="*/ 854 w 952"/>
                  <a:gd name="T31" fmla="*/ 660 h 986"/>
                  <a:gd name="T32" fmla="*/ 854 w 952"/>
                  <a:gd name="T33" fmla="*/ 660 h 986"/>
                  <a:gd name="T34" fmla="*/ 651 w 952"/>
                  <a:gd name="T35" fmla="*/ 93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2" h="986">
                    <a:moveTo>
                      <a:pt x="789" y="631"/>
                    </a:moveTo>
                    <a:lnTo>
                      <a:pt x="789" y="631"/>
                    </a:lnTo>
                    <a:cubicBezTo>
                      <a:pt x="708" y="814"/>
                      <a:pt x="503" y="901"/>
                      <a:pt x="329" y="824"/>
                    </a:cubicBezTo>
                    <a:lnTo>
                      <a:pt x="329" y="824"/>
                    </a:lnTo>
                    <a:cubicBezTo>
                      <a:pt x="156" y="748"/>
                      <a:pt x="81" y="538"/>
                      <a:pt x="162" y="355"/>
                    </a:cubicBezTo>
                    <a:lnTo>
                      <a:pt x="162" y="355"/>
                    </a:lnTo>
                    <a:cubicBezTo>
                      <a:pt x="242" y="172"/>
                      <a:pt x="449" y="85"/>
                      <a:pt x="622" y="161"/>
                    </a:cubicBezTo>
                    <a:lnTo>
                      <a:pt x="622" y="161"/>
                    </a:lnTo>
                    <a:cubicBezTo>
                      <a:pt x="795" y="237"/>
                      <a:pt x="870" y="448"/>
                      <a:pt x="789" y="631"/>
                    </a:cubicBezTo>
                    <a:close/>
                    <a:moveTo>
                      <a:pt x="651" y="93"/>
                    </a:moveTo>
                    <a:lnTo>
                      <a:pt x="651" y="93"/>
                    </a:lnTo>
                    <a:cubicBezTo>
                      <a:pt x="443" y="0"/>
                      <a:pt x="194" y="105"/>
                      <a:pt x="97" y="326"/>
                    </a:cubicBezTo>
                    <a:lnTo>
                      <a:pt x="97" y="326"/>
                    </a:lnTo>
                    <a:cubicBezTo>
                      <a:pt x="0" y="547"/>
                      <a:pt x="90" y="801"/>
                      <a:pt x="299" y="893"/>
                    </a:cubicBezTo>
                    <a:lnTo>
                      <a:pt x="299" y="893"/>
                    </a:lnTo>
                    <a:cubicBezTo>
                      <a:pt x="508" y="985"/>
                      <a:pt x="757" y="880"/>
                      <a:pt x="854" y="660"/>
                    </a:cubicBezTo>
                    <a:lnTo>
                      <a:pt x="854" y="660"/>
                    </a:lnTo>
                    <a:cubicBezTo>
                      <a:pt x="951" y="438"/>
                      <a:pt x="861" y="184"/>
                      <a:pt x="651" y="93"/>
                    </a:cubicBezTo>
                    <a:close/>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69" name="Freeform 267">
                <a:extLst>
                  <a:ext uri="{FF2B5EF4-FFF2-40B4-BE49-F238E27FC236}">
                    <a16:creationId xmlns:a16="http://schemas.microsoft.com/office/drawing/2014/main" id="{3BCAC436-9329-4282-A3A9-BC5F88E92D5E}"/>
                  </a:ext>
                </a:extLst>
              </p:cNvPr>
              <p:cNvSpPr>
                <a:spLocks noChangeArrowheads="1"/>
              </p:cNvSpPr>
              <p:nvPr/>
            </p:nvSpPr>
            <p:spPr bwMode="auto">
              <a:xfrm>
                <a:off x="7842128" y="9847385"/>
                <a:ext cx="1148497" cy="1110029"/>
              </a:xfrm>
              <a:custGeom>
                <a:avLst/>
                <a:gdLst>
                  <a:gd name="T0" fmla="*/ 453 w 920"/>
                  <a:gd name="T1" fmla="*/ 23 h 892"/>
                  <a:gd name="T2" fmla="*/ 453 w 920"/>
                  <a:gd name="T3" fmla="*/ 23 h 892"/>
                  <a:gd name="T4" fmla="*/ 296 w 920"/>
                  <a:gd name="T5" fmla="*/ 56 h 892"/>
                  <a:gd name="T6" fmla="*/ 296 w 920"/>
                  <a:gd name="T7" fmla="*/ 56 h 892"/>
                  <a:gd name="T8" fmla="*/ 63 w 920"/>
                  <a:gd name="T9" fmla="*/ 287 h 892"/>
                  <a:gd name="T10" fmla="*/ 63 w 920"/>
                  <a:gd name="T11" fmla="*/ 287 h 892"/>
                  <a:gd name="T12" fmla="*/ 50 w 920"/>
                  <a:gd name="T13" fmla="*/ 614 h 892"/>
                  <a:gd name="T14" fmla="*/ 50 w 920"/>
                  <a:gd name="T15" fmla="*/ 614 h 892"/>
                  <a:gd name="T16" fmla="*/ 263 w 920"/>
                  <a:gd name="T17" fmla="*/ 845 h 892"/>
                  <a:gd name="T18" fmla="*/ 263 w 920"/>
                  <a:gd name="T19" fmla="*/ 845 h 892"/>
                  <a:gd name="T20" fmla="*/ 577 w 920"/>
                  <a:gd name="T21" fmla="*/ 846 h 892"/>
                  <a:gd name="T22" fmla="*/ 577 w 920"/>
                  <a:gd name="T23" fmla="*/ 846 h 892"/>
                  <a:gd name="T24" fmla="*/ 809 w 920"/>
                  <a:gd name="T25" fmla="*/ 615 h 892"/>
                  <a:gd name="T26" fmla="*/ 809 w 920"/>
                  <a:gd name="T27" fmla="*/ 615 h 892"/>
                  <a:gd name="T28" fmla="*/ 610 w 920"/>
                  <a:gd name="T29" fmla="*/ 56 h 892"/>
                  <a:gd name="T30" fmla="*/ 610 w 920"/>
                  <a:gd name="T31" fmla="*/ 56 h 892"/>
                  <a:gd name="T32" fmla="*/ 453 w 920"/>
                  <a:gd name="T33" fmla="*/ 23 h 892"/>
                  <a:gd name="T34" fmla="*/ 419 w 920"/>
                  <a:gd name="T35" fmla="*/ 891 h 892"/>
                  <a:gd name="T36" fmla="*/ 419 w 920"/>
                  <a:gd name="T37" fmla="*/ 891 h 892"/>
                  <a:gd name="T38" fmla="*/ 258 w 920"/>
                  <a:gd name="T39" fmla="*/ 856 h 892"/>
                  <a:gd name="T40" fmla="*/ 258 w 920"/>
                  <a:gd name="T41" fmla="*/ 856 h 892"/>
                  <a:gd name="T42" fmla="*/ 38 w 920"/>
                  <a:gd name="T43" fmla="*/ 618 h 892"/>
                  <a:gd name="T44" fmla="*/ 38 w 920"/>
                  <a:gd name="T45" fmla="*/ 618 h 892"/>
                  <a:gd name="T46" fmla="*/ 52 w 920"/>
                  <a:gd name="T47" fmla="*/ 282 h 892"/>
                  <a:gd name="T48" fmla="*/ 52 w 920"/>
                  <a:gd name="T49" fmla="*/ 282 h 892"/>
                  <a:gd name="T50" fmla="*/ 291 w 920"/>
                  <a:gd name="T51" fmla="*/ 45 h 892"/>
                  <a:gd name="T52" fmla="*/ 291 w 920"/>
                  <a:gd name="T53" fmla="*/ 45 h 892"/>
                  <a:gd name="T54" fmla="*/ 615 w 920"/>
                  <a:gd name="T55" fmla="*/ 45 h 892"/>
                  <a:gd name="T56" fmla="*/ 615 w 920"/>
                  <a:gd name="T57" fmla="*/ 45 h 892"/>
                  <a:gd name="T58" fmla="*/ 820 w 920"/>
                  <a:gd name="T59" fmla="*/ 620 h 892"/>
                  <a:gd name="T60" fmla="*/ 820 w 920"/>
                  <a:gd name="T61" fmla="*/ 620 h 892"/>
                  <a:gd name="T62" fmla="*/ 582 w 920"/>
                  <a:gd name="T63" fmla="*/ 857 h 892"/>
                  <a:gd name="T64" fmla="*/ 582 w 920"/>
                  <a:gd name="T65" fmla="*/ 857 h 892"/>
                  <a:gd name="T66" fmla="*/ 419 w 920"/>
                  <a:gd name="T67" fmla="*/ 891 h 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20" h="892">
                    <a:moveTo>
                      <a:pt x="453" y="23"/>
                    </a:moveTo>
                    <a:lnTo>
                      <a:pt x="453" y="23"/>
                    </a:lnTo>
                    <a:cubicBezTo>
                      <a:pt x="401" y="23"/>
                      <a:pt x="347" y="34"/>
                      <a:pt x="296" y="56"/>
                    </a:cubicBezTo>
                    <a:lnTo>
                      <a:pt x="296" y="56"/>
                    </a:lnTo>
                    <a:cubicBezTo>
                      <a:pt x="192" y="99"/>
                      <a:pt x="110" y="181"/>
                      <a:pt x="63" y="287"/>
                    </a:cubicBezTo>
                    <a:lnTo>
                      <a:pt x="63" y="287"/>
                    </a:lnTo>
                    <a:cubicBezTo>
                      <a:pt x="17" y="392"/>
                      <a:pt x="13" y="509"/>
                      <a:pt x="50" y="614"/>
                    </a:cubicBezTo>
                    <a:lnTo>
                      <a:pt x="50" y="614"/>
                    </a:lnTo>
                    <a:cubicBezTo>
                      <a:pt x="88" y="720"/>
                      <a:pt x="163" y="802"/>
                      <a:pt x="263" y="845"/>
                    </a:cubicBezTo>
                    <a:lnTo>
                      <a:pt x="263" y="845"/>
                    </a:lnTo>
                    <a:cubicBezTo>
                      <a:pt x="362" y="890"/>
                      <a:pt x="474" y="890"/>
                      <a:pt x="577" y="846"/>
                    </a:cubicBezTo>
                    <a:lnTo>
                      <a:pt x="577" y="846"/>
                    </a:lnTo>
                    <a:cubicBezTo>
                      <a:pt x="680" y="803"/>
                      <a:pt x="763" y="720"/>
                      <a:pt x="809" y="615"/>
                    </a:cubicBezTo>
                    <a:lnTo>
                      <a:pt x="809" y="615"/>
                    </a:lnTo>
                    <a:cubicBezTo>
                      <a:pt x="905" y="397"/>
                      <a:pt x="816" y="147"/>
                      <a:pt x="610" y="56"/>
                    </a:cubicBezTo>
                    <a:lnTo>
                      <a:pt x="610" y="56"/>
                    </a:lnTo>
                    <a:cubicBezTo>
                      <a:pt x="561" y="34"/>
                      <a:pt x="507" y="23"/>
                      <a:pt x="453" y="23"/>
                    </a:cubicBezTo>
                    <a:close/>
                    <a:moveTo>
                      <a:pt x="419" y="891"/>
                    </a:moveTo>
                    <a:lnTo>
                      <a:pt x="419" y="891"/>
                    </a:lnTo>
                    <a:cubicBezTo>
                      <a:pt x="364" y="891"/>
                      <a:pt x="309" y="879"/>
                      <a:pt x="258" y="856"/>
                    </a:cubicBezTo>
                    <a:lnTo>
                      <a:pt x="258" y="856"/>
                    </a:lnTo>
                    <a:cubicBezTo>
                      <a:pt x="155" y="811"/>
                      <a:pt x="77" y="727"/>
                      <a:pt x="38" y="618"/>
                    </a:cubicBezTo>
                    <a:lnTo>
                      <a:pt x="38" y="618"/>
                    </a:lnTo>
                    <a:cubicBezTo>
                      <a:pt x="0" y="509"/>
                      <a:pt x="5" y="390"/>
                      <a:pt x="52" y="282"/>
                    </a:cubicBezTo>
                    <a:lnTo>
                      <a:pt x="52" y="282"/>
                    </a:lnTo>
                    <a:cubicBezTo>
                      <a:pt x="100" y="173"/>
                      <a:pt x="185" y="89"/>
                      <a:pt x="291" y="45"/>
                    </a:cubicBezTo>
                    <a:lnTo>
                      <a:pt x="291" y="45"/>
                    </a:lnTo>
                    <a:cubicBezTo>
                      <a:pt x="397" y="0"/>
                      <a:pt x="513" y="0"/>
                      <a:pt x="615" y="45"/>
                    </a:cubicBezTo>
                    <a:lnTo>
                      <a:pt x="615" y="45"/>
                    </a:lnTo>
                    <a:cubicBezTo>
                      <a:pt x="827" y="138"/>
                      <a:pt x="919" y="396"/>
                      <a:pt x="820" y="620"/>
                    </a:cubicBezTo>
                    <a:lnTo>
                      <a:pt x="820" y="620"/>
                    </a:lnTo>
                    <a:cubicBezTo>
                      <a:pt x="773" y="728"/>
                      <a:pt x="688" y="813"/>
                      <a:pt x="582" y="857"/>
                    </a:cubicBezTo>
                    <a:lnTo>
                      <a:pt x="582" y="857"/>
                    </a:lnTo>
                    <a:cubicBezTo>
                      <a:pt x="529" y="879"/>
                      <a:pt x="474" y="891"/>
                      <a:pt x="419" y="891"/>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70" name="Freeform 268">
                <a:extLst>
                  <a:ext uri="{FF2B5EF4-FFF2-40B4-BE49-F238E27FC236}">
                    <a16:creationId xmlns:a16="http://schemas.microsoft.com/office/drawing/2014/main" id="{E82BA294-E86F-4C0B-98E2-D5A099ADA6D4}"/>
                  </a:ext>
                </a:extLst>
              </p:cNvPr>
              <p:cNvSpPr>
                <a:spLocks noChangeArrowheads="1"/>
              </p:cNvSpPr>
              <p:nvPr/>
            </p:nvSpPr>
            <p:spPr bwMode="auto">
              <a:xfrm>
                <a:off x="7776186" y="9847385"/>
                <a:ext cx="609968" cy="1110029"/>
              </a:xfrm>
              <a:custGeom>
                <a:avLst/>
                <a:gdLst>
                  <a:gd name="T0" fmla="*/ 482 w 488"/>
                  <a:gd name="T1" fmla="*/ 12 h 891"/>
                  <a:gd name="T2" fmla="*/ 482 w 488"/>
                  <a:gd name="T3" fmla="*/ 12 h 891"/>
                  <a:gd name="T4" fmla="*/ 53 w 488"/>
                  <a:gd name="T5" fmla="*/ 282 h 891"/>
                  <a:gd name="T6" fmla="*/ 53 w 488"/>
                  <a:gd name="T7" fmla="*/ 282 h 891"/>
                  <a:gd name="T8" fmla="*/ 39 w 488"/>
                  <a:gd name="T9" fmla="*/ 618 h 891"/>
                  <a:gd name="T10" fmla="*/ 39 w 488"/>
                  <a:gd name="T11" fmla="*/ 618 h 891"/>
                  <a:gd name="T12" fmla="*/ 258 w 488"/>
                  <a:gd name="T13" fmla="*/ 856 h 891"/>
                  <a:gd name="T14" fmla="*/ 258 w 488"/>
                  <a:gd name="T15" fmla="*/ 856 h 891"/>
                  <a:gd name="T16" fmla="*/ 419 w 488"/>
                  <a:gd name="T17" fmla="*/ 890 h 891"/>
                  <a:gd name="T18" fmla="*/ 419 w 488"/>
                  <a:gd name="T19" fmla="*/ 890 h 891"/>
                  <a:gd name="T20" fmla="*/ 447 w 488"/>
                  <a:gd name="T21" fmla="*/ 890 h 891"/>
                  <a:gd name="T22" fmla="*/ 447 w 488"/>
                  <a:gd name="T23" fmla="*/ 890 h 891"/>
                  <a:gd name="T24" fmla="*/ 453 w 488"/>
                  <a:gd name="T25" fmla="*/ 884 h 891"/>
                  <a:gd name="T26" fmla="*/ 453 w 488"/>
                  <a:gd name="T27" fmla="*/ 884 h 891"/>
                  <a:gd name="T28" fmla="*/ 447 w 488"/>
                  <a:gd name="T29" fmla="*/ 877 h 891"/>
                  <a:gd name="T30" fmla="*/ 447 w 488"/>
                  <a:gd name="T31" fmla="*/ 877 h 891"/>
                  <a:gd name="T32" fmla="*/ 318 w 488"/>
                  <a:gd name="T33" fmla="*/ 845 h 891"/>
                  <a:gd name="T34" fmla="*/ 318 w 488"/>
                  <a:gd name="T35" fmla="*/ 845 h 891"/>
                  <a:gd name="T36" fmla="*/ 105 w 488"/>
                  <a:gd name="T37" fmla="*/ 614 h 891"/>
                  <a:gd name="T38" fmla="*/ 105 w 488"/>
                  <a:gd name="T39" fmla="*/ 614 h 891"/>
                  <a:gd name="T40" fmla="*/ 118 w 488"/>
                  <a:gd name="T41" fmla="*/ 287 h 891"/>
                  <a:gd name="T42" fmla="*/ 118 w 488"/>
                  <a:gd name="T43" fmla="*/ 287 h 891"/>
                  <a:gd name="T44" fmla="*/ 482 w 488"/>
                  <a:gd name="T45" fmla="*/ 24 h 891"/>
                  <a:gd name="T46" fmla="*/ 482 w 488"/>
                  <a:gd name="T47" fmla="*/ 24 h 891"/>
                  <a:gd name="T48" fmla="*/ 487 w 488"/>
                  <a:gd name="T49" fmla="*/ 18 h 891"/>
                  <a:gd name="T50" fmla="*/ 487 w 488"/>
                  <a:gd name="T51" fmla="*/ 18 h 891"/>
                  <a:gd name="T52" fmla="*/ 482 w 488"/>
                  <a:gd name="T53" fmla="*/ 12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8" h="891">
                    <a:moveTo>
                      <a:pt x="482" y="12"/>
                    </a:moveTo>
                    <a:lnTo>
                      <a:pt x="482" y="12"/>
                    </a:lnTo>
                    <a:cubicBezTo>
                      <a:pt x="302" y="0"/>
                      <a:pt x="129" y="108"/>
                      <a:pt x="53" y="282"/>
                    </a:cubicBezTo>
                    <a:lnTo>
                      <a:pt x="53" y="282"/>
                    </a:lnTo>
                    <a:cubicBezTo>
                      <a:pt x="5" y="390"/>
                      <a:pt x="0" y="509"/>
                      <a:pt x="39" y="618"/>
                    </a:cubicBezTo>
                    <a:lnTo>
                      <a:pt x="39" y="618"/>
                    </a:lnTo>
                    <a:cubicBezTo>
                      <a:pt x="77" y="727"/>
                      <a:pt x="156" y="811"/>
                      <a:pt x="258" y="856"/>
                    </a:cubicBezTo>
                    <a:lnTo>
                      <a:pt x="258" y="856"/>
                    </a:lnTo>
                    <a:cubicBezTo>
                      <a:pt x="309" y="879"/>
                      <a:pt x="363" y="890"/>
                      <a:pt x="419" y="890"/>
                    </a:cubicBezTo>
                    <a:lnTo>
                      <a:pt x="419" y="890"/>
                    </a:lnTo>
                    <a:cubicBezTo>
                      <a:pt x="428" y="890"/>
                      <a:pt x="438" y="890"/>
                      <a:pt x="447" y="890"/>
                    </a:cubicBezTo>
                    <a:lnTo>
                      <a:pt x="447" y="890"/>
                    </a:lnTo>
                    <a:cubicBezTo>
                      <a:pt x="450" y="889"/>
                      <a:pt x="453" y="887"/>
                      <a:pt x="453" y="884"/>
                    </a:cubicBezTo>
                    <a:lnTo>
                      <a:pt x="453" y="884"/>
                    </a:lnTo>
                    <a:cubicBezTo>
                      <a:pt x="453" y="880"/>
                      <a:pt x="450" y="877"/>
                      <a:pt x="447" y="877"/>
                    </a:cubicBezTo>
                    <a:lnTo>
                      <a:pt x="447" y="877"/>
                    </a:lnTo>
                    <a:cubicBezTo>
                      <a:pt x="402" y="874"/>
                      <a:pt x="359" y="863"/>
                      <a:pt x="318" y="845"/>
                    </a:cubicBezTo>
                    <a:lnTo>
                      <a:pt x="318" y="845"/>
                    </a:lnTo>
                    <a:cubicBezTo>
                      <a:pt x="218" y="802"/>
                      <a:pt x="143" y="720"/>
                      <a:pt x="105" y="614"/>
                    </a:cubicBezTo>
                    <a:lnTo>
                      <a:pt x="105" y="614"/>
                    </a:lnTo>
                    <a:cubicBezTo>
                      <a:pt x="68" y="509"/>
                      <a:pt x="72" y="392"/>
                      <a:pt x="118" y="287"/>
                    </a:cubicBezTo>
                    <a:lnTo>
                      <a:pt x="118" y="287"/>
                    </a:lnTo>
                    <a:cubicBezTo>
                      <a:pt x="185" y="136"/>
                      <a:pt x="324" y="35"/>
                      <a:pt x="482" y="24"/>
                    </a:cubicBezTo>
                    <a:lnTo>
                      <a:pt x="482" y="24"/>
                    </a:lnTo>
                    <a:cubicBezTo>
                      <a:pt x="485" y="24"/>
                      <a:pt x="487" y="21"/>
                      <a:pt x="487" y="18"/>
                    </a:cubicBezTo>
                    <a:lnTo>
                      <a:pt x="487" y="18"/>
                    </a:lnTo>
                    <a:cubicBezTo>
                      <a:pt x="487" y="15"/>
                      <a:pt x="485" y="13"/>
                      <a:pt x="482" y="12"/>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71" name="Freeform 269">
                <a:extLst>
                  <a:ext uri="{FF2B5EF4-FFF2-40B4-BE49-F238E27FC236}">
                    <a16:creationId xmlns:a16="http://schemas.microsoft.com/office/drawing/2014/main" id="{0D1BF907-2173-4CFA-8E47-6D1EC39DA710}"/>
                  </a:ext>
                </a:extLst>
              </p:cNvPr>
              <p:cNvSpPr>
                <a:spLocks noChangeArrowheads="1"/>
              </p:cNvSpPr>
              <p:nvPr/>
            </p:nvSpPr>
            <p:spPr bwMode="auto">
              <a:xfrm>
                <a:off x="7886090" y="9940805"/>
                <a:ext cx="956164" cy="923192"/>
              </a:xfrm>
              <a:custGeom>
                <a:avLst/>
                <a:gdLst>
                  <a:gd name="T0" fmla="*/ 416 w 766"/>
                  <a:gd name="T1" fmla="*/ 23 h 742"/>
                  <a:gd name="T2" fmla="*/ 416 w 766"/>
                  <a:gd name="T3" fmla="*/ 23 h 742"/>
                  <a:gd name="T4" fmla="*/ 285 w 766"/>
                  <a:gd name="T5" fmla="*/ 49 h 742"/>
                  <a:gd name="T6" fmla="*/ 285 w 766"/>
                  <a:gd name="T7" fmla="*/ 49 h 742"/>
                  <a:gd name="T8" fmla="*/ 93 w 766"/>
                  <a:gd name="T9" fmla="*/ 240 h 742"/>
                  <a:gd name="T10" fmla="*/ 93 w 766"/>
                  <a:gd name="T11" fmla="*/ 240 h 742"/>
                  <a:gd name="T12" fmla="*/ 258 w 766"/>
                  <a:gd name="T13" fmla="*/ 702 h 742"/>
                  <a:gd name="T14" fmla="*/ 258 w 766"/>
                  <a:gd name="T15" fmla="*/ 702 h 742"/>
                  <a:gd name="T16" fmla="*/ 518 w 766"/>
                  <a:gd name="T17" fmla="*/ 702 h 742"/>
                  <a:gd name="T18" fmla="*/ 518 w 766"/>
                  <a:gd name="T19" fmla="*/ 702 h 742"/>
                  <a:gd name="T20" fmla="*/ 710 w 766"/>
                  <a:gd name="T21" fmla="*/ 511 h 742"/>
                  <a:gd name="T22" fmla="*/ 710 w 766"/>
                  <a:gd name="T23" fmla="*/ 511 h 742"/>
                  <a:gd name="T24" fmla="*/ 721 w 766"/>
                  <a:gd name="T25" fmla="*/ 241 h 742"/>
                  <a:gd name="T26" fmla="*/ 721 w 766"/>
                  <a:gd name="T27" fmla="*/ 241 h 742"/>
                  <a:gd name="T28" fmla="*/ 545 w 766"/>
                  <a:gd name="T29" fmla="*/ 50 h 742"/>
                  <a:gd name="T30" fmla="*/ 545 w 766"/>
                  <a:gd name="T31" fmla="*/ 50 h 742"/>
                  <a:gd name="T32" fmla="*/ 416 w 766"/>
                  <a:gd name="T33" fmla="*/ 23 h 742"/>
                  <a:gd name="T34" fmla="*/ 387 w 766"/>
                  <a:gd name="T35" fmla="*/ 741 h 742"/>
                  <a:gd name="T36" fmla="*/ 387 w 766"/>
                  <a:gd name="T37" fmla="*/ 741 h 742"/>
                  <a:gd name="T38" fmla="*/ 253 w 766"/>
                  <a:gd name="T39" fmla="*/ 713 h 742"/>
                  <a:gd name="T40" fmla="*/ 253 w 766"/>
                  <a:gd name="T41" fmla="*/ 713 h 742"/>
                  <a:gd name="T42" fmla="*/ 82 w 766"/>
                  <a:gd name="T43" fmla="*/ 235 h 742"/>
                  <a:gd name="T44" fmla="*/ 82 w 766"/>
                  <a:gd name="T45" fmla="*/ 235 h 742"/>
                  <a:gd name="T46" fmla="*/ 281 w 766"/>
                  <a:gd name="T47" fmla="*/ 38 h 742"/>
                  <a:gd name="T48" fmla="*/ 281 w 766"/>
                  <a:gd name="T49" fmla="*/ 38 h 742"/>
                  <a:gd name="T50" fmla="*/ 550 w 766"/>
                  <a:gd name="T51" fmla="*/ 39 h 742"/>
                  <a:gd name="T52" fmla="*/ 550 w 766"/>
                  <a:gd name="T53" fmla="*/ 39 h 742"/>
                  <a:gd name="T54" fmla="*/ 732 w 766"/>
                  <a:gd name="T55" fmla="*/ 237 h 742"/>
                  <a:gd name="T56" fmla="*/ 732 w 766"/>
                  <a:gd name="T57" fmla="*/ 237 h 742"/>
                  <a:gd name="T58" fmla="*/ 721 w 766"/>
                  <a:gd name="T59" fmla="*/ 516 h 742"/>
                  <a:gd name="T60" fmla="*/ 721 w 766"/>
                  <a:gd name="T61" fmla="*/ 516 h 742"/>
                  <a:gd name="T62" fmla="*/ 522 w 766"/>
                  <a:gd name="T63" fmla="*/ 714 h 742"/>
                  <a:gd name="T64" fmla="*/ 522 w 766"/>
                  <a:gd name="T65" fmla="*/ 714 h 742"/>
                  <a:gd name="T66" fmla="*/ 387 w 766"/>
                  <a:gd name="T67" fmla="*/ 741 h 7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66" h="742">
                    <a:moveTo>
                      <a:pt x="416" y="23"/>
                    </a:moveTo>
                    <a:lnTo>
                      <a:pt x="416" y="23"/>
                    </a:lnTo>
                    <a:cubicBezTo>
                      <a:pt x="372" y="23"/>
                      <a:pt x="328" y="31"/>
                      <a:pt x="285" y="49"/>
                    </a:cubicBezTo>
                    <a:lnTo>
                      <a:pt x="285" y="49"/>
                    </a:lnTo>
                    <a:cubicBezTo>
                      <a:pt x="200" y="85"/>
                      <a:pt x="132" y="153"/>
                      <a:pt x="93" y="240"/>
                    </a:cubicBezTo>
                    <a:lnTo>
                      <a:pt x="93" y="240"/>
                    </a:lnTo>
                    <a:cubicBezTo>
                      <a:pt x="14" y="420"/>
                      <a:pt x="88" y="627"/>
                      <a:pt x="258" y="702"/>
                    </a:cubicBezTo>
                    <a:lnTo>
                      <a:pt x="258" y="702"/>
                    </a:lnTo>
                    <a:cubicBezTo>
                      <a:pt x="340" y="738"/>
                      <a:pt x="433" y="738"/>
                      <a:pt x="518" y="702"/>
                    </a:cubicBezTo>
                    <a:lnTo>
                      <a:pt x="518" y="702"/>
                    </a:lnTo>
                    <a:cubicBezTo>
                      <a:pt x="603" y="667"/>
                      <a:pt x="671" y="599"/>
                      <a:pt x="710" y="511"/>
                    </a:cubicBezTo>
                    <a:lnTo>
                      <a:pt x="710" y="511"/>
                    </a:lnTo>
                    <a:cubicBezTo>
                      <a:pt x="748" y="424"/>
                      <a:pt x="752" y="328"/>
                      <a:pt x="721" y="241"/>
                    </a:cubicBezTo>
                    <a:lnTo>
                      <a:pt x="721" y="241"/>
                    </a:lnTo>
                    <a:cubicBezTo>
                      <a:pt x="690" y="154"/>
                      <a:pt x="627" y="86"/>
                      <a:pt x="545" y="50"/>
                    </a:cubicBezTo>
                    <a:lnTo>
                      <a:pt x="545" y="50"/>
                    </a:lnTo>
                    <a:cubicBezTo>
                      <a:pt x="503" y="31"/>
                      <a:pt x="460" y="23"/>
                      <a:pt x="416" y="23"/>
                    </a:cubicBezTo>
                    <a:close/>
                    <a:moveTo>
                      <a:pt x="387" y="741"/>
                    </a:moveTo>
                    <a:lnTo>
                      <a:pt x="387" y="741"/>
                    </a:lnTo>
                    <a:cubicBezTo>
                      <a:pt x="341" y="741"/>
                      <a:pt x="296" y="732"/>
                      <a:pt x="253" y="713"/>
                    </a:cubicBezTo>
                    <a:lnTo>
                      <a:pt x="253" y="713"/>
                    </a:lnTo>
                    <a:cubicBezTo>
                      <a:pt x="77" y="636"/>
                      <a:pt x="0" y="421"/>
                      <a:pt x="82" y="235"/>
                    </a:cubicBezTo>
                    <a:lnTo>
                      <a:pt x="82" y="235"/>
                    </a:lnTo>
                    <a:cubicBezTo>
                      <a:pt x="122" y="145"/>
                      <a:pt x="192" y="75"/>
                      <a:pt x="281" y="38"/>
                    </a:cubicBezTo>
                    <a:lnTo>
                      <a:pt x="281" y="38"/>
                    </a:lnTo>
                    <a:cubicBezTo>
                      <a:pt x="369" y="0"/>
                      <a:pt x="464" y="1"/>
                      <a:pt x="550" y="39"/>
                    </a:cubicBezTo>
                    <a:lnTo>
                      <a:pt x="550" y="39"/>
                    </a:lnTo>
                    <a:cubicBezTo>
                      <a:pt x="635" y="76"/>
                      <a:pt x="700" y="147"/>
                      <a:pt x="732" y="237"/>
                    </a:cubicBezTo>
                    <a:lnTo>
                      <a:pt x="732" y="237"/>
                    </a:lnTo>
                    <a:cubicBezTo>
                      <a:pt x="765" y="327"/>
                      <a:pt x="760" y="426"/>
                      <a:pt x="721" y="516"/>
                    </a:cubicBezTo>
                    <a:lnTo>
                      <a:pt x="721" y="516"/>
                    </a:lnTo>
                    <a:cubicBezTo>
                      <a:pt x="681" y="606"/>
                      <a:pt x="611" y="676"/>
                      <a:pt x="522" y="714"/>
                    </a:cubicBezTo>
                    <a:lnTo>
                      <a:pt x="522" y="714"/>
                    </a:lnTo>
                    <a:cubicBezTo>
                      <a:pt x="479" y="732"/>
                      <a:pt x="433" y="741"/>
                      <a:pt x="387" y="741"/>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72" name="Freeform 270">
                <a:extLst>
                  <a:ext uri="{FF2B5EF4-FFF2-40B4-BE49-F238E27FC236}">
                    <a16:creationId xmlns:a16="http://schemas.microsoft.com/office/drawing/2014/main" id="{D8D5AA6B-C1CD-4F0A-B002-E372971ED733}"/>
                  </a:ext>
                </a:extLst>
              </p:cNvPr>
              <p:cNvSpPr>
                <a:spLocks noChangeArrowheads="1"/>
              </p:cNvSpPr>
              <p:nvPr/>
            </p:nvSpPr>
            <p:spPr bwMode="auto">
              <a:xfrm>
                <a:off x="8265260" y="10287000"/>
                <a:ext cx="263769" cy="252779"/>
              </a:xfrm>
              <a:custGeom>
                <a:avLst/>
                <a:gdLst>
                  <a:gd name="T0" fmla="*/ 140 w 210"/>
                  <a:gd name="T1" fmla="*/ 10 h 203"/>
                  <a:gd name="T2" fmla="*/ 140 w 210"/>
                  <a:gd name="T3" fmla="*/ 10 h 203"/>
                  <a:gd name="T4" fmla="*/ 66 w 210"/>
                  <a:gd name="T5" fmla="*/ 10 h 203"/>
                  <a:gd name="T6" fmla="*/ 66 w 210"/>
                  <a:gd name="T7" fmla="*/ 10 h 203"/>
                  <a:gd name="T8" fmla="*/ 12 w 210"/>
                  <a:gd name="T9" fmla="*/ 63 h 203"/>
                  <a:gd name="T10" fmla="*/ 12 w 210"/>
                  <a:gd name="T11" fmla="*/ 63 h 203"/>
                  <a:gd name="T12" fmla="*/ 9 w 210"/>
                  <a:gd name="T13" fmla="*/ 139 h 203"/>
                  <a:gd name="T14" fmla="*/ 9 w 210"/>
                  <a:gd name="T15" fmla="*/ 139 h 203"/>
                  <a:gd name="T16" fmla="*/ 59 w 210"/>
                  <a:gd name="T17" fmla="*/ 194 h 203"/>
                  <a:gd name="T18" fmla="*/ 59 w 210"/>
                  <a:gd name="T19" fmla="*/ 194 h 203"/>
                  <a:gd name="T20" fmla="*/ 96 w 210"/>
                  <a:gd name="T21" fmla="*/ 202 h 203"/>
                  <a:gd name="T22" fmla="*/ 96 w 210"/>
                  <a:gd name="T23" fmla="*/ 202 h 203"/>
                  <a:gd name="T24" fmla="*/ 187 w 210"/>
                  <a:gd name="T25" fmla="*/ 140 h 203"/>
                  <a:gd name="T26" fmla="*/ 187 w 210"/>
                  <a:gd name="T27" fmla="*/ 140 h 203"/>
                  <a:gd name="T28" fmla="*/ 140 w 210"/>
                  <a:gd name="T29" fmla="*/ 1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03">
                    <a:moveTo>
                      <a:pt x="140" y="10"/>
                    </a:moveTo>
                    <a:lnTo>
                      <a:pt x="140" y="10"/>
                    </a:lnTo>
                    <a:cubicBezTo>
                      <a:pt x="116" y="0"/>
                      <a:pt x="90" y="0"/>
                      <a:pt x="66" y="10"/>
                    </a:cubicBezTo>
                    <a:lnTo>
                      <a:pt x="66" y="10"/>
                    </a:lnTo>
                    <a:cubicBezTo>
                      <a:pt x="42" y="19"/>
                      <a:pt x="23" y="39"/>
                      <a:pt x="12" y="63"/>
                    </a:cubicBezTo>
                    <a:lnTo>
                      <a:pt x="12" y="63"/>
                    </a:lnTo>
                    <a:cubicBezTo>
                      <a:pt x="1" y="88"/>
                      <a:pt x="0" y="115"/>
                      <a:pt x="9" y="139"/>
                    </a:cubicBezTo>
                    <a:lnTo>
                      <a:pt x="9" y="139"/>
                    </a:lnTo>
                    <a:cubicBezTo>
                      <a:pt x="18" y="165"/>
                      <a:pt x="36" y="184"/>
                      <a:pt x="59" y="194"/>
                    </a:cubicBezTo>
                    <a:lnTo>
                      <a:pt x="59" y="194"/>
                    </a:lnTo>
                    <a:cubicBezTo>
                      <a:pt x="71" y="199"/>
                      <a:pt x="84" y="202"/>
                      <a:pt x="96" y="202"/>
                    </a:cubicBezTo>
                    <a:lnTo>
                      <a:pt x="96" y="202"/>
                    </a:lnTo>
                    <a:cubicBezTo>
                      <a:pt x="134" y="202"/>
                      <a:pt x="170" y="179"/>
                      <a:pt x="187" y="140"/>
                    </a:cubicBezTo>
                    <a:lnTo>
                      <a:pt x="187" y="140"/>
                    </a:lnTo>
                    <a:cubicBezTo>
                      <a:pt x="209" y="89"/>
                      <a:pt x="188" y="30"/>
                      <a:pt x="140" y="10"/>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73" name="Freeform 271">
                <a:extLst>
                  <a:ext uri="{FF2B5EF4-FFF2-40B4-BE49-F238E27FC236}">
                    <a16:creationId xmlns:a16="http://schemas.microsoft.com/office/drawing/2014/main" id="{7DA3D804-3FD8-4634-A721-52E8BE1D447C}"/>
                  </a:ext>
                </a:extLst>
              </p:cNvPr>
              <p:cNvSpPr>
                <a:spLocks noChangeArrowheads="1"/>
              </p:cNvSpPr>
              <p:nvPr/>
            </p:nvSpPr>
            <p:spPr bwMode="auto">
              <a:xfrm>
                <a:off x="8320212" y="9951795"/>
                <a:ext cx="522042" cy="917695"/>
              </a:xfrm>
              <a:custGeom>
                <a:avLst/>
                <a:gdLst>
                  <a:gd name="T0" fmla="*/ 383 w 417"/>
                  <a:gd name="T1" fmla="*/ 230 h 735"/>
                  <a:gd name="T2" fmla="*/ 383 w 417"/>
                  <a:gd name="T3" fmla="*/ 230 h 735"/>
                  <a:gd name="T4" fmla="*/ 201 w 417"/>
                  <a:gd name="T5" fmla="*/ 32 h 735"/>
                  <a:gd name="T6" fmla="*/ 201 w 417"/>
                  <a:gd name="T7" fmla="*/ 32 h 735"/>
                  <a:gd name="T8" fmla="*/ 34 w 417"/>
                  <a:gd name="T9" fmla="*/ 5 h 735"/>
                  <a:gd name="T10" fmla="*/ 34 w 417"/>
                  <a:gd name="T11" fmla="*/ 5 h 735"/>
                  <a:gd name="T12" fmla="*/ 29 w 417"/>
                  <a:gd name="T13" fmla="*/ 11 h 735"/>
                  <a:gd name="T14" fmla="*/ 29 w 417"/>
                  <a:gd name="T15" fmla="*/ 11 h 735"/>
                  <a:gd name="T16" fmla="*/ 34 w 417"/>
                  <a:gd name="T17" fmla="*/ 17 h 735"/>
                  <a:gd name="T18" fmla="*/ 34 w 417"/>
                  <a:gd name="T19" fmla="*/ 17 h 735"/>
                  <a:gd name="T20" fmla="*/ 132 w 417"/>
                  <a:gd name="T21" fmla="*/ 43 h 735"/>
                  <a:gd name="T22" fmla="*/ 132 w 417"/>
                  <a:gd name="T23" fmla="*/ 43 h 735"/>
                  <a:gd name="T24" fmla="*/ 309 w 417"/>
                  <a:gd name="T25" fmla="*/ 234 h 735"/>
                  <a:gd name="T26" fmla="*/ 309 w 417"/>
                  <a:gd name="T27" fmla="*/ 234 h 735"/>
                  <a:gd name="T28" fmla="*/ 297 w 417"/>
                  <a:gd name="T29" fmla="*/ 504 h 735"/>
                  <a:gd name="T30" fmla="*/ 297 w 417"/>
                  <a:gd name="T31" fmla="*/ 504 h 735"/>
                  <a:gd name="T32" fmla="*/ 5 w 417"/>
                  <a:gd name="T33" fmla="*/ 721 h 735"/>
                  <a:gd name="T34" fmla="*/ 5 w 417"/>
                  <a:gd name="T35" fmla="*/ 721 h 735"/>
                  <a:gd name="T36" fmla="*/ 0 w 417"/>
                  <a:gd name="T37" fmla="*/ 727 h 735"/>
                  <a:gd name="T38" fmla="*/ 0 w 417"/>
                  <a:gd name="T39" fmla="*/ 727 h 735"/>
                  <a:gd name="T40" fmla="*/ 5 w 417"/>
                  <a:gd name="T41" fmla="*/ 732 h 735"/>
                  <a:gd name="T42" fmla="*/ 5 w 417"/>
                  <a:gd name="T43" fmla="*/ 732 h 735"/>
                  <a:gd name="T44" fmla="*/ 39 w 417"/>
                  <a:gd name="T45" fmla="*/ 734 h 735"/>
                  <a:gd name="T46" fmla="*/ 39 w 417"/>
                  <a:gd name="T47" fmla="*/ 734 h 735"/>
                  <a:gd name="T48" fmla="*/ 372 w 417"/>
                  <a:gd name="T49" fmla="*/ 509 h 735"/>
                  <a:gd name="T50" fmla="*/ 372 w 417"/>
                  <a:gd name="T51" fmla="*/ 509 h 735"/>
                  <a:gd name="T52" fmla="*/ 383 w 417"/>
                  <a:gd name="T53" fmla="*/ 23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17" h="735">
                    <a:moveTo>
                      <a:pt x="383" y="230"/>
                    </a:moveTo>
                    <a:lnTo>
                      <a:pt x="383" y="230"/>
                    </a:lnTo>
                    <a:cubicBezTo>
                      <a:pt x="351" y="140"/>
                      <a:pt x="287" y="69"/>
                      <a:pt x="201" y="32"/>
                    </a:cubicBezTo>
                    <a:lnTo>
                      <a:pt x="201" y="32"/>
                    </a:lnTo>
                    <a:cubicBezTo>
                      <a:pt x="149" y="9"/>
                      <a:pt x="91" y="0"/>
                      <a:pt x="34" y="5"/>
                    </a:cubicBezTo>
                    <a:lnTo>
                      <a:pt x="34" y="5"/>
                    </a:lnTo>
                    <a:cubicBezTo>
                      <a:pt x="32" y="5"/>
                      <a:pt x="29" y="8"/>
                      <a:pt x="29" y="11"/>
                    </a:cubicBezTo>
                    <a:lnTo>
                      <a:pt x="29" y="11"/>
                    </a:lnTo>
                    <a:cubicBezTo>
                      <a:pt x="29" y="14"/>
                      <a:pt x="32" y="17"/>
                      <a:pt x="34" y="17"/>
                    </a:cubicBezTo>
                    <a:lnTo>
                      <a:pt x="34" y="17"/>
                    </a:lnTo>
                    <a:cubicBezTo>
                      <a:pt x="68" y="21"/>
                      <a:pt x="101" y="29"/>
                      <a:pt x="132" y="43"/>
                    </a:cubicBezTo>
                    <a:lnTo>
                      <a:pt x="132" y="43"/>
                    </a:lnTo>
                    <a:cubicBezTo>
                      <a:pt x="215" y="79"/>
                      <a:pt x="277" y="147"/>
                      <a:pt x="309" y="234"/>
                    </a:cubicBezTo>
                    <a:lnTo>
                      <a:pt x="309" y="234"/>
                    </a:lnTo>
                    <a:cubicBezTo>
                      <a:pt x="339" y="321"/>
                      <a:pt x="336" y="417"/>
                      <a:pt x="297" y="504"/>
                    </a:cubicBezTo>
                    <a:lnTo>
                      <a:pt x="297" y="504"/>
                    </a:lnTo>
                    <a:cubicBezTo>
                      <a:pt x="244" y="626"/>
                      <a:pt x="132" y="709"/>
                      <a:pt x="5" y="721"/>
                    </a:cubicBezTo>
                    <a:lnTo>
                      <a:pt x="5" y="721"/>
                    </a:lnTo>
                    <a:cubicBezTo>
                      <a:pt x="2" y="721"/>
                      <a:pt x="0" y="723"/>
                      <a:pt x="0" y="727"/>
                    </a:cubicBezTo>
                    <a:lnTo>
                      <a:pt x="0" y="727"/>
                    </a:lnTo>
                    <a:cubicBezTo>
                      <a:pt x="0" y="730"/>
                      <a:pt x="2" y="732"/>
                      <a:pt x="5" y="732"/>
                    </a:cubicBezTo>
                    <a:lnTo>
                      <a:pt x="5" y="732"/>
                    </a:lnTo>
                    <a:cubicBezTo>
                      <a:pt x="17" y="734"/>
                      <a:pt x="28" y="734"/>
                      <a:pt x="39" y="734"/>
                    </a:cubicBezTo>
                    <a:lnTo>
                      <a:pt x="39" y="734"/>
                    </a:lnTo>
                    <a:cubicBezTo>
                      <a:pt x="180" y="734"/>
                      <a:pt x="311" y="647"/>
                      <a:pt x="372" y="509"/>
                    </a:cubicBezTo>
                    <a:lnTo>
                      <a:pt x="372" y="509"/>
                    </a:lnTo>
                    <a:cubicBezTo>
                      <a:pt x="411" y="419"/>
                      <a:pt x="416" y="320"/>
                      <a:pt x="383" y="230"/>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74" name="Freeform 272">
                <a:extLst>
                  <a:ext uri="{FF2B5EF4-FFF2-40B4-BE49-F238E27FC236}">
                    <a16:creationId xmlns:a16="http://schemas.microsoft.com/office/drawing/2014/main" id="{681AB877-D91C-4535-B89D-52F98A74D92E}"/>
                  </a:ext>
                </a:extLst>
              </p:cNvPr>
              <p:cNvSpPr>
                <a:spLocks noChangeArrowheads="1"/>
              </p:cNvSpPr>
              <p:nvPr/>
            </p:nvSpPr>
            <p:spPr bwMode="auto">
              <a:xfrm>
                <a:off x="6276000" y="10468343"/>
                <a:ext cx="923192" cy="93417"/>
              </a:xfrm>
              <a:custGeom>
                <a:avLst/>
                <a:gdLst>
                  <a:gd name="T0" fmla="*/ 737 w 739"/>
                  <a:gd name="T1" fmla="*/ 49 h 75"/>
                  <a:gd name="T2" fmla="*/ 737 w 739"/>
                  <a:gd name="T3" fmla="*/ 49 h 75"/>
                  <a:gd name="T4" fmla="*/ 737 w 739"/>
                  <a:gd name="T5" fmla="*/ 49 h 75"/>
                  <a:gd name="T6" fmla="*/ 711 w 739"/>
                  <a:gd name="T7" fmla="*/ 73 h 75"/>
                  <a:gd name="T8" fmla="*/ 0 w 739"/>
                  <a:gd name="T9" fmla="*/ 49 h 75"/>
                  <a:gd name="T10" fmla="*/ 1 w 739"/>
                  <a:gd name="T11" fmla="*/ 0 h 75"/>
                  <a:gd name="T12" fmla="*/ 713 w 739"/>
                  <a:gd name="T13" fmla="*/ 24 h 75"/>
                  <a:gd name="T14" fmla="*/ 713 w 739"/>
                  <a:gd name="T15" fmla="*/ 24 h 75"/>
                  <a:gd name="T16" fmla="*/ 737 w 739"/>
                  <a:gd name="T17" fmla="*/ 4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9" h="75">
                    <a:moveTo>
                      <a:pt x="737" y="49"/>
                    </a:moveTo>
                    <a:lnTo>
                      <a:pt x="737" y="49"/>
                    </a:lnTo>
                    <a:lnTo>
                      <a:pt x="737" y="49"/>
                    </a:lnTo>
                    <a:cubicBezTo>
                      <a:pt x="737" y="63"/>
                      <a:pt x="725" y="74"/>
                      <a:pt x="711" y="73"/>
                    </a:cubicBezTo>
                    <a:lnTo>
                      <a:pt x="0" y="49"/>
                    </a:lnTo>
                    <a:lnTo>
                      <a:pt x="1" y="0"/>
                    </a:lnTo>
                    <a:lnTo>
                      <a:pt x="713" y="24"/>
                    </a:lnTo>
                    <a:lnTo>
                      <a:pt x="713" y="24"/>
                    </a:lnTo>
                    <a:cubicBezTo>
                      <a:pt x="727" y="25"/>
                      <a:pt x="738" y="36"/>
                      <a:pt x="737" y="49"/>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75" name="Freeform 273">
                <a:extLst>
                  <a:ext uri="{FF2B5EF4-FFF2-40B4-BE49-F238E27FC236}">
                    <a16:creationId xmlns:a16="http://schemas.microsoft.com/office/drawing/2014/main" id="{88F98F25-4D69-4F5D-A5EB-6B9F5910C641}"/>
                  </a:ext>
                </a:extLst>
              </p:cNvPr>
              <p:cNvSpPr>
                <a:spLocks noChangeArrowheads="1"/>
              </p:cNvSpPr>
              <p:nvPr/>
            </p:nvSpPr>
            <p:spPr bwMode="auto">
              <a:xfrm>
                <a:off x="6265010" y="10462846"/>
                <a:ext cx="939676" cy="109904"/>
              </a:xfrm>
              <a:custGeom>
                <a:avLst/>
                <a:gdLst>
                  <a:gd name="T0" fmla="*/ 13 w 752"/>
                  <a:gd name="T1" fmla="*/ 50 h 86"/>
                  <a:gd name="T2" fmla="*/ 719 w 752"/>
                  <a:gd name="T3" fmla="*/ 73 h 86"/>
                  <a:gd name="T4" fmla="*/ 719 w 752"/>
                  <a:gd name="T5" fmla="*/ 73 h 86"/>
                  <a:gd name="T6" fmla="*/ 732 w 752"/>
                  <a:gd name="T7" fmla="*/ 68 h 86"/>
                  <a:gd name="T8" fmla="*/ 732 w 752"/>
                  <a:gd name="T9" fmla="*/ 68 h 86"/>
                  <a:gd name="T10" fmla="*/ 739 w 752"/>
                  <a:gd name="T11" fmla="*/ 55 h 86"/>
                  <a:gd name="T12" fmla="*/ 739 w 752"/>
                  <a:gd name="T13" fmla="*/ 55 h 86"/>
                  <a:gd name="T14" fmla="*/ 720 w 752"/>
                  <a:gd name="T15" fmla="*/ 36 h 86"/>
                  <a:gd name="T16" fmla="*/ 14 w 752"/>
                  <a:gd name="T17" fmla="*/ 12 h 86"/>
                  <a:gd name="T18" fmla="*/ 13 w 752"/>
                  <a:gd name="T19" fmla="*/ 50 h 86"/>
                  <a:gd name="T20" fmla="*/ 719 w 752"/>
                  <a:gd name="T21" fmla="*/ 85 h 86"/>
                  <a:gd name="T22" fmla="*/ 719 w 752"/>
                  <a:gd name="T23" fmla="*/ 85 h 86"/>
                  <a:gd name="T24" fmla="*/ 718 w 752"/>
                  <a:gd name="T25" fmla="*/ 85 h 86"/>
                  <a:gd name="T26" fmla="*/ 7 w 752"/>
                  <a:gd name="T27" fmla="*/ 62 h 86"/>
                  <a:gd name="T28" fmla="*/ 7 w 752"/>
                  <a:gd name="T29" fmla="*/ 62 h 86"/>
                  <a:gd name="T30" fmla="*/ 0 w 752"/>
                  <a:gd name="T31" fmla="*/ 55 h 86"/>
                  <a:gd name="T32" fmla="*/ 2 w 752"/>
                  <a:gd name="T33" fmla="*/ 6 h 86"/>
                  <a:gd name="T34" fmla="*/ 2 w 752"/>
                  <a:gd name="T35" fmla="*/ 6 h 86"/>
                  <a:gd name="T36" fmla="*/ 4 w 752"/>
                  <a:gd name="T37" fmla="*/ 2 h 86"/>
                  <a:gd name="T38" fmla="*/ 4 w 752"/>
                  <a:gd name="T39" fmla="*/ 2 h 86"/>
                  <a:gd name="T40" fmla="*/ 8 w 752"/>
                  <a:gd name="T41" fmla="*/ 0 h 86"/>
                  <a:gd name="T42" fmla="*/ 720 w 752"/>
                  <a:gd name="T43" fmla="*/ 24 h 86"/>
                  <a:gd name="T44" fmla="*/ 720 w 752"/>
                  <a:gd name="T45" fmla="*/ 24 h 86"/>
                  <a:gd name="T46" fmla="*/ 750 w 752"/>
                  <a:gd name="T47" fmla="*/ 55 h 86"/>
                  <a:gd name="T48" fmla="*/ 750 w 752"/>
                  <a:gd name="T49" fmla="*/ 55 h 86"/>
                  <a:gd name="T50" fmla="*/ 740 w 752"/>
                  <a:gd name="T51" fmla="*/ 78 h 86"/>
                  <a:gd name="T52" fmla="*/ 740 w 752"/>
                  <a:gd name="T53" fmla="*/ 78 h 86"/>
                  <a:gd name="T54" fmla="*/ 719 w 752"/>
                  <a:gd name="T55" fmla="*/ 85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52" h="86">
                    <a:moveTo>
                      <a:pt x="13" y="50"/>
                    </a:moveTo>
                    <a:lnTo>
                      <a:pt x="719" y="73"/>
                    </a:lnTo>
                    <a:lnTo>
                      <a:pt x="719" y="73"/>
                    </a:lnTo>
                    <a:cubicBezTo>
                      <a:pt x="724" y="74"/>
                      <a:pt x="729" y="72"/>
                      <a:pt x="732" y="68"/>
                    </a:cubicBezTo>
                    <a:lnTo>
                      <a:pt x="732" y="68"/>
                    </a:lnTo>
                    <a:cubicBezTo>
                      <a:pt x="736" y="65"/>
                      <a:pt x="738" y="60"/>
                      <a:pt x="739" y="55"/>
                    </a:cubicBezTo>
                    <a:lnTo>
                      <a:pt x="739" y="55"/>
                    </a:lnTo>
                    <a:cubicBezTo>
                      <a:pt x="739" y="45"/>
                      <a:pt x="731" y="37"/>
                      <a:pt x="720" y="36"/>
                    </a:cubicBezTo>
                    <a:lnTo>
                      <a:pt x="14" y="12"/>
                    </a:lnTo>
                    <a:lnTo>
                      <a:pt x="13" y="50"/>
                    </a:lnTo>
                    <a:close/>
                    <a:moveTo>
                      <a:pt x="719" y="85"/>
                    </a:moveTo>
                    <a:lnTo>
                      <a:pt x="719" y="85"/>
                    </a:lnTo>
                    <a:cubicBezTo>
                      <a:pt x="719" y="85"/>
                      <a:pt x="719" y="85"/>
                      <a:pt x="718" y="85"/>
                    </a:cubicBezTo>
                    <a:lnTo>
                      <a:pt x="7" y="62"/>
                    </a:lnTo>
                    <a:lnTo>
                      <a:pt x="7" y="62"/>
                    </a:lnTo>
                    <a:cubicBezTo>
                      <a:pt x="3" y="62"/>
                      <a:pt x="0" y="59"/>
                      <a:pt x="0" y="55"/>
                    </a:cubicBezTo>
                    <a:lnTo>
                      <a:pt x="2" y="6"/>
                    </a:lnTo>
                    <a:lnTo>
                      <a:pt x="2" y="6"/>
                    </a:lnTo>
                    <a:cubicBezTo>
                      <a:pt x="2" y="4"/>
                      <a:pt x="3" y="3"/>
                      <a:pt x="4" y="2"/>
                    </a:cubicBezTo>
                    <a:lnTo>
                      <a:pt x="4" y="2"/>
                    </a:lnTo>
                    <a:cubicBezTo>
                      <a:pt x="5" y="1"/>
                      <a:pt x="7" y="0"/>
                      <a:pt x="8" y="0"/>
                    </a:cubicBezTo>
                    <a:lnTo>
                      <a:pt x="720" y="24"/>
                    </a:lnTo>
                    <a:lnTo>
                      <a:pt x="720" y="24"/>
                    </a:lnTo>
                    <a:cubicBezTo>
                      <a:pt x="737" y="24"/>
                      <a:pt x="751" y="39"/>
                      <a:pt x="750" y="55"/>
                    </a:cubicBezTo>
                    <a:lnTo>
                      <a:pt x="750" y="55"/>
                    </a:lnTo>
                    <a:cubicBezTo>
                      <a:pt x="750" y="64"/>
                      <a:pt x="747" y="71"/>
                      <a:pt x="740" y="78"/>
                    </a:cubicBezTo>
                    <a:lnTo>
                      <a:pt x="740" y="78"/>
                    </a:lnTo>
                    <a:cubicBezTo>
                      <a:pt x="735" y="82"/>
                      <a:pt x="728" y="85"/>
                      <a:pt x="719" y="85"/>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76" name="Freeform 274">
                <a:extLst>
                  <a:ext uri="{FF2B5EF4-FFF2-40B4-BE49-F238E27FC236}">
                    <a16:creationId xmlns:a16="http://schemas.microsoft.com/office/drawing/2014/main" id="{616D3E65-3697-4710-88BB-253D08976E8F}"/>
                  </a:ext>
                </a:extLst>
              </p:cNvPr>
              <p:cNvSpPr>
                <a:spLocks noChangeArrowheads="1"/>
              </p:cNvSpPr>
              <p:nvPr/>
            </p:nvSpPr>
            <p:spPr bwMode="auto">
              <a:xfrm>
                <a:off x="6721109" y="9446237"/>
                <a:ext cx="483577" cy="1121019"/>
              </a:xfrm>
              <a:custGeom>
                <a:avLst/>
                <a:gdLst>
                  <a:gd name="T0" fmla="*/ 369 w 388"/>
                  <a:gd name="T1" fmla="*/ 895 h 901"/>
                  <a:gd name="T2" fmla="*/ 369 w 388"/>
                  <a:gd name="T3" fmla="*/ 895 h 901"/>
                  <a:gd name="T4" fmla="*/ 369 w 388"/>
                  <a:gd name="T5" fmla="*/ 895 h 901"/>
                  <a:gd name="T6" fmla="*/ 336 w 388"/>
                  <a:gd name="T7" fmla="*/ 881 h 901"/>
                  <a:gd name="T8" fmla="*/ 0 w 388"/>
                  <a:gd name="T9" fmla="*/ 19 h 901"/>
                  <a:gd name="T10" fmla="*/ 47 w 388"/>
                  <a:gd name="T11" fmla="*/ 0 h 901"/>
                  <a:gd name="T12" fmla="*/ 382 w 388"/>
                  <a:gd name="T13" fmla="*/ 863 h 901"/>
                  <a:gd name="T14" fmla="*/ 382 w 388"/>
                  <a:gd name="T15" fmla="*/ 863 h 901"/>
                  <a:gd name="T16" fmla="*/ 369 w 388"/>
                  <a:gd name="T17" fmla="*/ 895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8" h="901">
                    <a:moveTo>
                      <a:pt x="369" y="895"/>
                    </a:moveTo>
                    <a:lnTo>
                      <a:pt x="369" y="895"/>
                    </a:lnTo>
                    <a:lnTo>
                      <a:pt x="369" y="895"/>
                    </a:lnTo>
                    <a:cubicBezTo>
                      <a:pt x="356" y="900"/>
                      <a:pt x="341" y="894"/>
                      <a:pt x="336" y="881"/>
                    </a:cubicBezTo>
                    <a:lnTo>
                      <a:pt x="0" y="19"/>
                    </a:lnTo>
                    <a:lnTo>
                      <a:pt x="47" y="0"/>
                    </a:lnTo>
                    <a:lnTo>
                      <a:pt x="382" y="863"/>
                    </a:lnTo>
                    <a:lnTo>
                      <a:pt x="382" y="863"/>
                    </a:lnTo>
                    <a:cubicBezTo>
                      <a:pt x="387" y="876"/>
                      <a:pt x="381" y="891"/>
                      <a:pt x="369" y="895"/>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77" name="Freeform 275">
                <a:extLst>
                  <a:ext uri="{FF2B5EF4-FFF2-40B4-BE49-F238E27FC236}">
                    <a16:creationId xmlns:a16="http://schemas.microsoft.com/office/drawing/2014/main" id="{C846F3DF-DD38-425B-B610-38452174CDC0}"/>
                  </a:ext>
                </a:extLst>
              </p:cNvPr>
              <p:cNvSpPr>
                <a:spLocks noChangeArrowheads="1"/>
              </p:cNvSpPr>
              <p:nvPr/>
            </p:nvSpPr>
            <p:spPr bwMode="auto">
              <a:xfrm>
                <a:off x="6715616" y="9435247"/>
                <a:ext cx="500061" cy="1132010"/>
              </a:xfrm>
              <a:custGeom>
                <a:avLst/>
                <a:gdLst>
                  <a:gd name="T0" fmla="*/ 14 w 401"/>
                  <a:gd name="T1" fmla="*/ 28 h 910"/>
                  <a:gd name="T2" fmla="*/ 348 w 401"/>
                  <a:gd name="T3" fmla="*/ 885 h 910"/>
                  <a:gd name="T4" fmla="*/ 348 w 401"/>
                  <a:gd name="T5" fmla="*/ 885 h 910"/>
                  <a:gd name="T6" fmla="*/ 372 w 401"/>
                  <a:gd name="T7" fmla="*/ 896 h 910"/>
                  <a:gd name="T8" fmla="*/ 372 w 401"/>
                  <a:gd name="T9" fmla="*/ 896 h 910"/>
                  <a:gd name="T10" fmla="*/ 382 w 401"/>
                  <a:gd name="T11" fmla="*/ 886 h 910"/>
                  <a:gd name="T12" fmla="*/ 382 w 401"/>
                  <a:gd name="T13" fmla="*/ 886 h 910"/>
                  <a:gd name="T14" fmla="*/ 383 w 401"/>
                  <a:gd name="T15" fmla="*/ 871 h 910"/>
                  <a:gd name="T16" fmla="*/ 49 w 401"/>
                  <a:gd name="T17" fmla="*/ 14 h 910"/>
                  <a:gd name="T18" fmla="*/ 14 w 401"/>
                  <a:gd name="T19" fmla="*/ 28 h 910"/>
                  <a:gd name="T20" fmla="*/ 375 w 401"/>
                  <a:gd name="T21" fmla="*/ 901 h 910"/>
                  <a:gd name="T22" fmla="*/ 375 w 401"/>
                  <a:gd name="T23" fmla="*/ 901 h 910"/>
                  <a:gd name="T24" fmla="*/ 365 w 401"/>
                  <a:gd name="T25" fmla="*/ 909 h 910"/>
                  <a:gd name="T26" fmla="*/ 365 w 401"/>
                  <a:gd name="T27" fmla="*/ 909 h 910"/>
                  <a:gd name="T28" fmla="*/ 336 w 401"/>
                  <a:gd name="T29" fmla="*/ 889 h 910"/>
                  <a:gd name="T30" fmla="*/ 1 w 401"/>
                  <a:gd name="T31" fmla="*/ 26 h 910"/>
                  <a:gd name="T32" fmla="*/ 1 w 401"/>
                  <a:gd name="T33" fmla="*/ 26 h 910"/>
                  <a:gd name="T34" fmla="*/ 4 w 401"/>
                  <a:gd name="T35" fmla="*/ 19 h 910"/>
                  <a:gd name="T36" fmla="*/ 50 w 401"/>
                  <a:gd name="T37" fmla="*/ 1 h 910"/>
                  <a:gd name="T38" fmla="*/ 50 w 401"/>
                  <a:gd name="T39" fmla="*/ 1 h 910"/>
                  <a:gd name="T40" fmla="*/ 55 w 401"/>
                  <a:gd name="T41" fmla="*/ 1 h 910"/>
                  <a:gd name="T42" fmla="*/ 55 w 401"/>
                  <a:gd name="T43" fmla="*/ 1 h 910"/>
                  <a:gd name="T44" fmla="*/ 58 w 401"/>
                  <a:gd name="T45" fmla="*/ 4 h 910"/>
                  <a:gd name="T46" fmla="*/ 394 w 401"/>
                  <a:gd name="T47" fmla="*/ 867 h 910"/>
                  <a:gd name="T48" fmla="*/ 394 w 401"/>
                  <a:gd name="T49" fmla="*/ 867 h 910"/>
                  <a:gd name="T50" fmla="*/ 377 w 401"/>
                  <a:gd name="T51" fmla="*/ 907 h 910"/>
                  <a:gd name="T52" fmla="*/ 377 w 401"/>
                  <a:gd name="T53" fmla="*/ 907 h 910"/>
                  <a:gd name="T54" fmla="*/ 365 w 401"/>
                  <a:gd name="T55" fmla="*/ 909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1" h="910">
                    <a:moveTo>
                      <a:pt x="14" y="28"/>
                    </a:moveTo>
                    <a:lnTo>
                      <a:pt x="348" y="885"/>
                    </a:lnTo>
                    <a:lnTo>
                      <a:pt x="348" y="885"/>
                    </a:lnTo>
                    <a:cubicBezTo>
                      <a:pt x="352" y="895"/>
                      <a:pt x="363" y="900"/>
                      <a:pt x="372" y="896"/>
                    </a:cubicBezTo>
                    <a:lnTo>
                      <a:pt x="372" y="896"/>
                    </a:lnTo>
                    <a:cubicBezTo>
                      <a:pt x="377" y="894"/>
                      <a:pt x="381" y="890"/>
                      <a:pt x="382" y="886"/>
                    </a:cubicBezTo>
                    <a:lnTo>
                      <a:pt x="382" y="886"/>
                    </a:lnTo>
                    <a:cubicBezTo>
                      <a:pt x="385" y="881"/>
                      <a:pt x="385" y="876"/>
                      <a:pt x="383" y="871"/>
                    </a:cubicBezTo>
                    <a:lnTo>
                      <a:pt x="49" y="14"/>
                    </a:lnTo>
                    <a:lnTo>
                      <a:pt x="14" y="28"/>
                    </a:lnTo>
                    <a:close/>
                    <a:moveTo>
                      <a:pt x="375" y="901"/>
                    </a:moveTo>
                    <a:lnTo>
                      <a:pt x="375" y="901"/>
                    </a:lnTo>
                    <a:close/>
                    <a:moveTo>
                      <a:pt x="365" y="909"/>
                    </a:moveTo>
                    <a:lnTo>
                      <a:pt x="365" y="909"/>
                    </a:lnTo>
                    <a:cubicBezTo>
                      <a:pt x="353" y="909"/>
                      <a:pt x="341" y="901"/>
                      <a:pt x="336" y="889"/>
                    </a:cubicBezTo>
                    <a:lnTo>
                      <a:pt x="1" y="26"/>
                    </a:lnTo>
                    <a:lnTo>
                      <a:pt x="1" y="26"/>
                    </a:lnTo>
                    <a:cubicBezTo>
                      <a:pt x="0" y="23"/>
                      <a:pt x="1" y="20"/>
                      <a:pt x="4" y="19"/>
                    </a:cubicBezTo>
                    <a:lnTo>
                      <a:pt x="50" y="1"/>
                    </a:lnTo>
                    <a:lnTo>
                      <a:pt x="50" y="1"/>
                    </a:lnTo>
                    <a:cubicBezTo>
                      <a:pt x="52" y="0"/>
                      <a:pt x="54" y="0"/>
                      <a:pt x="55" y="1"/>
                    </a:cubicBezTo>
                    <a:lnTo>
                      <a:pt x="55" y="1"/>
                    </a:lnTo>
                    <a:cubicBezTo>
                      <a:pt x="57" y="1"/>
                      <a:pt x="58" y="2"/>
                      <a:pt x="58" y="4"/>
                    </a:cubicBezTo>
                    <a:lnTo>
                      <a:pt x="394" y="867"/>
                    </a:lnTo>
                    <a:lnTo>
                      <a:pt x="394" y="867"/>
                    </a:lnTo>
                    <a:cubicBezTo>
                      <a:pt x="400" y="883"/>
                      <a:pt x="393" y="901"/>
                      <a:pt x="377" y="907"/>
                    </a:cubicBezTo>
                    <a:lnTo>
                      <a:pt x="377" y="907"/>
                    </a:lnTo>
                    <a:cubicBezTo>
                      <a:pt x="373" y="908"/>
                      <a:pt x="369" y="909"/>
                      <a:pt x="365" y="909"/>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78" name="Freeform 276">
                <a:extLst>
                  <a:ext uri="{FF2B5EF4-FFF2-40B4-BE49-F238E27FC236}">
                    <a16:creationId xmlns:a16="http://schemas.microsoft.com/office/drawing/2014/main" id="{4C086A2C-5632-49A1-8946-AE51EF5BBA0B}"/>
                  </a:ext>
                </a:extLst>
              </p:cNvPr>
              <p:cNvSpPr>
                <a:spLocks noChangeArrowheads="1"/>
              </p:cNvSpPr>
              <p:nvPr/>
            </p:nvSpPr>
            <p:spPr bwMode="auto">
              <a:xfrm>
                <a:off x="6528779" y="9347324"/>
                <a:ext cx="428625" cy="186837"/>
              </a:xfrm>
              <a:custGeom>
                <a:avLst/>
                <a:gdLst>
                  <a:gd name="T0" fmla="*/ 339 w 343"/>
                  <a:gd name="T1" fmla="*/ 118 h 149"/>
                  <a:gd name="T2" fmla="*/ 339 w 343"/>
                  <a:gd name="T3" fmla="*/ 118 h 149"/>
                  <a:gd name="T4" fmla="*/ 248 w 343"/>
                  <a:gd name="T5" fmla="*/ 40 h 149"/>
                  <a:gd name="T6" fmla="*/ 248 w 343"/>
                  <a:gd name="T7" fmla="*/ 40 h 149"/>
                  <a:gd name="T8" fmla="*/ 58 w 343"/>
                  <a:gd name="T9" fmla="*/ 20 h 149"/>
                  <a:gd name="T10" fmla="*/ 58 w 343"/>
                  <a:gd name="T11" fmla="*/ 20 h 149"/>
                  <a:gd name="T12" fmla="*/ 7 w 343"/>
                  <a:gd name="T13" fmla="*/ 63 h 149"/>
                  <a:gd name="T14" fmla="*/ 7 w 343"/>
                  <a:gd name="T15" fmla="*/ 63 h 149"/>
                  <a:gd name="T16" fmla="*/ 14 w 343"/>
                  <a:gd name="T17" fmla="*/ 111 h 149"/>
                  <a:gd name="T18" fmla="*/ 14 w 343"/>
                  <a:gd name="T19" fmla="*/ 111 h 149"/>
                  <a:gd name="T20" fmla="*/ 113 w 343"/>
                  <a:gd name="T21" fmla="*/ 148 h 149"/>
                  <a:gd name="T22" fmla="*/ 113 w 343"/>
                  <a:gd name="T23" fmla="*/ 148 h 149"/>
                  <a:gd name="T24" fmla="*/ 142 w 343"/>
                  <a:gd name="T25" fmla="*/ 146 h 149"/>
                  <a:gd name="T26" fmla="*/ 142 w 343"/>
                  <a:gd name="T27" fmla="*/ 146 h 149"/>
                  <a:gd name="T28" fmla="*/ 327 w 343"/>
                  <a:gd name="T29" fmla="*/ 148 h 149"/>
                  <a:gd name="T30" fmla="*/ 327 w 343"/>
                  <a:gd name="T31" fmla="*/ 148 h 149"/>
                  <a:gd name="T32" fmla="*/ 333 w 343"/>
                  <a:gd name="T33" fmla="*/ 146 h 149"/>
                  <a:gd name="T34" fmla="*/ 333 w 343"/>
                  <a:gd name="T35" fmla="*/ 146 h 149"/>
                  <a:gd name="T36" fmla="*/ 339 w 343"/>
                  <a:gd name="T37" fmla="*/ 11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 h="149">
                    <a:moveTo>
                      <a:pt x="339" y="118"/>
                    </a:moveTo>
                    <a:lnTo>
                      <a:pt x="339" y="118"/>
                    </a:lnTo>
                    <a:cubicBezTo>
                      <a:pt x="334" y="92"/>
                      <a:pt x="303" y="66"/>
                      <a:pt x="248" y="40"/>
                    </a:cubicBezTo>
                    <a:lnTo>
                      <a:pt x="248" y="40"/>
                    </a:lnTo>
                    <a:cubicBezTo>
                      <a:pt x="178" y="8"/>
                      <a:pt x="109" y="0"/>
                      <a:pt x="58" y="20"/>
                    </a:cubicBezTo>
                    <a:lnTo>
                      <a:pt x="58" y="20"/>
                    </a:lnTo>
                    <a:cubicBezTo>
                      <a:pt x="33" y="30"/>
                      <a:pt x="15" y="45"/>
                      <a:pt x="7" y="63"/>
                    </a:cubicBezTo>
                    <a:lnTo>
                      <a:pt x="7" y="63"/>
                    </a:lnTo>
                    <a:cubicBezTo>
                      <a:pt x="0" y="79"/>
                      <a:pt x="3" y="96"/>
                      <a:pt x="14" y="111"/>
                    </a:cubicBezTo>
                    <a:lnTo>
                      <a:pt x="14" y="111"/>
                    </a:lnTo>
                    <a:cubicBezTo>
                      <a:pt x="28" y="130"/>
                      <a:pt x="61" y="148"/>
                      <a:pt x="113" y="148"/>
                    </a:cubicBezTo>
                    <a:lnTo>
                      <a:pt x="113" y="148"/>
                    </a:lnTo>
                    <a:cubicBezTo>
                      <a:pt x="122" y="148"/>
                      <a:pt x="131" y="147"/>
                      <a:pt x="142" y="146"/>
                    </a:cubicBezTo>
                    <a:lnTo>
                      <a:pt x="142" y="146"/>
                    </a:lnTo>
                    <a:cubicBezTo>
                      <a:pt x="234" y="135"/>
                      <a:pt x="326" y="148"/>
                      <a:pt x="327" y="148"/>
                    </a:cubicBezTo>
                    <a:lnTo>
                      <a:pt x="327" y="148"/>
                    </a:lnTo>
                    <a:cubicBezTo>
                      <a:pt x="329" y="148"/>
                      <a:pt x="331" y="147"/>
                      <a:pt x="333" y="146"/>
                    </a:cubicBezTo>
                    <a:lnTo>
                      <a:pt x="333" y="146"/>
                    </a:lnTo>
                    <a:cubicBezTo>
                      <a:pt x="333" y="146"/>
                      <a:pt x="342" y="135"/>
                      <a:pt x="339" y="118"/>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79" name="Freeform 277">
                <a:extLst>
                  <a:ext uri="{FF2B5EF4-FFF2-40B4-BE49-F238E27FC236}">
                    <a16:creationId xmlns:a16="http://schemas.microsoft.com/office/drawing/2014/main" id="{D20376C9-6183-40D7-86D3-6C2B23F2691A}"/>
                  </a:ext>
                </a:extLst>
              </p:cNvPr>
              <p:cNvSpPr>
                <a:spLocks noChangeArrowheads="1"/>
              </p:cNvSpPr>
              <p:nvPr/>
            </p:nvSpPr>
            <p:spPr bwMode="auto">
              <a:xfrm>
                <a:off x="7946539" y="9204449"/>
                <a:ext cx="225301" cy="60445"/>
              </a:xfrm>
              <a:custGeom>
                <a:avLst/>
                <a:gdLst>
                  <a:gd name="T0" fmla="*/ 155 w 181"/>
                  <a:gd name="T1" fmla="*/ 0 h 50"/>
                  <a:gd name="T2" fmla="*/ 24 w 181"/>
                  <a:gd name="T3" fmla="*/ 0 h 50"/>
                  <a:gd name="T4" fmla="*/ 24 w 181"/>
                  <a:gd name="T5" fmla="*/ 0 h 50"/>
                  <a:gd name="T6" fmla="*/ 0 w 181"/>
                  <a:gd name="T7" fmla="*/ 25 h 50"/>
                  <a:gd name="T8" fmla="*/ 0 w 181"/>
                  <a:gd name="T9" fmla="*/ 25 h 50"/>
                  <a:gd name="T10" fmla="*/ 24 w 181"/>
                  <a:gd name="T11" fmla="*/ 49 h 50"/>
                  <a:gd name="T12" fmla="*/ 155 w 181"/>
                  <a:gd name="T13" fmla="*/ 49 h 50"/>
                  <a:gd name="T14" fmla="*/ 155 w 181"/>
                  <a:gd name="T15" fmla="*/ 49 h 50"/>
                  <a:gd name="T16" fmla="*/ 180 w 181"/>
                  <a:gd name="T17" fmla="*/ 25 h 50"/>
                  <a:gd name="T18" fmla="*/ 180 w 181"/>
                  <a:gd name="T19" fmla="*/ 25 h 50"/>
                  <a:gd name="T20" fmla="*/ 155 w 181"/>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1" h="50">
                    <a:moveTo>
                      <a:pt x="155" y="0"/>
                    </a:moveTo>
                    <a:lnTo>
                      <a:pt x="24" y="0"/>
                    </a:lnTo>
                    <a:lnTo>
                      <a:pt x="24" y="0"/>
                    </a:lnTo>
                    <a:cubicBezTo>
                      <a:pt x="11" y="0"/>
                      <a:pt x="0" y="11"/>
                      <a:pt x="0" y="25"/>
                    </a:cubicBezTo>
                    <a:lnTo>
                      <a:pt x="0" y="25"/>
                    </a:lnTo>
                    <a:cubicBezTo>
                      <a:pt x="0" y="38"/>
                      <a:pt x="11" y="49"/>
                      <a:pt x="24" y="49"/>
                    </a:cubicBezTo>
                    <a:lnTo>
                      <a:pt x="155" y="49"/>
                    </a:lnTo>
                    <a:lnTo>
                      <a:pt x="155" y="49"/>
                    </a:lnTo>
                    <a:cubicBezTo>
                      <a:pt x="169" y="49"/>
                      <a:pt x="180" y="38"/>
                      <a:pt x="180" y="25"/>
                    </a:cubicBezTo>
                    <a:lnTo>
                      <a:pt x="180" y="25"/>
                    </a:lnTo>
                    <a:cubicBezTo>
                      <a:pt x="180" y="11"/>
                      <a:pt x="169" y="0"/>
                      <a:pt x="155" y="0"/>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80" name="Freeform 278">
                <a:extLst>
                  <a:ext uri="{FF2B5EF4-FFF2-40B4-BE49-F238E27FC236}">
                    <a16:creationId xmlns:a16="http://schemas.microsoft.com/office/drawing/2014/main" id="{6D0DE7BD-CFFC-44D6-9F26-966C7BCD5989}"/>
                  </a:ext>
                </a:extLst>
              </p:cNvPr>
              <p:cNvSpPr>
                <a:spLocks noChangeArrowheads="1"/>
              </p:cNvSpPr>
              <p:nvPr/>
            </p:nvSpPr>
            <p:spPr bwMode="auto">
              <a:xfrm>
                <a:off x="6259513" y="9204449"/>
                <a:ext cx="2165106" cy="1351817"/>
              </a:xfrm>
              <a:custGeom>
                <a:avLst/>
                <a:gdLst>
                  <a:gd name="T0" fmla="*/ 1730 w 1737"/>
                  <a:gd name="T1" fmla="*/ 951 h 1083"/>
                  <a:gd name="T2" fmla="*/ 1336 w 1737"/>
                  <a:gd name="T3" fmla="*/ 175 h 1083"/>
                  <a:gd name="T4" fmla="*/ 1336 w 1737"/>
                  <a:gd name="T5" fmla="*/ 175 h 1083"/>
                  <a:gd name="T6" fmla="*/ 1349 w 1737"/>
                  <a:gd name="T7" fmla="*/ 134 h 1083"/>
                  <a:gd name="T8" fmla="*/ 1520 w 1737"/>
                  <a:gd name="T9" fmla="*/ 47 h 1083"/>
                  <a:gd name="T10" fmla="*/ 1520 w 1737"/>
                  <a:gd name="T11" fmla="*/ 47 h 1083"/>
                  <a:gd name="T12" fmla="*/ 1533 w 1737"/>
                  <a:gd name="T13" fmla="*/ 20 h 1083"/>
                  <a:gd name="T14" fmla="*/ 1533 w 1737"/>
                  <a:gd name="T15" fmla="*/ 20 h 1083"/>
                  <a:gd name="T16" fmla="*/ 1500 w 1737"/>
                  <a:gd name="T17" fmla="*/ 6 h 1083"/>
                  <a:gd name="T18" fmla="*/ 1302 w 1737"/>
                  <a:gd name="T19" fmla="*/ 107 h 1083"/>
                  <a:gd name="T20" fmla="*/ 1302 w 1737"/>
                  <a:gd name="T21" fmla="*/ 107 h 1083"/>
                  <a:gd name="T22" fmla="*/ 1302 w 1737"/>
                  <a:gd name="T23" fmla="*/ 107 h 1083"/>
                  <a:gd name="T24" fmla="*/ 1279 w 1737"/>
                  <a:gd name="T25" fmla="*/ 174 h 1083"/>
                  <a:gd name="T26" fmla="*/ 1328 w 1737"/>
                  <a:gd name="T27" fmla="*/ 269 h 1083"/>
                  <a:gd name="T28" fmla="*/ 1328 w 1737"/>
                  <a:gd name="T29" fmla="*/ 269 h 1083"/>
                  <a:gd name="T30" fmla="*/ 1319 w 1737"/>
                  <a:gd name="T31" fmla="*/ 294 h 1083"/>
                  <a:gd name="T32" fmla="*/ 23 w 1737"/>
                  <a:gd name="T33" fmla="*/ 1010 h 1083"/>
                  <a:gd name="T34" fmla="*/ 23 w 1737"/>
                  <a:gd name="T35" fmla="*/ 1010 h 1083"/>
                  <a:gd name="T36" fmla="*/ 9 w 1737"/>
                  <a:gd name="T37" fmla="*/ 1059 h 1083"/>
                  <a:gd name="T38" fmla="*/ 9 w 1737"/>
                  <a:gd name="T39" fmla="*/ 1059 h 1083"/>
                  <a:gd name="T40" fmla="*/ 57 w 1737"/>
                  <a:gd name="T41" fmla="*/ 1073 h 1083"/>
                  <a:gd name="T42" fmla="*/ 1336 w 1737"/>
                  <a:gd name="T43" fmla="*/ 368 h 1083"/>
                  <a:gd name="T44" fmla="*/ 1336 w 1737"/>
                  <a:gd name="T45" fmla="*/ 368 h 1083"/>
                  <a:gd name="T46" fmla="*/ 1386 w 1737"/>
                  <a:gd name="T47" fmla="*/ 383 h 1083"/>
                  <a:gd name="T48" fmla="*/ 1686 w 1737"/>
                  <a:gd name="T49" fmla="*/ 975 h 1083"/>
                  <a:gd name="T50" fmla="*/ 1686 w 1737"/>
                  <a:gd name="T51" fmla="*/ 975 h 1083"/>
                  <a:gd name="T52" fmla="*/ 1721 w 1737"/>
                  <a:gd name="T53" fmla="*/ 985 h 1083"/>
                  <a:gd name="T54" fmla="*/ 1721 w 1737"/>
                  <a:gd name="T55" fmla="*/ 985 h 1083"/>
                  <a:gd name="T56" fmla="*/ 1730 w 1737"/>
                  <a:gd name="T57" fmla="*/ 951 h 10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37" h="1083">
                    <a:moveTo>
                      <a:pt x="1730" y="951"/>
                    </a:moveTo>
                    <a:lnTo>
                      <a:pt x="1336" y="175"/>
                    </a:lnTo>
                    <a:lnTo>
                      <a:pt x="1336" y="175"/>
                    </a:lnTo>
                    <a:cubicBezTo>
                      <a:pt x="1328" y="160"/>
                      <a:pt x="1334" y="142"/>
                      <a:pt x="1349" y="134"/>
                    </a:cubicBezTo>
                    <a:lnTo>
                      <a:pt x="1520" y="47"/>
                    </a:lnTo>
                    <a:lnTo>
                      <a:pt x="1520" y="47"/>
                    </a:lnTo>
                    <a:cubicBezTo>
                      <a:pt x="1530" y="43"/>
                      <a:pt x="1536" y="31"/>
                      <a:pt x="1533" y="20"/>
                    </a:cubicBezTo>
                    <a:lnTo>
                      <a:pt x="1533" y="20"/>
                    </a:lnTo>
                    <a:cubicBezTo>
                      <a:pt x="1528" y="6"/>
                      <a:pt x="1513" y="0"/>
                      <a:pt x="1500" y="6"/>
                    </a:cubicBezTo>
                    <a:lnTo>
                      <a:pt x="1302" y="107"/>
                    </a:lnTo>
                    <a:lnTo>
                      <a:pt x="1302" y="107"/>
                    </a:lnTo>
                    <a:lnTo>
                      <a:pt x="1302" y="107"/>
                    </a:lnTo>
                    <a:cubicBezTo>
                      <a:pt x="1277" y="119"/>
                      <a:pt x="1267" y="149"/>
                      <a:pt x="1279" y="174"/>
                    </a:cubicBezTo>
                    <a:lnTo>
                      <a:pt x="1328" y="269"/>
                    </a:lnTo>
                    <a:lnTo>
                      <a:pt x="1328" y="269"/>
                    </a:lnTo>
                    <a:cubicBezTo>
                      <a:pt x="1332" y="278"/>
                      <a:pt x="1329" y="290"/>
                      <a:pt x="1319" y="294"/>
                    </a:cubicBezTo>
                    <a:lnTo>
                      <a:pt x="23" y="1010"/>
                    </a:lnTo>
                    <a:lnTo>
                      <a:pt x="23" y="1010"/>
                    </a:lnTo>
                    <a:cubicBezTo>
                      <a:pt x="6" y="1020"/>
                      <a:pt x="0" y="1042"/>
                      <a:pt x="9" y="1059"/>
                    </a:cubicBezTo>
                    <a:lnTo>
                      <a:pt x="9" y="1059"/>
                    </a:lnTo>
                    <a:cubicBezTo>
                      <a:pt x="19" y="1076"/>
                      <a:pt x="40" y="1082"/>
                      <a:pt x="57" y="1073"/>
                    </a:cubicBezTo>
                    <a:lnTo>
                      <a:pt x="1336" y="368"/>
                    </a:lnTo>
                    <a:lnTo>
                      <a:pt x="1336" y="368"/>
                    </a:lnTo>
                    <a:cubicBezTo>
                      <a:pt x="1354" y="358"/>
                      <a:pt x="1377" y="365"/>
                      <a:pt x="1386" y="383"/>
                    </a:cubicBezTo>
                    <a:lnTo>
                      <a:pt x="1686" y="975"/>
                    </a:lnTo>
                    <a:lnTo>
                      <a:pt x="1686" y="975"/>
                    </a:lnTo>
                    <a:cubicBezTo>
                      <a:pt x="1693" y="987"/>
                      <a:pt x="1709" y="992"/>
                      <a:pt x="1721" y="985"/>
                    </a:cubicBezTo>
                    <a:lnTo>
                      <a:pt x="1721" y="985"/>
                    </a:lnTo>
                    <a:cubicBezTo>
                      <a:pt x="1733" y="978"/>
                      <a:pt x="1736" y="963"/>
                      <a:pt x="1730" y="951"/>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81" name="Freeform 279">
                <a:extLst>
                  <a:ext uri="{FF2B5EF4-FFF2-40B4-BE49-F238E27FC236}">
                    <a16:creationId xmlns:a16="http://schemas.microsoft.com/office/drawing/2014/main" id="{8BB77AAA-2E84-41C2-AD12-48035BFAD7A8}"/>
                  </a:ext>
                </a:extLst>
              </p:cNvPr>
              <p:cNvSpPr>
                <a:spLocks noChangeArrowheads="1"/>
              </p:cNvSpPr>
              <p:nvPr/>
            </p:nvSpPr>
            <p:spPr bwMode="auto">
              <a:xfrm>
                <a:off x="6254019" y="9204449"/>
                <a:ext cx="2181590" cy="1357311"/>
              </a:xfrm>
              <a:custGeom>
                <a:avLst/>
                <a:gdLst>
                  <a:gd name="T0" fmla="*/ 1518 w 1751"/>
                  <a:gd name="T1" fmla="*/ 12 h 1087"/>
                  <a:gd name="T2" fmla="*/ 1311 w 1751"/>
                  <a:gd name="T3" fmla="*/ 116 h 1087"/>
                  <a:gd name="T4" fmla="*/ 1290 w 1751"/>
                  <a:gd name="T5" fmla="*/ 141 h 1087"/>
                  <a:gd name="T6" fmla="*/ 1292 w 1751"/>
                  <a:gd name="T7" fmla="*/ 174 h 1087"/>
                  <a:gd name="T8" fmla="*/ 1340 w 1751"/>
                  <a:gd name="T9" fmla="*/ 269 h 1087"/>
                  <a:gd name="T10" fmla="*/ 34 w 1751"/>
                  <a:gd name="T11" fmla="*/ 1019 h 1087"/>
                  <a:gd name="T12" fmla="*/ 22 w 1751"/>
                  <a:gd name="T13" fmla="*/ 1059 h 1087"/>
                  <a:gd name="T14" fmla="*/ 40 w 1751"/>
                  <a:gd name="T15" fmla="*/ 1073 h 1087"/>
                  <a:gd name="T16" fmla="*/ 62 w 1751"/>
                  <a:gd name="T17" fmla="*/ 1070 h 1087"/>
                  <a:gd name="T18" fmla="*/ 1340 w 1751"/>
                  <a:gd name="T19" fmla="*/ 365 h 1087"/>
                  <a:gd name="T20" fmla="*/ 1373 w 1751"/>
                  <a:gd name="T21" fmla="*/ 362 h 1087"/>
                  <a:gd name="T22" fmla="*/ 1699 w 1751"/>
                  <a:gd name="T23" fmla="*/ 975 h 1087"/>
                  <a:gd name="T24" fmla="*/ 1710 w 1751"/>
                  <a:gd name="T25" fmla="*/ 984 h 1087"/>
                  <a:gd name="T26" fmla="*/ 1725 w 1751"/>
                  <a:gd name="T27" fmla="*/ 982 h 1087"/>
                  <a:gd name="T28" fmla="*/ 1732 w 1751"/>
                  <a:gd name="T29" fmla="*/ 957 h 1087"/>
                  <a:gd name="T30" fmla="*/ 1337 w 1751"/>
                  <a:gd name="T31" fmla="*/ 180 h 1087"/>
                  <a:gd name="T32" fmla="*/ 1335 w 1751"/>
                  <a:gd name="T33" fmla="*/ 153 h 1087"/>
                  <a:gd name="T34" fmla="*/ 1524 w 1751"/>
                  <a:gd name="T35" fmla="*/ 45 h 1087"/>
                  <a:gd name="T36" fmla="*/ 1534 w 1751"/>
                  <a:gd name="T37" fmla="*/ 25 h 1087"/>
                  <a:gd name="T38" fmla="*/ 1524 w 1751"/>
                  <a:gd name="T39" fmla="*/ 14 h 1087"/>
                  <a:gd name="T40" fmla="*/ 1518 w 1751"/>
                  <a:gd name="T41" fmla="*/ 12 h 1087"/>
                  <a:gd name="T42" fmla="*/ 47 w 1751"/>
                  <a:gd name="T43" fmla="*/ 1086 h 1087"/>
                  <a:gd name="T44" fmla="*/ 36 w 1751"/>
                  <a:gd name="T45" fmla="*/ 1085 h 1087"/>
                  <a:gd name="T46" fmla="*/ 11 w 1751"/>
                  <a:gd name="T47" fmla="*/ 1065 h 1087"/>
                  <a:gd name="T48" fmla="*/ 1324 w 1751"/>
                  <a:gd name="T49" fmla="*/ 293 h 1087"/>
                  <a:gd name="T50" fmla="*/ 1329 w 1751"/>
                  <a:gd name="T51" fmla="*/ 274 h 1087"/>
                  <a:gd name="T52" fmla="*/ 1281 w 1751"/>
                  <a:gd name="T53" fmla="*/ 180 h 1087"/>
                  <a:gd name="T54" fmla="*/ 1278 w 1751"/>
                  <a:gd name="T55" fmla="*/ 137 h 1087"/>
                  <a:gd name="T56" fmla="*/ 1505 w 1751"/>
                  <a:gd name="T57" fmla="*/ 4 h 1087"/>
                  <a:gd name="T58" fmla="*/ 1529 w 1751"/>
                  <a:gd name="T59" fmla="*/ 3 h 1087"/>
                  <a:gd name="T60" fmla="*/ 1545 w 1751"/>
                  <a:gd name="T61" fmla="*/ 21 h 1087"/>
                  <a:gd name="T62" fmla="*/ 1530 w 1751"/>
                  <a:gd name="T63" fmla="*/ 56 h 1087"/>
                  <a:gd name="T64" fmla="*/ 1359 w 1751"/>
                  <a:gd name="T65" fmla="*/ 143 h 1087"/>
                  <a:gd name="T66" fmla="*/ 1346 w 1751"/>
                  <a:gd name="T67" fmla="*/ 157 h 1087"/>
                  <a:gd name="T68" fmla="*/ 1743 w 1751"/>
                  <a:gd name="T69" fmla="*/ 951 h 1087"/>
                  <a:gd name="T70" fmla="*/ 1731 w 1751"/>
                  <a:gd name="T71" fmla="*/ 994 h 1087"/>
                  <a:gd name="T72" fmla="*/ 1707 w 1751"/>
                  <a:gd name="T73" fmla="*/ 996 h 1087"/>
                  <a:gd name="T74" fmla="*/ 1688 w 1751"/>
                  <a:gd name="T75" fmla="*/ 981 h 1087"/>
                  <a:gd name="T76" fmla="*/ 1387 w 1751"/>
                  <a:gd name="T77" fmla="*/ 389 h 1087"/>
                  <a:gd name="T78" fmla="*/ 1369 w 1751"/>
                  <a:gd name="T79" fmla="*/ 374 h 1087"/>
                  <a:gd name="T80" fmla="*/ 68 w 1751"/>
                  <a:gd name="T81" fmla="*/ 1081 h 1087"/>
                  <a:gd name="T82" fmla="*/ 47 w 1751"/>
                  <a:gd name="T83" fmla="*/ 1086 h 1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751" h="1087">
                    <a:moveTo>
                      <a:pt x="1518" y="12"/>
                    </a:moveTo>
                    <a:lnTo>
                      <a:pt x="1518" y="12"/>
                    </a:lnTo>
                    <a:cubicBezTo>
                      <a:pt x="1515" y="12"/>
                      <a:pt x="1512" y="13"/>
                      <a:pt x="1510" y="14"/>
                    </a:cubicBezTo>
                    <a:lnTo>
                      <a:pt x="1311" y="116"/>
                    </a:lnTo>
                    <a:lnTo>
                      <a:pt x="1311" y="116"/>
                    </a:lnTo>
                    <a:cubicBezTo>
                      <a:pt x="1301" y="121"/>
                      <a:pt x="1293" y="130"/>
                      <a:pt x="1290" y="141"/>
                    </a:cubicBezTo>
                    <a:lnTo>
                      <a:pt x="1290" y="141"/>
                    </a:lnTo>
                    <a:cubicBezTo>
                      <a:pt x="1286" y="152"/>
                      <a:pt x="1286" y="164"/>
                      <a:pt x="1292" y="174"/>
                    </a:cubicBezTo>
                    <a:lnTo>
                      <a:pt x="1340" y="269"/>
                    </a:lnTo>
                    <a:lnTo>
                      <a:pt x="1340" y="269"/>
                    </a:lnTo>
                    <a:cubicBezTo>
                      <a:pt x="1346" y="282"/>
                      <a:pt x="1342" y="296"/>
                      <a:pt x="1329" y="303"/>
                    </a:cubicBezTo>
                    <a:lnTo>
                      <a:pt x="34" y="1019"/>
                    </a:lnTo>
                    <a:lnTo>
                      <a:pt x="34" y="1019"/>
                    </a:lnTo>
                    <a:cubicBezTo>
                      <a:pt x="19" y="1027"/>
                      <a:pt x="14" y="1045"/>
                      <a:pt x="22" y="1059"/>
                    </a:cubicBezTo>
                    <a:lnTo>
                      <a:pt x="22" y="1059"/>
                    </a:lnTo>
                    <a:cubicBezTo>
                      <a:pt x="25" y="1066"/>
                      <a:pt x="32" y="1071"/>
                      <a:pt x="40" y="1073"/>
                    </a:cubicBezTo>
                    <a:lnTo>
                      <a:pt x="40" y="1073"/>
                    </a:lnTo>
                    <a:cubicBezTo>
                      <a:pt x="47" y="1075"/>
                      <a:pt x="55" y="1075"/>
                      <a:pt x="62" y="1070"/>
                    </a:cubicBezTo>
                    <a:lnTo>
                      <a:pt x="1340" y="365"/>
                    </a:lnTo>
                    <a:lnTo>
                      <a:pt x="1340" y="365"/>
                    </a:lnTo>
                    <a:cubicBezTo>
                      <a:pt x="1350" y="360"/>
                      <a:pt x="1362" y="358"/>
                      <a:pt x="1373" y="362"/>
                    </a:cubicBezTo>
                    <a:lnTo>
                      <a:pt x="1373" y="362"/>
                    </a:lnTo>
                    <a:cubicBezTo>
                      <a:pt x="1384" y="365"/>
                      <a:pt x="1393" y="373"/>
                      <a:pt x="1398" y="384"/>
                    </a:cubicBezTo>
                    <a:lnTo>
                      <a:pt x="1699" y="975"/>
                    </a:lnTo>
                    <a:lnTo>
                      <a:pt x="1699" y="975"/>
                    </a:lnTo>
                    <a:cubicBezTo>
                      <a:pt x="1701" y="979"/>
                      <a:pt x="1705" y="983"/>
                      <a:pt x="1710" y="984"/>
                    </a:cubicBezTo>
                    <a:lnTo>
                      <a:pt x="1710" y="984"/>
                    </a:lnTo>
                    <a:cubicBezTo>
                      <a:pt x="1715" y="986"/>
                      <a:pt x="1721" y="985"/>
                      <a:pt x="1725" y="982"/>
                    </a:cubicBezTo>
                    <a:lnTo>
                      <a:pt x="1725" y="982"/>
                    </a:lnTo>
                    <a:cubicBezTo>
                      <a:pt x="1734" y="978"/>
                      <a:pt x="1737" y="966"/>
                      <a:pt x="1732" y="957"/>
                    </a:cubicBezTo>
                    <a:lnTo>
                      <a:pt x="1337" y="180"/>
                    </a:lnTo>
                    <a:lnTo>
                      <a:pt x="1337" y="180"/>
                    </a:lnTo>
                    <a:cubicBezTo>
                      <a:pt x="1333" y="172"/>
                      <a:pt x="1332" y="162"/>
                      <a:pt x="1335" y="153"/>
                    </a:cubicBezTo>
                    <a:lnTo>
                      <a:pt x="1335" y="153"/>
                    </a:lnTo>
                    <a:cubicBezTo>
                      <a:pt x="1338" y="144"/>
                      <a:pt x="1345" y="137"/>
                      <a:pt x="1353" y="132"/>
                    </a:cubicBezTo>
                    <a:lnTo>
                      <a:pt x="1524" y="45"/>
                    </a:lnTo>
                    <a:lnTo>
                      <a:pt x="1524" y="45"/>
                    </a:lnTo>
                    <a:cubicBezTo>
                      <a:pt x="1532" y="41"/>
                      <a:pt x="1536" y="33"/>
                      <a:pt x="1534" y="25"/>
                    </a:cubicBezTo>
                    <a:lnTo>
                      <a:pt x="1534" y="25"/>
                    </a:lnTo>
                    <a:cubicBezTo>
                      <a:pt x="1532" y="20"/>
                      <a:pt x="1529" y="16"/>
                      <a:pt x="1524" y="14"/>
                    </a:cubicBezTo>
                    <a:lnTo>
                      <a:pt x="1524" y="14"/>
                    </a:lnTo>
                    <a:cubicBezTo>
                      <a:pt x="1522" y="13"/>
                      <a:pt x="1520" y="12"/>
                      <a:pt x="1518" y="12"/>
                    </a:cubicBezTo>
                    <a:close/>
                    <a:moveTo>
                      <a:pt x="47" y="1086"/>
                    </a:moveTo>
                    <a:lnTo>
                      <a:pt x="47" y="1086"/>
                    </a:lnTo>
                    <a:cubicBezTo>
                      <a:pt x="44" y="1086"/>
                      <a:pt x="40" y="1086"/>
                      <a:pt x="36" y="1085"/>
                    </a:cubicBezTo>
                    <a:lnTo>
                      <a:pt x="36" y="1085"/>
                    </a:lnTo>
                    <a:cubicBezTo>
                      <a:pt x="25" y="1081"/>
                      <a:pt x="16" y="1075"/>
                      <a:pt x="11" y="1065"/>
                    </a:cubicBezTo>
                    <a:lnTo>
                      <a:pt x="11" y="1065"/>
                    </a:lnTo>
                    <a:cubicBezTo>
                      <a:pt x="0" y="1045"/>
                      <a:pt x="7" y="1020"/>
                      <a:pt x="27" y="1008"/>
                    </a:cubicBezTo>
                    <a:lnTo>
                      <a:pt x="1324" y="293"/>
                    </a:lnTo>
                    <a:lnTo>
                      <a:pt x="1324" y="293"/>
                    </a:lnTo>
                    <a:cubicBezTo>
                      <a:pt x="1330" y="289"/>
                      <a:pt x="1332" y="281"/>
                      <a:pt x="1329" y="274"/>
                    </a:cubicBezTo>
                    <a:lnTo>
                      <a:pt x="1281" y="180"/>
                    </a:lnTo>
                    <a:lnTo>
                      <a:pt x="1281" y="180"/>
                    </a:lnTo>
                    <a:cubicBezTo>
                      <a:pt x="1274" y="167"/>
                      <a:pt x="1273" y="151"/>
                      <a:pt x="1278" y="137"/>
                    </a:cubicBezTo>
                    <a:lnTo>
                      <a:pt x="1278" y="137"/>
                    </a:lnTo>
                    <a:cubicBezTo>
                      <a:pt x="1282" y="123"/>
                      <a:pt x="1292" y="111"/>
                      <a:pt x="1305" y="105"/>
                    </a:cubicBezTo>
                    <a:lnTo>
                      <a:pt x="1505" y="4"/>
                    </a:lnTo>
                    <a:lnTo>
                      <a:pt x="1505" y="4"/>
                    </a:lnTo>
                    <a:cubicBezTo>
                      <a:pt x="1512" y="0"/>
                      <a:pt x="1521" y="0"/>
                      <a:pt x="1529" y="3"/>
                    </a:cubicBezTo>
                    <a:lnTo>
                      <a:pt x="1529" y="3"/>
                    </a:lnTo>
                    <a:cubicBezTo>
                      <a:pt x="1537" y="6"/>
                      <a:pt x="1543" y="13"/>
                      <a:pt x="1545" y="21"/>
                    </a:cubicBezTo>
                    <a:lnTo>
                      <a:pt x="1545" y="21"/>
                    </a:lnTo>
                    <a:cubicBezTo>
                      <a:pt x="1550" y="35"/>
                      <a:pt x="1543" y="49"/>
                      <a:pt x="1530" y="56"/>
                    </a:cubicBezTo>
                    <a:lnTo>
                      <a:pt x="1359" y="143"/>
                    </a:lnTo>
                    <a:lnTo>
                      <a:pt x="1359" y="143"/>
                    </a:lnTo>
                    <a:cubicBezTo>
                      <a:pt x="1353" y="146"/>
                      <a:pt x="1349" y="151"/>
                      <a:pt x="1346" y="157"/>
                    </a:cubicBezTo>
                    <a:lnTo>
                      <a:pt x="1346" y="157"/>
                    </a:lnTo>
                    <a:cubicBezTo>
                      <a:pt x="1345" y="163"/>
                      <a:pt x="1345" y="169"/>
                      <a:pt x="1348" y="175"/>
                    </a:cubicBezTo>
                    <a:lnTo>
                      <a:pt x="1743" y="951"/>
                    </a:lnTo>
                    <a:lnTo>
                      <a:pt x="1743" y="951"/>
                    </a:lnTo>
                    <a:cubicBezTo>
                      <a:pt x="1750" y="966"/>
                      <a:pt x="1745" y="985"/>
                      <a:pt x="1731" y="994"/>
                    </a:cubicBezTo>
                    <a:lnTo>
                      <a:pt x="1731" y="994"/>
                    </a:lnTo>
                    <a:cubicBezTo>
                      <a:pt x="1724" y="998"/>
                      <a:pt x="1715" y="998"/>
                      <a:pt x="1707" y="996"/>
                    </a:cubicBezTo>
                    <a:lnTo>
                      <a:pt x="1707" y="996"/>
                    </a:lnTo>
                    <a:cubicBezTo>
                      <a:pt x="1699" y="994"/>
                      <a:pt x="1692" y="988"/>
                      <a:pt x="1688" y="981"/>
                    </a:cubicBezTo>
                    <a:lnTo>
                      <a:pt x="1387" y="389"/>
                    </a:lnTo>
                    <a:lnTo>
                      <a:pt x="1387" y="389"/>
                    </a:lnTo>
                    <a:cubicBezTo>
                      <a:pt x="1384" y="382"/>
                      <a:pt x="1377" y="376"/>
                      <a:pt x="1369" y="374"/>
                    </a:cubicBezTo>
                    <a:lnTo>
                      <a:pt x="1369" y="374"/>
                    </a:lnTo>
                    <a:cubicBezTo>
                      <a:pt x="1361" y="371"/>
                      <a:pt x="1353" y="372"/>
                      <a:pt x="1346" y="376"/>
                    </a:cubicBezTo>
                    <a:lnTo>
                      <a:pt x="68" y="1081"/>
                    </a:lnTo>
                    <a:lnTo>
                      <a:pt x="68" y="1081"/>
                    </a:lnTo>
                    <a:cubicBezTo>
                      <a:pt x="62" y="1085"/>
                      <a:pt x="55" y="1086"/>
                      <a:pt x="47" y="1086"/>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82" name="Freeform 280">
                <a:extLst>
                  <a:ext uri="{FF2B5EF4-FFF2-40B4-BE49-F238E27FC236}">
                    <a16:creationId xmlns:a16="http://schemas.microsoft.com/office/drawing/2014/main" id="{9D0D7ED1-B0CD-43C4-8031-3B0C7197BF1B}"/>
                  </a:ext>
                </a:extLst>
              </p:cNvPr>
              <p:cNvSpPr>
                <a:spLocks noChangeArrowheads="1"/>
              </p:cNvSpPr>
              <p:nvPr/>
            </p:nvSpPr>
            <p:spPr bwMode="auto">
              <a:xfrm>
                <a:off x="8078423" y="9264894"/>
                <a:ext cx="164856" cy="527538"/>
              </a:xfrm>
              <a:custGeom>
                <a:avLst/>
                <a:gdLst>
                  <a:gd name="T0" fmla="*/ 25 w 133"/>
                  <a:gd name="T1" fmla="*/ 424 h 425"/>
                  <a:gd name="T2" fmla="*/ 25 w 133"/>
                  <a:gd name="T3" fmla="*/ 424 h 425"/>
                  <a:gd name="T4" fmla="*/ 19 w 133"/>
                  <a:gd name="T5" fmla="*/ 419 h 425"/>
                  <a:gd name="T6" fmla="*/ 19 w 133"/>
                  <a:gd name="T7" fmla="*/ 419 h 425"/>
                  <a:gd name="T8" fmla="*/ 90 w 133"/>
                  <a:gd name="T9" fmla="*/ 150 h 425"/>
                  <a:gd name="T10" fmla="*/ 90 w 133"/>
                  <a:gd name="T11" fmla="*/ 149 h 425"/>
                  <a:gd name="T12" fmla="*/ 90 w 133"/>
                  <a:gd name="T13" fmla="*/ 149 h 425"/>
                  <a:gd name="T14" fmla="*/ 106 w 133"/>
                  <a:gd name="T15" fmla="*/ 47 h 425"/>
                  <a:gd name="T16" fmla="*/ 106 w 133"/>
                  <a:gd name="T17" fmla="*/ 47 h 425"/>
                  <a:gd name="T18" fmla="*/ 47 w 133"/>
                  <a:gd name="T19" fmla="*/ 13 h 425"/>
                  <a:gd name="T20" fmla="*/ 47 w 133"/>
                  <a:gd name="T21" fmla="*/ 13 h 425"/>
                  <a:gd name="T22" fmla="*/ 41 w 133"/>
                  <a:gd name="T23" fmla="*/ 6 h 425"/>
                  <a:gd name="T24" fmla="*/ 41 w 133"/>
                  <a:gd name="T25" fmla="*/ 6 h 425"/>
                  <a:gd name="T26" fmla="*/ 47 w 133"/>
                  <a:gd name="T27" fmla="*/ 1 h 425"/>
                  <a:gd name="T28" fmla="*/ 47 w 133"/>
                  <a:gd name="T29" fmla="*/ 1 h 425"/>
                  <a:gd name="T30" fmla="*/ 117 w 133"/>
                  <a:gd name="T31" fmla="*/ 41 h 425"/>
                  <a:gd name="T32" fmla="*/ 117 w 133"/>
                  <a:gd name="T33" fmla="*/ 41 h 425"/>
                  <a:gd name="T34" fmla="*/ 101 w 133"/>
                  <a:gd name="T35" fmla="*/ 155 h 425"/>
                  <a:gd name="T36" fmla="*/ 101 w 133"/>
                  <a:gd name="T37" fmla="*/ 156 h 425"/>
                  <a:gd name="T38" fmla="*/ 101 w 133"/>
                  <a:gd name="T39" fmla="*/ 156 h 425"/>
                  <a:gd name="T40" fmla="*/ 31 w 133"/>
                  <a:gd name="T41" fmla="*/ 417 h 425"/>
                  <a:gd name="T42" fmla="*/ 31 w 133"/>
                  <a:gd name="T43" fmla="*/ 417 h 425"/>
                  <a:gd name="T44" fmla="*/ 26 w 133"/>
                  <a:gd name="T45" fmla="*/ 424 h 425"/>
                  <a:gd name="T46" fmla="*/ 26 w 133"/>
                  <a:gd name="T47" fmla="*/ 424 h 425"/>
                  <a:gd name="T48" fmla="*/ 25 w 133"/>
                  <a:gd name="T49" fmla="*/ 424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3" h="425">
                    <a:moveTo>
                      <a:pt x="25" y="424"/>
                    </a:moveTo>
                    <a:lnTo>
                      <a:pt x="25" y="424"/>
                    </a:lnTo>
                    <a:cubicBezTo>
                      <a:pt x="22" y="424"/>
                      <a:pt x="19" y="422"/>
                      <a:pt x="19" y="419"/>
                    </a:cubicBezTo>
                    <a:lnTo>
                      <a:pt x="19" y="419"/>
                    </a:lnTo>
                    <a:cubicBezTo>
                      <a:pt x="0" y="315"/>
                      <a:pt x="36" y="249"/>
                      <a:pt x="90" y="150"/>
                    </a:cubicBezTo>
                    <a:lnTo>
                      <a:pt x="90" y="149"/>
                    </a:lnTo>
                    <a:lnTo>
                      <a:pt x="90" y="149"/>
                    </a:lnTo>
                    <a:cubicBezTo>
                      <a:pt x="114" y="105"/>
                      <a:pt x="119" y="71"/>
                      <a:pt x="106" y="47"/>
                    </a:cubicBezTo>
                    <a:lnTo>
                      <a:pt x="106" y="47"/>
                    </a:lnTo>
                    <a:cubicBezTo>
                      <a:pt x="90" y="16"/>
                      <a:pt x="47" y="13"/>
                      <a:pt x="47" y="13"/>
                    </a:cubicBezTo>
                    <a:lnTo>
                      <a:pt x="47" y="13"/>
                    </a:lnTo>
                    <a:cubicBezTo>
                      <a:pt x="43" y="12"/>
                      <a:pt x="41" y="10"/>
                      <a:pt x="41" y="6"/>
                    </a:cubicBezTo>
                    <a:lnTo>
                      <a:pt x="41" y="6"/>
                    </a:lnTo>
                    <a:cubicBezTo>
                      <a:pt x="41" y="3"/>
                      <a:pt x="44" y="0"/>
                      <a:pt x="47" y="1"/>
                    </a:cubicBezTo>
                    <a:lnTo>
                      <a:pt x="47" y="1"/>
                    </a:lnTo>
                    <a:cubicBezTo>
                      <a:pt x="49" y="1"/>
                      <a:pt x="97" y="4"/>
                      <a:pt x="117" y="41"/>
                    </a:cubicBezTo>
                    <a:lnTo>
                      <a:pt x="117" y="41"/>
                    </a:lnTo>
                    <a:cubicBezTo>
                      <a:pt x="132" y="69"/>
                      <a:pt x="127" y="107"/>
                      <a:pt x="101" y="155"/>
                    </a:cubicBezTo>
                    <a:lnTo>
                      <a:pt x="101" y="156"/>
                    </a:lnTo>
                    <a:lnTo>
                      <a:pt x="101" y="156"/>
                    </a:lnTo>
                    <a:cubicBezTo>
                      <a:pt x="47" y="253"/>
                      <a:pt x="13" y="317"/>
                      <a:pt x="31" y="417"/>
                    </a:cubicBezTo>
                    <a:lnTo>
                      <a:pt x="31" y="417"/>
                    </a:lnTo>
                    <a:cubicBezTo>
                      <a:pt x="31" y="420"/>
                      <a:pt x="29" y="423"/>
                      <a:pt x="26" y="424"/>
                    </a:cubicBezTo>
                    <a:lnTo>
                      <a:pt x="26" y="424"/>
                    </a:lnTo>
                    <a:lnTo>
                      <a:pt x="25" y="424"/>
                    </a:ln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83" name="Freeform 281">
                <a:extLst>
                  <a:ext uri="{FF2B5EF4-FFF2-40B4-BE49-F238E27FC236}">
                    <a16:creationId xmlns:a16="http://schemas.microsoft.com/office/drawing/2014/main" id="{A682086D-AE8C-4041-837F-6031CE87C860}"/>
                  </a:ext>
                </a:extLst>
              </p:cNvPr>
              <p:cNvSpPr>
                <a:spLocks noChangeArrowheads="1"/>
              </p:cNvSpPr>
              <p:nvPr/>
            </p:nvSpPr>
            <p:spPr bwMode="auto">
              <a:xfrm>
                <a:off x="7105773" y="10567257"/>
                <a:ext cx="456103" cy="192330"/>
              </a:xfrm>
              <a:custGeom>
                <a:avLst/>
                <a:gdLst>
                  <a:gd name="T0" fmla="*/ 358 w 364"/>
                  <a:gd name="T1" fmla="*/ 115 h 155"/>
                  <a:gd name="T2" fmla="*/ 358 w 364"/>
                  <a:gd name="T3" fmla="*/ 115 h 155"/>
                  <a:gd name="T4" fmla="*/ 343 w 364"/>
                  <a:gd name="T5" fmla="*/ 101 h 155"/>
                  <a:gd name="T6" fmla="*/ 37 w 364"/>
                  <a:gd name="T7" fmla="*/ 2 h 155"/>
                  <a:gd name="T8" fmla="*/ 37 w 364"/>
                  <a:gd name="T9" fmla="*/ 2 h 155"/>
                  <a:gd name="T10" fmla="*/ 16 w 364"/>
                  <a:gd name="T11" fmla="*/ 4 h 155"/>
                  <a:gd name="T12" fmla="*/ 16 w 364"/>
                  <a:gd name="T13" fmla="*/ 4 h 155"/>
                  <a:gd name="T14" fmla="*/ 3 w 364"/>
                  <a:gd name="T15" fmla="*/ 20 h 155"/>
                  <a:gd name="T16" fmla="*/ 3 w 364"/>
                  <a:gd name="T17" fmla="*/ 20 h 155"/>
                  <a:gd name="T18" fmla="*/ 4 w 364"/>
                  <a:gd name="T19" fmla="*/ 41 h 155"/>
                  <a:gd name="T20" fmla="*/ 4 w 364"/>
                  <a:gd name="T21" fmla="*/ 41 h 155"/>
                  <a:gd name="T22" fmla="*/ 20 w 364"/>
                  <a:gd name="T23" fmla="*/ 54 h 155"/>
                  <a:gd name="T24" fmla="*/ 326 w 364"/>
                  <a:gd name="T25" fmla="*/ 153 h 155"/>
                  <a:gd name="T26" fmla="*/ 326 w 364"/>
                  <a:gd name="T27" fmla="*/ 153 h 155"/>
                  <a:gd name="T28" fmla="*/ 334 w 364"/>
                  <a:gd name="T29" fmla="*/ 154 h 155"/>
                  <a:gd name="T30" fmla="*/ 334 w 364"/>
                  <a:gd name="T31" fmla="*/ 154 h 155"/>
                  <a:gd name="T32" fmla="*/ 360 w 364"/>
                  <a:gd name="T33" fmla="*/ 136 h 155"/>
                  <a:gd name="T34" fmla="*/ 360 w 364"/>
                  <a:gd name="T35" fmla="*/ 136 h 155"/>
                  <a:gd name="T36" fmla="*/ 358 w 364"/>
                  <a:gd name="T37" fmla="*/ 11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4" h="155">
                    <a:moveTo>
                      <a:pt x="358" y="115"/>
                    </a:moveTo>
                    <a:lnTo>
                      <a:pt x="358" y="115"/>
                    </a:lnTo>
                    <a:cubicBezTo>
                      <a:pt x="355" y="108"/>
                      <a:pt x="350" y="103"/>
                      <a:pt x="343" y="101"/>
                    </a:cubicBezTo>
                    <a:lnTo>
                      <a:pt x="37" y="2"/>
                    </a:lnTo>
                    <a:lnTo>
                      <a:pt x="37" y="2"/>
                    </a:lnTo>
                    <a:cubicBezTo>
                      <a:pt x="30" y="0"/>
                      <a:pt x="22" y="0"/>
                      <a:pt x="16" y="4"/>
                    </a:cubicBezTo>
                    <a:lnTo>
                      <a:pt x="16" y="4"/>
                    </a:lnTo>
                    <a:cubicBezTo>
                      <a:pt x="9" y="7"/>
                      <a:pt x="4" y="13"/>
                      <a:pt x="3" y="20"/>
                    </a:cubicBezTo>
                    <a:lnTo>
                      <a:pt x="3" y="20"/>
                    </a:lnTo>
                    <a:cubicBezTo>
                      <a:pt x="0" y="27"/>
                      <a:pt x="1" y="34"/>
                      <a:pt x="4" y="41"/>
                    </a:cubicBezTo>
                    <a:lnTo>
                      <a:pt x="4" y="41"/>
                    </a:lnTo>
                    <a:cubicBezTo>
                      <a:pt x="7" y="48"/>
                      <a:pt x="13" y="53"/>
                      <a:pt x="20" y="54"/>
                    </a:cubicBezTo>
                    <a:lnTo>
                      <a:pt x="326" y="153"/>
                    </a:lnTo>
                    <a:lnTo>
                      <a:pt x="326" y="153"/>
                    </a:lnTo>
                    <a:cubicBezTo>
                      <a:pt x="328" y="154"/>
                      <a:pt x="332" y="154"/>
                      <a:pt x="334" y="154"/>
                    </a:cubicBezTo>
                    <a:lnTo>
                      <a:pt x="334" y="154"/>
                    </a:lnTo>
                    <a:cubicBezTo>
                      <a:pt x="346" y="154"/>
                      <a:pt x="357" y="147"/>
                      <a:pt x="360" y="136"/>
                    </a:cubicBezTo>
                    <a:lnTo>
                      <a:pt x="360" y="136"/>
                    </a:lnTo>
                    <a:cubicBezTo>
                      <a:pt x="363" y="129"/>
                      <a:pt x="362" y="122"/>
                      <a:pt x="358" y="115"/>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nvGrpSpPr>
              <p:cNvPr id="8" name="Grupo 7">
                <a:extLst>
                  <a:ext uri="{FF2B5EF4-FFF2-40B4-BE49-F238E27FC236}">
                    <a16:creationId xmlns:a16="http://schemas.microsoft.com/office/drawing/2014/main" id="{6427E07D-9F47-4D58-9693-084715EFE70F}"/>
                  </a:ext>
                </a:extLst>
              </p:cNvPr>
              <p:cNvGrpSpPr/>
              <p:nvPr/>
            </p:nvGrpSpPr>
            <p:grpSpPr>
              <a:xfrm>
                <a:off x="6550760" y="8968154"/>
                <a:ext cx="1285875" cy="1725490"/>
                <a:chOff x="6550760" y="8968154"/>
                <a:chExt cx="1285875" cy="1725490"/>
              </a:xfrm>
            </p:grpSpPr>
            <p:sp>
              <p:nvSpPr>
                <p:cNvPr id="284" name="Freeform 282">
                  <a:extLst>
                    <a:ext uri="{FF2B5EF4-FFF2-40B4-BE49-F238E27FC236}">
                      <a16:creationId xmlns:a16="http://schemas.microsoft.com/office/drawing/2014/main" id="{8F074C3A-BA46-4B8E-8936-E51FE5504BCA}"/>
                    </a:ext>
                  </a:extLst>
                </p:cNvPr>
                <p:cNvSpPr>
                  <a:spLocks noChangeArrowheads="1"/>
                </p:cNvSpPr>
                <p:nvPr/>
              </p:nvSpPr>
              <p:spPr bwMode="auto">
                <a:xfrm>
                  <a:off x="7116763" y="10391410"/>
                  <a:ext cx="384664" cy="302234"/>
                </a:xfrm>
                <a:custGeom>
                  <a:avLst/>
                  <a:gdLst>
                    <a:gd name="T0" fmla="*/ 87 w 310"/>
                    <a:gd name="T1" fmla="*/ 0 h 244"/>
                    <a:gd name="T2" fmla="*/ 87 w 310"/>
                    <a:gd name="T3" fmla="*/ 0 h 244"/>
                    <a:gd name="T4" fmla="*/ 35 w 310"/>
                    <a:gd name="T5" fmla="*/ 147 h 244"/>
                    <a:gd name="T6" fmla="*/ 35 w 310"/>
                    <a:gd name="T7" fmla="*/ 147 h 244"/>
                    <a:gd name="T8" fmla="*/ 272 w 310"/>
                    <a:gd name="T9" fmla="*/ 238 h 244"/>
                    <a:gd name="T10" fmla="*/ 272 w 310"/>
                    <a:gd name="T11" fmla="*/ 238 h 244"/>
                    <a:gd name="T12" fmla="*/ 303 w 310"/>
                    <a:gd name="T13" fmla="*/ 206 h 244"/>
                    <a:gd name="T14" fmla="*/ 303 w 310"/>
                    <a:gd name="T15" fmla="*/ 206 h 244"/>
                    <a:gd name="T16" fmla="*/ 214 w 310"/>
                    <a:gd name="T17" fmla="*/ 48 h 244"/>
                    <a:gd name="T18" fmla="*/ 87 w 310"/>
                    <a:gd name="T19"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244">
                      <a:moveTo>
                        <a:pt x="87" y="0"/>
                      </a:moveTo>
                      <a:lnTo>
                        <a:pt x="87" y="0"/>
                      </a:lnTo>
                      <a:cubicBezTo>
                        <a:pt x="87" y="0"/>
                        <a:pt x="0" y="113"/>
                        <a:pt x="35" y="147"/>
                      </a:cubicBezTo>
                      <a:lnTo>
                        <a:pt x="35" y="147"/>
                      </a:lnTo>
                      <a:cubicBezTo>
                        <a:pt x="61" y="173"/>
                        <a:pt x="202" y="217"/>
                        <a:pt x="272" y="238"/>
                      </a:cubicBezTo>
                      <a:lnTo>
                        <a:pt x="272" y="238"/>
                      </a:lnTo>
                      <a:cubicBezTo>
                        <a:pt x="291" y="243"/>
                        <a:pt x="309" y="226"/>
                        <a:pt x="303" y="206"/>
                      </a:cubicBezTo>
                      <a:lnTo>
                        <a:pt x="303" y="206"/>
                      </a:lnTo>
                      <a:cubicBezTo>
                        <a:pt x="293" y="170"/>
                        <a:pt x="269" y="113"/>
                        <a:pt x="214" y="48"/>
                      </a:cubicBezTo>
                      <a:lnTo>
                        <a:pt x="87" y="0"/>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85" name="Freeform 283">
                  <a:extLst>
                    <a:ext uri="{FF2B5EF4-FFF2-40B4-BE49-F238E27FC236}">
                      <a16:creationId xmlns:a16="http://schemas.microsoft.com/office/drawing/2014/main" id="{35D09523-85A7-4DE5-90B1-B7B864616D0B}"/>
                    </a:ext>
                  </a:extLst>
                </p:cNvPr>
                <p:cNvSpPr>
                  <a:spLocks noChangeArrowheads="1"/>
                </p:cNvSpPr>
                <p:nvPr/>
              </p:nvSpPr>
              <p:spPr bwMode="auto">
                <a:xfrm>
                  <a:off x="7105773" y="10380420"/>
                  <a:ext cx="401151" cy="313224"/>
                </a:xfrm>
                <a:custGeom>
                  <a:avLst/>
                  <a:gdLst>
                    <a:gd name="T0" fmla="*/ 97 w 321"/>
                    <a:gd name="T1" fmla="*/ 14 h 251"/>
                    <a:gd name="T2" fmla="*/ 97 w 321"/>
                    <a:gd name="T3" fmla="*/ 14 h 251"/>
                    <a:gd name="T4" fmla="*/ 47 w 321"/>
                    <a:gd name="T5" fmla="*/ 149 h 251"/>
                    <a:gd name="T6" fmla="*/ 47 w 321"/>
                    <a:gd name="T7" fmla="*/ 149 h 251"/>
                    <a:gd name="T8" fmla="*/ 282 w 321"/>
                    <a:gd name="T9" fmla="*/ 238 h 251"/>
                    <a:gd name="T10" fmla="*/ 282 w 321"/>
                    <a:gd name="T11" fmla="*/ 238 h 251"/>
                    <a:gd name="T12" fmla="*/ 301 w 321"/>
                    <a:gd name="T13" fmla="*/ 233 h 251"/>
                    <a:gd name="T14" fmla="*/ 301 w 321"/>
                    <a:gd name="T15" fmla="*/ 233 h 251"/>
                    <a:gd name="T16" fmla="*/ 305 w 321"/>
                    <a:gd name="T17" fmla="*/ 214 h 251"/>
                    <a:gd name="T18" fmla="*/ 305 w 321"/>
                    <a:gd name="T19" fmla="*/ 214 h 251"/>
                    <a:gd name="T20" fmla="*/ 219 w 321"/>
                    <a:gd name="T21" fmla="*/ 59 h 251"/>
                    <a:gd name="T22" fmla="*/ 97 w 321"/>
                    <a:gd name="T23" fmla="*/ 14 h 251"/>
                    <a:gd name="T24" fmla="*/ 288 w 321"/>
                    <a:gd name="T25" fmla="*/ 250 h 251"/>
                    <a:gd name="T26" fmla="*/ 288 w 321"/>
                    <a:gd name="T27" fmla="*/ 250 h 251"/>
                    <a:gd name="T28" fmla="*/ 279 w 321"/>
                    <a:gd name="T29" fmla="*/ 249 h 251"/>
                    <a:gd name="T30" fmla="*/ 279 w 321"/>
                    <a:gd name="T31" fmla="*/ 249 h 251"/>
                    <a:gd name="T32" fmla="*/ 39 w 321"/>
                    <a:gd name="T33" fmla="*/ 158 h 251"/>
                    <a:gd name="T34" fmla="*/ 39 w 321"/>
                    <a:gd name="T35" fmla="*/ 158 h 251"/>
                    <a:gd name="T36" fmla="*/ 90 w 321"/>
                    <a:gd name="T37" fmla="*/ 3 h 251"/>
                    <a:gd name="T38" fmla="*/ 90 w 321"/>
                    <a:gd name="T39" fmla="*/ 3 h 251"/>
                    <a:gd name="T40" fmla="*/ 97 w 321"/>
                    <a:gd name="T41" fmla="*/ 1 h 251"/>
                    <a:gd name="T42" fmla="*/ 225 w 321"/>
                    <a:gd name="T43" fmla="*/ 48 h 251"/>
                    <a:gd name="T44" fmla="*/ 225 w 321"/>
                    <a:gd name="T45" fmla="*/ 48 h 251"/>
                    <a:gd name="T46" fmla="*/ 227 w 321"/>
                    <a:gd name="T47" fmla="*/ 50 h 251"/>
                    <a:gd name="T48" fmla="*/ 227 w 321"/>
                    <a:gd name="T49" fmla="*/ 50 h 251"/>
                    <a:gd name="T50" fmla="*/ 317 w 321"/>
                    <a:gd name="T51" fmla="*/ 211 h 251"/>
                    <a:gd name="T52" fmla="*/ 317 w 321"/>
                    <a:gd name="T53" fmla="*/ 211 h 251"/>
                    <a:gd name="T54" fmla="*/ 309 w 321"/>
                    <a:gd name="T55" fmla="*/ 242 h 251"/>
                    <a:gd name="T56" fmla="*/ 309 w 321"/>
                    <a:gd name="T57" fmla="*/ 242 h 251"/>
                    <a:gd name="T58" fmla="*/ 288 w 321"/>
                    <a:gd name="T59" fmla="*/ 25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1" h="251">
                      <a:moveTo>
                        <a:pt x="97" y="14"/>
                      </a:moveTo>
                      <a:lnTo>
                        <a:pt x="97" y="14"/>
                      </a:lnTo>
                      <a:cubicBezTo>
                        <a:pt x="73" y="46"/>
                        <a:pt x="22" y="125"/>
                        <a:pt x="47" y="149"/>
                      </a:cubicBezTo>
                      <a:lnTo>
                        <a:pt x="47" y="149"/>
                      </a:lnTo>
                      <a:cubicBezTo>
                        <a:pt x="65" y="167"/>
                        <a:pt x="151" y="199"/>
                        <a:pt x="282" y="238"/>
                      </a:cubicBezTo>
                      <a:lnTo>
                        <a:pt x="282" y="238"/>
                      </a:lnTo>
                      <a:cubicBezTo>
                        <a:pt x="288" y="240"/>
                        <a:pt x="296" y="238"/>
                        <a:pt x="301" y="233"/>
                      </a:cubicBezTo>
                      <a:lnTo>
                        <a:pt x="301" y="233"/>
                      </a:lnTo>
                      <a:cubicBezTo>
                        <a:pt x="305" y="228"/>
                        <a:pt x="307" y="221"/>
                        <a:pt x="305" y="214"/>
                      </a:cubicBezTo>
                      <a:lnTo>
                        <a:pt x="305" y="214"/>
                      </a:lnTo>
                      <a:cubicBezTo>
                        <a:pt x="295" y="179"/>
                        <a:pt x="272" y="124"/>
                        <a:pt x="219" y="59"/>
                      </a:cubicBezTo>
                      <a:lnTo>
                        <a:pt x="97" y="14"/>
                      </a:lnTo>
                      <a:close/>
                      <a:moveTo>
                        <a:pt x="288" y="250"/>
                      </a:moveTo>
                      <a:lnTo>
                        <a:pt x="288" y="250"/>
                      </a:lnTo>
                      <a:cubicBezTo>
                        <a:pt x="285" y="250"/>
                        <a:pt x="282" y="250"/>
                        <a:pt x="279" y="249"/>
                      </a:cubicBezTo>
                      <a:lnTo>
                        <a:pt x="279" y="249"/>
                      </a:lnTo>
                      <a:cubicBezTo>
                        <a:pt x="200" y="227"/>
                        <a:pt x="65" y="184"/>
                        <a:pt x="39" y="158"/>
                      </a:cubicBezTo>
                      <a:lnTo>
                        <a:pt x="39" y="158"/>
                      </a:lnTo>
                      <a:cubicBezTo>
                        <a:pt x="0" y="121"/>
                        <a:pt x="81" y="15"/>
                        <a:pt x="90" y="3"/>
                      </a:cubicBezTo>
                      <a:lnTo>
                        <a:pt x="90" y="3"/>
                      </a:lnTo>
                      <a:cubicBezTo>
                        <a:pt x="92" y="1"/>
                        <a:pt x="95" y="0"/>
                        <a:pt x="97" y="1"/>
                      </a:cubicBezTo>
                      <a:lnTo>
                        <a:pt x="225" y="48"/>
                      </a:lnTo>
                      <a:lnTo>
                        <a:pt x="225" y="48"/>
                      </a:lnTo>
                      <a:cubicBezTo>
                        <a:pt x="225" y="49"/>
                        <a:pt x="227" y="49"/>
                        <a:pt x="227" y="50"/>
                      </a:cubicBezTo>
                      <a:lnTo>
                        <a:pt x="227" y="50"/>
                      </a:lnTo>
                      <a:cubicBezTo>
                        <a:pt x="282" y="117"/>
                        <a:pt x="306" y="174"/>
                        <a:pt x="317" y="211"/>
                      </a:cubicBezTo>
                      <a:lnTo>
                        <a:pt x="317" y="211"/>
                      </a:lnTo>
                      <a:cubicBezTo>
                        <a:pt x="320" y="222"/>
                        <a:pt x="317" y="233"/>
                        <a:pt x="309" y="242"/>
                      </a:cubicBezTo>
                      <a:lnTo>
                        <a:pt x="309" y="242"/>
                      </a:lnTo>
                      <a:cubicBezTo>
                        <a:pt x="303" y="247"/>
                        <a:pt x="296" y="250"/>
                        <a:pt x="288" y="250"/>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86" name="Freeform 284">
                  <a:extLst>
                    <a:ext uri="{FF2B5EF4-FFF2-40B4-BE49-F238E27FC236}">
                      <a16:creationId xmlns:a16="http://schemas.microsoft.com/office/drawing/2014/main" id="{8459D1A0-0C74-44F7-942F-2EF1AC9A7185}"/>
                    </a:ext>
                  </a:extLst>
                </p:cNvPr>
                <p:cNvSpPr>
                  <a:spLocks noChangeArrowheads="1"/>
                </p:cNvSpPr>
                <p:nvPr/>
              </p:nvSpPr>
              <p:spPr bwMode="auto">
                <a:xfrm>
                  <a:off x="6556253" y="8973651"/>
                  <a:ext cx="1274885" cy="1500186"/>
                </a:xfrm>
                <a:custGeom>
                  <a:avLst/>
                  <a:gdLst>
                    <a:gd name="T0" fmla="*/ 118 w 1025"/>
                    <a:gd name="T1" fmla="*/ 0 h 1202"/>
                    <a:gd name="T2" fmla="*/ 118 w 1025"/>
                    <a:gd name="T3" fmla="*/ 0 h 1202"/>
                    <a:gd name="T4" fmla="*/ 192 w 1025"/>
                    <a:gd name="T5" fmla="*/ 396 h 1202"/>
                    <a:gd name="T6" fmla="*/ 192 w 1025"/>
                    <a:gd name="T7" fmla="*/ 396 h 1202"/>
                    <a:gd name="T8" fmla="*/ 680 w 1025"/>
                    <a:gd name="T9" fmla="*/ 609 h 1202"/>
                    <a:gd name="T10" fmla="*/ 680 w 1025"/>
                    <a:gd name="T11" fmla="*/ 609 h 1202"/>
                    <a:gd name="T12" fmla="*/ 531 w 1025"/>
                    <a:gd name="T13" fmla="*/ 1143 h 1202"/>
                    <a:gd name="T14" fmla="*/ 531 w 1025"/>
                    <a:gd name="T15" fmla="*/ 1143 h 1202"/>
                    <a:gd name="T16" fmla="*/ 663 w 1025"/>
                    <a:gd name="T17" fmla="*/ 1183 h 1202"/>
                    <a:gd name="T18" fmla="*/ 663 w 1025"/>
                    <a:gd name="T19" fmla="*/ 1183 h 1202"/>
                    <a:gd name="T20" fmla="*/ 970 w 1025"/>
                    <a:gd name="T21" fmla="*/ 633 h 1202"/>
                    <a:gd name="T22" fmla="*/ 970 w 1025"/>
                    <a:gd name="T23" fmla="*/ 633 h 1202"/>
                    <a:gd name="T24" fmla="*/ 545 w 1025"/>
                    <a:gd name="T25" fmla="*/ 135 h 1202"/>
                    <a:gd name="T26" fmla="*/ 118 w 1025"/>
                    <a:gd name="T27" fmla="*/ 0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25" h="1202">
                      <a:moveTo>
                        <a:pt x="118" y="0"/>
                      </a:moveTo>
                      <a:lnTo>
                        <a:pt x="118" y="0"/>
                      </a:lnTo>
                      <a:cubicBezTo>
                        <a:pt x="118" y="0"/>
                        <a:pt x="0" y="296"/>
                        <a:pt x="192" y="396"/>
                      </a:cubicBezTo>
                      <a:lnTo>
                        <a:pt x="192" y="396"/>
                      </a:lnTo>
                      <a:cubicBezTo>
                        <a:pt x="383" y="496"/>
                        <a:pt x="680" y="609"/>
                        <a:pt x="680" y="609"/>
                      </a:cubicBezTo>
                      <a:lnTo>
                        <a:pt x="680" y="609"/>
                      </a:lnTo>
                      <a:cubicBezTo>
                        <a:pt x="680" y="609"/>
                        <a:pt x="615" y="951"/>
                        <a:pt x="531" y="1143"/>
                      </a:cubicBezTo>
                      <a:lnTo>
                        <a:pt x="531" y="1143"/>
                      </a:lnTo>
                      <a:cubicBezTo>
                        <a:pt x="531" y="1143"/>
                        <a:pt x="601" y="1201"/>
                        <a:pt x="663" y="1183"/>
                      </a:cubicBezTo>
                      <a:lnTo>
                        <a:pt x="663" y="1183"/>
                      </a:lnTo>
                      <a:cubicBezTo>
                        <a:pt x="663" y="1183"/>
                        <a:pt x="916" y="800"/>
                        <a:pt x="970" y="633"/>
                      </a:cubicBezTo>
                      <a:lnTo>
                        <a:pt x="970" y="633"/>
                      </a:lnTo>
                      <a:cubicBezTo>
                        <a:pt x="1024" y="466"/>
                        <a:pt x="879" y="375"/>
                        <a:pt x="545" y="135"/>
                      </a:cubicBezTo>
                      <a:lnTo>
                        <a:pt x="118" y="0"/>
                      </a:ln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87" name="Freeform 285">
                  <a:extLst>
                    <a:ext uri="{FF2B5EF4-FFF2-40B4-BE49-F238E27FC236}">
                      <a16:creationId xmlns:a16="http://schemas.microsoft.com/office/drawing/2014/main" id="{20BFC1F9-81EC-4475-BA32-110662308C7F}"/>
                    </a:ext>
                  </a:extLst>
                </p:cNvPr>
                <p:cNvSpPr>
                  <a:spLocks noChangeArrowheads="1"/>
                </p:cNvSpPr>
                <p:nvPr/>
              </p:nvSpPr>
              <p:spPr bwMode="auto">
                <a:xfrm>
                  <a:off x="6550760" y="8968154"/>
                  <a:ext cx="1285875" cy="1494692"/>
                </a:xfrm>
                <a:custGeom>
                  <a:avLst/>
                  <a:gdLst>
                    <a:gd name="T0" fmla="*/ 969 w 1033"/>
                    <a:gd name="T1" fmla="*/ 638 h 1200"/>
                    <a:gd name="T2" fmla="*/ 969 w 1033"/>
                    <a:gd name="T3" fmla="*/ 638 h 1200"/>
                    <a:gd name="T4" fmla="*/ 664 w 1033"/>
                    <a:gd name="T5" fmla="*/ 1184 h 1200"/>
                    <a:gd name="T6" fmla="*/ 664 w 1033"/>
                    <a:gd name="T7" fmla="*/ 1184 h 1200"/>
                    <a:gd name="T8" fmla="*/ 542 w 1033"/>
                    <a:gd name="T9" fmla="*/ 1147 h 1200"/>
                    <a:gd name="T10" fmla="*/ 542 w 1033"/>
                    <a:gd name="T11" fmla="*/ 1147 h 1200"/>
                    <a:gd name="T12" fmla="*/ 688 w 1033"/>
                    <a:gd name="T13" fmla="*/ 622 h 1200"/>
                    <a:gd name="T14" fmla="*/ 740 w 1033"/>
                    <a:gd name="T15" fmla="*/ 641 h 1200"/>
                    <a:gd name="T16" fmla="*/ 740 w 1033"/>
                    <a:gd name="T17" fmla="*/ 641 h 1200"/>
                    <a:gd name="T18" fmla="*/ 742 w 1033"/>
                    <a:gd name="T19" fmla="*/ 641 h 1200"/>
                    <a:gd name="T20" fmla="*/ 742 w 1033"/>
                    <a:gd name="T21" fmla="*/ 641 h 1200"/>
                    <a:gd name="T22" fmla="*/ 747 w 1033"/>
                    <a:gd name="T23" fmla="*/ 638 h 1200"/>
                    <a:gd name="T24" fmla="*/ 747 w 1033"/>
                    <a:gd name="T25" fmla="*/ 638 h 1200"/>
                    <a:gd name="T26" fmla="*/ 744 w 1033"/>
                    <a:gd name="T27" fmla="*/ 630 h 1200"/>
                    <a:gd name="T28" fmla="*/ 633 w 1033"/>
                    <a:gd name="T29" fmla="*/ 589 h 1200"/>
                    <a:gd name="T30" fmla="*/ 633 w 1033"/>
                    <a:gd name="T31" fmla="*/ 589 h 1200"/>
                    <a:gd name="T32" fmla="*/ 199 w 1033"/>
                    <a:gd name="T33" fmla="*/ 397 h 1200"/>
                    <a:gd name="T34" fmla="*/ 199 w 1033"/>
                    <a:gd name="T35" fmla="*/ 397 h 1200"/>
                    <a:gd name="T36" fmla="*/ 126 w 1033"/>
                    <a:gd name="T37" fmla="*/ 14 h 1200"/>
                    <a:gd name="T38" fmla="*/ 546 w 1033"/>
                    <a:gd name="T39" fmla="*/ 146 h 1200"/>
                    <a:gd name="T40" fmla="*/ 546 w 1033"/>
                    <a:gd name="T41" fmla="*/ 146 h 1200"/>
                    <a:gd name="T42" fmla="*/ 601 w 1033"/>
                    <a:gd name="T43" fmla="*/ 185 h 1200"/>
                    <a:gd name="T44" fmla="*/ 601 w 1033"/>
                    <a:gd name="T45" fmla="*/ 185 h 1200"/>
                    <a:gd name="T46" fmla="*/ 969 w 1033"/>
                    <a:gd name="T47" fmla="*/ 638 h 1200"/>
                    <a:gd name="T48" fmla="*/ 608 w 1033"/>
                    <a:gd name="T49" fmla="*/ 176 h 1200"/>
                    <a:gd name="T50" fmla="*/ 608 w 1033"/>
                    <a:gd name="T51" fmla="*/ 176 h 1200"/>
                    <a:gd name="T52" fmla="*/ 552 w 1033"/>
                    <a:gd name="T53" fmla="*/ 136 h 1200"/>
                    <a:gd name="T54" fmla="*/ 552 w 1033"/>
                    <a:gd name="T55" fmla="*/ 136 h 1200"/>
                    <a:gd name="T56" fmla="*/ 551 w 1033"/>
                    <a:gd name="T57" fmla="*/ 135 h 1200"/>
                    <a:gd name="T58" fmla="*/ 124 w 1033"/>
                    <a:gd name="T59" fmla="*/ 0 h 1200"/>
                    <a:gd name="T60" fmla="*/ 124 w 1033"/>
                    <a:gd name="T61" fmla="*/ 0 h 1200"/>
                    <a:gd name="T62" fmla="*/ 117 w 1033"/>
                    <a:gd name="T63" fmla="*/ 4 h 1200"/>
                    <a:gd name="T64" fmla="*/ 117 w 1033"/>
                    <a:gd name="T65" fmla="*/ 4 h 1200"/>
                    <a:gd name="T66" fmla="*/ 193 w 1033"/>
                    <a:gd name="T67" fmla="*/ 408 h 1200"/>
                    <a:gd name="T68" fmla="*/ 193 w 1033"/>
                    <a:gd name="T69" fmla="*/ 408 h 1200"/>
                    <a:gd name="T70" fmla="*/ 628 w 1033"/>
                    <a:gd name="T71" fmla="*/ 599 h 1200"/>
                    <a:gd name="T72" fmla="*/ 628 w 1033"/>
                    <a:gd name="T73" fmla="*/ 599 h 1200"/>
                    <a:gd name="T74" fmla="*/ 628 w 1033"/>
                    <a:gd name="T75" fmla="*/ 600 h 1200"/>
                    <a:gd name="T76" fmla="*/ 629 w 1033"/>
                    <a:gd name="T77" fmla="*/ 600 h 1200"/>
                    <a:gd name="T78" fmla="*/ 629 w 1033"/>
                    <a:gd name="T79" fmla="*/ 600 h 1200"/>
                    <a:gd name="T80" fmla="*/ 677 w 1033"/>
                    <a:gd name="T81" fmla="*/ 619 h 1200"/>
                    <a:gd name="T82" fmla="*/ 677 w 1033"/>
                    <a:gd name="T83" fmla="*/ 619 h 1200"/>
                    <a:gd name="T84" fmla="*/ 530 w 1033"/>
                    <a:gd name="T85" fmla="*/ 1146 h 1200"/>
                    <a:gd name="T86" fmla="*/ 530 w 1033"/>
                    <a:gd name="T87" fmla="*/ 1146 h 1200"/>
                    <a:gd name="T88" fmla="*/ 531 w 1033"/>
                    <a:gd name="T89" fmla="*/ 1153 h 1200"/>
                    <a:gd name="T90" fmla="*/ 531 w 1033"/>
                    <a:gd name="T91" fmla="*/ 1153 h 1200"/>
                    <a:gd name="T92" fmla="*/ 642 w 1033"/>
                    <a:gd name="T93" fmla="*/ 1199 h 1200"/>
                    <a:gd name="T94" fmla="*/ 642 w 1033"/>
                    <a:gd name="T95" fmla="*/ 1199 h 1200"/>
                    <a:gd name="T96" fmla="*/ 669 w 1033"/>
                    <a:gd name="T97" fmla="*/ 1195 h 1200"/>
                    <a:gd name="T98" fmla="*/ 669 w 1033"/>
                    <a:gd name="T99" fmla="*/ 1195 h 1200"/>
                    <a:gd name="T100" fmla="*/ 672 w 1033"/>
                    <a:gd name="T101" fmla="*/ 1192 h 1200"/>
                    <a:gd name="T102" fmla="*/ 672 w 1033"/>
                    <a:gd name="T103" fmla="*/ 1192 h 1200"/>
                    <a:gd name="T104" fmla="*/ 980 w 1033"/>
                    <a:gd name="T105" fmla="*/ 641 h 1200"/>
                    <a:gd name="T106" fmla="*/ 980 w 1033"/>
                    <a:gd name="T107" fmla="*/ 641 h 1200"/>
                    <a:gd name="T108" fmla="*/ 608 w 1033"/>
                    <a:gd name="T109" fmla="*/ 176 h 1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33" h="1200">
                      <a:moveTo>
                        <a:pt x="969" y="638"/>
                      </a:moveTo>
                      <a:lnTo>
                        <a:pt x="969" y="638"/>
                      </a:lnTo>
                      <a:cubicBezTo>
                        <a:pt x="917" y="796"/>
                        <a:pt x="683" y="1154"/>
                        <a:pt x="664" y="1184"/>
                      </a:cubicBezTo>
                      <a:lnTo>
                        <a:pt x="664" y="1184"/>
                      </a:lnTo>
                      <a:cubicBezTo>
                        <a:pt x="614" y="1197"/>
                        <a:pt x="557" y="1158"/>
                        <a:pt x="542" y="1147"/>
                      </a:cubicBezTo>
                      <a:lnTo>
                        <a:pt x="542" y="1147"/>
                      </a:lnTo>
                      <a:cubicBezTo>
                        <a:pt x="619" y="970"/>
                        <a:pt x="680" y="667"/>
                        <a:pt x="688" y="622"/>
                      </a:cubicBezTo>
                      <a:lnTo>
                        <a:pt x="740" y="641"/>
                      </a:lnTo>
                      <a:lnTo>
                        <a:pt x="740" y="641"/>
                      </a:lnTo>
                      <a:cubicBezTo>
                        <a:pt x="741" y="641"/>
                        <a:pt x="741" y="641"/>
                        <a:pt x="742" y="641"/>
                      </a:cubicBezTo>
                      <a:lnTo>
                        <a:pt x="742" y="641"/>
                      </a:lnTo>
                      <a:cubicBezTo>
                        <a:pt x="744" y="641"/>
                        <a:pt x="747" y="640"/>
                        <a:pt x="747" y="638"/>
                      </a:cubicBezTo>
                      <a:lnTo>
                        <a:pt x="747" y="638"/>
                      </a:lnTo>
                      <a:cubicBezTo>
                        <a:pt x="749" y="634"/>
                        <a:pt x="747" y="631"/>
                        <a:pt x="744" y="630"/>
                      </a:cubicBezTo>
                      <a:lnTo>
                        <a:pt x="633" y="589"/>
                      </a:lnTo>
                      <a:lnTo>
                        <a:pt x="633" y="589"/>
                      </a:lnTo>
                      <a:cubicBezTo>
                        <a:pt x="539" y="552"/>
                        <a:pt x="340" y="471"/>
                        <a:pt x="199" y="397"/>
                      </a:cubicBezTo>
                      <a:lnTo>
                        <a:pt x="199" y="397"/>
                      </a:lnTo>
                      <a:cubicBezTo>
                        <a:pt x="28" y="308"/>
                        <a:pt x="111" y="53"/>
                        <a:pt x="126" y="14"/>
                      </a:cubicBezTo>
                      <a:lnTo>
                        <a:pt x="546" y="146"/>
                      </a:lnTo>
                      <a:lnTo>
                        <a:pt x="546" y="146"/>
                      </a:lnTo>
                      <a:cubicBezTo>
                        <a:pt x="565" y="160"/>
                        <a:pt x="583" y="173"/>
                        <a:pt x="601" y="185"/>
                      </a:cubicBezTo>
                      <a:lnTo>
                        <a:pt x="601" y="185"/>
                      </a:lnTo>
                      <a:cubicBezTo>
                        <a:pt x="896" y="397"/>
                        <a:pt x="1018" y="484"/>
                        <a:pt x="969" y="638"/>
                      </a:cubicBezTo>
                      <a:close/>
                      <a:moveTo>
                        <a:pt x="608" y="176"/>
                      </a:moveTo>
                      <a:lnTo>
                        <a:pt x="608" y="176"/>
                      </a:lnTo>
                      <a:cubicBezTo>
                        <a:pt x="590" y="163"/>
                        <a:pt x="571" y="150"/>
                        <a:pt x="552" y="136"/>
                      </a:cubicBezTo>
                      <a:lnTo>
                        <a:pt x="552" y="136"/>
                      </a:lnTo>
                      <a:cubicBezTo>
                        <a:pt x="552" y="135"/>
                        <a:pt x="551" y="135"/>
                        <a:pt x="551" y="135"/>
                      </a:cubicBezTo>
                      <a:lnTo>
                        <a:pt x="124" y="0"/>
                      </a:lnTo>
                      <a:lnTo>
                        <a:pt x="124" y="0"/>
                      </a:lnTo>
                      <a:cubicBezTo>
                        <a:pt x="121" y="0"/>
                        <a:pt x="118" y="1"/>
                        <a:pt x="117" y="4"/>
                      </a:cubicBezTo>
                      <a:lnTo>
                        <a:pt x="117" y="4"/>
                      </a:lnTo>
                      <a:cubicBezTo>
                        <a:pt x="116" y="7"/>
                        <a:pt x="0" y="306"/>
                        <a:pt x="193" y="408"/>
                      </a:cubicBezTo>
                      <a:lnTo>
                        <a:pt x="193" y="408"/>
                      </a:lnTo>
                      <a:cubicBezTo>
                        <a:pt x="334" y="481"/>
                        <a:pt x="533" y="562"/>
                        <a:pt x="628" y="599"/>
                      </a:cubicBezTo>
                      <a:lnTo>
                        <a:pt x="628" y="599"/>
                      </a:lnTo>
                      <a:lnTo>
                        <a:pt x="628" y="600"/>
                      </a:lnTo>
                      <a:lnTo>
                        <a:pt x="629" y="600"/>
                      </a:lnTo>
                      <a:lnTo>
                        <a:pt x="629" y="600"/>
                      </a:lnTo>
                      <a:cubicBezTo>
                        <a:pt x="652" y="609"/>
                        <a:pt x="669" y="616"/>
                        <a:pt x="677" y="619"/>
                      </a:cubicBezTo>
                      <a:lnTo>
                        <a:pt x="677" y="619"/>
                      </a:lnTo>
                      <a:cubicBezTo>
                        <a:pt x="668" y="662"/>
                        <a:pt x="607" y="970"/>
                        <a:pt x="530" y="1146"/>
                      </a:cubicBezTo>
                      <a:lnTo>
                        <a:pt x="530" y="1146"/>
                      </a:lnTo>
                      <a:cubicBezTo>
                        <a:pt x="529" y="1149"/>
                        <a:pt x="530" y="1151"/>
                        <a:pt x="531" y="1153"/>
                      </a:cubicBezTo>
                      <a:lnTo>
                        <a:pt x="531" y="1153"/>
                      </a:lnTo>
                      <a:cubicBezTo>
                        <a:pt x="534" y="1155"/>
                        <a:pt x="586" y="1199"/>
                        <a:pt x="642" y="1199"/>
                      </a:cubicBezTo>
                      <a:lnTo>
                        <a:pt x="642" y="1199"/>
                      </a:lnTo>
                      <a:cubicBezTo>
                        <a:pt x="651" y="1199"/>
                        <a:pt x="660" y="1198"/>
                        <a:pt x="669" y="1195"/>
                      </a:cubicBezTo>
                      <a:lnTo>
                        <a:pt x="669" y="1195"/>
                      </a:lnTo>
                      <a:cubicBezTo>
                        <a:pt x="670" y="1195"/>
                        <a:pt x="672" y="1193"/>
                        <a:pt x="672" y="1192"/>
                      </a:cubicBezTo>
                      <a:lnTo>
                        <a:pt x="672" y="1192"/>
                      </a:lnTo>
                      <a:cubicBezTo>
                        <a:pt x="675" y="1189"/>
                        <a:pt x="927" y="807"/>
                        <a:pt x="980" y="641"/>
                      </a:cubicBezTo>
                      <a:lnTo>
                        <a:pt x="980" y="641"/>
                      </a:lnTo>
                      <a:cubicBezTo>
                        <a:pt x="1032" y="480"/>
                        <a:pt x="900" y="384"/>
                        <a:pt x="608" y="176"/>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grpSp>
          <p:nvGrpSpPr>
            <p:cNvPr id="5" name="Grupo 4">
              <a:extLst>
                <a:ext uri="{FF2B5EF4-FFF2-40B4-BE49-F238E27FC236}">
                  <a16:creationId xmlns:a16="http://schemas.microsoft.com/office/drawing/2014/main" id="{C3C004D5-7746-4BC9-AB38-633962864AE0}"/>
                </a:ext>
              </a:extLst>
            </p:cNvPr>
            <p:cNvGrpSpPr/>
            <p:nvPr/>
          </p:nvGrpSpPr>
          <p:grpSpPr>
            <a:xfrm>
              <a:off x="6616702" y="8237295"/>
              <a:ext cx="1384788" cy="1186961"/>
              <a:chOff x="6616702" y="8237295"/>
              <a:chExt cx="1384788" cy="1186961"/>
            </a:xfrm>
          </p:grpSpPr>
          <p:sp>
            <p:nvSpPr>
              <p:cNvPr id="288" name="Freeform 286">
                <a:extLst>
                  <a:ext uri="{FF2B5EF4-FFF2-40B4-BE49-F238E27FC236}">
                    <a16:creationId xmlns:a16="http://schemas.microsoft.com/office/drawing/2014/main" id="{EA34B1F1-D432-4C3C-B989-0492F7ED4CB5}"/>
                  </a:ext>
                </a:extLst>
              </p:cNvPr>
              <p:cNvSpPr>
                <a:spLocks noChangeArrowheads="1"/>
              </p:cNvSpPr>
              <p:nvPr/>
            </p:nvSpPr>
            <p:spPr bwMode="auto">
              <a:xfrm>
                <a:off x="7380532" y="8534035"/>
                <a:ext cx="566007" cy="642936"/>
              </a:xfrm>
              <a:custGeom>
                <a:avLst/>
                <a:gdLst>
                  <a:gd name="T0" fmla="*/ 103 w 454"/>
                  <a:gd name="T1" fmla="*/ 0 h 515"/>
                  <a:gd name="T2" fmla="*/ 103 w 454"/>
                  <a:gd name="T3" fmla="*/ 0 h 515"/>
                  <a:gd name="T4" fmla="*/ 451 w 454"/>
                  <a:gd name="T5" fmla="*/ 454 h 515"/>
                  <a:gd name="T6" fmla="*/ 451 w 454"/>
                  <a:gd name="T7" fmla="*/ 454 h 515"/>
                  <a:gd name="T8" fmla="*/ 453 w 454"/>
                  <a:gd name="T9" fmla="*/ 514 h 515"/>
                  <a:gd name="T10" fmla="*/ 453 w 454"/>
                  <a:gd name="T11" fmla="*/ 514 h 515"/>
                  <a:gd name="T12" fmla="*/ 38 w 454"/>
                  <a:gd name="T13" fmla="*/ 224 h 515"/>
                  <a:gd name="T14" fmla="*/ 38 w 454"/>
                  <a:gd name="T15" fmla="*/ 224 h 515"/>
                  <a:gd name="T16" fmla="*/ 103 w 454"/>
                  <a:gd name="T17" fmla="*/ 0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4" h="515">
                    <a:moveTo>
                      <a:pt x="103" y="0"/>
                    </a:moveTo>
                    <a:lnTo>
                      <a:pt x="103" y="0"/>
                    </a:lnTo>
                    <a:cubicBezTo>
                      <a:pt x="103" y="0"/>
                      <a:pt x="115" y="408"/>
                      <a:pt x="451" y="454"/>
                    </a:cubicBezTo>
                    <a:lnTo>
                      <a:pt x="451" y="454"/>
                    </a:lnTo>
                    <a:cubicBezTo>
                      <a:pt x="451" y="454"/>
                      <a:pt x="434" y="489"/>
                      <a:pt x="453" y="514"/>
                    </a:cubicBezTo>
                    <a:lnTo>
                      <a:pt x="453" y="514"/>
                    </a:lnTo>
                    <a:cubicBezTo>
                      <a:pt x="453" y="514"/>
                      <a:pt x="86" y="480"/>
                      <a:pt x="38" y="224"/>
                    </a:cubicBezTo>
                    <a:lnTo>
                      <a:pt x="38" y="224"/>
                    </a:lnTo>
                    <a:cubicBezTo>
                      <a:pt x="0" y="25"/>
                      <a:pt x="103" y="0"/>
                      <a:pt x="103" y="0"/>
                    </a:cubicBezTo>
                  </a:path>
                </a:pathLst>
              </a:custGeom>
              <a:solidFill>
                <a:schemeClr val="accent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89" name="Freeform 287">
                <a:extLst>
                  <a:ext uri="{FF2B5EF4-FFF2-40B4-BE49-F238E27FC236}">
                    <a16:creationId xmlns:a16="http://schemas.microsoft.com/office/drawing/2014/main" id="{65F6566A-4B5D-4E64-B65E-0CD93650E7DE}"/>
                  </a:ext>
                </a:extLst>
              </p:cNvPr>
              <p:cNvSpPr>
                <a:spLocks noChangeArrowheads="1"/>
              </p:cNvSpPr>
              <p:nvPr/>
            </p:nvSpPr>
            <p:spPr bwMode="auto">
              <a:xfrm>
                <a:off x="7375039" y="8528538"/>
                <a:ext cx="582490" cy="659423"/>
              </a:xfrm>
              <a:custGeom>
                <a:avLst/>
                <a:gdLst>
                  <a:gd name="T0" fmla="*/ 104 w 468"/>
                  <a:gd name="T1" fmla="*/ 15 h 527"/>
                  <a:gd name="T2" fmla="*/ 104 w 468"/>
                  <a:gd name="T3" fmla="*/ 15 h 527"/>
                  <a:gd name="T4" fmla="*/ 50 w 468"/>
                  <a:gd name="T5" fmla="*/ 229 h 527"/>
                  <a:gd name="T6" fmla="*/ 50 w 468"/>
                  <a:gd name="T7" fmla="*/ 229 h 527"/>
                  <a:gd name="T8" fmla="*/ 449 w 468"/>
                  <a:gd name="T9" fmla="*/ 513 h 527"/>
                  <a:gd name="T10" fmla="*/ 449 w 468"/>
                  <a:gd name="T11" fmla="*/ 513 h 527"/>
                  <a:gd name="T12" fmla="*/ 450 w 468"/>
                  <a:gd name="T13" fmla="*/ 465 h 527"/>
                  <a:gd name="T14" fmla="*/ 450 w 468"/>
                  <a:gd name="T15" fmla="*/ 465 h 527"/>
                  <a:gd name="T16" fmla="*/ 153 w 468"/>
                  <a:gd name="T17" fmla="*/ 218 h 527"/>
                  <a:gd name="T18" fmla="*/ 153 w 468"/>
                  <a:gd name="T19" fmla="*/ 218 h 527"/>
                  <a:gd name="T20" fmla="*/ 104 w 468"/>
                  <a:gd name="T21" fmla="*/ 15 h 527"/>
                  <a:gd name="T22" fmla="*/ 460 w 468"/>
                  <a:gd name="T23" fmla="*/ 526 h 527"/>
                  <a:gd name="T24" fmla="*/ 460 w 468"/>
                  <a:gd name="T25" fmla="*/ 526 h 527"/>
                  <a:gd name="T26" fmla="*/ 459 w 468"/>
                  <a:gd name="T27" fmla="*/ 526 h 527"/>
                  <a:gd name="T28" fmla="*/ 459 w 468"/>
                  <a:gd name="T29" fmla="*/ 526 h 527"/>
                  <a:gd name="T30" fmla="*/ 268 w 468"/>
                  <a:gd name="T31" fmla="*/ 476 h 527"/>
                  <a:gd name="T32" fmla="*/ 268 w 468"/>
                  <a:gd name="T33" fmla="*/ 476 h 527"/>
                  <a:gd name="T34" fmla="*/ 39 w 468"/>
                  <a:gd name="T35" fmla="*/ 231 h 527"/>
                  <a:gd name="T36" fmla="*/ 39 w 468"/>
                  <a:gd name="T37" fmla="*/ 231 h 527"/>
                  <a:gd name="T38" fmla="*/ 109 w 468"/>
                  <a:gd name="T39" fmla="*/ 1 h 527"/>
                  <a:gd name="T40" fmla="*/ 109 w 468"/>
                  <a:gd name="T41" fmla="*/ 1 h 527"/>
                  <a:gd name="T42" fmla="*/ 113 w 468"/>
                  <a:gd name="T43" fmla="*/ 1 h 527"/>
                  <a:gd name="T44" fmla="*/ 113 w 468"/>
                  <a:gd name="T45" fmla="*/ 1 h 527"/>
                  <a:gd name="T46" fmla="*/ 116 w 468"/>
                  <a:gd name="T47" fmla="*/ 6 h 527"/>
                  <a:gd name="T48" fmla="*/ 116 w 468"/>
                  <a:gd name="T49" fmla="*/ 6 h 527"/>
                  <a:gd name="T50" fmla="*/ 164 w 468"/>
                  <a:gd name="T51" fmla="*/ 214 h 527"/>
                  <a:gd name="T52" fmla="*/ 164 w 468"/>
                  <a:gd name="T53" fmla="*/ 214 h 527"/>
                  <a:gd name="T54" fmla="*/ 459 w 468"/>
                  <a:gd name="T55" fmla="*/ 454 h 527"/>
                  <a:gd name="T56" fmla="*/ 459 w 468"/>
                  <a:gd name="T57" fmla="*/ 454 h 527"/>
                  <a:gd name="T58" fmla="*/ 463 w 468"/>
                  <a:gd name="T59" fmla="*/ 457 h 527"/>
                  <a:gd name="T60" fmla="*/ 463 w 468"/>
                  <a:gd name="T61" fmla="*/ 457 h 527"/>
                  <a:gd name="T62" fmla="*/ 463 w 468"/>
                  <a:gd name="T63" fmla="*/ 462 h 527"/>
                  <a:gd name="T64" fmla="*/ 463 w 468"/>
                  <a:gd name="T65" fmla="*/ 462 h 527"/>
                  <a:gd name="T66" fmla="*/ 465 w 468"/>
                  <a:gd name="T67" fmla="*/ 517 h 527"/>
                  <a:gd name="T68" fmla="*/ 465 w 468"/>
                  <a:gd name="T69" fmla="*/ 517 h 527"/>
                  <a:gd name="T70" fmla="*/ 465 w 468"/>
                  <a:gd name="T71" fmla="*/ 523 h 527"/>
                  <a:gd name="T72" fmla="*/ 465 w 468"/>
                  <a:gd name="T73" fmla="*/ 523 h 527"/>
                  <a:gd name="T74" fmla="*/ 460 w 468"/>
                  <a:gd name="T75" fmla="*/ 526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8" h="527">
                    <a:moveTo>
                      <a:pt x="104" y="15"/>
                    </a:moveTo>
                    <a:lnTo>
                      <a:pt x="104" y="15"/>
                    </a:lnTo>
                    <a:cubicBezTo>
                      <a:pt x="82" y="24"/>
                      <a:pt x="20" y="67"/>
                      <a:pt x="50" y="229"/>
                    </a:cubicBezTo>
                    <a:lnTo>
                      <a:pt x="50" y="229"/>
                    </a:lnTo>
                    <a:cubicBezTo>
                      <a:pt x="93" y="452"/>
                      <a:pt x="387" y="504"/>
                      <a:pt x="449" y="513"/>
                    </a:cubicBezTo>
                    <a:lnTo>
                      <a:pt x="449" y="513"/>
                    </a:lnTo>
                    <a:cubicBezTo>
                      <a:pt x="442" y="495"/>
                      <a:pt x="446" y="475"/>
                      <a:pt x="450" y="465"/>
                    </a:cubicBezTo>
                    <a:lnTo>
                      <a:pt x="450" y="465"/>
                    </a:lnTo>
                    <a:cubicBezTo>
                      <a:pt x="279" y="438"/>
                      <a:pt x="194" y="316"/>
                      <a:pt x="153" y="218"/>
                    </a:cubicBezTo>
                    <a:lnTo>
                      <a:pt x="153" y="218"/>
                    </a:lnTo>
                    <a:cubicBezTo>
                      <a:pt x="115" y="128"/>
                      <a:pt x="106" y="42"/>
                      <a:pt x="104" y="15"/>
                    </a:cubicBezTo>
                    <a:close/>
                    <a:moveTo>
                      <a:pt x="460" y="526"/>
                    </a:moveTo>
                    <a:lnTo>
                      <a:pt x="460" y="526"/>
                    </a:lnTo>
                    <a:cubicBezTo>
                      <a:pt x="460" y="526"/>
                      <a:pt x="460" y="526"/>
                      <a:pt x="459" y="526"/>
                    </a:cubicBezTo>
                    <a:lnTo>
                      <a:pt x="459" y="526"/>
                    </a:lnTo>
                    <a:cubicBezTo>
                      <a:pt x="458" y="526"/>
                      <a:pt x="365" y="517"/>
                      <a:pt x="268" y="476"/>
                    </a:cubicBezTo>
                    <a:lnTo>
                      <a:pt x="268" y="476"/>
                    </a:lnTo>
                    <a:cubicBezTo>
                      <a:pt x="139" y="422"/>
                      <a:pt x="59" y="337"/>
                      <a:pt x="39" y="231"/>
                    </a:cubicBezTo>
                    <a:lnTo>
                      <a:pt x="39" y="231"/>
                    </a:lnTo>
                    <a:cubicBezTo>
                      <a:pt x="0" y="28"/>
                      <a:pt x="104" y="1"/>
                      <a:pt x="109" y="1"/>
                    </a:cubicBezTo>
                    <a:lnTo>
                      <a:pt x="109" y="1"/>
                    </a:lnTo>
                    <a:cubicBezTo>
                      <a:pt x="111" y="0"/>
                      <a:pt x="112" y="1"/>
                      <a:pt x="113" y="1"/>
                    </a:cubicBezTo>
                    <a:lnTo>
                      <a:pt x="113" y="1"/>
                    </a:lnTo>
                    <a:cubicBezTo>
                      <a:pt x="115" y="2"/>
                      <a:pt x="116" y="4"/>
                      <a:pt x="116" y="6"/>
                    </a:cubicBezTo>
                    <a:lnTo>
                      <a:pt x="116" y="6"/>
                    </a:lnTo>
                    <a:cubicBezTo>
                      <a:pt x="116" y="7"/>
                      <a:pt x="120" y="108"/>
                      <a:pt x="164" y="214"/>
                    </a:cubicBezTo>
                    <a:lnTo>
                      <a:pt x="164" y="214"/>
                    </a:lnTo>
                    <a:cubicBezTo>
                      <a:pt x="222" y="354"/>
                      <a:pt x="322" y="435"/>
                      <a:pt x="459" y="454"/>
                    </a:cubicBezTo>
                    <a:lnTo>
                      <a:pt x="459" y="454"/>
                    </a:lnTo>
                    <a:cubicBezTo>
                      <a:pt x="461" y="454"/>
                      <a:pt x="462" y="456"/>
                      <a:pt x="463" y="457"/>
                    </a:cubicBezTo>
                    <a:lnTo>
                      <a:pt x="463" y="457"/>
                    </a:lnTo>
                    <a:cubicBezTo>
                      <a:pt x="465" y="459"/>
                      <a:pt x="465" y="461"/>
                      <a:pt x="463" y="462"/>
                    </a:cubicBezTo>
                    <a:lnTo>
                      <a:pt x="463" y="462"/>
                    </a:lnTo>
                    <a:cubicBezTo>
                      <a:pt x="463" y="463"/>
                      <a:pt x="449" y="495"/>
                      <a:pt x="465" y="517"/>
                    </a:cubicBezTo>
                    <a:lnTo>
                      <a:pt x="465" y="517"/>
                    </a:lnTo>
                    <a:cubicBezTo>
                      <a:pt x="467" y="519"/>
                      <a:pt x="467" y="521"/>
                      <a:pt x="465" y="523"/>
                    </a:cubicBezTo>
                    <a:lnTo>
                      <a:pt x="465" y="523"/>
                    </a:lnTo>
                    <a:cubicBezTo>
                      <a:pt x="464" y="525"/>
                      <a:pt x="462" y="526"/>
                      <a:pt x="460" y="526"/>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90" name="Freeform 288">
                <a:extLst>
                  <a:ext uri="{FF2B5EF4-FFF2-40B4-BE49-F238E27FC236}">
                    <a16:creationId xmlns:a16="http://schemas.microsoft.com/office/drawing/2014/main" id="{7463FDBC-35CB-4E6F-9EEE-7D08EDF48F99}"/>
                  </a:ext>
                </a:extLst>
              </p:cNvPr>
              <p:cNvSpPr>
                <a:spLocks noChangeArrowheads="1"/>
              </p:cNvSpPr>
              <p:nvPr/>
            </p:nvSpPr>
            <p:spPr bwMode="auto">
              <a:xfrm>
                <a:off x="6616702" y="8242788"/>
                <a:ext cx="928686" cy="1181468"/>
              </a:xfrm>
              <a:custGeom>
                <a:avLst/>
                <a:gdLst>
                  <a:gd name="T0" fmla="*/ 614 w 745"/>
                  <a:gd name="T1" fmla="*/ 0 h 946"/>
                  <a:gd name="T2" fmla="*/ 614 w 745"/>
                  <a:gd name="T3" fmla="*/ 0 h 946"/>
                  <a:gd name="T4" fmla="*/ 270 w 745"/>
                  <a:gd name="T5" fmla="*/ 285 h 946"/>
                  <a:gd name="T6" fmla="*/ 270 w 745"/>
                  <a:gd name="T7" fmla="*/ 285 h 946"/>
                  <a:gd name="T8" fmla="*/ 223 w 745"/>
                  <a:gd name="T9" fmla="*/ 775 h 946"/>
                  <a:gd name="T10" fmla="*/ 223 w 745"/>
                  <a:gd name="T11" fmla="*/ 775 h 946"/>
                  <a:gd name="T12" fmla="*/ 717 w 745"/>
                  <a:gd name="T13" fmla="*/ 725 h 946"/>
                  <a:gd name="T14" fmla="*/ 717 w 745"/>
                  <a:gd name="T15" fmla="*/ 725 h 946"/>
                  <a:gd name="T16" fmla="*/ 742 w 745"/>
                  <a:gd name="T17" fmla="*/ 91 h 946"/>
                  <a:gd name="T18" fmla="*/ 614 w 745"/>
                  <a:gd name="T19" fmla="*/ 0 h 9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5" h="946">
                    <a:moveTo>
                      <a:pt x="614" y="0"/>
                    </a:moveTo>
                    <a:lnTo>
                      <a:pt x="614" y="0"/>
                    </a:lnTo>
                    <a:cubicBezTo>
                      <a:pt x="614" y="0"/>
                      <a:pt x="497" y="48"/>
                      <a:pt x="270" y="285"/>
                    </a:cubicBezTo>
                    <a:lnTo>
                      <a:pt x="270" y="285"/>
                    </a:lnTo>
                    <a:cubicBezTo>
                      <a:pt x="23" y="542"/>
                      <a:pt x="0" y="666"/>
                      <a:pt x="223" y="775"/>
                    </a:cubicBezTo>
                    <a:lnTo>
                      <a:pt x="223" y="775"/>
                    </a:lnTo>
                    <a:cubicBezTo>
                      <a:pt x="445" y="884"/>
                      <a:pt x="690" y="945"/>
                      <a:pt x="717" y="725"/>
                    </a:cubicBezTo>
                    <a:lnTo>
                      <a:pt x="717" y="725"/>
                    </a:lnTo>
                    <a:cubicBezTo>
                      <a:pt x="744" y="505"/>
                      <a:pt x="742" y="91"/>
                      <a:pt x="742" y="91"/>
                    </a:cubicBezTo>
                    <a:lnTo>
                      <a:pt x="614" y="0"/>
                    </a:lnTo>
                  </a:path>
                </a:pathLst>
              </a:custGeom>
              <a:solidFill>
                <a:schemeClr val="accent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91" name="Freeform 289">
                <a:extLst>
                  <a:ext uri="{FF2B5EF4-FFF2-40B4-BE49-F238E27FC236}">
                    <a16:creationId xmlns:a16="http://schemas.microsoft.com/office/drawing/2014/main" id="{05146CB3-2703-4F22-9748-FF0E67BA5251}"/>
                  </a:ext>
                </a:extLst>
              </p:cNvPr>
              <p:cNvSpPr>
                <a:spLocks noChangeArrowheads="1"/>
              </p:cNvSpPr>
              <p:nvPr/>
            </p:nvSpPr>
            <p:spPr bwMode="auto">
              <a:xfrm>
                <a:off x="6682644" y="8237295"/>
                <a:ext cx="873734" cy="1132010"/>
              </a:xfrm>
              <a:custGeom>
                <a:avLst/>
                <a:gdLst>
                  <a:gd name="T0" fmla="*/ 563 w 699"/>
                  <a:gd name="T1" fmla="*/ 13 h 909"/>
                  <a:gd name="T2" fmla="*/ 563 w 699"/>
                  <a:gd name="T3" fmla="*/ 13 h 909"/>
                  <a:gd name="T4" fmla="*/ 224 w 699"/>
                  <a:gd name="T5" fmla="*/ 294 h 909"/>
                  <a:gd name="T6" fmla="*/ 224 w 699"/>
                  <a:gd name="T7" fmla="*/ 294 h 909"/>
                  <a:gd name="T8" fmla="*/ 26 w 699"/>
                  <a:gd name="T9" fmla="*/ 631 h 909"/>
                  <a:gd name="T10" fmla="*/ 26 w 699"/>
                  <a:gd name="T11" fmla="*/ 631 h 909"/>
                  <a:gd name="T12" fmla="*/ 174 w 699"/>
                  <a:gd name="T13" fmla="*/ 776 h 909"/>
                  <a:gd name="T14" fmla="*/ 174 w 699"/>
                  <a:gd name="T15" fmla="*/ 776 h 909"/>
                  <a:gd name="T16" fmla="*/ 587 w 699"/>
                  <a:gd name="T17" fmla="*/ 854 h 909"/>
                  <a:gd name="T18" fmla="*/ 587 w 699"/>
                  <a:gd name="T19" fmla="*/ 854 h 909"/>
                  <a:gd name="T20" fmla="*/ 660 w 699"/>
                  <a:gd name="T21" fmla="*/ 731 h 909"/>
                  <a:gd name="T22" fmla="*/ 660 w 699"/>
                  <a:gd name="T23" fmla="*/ 731 h 909"/>
                  <a:gd name="T24" fmla="*/ 685 w 699"/>
                  <a:gd name="T25" fmla="*/ 101 h 909"/>
                  <a:gd name="T26" fmla="*/ 563 w 699"/>
                  <a:gd name="T27" fmla="*/ 13 h 909"/>
                  <a:gd name="T28" fmla="*/ 497 w 699"/>
                  <a:gd name="T29" fmla="*/ 885 h 909"/>
                  <a:gd name="T30" fmla="*/ 497 w 699"/>
                  <a:gd name="T31" fmla="*/ 885 h 909"/>
                  <a:gd name="T32" fmla="*/ 169 w 699"/>
                  <a:gd name="T33" fmla="*/ 787 h 909"/>
                  <a:gd name="T34" fmla="*/ 169 w 699"/>
                  <a:gd name="T35" fmla="*/ 787 h 909"/>
                  <a:gd name="T36" fmla="*/ 14 w 699"/>
                  <a:gd name="T37" fmla="*/ 633 h 909"/>
                  <a:gd name="T38" fmla="*/ 14 w 699"/>
                  <a:gd name="T39" fmla="*/ 633 h 909"/>
                  <a:gd name="T40" fmla="*/ 215 w 699"/>
                  <a:gd name="T41" fmla="*/ 287 h 909"/>
                  <a:gd name="T42" fmla="*/ 215 w 699"/>
                  <a:gd name="T43" fmla="*/ 287 h 909"/>
                  <a:gd name="T44" fmla="*/ 561 w 699"/>
                  <a:gd name="T45" fmla="*/ 1 h 909"/>
                  <a:gd name="T46" fmla="*/ 561 w 699"/>
                  <a:gd name="T47" fmla="*/ 1 h 909"/>
                  <a:gd name="T48" fmla="*/ 567 w 699"/>
                  <a:gd name="T49" fmla="*/ 1 h 909"/>
                  <a:gd name="T50" fmla="*/ 695 w 699"/>
                  <a:gd name="T51" fmla="*/ 92 h 909"/>
                  <a:gd name="T52" fmla="*/ 695 w 699"/>
                  <a:gd name="T53" fmla="*/ 92 h 909"/>
                  <a:gd name="T54" fmla="*/ 697 w 699"/>
                  <a:gd name="T55" fmla="*/ 97 h 909"/>
                  <a:gd name="T56" fmla="*/ 697 w 699"/>
                  <a:gd name="T57" fmla="*/ 97 h 909"/>
                  <a:gd name="T58" fmla="*/ 672 w 699"/>
                  <a:gd name="T59" fmla="*/ 732 h 909"/>
                  <a:gd name="T60" fmla="*/ 672 w 699"/>
                  <a:gd name="T61" fmla="*/ 732 h 909"/>
                  <a:gd name="T62" fmla="*/ 593 w 699"/>
                  <a:gd name="T63" fmla="*/ 864 h 909"/>
                  <a:gd name="T64" fmla="*/ 593 w 699"/>
                  <a:gd name="T65" fmla="*/ 864 h 909"/>
                  <a:gd name="T66" fmla="*/ 497 w 699"/>
                  <a:gd name="T67" fmla="*/ 885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9" h="909">
                    <a:moveTo>
                      <a:pt x="563" y="13"/>
                    </a:moveTo>
                    <a:lnTo>
                      <a:pt x="563" y="13"/>
                    </a:lnTo>
                    <a:cubicBezTo>
                      <a:pt x="543" y="23"/>
                      <a:pt x="427" y="83"/>
                      <a:pt x="224" y="294"/>
                    </a:cubicBezTo>
                    <a:lnTo>
                      <a:pt x="224" y="294"/>
                    </a:lnTo>
                    <a:cubicBezTo>
                      <a:pt x="72" y="453"/>
                      <a:pt x="13" y="554"/>
                      <a:pt x="26" y="631"/>
                    </a:cubicBezTo>
                    <a:lnTo>
                      <a:pt x="26" y="631"/>
                    </a:lnTo>
                    <a:cubicBezTo>
                      <a:pt x="36" y="685"/>
                      <a:pt x="83" y="731"/>
                      <a:pt x="174" y="776"/>
                    </a:cubicBezTo>
                    <a:lnTo>
                      <a:pt x="174" y="776"/>
                    </a:lnTo>
                    <a:cubicBezTo>
                      <a:pt x="307" y="841"/>
                      <a:pt x="488" y="908"/>
                      <a:pt x="587" y="854"/>
                    </a:cubicBezTo>
                    <a:lnTo>
                      <a:pt x="587" y="854"/>
                    </a:lnTo>
                    <a:cubicBezTo>
                      <a:pt x="628" y="832"/>
                      <a:pt x="652" y="790"/>
                      <a:pt x="660" y="731"/>
                    </a:cubicBezTo>
                    <a:lnTo>
                      <a:pt x="660" y="731"/>
                    </a:lnTo>
                    <a:cubicBezTo>
                      <a:pt x="685" y="523"/>
                      <a:pt x="685" y="139"/>
                      <a:pt x="685" y="101"/>
                    </a:cubicBezTo>
                    <a:lnTo>
                      <a:pt x="563" y="13"/>
                    </a:lnTo>
                    <a:close/>
                    <a:moveTo>
                      <a:pt x="497" y="885"/>
                    </a:moveTo>
                    <a:lnTo>
                      <a:pt x="497" y="885"/>
                    </a:lnTo>
                    <a:cubicBezTo>
                      <a:pt x="396" y="885"/>
                      <a:pt x="270" y="836"/>
                      <a:pt x="169" y="787"/>
                    </a:cubicBezTo>
                    <a:lnTo>
                      <a:pt x="169" y="787"/>
                    </a:lnTo>
                    <a:cubicBezTo>
                      <a:pt x="74" y="740"/>
                      <a:pt x="25" y="691"/>
                      <a:pt x="14" y="633"/>
                    </a:cubicBezTo>
                    <a:lnTo>
                      <a:pt x="14" y="633"/>
                    </a:lnTo>
                    <a:cubicBezTo>
                      <a:pt x="0" y="551"/>
                      <a:pt x="60" y="448"/>
                      <a:pt x="215" y="287"/>
                    </a:cubicBezTo>
                    <a:lnTo>
                      <a:pt x="215" y="287"/>
                    </a:lnTo>
                    <a:cubicBezTo>
                      <a:pt x="440" y="52"/>
                      <a:pt x="556" y="3"/>
                      <a:pt x="561" y="1"/>
                    </a:cubicBezTo>
                    <a:lnTo>
                      <a:pt x="561" y="1"/>
                    </a:lnTo>
                    <a:cubicBezTo>
                      <a:pt x="563" y="0"/>
                      <a:pt x="565" y="0"/>
                      <a:pt x="567" y="1"/>
                    </a:cubicBezTo>
                    <a:lnTo>
                      <a:pt x="695" y="92"/>
                    </a:lnTo>
                    <a:lnTo>
                      <a:pt x="695" y="92"/>
                    </a:lnTo>
                    <a:cubicBezTo>
                      <a:pt x="696" y="93"/>
                      <a:pt x="697" y="95"/>
                      <a:pt x="697" y="97"/>
                    </a:cubicBezTo>
                    <a:lnTo>
                      <a:pt x="697" y="97"/>
                    </a:lnTo>
                    <a:cubicBezTo>
                      <a:pt x="697" y="101"/>
                      <a:pt x="698" y="513"/>
                      <a:pt x="672" y="732"/>
                    </a:cubicBezTo>
                    <a:lnTo>
                      <a:pt x="672" y="732"/>
                    </a:lnTo>
                    <a:cubicBezTo>
                      <a:pt x="664" y="796"/>
                      <a:pt x="638" y="841"/>
                      <a:pt x="593" y="864"/>
                    </a:cubicBezTo>
                    <a:lnTo>
                      <a:pt x="593" y="864"/>
                    </a:lnTo>
                    <a:cubicBezTo>
                      <a:pt x="565" y="879"/>
                      <a:pt x="533" y="885"/>
                      <a:pt x="497" y="885"/>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92" name="Freeform 290">
                <a:extLst>
                  <a:ext uri="{FF2B5EF4-FFF2-40B4-BE49-F238E27FC236}">
                    <a16:creationId xmlns:a16="http://schemas.microsoft.com/office/drawing/2014/main" id="{01239D98-5D34-4B3E-9644-74EE2011233D}"/>
                  </a:ext>
                </a:extLst>
              </p:cNvPr>
              <p:cNvSpPr>
                <a:spLocks noChangeArrowheads="1"/>
              </p:cNvSpPr>
              <p:nvPr/>
            </p:nvSpPr>
            <p:spPr bwMode="auto">
              <a:xfrm>
                <a:off x="7111270" y="8314228"/>
                <a:ext cx="879231" cy="983638"/>
              </a:xfrm>
              <a:custGeom>
                <a:avLst/>
                <a:gdLst>
                  <a:gd name="T0" fmla="*/ 71 w 704"/>
                  <a:gd name="T1" fmla="*/ 510 h 789"/>
                  <a:gd name="T2" fmla="*/ 71 w 704"/>
                  <a:gd name="T3" fmla="*/ 510 h 789"/>
                  <a:gd name="T4" fmla="*/ 99 w 704"/>
                  <a:gd name="T5" fmla="*/ 134 h 789"/>
                  <a:gd name="T6" fmla="*/ 99 w 704"/>
                  <a:gd name="T7" fmla="*/ 134 h 789"/>
                  <a:gd name="T8" fmla="*/ 295 w 704"/>
                  <a:gd name="T9" fmla="*/ 266 h 789"/>
                  <a:gd name="T10" fmla="*/ 295 w 704"/>
                  <a:gd name="T11" fmla="*/ 266 h 789"/>
                  <a:gd name="T12" fmla="*/ 678 w 704"/>
                  <a:gd name="T13" fmla="*/ 632 h 789"/>
                  <a:gd name="T14" fmla="*/ 678 w 704"/>
                  <a:gd name="T15" fmla="*/ 632 h 789"/>
                  <a:gd name="T16" fmla="*/ 689 w 704"/>
                  <a:gd name="T17" fmla="*/ 717 h 789"/>
                  <a:gd name="T18" fmla="*/ 689 w 704"/>
                  <a:gd name="T19" fmla="*/ 717 h 789"/>
                  <a:gd name="T20" fmla="*/ 71 w 704"/>
                  <a:gd name="T21" fmla="*/ 510 h 7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04" h="789">
                    <a:moveTo>
                      <a:pt x="71" y="510"/>
                    </a:moveTo>
                    <a:lnTo>
                      <a:pt x="71" y="510"/>
                    </a:lnTo>
                    <a:cubicBezTo>
                      <a:pt x="71" y="510"/>
                      <a:pt x="0" y="283"/>
                      <a:pt x="99" y="134"/>
                    </a:cubicBezTo>
                    <a:lnTo>
                      <a:pt x="99" y="134"/>
                    </a:lnTo>
                    <a:cubicBezTo>
                      <a:pt x="188" y="0"/>
                      <a:pt x="303" y="59"/>
                      <a:pt x="295" y="266"/>
                    </a:cubicBezTo>
                    <a:lnTo>
                      <a:pt x="295" y="266"/>
                    </a:lnTo>
                    <a:cubicBezTo>
                      <a:pt x="289" y="443"/>
                      <a:pt x="260" y="632"/>
                      <a:pt x="678" y="632"/>
                    </a:cubicBezTo>
                    <a:lnTo>
                      <a:pt x="678" y="632"/>
                    </a:lnTo>
                    <a:cubicBezTo>
                      <a:pt x="678" y="632"/>
                      <a:pt x="703" y="666"/>
                      <a:pt x="689" y="717"/>
                    </a:cubicBezTo>
                    <a:lnTo>
                      <a:pt x="689" y="717"/>
                    </a:lnTo>
                    <a:cubicBezTo>
                      <a:pt x="689" y="717"/>
                      <a:pt x="139" y="788"/>
                      <a:pt x="71" y="510"/>
                    </a:cubicBezTo>
                  </a:path>
                </a:pathLst>
              </a:custGeom>
              <a:solidFill>
                <a:schemeClr val="accent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93" name="Freeform 291">
                <a:extLst>
                  <a:ext uri="{FF2B5EF4-FFF2-40B4-BE49-F238E27FC236}">
                    <a16:creationId xmlns:a16="http://schemas.microsoft.com/office/drawing/2014/main" id="{A83C28AF-99B3-417C-ACD0-CF9D30B27A84}"/>
                  </a:ext>
                </a:extLst>
              </p:cNvPr>
              <p:cNvSpPr>
                <a:spLocks noChangeArrowheads="1"/>
              </p:cNvSpPr>
              <p:nvPr/>
            </p:nvSpPr>
            <p:spPr bwMode="auto">
              <a:xfrm>
                <a:off x="7127753" y="8501064"/>
                <a:ext cx="873737" cy="769327"/>
              </a:xfrm>
              <a:custGeom>
                <a:avLst/>
                <a:gdLst>
                  <a:gd name="T0" fmla="*/ 528 w 699"/>
                  <a:gd name="T1" fmla="*/ 580 h 616"/>
                  <a:gd name="T2" fmla="*/ 528 w 699"/>
                  <a:gd name="T3" fmla="*/ 580 h 616"/>
                  <a:gd name="T4" fmla="*/ 393 w 699"/>
                  <a:gd name="T5" fmla="*/ 573 h 616"/>
                  <a:gd name="T6" fmla="*/ 393 w 699"/>
                  <a:gd name="T7" fmla="*/ 573 h 616"/>
                  <a:gd name="T8" fmla="*/ 54 w 699"/>
                  <a:gd name="T9" fmla="*/ 361 h 616"/>
                  <a:gd name="T10" fmla="*/ 54 w 699"/>
                  <a:gd name="T11" fmla="*/ 361 h 616"/>
                  <a:gd name="T12" fmla="*/ 54 w 699"/>
                  <a:gd name="T13" fmla="*/ 36 h 616"/>
                  <a:gd name="T14" fmla="*/ 54 w 699"/>
                  <a:gd name="T15" fmla="*/ 36 h 616"/>
                  <a:gd name="T16" fmla="*/ 62 w 699"/>
                  <a:gd name="T17" fmla="*/ 33 h 616"/>
                  <a:gd name="T18" fmla="*/ 62 w 699"/>
                  <a:gd name="T19" fmla="*/ 33 h 616"/>
                  <a:gd name="T20" fmla="*/ 65 w 699"/>
                  <a:gd name="T21" fmla="*/ 41 h 616"/>
                  <a:gd name="T22" fmla="*/ 65 w 699"/>
                  <a:gd name="T23" fmla="*/ 41 h 616"/>
                  <a:gd name="T24" fmla="*/ 66 w 699"/>
                  <a:gd name="T25" fmla="*/ 357 h 616"/>
                  <a:gd name="T26" fmla="*/ 66 w 699"/>
                  <a:gd name="T27" fmla="*/ 357 h 616"/>
                  <a:gd name="T28" fmla="*/ 673 w 699"/>
                  <a:gd name="T29" fmla="*/ 560 h 616"/>
                  <a:gd name="T30" fmla="*/ 673 w 699"/>
                  <a:gd name="T31" fmla="*/ 560 h 616"/>
                  <a:gd name="T32" fmla="*/ 664 w 699"/>
                  <a:gd name="T33" fmla="*/ 487 h 616"/>
                  <a:gd name="T34" fmla="*/ 664 w 699"/>
                  <a:gd name="T35" fmla="*/ 487 h 616"/>
                  <a:gd name="T36" fmla="*/ 334 w 699"/>
                  <a:gd name="T37" fmla="*/ 396 h 616"/>
                  <a:gd name="T38" fmla="*/ 334 w 699"/>
                  <a:gd name="T39" fmla="*/ 396 h 616"/>
                  <a:gd name="T40" fmla="*/ 277 w 699"/>
                  <a:gd name="T41" fmla="*/ 139 h 616"/>
                  <a:gd name="T42" fmla="*/ 277 w 699"/>
                  <a:gd name="T43" fmla="*/ 139 h 616"/>
                  <a:gd name="T44" fmla="*/ 278 w 699"/>
                  <a:gd name="T45" fmla="*/ 115 h 616"/>
                  <a:gd name="T46" fmla="*/ 278 w 699"/>
                  <a:gd name="T47" fmla="*/ 115 h 616"/>
                  <a:gd name="T48" fmla="*/ 269 w 699"/>
                  <a:gd name="T49" fmla="*/ 7 h 616"/>
                  <a:gd name="T50" fmla="*/ 269 w 699"/>
                  <a:gd name="T51" fmla="*/ 7 h 616"/>
                  <a:gd name="T52" fmla="*/ 273 w 699"/>
                  <a:gd name="T53" fmla="*/ 0 h 616"/>
                  <a:gd name="T54" fmla="*/ 273 w 699"/>
                  <a:gd name="T55" fmla="*/ 0 h 616"/>
                  <a:gd name="T56" fmla="*/ 281 w 699"/>
                  <a:gd name="T57" fmla="*/ 5 h 616"/>
                  <a:gd name="T58" fmla="*/ 281 w 699"/>
                  <a:gd name="T59" fmla="*/ 5 h 616"/>
                  <a:gd name="T60" fmla="*/ 290 w 699"/>
                  <a:gd name="T61" fmla="*/ 116 h 616"/>
                  <a:gd name="T62" fmla="*/ 290 w 699"/>
                  <a:gd name="T63" fmla="*/ 116 h 616"/>
                  <a:gd name="T64" fmla="*/ 289 w 699"/>
                  <a:gd name="T65" fmla="*/ 140 h 616"/>
                  <a:gd name="T66" fmla="*/ 289 w 699"/>
                  <a:gd name="T67" fmla="*/ 140 h 616"/>
                  <a:gd name="T68" fmla="*/ 342 w 699"/>
                  <a:gd name="T69" fmla="*/ 388 h 616"/>
                  <a:gd name="T70" fmla="*/ 342 w 699"/>
                  <a:gd name="T71" fmla="*/ 388 h 616"/>
                  <a:gd name="T72" fmla="*/ 667 w 699"/>
                  <a:gd name="T73" fmla="*/ 475 h 616"/>
                  <a:gd name="T74" fmla="*/ 667 w 699"/>
                  <a:gd name="T75" fmla="*/ 475 h 616"/>
                  <a:gd name="T76" fmla="*/ 672 w 699"/>
                  <a:gd name="T77" fmla="*/ 477 h 616"/>
                  <a:gd name="T78" fmla="*/ 672 w 699"/>
                  <a:gd name="T79" fmla="*/ 477 h 616"/>
                  <a:gd name="T80" fmla="*/ 683 w 699"/>
                  <a:gd name="T81" fmla="*/ 568 h 616"/>
                  <a:gd name="T82" fmla="*/ 683 w 699"/>
                  <a:gd name="T83" fmla="*/ 568 h 616"/>
                  <a:gd name="T84" fmla="*/ 678 w 699"/>
                  <a:gd name="T85" fmla="*/ 572 h 616"/>
                  <a:gd name="T86" fmla="*/ 678 w 699"/>
                  <a:gd name="T87" fmla="*/ 572 h 616"/>
                  <a:gd name="T88" fmla="*/ 528 w 699"/>
                  <a:gd name="T89" fmla="*/ 58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99" h="616">
                    <a:moveTo>
                      <a:pt x="528" y="580"/>
                    </a:moveTo>
                    <a:lnTo>
                      <a:pt x="528" y="580"/>
                    </a:lnTo>
                    <a:cubicBezTo>
                      <a:pt x="487" y="580"/>
                      <a:pt x="440" y="578"/>
                      <a:pt x="393" y="573"/>
                    </a:cubicBezTo>
                    <a:lnTo>
                      <a:pt x="393" y="573"/>
                    </a:lnTo>
                    <a:cubicBezTo>
                      <a:pt x="200" y="551"/>
                      <a:pt x="82" y="477"/>
                      <a:pt x="54" y="361"/>
                    </a:cubicBezTo>
                    <a:lnTo>
                      <a:pt x="54" y="361"/>
                    </a:lnTo>
                    <a:cubicBezTo>
                      <a:pt x="54" y="359"/>
                      <a:pt x="0" y="181"/>
                      <a:pt x="54" y="36"/>
                    </a:cubicBezTo>
                    <a:lnTo>
                      <a:pt x="54" y="36"/>
                    </a:lnTo>
                    <a:cubicBezTo>
                      <a:pt x="56" y="33"/>
                      <a:pt x="59" y="32"/>
                      <a:pt x="62" y="33"/>
                    </a:cubicBezTo>
                    <a:lnTo>
                      <a:pt x="62" y="33"/>
                    </a:lnTo>
                    <a:cubicBezTo>
                      <a:pt x="65" y="34"/>
                      <a:pt x="67" y="37"/>
                      <a:pt x="65" y="41"/>
                    </a:cubicBezTo>
                    <a:lnTo>
                      <a:pt x="65" y="41"/>
                    </a:lnTo>
                    <a:cubicBezTo>
                      <a:pt x="12" y="181"/>
                      <a:pt x="65" y="356"/>
                      <a:pt x="66" y="357"/>
                    </a:cubicBezTo>
                    <a:lnTo>
                      <a:pt x="66" y="357"/>
                    </a:lnTo>
                    <a:cubicBezTo>
                      <a:pt x="128" y="615"/>
                      <a:pt x="622" y="566"/>
                      <a:pt x="673" y="560"/>
                    </a:cubicBezTo>
                    <a:lnTo>
                      <a:pt x="673" y="560"/>
                    </a:lnTo>
                    <a:cubicBezTo>
                      <a:pt x="682" y="523"/>
                      <a:pt x="668" y="495"/>
                      <a:pt x="664" y="487"/>
                    </a:cubicBezTo>
                    <a:lnTo>
                      <a:pt x="664" y="487"/>
                    </a:lnTo>
                    <a:cubicBezTo>
                      <a:pt x="500" y="486"/>
                      <a:pt x="392" y="457"/>
                      <a:pt x="334" y="396"/>
                    </a:cubicBezTo>
                    <a:lnTo>
                      <a:pt x="334" y="396"/>
                    </a:lnTo>
                    <a:cubicBezTo>
                      <a:pt x="269" y="328"/>
                      <a:pt x="273" y="233"/>
                      <a:pt x="277" y="139"/>
                    </a:cubicBezTo>
                    <a:lnTo>
                      <a:pt x="277" y="139"/>
                    </a:lnTo>
                    <a:cubicBezTo>
                      <a:pt x="278" y="132"/>
                      <a:pt x="278" y="123"/>
                      <a:pt x="278" y="115"/>
                    </a:cubicBezTo>
                    <a:lnTo>
                      <a:pt x="278" y="115"/>
                    </a:lnTo>
                    <a:cubicBezTo>
                      <a:pt x="280" y="74"/>
                      <a:pt x="276" y="38"/>
                      <a:pt x="269" y="7"/>
                    </a:cubicBezTo>
                    <a:lnTo>
                      <a:pt x="269" y="7"/>
                    </a:lnTo>
                    <a:cubicBezTo>
                      <a:pt x="268" y="5"/>
                      <a:pt x="270" y="1"/>
                      <a:pt x="273" y="0"/>
                    </a:cubicBezTo>
                    <a:lnTo>
                      <a:pt x="273" y="0"/>
                    </a:lnTo>
                    <a:cubicBezTo>
                      <a:pt x="276" y="0"/>
                      <a:pt x="280" y="1"/>
                      <a:pt x="281" y="5"/>
                    </a:cubicBezTo>
                    <a:lnTo>
                      <a:pt x="281" y="5"/>
                    </a:lnTo>
                    <a:cubicBezTo>
                      <a:pt x="289" y="36"/>
                      <a:pt x="292" y="74"/>
                      <a:pt x="290" y="116"/>
                    </a:cubicBezTo>
                    <a:lnTo>
                      <a:pt x="290" y="116"/>
                    </a:lnTo>
                    <a:cubicBezTo>
                      <a:pt x="290" y="124"/>
                      <a:pt x="290" y="132"/>
                      <a:pt x="289" y="140"/>
                    </a:cubicBezTo>
                    <a:lnTo>
                      <a:pt x="289" y="140"/>
                    </a:lnTo>
                    <a:cubicBezTo>
                      <a:pt x="286" y="231"/>
                      <a:pt x="281" y="324"/>
                      <a:pt x="342" y="388"/>
                    </a:cubicBezTo>
                    <a:lnTo>
                      <a:pt x="342" y="388"/>
                    </a:lnTo>
                    <a:cubicBezTo>
                      <a:pt x="399" y="447"/>
                      <a:pt x="505" y="475"/>
                      <a:pt x="667" y="475"/>
                    </a:cubicBezTo>
                    <a:lnTo>
                      <a:pt x="667" y="475"/>
                    </a:lnTo>
                    <a:cubicBezTo>
                      <a:pt x="668" y="475"/>
                      <a:pt x="670" y="476"/>
                      <a:pt x="672" y="477"/>
                    </a:cubicBezTo>
                    <a:lnTo>
                      <a:pt x="672" y="477"/>
                    </a:lnTo>
                    <a:cubicBezTo>
                      <a:pt x="673" y="479"/>
                      <a:pt x="698" y="515"/>
                      <a:pt x="683" y="568"/>
                    </a:cubicBezTo>
                    <a:lnTo>
                      <a:pt x="683" y="568"/>
                    </a:lnTo>
                    <a:cubicBezTo>
                      <a:pt x="683" y="570"/>
                      <a:pt x="681" y="572"/>
                      <a:pt x="678" y="572"/>
                    </a:cubicBezTo>
                    <a:lnTo>
                      <a:pt x="678" y="572"/>
                    </a:lnTo>
                    <a:cubicBezTo>
                      <a:pt x="677" y="572"/>
                      <a:pt x="614" y="580"/>
                      <a:pt x="528" y="580"/>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6" name="Grupo 5">
              <a:extLst>
                <a:ext uri="{FF2B5EF4-FFF2-40B4-BE49-F238E27FC236}">
                  <a16:creationId xmlns:a16="http://schemas.microsoft.com/office/drawing/2014/main" id="{FEACBDEF-E784-4768-A2E0-995E80D490CA}"/>
                </a:ext>
              </a:extLst>
            </p:cNvPr>
            <p:cNvGrpSpPr/>
            <p:nvPr/>
          </p:nvGrpSpPr>
          <p:grpSpPr>
            <a:xfrm>
              <a:off x="7913568" y="9072564"/>
              <a:ext cx="285750" cy="247283"/>
              <a:chOff x="7913568" y="9072564"/>
              <a:chExt cx="285750" cy="247283"/>
            </a:xfrm>
          </p:grpSpPr>
          <p:sp>
            <p:nvSpPr>
              <p:cNvPr id="294" name="Freeform 292">
                <a:extLst>
                  <a:ext uri="{FF2B5EF4-FFF2-40B4-BE49-F238E27FC236}">
                    <a16:creationId xmlns:a16="http://schemas.microsoft.com/office/drawing/2014/main" id="{652870EE-7DE6-46C1-8B2D-FDB615C4CFBF}"/>
                  </a:ext>
                </a:extLst>
              </p:cNvPr>
              <p:cNvSpPr>
                <a:spLocks noChangeArrowheads="1"/>
              </p:cNvSpPr>
              <p:nvPr/>
            </p:nvSpPr>
            <p:spPr bwMode="auto">
              <a:xfrm>
                <a:off x="7919061" y="9072564"/>
                <a:ext cx="280257" cy="241788"/>
              </a:xfrm>
              <a:custGeom>
                <a:avLst/>
                <a:gdLst>
                  <a:gd name="T0" fmla="*/ 40 w 227"/>
                  <a:gd name="T1" fmla="*/ 110 h 193"/>
                  <a:gd name="T2" fmla="*/ 86 w 227"/>
                  <a:gd name="T3" fmla="*/ 110 h 193"/>
                  <a:gd name="T4" fmla="*/ 86 w 227"/>
                  <a:gd name="T5" fmla="*/ 110 h 193"/>
                  <a:gd name="T6" fmla="*/ 87 w 227"/>
                  <a:gd name="T7" fmla="*/ 150 h 193"/>
                  <a:gd name="T8" fmla="*/ 42 w 227"/>
                  <a:gd name="T9" fmla="*/ 150 h 193"/>
                  <a:gd name="T10" fmla="*/ 42 w 227"/>
                  <a:gd name="T11" fmla="*/ 150 h 193"/>
                  <a:gd name="T12" fmla="*/ 116 w 227"/>
                  <a:gd name="T13" fmla="*/ 192 h 193"/>
                  <a:gd name="T14" fmla="*/ 116 w 227"/>
                  <a:gd name="T15" fmla="*/ 192 h 193"/>
                  <a:gd name="T16" fmla="*/ 29 w 227"/>
                  <a:gd name="T17" fmla="*/ 25 h 193"/>
                  <a:gd name="T18" fmla="*/ 29 w 227"/>
                  <a:gd name="T19" fmla="*/ 25 h 193"/>
                  <a:gd name="T20" fmla="*/ 40 w 227"/>
                  <a:gd name="T21" fmla="*/ 11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7" h="193">
                    <a:moveTo>
                      <a:pt x="40" y="110"/>
                    </a:moveTo>
                    <a:lnTo>
                      <a:pt x="86" y="110"/>
                    </a:lnTo>
                    <a:lnTo>
                      <a:pt x="86" y="110"/>
                    </a:lnTo>
                    <a:cubicBezTo>
                      <a:pt x="86" y="110"/>
                      <a:pt x="101" y="131"/>
                      <a:pt x="87" y="150"/>
                    </a:cubicBezTo>
                    <a:lnTo>
                      <a:pt x="42" y="150"/>
                    </a:lnTo>
                    <a:lnTo>
                      <a:pt x="42" y="150"/>
                    </a:lnTo>
                    <a:cubicBezTo>
                      <a:pt x="42" y="150"/>
                      <a:pt x="47" y="192"/>
                      <a:pt x="116" y="192"/>
                    </a:cubicBezTo>
                    <a:lnTo>
                      <a:pt x="116" y="192"/>
                    </a:lnTo>
                    <a:cubicBezTo>
                      <a:pt x="226" y="192"/>
                      <a:pt x="221" y="0"/>
                      <a:pt x="29" y="25"/>
                    </a:cubicBezTo>
                    <a:lnTo>
                      <a:pt x="29" y="25"/>
                    </a:lnTo>
                    <a:cubicBezTo>
                      <a:pt x="29" y="25"/>
                      <a:pt x="0" y="87"/>
                      <a:pt x="40" y="110"/>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95" name="Freeform 293">
                <a:extLst>
                  <a:ext uri="{FF2B5EF4-FFF2-40B4-BE49-F238E27FC236}">
                    <a16:creationId xmlns:a16="http://schemas.microsoft.com/office/drawing/2014/main" id="{8FFE7C13-FD2F-426C-912E-A27106047761}"/>
                  </a:ext>
                </a:extLst>
              </p:cNvPr>
              <p:cNvSpPr>
                <a:spLocks noChangeArrowheads="1"/>
              </p:cNvSpPr>
              <p:nvPr/>
            </p:nvSpPr>
            <p:spPr bwMode="auto">
              <a:xfrm>
                <a:off x="7913568" y="9083555"/>
                <a:ext cx="258272" cy="236292"/>
              </a:xfrm>
              <a:custGeom>
                <a:avLst/>
                <a:gdLst>
                  <a:gd name="T0" fmla="*/ 58 w 208"/>
                  <a:gd name="T1" fmla="*/ 146 h 189"/>
                  <a:gd name="T2" fmla="*/ 58 w 208"/>
                  <a:gd name="T3" fmla="*/ 146 h 189"/>
                  <a:gd name="T4" fmla="*/ 123 w 208"/>
                  <a:gd name="T5" fmla="*/ 176 h 189"/>
                  <a:gd name="T6" fmla="*/ 123 w 208"/>
                  <a:gd name="T7" fmla="*/ 176 h 189"/>
                  <a:gd name="T8" fmla="*/ 182 w 208"/>
                  <a:gd name="T9" fmla="*/ 142 h 189"/>
                  <a:gd name="T10" fmla="*/ 182 w 208"/>
                  <a:gd name="T11" fmla="*/ 142 h 189"/>
                  <a:gd name="T12" fmla="*/ 174 w 208"/>
                  <a:gd name="T13" fmla="*/ 64 h 189"/>
                  <a:gd name="T14" fmla="*/ 174 w 208"/>
                  <a:gd name="T15" fmla="*/ 64 h 189"/>
                  <a:gd name="T16" fmla="*/ 41 w 208"/>
                  <a:gd name="T17" fmla="*/ 20 h 189"/>
                  <a:gd name="T18" fmla="*/ 41 w 208"/>
                  <a:gd name="T19" fmla="*/ 20 h 189"/>
                  <a:gd name="T20" fmla="*/ 48 w 208"/>
                  <a:gd name="T21" fmla="*/ 94 h 189"/>
                  <a:gd name="T22" fmla="*/ 93 w 208"/>
                  <a:gd name="T23" fmla="*/ 94 h 189"/>
                  <a:gd name="T24" fmla="*/ 93 w 208"/>
                  <a:gd name="T25" fmla="*/ 94 h 189"/>
                  <a:gd name="T26" fmla="*/ 98 w 208"/>
                  <a:gd name="T27" fmla="*/ 96 h 189"/>
                  <a:gd name="T28" fmla="*/ 98 w 208"/>
                  <a:gd name="T29" fmla="*/ 96 h 189"/>
                  <a:gd name="T30" fmla="*/ 100 w 208"/>
                  <a:gd name="T31" fmla="*/ 144 h 189"/>
                  <a:gd name="T32" fmla="*/ 100 w 208"/>
                  <a:gd name="T33" fmla="*/ 144 h 189"/>
                  <a:gd name="T34" fmla="*/ 94 w 208"/>
                  <a:gd name="T35" fmla="*/ 146 h 189"/>
                  <a:gd name="T36" fmla="*/ 58 w 208"/>
                  <a:gd name="T37" fmla="*/ 146 h 189"/>
                  <a:gd name="T38" fmla="*/ 123 w 208"/>
                  <a:gd name="T39" fmla="*/ 188 h 189"/>
                  <a:gd name="T40" fmla="*/ 123 w 208"/>
                  <a:gd name="T41" fmla="*/ 188 h 189"/>
                  <a:gd name="T42" fmla="*/ 43 w 208"/>
                  <a:gd name="T43" fmla="*/ 141 h 189"/>
                  <a:gd name="T44" fmla="*/ 43 w 208"/>
                  <a:gd name="T45" fmla="*/ 141 h 189"/>
                  <a:gd name="T46" fmla="*/ 45 w 208"/>
                  <a:gd name="T47" fmla="*/ 137 h 189"/>
                  <a:gd name="T48" fmla="*/ 45 w 208"/>
                  <a:gd name="T49" fmla="*/ 137 h 189"/>
                  <a:gd name="T50" fmla="*/ 49 w 208"/>
                  <a:gd name="T51" fmla="*/ 134 h 189"/>
                  <a:gd name="T52" fmla="*/ 91 w 208"/>
                  <a:gd name="T53" fmla="*/ 134 h 189"/>
                  <a:gd name="T54" fmla="*/ 91 w 208"/>
                  <a:gd name="T55" fmla="*/ 134 h 189"/>
                  <a:gd name="T56" fmla="*/ 89 w 208"/>
                  <a:gd name="T57" fmla="*/ 106 h 189"/>
                  <a:gd name="T58" fmla="*/ 47 w 208"/>
                  <a:gd name="T59" fmla="*/ 106 h 189"/>
                  <a:gd name="T60" fmla="*/ 47 w 208"/>
                  <a:gd name="T61" fmla="*/ 106 h 189"/>
                  <a:gd name="T62" fmla="*/ 43 w 208"/>
                  <a:gd name="T63" fmla="*/ 105 h 189"/>
                  <a:gd name="T64" fmla="*/ 43 w 208"/>
                  <a:gd name="T65" fmla="*/ 105 h 189"/>
                  <a:gd name="T66" fmla="*/ 31 w 208"/>
                  <a:gd name="T67" fmla="*/ 12 h 189"/>
                  <a:gd name="T68" fmla="*/ 31 w 208"/>
                  <a:gd name="T69" fmla="*/ 12 h 189"/>
                  <a:gd name="T70" fmla="*/ 36 w 208"/>
                  <a:gd name="T71" fmla="*/ 9 h 189"/>
                  <a:gd name="T72" fmla="*/ 36 w 208"/>
                  <a:gd name="T73" fmla="*/ 9 h 189"/>
                  <a:gd name="T74" fmla="*/ 185 w 208"/>
                  <a:gd name="T75" fmla="*/ 57 h 189"/>
                  <a:gd name="T76" fmla="*/ 185 w 208"/>
                  <a:gd name="T77" fmla="*/ 57 h 189"/>
                  <a:gd name="T78" fmla="*/ 193 w 208"/>
                  <a:gd name="T79" fmla="*/ 148 h 189"/>
                  <a:gd name="T80" fmla="*/ 193 w 208"/>
                  <a:gd name="T81" fmla="*/ 148 h 189"/>
                  <a:gd name="T82" fmla="*/ 123 w 208"/>
                  <a:gd name="T83" fmla="*/ 18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8" h="189">
                    <a:moveTo>
                      <a:pt x="58" y="146"/>
                    </a:moveTo>
                    <a:lnTo>
                      <a:pt x="58" y="146"/>
                    </a:lnTo>
                    <a:cubicBezTo>
                      <a:pt x="63" y="157"/>
                      <a:pt x="77" y="176"/>
                      <a:pt x="123" y="176"/>
                    </a:cubicBezTo>
                    <a:lnTo>
                      <a:pt x="123" y="176"/>
                    </a:lnTo>
                    <a:cubicBezTo>
                      <a:pt x="149" y="176"/>
                      <a:pt x="171" y="164"/>
                      <a:pt x="182" y="142"/>
                    </a:cubicBezTo>
                    <a:lnTo>
                      <a:pt x="182" y="142"/>
                    </a:lnTo>
                    <a:cubicBezTo>
                      <a:pt x="194" y="118"/>
                      <a:pt x="191" y="88"/>
                      <a:pt x="174" y="64"/>
                    </a:cubicBezTo>
                    <a:lnTo>
                      <a:pt x="174" y="64"/>
                    </a:lnTo>
                    <a:cubicBezTo>
                      <a:pt x="151" y="29"/>
                      <a:pt x="102" y="14"/>
                      <a:pt x="41" y="20"/>
                    </a:cubicBezTo>
                    <a:lnTo>
                      <a:pt x="41" y="20"/>
                    </a:lnTo>
                    <a:cubicBezTo>
                      <a:pt x="36" y="33"/>
                      <a:pt x="21" y="76"/>
                      <a:pt x="48" y="94"/>
                    </a:cubicBezTo>
                    <a:lnTo>
                      <a:pt x="93" y="94"/>
                    </a:lnTo>
                    <a:lnTo>
                      <a:pt x="93" y="94"/>
                    </a:lnTo>
                    <a:cubicBezTo>
                      <a:pt x="94" y="94"/>
                      <a:pt x="96" y="95"/>
                      <a:pt x="98" y="96"/>
                    </a:cubicBezTo>
                    <a:lnTo>
                      <a:pt x="98" y="96"/>
                    </a:lnTo>
                    <a:cubicBezTo>
                      <a:pt x="98" y="97"/>
                      <a:pt x="116" y="121"/>
                      <a:pt x="100" y="144"/>
                    </a:cubicBezTo>
                    <a:lnTo>
                      <a:pt x="100" y="144"/>
                    </a:lnTo>
                    <a:cubicBezTo>
                      <a:pt x="99" y="145"/>
                      <a:pt x="97" y="146"/>
                      <a:pt x="94" y="146"/>
                    </a:cubicBezTo>
                    <a:lnTo>
                      <a:pt x="58" y="146"/>
                    </a:lnTo>
                    <a:close/>
                    <a:moveTo>
                      <a:pt x="123" y="188"/>
                    </a:moveTo>
                    <a:lnTo>
                      <a:pt x="123" y="188"/>
                    </a:lnTo>
                    <a:cubicBezTo>
                      <a:pt x="50" y="188"/>
                      <a:pt x="43" y="143"/>
                      <a:pt x="43" y="141"/>
                    </a:cubicBezTo>
                    <a:lnTo>
                      <a:pt x="43" y="141"/>
                    </a:lnTo>
                    <a:cubicBezTo>
                      <a:pt x="43" y="139"/>
                      <a:pt x="43" y="138"/>
                      <a:pt x="45" y="137"/>
                    </a:cubicBezTo>
                    <a:lnTo>
                      <a:pt x="45" y="137"/>
                    </a:lnTo>
                    <a:cubicBezTo>
                      <a:pt x="46" y="135"/>
                      <a:pt x="48" y="134"/>
                      <a:pt x="49" y="134"/>
                    </a:cubicBezTo>
                    <a:lnTo>
                      <a:pt x="91" y="134"/>
                    </a:lnTo>
                    <a:lnTo>
                      <a:pt x="91" y="134"/>
                    </a:lnTo>
                    <a:cubicBezTo>
                      <a:pt x="98" y="122"/>
                      <a:pt x="92" y="111"/>
                      <a:pt x="89" y="106"/>
                    </a:cubicBezTo>
                    <a:lnTo>
                      <a:pt x="47" y="106"/>
                    </a:lnTo>
                    <a:lnTo>
                      <a:pt x="47" y="106"/>
                    </a:lnTo>
                    <a:cubicBezTo>
                      <a:pt x="46" y="106"/>
                      <a:pt x="45" y="106"/>
                      <a:pt x="43" y="105"/>
                    </a:cubicBezTo>
                    <a:lnTo>
                      <a:pt x="43" y="105"/>
                    </a:lnTo>
                    <a:cubicBezTo>
                      <a:pt x="0" y="80"/>
                      <a:pt x="30" y="16"/>
                      <a:pt x="31" y="12"/>
                    </a:cubicBezTo>
                    <a:lnTo>
                      <a:pt x="31" y="12"/>
                    </a:lnTo>
                    <a:cubicBezTo>
                      <a:pt x="31" y="11"/>
                      <a:pt x="33" y="9"/>
                      <a:pt x="36" y="9"/>
                    </a:cubicBezTo>
                    <a:lnTo>
                      <a:pt x="36" y="9"/>
                    </a:lnTo>
                    <a:cubicBezTo>
                      <a:pt x="103" y="0"/>
                      <a:pt x="157" y="17"/>
                      <a:pt x="185" y="57"/>
                    </a:cubicBezTo>
                    <a:lnTo>
                      <a:pt x="185" y="57"/>
                    </a:lnTo>
                    <a:cubicBezTo>
                      <a:pt x="204" y="85"/>
                      <a:pt x="207" y="120"/>
                      <a:pt x="193" y="148"/>
                    </a:cubicBezTo>
                    <a:lnTo>
                      <a:pt x="193" y="148"/>
                    </a:lnTo>
                    <a:cubicBezTo>
                      <a:pt x="179" y="173"/>
                      <a:pt x="154" y="188"/>
                      <a:pt x="123" y="188"/>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nvGrpSpPr>
            <p:cNvPr id="7" name="Grupo 6">
              <a:extLst>
                <a:ext uri="{FF2B5EF4-FFF2-40B4-BE49-F238E27FC236}">
                  <a16:creationId xmlns:a16="http://schemas.microsoft.com/office/drawing/2014/main" id="{5784D259-BCF7-48F8-9EAF-FBD8E5EAD12F}"/>
                </a:ext>
              </a:extLst>
            </p:cNvPr>
            <p:cNvGrpSpPr/>
            <p:nvPr/>
          </p:nvGrpSpPr>
          <p:grpSpPr>
            <a:xfrm>
              <a:off x="7347561" y="7797680"/>
              <a:ext cx="511055" cy="593480"/>
              <a:chOff x="7347561" y="7797680"/>
              <a:chExt cx="511055" cy="593480"/>
            </a:xfrm>
          </p:grpSpPr>
          <p:sp>
            <p:nvSpPr>
              <p:cNvPr id="296" name="Freeform 294">
                <a:extLst>
                  <a:ext uri="{FF2B5EF4-FFF2-40B4-BE49-F238E27FC236}">
                    <a16:creationId xmlns:a16="http://schemas.microsoft.com/office/drawing/2014/main" id="{9851FCFD-8BFC-4ADA-9362-8232BA2E2F2B}"/>
                  </a:ext>
                </a:extLst>
              </p:cNvPr>
              <p:cNvSpPr>
                <a:spLocks noChangeArrowheads="1"/>
              </p:cNvSpPr>
              <p:nvPr/>
            </p:nvSpPr>
            <p:spPr bwMode="auto">
              <a:xfrm>
                <a:off x="7380532" y="7924067"/>
                <a:ext cx="417635" cy="467093"/>
              </a:xfrm>
              <a:custGeom>
                <a:avLst/>
                <a:gdLst>
                  <a:gd name="T0" fmla="*/ 201 w 336"/>
                  <a:gd name="T1" fmla="*/ 0 h 374"/>
                  <a:gd name="T2" fmla="*/ 201 w 336"/>
                  <a:gd name="T3" fmla="*/ 0 h 374"/>
                  <a:gd name="T4" fmla="*/ 67 w 336"/>
                  <a:gd name="T5" fmla="*/ 134 h 374"/>
                  <a:gd name="T6" fmla="*/ 67 w 336"/>
                  <a:gd name="T7" fmla="*/ 134 h 374"/>
                  <a:gd name="T8" fmla="*/ 84 w 336"/>
                  <a:gd name="T9" fmla="*/ 201 h 374"/>
                  <a:gd name="T10" fmla="*/ 84 w 336"/>
                  <a:gd name="T11" fmla="*/ 201 h 374"/>
                  <a:gd name="T12" fmla="*/ 0 w 336"/>
                  <a:gd name="T13" fmla="*/ 256 h 374"/>
                  <a:gd name="T14" fmla="*/ 0 w 336"/>
                  <a:gd name="T15" fmla="*/ 256 h 374"/>
                  <a:gd name="T16" fmla="*/ 119 w 336"/>
                  <a:gd name="T17" fmla="*/ 359 h 374"/>
                  <a:gd name="T18" fmla="*/ 119 w 336"/>
                  <a:gd name="T19" fmla="*/ 359 h 374"/>
                  <a:gd name="T20" fmla="*/ 171 w 336"/>
                  <a:gd name="T21" fmla="*/ 264 h 374"/>
                  <a:gd name="T22" fmla="*/ 171 w 336"/>
                  <a:gd name="T23" fmla="*/ 264 h 374"/>
                  <a:gd name="T24" fmla="*/ 201 w 336"/>
                  <a:gd name="T25" fmla="*/ 268 h 374"/>
                  <a:gd name="T26" fmla="*/ 201 w 336"/>
                  <a:gd name="T27" fmla="*/ 268 h 374"/>
                  <a:gd name="T28" fmla="*/ 335 w 336"/>
                  <a:gd name="T29" fmla="*/ 134 h 374"/>
                  <a:gd name="T30" fmla="*/ 335 w 336"/>
                  <a:gd name="T31" fmla="*/ 134 h 374"/>
                  <a:gd name="T32" fmla="*/ 201 w 336"/>
                  <a:gd name="T33"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6" h="374">
                    <a:moveTo>
                      <a:pt x="201" y="0"/>
                    </a:moveTo>
                    <a:lnTo>
                      <a:pt x="201" y="0"/>
                    </a:lnTo>
                    <a:cubicBezTo>
                      <a:pt x="127" y="0"/>
                      <a:pt x="67" y="60"/>
                      <a:pt x="67" y="134"/>
                    </a:cubicBezTo>
                    <a:lnTo>
                      <a:pt x="67" y="134"/>
                    </a:lnTo>
                    <a:cubicBezTo>
                      <a:pt x="67" y="159"/>
                      <a:pt x="74" y="181"/>
                      <a:pt x="84" y="201"/>
                    </a:cubicBezTo>
                    <a:lnTo>
                      <a:pt x="84" y="201"/>
                    </a:lnTo>
                    <a:cubicBezTo>
                      <a:pt x="68" y="217"/>
                      <a:pt x="45" y="238"/>
                      <a:pt x="0" y="256"/>
                    </a:cubicBezTo>
                    <a:lnTo>
                      <a:pt x="0" y="256"/>
                    </a:lnTo>
                    <a:cubicBezTo>
                      <a:pt x="0" y="256"/>
                      <a:pt x="68" y="373"/>
                      <a:pt x="119" y="359"/>
                    </a:cubicBezTo>
                    <a:lnTo>
                      <a:pt x="119" y="359"/>
                    </a:lnTo>
                    <a:cubicBezTo>
                      <a:pt x="143" y="352"/>
                      <a:pt x="105" y="310"/>
                      <a:pt x="171" y="264"/>
                    </a:cubicBezTo>
                    <a:lnTo>
                      <a:pt x="171" y="264"/>
                    </a:lnTo>
                    <a:cubicBezTo>
                      <a:pt x="180" y="267"/>
                      <a:pt x="190" y="268"/>
                      <a:pt x="201" y="268"/>
                    </a:cubicBezTo>
                    <a:lnTo>
                      <a:pt x="201" y="268"/>
                    </a:lnTo>
                    <a:cubicBezTo>
                      <a:pt x="275" y="268"/>
                      <a:pt x="335" y="208"/>
                      <a:pt x="335" y="134"/>
                    </a:cubicBezTo>
                    <a:lnTo>
                      <a:pt x="335" y="134"/>
                    </a:lnTo>
                    <a:cubicBezTo>
                      <a:pt x="335" y="60"/>
                      <a:pt x="275" y="0"/>
                      <a:pt x="201" y="0"/>
                    </a:cubicBezTo>
                  </a:path>
                </a:pathLst>
              </a:custGeom>
              <a:solidFill>
                <a:schemeClr val="bg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97" name="Freeform 295">
                <a:extLst>
                  <a:ext uri="{FF2B5EF4-FFF2-40B4-BE49-F238E27FC236}">
                    <a16:creationId xmlns:a16="http://schemas.microsoft.com/office/drawing/2014/main" id="{6D59BF5C-A030-454F-87EE-E6B75BD57855}"/>
                  </a:ext>
                </a:extLst>
              </p:cNvPr>
              <p:cNvSpPr>
                <a:spLocks noChangeArrowheads="1"/>
              </p:cNvSpPr>
              <p:nvPr/>
            </p:nvSpPr>
            <p:spPr bwMode="auto">
              <a:xfrm>
                <a:off x="7375039" y="7918574"/>
                <a:ext cx="434119" cy="467090"/>
              </a:xfrm>
              <a:custGeom>
                <a:avLst/>
                <a:gdLst>
                  <a:gd name="T0" fmla="*/ 15 w 348"/>
                  <a:gd name="T1" fmla="*/ 267 h 374"/>
                  <a:gd name="T2" fmla="*/ 15 w 348"/>
                  <a:gd name="T3" fmla="*/ 267 h 374"/>
                  <a:gd name="T4" fmla="*/ 123 w 348"/>
                  <a:gd name="T5" fmla="*/ 360 h 374"/>
                  <a:gd name="T6" fmla="*/ 123 w 348"/>
                  <a:gd name="T7" fmla="*/ 360 h 374"/>
                  <a:gd name="T8" fmla="*/ 128 w 348"/>
                  <a:gd name="T9" fmla="*/ 344 h 374"/>
                  <a:gd name="T10" fmla="*/ 128 w 348"/>
                  <a:gd name="T11" fmla="*/ 344 h 374"/>
                  <a:gd name="T12" fmla="*/ 173 w 348"/>
                  <a:gd name="T13" fmla="*/ 267 h 374"/>
                  <a:gd name="T14" fmla="*/ 173 w 348"/>
                  <a:gd name="T15" fmla="*/ 267 h 374"/>
                  <a:gd name="T16" fmla="*/ 178 w 348"/>
                  <a:gd name="T17" fmla="*/ 265 h 374"/>
                  <a:gd name="T18" fmla="*/ 178 w 348"/>
                  <a:gd name="T19" fmla="*/ 265 h 374"/>
                  <a:gd name="T20" fmla="*/ 207 w 348"/>
                  <a:gd name="T21" fmla="*/ 269 h 374"/>
                  <a:gd name="T22" fmla="*/ 207 w 348"/>
                  <a:gd name="T23" fmla="*/ 269 h 374"/>
                  <a:gd name="T24" fmla="*/ 335 w 348"/>
                  <a:gd name="T25" fmla="*/ 141 h 374"/>
                  <a:gd name="T26" fmla="*/ 335 w 348"/>
                  <a:gd name="T27" fmla="*/ 141 h 374"/>
                  <a:gd name="T28" fmla="*/ 207 w 348"/>
                  <a:gd name="T29" fmla="*/ 13 h 374"/>
                  <a:gd name="T30" fmla="*/ 207 w 348"/>
                  <a:gd name="T31" fmla="*/ 13 h 374"/>
                  <a:gd name="T32" fmla="*/ 79 w 348"/>
                  <a:gd name="T33" fmla="*/ 141 h 374"/>
                  <a:gd name="T34" fmla="*/ 79 w 348"/>
                  <a:gd name="T35" fmla="*/ 141 h 374"/>
                  <a:gd name="T36" fmla="*/ 96 w 348"/>
                  <a:gd name="T37" fmla="*/ 205 h 374"/>
                  <a:gd name="T38" fmla="*/ 96 w 348"/>
                  <a:gd name="T39" fmla="*/ 205 h 374"/>
                  <a:gd name="T40" fmla="*/ 95 w 348"/>
                  <a:gd name="T41" fmla="*/ 213 h 374"/>
                  <a:gd name="T42" fmla="*/ 95 w 348"/>
                  <a:gd name="T43" fmla="*/ 213 h 374"/>
                  <a:gd name="T44" fmla="*/ 15 w 348"/>
                  <a:gd name="T45" fmla="*/ 267 h 374"/>
                  <a:gd name="T46" fmla="*/ 116 w 348"/>
                  <a:gd name="T47" fmla="*/ 373 h 374"/>
                  <a:gd name="T48" fmla="*/ 116 w 348"/>
                  <a:gd name="T49" fmla="*/ 373 h 374"/>
                  <a:gd name="T50" fmla="*/ 1 w 348"/>
                  <a:gd name="T51" fmla="*/ 267 h 374"/>
                  <a:gd name="T52" fmla="*/ 1 w 348"/>
                  <a:gd name="T53" fmla="*/ 267 h 374"/>
                  <a:gd name="T54" fmla="*/ 0 w 348"/>
                  <a:gd name="T55" fmla="*/ 262 h 374"/>
                  <a:gd name="T56" fmla="*/ 0 w 348"/>
                  <a:gd name="T57" fmla="*/ 262 h 374"/>
                  <a:gd name="T58" fmla="*/ 4 w 348"/>
                  <a:gd name="T59" fmla="*/ 258 h 374"/>
                  <a:gd name="T60" fmla="*/ 4 w 348"/>
                  <a:gd name="T61" fmla="*/ 258 h 374"/>
                  <a:gd name="T62" fmla="*/ 83 w 348"/>
                  <a:gd name="T63" fmla="*/ 207 h 374"/>
                  <a:gd name="T64" fmla="*/ 83 w 348"/>
                  <a:gd name="T65" fmla="*/ 207 h 374"/>
                  <a:gd name="T66" fmla="*/ 67 w 348"/>
                  <a:gd name="T67" fmla="*/ 141 h 374"/>
                  <a:gd name="T68" fmla="*/ 67 w 348"/>
                  <a:gd name="T69" fmla="*/ 141 h 374"/>
                  <a:gd name="T70" fmla="*/ 207 w 348"/>
                  <a:gd name="T71" fmla="*/ 0 h 374"/>
                  <a:gd name="T72" fmla="*/ 207 w 348"/>
                  <a:gd name="T73" fmla="*/ 0 h 374"/>
                  <a:gd name="T74" fmla="*/ 347 w 348"/>
                  <a:gd name="T75" fmla="*/ 141 h 374"/>
                  <a:gd name="T76" fmla="*/ 347 w 348"/>
                  <a:gd name="T77" fmla="*/ 141 h 374"/>
                  <a:gd name="T78" fmla="*/ 207 w 348"/>
                  <a:gd name="T79" fmla="*/ 281 h 374"/>
                  <a:gd name="T80" fmla="*/ 207 w 348"/>
                  <a:gd name="T81" fmla="*/ 281 h 374"/>
                  <a:gd name="T82" fmla="*/ 178 w 348"/>
                  <a:gd name="T83" fmla="*/ 278 h 374"/>
                  <a:gd name="T84" fmla="*/ 178 w 348"/>
                  <a:gd name="T85" fmla="*/ 278 h 374"/>
                  <a:gd name="T86" fmla="*/ 141 w 348"/>
                  <a:gd name="T87" fmla="*/ 345 h 374"/>
                  <a:gd name="T88" fmla="*/ 141 w 348"/>
                  <a:gd name="T89" fmla="*/ 345 h 374"/>
                  <a:gd name="T90" fmla="*/ 127 w 348"/>
                  <a:gd name="T91" fmla="*/ 371 h 374"/>
                  <a:gd name="T92" fmla="*/ 127 w 348"/>
                  <a:gd name="T93" fmla="*/ 371 h 374"/>
                  <a:gd name="T94" fmla="*/ 116 w 348"/>
                  <a:gd name="T95" fmla="*/ 373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48" h="374">
                    <a:moveTo>
                      <a:pt x="15" y="267"/>
                    </a:moveTo>
                    <a:lnTo>
                      <a:pt x="15" y="267"/>
                    </a:lnTo>
                    <a:cubicBezTo>
                      <a:pt x="36" y="300"/>
                      <a:pt x="87" y="369"/>
                      <a:pt x="123" y="360"/>
                    </a:cubicBezTo>
                    <a:lnTo>
                      <a:pt x="123" y="360"/>
                    </a:lnTo>
                    <a:cubicBezTo>
                      <a:pt x="128" y="358"/>
                      <a:pt x="128" y="356"/>
                      <a:pt x="128" y="344"/>
                    </a:cubicBezTo>
                    <a:lnTo>
                      <a:pt x="128" y="344"/>
                    </a:lnTo>
                    <a:cubicBezTo>
                      <a:pt x="129" y="326"/>
                      <a:pt x="130" y="297"/>
                      <a:pt x="173" y="267"/>
                    </a:cubicBezTo>
                    <a:lnTo>
                      <a:pt x="173" y="267"/>
                    </a:lnTo>
                    <a:cubicBezTo>
                      <a:pt x="174" y="265"/>
                      <a:pt x="176" y="265"/>
                      <a:pt x="178" y="265"/>
                    </a:cubicBezTo>
                    <a:lnTo>
                      <a:pt x="178" y="265"/>
                    </a:lnTo>
                    <a:cubicBezTo>
                      <a:pt x="187" y="268"/>
                      <a:pt x="197" y="269"/>
                      <a:pt x="207" y="269"/>
                    </a:cubicBezTo>
                    <a:lnTo>
                      <a:pt x="207" y="269"/>
                    </a:lnTo>
                    <a:cubicBezTo>
                      <a:pt x="277" y="269"/>
                      <a:pt x="335" y="211"/>
                      <a:pt x="335" y="141"/>
                    </a:cubicBezTo>
                    <a:lnTo>
                      <a:pt x="335" y="141"/>
                    </a:lnTo>
                    <a:cubicBezTo>
                      <a:pt x="335" y="70"/>
                      <a:pt x="277" y="13"/>
                      <a:pt x="207" y="13"/>
                    </a:cubicBezTo>
                    <a:lnTo>
                      <a:pt x="207" y="13"/>
                    </a:lnTo>
                    <a:cubicBezTo>
                      <a:pt x="136" y="13"/>
                      <a:pt x="79" y="70"/>
                      <a:pt x="79" y="141"/>
                    </a:cubicBezTo>
                    <a:lnTo>
                      <a:pt x="79" y="141"/>
                    </a:lnTo>
                    <a:cubicBezTo>
                      <a:pt x="79" y="163"/>
                      <a:pt x="84" y="186"/>
                      <a:pt x="96" y="205"/>
                    </a:cubicBezTo>
                    <a:lnTo>
                      <a:pt x="96" y="205"/>
                    </a:lnTo>
                    <a:cubicBezTo>
                      <a:pt x="97" y="208"/>
                      <a:pt x="97" y="211"/>
                      <a:pt x="95" y="213"/>
                    </a:cubicBezTo>
                    <a:lnTo>
                      <a:pt x="95" y="213"/>
                    </a:lnTo>
                    <a:cubicBezTo>
                      <a:pt x="77" y="230"/>
                      <a:pt x="55" y="248"/>
                      <a:pt x="15" y="267"/>
                    </a:cubicBezTo>
                    <a:close/>
                    <a:moveTo>
                      <a:pt x="116" y="373"/>
                    </a:moveTo>
                    <a:lnTo>
                      <a:pt x="116" y="373"/>
                    </a:lnTo>
                    <a:cubicBezTo>
                      <a:pt x="64" y="373"/>
                      <a:pt x="4" y="271"/>
                      <a:pt x="1" y="267"/>
                    </a:cubicBezTo>
                    <a:lnTo>
                      <a:pt x="1" y="267"/>
                    </a:lnTo>
                    <a:cubicBezTo>
                      <a:pt x="0" y="265"/>
                      <a:pt x="0" y="263"/>
                      <a:pt x="0" y="262"/>
                    </a:cubicBezTo>
                    <a:lnTo>
                      <a:pt x="0" y="262"/>
                    </a:lnTo>
                    <a:cubicBezTo>
                      <a:pt x="1" y="260"/>
                      <a:pt x="2" y="258"/>
                      <a:pt x="4" y="258"/>
                    </a:cubicBezTo>
                    <a:lnTo>
                      <a:pt x="4" y="258"/>
                    </a:lnTo>
                    <a:cubicBezTo>
                      <a:pt x="44" y="241"/>
                      <a:pt x="66" y="224"/>
                      <a:pt x="83" y="207"/>
                    </a:cubicBezTo>
                    <a:lnTo>
                      <a:pt x="83" y="207"/>
                    </a:lnTo>
                    <a:cubicBezTo>
                      <a:pt x="72" y="187"/>
                      <a:pt x="67" y="164"/>
                      <a:pt x="67" y="141"/>
                    </a:cubicBezTo>
                    <a:lnTo>
                      <a:pt x="67" y="141"/>
                    </a:lnTo>
                    <a:cubicBezTo>
                      <a:pt x="67" y="63"/>
                      <a:pt x="129" y="0"/>
                      <a:pt x="207" y="0"/>
                    </a:cubicBezTo>
                    <a:lnTo>
                      <a:pt x="207" y="0"/>
                    </a:lnTo>
                    <a:cubicBezTo>
                      <a:pt x="284" y="0"/>
                      <a:pt x="347" y="63"/>
                      <a:pt x="347" y="141"/>
                    </a:cubicBezTo>
                    <a:lnTo>
                      <a:pt x="347" y="141"/>
                    </a:lnTo>
                    <a:cubicBezTo>
                      <a:pt x="347" y="218"/>
                      <a:pt x="284" y="281"/>
                      <a:pt x="207" y="281"/>
                    </a:cubicBezTo>
                    <a:lnTo>
                      <a:pt x="207" y="281"/>
                    </a:lnTo>
                    <a:cubicBezTo>
                      <a:pt x="197" y="281"/>
                      <a:pt x="187" y="280"/>
                      <a:pt x="178" y="278"/>
                    </a:cubicBezTo>
                    <a:lnTo>
                      <a:pt x="178" y="278"/>
                    </a:lnTo>
                    <a:cubicBezTo>
                      <a:pt x="142" y="304"/>
                      <a:pt x="141" y="327"/>
                      <a:pt x="141" y="345"/>
                    </a:cubicBezTo>
                    <a:lnTo>
                      <a:pt x="141" y="345"/>
                    </a:lnTo>
                    <a:cubicBezTo>
                      <a:pt x="141" y="356"/>
                      <a:pt x="140" y="367"/>
                      <a:pt x="127" y="371"/>
                    </a:cubicBezTo>
                    <a:lnTo>
                      <a:pt x="127" y="371"/>
                    </a:lnTo>
                    <a:cubicBezTo>
                      <a:pt x="123" y="372"/>
                      <a:pt x="120" y="373"/>
                      <a:pt x="116" y="373"/>
                    </a:cubicBezTo>
                    <a:close/>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98" name="Freeform 296">
                <a:extLst>
                  <a:ext uri="{FF2B5EF4-FFF2-40B4-BE49-F238E27FC236}">
                    <a16:creationId xmlns:a16="http://schemas.microsoft.com/office/drawing/2014/main" id="{FB957E47-FD7F-4379-A649-B5CEAE376BBA}"/>
                  </a:ext>
                </a:extLst>
              </p:cNvPr>
              <p:cNvSpPr>
                <a:spLocks noChangeArrowheads="1"/>
              </p:cNvSpPr>
              <p:nvPr/>
            </p:nvSpPr>
            <p:spPr bwMode="auto">
              <a:xfrm>
                <a:off x="7347561" y="7797680"/>
                <a:ext cx="511055" cy="417635"/>
              </a:xfrm>
              <a:custGeom>
                <a:avLst/>
                <a:gdLst>
                  <a:gd name="T0" fmla="*/ 405 w 409"/>
                  <a:gd name="T1" fmla="*/ 72 h 333"/>
                  <a:gd name="T2" fmla="*/ 405 w 409"/>
                  <a:gd name="T3" fmla="*/ 72 h 333"/>
                  <a:gd name="T4" fmla="*/ 399 w 409"/>
                  <a:gd name="T5" fmla="*/ 72 h 333"/>
                  <a:gd name="T6" fmla="*/ 399 w 409"/>
                  <a:gd name="T7" fmla="*/ 72 h 333"/>
                  <a:gd name="T8" fmla="*/ 301 w 409"/>
                  <a:gd name="T9" fmla="*/ 58 h 333"/>
                  <a:gd name="T10" fmla="*/ 301 w 409"/>
                  <a:gd name="T11" fmla="*/ 58 h 333"/>
                  <a:gd name="T12" fmla="*/ 273 w 409"/>
                  <a:gd name="T13" fmla="*/ 42 h 333"/>
                  <a:gd name="T14" fmla="*/ 273 w 409"/>
                  <a:gd name="T15" fmla="*/ 42 h 333"/>
                  <a:gd name="T16" fmla="*/ 175 w 409"/>
                  <a:gd name="T17" fmla="*/ 9 h 333"/>
                  <a:gd name="T18" fmla="*/ 175 w 409"/>
                  <a:gd name="T19" fmla="*/ 9 h 333"/>
                  <a:gd name="T20" fmla="*/ 115 w 409"/>
                  <a:gd name="T21" fmla="*/ 63 h 333"/>
                  <a:gd name="T22" fmla="*/ 115 w 409"/>
                  <a:gd name="T23" fmla="*/ 63 h 333"/>
                  <a:gd name="T24" fmla="*/ 69 w 409"/>
                  <a:gd name="T25" fmla="*/ 70 h 333"/>
                  <a:gd name="T26" fmla="*/ 69 w 409"/>
                  <a:gd name="T27" fmla="*/ 70 h 333"/>
                  <a:gd name="T28" fmla="*/ 16 w 409"/>
                  <a:gd name="T29" fmla="*/ 150 h 333"/>
                  <a:gd name="T30" fmla="*/ 16 w 409"/>
                  <a:gd name="T31" fmla="*/ 150 h 333"/>
                  <a:gd name="T32" fmla="*/ 73 w 409"/>
                  <a:gd name="T33" fmla="*/ 313 h 333"/>
                  <a:gd name="T34" fmla="*/ 73 w 409"/>
                  <a:gd name="T35" fmla="*/ 313 h 333"/>
                  <a:gd name="T36" fmla="*/ 131 w 409"/>
                  <a:gd name="T37" fmla="*/ 332 h 333"/>
                  <a:gd name="T38" fmla="*/ 131 w 409"/>
                  <a:gd name="T39" fmla="*/ 332 h 333"/>
                  <a:gd name="T40" fmla="*/ 205 w 409"/>
                  <a:gd name="T41" fmla="*/ 305 h 333"/>
                  <a:gd name="T42" fmla="*/ 205 w 409"/>
                  <a:gd name="T43" fmla="*/ 305 h 333"/>
                  <a:gd name="T44" fmla="*/ 206 w 409"/>
                  <a:gd name="T45" fmla="*/ 297 h 333"/>
                  <a:gd name="T46" fmla="*/ 206 w 409"/>
                  <a:gd name="T47" fmla="*/ 297 h 333"/>
                  <a:gd name="T48" fmla="*/ 200 w 409"/>
                  <a:gd name="T49" fmla="*/ 236 h 333"/>
                  <a:gd name="T50" fmla="*/ 200 w 409"/>
                  <a:gd name="T51" fmla="*/ 236 h 333"/>
                  <a:gd name="T52" fmla="*/ 217 w 409"/>
                  <a:gd name="T53" fmla="*/ 222 h 333"/>
                  <a:gd name="T54" fmla="*/ 217 w 409"/>
                  <a:gd name="T55" fmla="*/ 222 h 333"/>
                  <a:gd name="T56" fmla="*/ 249 w 409"/>
                  <a:gd name="T57" fmla="*/ 253 h 333"/>
                  <a:gd name="T58" fmla="*/ 249 w 409"/>
                  <a:gd name="T59" fmla="*/ 253 h 333"/>
                  <a:gd name="T60" fmla="*/ 257 w 409"/>
                  <a:gd name="T61" fmla="*/ 257 h 333"/>
                  <a:gd name="T62" fmla="*/ 257 w 409"/>
                  <a:gd name="T63" fmla="*/ 257 h 333"/>
                  <a:gd name="T64" fmla="*/ 333 w 409"/>
                  <a:gd name="T65" fmla="*/ 200 h 333"/>
                  <a:gd name="T66" fmla="*/ 333 w 409"/>
                  <a:gd name="T67" fmla="*/ 200 h 333"/>
                  <a:gd name="T68" fmla="*/ 340 w 409"/>
                  <a:gd name="T69" fmla="*/ 159 h 333"/>
                  <a:gd name="T70" fmla="*/ 340 w 409"/>
                  <a:gd name="T71" fmla="*/ 159 h 333"/>
                  <a:gd name="T72" fmla="*/ 407 w 409"/>
                  <a:gd name="T73" fmla="*/ 78 h 333"/>
                  <a:gd name="T74" fmla="*/ 407 w 409"/>
                  <a:gd name="T75" fmla="*/ 78 h 333"/>
                  <a:gd name="T76" fmla="*/ 405 w 409"/>
                  <a:gd name="T77" fmla="*/ 72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9" h="333">
                    <a:moveTo>
                      <a:pt x="405" y="72"/>
                    </a:moveTo>
                    <a:lnTo>
                      <a:pt x="405" y="72"/>
                    </a:lnTo>
                    <a:cubicBezTo>
                      <a:pt x="403" y="71"/>
                      <a:pt x="400" y="70"/>
                      <a:pt x="399" y="72"/>
                    </a:cubicBezTo>
                    <a:lnTo>
                      <a:pt x="399" y="72"/>
                    </a:lnTo>
                    <a:cubicBezTo>
                      <a:pt x="398" y="72"/>
                      <a:pt x="366" y="91"/>
                      <a:pt x="301" y="58"/>
                    </a:cubicBezTo>
                    <a:lnTo>
                      <a:pt x="301" y="58"/>
                    </a:lnTo>
                    <a:cubicBezTo>
                      <a:pt x="293" y="55"/>
                      <a:pt x="284" y="48"/>
                      <a:pt x="273" y="42"/>
                    </a:cubicBezTo>
                    <a:lnTo>
                      <a:pt x="273" y="42"/>
                    </a:lnTo>
                    <a:cubicBezTo>
                      <a:pt x="245" y="24"/>
                      <a:pt x="210" y="0"/>
                      <a:pt x="175" y="9"/>
                    </a:cubicBezTo>
                    <a:lnTo>
                      <a:pt x="175" y="9"/>
                    </a:lnTo>
                    <a:cubicBezTo>
                      <a:pt x="152" y="15"/>
                      <a:pt x="132" y="33"/>
                      <a:pt x="115" y="63"/>
                    </a:cubicBezTo>
                    <a:lnTo>
                      <a:pt x="115" y="63"/>
                    </a:lnTo>
                    <a:cubicBezTo>
                      <a:pt x="107" y="61"/>
                      <a:pt x="89" y="60"/>
                      <a:pt x="69" y="70"/>
                    </a:cubicBezTo>
                    <a:lnTo>
                      <a:pt x="69" y="70"/>
                    </a:lnTo>
                    <a:cubicBezTo>
                      <a:pt x="44" y="83"/>
                      <a:pt x="27" y="110"/>
                      <a:pt x="16" y="150"/>
                    </a:cubicBezTo>
                    <a:lnTo>
                      <a:pt x="16" y="150"/>
                    </a:lnTo>
                    <a:cubicBezTo>
                      <a:pt x="0" y="210"/>
                      <a:pt x="24" y="281"/>
                      <a:pt x="73" y="313"/>
                    </a:cubicBezTo>
                    <a:lnTo>
                      <a:pt x="73" y="313"/>
                    </a:lnTo>
                    <a:cubicBezTo>
                      <a:pt x="91" y="326"/>
                      <a:pt x="110" y="332"/>
                      <a:pt x="131" y="332"/>
                    </a:cubicBezTo>
                    <a:lnTo>
                      <a:pt x="131" y="332"/>
                    </a:lnTo>
                    <a:cubicBezTo>
                      <a:pt x="155" y="332"/>
                      <a:pt x="181" y="323"/>
                      <a:pt x="205" y="305"/>
                    </a:cubicBezTo>
                    <a:lnTo>
                      <a:pt x="205" y="305"/>
                    </a:lnTo>
                    <a:cubicBezTo>
                      <a:pt x="207" y="303"/>
                      <a:pt x="208" y="299"/>
                      <a:pt x="206" y="297"/>
                    </a:cubicBezTo>
                    <a:lnTo>
                      <a:pt x="206" y="297"/>
                    </a:lnTo>
                    <a:cubicBezTo>
                      <a:pt x="195" y="281"/>
                      <a:pt x="192" y="253"/>
                      <a:pt x="200" y="236"/>
                    </a:cubicBezTo>
                    <a:lnTo>
                      <a:pt x="200" y="236"/>
                    </a:lnTo>
                    <a:cubicBezTo>
                      <a:pt x="204" y="227"/>
                      <a:pt x="210" y="223"/>
                      <a:pt x="217" y="222"/>
                    </a:cubicBezTo>
                    <a:lnTo>
                      <a:pt x="217" y="222"/>
                    </a:lnTo>
                    <a:cubicBezTo>
                      <a:pt x="235" y="220"/>
                      <a:pt x="245" y="238"/>
                      <a:pt x="249" y="253"/>
                    </a:cubicBezTo>
                    <a:lnTo>
                      <a:pt x="249" y="253"/>
                    </a:lnTo>
                    <a:cubicBezTo>
                      <a:pt x="251" y="256"/>
                      <a:pt x="254" y="257"/>
                      <a:pt x="257" y="257"/>
                    </a:cubicBezTo>
                    <a:lnTo>
                      <a:pt x="257" y="257"/>
                    </a:lnTo>
                    <a:cubicBezTo>
                      <a:pt x="284" y="249"/>
                      <a:pt x="317" y="229"/>
                      <a:pt x="333" y="200"/>
                    </a:cubicBezTo>
                    <a:lnTo>
                      <a:pt x="333" y="200"/>
                    </a:lnTo>
                    <a:cubicBezTo>
                      <a:pt x="340" y="187"/>
                      <a:pt x="343" y="173"/>
                      <a:pt x="340" y="159"/>
                    </a:cubicBezTo>
                    <a:lnTo>
                      <a:pt x="340" y="159"/>
                    </a:lnTo>
                    <a:cubicBezTo>
                      <a:pt x="356" y="156"/>
                      <a:pt x="392" y="142"/>
                      <a:pt x="407" y="78"/>
                    </a:cubicBezTo>
                    <a:lnTo>
                      <a:pt x="407" y="78"/>
                    </a:lnTo>
                    <a:cubicBezTo>
                      <a:pt x="408" y="76"/>
                      <a:pt x="407" y="73"/>
                      <a:pt x="405" y="72"/>
                    </a:cubicBezTo>
                  </a:path>
                </a:pathLst>
              </a:custGeom>
              <a:solidFill>
                <a:schemeClr val="tx1"/>
              </a:solidFill>
              <a:ln w="3175">
                <a:solidFill>
                  <a:schemeClr val="tx1"/>
                </a:solidFill>
              </a:ln>
              <a:effectLst/>
            </p:spPr>
            <p:txBody>
              <a:bodyPr wrap="none" anchor="ctr"/>
              <a:lstStyle/>
              <a:p>
                <a:endParaRPr lang="es-SV" sz="900">
                  <a:latin typeface="Montserrat" panose="00000500000000000000" pitchFamily="2" charset="0"/>
                </a:endParaRPr>
              </a:p>
            </p:txBody>
          </p:sp>
          <p:sp>
            <p:nvSpPr>
              <p:cNvPr id="299" name="Freeform 297">
                <a:extLst>
                  <a:ext uri="{FF2B5EF4-FFF2-40B4-BE49-F238E27FC236}">
                    <a16:creationId xmlns:a16="http://schemas.microsoft.com/office/drawing/2014/main" id="{A991FBD3-5FA5-42F9-A035-AEE6C1585626}"/>
                  </a:ext>
                </a:extLst>
              </p:cNvPr>
              <p:cNvSpPr>
                <a:spLocks noChangeArrowheads="1"/>
              </p:cNvSpPr>
              <p:nvPr/>
            </p:nvSpPr>
            <p:spPr bwMode="auto">
              <a:xfrm>
                <a:off x="7550885" y="8220808"/>
                <a:ext cx="54952" cy="54952"/>
              </a:xfrm>
              <a:custGeom>
                <a:avLst/>
                <a:gdLst>
                  <a:gd name="T0" fmla="*/ 38 w 42"/>
                  <a:gd name="T1" fmla="*/ 20 h 44"/>
                  <a:gd name="T2" fmla="*/ 38 w 42"/>
                  <a:gd name="T3" fmla="*/ 20 h 44"/>
                  <a:gd name="T4" fmla="*/ 5 w 42"/>
                  <a:gd name="T5" fmla="*/ 1 h 44"/>
                  <a:gd name="T6" fmla="*/ 5 w 42"/>
                  <a:gd name="T7" fmla="*/ 1 h 44"/>
                  <a:gd name="T8" fmla="*/ 0 w 42"/>
                  <a:gd name="T9" fmla="*/ 5 h 44"/>
                  <a:gd name="T10" fmla="*/ 0 w 42"/>
                  <a:gd name="T11" fmla="*/ 5 h 44"/>
                  <a:gd name="T12" fmla="*/ 12 w 42"/>
                  <a:gd name="T13" fmla="*/ 42 h 44"/>
                  <a:gd name="T14" fmla="*/ 12 w 42"/>
                  <a:gd name="T15" fmla="*/ 42 h 44"/>
                  <a:gd name="T16" fmla="*/ 17 w 42"/>
                  <a:gd name="T17" fmla="*/ 42 h 44"/>
                  <a:gd name="T18" fmla="*/ 17 w 42"/>
                  <a:gd name="T19" fmla="*/ 42 h 44"/>
                  <a:gd name="T20" fmla="*/ 39 w 42"/>
                  <a:gd name="T21" fmla="*/ 25 h 44"/>
                  <a:gd name="T22" fmla="*/ 39 w 42"/>
                  <a:gd name="T23" fmla="*/ 25 h 44"/>
                  <a:gd name="T24" fmla="*/ 38 w 42"/>
                  <a:gd name="T25"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44">
                    <a:moveTo>
                      <a:pt x="38" y="20"/>
                    </a:moveTo>
                    <a:lnTo>
                      <a:pt x="38" y="20"/>
                    </a:lnTo>
                    <a:cubicBezTo>
                      <a:pt x="31" y="17"/>
                      <a:pt x="20" y="12"/>
                      <a:pt x="5" y="1"/>
                    </a:cubicBezTo>
                    <a:lnTo>
                      <a:pt x="5" y="1"/>
                    </a:lnTo>
                    <a:cubicBezTo>
                      <a:pt x="3" y="0"/>
                      <a:pt x="0" y="1"/>
                      <a:pt x="0" y="5"/>
                    </a:cubicBezTo>
                    <a:lnTo>
                      <a:pt x="0" y="5"/>
                    </a:lnTo>
                    <a:cubicBezTo>
                      <a:pt x="1" y="14"/>
                      <a:pt x="3" y="30"/>
                      <a:pt x="12" y="42"/>
                    </a:cubicBezTo>
                    <a:lnTo>
                      <a:pt x="12" y="42"/>
                    </a:lnTo>
                    <a:cubicBezTo>
                      <a:pt x="14" y="43"/>
                      <a:pt x="16" y="43"/>
                      <a:pt x="17" y="42"/>
                    </a:cubicBezTo>
                    <a:lnTo>
                      <a:pt x="17" y="42"/>
                    </a:lnTo>
                    <a:cubicBezTo>
                      <a:pt x="21" y="38"/>
                      <a:pt x="30" y="31"/>
                      <a:pt x="39" y="25"/>
                    </a:cubicBezTo>
                    <a:lnTo>
                      <a:pt x="39" y="25"/>
                    </a:lnTo>
                    <a:cubicBezTo>
                      <a:pt x="41" y="24"/>
                      <a:pt x="41" y="21"/>
                      <a:pt x="38" y="20"/>
                    </a:cubicBezTo>
                  </a:path>
                </a:pathLst>
              </a:custGeom>
              <a:solidFill>
                <a:schemeClr val="accent2"/>
              </a:solidFill>
              <a:ln w="3175">
                <a:solidFill>
                  <a:schemeClr val="tx1"/>
                </a:solidFill>
              </a:ln>
              <a:effectLst/>
            </p:spPr>
            <p:txBody>
              <a:bodyPr wrap="none" anchor="ctr"/>
              <a:lstStyle/>
              <a:p>
                <a:endParaRPr lang="es-SV" sz="900">
                  <a:latin typeface="Montserrat" panose="00000500000000000000" pitchFamily="2" charset="0"/>
                </a:endParaRPr>
              </a:p>
            </p:txBody>
          </p:sp>
        </p:grpSp>
      </p:grpSp>
      <p:sp>
        <p:nvSpPr>
          <p:cNvPr id="300" name="Freeform 298">
            <a:extLst>
              <a:ext uri="{FF2B5EF4-FFF2-40B4-BE49-F238E27FC236}">
                <a16:creationId xmlns:a16="http://schemas.microsoft.com/office/drawing/2014/main" id="{CB93C88B-ED95-4542-A9DE-F9455E103831}"/>
              </a:ext>
            </a:extLst>
          </p:cNvPr>
          <p:cNvSpPr>
            <a:spLocks noChangeArrowheads="1"/>
          </p:cNvSpPr>
          <p:nvPr/>
        </p:nvSpPr>
        <p:spPr bwMode="auto">
          <a:xfrm>
            <a:off x="7598936" y="3514177"/>
            <a:ext cx="4593981" cy="1104534"/>
          </a:xfrm>
          <a:custGeom>
            <a:avLst/>
            <a:gdLst>
              <a:gd name="T0" fmla="*/ 0 w 7374"/>
              <a:gd name="T1" fmla="*/ 259 h 1773"/>
              <a:gd name="T2" fmla="*/ 0 w 7374"/>
              <a:gd name="T3" fmla="*/ 259 h 1773"/>
              <a:gd name="T4" fmla="*/ 626 w 7374"/>
              <a:gd name="T5" fmla="*/ 0 h 1773"/>
              <a:gd name="T6" fmla="*/ 626 w 7374"/>
              <a:gd name="T7" fmla="*/ 0 h 1773"/>
              <a:gd name="T8" fmla="*/ 1512 w 7374"/>
              <a:gd name="T9" fmla="*/ 886 h 1773"/>
              <a:gd name="T10" fmla="*/ 1512 w 7374"/>
              <a:gd name="T11" fmla="*/ 886 h 1773"/>
              <a:gd name="T12" fmla="*/ 626 w 7374"/>
              <a:gd name="T13" fmla="*/ 1772 h 1773"/>
              <a:gd name="T14" fmla="*/ 7373 w 7374"/>
              <a:gd name="T15" fmla="*/ 1772 h 17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74" h="1773">
                <a:moveTo>
                  <a:pt x="0" y="259"/>
                </a:moveTo>
                <a:lnTo>
                  <a:pt x="0" y="259"/>
                </a:lnTo>
                <a:cubicBezTo>
                  <a:pt x="160" y="99"/>
                  <a:pt x="381" y="0"/>
                  <a:pt x="626" y="0"/>
                </a:cubicBezTo>
                <a:lnTo>
                  <a:pt x="626" y="0"/>
                </a:lnTo>
                <a:cubicBezTo>
                  <a:pt x="1115" y="0"/>
                  <a:pt x="1512" y="397"/>
                  <a:pt x="1512" y="886"/>
                </a:cubicBezTo>
                <a:lnTo>
                  <a:pt x="1512" y="886"/>
                </a:lnTo>
                <a:cubicBezTo>
                  <a:pt x="1512" y="1376"/>
                  <a:pt x="1115" y="1772"/>
                  <a:pt x="626" y="1772"/>
                </a:cubicBezTo>
                <a:lnTo>
                  <a:pt x="7373" y="1772"/>
                </a:lnTo>
              </a:path>
            </a:pathLst>
          </a:custGeom>
          <a:noFill/>
          <a:ln w="1270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SV" sz="900">
              <a:latin typeface="Montserrat" panose="00000500000000000000" pitchFamily="2" charset="0"/>
            </a:endParaRPr>
          </a:p>
        </p:txBody>
      </p:sp>
      <p:sp>
        <p:nvSpPr>
          <p:cNvPr id="305" name="TextBox 11">
            <a:extLst>
              <a:ext uri="{FF2B5EF4-FFF2-40B4-BE49-F238E27FC236}">
                <a16:creationId xmlns:a16="http://schemas.microsoft.com/office/drawing/2014/main" id="{30BD4B9D-C69D-4909-8259-AE27FDFDFDEA}"/>
              </a:ext>
            </a:extLst>
          </p:cNvPr>
          <p:cNvSpPr txBox="1"/>
          <p:nvPr/>
        </p:nvSpPr>
        <p:spPr>
          <a:xfrm>
            <a:off x="8571672" y="3579626"/>
            <a:ext cx="2872615" cy="338554"/>
          </a:xfrm>
          <a:prstGeom prst="rect">
            <a:avLst/>
          </a:prstGeom>
          <a:noFill/>
        </p:spPr>
        <p:txBody>
          <a:bodyPr wrap="square" rtlCol="0" anchor="b">
            <a:spAutoFit/>
          </a:bodyPr>
          <a:lstStyle/>
          <a:p>
            <a:r>
              <a:rPr lang="en-US" sz="1600" b="1" spc="-15" dirty="0">
                <a:solidFill>
                  <a:schemeClr val="tx2"/>
                </a:solidFill>
                <a:latin typeface="Montserrat" panose="00000500000000000000" pitchFamily="2" charset="0"/>
                <a:cs typeface="Poppins" pitchFamily="2" charset="77"/>
              </a:rPr>
              <a:t>REINCORPORACIÓN</a:t>
            </a:r>
          </a:p>
        </p:txBody>
      </p:sp>
      <p:sp>
        <p:nvSpPr>
          <p:cNvPr id="306" name="TextBox 12">
            <a:extLst>
              <a:ext uri="{FF2B5EF4-FFF2-40B4-BE49-F238E27FC236}">
                <a16:creationId xmlns:a16="http://schemas.microsoft.com/office/drawing/2014/main" id="{1E472B1A-FDCA-4E40-82BD-C1F208CCA6D2}"/>
              </a:ext>
            </a:extLst>
          </p:cNvPr>
          <p:cNvSpPr txBox="1"/>
          <p:nvPr/>
        </p:nvSpPr>
        <p:spPr>
          <a:xfrm>
            <a:off x="8571672" y="3872172"/>
            <a:ext cx="3531427" cy="765146"/>
          </a:xfrm>
          <a:prstGeom prst="rect">
            <a:avLst/>
          </a:prstGeom>
          <a:noFill/>
        </p:spPr>
        <p:txBody>
          <a:bodyPr wrap="square" rtlCol="0">
            <a:spAutoFit/>
          </a:bodyPr>
          <a:lstStyle/>
          <a:p>
            <a:pPr>
              <a:lnSpc>
                <a:spcPts val="1800"/>
              </a:lnSpc>
            </a:pPr>
            <a:r>
              <a:rPr lang="en-US" sz="1200" spc="-15" dirty="0">
                <a:latin typeface="Montserrat" panose="00000500000000000000" pitchFamily="2" charset="0"/>
                <a:cs typeface="Poppins" pitchFamily="2" charset="77"/>
              </a:rPr>
              <a:t>Se reincorpora el área a </a:t>
            </a:r>
            <a:r>
              <a:rPr lang="en-US" sz="1200" spc="-15" dirty="0" err="1">
                <a:latin typeface="Montserrat" panose="00000500000000000000" pitchFamily="2" charset="0"/>
                <a:cs typeface="Poppins" pitchFamily="2" charset="77"/>
              </a:rPr>
              <a:t>los</a:t>
            </a:r>
            <a:r>
              <a:rPr lang="en-US" sz="1200" spc="-15" dirty="0">
                <a:latin typeface="Montserrat" panose="00000500000000000000" pitchFamily="2" charset="0"/>
                <a:cs typeface="Poppins" pitchFamily="2" charset="77"/>
              </a:rPr>
              <a:t> </a:t>
            </a:r>
            <a:r>
              <a:rPr lang="en-US" sz="1200" spc="-15" dirty="0" err="1">
                <a:latin typeface="Montserrat" panose="00000500000000000000" pitchFamily="2" charset="0"/>
                <a:cs typeface="Poppins" pitchFamily="2" charset="77"/>
              </a:rPr>
              <a:t>procesos</a:t>
            </a:r>
            <a:r>
              <a:rPr lang="en-US" sz="1200" spc="-15" dirty="0">
                <a:latin typeface="Montserrat" panose="00000500000000000000" pitchFamily="2" charset="0"/>
                <a:cs typeface="Poppins" pitchFamily="2" charset="77"/>
              </a:rPr>
              <a:t> </a:t>
            </a:r>
            <a:r>
              <a:rPr lang="en-US" sz="1200" spc="-15" dirty="0" err="1">
                <a:latin typeface="Montserrat" panose="00000500000000000000" pitchFamily="2" charset="0"/>
                <a:cs typeface="Poppins" pitchFamily="2" charset="77"/>
              </a:rPr>
              <a:t>ambientales</a:t>
            </a:r>
            <a:r>
              <a:rPr lang="en-US" sz="1200" spc="-15" dirty="0">
                <a:latin typeface="Montserrat" panose="00000500000000000000" pitchFamily="2" charset="0"/>
                <a:cs typeface="Poppins" pitchFamily="2" charset="77"/>
              </a:rPr>
              <a:t>, </a:t>
            </a:r>
            <a:r>
              <a:rPr lang="en-US" sz="1200" spc="-15" dirty="0" err="1">
                <a:latin typeface="Montserrat" panose="00000500000000000000" pitchFamily="2" charset="0"/>
                <a:cs typeface="Poppins" pitchFamily="2" charset="77"/>
              </a:rPr>
              <a:t>sociales</a:t>
            </a:r>
            <a:r>
              <a:rPr lang="en-US" sz="1200" spc="-15" dirty="0">
                <a:latin typeface="Montserrat" panose="00000500000000000000" pitchFamily="2" charset="0"/>
                <a:cs typeface="Poppins" pitchFamily="2" charset="77"/>
              </a:rPr>
              <a:t> o productivos para los cuales se diseño el PIPA </a:t>
            </a:r>
          </a:p>
        </p:txBody>
      </p:sp>
      <p:pic>
        <p:nvPicPr>
          <p:cNvPr id="2" name="Imagen 1" descr="Logo MinAmbiente">
            <a:extLst>
              <a:ext uri="{FF2B5EF4-FFF2-40B4-BE49-F238E27FC236}">
                <a16:creationId xmlns:a16="http://schemas.microsoft.com/office/drawing/2014/main" id="{06DD798F-92FD-46B4-3CD0-E76073502480}"/>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cxnSp>
        <p:nvCxnSpPr>
          <p:cNvPr id="3" name="Conector recto 2">
            <a:extLst>
              <a:ext uri="{FF2B5EF4-FFF2-40B4-BE49-F238E27FC236}">
                <a16:creationId xmlns:a16="http://schemas.microsoft.com/office/drawing/2014/main" id="{22FA8577-B8B1-AFA2-5CBA-3694B6600821}"/>
              </a:ext>
            </a:extLst>
          </p:cNvPr>
          <p:cNvCxnSpPr>
            <a:cxnSpLocks/>
          </p:cNvCxnSpPr>
          <p:nvPr/>
        </p:nvCxnSpPr>
        <p:spPr>
          <a:xfrm>
            <a:off x="1334813" y="6526060"/>
            <a:ext cx="10857187" cy="0"/>
          </a:xfrm>
          <a:prstGeom prst="line">
            <a:avLst/>
          </a:prstGeom>
          <a:ln w="76200">
            <a:solidFill>
              <a:srgbClr val="92D050"/>
            </a:solidFill>
          </a:ln>
        </p:spPr>
        <p:style>
          <a:lnRef idx="2">
            <a:schemeClr val="accent1"/>
          </a:lnRef>
          <a:fillRef idx="0">
            <a:schemeClr val="accent1"/>
          </a:fillRef>
          <a:effectRef idx="1">
            <a:schemeClr val="accent1"/>
          </a:effectRef>
          <a:fontRef idx="minor">
            <a:schemeClr val="tx1"/>
          </a:fontRef>
        </p:style>
      </p:cxnSp>
      <p:pic>
        <p:nvPicPr>
          <p:cNvPr id="532" name="Gráfico 531" descr="Open hand with plant contorno">
            <a:extLst>
              <a:ext uri="{FF2B5EF4-FFF2-40B4-BE49-F238E27FC236}">
                <a16:creationId xmlns:a16="http://schemas.microsoft.com/office/drawing/2014/main" id="{9E7BFFAC-0D4D-3F76-F244-7D9812E0832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494530" y="3609244"/>
            <a:ext cx="914400" cy="914400"/>
          </a:xfrm>
          <a:prstGeom prst="rect">
            <a:avLst/>
          </a:prstGeom>
        </p:spPr>
      </p:pic>
      <p:sp>
        <p:nvSpPr>
          <p:cNvPr id="529" name="Freeform 298">
            <a:extLst>
              <a:ext uri="{FF2B5EF4-FFF2-40B4-BE49-F238E27FC236}">
                <a16:creationId xmlns:a16="http://schemas.microsoft.com/office/drawing/2014/main" id="{8386A0D0-C916-8B87-6749-A8FB0E0B3D15}"/>
              </a:ext>
            </a:extLst>
          </p:cNvPr>
          <p:cNvSpPr>
            <a:spLocks noChangeArrowheads="1"/>
          </p:cNvSpPr>
          <p:nvPr/>
        </p:nvSpPr>
        <p:spPr bwMode="auto">
          <a:xfrm>
            <a:off x="7604196" y="4906790"/>
            <a:ext cx="4593981" cy="1104534"/>
          </a:xfrm>
          <a:custGeom>
            <a:avLst/>
            <a:gdLst>
              <a:gd name="T0" fmla="*/ 0 w 7374"/>
              <a:gd name="T1" fmla="*/ 259 h 1773"/>
              <a:gd name="T2" fmla="*/ 0 w 7374"/>
              <a:gd name="T3" fmla="*/ 259 h 1773"/>
              <a:gd name="T4" fmla="*/ 626 w 7374"/>
              <a:gd name="T5" fmla="*/ 0 h 1773"/>
              <a:gd name="T6" fmla="*/ 626 w 7374"/>
              <a:gd name="T7" fmla="*/ 0 h 1773"/>
              <a:gd name="T8" fmla="*/ 1512 w 7374"/>
              <a:gd name="T9" fmla="*/ 886 h 1773"/>
              <a:gd name="T10" fmla="*/ 1512 w 7374"/>
              <a:gd name="T11" fmla="*/ 886 h 1773"/>
              <a:gd name="T12" fmla="*/ 626 w 7374"/>
              <a:gd name="T13" fmla="*/ 1772 h 1773"/>
              <a:gd name="T14" fmla="*/ 7373 w 7374"/>
              <a:gd name="T15" fmla="*/ 1772 h 17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74" h="1773">
                <a:moveTo>
                  <a:pt x="0" y="259"/>
                </a:moveTo>
                <a:lnTo>
                  <a:pt x="0" y="259"/>
                </a:lnTo>
                <a:cubicBezTo>
                  <a:pt x="160" y="99"/>
                  <a:pt x="381" y="0"/>
                  <a:pt x="626" y="0"/>
                </a:cubicBezTo>
                <a:lnTo>
                  <a:pt x="626" y="0"/>
                </a:lnTo>
                <a:cubicBezTo>
                  <a:pt x="1115" y="0"/>
                  <a:pt x="1512" y="397"/>
                  <a:pt x="1512" y="886"/>
                </a:cubicBezTo>
                <a:lnTo>
                  <a:pt x="1512" y="886"/>
                </a:lnTo>
                <a:cubicBezTo>
                  <a:pt x="1512" y="1376"/>
                  <a:pt x="1115" y="1772"/>
                  <a:pt x="626" y="1772"/>
                </a:cubicBezTo>
                <a:lnTo>
                  <a:pt x="7373" y="1772"/>
                </a:lnTo>
              </a:path>
            </a:pathLst>
          </a:custGeom>
          <a:noFill/>
          <a:ln w="1270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SV" sz="900">
              <a:latin typeface="Montserrat" panose="00000500000000000000" pitchFamily="2" charset="0"/>
            </a:endParaRPr>
          </a:p>
        </p:txBody>
      </p:sp>
      <p:sp>
        <p:nvSpPr>
          <p:cNvPr id="531" name="TextBox 11">
            <a:extLst>
              <a:ext uri="{FF2B5EF4-FFF2-40B4-BE49-F238E27FC236}">
                <a16:creationId xmlns:a16="http://schemas.microsoft.com/office/drawing/2014/main" id="{F98773E4-869C-3575-07B1-1F8E4C037074}"/>
              </a:ext>
            </a:extLst>
          </p:cNvPr>
          <p:cNvSpPr txBox="1"/>
          <p:nvPr/>
        </p:nvSpPr>
        <p:spPr>
          <a:xfrm>
            <a:off x="8576932" y="4972239"/>
            <a:ext cx="2872615" cy="338554"/>
          </a:xfrm>
          <a:prstGeom prst="rect">
            <a:avLst/>
          </a:prstGeom>
          <a:noFill/>
        </p:spPr>
        <p:txBody>
          <a:bodyPr wrap="square" rtlCol="0" anchor="b">
            <a:spAutoFit/>
          </a:bodyPr>
          <a:lstStyle/>
          <a:p>
            <a:r>
              <a:rPr lang="en-US" sz="1600" b="1" spc="-15" dirty="0">
                <a:solidFill>
                  <a:schemeClr val="tx2"/>
                </a:solidFill>
                <a:latin typeface="Montserrat" panose="00000500000000000000" pitchFamily="2" charset="0"/>
                <a:cs typeface="Poppins" pitchFamily="2" charset="77"/>
              </a:rPr>
              <a:t>AISLAMIENTO</a:t>
            </a:r>
          </a:p>
        </p:txBody>
      </p:sp>
      <p:sp>
        <p:nvSpPr>
          <p:cNvPr id="533" name="TextBox 12">
            <a:extLst>
              <a:ext uri="{FF2B5EF4-FFF2-40B4-BE49-F238E27FC236}">
                <a16:creationId xmlns:a16="http://schemas.microsoft.com/office/drawing/2014/main" id="{FF54A366-3C75-777A-0ED4-EA0CA9BD180B}"/>
              </a:ext>
            </a:extLst>
          </p:cNvPr>
          <p:cNvSpPr txBox="1"/>
          <p:nvPr/>
        </p:nvSpPr>
        <p:spPr>
          <a:xfrm>
            <a:off x="8569399" y="5185588"/>
            <a:ext cx="3531427" cy="765146"/>
          </a:xfrm>
          <a:prstGeom prst="rect">
            <a:avLst/>
          </a:prstGeom>
          <a:noFill/>
        </p:spPr>
        <p:txBody>
          <a:bodyPr wrap="square" rtlCol="0">
            <a:spAutoFit/>
          </a:bodyPr>
          <a:lstStyle/>
          <a:p>
            <a:pPr>
              <a:lnSpc>
                <a:spcPts val="1800"/>
              </a:lnSpc>
            </a:pPr>
            <a:r>
              <a:rPr lang="en-US" sz="1200" spc="-15" dirty="0">
                <a:latin typeface="Montserrat" panose="00000500000000000000" pitchFamily="2" charset="0"/>
                <a:cs typeface="Poppins" pitchFamily="2" charset="77"/>
              </a:rPr>
              <a:t>No </a:t>
            </a:r>
            <a:r>
              <a:rPr lang="en-US" sz="1200" spc="-15" dirty="0" err="1">
                <a:latin typeface="Montserrat" panose="00000500000000000000" pitchFamily="2" charset="0"/>
                <a:cs typeface="Poppins" pitchFamily="2" charset="77"/>
              </a:rPr>
              <a:t>uso</a:t>
            </a:r>
            <a:r>
              <a:rPr lang="en-US" sz="1200" spc="-15" dirty="0">
                <a:latin typeface="Montserrat" panose="00000500000000000000" pitchFamily="2" charset="0"/>
                <a:cs typeface="Poppins" pitchFamily="2" charset="77"/>
              </a:rPr>
              <a:t> del </a:t>
            </a:r>
            <a:r>
              <a:rPr lang="en-US" sz="1200" spc="-15" dirty="0" err="1">
                <a:latin typeface="Montserrat" panose="00000500000000000000" pitchFamily="2" charset="0"/>
                <a:cs typeface="Poppins" pitchFamily="2" charset="77"/>
              </a:rPr>
              <a:t>suelo</a:t>
            </a:r>
            <a:r>
              <a:rPr lang="en-US" sz="1200" spc="-15" dirty="0">
                <a:latin typeface="Montserrat" panose="00000500000000000000" pitchFamily="2" charset="0"/>
                <a:cs typeface="Poppins" pitchFamily="2" charset="77"/>
              </a:rPr>
              <a:t>, </a:t>
            </a:r>
            <a:r>
              <a:rPr lang="en-US" sz="1200" spc="-15" dirty="0" err="1">
                <a:latin typeface="Montserrat" panose="00000500000000000000" pitchFamily="2" charset="0"/>
                <a:cs typeface="Poppins" pitchFamily="2" charset="77"/>
              </a:rPr>
              <a:t>riesgo</a:t>
            </a:r>
            <a:r>
              <a:rPr lang="en-US" sz="1200" spc="-15" dirty="0">
                <a:latin typeface="Montserrat" panose="00000500000000000000" pitchFamily="2" charset="0"/>
                <a:cs typeface="Poppins" pitchFamily="2" charset="77"/>
              </a:rPr>
              <a:t> no </a:t>
            </a:r>
            <a:r>
              <a:rPr lang="en-US" sz="1200" spc="-15" dirty="0" err="1">
                <a:latin typeface="Montserrat" panose="00000500000000000000" pitchFamily="2" charset="0"/>
                <a:cs typeface="Poppins" pitchFamily="2" charset="77"/>
              </a:rPr>
              <a:t>aceptable</a:t>
            </a:r>
            <a:r>
              <a:rPr lang="en-US" sz="1200" spc="-15" dirty="0">
                <a:latin typeface="Montserrat" panose="00000500000000000000" pitchFamily="2" charset="0"/>
                <a:cs typeface="Poppins" pitchFamily="2" charset="77"/>
              </a:rPr>
              <a:t> para la salud o </a:t>
            </a:r>
            <a:r>
              <a:rPr lang="en-US" sz="1200" spc="-15" dirty="0" err="1">
                <a:latin typeface="Montserrat" panose="00000500000000000000" pitchFamily="2" charset="0"/>
                <a:cs typeface="Poppins" pitchFamily="2" charset="77"/>
              </a:rPr>
              <a:t>ambiente</a:t>
            </a:r>
            <a:r>
              <a:rPr lang="en-US" sz="1200" spc="-15" dirty="0">
                <a:latin typeface="Montserrat" panose="00000500000000000000" pitchFamily="2" charset="0"/>
                <a:cs typeface="Poppins" pitchFamily="2" charset="77"/>
              </a:rPr>
              <a:t>. La </a:t>
            </a:r>
            <a:r>
              <a:rPr lang="en-US" sz="1200" spc="-15" dirty="0" err="1">
                <a:latin typeface="Montserrat" panose="00000500000000000000" pitchFamily="2" charset="0"/>
                <a:cs typeface="Poppins" pitchFamily="2" charset="77"/>
              </a:rPr>
              <a:t>declaración</a:t>
            </a:r>
            <a:r>
              <a:rPr lang="en-US" sz="1200" spc="-15" dirty="0">
                <a:latin typeface="Montserrat" panose="00000500000000000000" pitchFamily="2" charset="0"/>
                <a:cs typeface="Poppins" pitchFamily="2" charset="77"/>
              </a:rPr>
              <a:t> del </a:t>
            </a:r>
            <a:r>
              <a:rPr lang="en-US" sz="1200" spc="-15" dirty="0" err="1">
                <a:latin typeface="Montserrat" panose="00000500000000000000" pitchFamily="2" charset="0"/>
                <a:cs typeface="Poppins" pitchFamily="2" charset="77"/>
              </a:rPr>
              <a:t>pasivo</a:t>
            </a:r>
            <a:r>
              <a:rPr lang="en-US" sz="1200" spc="-15" dirty="0">
                <a:latin typeface="Montserrat" panose="00000500000000000000" pitchFamily="2" charset="0"/>
                <a:cs typeface="Poppins" pitchFamily="2" charset="77"/>
              </a:rPr>
              <a:t> se </a:t>
            </a:r>
            <a:r>
              <a:rPr lang="en-US" sz="1200" spc="-15" dirty="0" err="1">
                <a:latin typeface="Montserrat" panose="00000500000000000000" pitchFamily="2" charset="0"/>
                <a:cs typeface="Poppins" pitchFamily="2" charset="77"/>
              </a:rPr>
              <a:t>puede</a:t>
            </a:r>
            <a:r>
              <a:rPr lang="en-US" sz="1200" spc="-15" dirty="0">
                <a:latin typeface="Montserrat" panose="00000500000000000000" pitchFamily="2" charset="0"/>
                <a:cs typeface="Poppins" pitchFamily="2" charset="77"/>
              </a:rPr>
              <a:t> </a:t>
            </a:r>
            <a:r>
              <a:rPr lang="en-US" sz="1200" spc="-15" dirty="0" err="1">
                <a:latin typeface="Montserrat" panose="00000500000000000000" pitchFamily="2" charset="0"/>
                <a:cs typeface="Poppins" pitchFamily="2" charset="77"/>
              </a:rPr>
              <a:t>mantener</a:t>
            </a:r>
            <a:endParaRPr lang="en-US" sz="1200" spc="-15" dirty="0">
              <a:latin typeface="Montserrat" panose="00000500000000000000" pitchFamily="2" charset="0"/>
              <a:cs typeface="Poppins" pitchFamily="2" charset="77"/>
            </a:endParaRPr>
          </a:p>
        </p:txBody>
      </p:sp>
      <p:pic>
        <p:nvPicPr>
          <p:cNvPr id="537" name="Gráfico 536" descr="No Walking contorno">
            <a:extLst>
              <a:ext uri="{FF2B5EF4-FFF2-40B4-BE49-F238E27FC236}">
                <a16:creationId xmlns:a16="http://schemas.microsoft.com/office/drawing/2014/main" id="{53AF6ACA-B290-FE3E-15C5-437E054CF7A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557649" y="5001857"/>
            <a:ext cx="914400" cy="914400"/>
          </a:xfrm>
          <a:prstGeom prst="rect">
            <a:avLst/>
          </a:prstGeom>
        </p:spPr>
      </p:pic>
      <p:grpSp>
        <p:nvGrpSpPr>
          <p:cNvPr id="534" name="Grupo 533">
            <a:extLst>
              <a:ext uri="{FF2B5EF4-FFF2-40B4-BE49-F238E27FC236}">
                <a16:creationId xmlns:a16="http://schemas.microsoft.com/office/drawing/2014/main" id="{974E4CB6-D9C1-A4E5-C968-CE0DE90261D2}"/>
              </a:ext>
            </a:extLst>
          </p:cNvPr>
          <p:cNvGrpSpPr/>
          <p:nvPr/>
        </p:nvGrpSpPr>
        <p:grpSpPr>
          <a:xfrm>
            <a:off x="1760220" y="-17886"/>
            <a:ext cx="8720833" cy="2146161"/>
            <a:chOff x="240425" y="1497785"/>
            <a:chExt cx="11265372" cy="3097574"/>
          </a:xfrm>
        </p:grpSpPr>
        <p:grpSp>
          <p:nvGrpSpPr>
            <p:cNvPr id="535" name="Grupo 534">
              <a:extLst>
                <a:ext uri="{FF2B5EF4-FFF2-40B4-BE49-F238E27FC236}">
                  <a16:creationId xmlns:a16="http://schemas.microsoft.com/office/drawing/2014/main" id="{98B573BF-6B9E-622F-09E1-1F874474F7E5}"/>
                </a:ext>
              </a:extLst>
            </p:cNvPr>
            <p:cNvGrpSpPr/>
            <p:nvPr/>
          </p:nvGrpSpPr>
          <p:grpSpPr>
            <a:xfrm>
              <a:off x="315310" y="2144116"/>
              <a:ext cx="10886030" cy="1797265"/>
              <a:chOff x="315310" y="2144116"/>
              <a:chExt cx="10886030" cy="1797265"/>
            </a:xfrm>
          </p:grpSpPr>
          <p:grpSp>
            <p:nvGrpSpPr>
              <p:cNvPr id="544" name="Grupo 543">
                <a:extLst>
                  <a:ext uri="{FF2B5EF4-FFF2-40B4-BE49-F238E27FC236}">
                    <a16:creationId xmlns:a16="http://schemas.microsoft.com/office/drawing/2014/main" id="{0BA05478-3F31-7C7D-D36D-88AE02D465CA}"/>
                  </a:ext>
                </a:extLst>
              </p:cNvPr>
              <p:cNvGrpSpPr/>
              <p:nvPr/>
            </p:nvGrpSpPr>
            <p:grpSpPr>
              <a:xfrm>
                <a:off x="315310" y="2380595"/>
                <a:ext cx="1655380" cy="1560786"/>
                <a:chOff x="315310" y="536028"/>
                <a:chExt cx="1655380" cy="1560786"/>
              </a:xfrm>
              <a:solidFill>
                <a:srgbClr val="FFFF00">
                  <a:alpha val="81176"/>
                </a:srgbClr>
              </a:solidFill>
            </p:grpSpPr>
            <p:sp>
              <p:nvSpPr>
                <p:cNvPr id="308" name="Diagrama de flujo: conector 4">
                  <a:extLst>
                    <a:ext uri="{FF2B5EF4-FFF2-40B4-BE49-F238E27FC236}">
                      <a16:creationId xmlns:a16="http://schemas.microsoft.com/office/drawing/2014/main" id="{BC43BDAE-4DE1-9662-1BFE-0980B17E7BD6}"/>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309" name="Rectángulo: esquinas redondeadas 5">
                  <a:extLst>
                    <a:ext uri="{FF2B5EF4-FFF2-40B4-BE49-F238E27FC236}">
                      <a16:creationId xmlns:a16="http://schemas.microsoft.com/office/drawing/2014/main" id="{BE264651-D494-475D-D5EC-F46F1E9E8977}"/>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cxnSp>
              <p:nvCxnSpPr>
                <p:cNvPr id="310" name="Conector recto 309">
                  <a:extLst>
                    <a:ext uri="{FF2B5EF4-FFF2-40B4-BE49-F238E27FC236}">
                      <a16:creationId xmlns:a16="http://schemas.microsoft.com/office/drawing/2014/main" id="{F4B3E6D8-55C7-07FD-5C0F-9A4A4079EF6F}"/>
                    </a:ext>
                  </a:extLst>
                </p:cNvPr>
                <p:cNvCxnSpPr>
                  <a:stCxn id="308" idx="4"/>
                </p:cNvCxnSpPr>
                <p:nvPr/>
              </p:nvCxnSpPr>
              <p:spPr>
                <a:xfrm flipH="1">
                  <a:off x="993228" y="1860331"/>
                  <a:ext cx="7882" cy="236483"/>
                </a:xfrm>
                <a:prstGeom prst="line">
                  <a:avLst/>
                </a:prstGeom>
                <a:grpFill/>
                <a:ln>
                  <a:solidFill>
                    <a:srgbClr val="FFFF00"/>
                  </a:solidFill>
                </a:ln>
              </p:spPr>
              <p:style>
                <a:lnRef idx="2">
                  <a:schemeClr val="accent1"/>
                </a:lnRef>
                <a:fillRef idx="0">
                  <a:schemeClr val="accent1"/>
                </a:fillRef>
                <a:effectRef idx="1">
                  <a:schemeClr val="accent1"/>
                </a:effectRef>
                <a:fontRef idx="minor">
                  <a:schemeClr val="tx1"/>
                </a:fontRef>
              </p:style>
            </p:cxnSp>
            <p:sp>
              <p:nvSpPr>
                <p:cNvPr id="311" name="Diagrama de flujo: conector 10">
                  <a:extLst>
                    <a:ext uri="{FF2B5EF4-FFF2-40B4-BE49-F238E27FC236}">
                      <a16:creationId xmlns:a16="http://schemas.microsoft.com/office/drawing/2014/main" id="{BC7B5710-8089-986B-F3D7-F81139FD7A44}"/>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800" b="1" dirty="0">
                      <a:solidFill>
                        <a:schemeClr val="tx1"/>
                      </a:solidFill>
                      <a:latin typeface="Verdana" panose="020B0604030504040204" pitchFamily="34" charset="0"/>
                      <a:ea typeface="Verdana" panose="020B0604030504040204" pitchFamily="34" charset="0"/>
                    </a:rPr>
                    <a:t>1.</a:t>
                  </a:r>
                  <a:endParaRPr lang="es-CO" sz="800" b="1" dirty="0">
                    <a:solidFill>
                      <a:schemeClr val="tx1"/>
                    </a:solidFill>
                    <a:latin typeface="Verdana" panose="020B0604030504040204" pitchFamily="34" charset="0"/>
                    <a:ea typeface="Verdana" panose="020B0604030504040204" pitchFamily="34" charset="0"/>
                  </a:endParaRPr>
                </a:p>
              </p:txBody>
            </p:sp>
          </p:grpSp>
          <p:grpSp>
            <p:nvGrpSpPr>
              <p:cNvPr id="545" name="Grupo 544">
                <a:extLst>
                  <a:ext uri="{FF2B5EF4-FFF2-40B4-BE49-F238E27FC236}">
                    <a16:creationId xmlns:a16="http://schemas.microsoft.com/office/drawing/2014/main" id="{C56BF2AE-D0F5-0157-AEA4-B75E0A0B5D8C}"/>
                  </a:ext>
                </a:extLst>
              </p:cNvPr>
              <p:cNvGrpSpPr/>
              <p:nvPr/>
            </p:nvGrpSpPr>
            <p:grpSpPr>
              <a:xfrm>
                <a:off x="1939158" y="2144116"/>
                <a:ext cx="1655380" cy="1560782"/>
                <a:chOff x="315310" y="299549"/>
                <a:chExt cx="1655380" cy="1560782"/>
              </a:xfrm>
              <a:solidFill>
                <a:srgbClr val="FFC000">
                  <a:alpha val="80000"/>
                </a:srgbClr>
              </a:solidFill>
            </p:grpSpPr>
            <p:sp>
              <p:nvSpPr>
                <p:cNvPr id="302" name="Diagrama de flujo: conector 13">
                  <a:extLst>
                    <a:ext uri="{FF2B5EF4-FFF2-40B4-BE49-F238E27FC236}">
                      <a16:creationId xmlns:a16="http://schemas.microsoft.com/office/drawing/2014/main" id="{81013C71-A7DE-FAC3-B5EC-2F4F221AE39D}"/>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303" name="Rectángulo: esquinas redondeadas 14">
                  <a:extLst>
                    <a:ext uri="{FF2B5EF4-FFF2-40B4-BE49-F238E27FC236}">
                      <a16:creationId xmlns:a16="http://schemas.microsoft.com/office/drawing/2014/main" id="{A13BF8B9-7032-7F33-7B58-A07508C202DA}"/>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cxnSp>
              <p:nvCxnSpPr>
                <p:cNvPr id="304" name="Conector recto 303">
                  <a:extLst>
                    <a:ext uri="{FF2B5EF4-FFF2-40B4-BE49-F238E27FC236}">
                      <a16:creationId xmlns:a16="http://schemas.microsoft.com/office/drawing/2014/main" id="{02F1C369-1A32-C9E9-EBDD-DAD9DA6F7552}"/>
                    </a:ext>
                  </a:extLst>
                </p:cNvPr>
                <p:cNvCxnSpPr>
                  <a:cxnSpLocks/>
                </p:cNvCxnSpPr>
                <p:nvPr/>
              </p:nvCxnSpPr>
              <p:spPr>
                <a:xfrm flipH="1">
                  <a:off x="993228" y="299549"/>
                  <a:ext cx="7882" cy="236483"/>
                </a:xfrm>
                <a:prstGeom prst="line">
                  <a:avLst/>
                </a:prstGeom>
                <a:grpFill/>
                <a:ln>
                  <a:solidFill>
                    <a:srgbClr val="FFC000"/>
                  </a:solidFill>
                </a:ln>
              </p:spPr>
              <p:style>
                <a:lnRef idx="2">
                  <a:schemeClr val="accent1"/>
                </a:lnRef>
                <a:fillRef idx="0">
                  <a:schemeClr val="accent1"/>
                </a:fillRef>
                <a:effectRef idx="1">
                  <a:schemeClr val="accent1"/>
                </a:effectRef>
                <a:fontRef idx="minor">
                  <a:schemeClr val="tx1"/>
                </a:fontRef>
              </p:style>
            </p:cxnSp>
            <p:sp>
              <p:nvSpPr>
                <p:cNvPr id="307" name="Diagrama de flujo: conector 16">
                  <a:extLst>
                    <a:ext uri="{FF2B5EF4-FFF2-40B4-BE49-F238E27FC236}">
                      <a16:creationId xmlns:a16="http://schemas.microsoft.com/office/drawing/2014/main" id="{64C6C30F-CC91-B1CD-4ECE-52AF1E71C402}"/>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800" b="1" dirty="0">
                      <a:solidFill>
                        <a:schemeClr val="tx1"/>
                      </a:solidFill>
                      <a:latin typeface="Verdana" panose="020B0604030504040204" pitchFamily="34" charset="0"/>
                      <a:ea typeface="Verdana" panose="020B0604030504040204" pitchFamily="34" charset="0"/>
                    </a:rPr>
                    <a:t>2.</a:t>
                  </a:r>
                  <a:endParaRPr lang="es-CO" sz="800" b="1" dirty="0">
                    <a:solidFill>
                      <a:schemeClr val="tx1"/>
                    </a:solidFill>
                    <a:latin typeface="Verdana" panose="020B0604030504040204" pitchFamily="34" charset="0"/>
                    <a:ea typeface="Verdana" panose="020B0604030504040204" pitchFamily="34" charset="0"/>
                  </a:endParaRPr>
                </a:p>
              </p:txBody>
            </p:sp>
          </p:grpSp>
          <p:grpSp>
            <p:nvGrpSpPr>
              <p:cNvPr id="546" name="Grupo 545">
                <a:extLst>
                  <a:ext uri="{FF2B5EF4-FFF2-40B4-BE49-F238E27FC236}">
                    <a16:creationId xmlns:a16="http://schemas.microsoft.com/office/drawing/2014/main" id="{B3C0177D-F2ED-6CFC-E13A-01A657593BC6}"/>
                  </a:ext>
                </a:extLst>
              </p:cNvPr>
              <p:cNvGrpSpPr/>
              <p:nvPr/>
            </p:nvGrpSpPr>
            <p:grpSpPr>
              <a:xfrm>
                <a:off x="3555124" y="2380595"/>
                <a:ext cx="1655380" cy="1560786"/>
                <a:chOff x="315310" y="536028"/>
                <a:chExt cx="1655380" cy="1560786"/>
              </a:xfrm>
              <a:solidFill>
                <a:srgbClr val="FF6600">
                  <a:alpha val="80000"/>
                </a:srgbClr>
              </a:solidFill>
            </p:grpSpPr>
            <p:sp>
              <p:nvSpPr>
                <p:cNvPr id="573" name="Diagrama de flujo: conector 18">
                  <a:extLst>
                    <a:ext uri="{FF2B5EF4-FFF2-40B4-BE49-F238E27FC236}">
                      <a16:creationId xmlns:a16="http://schemas.microsoft.com/office/drawing/2014/main" id="{26AD59A2-1321-CD77-DA2B-153692727A6D}"/>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574" name="Rectángulo: esquinas redondeadas 19">
                  <a:extLst>
                    <a:ext uri="{FF2B5EF4-FFF2-40B4-BE49-F238E27FC236}">
                      <a16:creationId xmlns:a16="http://schemas.microsoft.com/office/drawing/2014/main" id="{1CE5C016-5E77-87FA-E6EE-1000969BCA1C}"/>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cxnSp>
              <p:nvCxnSpPr>
                <p:cNvPr id="575" name="Conector recto 574">
                  <a:extLst>
                    <a:ext uri="{FF2B5EF4-FFF2-40B4-BE49-F238E27FC236}">
                      <a16:creationId xmlns:a16="http://schemas.microsoft.com/office/drawing/2014/main" id="{2EB92754-63FD-F897-33E2-DE1D41E09591}"/>
                    </a:ext>
                  </a:extLst>
                </p:cNvPr>
                <p:cNvCxnSpPr>
                  <a:stCxn id="573" idx="4"/>
                </p:cNvCxnSpPr>
                <p:nvPr/>
              </p:nvCxnSpPr>
              <p:spPr>
                <a:xfrm flipH="1">
                  <a:off x="993228" y="1860331"/>
                  <a:ext cx="7882" cy="236483"/>
                </a:xfrm>
                <a:prstGeom prst="line">
                  <a:avLst/>
                </a:prstGeom>
                <a:grpFill/>
                <a:ln>
                  <a:solidFill>
                    <a:srgbClr val="FF6600"/>
                  </a:solidFill>
                </a:ln>
              </p:spPr>
              <p:style>
                <a:lnRef idx="2">
                  <a:schemeClr val="accent1"/>
                </a:lnRef>
                <a:fillRef idx="0">
                  <a:schemeClr val="accent1"/>
                </a:fillRef>
                <a:effectRef idx="1">
                  <a:schemeClr val="accent1"/>
                </a:effectRef>
                <a:fontRef idx="minor">
                  <a:schemeClr val="tx1"/>
                </a:fontRef>
              </p:style>
            </p:cxnSp>
            <p:sp>
              <p:nvSpPr>
                <p:cNvPr id="301" name="Diagrama de flujo: conector 21">
                  <a:extLst>
                    <a:ext uri="{FF2B5EF4-FFF2-40B4-BE49-F238E27FC236}">
                      <a16:creationId xmlns:a16="http://schemas.microsoft.com/office/drawing/2014/main" id="{5ED519E1-F6C5-BD0D-8F9D-1FB61959238E}"/>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800" b="1" dirty="0">
                      <a:solidFill>
                        <a:schemeClr val="tx1"/>
                      </a:solidFill>
                      <a:latin typeface="Verdana" panose="020B0604030504040204" pitchFamily="34" charset="0"/>
                      <a:ea typeface="Verdana" panose="020B0604030504040204" pitchFamily="34" charset="0"/>
                    </a:rPr>
                    <a:t>3.</a:t>
                  </a:r>
                  <a:endParaRPr lang="es-CO" sz="800" b="1" dirty="0">
                    <a:solidFill>
                      <a:schemeClr val="tx1"/>
                    </a:solidFill>
                    <a:latin typeface="Verdana" panose="020B0604030504040204" pitchFamily="34" charset="0"/>
                    <a:ea typeface="Verdana" panose="020B0604030504040204" pitchFamily="34" charset="0"/>
                  </a:endParaRPr>
                </a:p>
              </p:txBody>
            </p:sp>
          </p:grpSp>
          <p:grpSp>
            <p:nvGrpSpPr>
              <p:cNvPr id="547" name="Grupo 546">
                <a:extLst>
                  <a:ext uri="{FF2B5EF4-FFF2-40B4-BE49-F238E27FC236}">
                    <a16:creationId xmlns:a16="http://schemas.microsoft.com/office/drawing/2014/main" id="{E6598539-082C-7077-BCA4-9DC116E15DA6}"/>
                  </a:ext>
                </a:extLst>
              </p:cNvPr>
              <p:cNvGrpSpPr/>
              <p:nvPr/>
            </p:nvGrpSpPr>
            <p:grpSpPr>
              <a:xfrm>
                <a:off x="5163199" y="2144118"/>
                <a:ext cx="1655380" cy="1560782"/>
                <a:chOff x="315310" y="299549"/>
                <a:chExt cx="1655380" cy="1560782"/>
              </a:xfrm>
              <a:solidFill>
                <a:srgbClr val="FF3399">
                  <a:alpha val="80000"/>
                </a:srgbClr>
              </a:solidFill>
            </p:grpSpPr>
            <p:sp>
              <p:nvSpPr>
                <p:cNvPr id="569" name="Diagrama de flujo: conector 24">
                  <a:extLst>
                    <a:ext uri="{FF2B5EF4-FFF2-40B4-BE49-F238E27FC236}">
                      <a16:creationId xmlns:a16="http://schemas.microsoft.com/office/drawing/2014/main" id="{B7A0C7A5-95D0-1C5F-32F1-18231BAF4C12}"/>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570" name="Rectángulo: esquinas redondeadas 25">
                  <a:extLst>
                    <a:ext uri="{FF2B5EF4-FFF2-40B4-BE49-F238E27FC236}">
                      <a16:creationId xmlns:a16="http://schemas.microsoft.com/office/drawing/2014/main" id="{DE03A3AC-64E6-58E0-9229-08BB37830C68}"/>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cxnSp>
              <p:nvCxnSpPr>
                <p:cNvPr id="571" name="Conector recto 570">
                  <a:extLst>
                    <a:ext uri="{FF2B5EF4-FFF2-40B4-BE49-F238E27FC236}">
                      <a16:creationId xmlns:a16="http://schemas.microsoft.com/office/drawing/2014/main" id="{AE640268-1363-165A-A850-6847458D840A}"/>
                    </a:ext>
                  </a:extLst>
                </p:cNvPr>
                <p:cNvCxnSpPr>
                  <a:cxnSpLocks/>
                </p:cNvCxnSpPr>
                <p:nvPr/>
              </p:nvCxnSpPr>
              <p:spPr>
                <a:xfrm flipH="1">
                  <a:off x="993228" y="299549"/>
                  <a:ext cx="7882" cy="236483"/>
                </a:xfrm>
                <a:prstGeom prst="line">
                  <a:avLst/>
                </a:prstGeom>
                <a:grpFill/>
                <a:ln>
                  <a:solidFill>
                    <a:srgbClr val="FF3399"/>
                  </a:solidFill>
                </a:ln>
              </p:spPr>
              <p:style>
                <a:lnRef idx="2">
                  <a:schemeClr val="accent1"/>
                </a:lnRef>
                <a:fillRef idx="0">
                  <a:schemeClr val="accent1"/>
                </a:fillRef>
                <a:effectRef idx="1">
                  <a:schemeClr val="accent1"/>
                </a:effectRef>
                <a:fontRef idx="minor">
                  <a:schemeClr val="tx1"/>
                </a:fontRef>
              </p:style>
            </p:cxnSp>
            <p:sp>
              <p:nvSpPr>
                <p:cNvPr id="572" name="Diagrama de flujo: conector 27">
                  <a:extLst>
                    <a:ext uri="{FF2B5EF4-FFF2-40B4-BE49-F238E27FC236}">
                      <a16:creationId xmlns:a16="http://schemas.microsoft.com/office/drawing/2014/main" id="{2EF724C7-C838-3A6C-FB69-47D4DE810CC5}"/>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800" b="1" dirty="0">
                      <a:solidFill>
                        <a:schemeClr val="tx1"/>
                      </a:solidFill>
                      <a:latin typeface="Verdana" panose="020B0604030504040204" pitchFamily="34" charset="0"/>
                      <a:ea typeface="Verdana" panose="020B0604030504040204" pitchFamily="34" charset="0"/>
                    </a:rPr>
                    <a:t>4.</a:t>
                  </a:r>
                  <a:endParaRPr lang="es-CO" sz="800" b="1" dirty="0">
                    <a:solidFill>
                      <a:schemeClr val="tx1"/>
                    </a:solidFill>
                    <a:latin typeface="Verdana" panose="020B0604030504040204" pitchFamily="34" charset="0"/>
                    <a:ea typeface="Verdana" panose="020B0604030504040204" pitchFamily="34" charset="0"/>
                  </a:endParaRPr>
                </a:p>
              </p:txBody>
            </p:sp>
          </p:grpSp>
          <p:grpSp>
            <p:nvGrpSpPr>
              <p:cNvPr id="548" name="Grupo 547">
                <a:extLst>
                  <a:ext uri="{FF2B5EF4-FFF2-40B4-BE49-F238E27FC236}">
                    <a16:creationId xmlns:a16="http://schemas.microsoft.com/office/drawing/2014/main" id="{E06550D5-FEB2-C0A9-7A30-885F073C7254}"/>
                  </a:ext>
                </a:extLst>
              </p:cNvPr>
              <p:cNvGrpSpPr/>
              <p:nvPr/>
            </p:nvGrpSpPr>
            <p:grpSpPr>
              <a:xfrm>
                <a:off x="6723978" y="2380595"/>
                <a:ext cx="1655380" cy="1560786"/>
                <a:chOff x="315310" y="536028"/>
                <a:chExt cx="1655380" cy="1560786"/>
              </a:xfrm>
              <a:solidFill>
                <a:srgbClr val="CC00CC">
                  <a:alpha val="80000"/>
                </a:srgbClr>
              </a:solidFill>
            </p:grpSpPr>
            <p:sp>
              <p:nvSpPr>
                <p:cNvPr id="565" name="Diagrama de flujo: conector 29">
                  <a:extLst>
                    <a:ext uri="{FF2B5EF4-FFF2-40B4-BE49-F238E27FC236}">
                      <a16:creationId xmlns:a16="http://schemas.microsoft.com/office/drawing/2014/main" id="{EDE139A6-7476-5605-24D1-00D523402015}"/>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566" name="Rectángulo: esquinas redondeadas 30">
                  <a:extLst>
                    <a:ext uri="{FF2B5EF4-FFF2-40B4-BE49-F238E27FC236}">
                      <a16:creationId xmlns:a16="http://schemas.microsoft.com/office/drawing/2014/main" id="{0B27C22A-DA9A-6077-49A0-C99025561EC7}"/>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cxnSp>
              <p:nvCxnSpPr>
                <p:cNvPr id="567" name="Conector recto 566">
                  <a:extLst>
                    <a:ext uri="{FF2B5EF4-FFF2-40B4-BE49-F238E27FC236}">
                      <a16:creationId xmlns:a16="http://schemas.microsoft.com/office/drawing/2014/main" id="{470AD3C3-48B3-D6AF-A328-1B9E3989CF11}"/>
                    </a:ext>
                  </a:extLst>
                </p:cNvPr>
                <p:cNvCxnSpPr>
                  <a:stCxn id="565" idx="4"/>
                </p:cNvCxnSpPr>
                <p:nvPr/>
              </p:nvCxnSpPr>
              <p:spPr>
                <a:xfrm flipH="1">
                  <a:off x="993228" y="1860331"/>
                  <a:ext cx="7882" cy="236483"/>
                </a:xfrm>
                <a:prstGeom prst="line">
                  <a:avLst/>
                </a:prstGeom>
                <a:grpFill/>
                <a:ln>
                  <a:solidFill>
                    <a:srgbClr val="CC00CC"/>
                  </a:solidFill>
                </a:ln>
              </p:spPr>
              <p:style>
                <a:lnRef idx="2">
                  <a:schemeClr val="accent1"/>
                </a:lnRef>
                <a:fillRef idx="0">
                  <a:schemeClr val="accent1"/>
                </a:fillRef>
                <a:effectRef idx="1">
                  <a:schemeClr val="accent1"/>
                </a:effectRef>
                <a:fontRef idx="minor">
                  <a:schemeClr val="tx1"/>
                </a:fontRef>
              </p:style>
            </p:cxnSp>
            <p:sp>
              <p:nvSpPr>
                <p:cNvPr id="568" name="Diagrama de flujo: conector 32">
                  <a:extLst>
                    <a:ext uri="{FF2B5EF4-FFF2-40B4-BE49-F238E27FC236}">
                      <a16:creationId xmlns:a16="http://schemas.microsoft.com/office/drawing/2014/main" id="{EEC23A6A-D526-C180-BC67-E6EB10D0D6E9}"/>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800" b="1" dirty="0">
                      <a:solidFill>
                        <a:schemeClr val="tx1"/>
                      </a:solidFill>
                      <a:latin typeface="Verdana" panose="020B0604030504040204" pitchFamily="34" charset="0"/>
                      <a:ea typeface="Verdana" panose="020B0604030504040204" pitchFamily="34" charset="0"/>
                    </a:rPr>
                    <a:t>5.</a:t>
                  </a:r>
                  <a:endParaRPr lang="es-CO" sz="800" b="1" dirty="0">
                    <a:solidFill>
                      <a:schemeClr val="tx1"/>
                    </a:solidFill>
                    <a:latin typeface="Verdana" panose="020B0604030504040204" pitchFamily="34" charset="0"/>
                    <a:ea typeface="Verdana" panose="020B0604030504040204" pitchFamily="34" charset="0"/>
                  </a:endParaRPr>
                </a:p>
              </p:txBody>
            </p:sp>
          </p:grpSp>
          <p:grpSp>
            <p:nvGrpSpPr>
              <p:cNvPr id="549" name="Grupo 548">
                <a:extLst>
                  <a:ext uri="{FF2B5EF4-FFF2-40B4-BE49-F238E27FC236}">
                    <a16:creationId xmlns:a16="http://schemas.microsoft.com/office/drawing/2014/main" id="{A67B14B4-F59B-0038-202B-3F2D60BD76DB}"/>
                  </a:ext>
                </a:extLst>
              </p:cNvPr>
              <p:cNvGrpSpPr/>
              <p:nvPr/>
            </p:nvGrpSpPr>
            <p:grpSpPr>
              <a:xfrm>
                <a:off x="8268978" y="2144116"/>
                <a:ext cx="1655380" cy="1560782"/>
                <a:chOff x="315310" y="299549"/>
                <a:chExt cx="1655380" cy="1560782"/>
              </a:xfrm>
              <a:solidFill>
                <a:srgbClr val="3399FF">
                  <a:alpha val="80000"/>
                </a:srgbClr>
              </a:solidFill>
            </p:grpSpPr>
            <p:sp>
              <p:nvSpPr>
                <p:cNvPr id="561" name="Diagrama de flujo: conector 34">
                  <a:extLst>
                    <a:ext uri="{FF2B5EF4-FFF2-40B4-BE49-F238E27FC236}">
                      <a16:creationId xmlns:a16="http://schemas.microsoft.com/office/drawing/2014/main" id="{476B82C3-E695-D6AD-730F-221D949CFEEA}"/>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562" name="Rectángulo: esquinas redondeadas 35">
                  <a:extLst>
                    <a:ext uri="{FF2B5EF4-FFF2-40B4-BE49-F238E27FC236}">
                      <a16:creationId xmlns:a16="http://schemas.microsoft.com/office/drawing/2014/main" id="{CE328EB3-F0ED-D4D3-3717-658B8770E0F1}"/>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cxnSp>
              <p:nvCxnSpPr>
                <p:cNvPr id="563" name="Conector recto 562">
                  <a:extLst>
                    <a:ext uri="{FF2B5EF4-FFF2-40B4-BE49-F238E27FC236}">
                      <a16:creationId xmlns:a16="http://schemas.microsoft.com/office/drawing/2014/main" id="{0C330FB9-9449-9E5F-4A3F-7D5CBBFA6992}"/>
                    </a:ext>
                  </a:extLst>
                </p:cNvPr>
                <p:cNvCxnSpPr>
                  <a:cxnSpLocks/>
                </p:cNvCxnSpPr>
                <p:nvPr/>
              </p:nvCxnSpPr>
              <p:spPr>
                <a:xfrm flipH="1">
                  <a:off x="993228" y="299549"/>
                  <a:ext cx="7882" cy="236483"/>
                </a:xfrm>
                <a:prstGeom prst="line">
                  <a:avLst/>
                </a:prstGeom>
                <a:grpFill/>
                <a:ln>
                  <a:solidFill>
                    <a:srgbClr val="3399FF"/>
                  </a:solidFill>
                </a:ln>
              </p:spPr>
              <p:style>
                <a:lnRef idx="2">
                  <a:schemeClr val="accent1"/>
                </a:lnRef>
                <a:fillRef idx="0">
                  <a:schemeClr val="accent1"/>
                </a:fillRef>
                <a:effectRef idx="1">
                  <a:schemeClr val="accent1"/>
                </a:effectRef>
                <a:fontRef idx="minor">
                  <a:schemeClr val="tx1"/>
                </a:fontRef>
              </p:style>
            </p:cxnSp>
            <p:sp>
              <p:nvSpPr>
                <p:cNvPr id="564" name="Diagrama de flujo: conector 37">
                  <a:extLst>
                    <a:ext uri="{FF2B5EF4-FFF2-40B4-BE49-F238E27FC236}">
                      <a16:creationId xmlns:a16="http://schemas.microsoft.com/office/drawing/2014/main" id="{3DE00D29-58CE-E2E7-045E-30EABE6DBD7C}"/>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800" b="1" dirty="0">
                      <a:solidFill>
                        <a:schemeClr val="tx1"/>
                      </a:solidFill>
                      <a:latin typeface="Verdana" panose="020B0604030504040204" pitchFamily="34" charset="0"/>
                      <a:ea typeface="Verdana" panose="020B0604030504040204" pitchFamily="34" charset="0"/>
                    </a:rPr>
                    <a:t>6.</a:t>
                  </a:r>
                  <a:endParaRPr lang="es-CO" sz="800" b="1" dirty="0">
                    <a:solidFill>
                      <a:schemeClr val="tx1"/>
                    </a:solidFill>
                    <a:latin typeface="Verdana" panose="020B0604030504040204" pitchFamily="34" charset="0"/>
                    <a:ea typeface="Verdana" panose="020B0604030504040204" pitchFamily="34" charset="0"/>
                  </a:endParaRPr>
                </a:p>
              </p:txBody>
            </p:sp>
          </p:grpSp>
          <p:grpSp>
            <p:nvGrpSpPr>
              <p:cNvPr id="550" name="Grupo 549">
                <a:extLst>
                  <a:ext uri="{FF2B5EF4-FFF2-40B4-BE49-F238E27FC236}">
                    <a16:creationId xmlns:a16="http://schemas.microsoft.com/office/drawing/2014/main" id="{7CD0D298-2F40-0433-E360-44F4A7B8D37B}"/>
                  </a:ext>
                </a:extLst>
              </p:cNvPr>
              <p:cNvGrpSpPr/>
              <p:nvPr/>
            </p:nvGrpSpPr>
            <p:grpSpPr>
              <a:xfrm>
                <a:off x="9829740" y="2380595"/>
                <a:ext cx="1371600" cy="1560786"/>
                <a:chOff x="315310" y="536028"/>
                <a:chExt cx="1371600" cy="1560786"/>
              </a:xfrm>
              <a:solidFill>
                <a:srgbClr val="3B7D23">
                  <a:alpha val="80000"/>
                </a:srgbClr>
              </a:solidFill>
            </p:grpSpPr>
            <p:sp>
              <p:nvSpPr>
                <p:cNvPr id="558" name="Diagrama de flujo: conector 39">
                  <a:extLst>
                    <a:ext uri="{FF2B5EF4-FFF2-40B4-BE49-F238E27FC236}">
                      <a16:creationId xmlns:a16="http://schemas.microsoft.com/office/drawing/2014/main" id="{DAF67719-0A30-90B5-1A4A-A42F6CCEA1D8}"/>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cxnSp>
              <p:nvCxnSpPr>
                <p:cNvPr id="559" name="Conector recto 558">
                  <a:extLst>
                    <a:ext uri="{FF2B5EF4-FFF2-40B4-BE49-F238E27FC236}">
                      <a16:creationId xmlns:a16="http://schemas.microsoft.com/office/drawing/2014/main" id="{5AB319CE-E279-85F3-1481-C4BC63C398D9}"/>
                    </a:ext>
                  </a:extLst>
                </p:cNvPr>
                <p:cNvCxnSpPr>
                  <a:stCxn id="558" idx="4"/>
                </p:cNvCxnSpPr>
                <p:nvPr/>
              </p:nvCxnSpPr>
              <p:spPr>
                <a:xfrm flipH="1">
                  <a:off x="993228" y="1860331"/>
                  <a:ext cx="7882" cy="236483"/>
                </a:xfrm>
                <a:prstGeom prst="line">
                  <a:avLst/>
                </a:prstGeom>
                <a:grpFill/>
                <a:ln>
                  <a:solidFill>
                    <a:srgbClr val="00B050"/>
                  </a:solidFill>
                </a:ln>
              </p:spPr>
              <p:style>
                <a:lnRef idx="2">
                  <a:schemeClr val="accent1"/>
                </a:lnRef>
                <a:fillRef idx="0">
                  <a:schemeClr val="accent1"/>
                </a:fillRef>
                <a:effectRef idx="1">
                  <a:schemeClr val="accent1"/>
                </a:effectRef>
                <a:fontRef idx="minor">
                  <a:schemeClr val="tx1"/>
                </a:fontRef>
              </p:style>
            </p:cxnSp>
            <p:sp>
              <p:nvSpPr>
                <p:cNvPr id="560" name="Diagrama de flujo: conector 42">
                  <a:extLst>
                    <a:ext uri="{FF2B5EF4-FFF2-40B4-BE49-F238E27FC236}">
                      <a16:creationId xmlns:a16="http://schemas.microsoft.com/office/drawing/2014/main" id="{10F250F3-05B1-6873-2974-E6EC5D1CB891}"/>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800" b="1" dirty="0">
                      <a:solidFill>
                        <a:schemeClr val="tx1"/>
                      </a:solidFill>
                      <a:latin typeface="Verdana" panose="020B0604030504040204" pitchFamily="34" charset="0"/>
                      <a:ea typeface="Verdana" panose="020B0604030504040204" pitchFamily="34" charset="0"/>
                    </a:rPr>
                    <a:t>7.</a:t>
                  </a:r>
                  <a:endParaRPr lang="es-CO" sz="800" b="1" dirty="0">
                    <a:solidFill>
                      <a:schemeClr val="tx1"/>
                    </a:solidFill>
                    <a:latin typeface="Verdana" panose="020B0604030504040204" pitchFamily="34" charset="0"/>
                    <a:ea typeface="Verdana" panose="020B0604030504040204" pitchFamily="34" charset="0"/>
                  </a:endParaRPr>
                </a:p>
              </p:txBody>
            </p:sp>
          </p:grpSp>
          <p:sp>
            <p:nvSpPr>
              <p:cNvPr id="551" name="Diagrama de flujo: conector 43">
                <a:extLst>
                  <a:ext uri="{FF2B5EF4-FFF2-40B4-BE49-F238E27FC236}">
                    <a16:creationId xmlns:a16="http://schemas.microsoft.com/office/drawing/2014/main" id="{70548D6A-49B8-2E19-2C88-D29E5E4AD450}"/>
                  </a:ext>
                </a:extLst>
              </p:cNvPr>
              <p:cNvSpPr/>
              <p:nvPr/>
            </p:nvSpPr>
            <p:spPr>
              <a:xfrm>
                <a:off x="425673" y="2506722"/>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552" name="Diagrama de flujo: conector 44">
                <a:extLst>
                  <a:ext uri="{FF2B5EF4-FFF2-40B4-BE49-F238E27FC236}">
                    <a16:creationId xmlns:a16="http://schemas.microsoft.com/office/drawing/2014/main" id="{89100B1D-D611-B57B-C5D9-396808091F04}"/>
                  </a:ext>
                </a:extLst>
              </p:cNvPr>
              <p:cNvSpPr/>
              <p:nvPr/>
            </p:nvSpPr>
            <p:spPr>
              <a:xfrm>
                <a:off x="2045575" y="2506721"/>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553" name="Diagrama de flujo: conector 45">
                <a:extLst>
                  <a:ext uri="{FF2B5EF4-FFF2-40B4-BE49-F238E27FC236}">
                    <a16:creationId xmlns:a16="http://schemas.microsoft.com/office/drawing/2014/main" id="{567F11C7-639C-E559-DCFB-398CA088B3F5}"/>
                  </a:ext>
                </a:extLst>
              </p:cNvPr>
              <p:cNvSpPr/>
              <p:nvPr/>
            </p:nvSpPr>
            <p:spPr>
              <a:xfrm>
                <a:off x="3665469" y="2498841"/>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554" name="Diagrama de flujo: conector 46">
                <a:extLst>
                  <a:ext uri="{FF2B5EF4-FFF2-40B4-BE49-F238E27FC236}">
                    <a16:creationId xmlns:a16="http://schemas.microsoft.com/office/drawing/2014/main" id="{67B6BE48-B4AC-994F-4D04-90C7ADB4D8C5}"/>
                  </a:ext>
                </a:extLst>
              </p:cNvPr>
              <p:cNvSpPr/>
              <p:nvPr/>
            </p:nvSpPr>
            <p:spPr>
              <a:xfrm>
                <a:off x="5273553" y="2498842"/>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555" name="Diagrama de flujo: conector 47">
                <a:extLst>
                  <a:ext uri="{FF2B5EF4-FFF2-40B4-BE49-F238E27FC236}">
                    <a16:creationId xmlns:a16="http://schemas.microsoft.com/office/drawing/2014/main" id="{4A7688F7-3C88-A1A8-839B-F24DC5489906}"/>
                  </a:ext>
                </a:extLst>
              </p:cNvPr>
              <p:cNvSpPr/>
              <p:nvPr/>
            </p:nvSpPr>
            <p:spPr>
              <a:xfrm>
                <a:off x="6842216" y="2514604"/>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556" name="Diagrama de flujo: conector 48">
                <a:extLst>
                  <a:ext uri="{FF2B5EF4-FFF2-40B4-BE49-F238E27FC236}">
                    <a16:creationId xmlns:a16="http://schemas.microsoft.com/office/drawing/2014/main" id="{A6FE7045-5992-6CD9-35AF-58E87D7DDC06}"/>
                  </a:ext>
                </a:extLst>
              </p:cNvPr>
              <p:cNvSpPr/>
              <p:nvPr/>
            </p:nvSpPr>
            <p:spPr>
              <a:xfrm>
                <a:off x="8387214" y="2514604"/>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sp>
            <p:nvSpPr>
              <p:cNvPr id="557" name="Diagrama de flujo: conector 49">
                <a:extLst>
                  <a:ext uri="{FF2B5EF4-FFF2-40B4-BE49-F238E27FC236}">
                    <a16:creationId xmlns:a16="http://schemas.microsoft.com/office/drawing/2014/main" id="{E91A5F98-C621-A69A-35CF-923281D85A1B}"/>
                  </a:ext>
                </a:extLst>
              </p:cNvPr>
              <p:cNvSpPr/>
              <p:nvPr/>
            </p:nvSpPr>
            <p:spPr>
              <a:xfrm>
                <a:off x="9940094" y="2514604"/>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800" dirty="0"/>
              </a:p>
            </p:txBody>
          </p:sp>
        </p:grpSp>
        <p:sp>
          <p:nvSpPr>
            <p:cNvPr id="536" name="CuadroTexto 535">
              <a:extLst>
                <a:ext uri="{FF2B5EF4-FFF2-40B4-BE49-F238E27FC236}">
                  <a16:creationId xmlns:a16="http://schemas.microsoft.com/office/drawing/2014/main" id="{D9DFE693-C064-C7F4-63E3-8A41287C9950}"/>
                </a:ext>
              </a:extLst>
            </p:cNvPr>
            <p:cNvSpPr txBox="1"/>
            <p:nvPr/>
          </p:nvSpPr>
          <p:spPr>
            <a:xfrm>
              <a:off x="240425" y="3936916"/>
              <a:ext cx="1682969" cy="488638"/>
            </a:xfrm>
            <a:prstGeom prst="rect">
              <a:avLst/>
            </a:prstGeom>
            <a:noFill/>
          </p:spPr>
          <p:txBody>
            <a:bodyPr wrap="square" rtlCol="0">
              <a:spAutoFit/>
            </a:bodyPr>
            <a:lstStyle/>
            <a:p>
              <a:pPr algn="ctr"/>
              <a:r>
                <a:rPr lang="es-ES" sz="800" b="1" dirty="0">
                  <a:latin typeface="Verdana" panose="020B0604030504040204" pitchFamily="34" charset="0"/>
                  <a:ea typeface="Verdana" panose="020B0604030504040204" pitchFamily="34" charset="0"/>
                </a:rPr>
                <a:t>IDENTIFICACIÓN POR SOSPECHA</a:t>
              </a:r>
              <a:endParaRPr lang="es-CO" sz="800" b="1" dirty="0">
                <a:latin typeface="Verdana" panose="020B0604030504040204" pitchFamily="34" charset="0"/>
                <a:ea typeface="Verdana" panose="020B0604030504040204" pitchFamily="34" charset="0"/>
              </a:endParaRPr>
            </a:p>
          </p:txBody>
        </p:sp>
        <p:sp>
          <p:nvSpPr>
            <p:cNvPr id="538" name="CuadroTexto 537">
              <a:extLst>
                <a:ext uri="{FF2B5EF4-FFF2-40B4-BE49-F238E27FC236}">
                  <a16:creationId xmlns:a16="http://schemas.microsoft.com/office/drawing/2014/main" id="{500047D4-0270-3197-DE6D-EE9CACD000FF}"/>
                </a:ext>
              </a:extLst>
            </p:cNvPr>
            <p:cNvSpPr txBox="1"/>
            <p:nvPr/>
          </p:nvSpPr>
          <p:spPr>
            <a:xfrm>
              <a:off x="1637656" y="1497785"/>
              <a:ext cx="1885938" cy="666325"/>
            </a:xfrm>
            <a:prstGeom prst="rect">
              <a:avLst/>
            </a:prstGeom>
            <a:noFill/>
          </p:spPr>
          <p:txBody>
            <a:bodyPr wrap="square" rtlCol="0">
              <a:spAutoFit/>
            </a:bodyPr>
            <a:lstStyle/>
            <a:p>
              <a:pPr algn="ctr"/>
              <a:r>
                <a:rPr lang="es-ES" sz="800" b="1" dirty="0">
                  <a:latin typeface="Verdana" panose="020B0604030504040204" pitchFamily="34" charset="0"/>
                  <a:ea typeface="Verdana" panose="020B0604030504040204" pitchFamily="34" charset="0"/>
                </a:rPr>
                <a:t>CARACTERIZACIÓN O ANÁLISIS PRELIMINAR</a:t>
              </a:r>
              <a:endParaRPr lang="es-CO" sz="800" b="1" dirty="0">
                <a:latin typeface="Verdana" panose="020B0604030504040204" pitchFamily="34" charset="0"/>
                <a:ea typeface="Verdana" panose="020B0604030504040204" pitchFamily="34" charset="0"/>
              </a:endParaRPr>
            </a:p>
          </p:txBody>
        </p:sp>
        <p:sp>
          <p:nvSpPr>
            <p:cNvPr id="539" name="CuadroTexto 538">
              <a:extLst>
                <a:ext uri="{FF2B5EF4-FFF2-40B4-BE49-F238E27FC236}">
                  <a16:creationId xmlns:a16="http://schemas.microsoft.com/office/drawing/2014/main" id="{904FEDCD-A17B-1046-250D-56BEC56689AD}"/>
                </a:ext>
              </a:extLst>
            </p:cNvPr>
            <p:cNvSpPr txBox="1"/>
            <p:nvPr/>
          </p:nvSpPr>
          <p:spPr>
            <a:xfrm>
              <a:off x="3310758" y="3929034"/>
              <a:ext cx="1948986" cy="666325"/>
            </a:xfrm>
            <a:prstGeom prst="rect">
              <a:avLst/>
            </a:prstGeom>
            <a:noFill/>
          </p:spPr>
          <p:txBody>
            <a:bodyPr wrap="square" rtlCol="0">
              <a:spAutoFit/>
            </a:bodyPr>
            <a:lstStyle/>
            <a:p>
              <a:pPr algn="ctr"/>
              <a:r>
                <a:rPr lang="es-ES" sz="800" b="1" dirty="0">
                  <a:latin typeface="Verdana" panose="020B0604030504040204" pitchFamily="34" charset="0"/>
                  <a:ea typeface="Verdana" panose="020B0604030504040204" pitchFamily="34" charset="0"/>
                </a:rPr>
                <a:t>EVALUACIÓN DE RIESGO O ANÁLISIS DETALLADO</a:t>
              </a:r>
              <a:endParaRPr lang="es-CO" sz="800" b="1" dirty="0">
                <a:latin typeface="Verdana" panose="020B0604030504040204" pitchFamily="34" charset="0"/>
                <a:ea typeface="Verdana" panose="020B0604030504040204" pitchFamily="34" charset="0"/>
              </a:endParaRPr>
            </a:p>
          </p:txBody>
        </p:sp>
        <p:sp>
          <p:nvSpPr>
            <p:cNvPr id="540" name="CuadroTexto 539">
              <a:extLst>
                <a:ext uri="{FF2B5EF4-FFF2-40B4-BE49-F238E27FC236}">
                  <a16:creationId xmlns:a16="http://schemas.microsoft.com/office/drawing/2014/main" id="{3A3F777D-640C-CFE5-89CE-237129F25708}"/>
                </a:ext>
              </a:extLst>
            </p:cNvPr>
            <p:cNvSpPr txBox="1"/>
            <p:nvPr/>
          </p:nvSpPr>
          <p:spPr>
            <a:xfrm>
              <a:off x="4893231" y="1676802"/>
              <a:ext cx="1948986" cy="488638"/>
            </a:xfrm>
            <a:prstGeom prst="rect">
              <a:avLst/>
            </a:prstGeom>
            <a:noFill/>
          </p:spPr>
          <p:txBody>
            <a:bodyPr wrap="square" rtlCol="0">
              <a:spAutoFit/>
            </a:bodyPr>
            <a:lstStyle/>
            <a:p>
              <a:pPr algn="ctr"/>
              <a:r>
                <a:rPr lang="es-ES" sz="800" b="1" dirty="0">
                  <a:latin typeface="Verdana" panose="020B0604030504040204" pitchFamily="34" charset="0"/>
                  <a:ea typeface="Verdana" panose="020B0604030504040204" pitchFamily="34" charset="0"/>
                </a:rPr>
                <a:t>DECLARACIÓN Y REGISTRO EN REPA</a:t>
              </a:r>
              <a:endParaRPr lang="es-CO" sz="800" b="1" dirty="0">
                <a:latin typeface="Verdana" panose="020B0604030504040204" pitchFamily="34" charset="0"/>
                <a:ea typeface="Verdana" panose="020B0604030504040204" pitchFamily="34" charset="0"/>
              </a:endParaRPr>
            </a:p>
          </p:txBody>
        </p:sp>
        <p:sp>
          <p:nvSpPr>
            <p:cNvPr id="541" name="CuadroTexto 540">
              <a:extLst>
                <a:ext uri="{FF2B5EF4-FFF2-40B4-BE49-F238E27FC236}">
                  <a16:creationId xmlns:a16="http://schemas.microsoft.com/office/drawing/2014/main" id="{04638D3C-A473-4877-4235-E4312D676E78}"/>
                </a:ext>
              </a:extLst>
            </p:cNvPr>
            <p:cNvSpPr txBox="1"/>
            <p:nvPr/>
          </p:nvSpPr>
          <p:spPr>
            <a:xfrm>
              <a:off x="6451049" y="3948745"/>
              <a:ext cx="1948986" cy="488638"/>
            </a:xfrm>
            <a:prstGeom prst="rect">
              <a:avLst/>
            </a:prstGeom>
            <a:noFill/>
          </p:spPr>
          <p:txBody>
            <a:bodyPr wrap="square" rtlCol="0">
              <a:spAutoFit/>
            </a:bodyPr>
            <a:lstStyle/>
            <a:p>
              <a:pPr algn="ctr"/>
              <a:r>
                <a:rPr lang="es-ES" sz="800" b="1" dirty="0">
                  <a:latin typeface="Verdana" panose="020B0604030504040204" pitchFamily="34" charset="0"/>
                  <a:ea typeface="Verdana" panose="020B0604030504040204" pitchFamily="34" charset="0"/>
                </a:rPr>
                <a:t>ANÁLISIS DE RESPONSABILIDAD</a:t>
              </a:r>
              <a:endParaRPr lang="es-CO" sz="800" b="1" dirty="0">
                <a:latin typeface="Verdana" panose="020B0604030504040204" pitchFamily="34" charset="0"/>
                <a:ea typeface="Verdana" panose="020B0604030504040204" pitchFamily="34" charset="0"/>
              </a:endParaRPr>
            </a:p>
          </p:txBody>
        </p:sp>
        <p:sp>
          <p:nvSpPr>
            <p:cNvPr id="542" name="CuadroTexto 541">
              <a:extLst>
                <a:ext uri="{FF2B5EF4-FFF2-40B4-BE49-F238E27FC236}">
                  <a16:creationId xmlns:a16="http://schemas.microsoft.com/office/drawing/2014/main" id="{F69B4948-895C-166E-80B4-75774E60B2C1}"/>
                </a:ext>
              </a:extLst>
            </p:cNvPr>
            <p:cNvSpPr txBox="1"/>
            <p:nvPr/>
          </p:nvSpPr>
          <p:spPr>
            <a:xfrm>
              <a:off x="7998955" y="1800112"/>
              <a:ext cx="1948986" cy="310952"/>
            </a:xfrm>
            <a:prstGeom prst="rect">
              <a:avLst/>
            </a:prstGeom>
            <a:noFill/>
          </p:spPr>
          <p:txBody>
            <a:bodyPr wrap="square" rtlCol="0">
              <a:spAutoFit/>
            </a:bodyPr>
            <a:lstStyle/>
            <a:p>
              <a:pPr algn="ctr"/>
              <a:r>
                <a:rPr lang="es-ES" sz="800" b="1" dirty="0">
                  <a:latin typeface="Verdana" panose="020B0604030504040204" pitchFamily="34" charset="0"/>
                  <a:ea typeface="Verdana" panose="020B0604030504040204" pitchFamily="34" charset="0"/>
                </a:rPr>
                <a:t>INTERVENCIÓN</a:t>
              </a:r>
              <a:endParaRPr lang="es-CO" sz="800" b="1" dirty="0">
                <a:latin typeface="Verdana" panose="020B0604030504040204" pitchFamily="34" charset="0"/>
                <a:ea typeface="Verdana" panose="020B0604030504040204" pitchFamily="34" charset="0"/>
              </a:endParaRPr>
            </a:p>
          </p:txBody>
        </p:sp>
        <p:sp>
          <p:nvSpPr>
            <p:cNvPr id="543" name="CuadroTexto 542">
              <a:extLst>
                <a:ext uri="{FF2B5EF4-FFF2-40B4-BE49-F238E27FC236}">
                  <a16:creationId xmlns:a16="http://schemas.microsoft.com/office/drawing/2014/main" id="{41E63ACF-CF06-D1EB-91EF-4AE2EB270655}"/>
                </a:ext>
              </a:extLst>
            </p:cNvPr>
            <p:cNvSpPr txBox="1"/>
            <p:nvPr/>
          </p:nvSpPr>
          <p:spPr>
            <a:xfrm>
              <a:off x="9556811" y="3975199"/>
              <a:ext cx="1948986" cy="310952"/>
            </a:xfrm>
            <a:prstGeom prst="rect">
              <a:avLst/>
            </a:prstGeom>
            <a:noFill/>
          </p:spPr>
          <p:txBody>
            <a:bodyPr wrap="square" rtlCol="0">
              <a:spAutoFit/>
            </a:bodyPr>
            <a:lstStyle/>
            <a:p>
              <a:pPr algn="ctr"/>
              <a:r>
                <a:rPr lang="es-ES" sz="800" b="1" dirty="0">
                  <a:latin typeface="Verdana" panose="020B0604030504040204" pitchFamily="34" charset="0"/>
                  <a:ea typeface="Verdana" panose="020B0604030504040204" pitchFamily="34" charset="0"/>
                </a:rPr>
                <a:t>VERIFICACIÓN</a:t>
              </a:r>
              <a:endParaRPr lang="es-CO" sz="800" b="1" dirty="0">
                <a:latin typeface="Verdana" panose="020B0604030504040204" pitchFamily="34" charset="0"/>
                <a:ea typeface="Verdana" panose="020B0604030504040204" pitchFamily="34" charset="0"/>
              </a:endParaRPr>
            </a:p>
          </p:txBody>
        </p:sp>
      </p:grpSp>
      <p:sp>
        <p:nvSpPr>
          <p:cNvPr id="4" name="Freeform 298">
            <a:extLst>
              <a:ext uri="{FF2B5EF4-FFF2-40B4-BE49-F238E27FC236}">
                <a16:creationId xmlns:a16="http://schemas.microsoft.com/office/drawing/2014/main" id="{5D947D7E-3BEB-658D-21CC-5B16CE571E66}"/>
              </a:ext>
            </a:extLst>
          </p:cNvPr>
          <p:cNvSpPr>
            <a:spLocks noChangeArrowheads="1"/>
          </p:cNvSpPr>
          <p:nvPr/>
        </p:nvSpPr>
        <p:spPr bwMode="auto">
          <a:xfrm>
            <a:off x="7598019" y="2178984"/>
            <a:ext cx="4593981" cy="1104534"/>
          </a:xfrm>
          <a:custGeom>
            <a:avLst/>
            <a:gdLst>
              <a:gd name="T0" fmla="*/ 0 w 7374"/>
              <a:gd name="T1" fmla="*/ 259 h 1773"/>
              <a:gd name="T2" fmla="*/ 0 w 7374"/>
              <a:gd name="T3" fmla="*/ 259 h 1773"/>
              <a:gd name="T4" fmla="*/ 626 w 7374"/>
              <a:gd name="T5" fmla="*/ 0 h 1773"/>
              <a:gd name="T6" fmla="*/ 626 w 7374"/>
              <a:gd name="T7" fmla="*/ 0 h 1773"/>
              <a:gd name="T8" fmla="*/ 1512 w 7374"/>
              <a:gd name="T9" fmla="*/ 886 h 1773"/>
              <a:gd name="T10" fmla="*/ 1512 w 7374"/>
              <a:gd name="T11" fmla="*/ 886 h 1773"/>
              <a:gd name="T12" fmla="*/ 626 w 7374"/>
              <a:gd name="T13" fmla="*/ 1772 h 1773"/>
              <a:gd name="T14" fmla="*/ 7373 w 7374"/>
              <a:gd name="T15" fmla="*/ 1772 h 17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74" h="1773">
                <a:moveTo>
                  <a:pt x="0" y="259"/>
                </a:moveTo>
                <a:lnTo>
                  <a:pt x="0" y="259"/>
                </a:lnTo>
                <a:cubicBezTo>
                  <a:pt x="160" y="99"/>
                  <a:pt x="381" y="0"/>
                  <a:pt x="626" y="0"/>
                </a:cubicBezTo>
                <a:lnTo>
                  <a:pt x="626" y="0"/>
                </a:lnTo>
                <a:cubicBezTo>
                  <a:pt x="1115" y="0"/>
                  <a:pt x="1512" y="397"/>
                  <a:pt x="1512" y="886"/>
                </a:cubicBezTo>
                <a:lnTo>
                  <a:pt x="1512" y="886"/>
                </a:lnTo>
                <a:cubicBezTo>
                  <a:pt x="1512" y="1376"/>
                  <a:pt x="1115" y="1772"/>
                  <a:pt x="626" y="1772"/>
                </a:cubicBezTo>
                <a:lnTo>
                  <a:pt x="7373" y="1772"/>
                </a:lnTo>
              </a:path>
            </a:pathLst>
          </a:custGeom>
          <a:noFill/>
          <a:ln w="12700" cap="flat">
            <a:solidFill>
              <a:schemeClr val="tx2"/>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SV" sz="900">
              <a:latin typeface="Montserrat" panose="00000500000000000000" pitchFamily="2" charset="0"/>
            </a:endParaRPr>
          </a:p>
        </p:txBody>
      </p:sp>
      <p:pic>
        <p:nvPicPr>
          <p:cNvPr id="40" name="Gráfico 39" descr="List contorno">
            <a:extLst>
              <a:ext uri="{FF2B5EF4-FFF2-40B4-BE49-F238E27FC236}">
                <a16:creationId xmlns:a16="http://schemas.microsoft.com/office/drawing/2014/main" id="{8161A04A-8D95-95D6-45A1-76614BA630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494530" y="2306900"/>
            <a:ext cx="914400" cy="914400"/>
          </a:xfrm>
          <a:prstGeom prst="rect">
            <a:avLst/>
          </a:prstGeom>
        </p:spPr>
      </p:pic>
      <p:sp>
        <p:nvSpPr>
          <p:cNvPr id="41" name="TextBox 11">
            <a:extLst>
              <a:ext uri="{FF2B5EF4-FFF2-40B4-BE49-F238E27FC236}">
                <a16:creationId xmlns:a16="http://schemas.microsoft.com/office/drawing/2014/main" id="{E5EA824A-FE7F-DC2F-F340-D50401C84ABE}"/>
              </a:ext>
            </a:extLst>
          </p:cNvPr>
          <p:cNvSpPr txBox="1"/>
          <p:nvPr/>
        </p:nvSpPr>
        <p:spPr>
          <a:xfrm>
            <a:off x="8534751" y="2306900"/>
            <a:ext cx="3531427" cy="338554"/>
          </a:xfrm>
          <a:prstGeom prst="rect">
            <a:avLst/>
          </a:prstGeom>
          <a:noFill/>
        </p:spPr>
        <p:txBody>
          <a:bodyPr wrap="square" rtlCol="0" anchor="b">
            <a:spAutoFit/>
          </a:bodyPr>
          <a:lstStyle/>
          <a:p>
            <a:r>
              <a:rPr lang="en-US" sz="1600" b="1" spc="-15" dirty="0">
                <a:solidFill>
                  <a:schemeClr val="tx2"/>
                </a:solidFill>
                <a:latin typeface="Montserrat" panose="00000500000000000000" pitchFamily="2" charset="0"/>
                <a:cs typeface="Poppins" pitchFamily="2" charset="77"/>
              </a:rPr>
              <a:t>FINALIZACIÓN DE LA GESTIÓN</a:t>
            </a:r>
          </a:p>
        </p:txBody>
      </p:sp>
      <p:sp>
        <p:nvSpPr>
          <p:cNvPr id="42" name="TextBox 12">
            <a:extLst>
              <a:ext uri="{FF2B5EF4-FFF2-40B4-BE49-F238E27FC236}">
                <a16:creationId xmlns:a16="http://schemas.microsoft.com/office/drawing/2014/main" id="{F3B45461-1132-BD7E-6B91-71F4D91F14D7}"/>
              </a:ext>
            </a:extLst>
          </p:cNvPr>
          <p:cNvSpPr txBox="1"/>
          <p:nvPr/>
        </p:nvSpPr>
        <p:spPr>
          <a:xfrm>
            <a:off x="8571672" y="2580837"/>
            <a:ext cx="3531427" cy="534313"/>
          </a:xfrm>
          <a:prstGeom prst="rect">
            <a:avLst/>
          </a:prstGeom>
          <a:noFill/>
        </p:spPr>
        <p:txBody>
          <a:bodyPr wrap="square" rtlCol="0">
            <a:spAutoFit/>
          </a:bodyPr>
          <a:lstStyle/>
          <a:p>
            <a:pPr>
              <a:lnSpc>
                <a:spcPts val="1800"/>
              </a:lnSpc>
            </a:pPr>
            <a:r>
              <a:rPr lang="en-US" sz="1200" spc="-15" dirty="0" err="1">
                <a:latin typeface="Montserrat" panose="00000500000000000000" pitchFamily="2" charset="0"/>
                <a:cs typeface="Poppins" pitchFamily="2" charset="77"/>
              </a:rPr>
              <a:t>Acto</a:t>
            </a:r>
            <a:r>
              <a:rPr lang="en-US" sz="1200" spc="-15" dirty="0">
                <a:latin typeface="Montserrat" panose="00000500000000000000" pitchFamily="2" charset="0"/>
                <a:cs typeface="Poppins" pitchFamily="2" charset="77"/>
              </a:rPr>
              <a:t> </a:t>
            </a:r>
            <a:r>
              <a:rPr lang="en-US" sz="1200" spc="-15" dirty="0" err="1">
                <a:latin typeface="Montserrat" panose="00000500000000000000" pitchFamily="2" charset="0"/>
                <a:cs typeface="Poppins" pitchFamily="2" charset="77"/>
              </a:rPr>
              <a:t>administrativo</a:t>
            </a:r>
            <a:r>
              <a:rPr lang="en-US" sz="1200" spc="-15" dirty="0">
                <a:latin typeface="Montserrat" panose="00000500000000000000" pitchFamily="2" charset="0"/>
                <a:cs typeface="Poppins" pitchFamily="2" charset="77"/>
              </a:rPr>
              <a:t> </a:t>
            </a:r>
            <a:r>
              <a:rPr lang="en-US" sz="1200" spc="-15" dirty="0" err="1">
                <a:latin typeface="Montserrat" panose="00000500000000000000" pitchFamily="2" charset="0"/>
                <a:cs typeface="Poppins" pitchFamily="2" charset="77"/>
              </a:rPr>
              <a:t>indicando</a:t>
            </a:r>
            <a:r>
              <a:rPr lang="en-US" sz="1200" spc="-15" dirty="0">
                <a:latin typeface="Montserrat" panose="00000500000000000000" pitchFamily="2" charset="0"/>
                <a:cs typeface="Poppins" pitchFamily="2" charset="77"/>
              </a:rPr>
              <a:t> </a:t>
            </a:r>
            <a:r>
              <a:rPr lang="en-US" sz="1200" spc="-15" dirty="0" err="1">
                <a:latin typeface="Montserrat" panose="00000500000000000000" pitchFamily="2" charset="0"/>
                <a:cs typeface="Poppins" pitchFamily="2" charset="77"/>
              </a:rPr>
              <a:t>el</a:t>
            </a:r>
            <a:r>
              <a:rPr lang="en-US" sz="1200" spc="-15" dirty="0">
                <a:latin typeface="Montserrat" panose="00000500000000000000" pitchFamily="2" charset="0"/>
                <a:cs typeface="Poppins" pitchFamily="2" charset="77"/>
              </a:rPr>
              <a:t> </a:t>
            </a:r>
            <a:r>
              <a:rPr lang="en-US" sz="1200" spc="-15" dirty="0" err="1">
                <a:latin typeface="Montserrat" panose="00000500000000000000" pitchFamily="2" charset="0"/>
                <a:cs typeface="Poppins" pitchFamily="2" charset="77"/>
              </a:rPr>
              <a:t>cumplimiento</a:t>
            </a:r>
            <a:r>
              <a:rPr lang="en-US" sz="1200" spc="-15" dirty="0">
                <a:latin typeface="Montserrat" panose="00000500000000000000" pitchFamily="2" charset="0"/>
                <a:cs typeface="Poppins" pitchFamily="2" charset="77"/>
              </a:rPr>
              <a:t>. Cierre del </a:t>
            </a:r>
            <a:r>
              <a:rPr lang="en-US" sz="1200" spc="-15" dirty="0" err="1">
                <a:latin typeface="Montserrat" panose="00000500000000000000" pitchFamily="2" charset="0"/>
                <a:cs typeface="Poppins" pitchFamily="2" charset="77"/>
              </a:rPr>
              <a:t>expediente</a:t>
            </a:r>
            <a:endParaRPr lang="en-US" sz="1200" spc="-15" dirty="0">
              <a:latin typeface="Montserrat" panose="00000500000000000000" pitchFamily="2" charset="0"/>
              <a:cs typeface="Poppins" pitchFamily="2" charset="77"/>
            </a:endParaRPr>
          </a:p>
        </p:txBody>
      </p:sp>
    </p:spTree>
    <p:extLst>
      <p:ext uri="{BB962C8B-B14F-4D97-AF65-F5344CB8AC3E}">
        <p14:creationId xmlns:p14="http://schemas.microsoft.com/office/powerpoint/2010/main" val="1291836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3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9" grpId="0" animBg="1"/>
      <p:bldP spid="531" grpId="0"/>
      <p:bldP spid="533" grpId="0"/>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5C35A83D-76BE-B4F2-1DB5-8082653E0C9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D3F58D2A-143F-5DC9-2320-63DA329E11A5}"/>
              </a:ext>
            </a:extLst>
          </p:cNvPr>
          <p:cNvSpPr>
            <a:spLocks noGrp="1"/>
          </p:cNvSpPr>
          <p:nvPr>
            <p:ph type="title"/>
          </p:nvPr>
        </p:nvSpPr>
        <p:spPr>
          <a:xfrm>
            <a:off x="333038" y="-254685"/>
            <a:ext cx="11505797" cy="1632820"/>
          </a:xfrm>
        </p:spPr>
        <p:txBody>
          <a:bodyPr>
            <a:normAutofit/>
          </a:bodyPr>
          <a:lstStyle/>
          <a:p>
            <a:pPr algn="ctr"/>
            <a:r>
              <a:rPr lang="es-CO" sz="2800" b="1" dirty="0"/>
              <a:t>RESPONSABILIDADES DE EJECUCIÓN</a:t>
            </a:r>
          </a:p>
        </p:txBody>
      </p:sp>
      <p:sp>
        <p:nvSpPr>
          <p:cNvPr id="61" name="Rectángulo redondeado 60">
            <a:extLst>
              <a:ext uri="{FF2B5EF4-FFF2-40B4-BE49-F238E27FC236}">
                <a16:creationId xmlns:a16="http://schemas.microsoft.com/office/drawing/2014/main" id="{4FB25CEB-E191-07BE-FCA5-08DF3F738567}"/>
              </a:ext>
            </a:extLst>
          </p:cNvPr>
          <p:cNvSpPr/>
          <p:nvPr/>
        </p:nvSpPr>
        <p:spPr>
          <a:xfrm>
            <a:off x="8872925" y="3737776"/>
            <a:ext cx="3082874" cy="2379915"/>
          </a:xfrm>
          <a:prstGeom prst="roundRect">
            <a:avLst/>
          </a:prstGeom>
          <a:solidFill>
            <a:schemeClr val="accent6">
              <a:lumMod val="75000"/>
              <a:alpha val="15107"/>
            </a:scheme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2" name="Rectángulo redondeado 11">
            <a:extLst>
              <a:ext uri="{FF2B5EF4-FFF2-40B4-BE49-F238E27FC236}">
                <a16:creationId xmlns:a16="http://schemas.microsoft.com/office/drawing/2014/main" id="{DBCA05A8-55A0-1A6D-63C0-17EBAEFA9638}"/>
              </a:ext>
            </a:extLst>
          </p:cNvPr>
          <p:cNvSpPr/>
          <p:nvPr/>
        </p:nvSpPr>
        <p:spPr>
          <a:xfrm>
            <a:off x="8872924" y="1236161"/>
            <a:ext cx="3082874" cy="2376444"/>
          </a:xfrm>
          <a:prstGeom prst="roundRect">
            <a:avLst/>
          </a:prstGeom>
          <a:solidFill>
            <a:srgbClr val="00B0F0">
              <a:alpha val="15107"/>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1" name="Rectángulo redondeado 10">
            <a:extLst>
              <a:ext uri="{FF2B5EF4-FFF2-40B4-BE49-F238E27FC236}">
                <a16:creationId xmlns:a16="http://schemas.microsoft.com/office/drawing/2014/main" id="{82C019A7-73DF-FBA6-57DF-1A7866BB4348}"/>
              </a:ext>
            </a:extLst>
          </p:cNvPr>
          <p:cNvSpPr/>
          <p:nvPr/>
        </p:nvSpPr>
        <p:spPr>
          <a:xfrm>
            <a:off x="5708276" y="3737776"/>
            <a:ext cx="2870247" cy="2393161"/>
          </a:xfrm>
          <a:prstGeom prst="roundRect">
            <a:avLst/>
          </a:prstGeom>
          <a:solidFill>
            <a:srgbClr val="9437FF">
              <a:alpha val="14892"/>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 name="Rectángulo redondeado 9">
            <a:extLst>
              <a:ext uri="{FF2B5EF4-FFF2-40B4-BE49-F238E27FC236}">
                <a16:creationId xmlns:a16="http://schemas.microsoft.com/office/drawing/2014/main" id="{DDD95137-C224-AAAE-7A40-9872941C36BB}"/>
              </a:ext>
            </a:extLst>
          </p:cNvPr>
          <p:cNvSpPr/>
          <p:nvPr/>
        </p:nvSpPr>
        <p:spPr>
          <a:xfrm>
            <a:off x="5708276" y="1236161"/>
            <a:ext cx="2870247" cy="2376443"/>
          </a:xfrm>
          <a:prstGeom prst="roundRect">
            <a:avLst/>
          </a:prstGeom>
          <a:solidFill>
            <a:srgbClr val="FF85FF">
              <a:alpha val="15238"/>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 name="Rectángulo redondeado 8">
            <a:extLst>
              <a:ext uri="{FF2B5EF4-FFF2-40B4-BE49-F238E27FC236}">
                <a16:creationId xmlns:a16="http://schemas.microsoft.com/office/drawing/2014/main" id="{6D01F5BA-2A9C-7230-F96C-624A5248C35D}"/>
              </a:ext>
            </a:extLst>
          </p:cNvPr>
          <p:cNvSpPr/>
          <p:nvPr/>
        </p:nvSpPr>
        <p:spPr>
          <a:xfrm>
            <a:off x="2371914" y="3737776"/>
            <a:ext cx="3041961" cy="2327530"/>
          </a:xfrm>
          <a:prstGeom prst="roundRect">
            <a:avLst/>
          </a:prstGeom>
          <a:solidFill>
            <a:srgbClr val="FF9300">
              <a:alpha val="15011"/>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Rectángulo redondeado 5">
            <a:extLst>
              <a:ext uri="{FF2B5EF4-FFF2-40B4-BE49-F238E27FC236}">
                <a16:creationId xmlns:a16="http://schemas.microsoft.com/office/drawing/2014/main" id="{C17F69B9-BEA4-9E58-DBA8-A815F04FE961}"/>
              </a:ext>
            </a:extLst>
          </p:cNvPr>
          <p:cNvSpPr/>
          <p:nvPr/>
        </p:nvSpPr>
        <p:spPr>
          <a:xfrm>
            <a:off x="2389585" y="1197972"/>
            <a:ext cx="3038246" cy="2414632"/>
          </a:xfrm>
          <a:prstGeom prst="roundRect">
            <a:avLst/>
          </a:prstGeom>
          <a:solidFill>
            <a:srgbClr val="FFC000">
              <a:alpha val="15107"/>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 name="Rectángulo redondeado 4">
            <a:extLst>
              <a:ext uri="{FF2B5EF4-FFF2-40B4-BE49-F238E27FC236}">
                <a16:creationId xmlns:a16="http://schemas.microsoft.com/office/drawing/2014/main" id="{6F7333F2-7279-2A70-DC11-9FD58CEE78F7}"/>
              </a:ext>
            </a:extLst>
          </p:cNvPr>
          <p:cNvSpPr/>
          <p:nvPr/>
        </p:nvSpPr>
        <p:spPr>
          <a:xfrm>
            <a:off x="324848" y="1180513"/>
            <a:ext cx="1815707" cy="4925297"/>
          </a:xfrm>
          <a:prstGeom prst="roundRect">
            <a:avLst/>
          </a:prstGeom>
          <a:solidFill>
            <a:srgbClr val="FFFF00">
              <a:alpha val="15107"/>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17" name="CuadroTexto 216">
            <a:extLst>
              <a:ext uri="{FF2B5EF4-FFF2-40B4-BE49-F238E27FC236}">
                <a16:creationId xmlns:a16="http://schemas.microsoft.com/office/drawing/2014/main" id="{9AF15868-91AD-3E11-922D-F6EFB1E60237}"/>
              </a:ext>
            </a:extLst>
          </p:cNvPr>
          <p:cNvSpPr txBox="1"/>
          <p:nvPr/>
        </p:nvSpPr>
        <p:spPr>
          <a:xfrm>
            <a:off x="324495" y="1197972"/>
            <a:ext cx="1787759" cy="523220"/>
          </a:xfrm>
          <a:prstGeom prst="rect">
            <a:avLst/>
          </a:prstGeom>
          <a:noFill/>
        </p:spPr>
        <p:txBody>
          <a:bodyPr wrap="square" rtlCol="0">
            <a:spAutoFit/>
          </a:bodyPr>
          <a:lstStyle/>
          <a:p>
            <a:pPr algn="ctr"/>
            <a:r>
              <a:rPr lang="es-CO" sz="1400" b="1" dirty="0"/>
              <a:t>1. IDENTIFICACIÓN DE LA SOSPECHA</a:t>
            </a:r>
          </a:p>
        </p:txBody>
      </p:sp>
      <p:sp>
        <p:nvSpPr>
          <p:cNvPr id="224" name="CuadroTexto 223">
            <a:extLst>
              <a:ext uri="{FF2B5EF4-FFF2-40B4-BE49-F238E27FC236}">
                <a16:creationId xmlns:a16="http://schemas.microsoft.com/office/drawing/2014/main" id="{9B05EEDA-7819-768A-6467-860592DDF27C}"/>
              </a:ext>
            </a:extLst>
          </p:cNvPr>
          <p:cNvSpPr txBox="1"/>
          <p:nvPr/>
        </p:nvSpPr>
        <p:spPr>
          <a:xfrm>
            <a:off x="2709118" y="1393102"/>
            <a:ext cx="2399179" cy="738664"/>
          </a:xfrm>
          <a:prstGeom prst="rect">
            <a:avLst/>
          </a:prstGeom>
          <a:noFill/>
        </p:spPr>
        <p:txBody>
          <a:bodyPr wrap="square" rtlCol="0">
            <a:spAutoFit/>
          </a:bodyPr>
          <a:lstStyle/>
          <a:p>
            <a:pPr algn="ctr"/>
            <a:r>
              <a:rPr lang="es-CO" sz="1400" b="1" dirty="0"/>
              <a:t>2. CARACTERIZACIÓN O ANÁLISIS </a:t>
            </a:r>
          </a:p>
          <a:p>
            <a:pPr algn="ctr"/>
            <a:r>
              <a:rPr lang="es-CO" sz="1400" b="1" dirty="0"/>
              <a:t>PRELIMINAR</a:t>
            </a:r>
          </a:p>
        </p:txBody>
      </p:sp>
      <p:sp>
        <p:nvSpPr>
          <p:cNvPr id="251" name="CuadroTexto 250">
            <a:extLst>
              <a:ext uri="{FF2B5EF4-FFF2-40B4-BE49-F238E27FC236}">
                <a16:creationId xmlns:a16="http://schemas.microsoft.com/office/drawing/2014/main" id="{9F445C50-7D1D-00F1-2A0B-24FC7F89C9E1}"/>
              </a:ext>
            </a:extLst>
          </p:cNvPr>
          <p:cNvSpPr txBox="1"/>
          <p:nvPr/>
        </p:nvSpPr>
        <p:spPr>
          <a:xfrm>
            <a:off x="2685938" y="3799090"/>
            <a:ext cx="2597015" cy="738664"/>
          </a:xfrm>
          <a:prstGeom prst="rect">
            <a:avLst/>
          </a:prstGeom>
          <a:noFill/>
        </p:spPr>
        <p:txBody>
          <a:bodyPr wrap="square" rtlCol="0">
            <a:spAutoFit/>
          </a:bodyPr>
          <a:lstStyle/>
          <a:p>
            <a:pPr algn="ctr"/>
            <a:r>
              <a:rPr lang="es-CO" sz="1400" b="1" dirty="0"/>
              <a:t>3. EVALUACIÓN </a:t>
            </a:r>
          </a:p>
          <a:p>
            <a:pPr algn="ctr"/>
            <a:r>
              <a:rPr lang="es-CO" sz="1400" b="1" dirty="0"/>
              <a:t>DE RIESGO  o ANÁLISIS DETALLADO</a:t>
            </a:r>
          </a:p>
        </p:txBody>
      </p:sp>
      <p:sp>
        <p:nvSpPr>
          <p:cNvPr id="254" name="CuadroTexto 253">
            <a:extLst>
              <a:ext uri="{FF2B5EF4-FFF2-40B4-BE49-F238E27FC236}">
                <a16:creationId xmlns:a16="http://schemas.microsoft.com/office/drawing/2014/main" id="{18648AB0-5020-386A-841A-F5A878C12476}"/>
              </a:ext>
            </a:extLst>
          </p:cNvPr>
          <p:cNvSpPr txBox="1"/>
          <p:nvPr/>
        </p:nvSpPr>
        <p:spPr>
          <a:xfrm>
            <a:off x="5990403" y="1316752"/>
            <a:ext cx="2305991" cy="523220"/>
          </a:xfrm>
          <a:prstGeom prst="rect">
            <a:avLst/>
          </a:prstGeom>
          <a:noFill/>
        </p:spPr>
        <p:txBody>
          <a:bodyPr wrap="square" rtlCol="0">
            <a:spAutoFit/>
          </a:bodyPr>
          <a:lstStyle/>
          <a:p>
            <a:pPr algn="ctr"/>
            <a:r>
              <a:rPr lang="es-CO" sz="1400" b="1" dirty="0"/>
              <a:t>4. DECLARACIÓN Y REGISTRO REPA</a:t>
            </a:r>
          </a:p>
        </p:txBody>
      </p:sp>
      <p:sp>
        <p:nvSpPr>
          <p:cNvPr id="255" name="CuadroTexto 254">
            <a:extLst>
              <a:ext uri="{FF2B5EF4-FFF2-40B4-BE49-F238E27FC236}">
                <a16:creationId xmlns:a16="http://schemas.microsoft.com/office/drawing/2014/main" id="{8B73891C-E724-9498-54AE-F136C0E605C2}"/>
              </a:ext>
            </a:extLst>
          </p:cNvPr>
          <p:cNvSpPr txBox="1"/>
          <p:nvPr/>
        </p:nvSpPr>
        <p:spPr>
          <a:xfrm>
            <a:off x="9597197" y="1316752"/>
            <a:ext cx="1678912" cy="307777"/>
          </a:xfrm>
          <a:prstGeom prst="rect">
            <a:avLst/>
          </a:prstGeom>
          <a:noFill/>
        </p:spPr>
        <p:txBody>
          <a:bodyPr wrap="square" rtlCol="0">
            <a:spAutoFit/>
          </a:bodyPr>
          <a:lstStyle/>
          <a:p>
            <a:r>
              <a:rPr lang="es-CO" sz="1400" b="1" dirty="0"/>
              <a:t>6. INTERVENCIÓN</a:t>
            </a:r>
          </a:p>
        </p:txBody>
      </p:sp>
      <p:sp>
        <p:nvSpPr>
          <p:cNvPr id="256" name="CuadroTexto 255">
            <a:extLst>
              <a:ext uri="{FF2B5EF4-FFF2-40B4-BE49-F238E27FC236}">
                <a16:creationId xmlns:a16="http://schemas.microsoft.com/office/drawing/2014/main" id="{1737B119-05FD-8483-999F-FA14EA5488D2}"/>
              </a:ext>
            </a:extLst>
          </p:cNvPr>
          <p:cNvSpPr txBox="1"/>
          <p:nvPr/>
        </p:nvSpPr>
        <p:spPr>
          <a:xfrm>
            <a:off x="9625556" y="3860645"/>
            <a:ext cx="1577610" cy="307777"/>
          </a:xfrm>
          <a:prstGeom prst="rect">
            <a:avLst/>
          </a:prstGeom>
          <a:noFill/>
        </p:spPr>
        <p:txBody>
          <a:bodyPr wrap="square" rtlCol="0">
            <a:spAutoFit/>
          </a:bodyPr>
          <a:lstStyle/>
          <a:p>
            <a:pPr algn="ctr"/>
            <a:r>
              <a:rPr lang="es-CO" sz="1400" b="1" dirty="0"/>
              <a:t>7. VERIFICACIÓN</a:t>
            </a:r>
          </a:p>
        </p:txBody>
      </p:sp>
      <p:sp>
        <p:nvSpPr>
          <p:cNvPr id="111" name="CuadroTexto 110">
            <a:extLst>
              <a:ext uri="{FF2B5EF4-FFF2-40B4-BE49-F238E27FC236}">
                <a16:creationId xmlns:a16="http://schemas.microsoft.com/office/drawing/2014/main" id="{4B9F276E-E296-5E0B-A383-AE86428D0C6A}"/>
              </a:ext>
            </a:extLst>
          </p:cNvPr>
          <p:cNvSpPr txBox="1"/>
          <p:nvPr/>
        </p:nvSpPr>
        <p:spPr>
          <a:xfrm>
            <a:off x="6212963" y="3834803"/>
            <a:ext cx="1764710" cy="523220"/>
          </a:xfrm>
          <a:prstGeom prst="rect">
            <a:avLst/>
          </a:prstGeom>
          <a:noFill/>
        </p:spPr>
        <p:txBody>
          <a:bodyPr wrap="square" rtlCol="0">
            <a:spAutoFit/>
          </a:bodyPr>
          <a:lstStyle/>
          <a:p>
            <a:pPr algn="ctr"/>
            <a:r>
              <a:rPr lang="es-CO" sz="1400" b="1" dirty="0"/>
              <a:t>5. ANÁLISIS DE RESPONSABILIDAD</a:t>
            </a:r>
          </a:p>
        </p:txBody>
      </p:sp>
      <p:pic>
        <p:nvPicPr>
          <p:cNvPr id="8" name="Imagen 7" descr="Logo MinAmbiente">
            <a:extLst>
              <a:ext uri="{FF2B5EF4-FFF2-40B4-BE49-F238E27FC236}">
                <a16:creationId xmlns:a16="http://schemas.microsoft.com/office/drawing/2014/main" id="{5C2DB9F8-B3C1-22E8-B4AE-41DB0493EA0C}"/>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07176" y="6085275"/>
            <a:ext cx="1343954" cy="777226"/>
          </a:xfrm>
          <a:prstGeom prst="rect">
            <a:avLst/>
          </a:prstGeom>
          <a:noFill/>
          <a:extLst>
            <a:ext uri="{909E8E84-426E-40DD-AFC4-6F175D3DCCD1}">
              <a14:hiddenFill xmlns:a14="http://schemas.microsoft.com/office/drawing/2010/main">
                <a:solidFill>
                  <a:srgbClr val="FFFFFF"/>
                </a:solidFill>
              </a14:hiddenFill>
            </a:ext>
          </a:extLst>
        </p:spPr>
      </p:pic>
      <p:sp>
        <p:nvSpPr>
          <p:cNvPr id="68" name="CuadroTexto 67">
            <a:extLst>
              <a:ext uri="{FF2B5EF4-FFF2-40B4-BE49-F238E27FC236}">
                <a16:creationId xmlns:a16="http://schemas.microsoft.com/office/drawing/2014/main" id="{8861236B-EC0A-9E56-CC18-029B8538FCCB}"/>
              </a:ext>
            </a:extLst>
          </p:cNvPr>
          <p:cNvSpPr txBox="1"/>
          <p:nvPr/>
        </p:nvSpPr>
        <p:spPr>
          <a:xfrm>
            <a:off x="312962" y="1746396"/>
            <a:ext cx="1751797" cy="892552"/>
          </a:xfrm>
          <a:prstGeom prst="rect">
            <a:avLst/>
          </a:prstGeom>
          <a:noFill/>
        </p:spPr>
        <p:txBody>
          <a:bodyPr wrap="square" rtlCol="0">
            <a:spAutoFit/>
          </a:bodyPr>
          <a:lstStyle/>
          <a:p>
            <a:pPr algn="ctr"/>
            <a:r>
              <a:rPr lang="es-CO" sz="1300" dirty="0"/>
              <a:t>Persona natural o jurídica, de naturaleza pública o privada</a:t>
            </a:r>
          </a:p>
        </p:txBody>
      </p:sp>
      <p:sp>
        <p:nvSpPr>
          <p:cNvPr id="77" name="CuadroTexto 76">
            <a:extLst>
              <a:ext uri="{FF2B5EF4-FFF2-40B4-BE49-F238E27FC236}">
                <a16:creationId xmlns:a16="http://schemas.microsoft.com/office/drawing/2014/main" id="{7545F15C-A5AD-8DFA-4722-D5FE5BE55592}"/>
              </a:ext>
            </a:extLst>
          </p:cNvPr>
          <p:cNvSpPr txBox="1"/>
          <p:nvPr/>
        </p:nvSpPr>
        <p:spPr>
          <a:xfrm>
            <a:off x="323347" y="2593263"/>
            <a:ext cx="1741412" cy="1692771"/>
          </a:xfrm>
          <a:prstGeom prst="rect">
            <a:avLst/>
          </a:prstGeom>
          <a:noFill/>
        </p:spPr>
        <p:txBody>
          <a:bodyPr wrap="square" rtlCol="0">
            <a:spAutoFit/>
          </a:bodyPr>
          <a:lstStyle/>
          <a:p>
            <a:pPr algn="ctr"/>
            <a:r>
              <a:rPr lang="es-CO" sz="1300" dirty="0"/>
              <a:t>Autoridades competentes o instituciones, que bajo su competencia y misionalidad pueden recibir la denuncia y orientar al ciudadano</a:t>
            </a:r>
          </a:p>
        </p:txBody>
      </p:sp>
      <p:sp>
        <p:nvSpPr>
          <p:cNvPr id="80" name="CuadroTexto 79">
            <a:extLst>
              <a:ext uri="{FF2B5EF4-FFF2-40B4-BE49-F238E27FC236}">
                <a16:creationId xmlns:a16="http://schemas.microsoft.com/office/drawing/2014/main" id="{196F465B-77B3-2CB6-F2D5-C49A7EF3D235}"/>
              </a:ext>
            </a:extLst>
          </p:cNvPr>
          <p:cNvSpPr txBox="1"/>
          <p:nvPr/>
        </p:nvSpPr>
        <p:spPr>
          <a:xfrm>
            <a:off x="305483" y="4340825"/>
            <a:ext cx="1770449" cy="692497"/>
          </a:xfrm>
          <a:prstGeom prst="rect">
            <a:avLst/>
          </a:prstGeom>
          <a:noFill/>
        </p:spPr>
        <p:txBody>
          <a:bodyPr wrap="square" rtlCol="0">
            <a:spAutoFit/>
          </a:bodyPr>
          <a:lstStyle/>
          <a:p>
            <a:pPr algn="ctr"/>
            <a:r>
              <a:rPr lang="es-CO" sz="1300" b="1" dirty="0"/>
              <a:t>1.1 Verificación instrumentos de control</a:t>
            </a:r>
          </a:p>
        </p:txBody>
      </p:sp>
      <p:sp>
        <p:nvSpPr>
          <p:cNvPr id="92" name="CuadroTexto 91">
            <a:extLst>
              <a:ext uri="{FF2B5EF4-FFF2-40B4-BE49-F238E27FC236}">
                <a16:creationId xmlns:a16="http://schemas.microsoft.com/office/drawing/2014/main" id="{67413C08-C626-5769-E80A-A7388A8E7F2F}"/>
              </a:ext>
            </a:extLst>
          </p:cNvPr>
          <p:cNvSpPr txBox="1"/>
          <p:nvPr/>
        </p:nvSpPr>
        <p:spPr>
          <a:xfrm>
            <a:off x="309412" y="4958407"/>
            <a:ext cx="1782159" cy="492443"/>
          </a:xfrm>
          <a:prstGeom prst="rect">
            <a:avLst/>
          </a:prstGeom>
          <a:noFill/>
        </p:spPr>
        <p:txBody>
          <a:bodyPr wrap="square" rtlCol="0">
            <a:spAutoFit/>
          </a:bodyPr>
          <a:lstStyle/>
          <a:p>
            <a:pPr algn="ctr"/>
            <a:r>
              <a:rPr lang="es-CO" sz="1300" dirty="0"/>
              <a:t>Autoridades ambientales</a:t>
            </a:r>
          </a:p>
        </p:txBody>
      </p:sp>
      <p:sp>
        <p:nvSpPr>
          <p:cNvPr id="106" name="CuadroTexto 105">
            <a:extLst>
              <a:ext uri="{FF2B5EF4-FFF2-40B4-BE49-F238E27FC236}">
                <a16:creationId xmlns:a16="http://schemas.microsoft.com/office/drawing/2014/main" id="{D296FE1E-3B8C-165A-1755-343BC9D368EC}"/>
              </a:ext>
            </a:extLst>
          </p:cNvPr>
          <p:cNvSpPr txBox="1"/>
          <p:nvPr/>
        </p:nvSpPr>
        <p:spPr>
          <a:xfrm>
            <a:off x="360053" y="5548070"/>
            <a:ext cx="1751797" cy="492443"/>
          </a:xfrm>
          <a:prstGeom prst="rect">
            <a:avLst/>
          </a:prstGeom>
          <a:noFill/>
        </p:spPr>
        <p:txBody>
          <a:bodyPr wrap="square" rtlCol="0">
            <a:spAutoFit/>
          </a:bodyPr>
          <a:lstStyle/>
          <a:p>
            <a:pPr algn="ctr"/>
            <a:r>
              <a:rPr lang="es-CO" sz="1300" dirty="0"/>
              <a:t>Autoridades sectoriales</a:t>
            </a:r>
          </a:p>
        </p:txBody>
      </p:sp>
      <p:sp>
        <p:nvSpPr>
          <p:cNvPr id="108" name="CuadroTexto 107">
            <a:extLst>
              <a:ext uri="{FF2B5EF4-FFF2-40B4-BE49-F238E27FC236}">
                <a16:creationId xmlns:a16="http://schemas.microsoft.com/office/drawing/2014/main" id="{243D24B2-60BB-8D30-E071-0C0433847A67}"/>
              </a:ext>
            </a:extLst>
          </p:cNvPr>
          <p:cNvSpPr txBox="1"/>
          <p:nvPr/>
        </p:nvSpPr>
        <p:spPr>
          <a:xfrm>
            <a:off x="2833583" y="2160444"/>
            <a:ext cx="2251748" cy="1092607"/>
          </a:xfrm>
          <a:prstGeom prst="rect">
            <a:avLst/>
          </a:prstGeom>
          <a:noFill/>
        </p:spPr>
        <p:txBody>
          <a:bodyPr wrap="square" rtlCol="0">
            <a:spAutoFit/>
          </a:bodyPr>
          <a:lstStyle/>
          <a:p>
            <a:pPr algn="ctr"/>
            <a:r>
              <a:rPr lang="es-CO" sz="1300" dirty="0"/>
              <a:t>Autoridad ambiental competente </a:t>
            </a:r>
          </a:p>
          <a:p>
            <a:pPr algn="ctr"/>
            <a:r>
              <a:rPr lang="es-CO" sz="1300" dirty="0"/>
              <a:t>(jurisdicción donde se encuentra el área en sospecha)</a:t>
            </a:r>
          </a:p>
        </p:txBody>
      </p:sp>
      <p:sp>
        <p:nvSpPr>
          <p:cNvPr id="109" name="CuadroTexto 108">
            <a:extLst>
              <a:ext uri="{FF2B5EF4-FFF2-40B4-BE49-F238E27FC236}">
                <a16:creationId xmlns:a16="http://schemas.microsoft.com/office/drawing/2014/main" id="{8BB50D35-347B-A321-41B2-DB058FE0744B}"/>
              </a:ext>
            </a:extLst>
          </p:cNvPr>
          <p:cNvSpPr txBox="1"/>
          <p:nvPr/>
        </p:nvSpPr>
        <p:spPr>
          <a:xfrm>
            <a:off x="2797625" y="4489015"/>
            <a:ext cx="2251748" cy="492443"/>
          </a:xfrm>
          <a:prstGeom prst="rect">
            <a:avLst/>
          </a:prstGeom>
          <a:noFill/>
        </p:spPr>
        <p:txBody>
          <a:bodyPr wrap="square" rtlCol="0">
            <a:spAutoFit/>
          </a:bodyPr>
          <a:lstStyle/>
          <a:p>
            <a:pPr algn="ctr"/>
            <a:r>
              <a:rPr lang="es-CO" sz="1300" dirty="0"/>
              <a:t>Autoridad ambiental competente</a:t>
            </a:r>
          </a:p>
        </p:txBody>
      </p:sp>
      <p:sp>
        <p:nvSpPr>
          <p:cNvPr id="110" name="CuadroTexto 109">
            <a:extLst>
              <a:ext uri="{FF2B5EF4-FFF2-40B4-BE49-F238E27FC236}">
                <a16:creationId xmlns:a16="http://schemas.microsoft.com/office/drawing/2014/main" id="{9FB27715-832A-E5A6-434B-7311BA55F708}"/>
              </a:ext>
            </a:extLst>
          </p:cNvPr>
          <p:cNvSpPr txBox="1"/>
          <p:nvPr/>
        </p:nvSpPr>
        <p:spPr>
          <a:xfrm>
            <a:off x="2833583" y="4999301"/>
            <a:ext cx="2251748" cy="892552"/>
          </a:xfrm>
          <a:prstGeom prst="rect">
            <a:avLst/>
          </a:prstGeom>
          <a:noFill/>
        </p:spPr>
        <p:txBody>
          <a:bodyPr wrap="square" rtlCol="0">
            <a:spAutoFit/>
          </a:bodyPr>
          <a:lstStyle/>
          <a:p>
            <a:pPr algn="ctr"/>
            <a:r>
              <a:rPr lang="es-CO" sz="1300" dirty="0"/>
              <a:t>Persona natural o jurídica que se presuma responsable (solicitud ante la autoridad ambiental)</a:t>
            </a:r>
          </a:p>
        </p:txBody>
      </p:sp>
      <p:sp>
        <p:nvSpPr>
          <p:cNvPr id="113" name="CuadroTexto 112">
            <a:extLst>
              <a:ext uri="{FF2B5EF4-FFF2-40B4-BE49-F238E27FC236}">
                <a16:creationId xmlns:a16="http://schemas.microsoft.com/office/drawing/2014/main" id="{076D9F36-EF48-1381-603E-28D05911A00E}"/>
              </a:ext>
            </a:extLst>
          </p:cNvPr>
          <p:cNvSpPr txBox="1"/>
          <p:nvPr/>
        </p:nvSpPr>
        <p:spPr>
          <a:xfrm>
            <a:off x="6024503" y="1978106"/>
            <a:ext cx="2251748" cy="892552"/>
          </a:xfrm>
          <a:prstGeom prst="rect">
            <a:avLst/>
          </a:prstGeom>
          <a:noFill/>
        </p:spPr>
        <p:txBody>
          <a:bodyPr wrap="square" rtlCol="0">
            <a:spAutoFit/>
          </a:bodyPr>
          <a:lstStyle/>
          <a:p>
            <a:pPr algn="ctr"/>
            <a:r>
              <a:rPr lang="es-CO" sz="1300" dirty="0"/>
              <a:t>Autoridad ambiental competente (jurisdicción donde se encuentra el área en sospecha)</a:t>
            </a:r>
          </a:p>
        </p:txBody>
      </p:sp>
      <p:sp>
        <p:nvSpPr>
          <p:cNvPr id="117" name="CuadroTexto 116">
            <a:extLst>
              <a:ext uri="{FF2B5EF4-FFF2-40B4-BE49-F238E27FC236}">
                <a16:creationId xmlns:a16="http://schemas.microsoft.com/office/drawing/2014/main" id="{50400B7F-9C5B-021B-A832-2421BA11301D}"/>
              </a:ext>
            </a:extLst>
          </p:cNvPr>
          <p:cNvSpPr txBox="1"/>
          <p:nvPr/>
        </p:nvSpPr>
        <p:spPr>
          <a:xfrm>
            <a:off x="6017524" y="4488080"/>
            <a:ext cx="2251748" cy="1092607"/>
          </a:xfrm>
          <a:prstGeom prst="rect">
            <a:avLst/>
          </a:prstGeom>
          <a:noFill/>
        </p:spPr>
        <p:txBody>
          <a:bodyPr wrap="square" rtlCol="0">
            <a:spAutoFit/>
          </a:bodyPr>
          <a:lstStyle/>
          <a:p>
            <a:pPr algn="ctr"/>
            <a:r>
              <a:rPr lang="es-CO" sz="1300" dirty="0"/>
              <a:t>Comité Nacional para la Gestión de Pasivos Ambientales</a:t>
            </a:r>
          </a:p>
          <a:p>
            <a:pPr algn="ctr"/>
            <a:endParaRPr lang="es-CO" sz="1300" dirty="0"/>
          </a:p>
          <a:p>
            <a:pPr algn="ctr"/>
            <a:r>
              <a:rPr lang="es-CO" sz="1300" dirty="0"/>
              <a:t>Mesa Técnica de Apoyo</a:t>
            </a:r>
          </a:p>
        </p:txBody>
      </p:sp>
      <p:sp>
        <p:nvSpPr>
          <p:cNvPr id="118" name="CuadroTexto 117">
            <a:extLst>
              <a:ext uri="{FF2B5EF4-FFF2-40B4-BE49-F238E27FC236}">
                <a16:creationId xmlns:a16="http://schemas.microsoft.com/office/drawing/2014/main" id="{6A587435-64EE-659C-CB99-95DF07A87D28}"/>
              </a:ext>
            </a:extLst>
          </p:cNvPr>
          <p:cNvSpPr txBox="1"/>
          <p:nvPr/>
        </p:nvSpPr>
        <p:spPr>
          <a:xfrm>
            <a:off x="8818003" y="1669853"/>
            <a:ext cx="3049149" cy="1692771"/>
          </a:xfrm>
          <a:prstGeom prst="rect">
            <a:avLst/>
          </a:prstGeom>
          <a:noFill/>
        </p:spPr>
        <p:txBody>
          <a:bodyPr wrap="square" rtlCol="0">
            <a:spAutoFit/>
          </a:bodyPr>
          <a:lstStyle/>
          <a:p>
            <a:pPr algn="ctr"/>
            <a:r>
              <a:rPr lang="es-CO" sz="1300" dirty="0"/>
              <a:t>Autoridad ambiental competente (aprobación del PIPA)</a:t>
            </a:r>
          </a:p>
          <a:p>
            <a:pPr algn="ctr"/>
            <a:endParaRPr lang="es-CO" sz="1300" dirty="0"/>
          </a:p>
          <a:p>
            <a:pPr algn="ctr"/>
            <a:r>
              <a:rPr lang="es-CO" sz="1300" dirty="0"/>
              <a:t>Responsable determinado</a:t>
            </a:r>
          </a:p>
          <a:p>
            <a:pPr algn="ctr"/>
            <a:endParaRPr lang="es-CO" sz="1300" dirty="0"/>
          </a:p>
          <a:p>
            <a:pPr algn="ctr"/>
            <a:r>
              <a:rPr lang="es-CO" sz="1300" dirty="0"/>
              <a:t>Responsable indeterminado o sin capacidad económica: tercero no responsable o Autoridad ambiental</a:t>
            </a:r>
          </a:p>
        </p:txBody>
      </p:sp>
      <p:sp>
        <p:nvSpPr>
          <p:cNvPr id="122" name="CuadroTexto 121">
            <a:extLst>
              <a:ext uri="{FF2B5EF4-FFF2-40B4-BE49-F238E27FC236}">
                <a16:creationId xmlns:a16="http://schemas.microsoft.com/office/drawing/2014/main" id="{96D87995-8A9C-9234-57F2-B052B269F1CC}"/>
              </a:ext>
            </a:extLst>
          </p:cNvPr>
          <p:cNvSpPr txBox="1"/>
          <p:nvPr/>
        </p:nvSpPr>
        <p:spPr>
          <a:xfrm>
            <a:off x="9322212" y="4488080"/>
            <a:ext cx="2251748" cy="892552"/>
          </a:xfrm>
          <a:prstGeom prst="rect">
            <a:avLst/>
          </a:prstGeom>
          <a:noFill/>
        </p:spPr>
        <p:txBody>
          <a:bodyPr wrap="square" rtlCol="0">
            <a:spAutoFit/>
          </a:bodyPr>
          <a:lstStyle/>
          <a:p>
            <a:pPr algn="ctr"/>
            <a:r>
              <a:rPr lang="es-CO" sz="1300" dirty="0"/>
              <a:t>Autoridad ambiental competente (jurisdicción donde se encuentra el área en sospecha)</a:t>
            </a:r>
          </a:p>
        </p:txBody>
      </p:sp>
    </p:spTree>
    <p:extLst>
      <p:ext uri="{BB962C8B-B14F-4D97-AF65-F5344CB8AC3E}">
        <p14:creationId xmlns:p14="http://schemas.microsoft.com/office/powerpoint/2010/main" val="813474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5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0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5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11"/>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1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25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18"/>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6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5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12" grpId="0" animBg="1"/>
      <p:bldP spid="11" grpId="0" animBg="1"/>
      <p:bldP spid="10" grpId="0" animBg="1"/>
      <p:bldP spid="9" grpId="0" animBg="1"/>
      <p:bldP spid="6" grpId="0" animBg="1"/>
      <p:bldP spid="5" grpId="0" animBg="1"/>
      <p:bldP spid="217" grpId="0"/>
      <p:bldP spid="224" grpId="0"/>
      <p:bldP spid="251" grpId="0"/>
      <p:bldP spid="254" grpId="0"/>
      <p:bldP spid="255" grpId="0"/>
      <p:bldP spid="256" grpId="0"/>
      <p:bldP spid="111" grpId="0"/>
      <p:bldP spid="68" grpId="0"/>
      <p:bldP spid="77" grpId="0"/>
      <p:bldP spid="80" grpId="0"/>
      <p:bldP spid="92" grpId="0"/>
      <p:bldP spid="106" grpId="0"/>
      <p:bldP spid="108" grpId="0"/>
      <p:bldP spid="109" grpId="0"/>
      <p:bldP spid="110" grpId="0"/>
      <p:bldP spid="113" grpId="0"/>
      <p:bldP spid="117" grpId="0"/>
      <p:bldP spid="118" grpId="0"/>
      <p:bldP spid="122" grpId="0"/>
    </p:bld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Freeform 2">
            <a:extLst>
              <a:ext uri="{FF2B5EF4-FFF2-40B4-BE49-F238E27FC236}">
                <a16:creationId xmlns:a16="http://schemas.microsoft.com/office/drawing/2014/main" id="{6B03327C-7E14-8741-9CF1-03982DD2FB75}"/>
              </a:ext>
            </a:extLst>
          </p:cNvPr>
          <p:cNvSpPr>
            <a:spLocks noChangeArrowheads="1"/>
          </p:cNvSpPr>
          <p:nvPr/>
        </p:nvSpPr>
        <p:spPr bwMode="auto">
          <a:xfrm>
            <a:off x="1229159" y="3281348"/>
            <a:ext cx="3076106" cy="2859132"/>
          </a:xfrm>
          <a:custGeom>
            <a:avLst/>
            <a:gdLst>
              <a:gd name="T0" fmla="*/ 4539 w 4939"/>
              <a:gd name="T1" fmla="*/ 3734 h 4592"/>
              <a:gd name="T2" fmla="*/ 4311 w 4939"/>
              <a:gd name="T3" fmla="*/ 3540 h 4592"/>
              <a:gd name="T4" fmla="*/ 4311 w 4939"/>
              <a:gd name="T5" fmla="*/ 3540 h 4592"/>
              <a:gd name="T6" fmla="*/ 4611 w 4939"/>
              <a:gd name="T7" fmla="*/ 2444 h 4592"/>
              <a:gd name="T8" fmla="*/ 4611 w 4939"/>
              <a:gd name="T9" fmla="*/ 2444 h 4592"/>
              <a:gd name="T10" fmla="*/ 2464 w 4939"/>
              <a:gd name="T11" fmla="*/ 298 h 4592"/>
              <a:gd name="T12" fmla="*/ 2464 w 4939"/>
              <a:gd name="T13" fmla="*/ 298 h 4592"/>
              <a:gd name="T14" fmla="*/ 317 w 4939"/>
              <a:gd name="T15" fmla="*/ 2444 h 4592"/>
              <a:gd name="T16" fmla="*/ 317 w 4939"/>
              <a:gd name="T17" fmla="*/ 2444 h 4592"/>
              <a:gd name="T18" fmla="*/ 656 w 4939"/>
              <a:gd name="T19" fmla="*/ 3603 h 4592"/>
              <a:gd name="T20" fmla="*/ 370 w 4939"/>
              <a:gd name="T21" fmla="*/ 3684 h 4592"/>
              <a:gd name="T22" fmla="*/ 370 w 4939"/>
              <a:gd name="T23" fmla="*/ 3684 h 4592"/>
              <a:gd name="T24" fmla="*/ 43 w 4939"/>
              <a:gd name="T25" fmla="*/ 2469 h 4592"/>
              <a:gd name="T26" fmla="*/ 43 w 4939"/>
              <a:gd name="T27" fmla="*/ 2469 h 4592"/>
              <a:gd name="T28" fmla="*/ 2469 w 4939"/>
              <a:gd name="T29" fmla="*/ 44 h 4592"/>
              <a:gd name="T30" fmla="*/ 2469 w 4939"/>
              <a:gd name="T31" fmla="*/ 44 h 4592"/>
              <a:gd name="T32" fmla="*/ 4895 w 4939"/>
              <a:gd name="T33" fmla="*/ 2469 h 4592"/>
              <a:gd name="T34" fmla="*/ 4895 w 4939"/>
              <a:gd name="T35" fmla="*/ 2469 h 4592"/>
              <a:gd name="T36" fmla="*/ 4539 w 4939"/>
              <a:gd name="T37" fmla="*/ 3734 h 4592"/>
              <a:gd name="T38" fmla="*/ 4215 w 4939"/>
              <a:gd name="T39" fmla="*/ 723 h 4592"/>
              <a:gd name="T40" fmla="*/ 4215 w 4939"/>
              <a:gd name="T41" fmla="*/ 723 h 4592"/>
              <a:gd name="T42" fmla="*/ 2469 w 4939"/>
              <a:gd name="T43" fmla="*/ 0 h 4592"/>
              <a:gd name="T44" fmla="*/ 2469 w 4939"/>
              <a:gd name="T45" fmla="*/ 0 h 4592"/>
              <a:gd name="T46" fmla="*/ 723 w 4939"/>
              <a:gd name="T47" fmla="*/ 723 h 4592"/>
              <a:gd name="T48" fmla="*/ 723 w 4939"/>
              <a:gd name="T49" fmla="*/ 723 h 4592"/>
              <a:gd name="T50" fmla="*/ 0 w 4939"/>
              <a:gd name="T51" fmla="*/ 2469 h 4592"/>
              <a:gd name="T52" fmla="*/ 0 w 4939"/>
              <a:gd name="T53" fmla="*/ 2469 h 4592"/>
              <a:gd name="T54" fmla="*/ 340 w 4939"/>
              <a:gd name="T55" fmla="*/ 3721 h 4592"/>
              <a:gd name="T56" fmla="*/ 349 w 4939"/>
              <a:gd name="T57" fmla="*/ 3735 h 4592"/>
              <a:gd name="T58" fmla="*/ 682 w 4939"/>
              <a:gd name="T59" fmla="*/ 3641 h 4592"/>
              <a:gd name="T60" fmla="*/ 682 w 4939"/>
              <a:gd name="T61" fmla="*/ 3641 h 4592"/>
              <a:gd name="T62" fmla="*/ 2464 w 4939"/>
              <a:gd name="T63" fmla="*/ 4591 h 4592"/>
              <a:gd name="T64" fmla="*/ 2464 w 4939"/>
              <a:gd name="T65" fmla="*/ 4591 h 4592"/>
              <a:gd name="T66" fmla="*/ 4287 w 4939"/>
              <a:gd name="T67" fmla="*/ 3578 h 4592"/>
              <a:gd name="T68" fmla="*/ 4549 w 4939"/>
              <a:gd name="T69" fmla="*/ 3799 h 4592"/>
              <a:gd name="T70" fmla="*/ 4563 w 4939"/>
              <a:gd name="T71" fmla="*/ 3778 h 4592"/>
              <a:gd name="T72" fmla="*/ 4563 w 4939"/>
              <a:gd name="T73" fmla="*/ 3778 h 4592"/>
              <a:gd name="T74" fmla="*/ 4938 w 4939"/>
              <a:gd name="T75" fmla="*/ 2469 h 4592"/>
              <a:gd name="T76" fmla="*/ 4938 w 4939"/>
              <a:gd name="T77" fmla="*/ 2469 h 4592"/>
              <a:gd name="T78" fmla="*/ 4215 w 4939"/>
              <a:gd name="T79" fmla="*/ 723 h 4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939" h="4592">
                <a:moveTo>
                  <a:pt x="4539" y="3734"/>
                </a:moveTo>
                <a:lnTo>
                  <a:pt x="4311" y="3540"/>
                </a:lnTo>
                <a:lnTo>
                  <a:pt x="4311" y="3540"/>
                </a:lnTo>
                <a:cubicBezTo>
                  <a:pt x="4501" y="3218"/>
                  <a:pt x="4611" y="2844"/>
                  <a:pt x="4611" y="2444"/>
                </a:cubicBezTo>
                <a:lnTo>
                  <a:pt x="4611" y="2444"/>
                </a:lnTo>
                <a:cubicBezTo>
                  <a:pt x="4611" y="1258"/>
                  <a:pt x="3650" y="298"/>
                  <a:pt x="2464" y="298"/>
                </a:cubicBezTo>
                <a:lnTo>
                  <a:pt x="2464" y="298"/>
                </a:lnTo>
                <a:cubicBezTo>
                  <a:pt x="1279" y="298"/>
                  <a:pt x="317" y="1258"/>
                  <a:pt x="317" y="2444"/>
                </a:cubicBezTo>
                <a:lnTo>
                  <a:pt x="317" y="2444"/>
                </a:lnTo>
                <a:cubicBezTo>
                  <a:pt x="317" y="2871"/>
                  <a:pt x="442" y="3268"/>
                  <a:pt x="656" y="3603"/>
                </a:cubicBezTo>
                <a:lnTo>
                  <a:pt x="370" y="3684"/>
                </a:lnTo>
                <a:lnTo>
                  <a:pt x="370" y="3684"/>
                </a:lnTo>
                <a:cubicBezTo>
                  <a:pt x="156" y="3316"/>
                  <a:pt x="43" y="2896"/>
                  <a:pt x="43" y="2469"/>
                </a:cubicBezTo>
                <a:lnTo>
                  <a:pt x="43" y="2469"/>
                </a:lnTo>
                <a:cubicBezTo>
                  <a:pt x="43" y="1131"/>
                  <a:pt x="1131" y="44"/>
                  <a:pt x="2469" y="44"/>
                </a:cubicBezTo>
                <a:lnTo>
                  <a:pt x="2469" y="44"/>
                </a:lnTo>
                <a:cubicBezTo>
                  <a:pt x="3806" y="44"/>
                  <a:pt x="4895" y="1131"/>
                  <a:pt x="4895" y="2469"/>
                </a:cubicBezTo>
                <a:lnTo>
                  <a:pt x="4895" y="2469"/>
                </a:lnTo>
                <a:cubicBezTo>
                  <a:pt x="4895" y="2917"/>
                  <a:pt x="4772" y="3353"/>
                  <a:pt x="4539" y="3734"/>
                </a:cubicBezTo>
                <a:close/>
                <a:moveTo>
                  <a:pt x="4215" y="723"/>
                </a:moveTo>
                <a:lnTo>
                  <a:pt x="4215" y="723"/>
                </a:lnTo>
                <a:cubicBezTo>
                  <a:pt x="3749" y="257"/>
                  <a:pt x="3129" y="0"/>
                  <a:pt x="2469" y="0"/>
                </a:cubicBezTo>
                <a:lnTo>
                  <a:pt x="2469" y="0"/>
                </a:lnTo>
                <a:cubicBezTo>
                  <a:pt x="1809" y="0"/>
                  <a:pt x="1189" y="257"/>
                  <a:pt x="723" y="723"/>
                </a:cubicBezTo>
                <a:lnTo>
                  <a:pt x="723" y="723"/>
                </a:lnTo>
                <a:cubicBezTo>
                  <a:pt x="257" y="1189"/>
                  <a:pt x="0" y="1810"/>
                  <a:pt x="0" y="2469"/>
                </a:cubicBezTo>
                <a:lnTo>
                  <a:pt x="0" y="2469"/>
                </a:lnTo>
                <a:cubicBezTo>
                  <a:pt x="0" y="2910"/>
                  <a:pt x="117" y="3343"/>
                  <a:pt x="340" y="3721"/>
                </a:cubicBezTo>
                <a:lnTo>
                  <a:pt x="349" y="3735"/>
                </a:lnTo>
                <a:lnTo>
                  <a:pt x="682" y="3641"/>
                </a:lnTo>
                <a:lnTo>
                  <a:pt x="682" y="3641"/>
                </a:lnTo>
                <a:cubicBezTo>
                  <a:pt x="1067" y="4214"/>
                  <a:pt x="1722" y="4591"/>
                  <a:pt x="2464" y="4591"/>
                </a:cubicBezTo>
                <a:lnTo>
                  <a:pt x="2464" y="4591"/>
                </a:lnTo>
                <a:cubicBezTo>
                  <a:pt x="3234" y="4591"/>
                  <a:pt x="3909" y="4186"/>
                  <a:pt x="4287" y="3578"/>
                </a:cubicBezTo>
                <a:lnTo>
                  <a:pt x="4549" y="3799"/>
                </a:lnTo>
                <a:lnTo>
                  <a:pt x="4563" y="3778"/>
                </a:lnTo>
                <a:lnTo>
                  <a:pt x="4563" y="3778"/>
                </a:lnTo>
                <a:cubicBezTo>
                  <a:pt x="4809" y="3386"/>
                  <a:pt x="4938" y="2934"/>
                  <a:pt x="4938" y="2469"/>
                </a:cubicBezTo>
                <a:lnTo>
                  <a:pt x="4938" y="2469"/>
                </a:lnTo>
                <a:cubicBezTo>
                  <a:pt x="4938" y="1810"/>
                  <a:pt x="4681" y="1189"/>
                  <a:pt x="4215" y="723"/>
                </a:cubicBezTo>
                <a:close/>
              </a:path>
            </a:pathLst>
          </a:custGeom>
          <a:solidFill>
            <a:schemeClr val="accent5"/>
          </a:solidFill>
          <a:ln>
            <a:noFill/>
          </a:ln>
          <a:effectLst/>
        </p:spPr>
        <p:txBody>
          <a:bodyPr wrap="none" anchor="ctr"/>
          <a:lstStyle/>
          <a:p>
            <a:endParaRPr lang="en-US" dirty="0">
              <a:latin typeface="Raleway Light" panose="020B0403030101060003" pitchFamily="34" charset="77"/>
            </a:endParaRPr>
          </a:p>
        </p:txBody>
      </p:sp>
      <p:sp>
        <p:nvSpPr>
          <p:cNvPr id="22" name="Freeform 3">
            <a:extLst>
              <a:ext uri="{FF2B5EF4-FFF2-40B4-BE49-F238E27FC236}">
                <a16:creationId xmlns:a16="http://schemas.microsoft.com/office/drawing/2014/main" id="{B9B781D2-D60C-1F43-A361-6C1E86A559A5}"/>
              </a:ext>
            </a:extLst>
          </p:cNvPr>
          <p:cNvSpPr>
            <a:spLocks noChangeArrowheads="1"/>
          </p:cNvSpPr>
          <p:nvPr/>
        </p:nvSpPr>
        <p:spPr bwMode="auto">
          <a:xfrm>
            <a:off x="8221809" y="3621919"/>
            <a:ext cx="2894836" cy="2817933"/>
          </a:xfrm>
          <a:custGeom>
            <a:avLst/>
            <a:gdLst>
              <a:gd name="T0" fmla="*/ 3521 w 4648"/>
              <a:gd name="T1" fmla="*/ 4071 h 4525"/>
              <a:gd name="T2" fmla="*/ 3521 w 4648"/>
              <a:gd name="T3" fmla="*/ 4071 h 4525"/>
              <a:gd name="T4" fmla="*/ 1775 w 4648"/>
              <a:gd name="T5" fmla="*/ 4383 h 4525"/>
              <a:gd name="T6" fmla="*/ 1775 w 4648"/>
              <a:gd name="T7" fmla="*/ 4383 h 4525"/>
              <a:gd name="T8" fmla="*/ 410 w 4648"/>
              <a:gd name="T9" fmla="*/ 3432 h 4525"/>
              <a:gd name="T10" fmla="*/ 410 w 4648"/>
              <a:gd name="T11" fmla="*/ 3432 h 4525"/>
              <a:gd name="T12" fmla="*/ 41 w 4648"/>
              <a:gd name="T13" fmla="*/ 2273 h 4525"/>
              <a:gd name="T14" fmla="*/ 297 w 4648"/>
              <a:gd name="T15" fmla="*/ 2305 h 4525"/>
              <a:gd name="T16" fmla="*/ 297 w 4648"/>
              <a:gd name="T17" fmla="*/ 2305 h 4525"/>
              <a:gd name="T18" fmla="*/ 1833 w 4648"/>
              <a:gd name="T19" fmla="*/ 4128 h 4525"/>
              <a:gd name="T20" fmla="*/ 1833 w 4648"/>
              <a:gd name="T21" fmla="*/ 4128 h 4525"/>
              <a:gd name="T22" fmla="*/ 4224 w 4648"/>
              <a:gd name="T23" fmla="*/ 2641 h 4525"/>
              <a:gd name="T24" fmla="*/ 4224 w 4648"/>
              <a:gd name="T25" fmla="*/ 2641 h 4525"/>
              <a:gd name="T26" fmla="*/ 3122 w 4648"/>
              <a:gd name="T27" fmla="*/ 382 h 4525"/>
              <a:gd name="T28" fmla="*/ 3289 w 4648"/>
              <a:gd name="T29" fmla="*/ 188 h 4525"/>
              <a:gd name="T30" fmla="*/ 3289 w 4648"/>
              <a:gd name="T31" fmla="*/ 188 h 4525"/>
              <a:gd name="T32" fmla="*/ 4159 w 4648"/>
              <a:gd name="T33" fmla="*/ 961 h 4525"/>
              <a:gd name="T34" fmla="*/ 4159 w 4648"/>
              <a:gd name="T35" fmla="*/ 961 h 4525"/>
              <a:gd name="T36" fmla="*/ 4484 w 4648"/>
              <a:gd name="T37" fmla="*/ 2648 h 4525"/>
              <a:gd name="T38" fmla="*/ 4484 w 4648"/>
              <a:gd name="T39" fmla="*/ 2648 h 4525"/>
              <a:gd name="T40" fmla="*/ 3521 w 4648"/>
              <a:gd name="T41" fmla="*/ 4071 h 4525"/>
              <a:gd name="T42" fmla="*/ 4524 w 4648"/>
              <a:gd name="T43" fmla="*/ 2656 h 4525"/>
              <a:gd name="T44" fmla="*/ 4524 w 4648"/>
              <a:gd name="T45" fmla="*/ 2656 h 4525"/>
              <a:gd name="T46" fmla="*/ 4193 w 4648"/>
              <a:gd name="T47" fmla="*/ 939 h 4525"/>
              <a:gd name="T48" fmla="*/ 4193 w 4648"/>
              <a:gd name="T49" fmla="*/ 939 h 4525"/>
              <a:gd name="T50" fmla="*/ 3292 w 4648"/>
              <a:gd name="T51" fmla="*/ 145 h 4525"/>
              <a:gd name="T52" fmla="*/ 3278 w 4648"/>
              <a:gd name="T53" fmla="*/ 138 h 4525"/>
              <a:gd name="T54" fmla="*/ 3083 w 4648"/>
              <a:gd name="T55" fmla="*/ 365 h 4525"/>
              <a:gd name="T56" fmla="*/ 3083 w 4648"/>
              <a:gd name="T57" fmla="*/ 365 h 4525"/>
              <a:gd name="T58" fmla="*/ 2738 w 4648"/>
              <a:gd name="T59" fmla="*/ 250 h 4525"/>
              <a:gd name="T60" fmla="*/ 2738 w 4648"/>
              <a:gd name="T61" fmla="*/ 250 h 4525"/>
              <a:gd name="T62" fmla="*/ 347 w 4648"/>
              <a:gd name="T63" fmla="*/ 1736 h 4525"/>
              <a:gd name="T64" fmla="*/ 347 w 4648"/>
              <a:gd name="T65" fmla="*/ 1736 h 4525"/>
              <a:gd name="T66" fmla="*/ 295 w 4648"/>
              <a:gd name="T67" fmla="*/ 2264 h 4525"/>
              <a:gd name="T68" fmla="*/ 0 w 4648"/>
              <a:gd name="T69" fmla="*/ 2227 h 4525"/>
              <a:gd name="T70" fmla="*/ 0 w 4648"/>
              <a:gd name="T71" fmla="*/ 2251 h 4525"/>
              <a:gd name="T72" fmla="*/ 0 w 4648"/>
              <a:gd name="T73" fmla="*/ 2251 h 4525"/>
              <a:gd name="T74" fmla="*/ 377 w 4648"/>
              <a:gd name="T75" fmla="*/ 3454 h 4525"/>
              <a:gd name="T76" fmla="*/ 377 w 4648"/>
              <a:gd name="T77" fmla="*/ 3454 h 4525"/>
              <a:gd name="T78" fmla="*/ 1765 w 4648"/>
              <a:gd name="T79" fmla="*/ 4422 h 4525"/>
              <a:gd name="T80" fmla="*/ 1765 w 4648"/>
              <a:gd name="T81" fmla="*/ 4422 h 4525"/>
              <a:gd name="T82" fmla="*/ 1766 w 4648"/>
              <a:gd name="T83" fmla="*/ 4422 h 4525"/>
              <a:gd name="T84" fmla="*/ 1766 w 4648"/>
              <a:gd name="T85" fmla="*/ 4422 h 4525"/>
              <a:gd name="T86" fmla="*/ 2671 w 4648"/>
              <a:gd name="T87" fmla="*/ 4450 h 4525"/>
              <a:gd name="T88" fmla="*/ 2671 w 4648"/>
              <a:gd name="T89" fmla="*/ 4450 h 4525"/>
              <a:gd name="T90" fmla="*/ 3543 w 4648"/>
              <a:gd name="T91" fmla="*/ 4105 h 4525"/>
              <a:gd name="T92" fmla="*/ 3543 w 4648"/>
              <a:gd name="T93" fmla="*/ 4105 h 4525"/>
              <a:gd name="T94" fmla="*/ 4524 w 4648"/>
              <a:gd name="T95" fmla="*/ 2656 h 4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48" h="4525">
                <a:moveTo>
                  <a:pt x="3521" y="4071"/>
                </a:moveTo>
                <a:lnTo>
                  <a:pt x="3521" y="4071"/>
                </a:lnTo>
                <a:cubicBezTo>
                  <a:pt x="3001" y="4413"/>
                  <a:pt x="2381" y="4524"/>
                  <a:pt x="1775" y="4383"/>
                </a:cubicBezTo>
                <a:lnTo>
                  <a:pt x="1775" y="4383"/>
                </a:lnTo>
                <a:cubicBezTo>
                  <a:pt x="1213" y="4252"/>
                  <a:pt x="729" y="3914"/>
                  <a:pt x="410" y="3432"/>
                </a:cubicBezTo>
                <a:lnTo>
                  <a:pt x="410" y="3432"/>
                </a:lnTo>
                <a:cubicBezTo>
                  <a:pt x="182" y="3086"/>
                  <a:pt x="55" y="2686"/>
                  <a:pt x="41" y="2273"/>
                </a:cubicBezTo>
                <a:lnTo>
                  <a:pt x="297" y="2305"/>
                </a:lnTo>
                <a:lnTo>
                  <a:pt x="297" y="2305"/>
                </a:lnTo>
                <a:cubicBezTo>
                  <a:pt x="347" y="3163"/>
                  <a:pt x="953" y="3922"/>
                  <a:pt x="1833" y="4128"/>
                </a:cubicBezTo>
                <a:lnTo>
                  <a:pt x="1833" y="4128"/>
                </a:lnTo>
                <a:cubicBezTo>
                  <a:pt x="2903" y="4377"/>
                  <a:pt x="3974" y="3712"/>
                  <a:pt x="4224" y="2641"/>
                </a:cubicBezTo>
                <a:lnTo>
                  <a:pt x="4224" y="2641"/>
                </a:lnTo>
                <a:cubicBezTo>
                  <a:pt x="4442" y="1705"/>
                  <a:pt x="3961" y="770"/>
                  <a:pt x="3122" y="382"/>
                </a:cubicBezTo>
                <a:lnTo>
                  <a:pt x="3289" y="188"/>
                </a:lnTo>
                <a:lnTo>
                  <a:pt x="3289" y="188"/>
                </a:lnTo>
                <a:cubicBezTo>
                  <a:pt x="3641" y="364"/>
                  <a:pt x="3942" y="631"/>
                  <a:pt x="4159" y="961"/>
                </a:cubicBezTo>
                <a:lnTo>
                  <a:pt x="4159" y="961"/>
                </a:lnTo>
                <a:cubicBezTo>
                  <a:pt x="4490" y="1462"/>
                  <a:pt x="4605" y="2061"/>
                  <a:pt x="4484" y="2648"/>
                </a:cubicBezTo>
                <a:lnTo>
                  <a:pt x="4484" y="2648"/>
                </a:lnTo>
                <a:cubicBezTo>
                  <a:pt x="4364" y="3236"/>
                  <a:pt x="4021" y="3741"/>
                  <a:pt x="3521" y="4071"/>
                </a:cubicBezTo>
                <a:close/>
                <a:moveTo>
                  <a:pt x="4524" y="2656"/>
                </a:moveTo>
                <a:lnTo>
                  <a:pt x="4524" y="2656"/>
                </a:lnTo>
                <a:cubicBezTo>
                  <a:pt x="4647" y="2059"/>
                  <a:pt x="4530" y="1449"/>
                  <a:pt x="4193" y="939"/>
                </a:cubicBezTo>
                <a:lnTo>
                  <a:pt x="4193" y="939"/>
                </a:lnTo>
                <a:cubicBezTo>
                  <a:pt x="3969" y="598"/>
                  <a:pt x="3657" y="323"/>
                  <a:pt x="3292" y="145"/>
                </a:cubicBezTo>
                <a:lnTo>
                  <a:pt x="3278" y="138"/>
                </a:lnTo>
                <a:lnTo>
                  <a:pt x="3083" y="365"/>
                </a:lnTo>
                <a:lnTo>
                  <a:pt x="3083" y="365"/>
                </a:lnTo>
                <a:cubicBezTo>
                  <a:pt x="2974" y="317"/>
                  <a:pt x="2858" y="278"/>
                  <a:pt x="2738" y="250"/>
                </a:cubicBezTo>
                <a:lnTo>
                  <a:pt x="2738" y="250"/>
                </a:lnTo>
                <a:cubicBezTo>
                  <a:pt x="1667" y="0"/>
                  <a:pt x="597" y="666"/>
                  <a:pt x="347" y="1736"/>
                </a:cubicBezTo>
                <a:lnTo>
                  <a:pt x="347" y="1736"/>
                </a:lnTo>
                <a:cubicBezTo>
                  <a:pt x="305" y="1914"/>
                  <a:pt x="289" y="2091"/>
                  <a:pt x="295" y="2264"/>
                </a:cubicBezTo>
                <a:lnTo>
                  <a:pt x="0" y="2227"/>
                </a:lnTo>
                <a:lnTo>
                  <a:pt x="0" y="2251"/>
                </a:lnTo>
                <a:lnTo>
                  <a:pt x="0" y="2251"/>
                </a:lnTo>
                <a:cubicBezTo>
                  <a:pt x="10" y="2679"/>
                  <a:pt x="140" y="3095"/>
                  <a:pt x="377" y="3454"/>
                </a:cubicBezTo>
                <a:lnTo>
                  <a:pt x="377" y="3454"/>
                </a:lnTo>
                <a:cubicBezTo>
                  <a:pt x="700" y="3945"/>
                  <a:pt x="1193" y="4288"/>
                  <a:pt x="1765" y="4422"/>
                </a:cubicBezTo>
                <a:lnTo>
                  <a:pt x="1765" y="4422"/>
                </a:lnTo>
                <a:cubicBezTo>
                  <a:pt x="1766" y="4422"/>
                  <a:pt x="1766" y="4422"/>
                  <a:pt x="1766" y="4422"/>
                </a:cubicBezTo>
                <a:lnTo>
                  <a:pt x="1766" y="4422"/>
                </a:lnTo>
                <a:cubicBezTo>
                  <a:pt x="2065" y="4492"/>
                  <a:pt x="2369" y="4501"/>
                  <a:pt x="2671" y="4450"/>
                </a:cubicBezTo>
                <a:lnTo>
                  <a:pt x="2671" y="4450"/>
                </a:lnTo>
                <a:cubicBezTo>
                  <a:pt x="2983" y="4397"/>
                  <a:pt x="3276" y="4281"/>
                  <a:pt x="3543" y="4105"/>
                </a:cubicBezTo>
                <a:lnTo>
                  <a:pt x="3543" y="4105"/>
                </a:lnTo>
                <a:cubicBezTo>
                  <a:pt x="4053" y="3769"/>
                  <a:pt x="4401" y="3254"/>
                  <a:pt x="4524" y="2656"/>
                </a:cubicBezTo>
                <a:close/>
              </a:path>
            </a:pathLst>
          </a:custGeom>
          <a:solidFill>
            <a:schemeClr val="accent1"/>
          </a:solidFill>
          <a:ln>
            <a:noFill/>
          </a:ln>
          <a:effectLst/>
        </p:spPr>
        <p:txBody>
          <a:bodyPr wrap="none" anchor="ctr"/>
          <a:lstStyle/>
          <a:p>
            <a:endParaRPr lang="en-US" dirty="0">
              <a:latin typeface="Raleway Light" panose="020B0403030101060003" pitchFamily="34" charset="77"/>
            </a:endParaRPr>
          </a:p>
        </p:txBody>
      </p:sp>
      <p:sp>
        <p:nvSpPr>
          <p:cNvPr id="23" name="Freeform 4">
            <a:extLst>
              <a:ext uri="{FF2B5EF4-FFF2-40B4-BE49-F238E27FC236}">
                <a16:creationId xmlns:a16="http://schemas.microsoft.com/office/drawing/2014/main" id="{B972E2B2-9170-A243-AA48-C724746EECCE}"/>
              </a:ext>
            </a:extLst>
          </p:cNvPr>
          <p:cNvSpPr>
            <a:spLocks noChangeArrowheads="1"/>
          </p:cNvSpPr>
          <p:nvPr/>
        </p:nvSpPr>
        <p:spPr bwMode="auto">
          <a:xfrm>
            <a:off x="7114959" y="713352"/>
            <a:ext cx="2875609" cy="2872863"/>
          </a:xfrm>
          <a:custGeom>
            <a:avLst/>
            <a:gdLst>
              <a:gd name="T0" fmla="*/ 3931 w 4619"/>
              <a:gd name="T1" fmla="*/ 3856 h 4613"/>
              <a:gd name="T2" fmla="*/ 3931 w 4619"/>
              <a:gd name="T3" fmla="*/ 3856 h 4613"/>
              <a:gd name="T4" fmla="*/ 2267 w 4619"/>
              <a:gd name="T5" fmla="*/ 4570 h 4613"/>
              <a:gd name="T6" fmla="*/ 2267 w 4619"/>
              <a:gd name="T7" fmla="*/ 4570 h 4613"/>
              <a:gd name="T8" fmla="*/ 689 w 4619"/>
              <a:gd name="T9" fmla="*/ 3942 h 4613"/>
              <a:gd name="T10" fmla="*/ 689 w 4619"/>
              <a:gd name="T11" fmla="*/ 3942 h 4613"/>
              <a:gd name="T12" fmla="*/ 53 w 4619"/>
              <a:gd name="T13" fmla="*/ 2876 h 4613"/>
              <a:gd name="T14" fmla="*/ 342 w 4619"/>
              <a:gd name="T15" fmla="*/ 2845 h 4613"/>
              <a:gd name="T16" fmla="*/ 342 w 4619"/>
              <a:gd name="T17" fmla="*/ 2845 h 4613"/>
              <a:gd name="T18" fmla="*/ 2304 w 4619"/>
              <a:gd name="T19" fmla="*/ 4341 h 4613"/>
              <a:gd name="T20" fmla="*/ 2304 w 4619"/>
              <a:gd name="T21" fmla="*/ 4341 h 4613"/>
              <a:gd name="T22" fmla="*/ 4338 w 4619"/>
              <a:gd name="T23" fmla="*/ 2307 h 4613"/>
              <a:gd name="T24" fmla="*/ 4338 w 4619"/>
              <a:gd name="T25" fmla="*/ 2307 h 4613"/>
              <a:gd name="T26" fmla="*/ 2664 w 4619"/>
              <a:gd name="T27" fmla="*/ 306 h 4613"/>
              <a:gd name="T28" fmla="*/ 2799 w 4619"/>
              <a:gd name="T29" fmla="*/ 47 h 4613"/>
              <a:gd name="T30" fmla="*/ 2799 w 4619"/>
              <a:gd name="T31" fmla="*/ 47 h 4613"/>
              <a:gd name="T32" fmla="*/ 3845 w 4619"/>
              <a:gd name="T33" fmla="*/ 614 h 4613"/>
              <a:gd name="T34" fmla="*/ 3845 w 4619"/>
              <a:gd name="T35" fmla="*/ 614 h 4613"/>
              <a:gd name="T36" fmla="*/ 4559 w 4619"/>
              <a:gd name="T37" fmla="*/ 2217 h 4613"/>
              <a:gd name="T38" fmla="*/ 4559 w 4619"/>
              <a:gd name="T39" fmla="*/ 2217 h 4613"/>
              <a:gd name="T40" fmla="*/ 3931 w 4619"/>
              <a:gd name="T41" fmla="*/ 3856 h 4613"/>
              <a:gd name="T42" fmla="*/ 4601 w 4619"/>
              <a:gd name="T43" fmla="*/ 2216 h 4613"/>
              <a:gd name="T44" fmla="*/ 4601 w 4619"/>
              <a:gd name="T45" fmla="*/ 2216 h 4613"/>
              <a:gd name="T46" fmla="*/ 3873 w 4619"/>
              <a:gd name="T47" fmla="*/ 583 h 4613"/>
              <a:gd name="T48" fmla="*/ 3873 w 4619"/>
              <a:gd name="T49" fmla="*/ 583 h 4613"/>
              <a:gd name="T50" fmla="*/ 2793 w 4619"/>
              <a:gd name="T51" fmla="*/ 3 h 4613"/>
              <a:gd name="T52" fmla="*/ 2777 w 4619"/>
              <a:gd name="T53" fmla="*/ 0 h 4613"/>
              <a:gd name="T54" fmla="*/ 2621 w 4619"/>
              <a:gd name="T55" fmla="*/ 299 h 4613"/>
              <a:gd name="T56" fmla="*/ 2621 w 4619"/>
              <a:gd name="T57" fmla="*/ 299 h 4613"/>
              <a:gd name="T58" fmla="*/ 2304 w 4619"/>
              <a:gd name="T59" fmla="*/ 274 h 4613"/>
              <a:gd name="T60" fmla="*/ 2304 w 4619"/>
              <a:gd name="T61" fmla="*/ 274 h 4613"/>
              <a:gd name="T62" fmla="*/ 270 w 4619"/>
              <a:gd name="T63" fmla="*/ 2307 h 4613"/>
              <a:gd name="T64" fmla="*/ 270 w 4619"/>
              <a:gd name="T65" fmla="*/ 2307 h 4613"/>
              <a:gd name="T66" fmla="*/ 331 w 4619"/>
              <a:gd name="T67" fmla="*/ 2804 h 4613"/>
              <a:gd name="T68" fmla="*/ 0 w 4619"/>
              <a:gd name="T69" fmla="*/ 2840 h 4613"/>
              <a:gd name="T70" fmla="*/ 6 w 4619"/>
              <a:gd name="T71" fmla="*/ 2863 h 4613"/>
              <a:gd name="T72" fmla="*/ 6 w 4619"/>
              <a:gd name="T73" fmla="*/ 2863 h 4613"/>
              <a:gd name="T74" fmla="*/ 661 w 4619"/>
              <a:gd name="T75" fmla="*/ 3972 h 4613"/>
              <a:gd name="T76" fmla="*/ 661 w 4619"/>
              <a:gd name="T77" fmla="*/ 3972 h 4613"/>
              <a:gd name="T78" fmla="*/ 2267 w 4619"/>
              <a:gd name="T79" fmla="*/ 4612 h 4613"/>
              <a:gd name="T80" fmla="*/ 2267 w 4619"/>
              <a:gd name="T81" fmla="*/ 4612 h 4613"/>
              <a:gd name="T82" fmla="*/ 2267 w 4619"/>
              <a:gd name="T83" fmla="*/ 4612 h 4613"/>
              <a:gd name="T84" fmla="*/ 3174 w 4619"/>
              <a:gd name="T85" fmla="*/ 4430 h 4613"/>
              <a:gd name="T86" fmla="*/ 3174 w 4619"/>
              <a:gd name="T87" fmla="*/ 4430 h 4613"/>
              <a:gd name="T88" fmla="*/ 3961 w 4619"/>
              <a:gd name="T89" fmla="*/ 3885 h 4613"/>
              <a:gd name="T90" fmla="*/ 3961 w 4619"/>
              <a:gd name="T91" fmla="*/ 3885 h 4613"/>
              <a:gd name="T92" fmla="*/ 4601 w 4619"/>
              <a:gd name="T93" fmla="*/ 2216 h 4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19" h="4613">
                <a:moveTo>
                  <a:pt x="3931" y="3856"/>
                </a:moveTo>
                <a:lnTo>
                  <a:pt x="3931" y="3856"/>
                </a:lnTo>
                <a:cubicBezTo>
                  <a:pt x="3494" y="4317"/>
                  <a:pt x="2903" y="4570"/>
                  <a:pt x="2267" y="4570"/>
                </a:cubicBezTo>
                <a:lnTo>
                  <a:pt x="2267" y="4570"/>
                </a:lnTo>
                <a:cubicBezTo>
                  <a:pt x="1677" y="4570"/>
                  <a:pt x="1117" y="4348"/>
                  <a:pt x="689" y="3942"/>
                </a:cubicBezTo>
                <a:lnTo>
                  <a:pt x="689" y="3942"/>
                </a:lnTo>
                <a:cubicBezTo>
                  <a:pt x="382" y="3651"/>
                  <a:pt x="162" y="3282"/>
                  <a:pt x="53" y="2876"/>
                </a:cubicBezTo>
                <a:lnTo>
                  <a:pt x="342" y="2845"/>
                </a:lnTo>
                <a:lnTo>
                  <a:pt x="342" y="2845"/>
                </a:lnTo>
                <a:cubicBezTo>
                  <a:pt x="578" y="3707"/>
                  <a:pt x="1366" y="4341"/>
                  <a:pt x="2304" y="4341"/>
                </a:cubicBezTo>
                <a:lnTo>
                  <a:pt x="2304" y="4341"/>
                </a:lnTo>
                <a:cubicBezTo>
                  <a:pt x="3427" y="4341"/>
                  <a:pt x="4338" y="3431"/>
                  <a:pt x="4338" y="2307"/>
                </a:cubicBezTo>
                <a:lnTo>
                  <a:pt x="4338" y="2307"/>
                </a:lnTo>
                <a:cubicBezTo>
                  <a:pt x="4338" y="1308"/>
                  <a:pt x="3615" y="476"/>
                  <a:pt x="2664" y="306"/>
                </a:cubicBezTo>
                <a:lnTo>
                  <a:pt x="2799" y="47"/>
                </a:lnTo>
                <a:lnTo>
                  <a:pt x="2799" y="47"/>
                </a:lnTo>
                <a:cubicBezTo>
                  <a:pt x="3190" y="140"/>
                  <a:pt x="3552" y="336"/>
                  <a:pt x="3845" y="614"/>
                </a:cubicBezTo>
                <a:lnTo>
                  <a:pt x="3845" y="614"/>
                </a:lnTo>
                <a:cubicBezTo>
                  <a:pt x="4290" y="1036"/>
                  <a:pt x="4544" y="1605"/>
                  <a:pt x="4559" y="2217"/>
                </a:cubicBezTo>
                <a:lnTo>
                  <a:pt x="4559" y="2217"/>
                </a:lnTo>
                <a:cubicBezTo>
                  <a:pt x="4576" y="2829"/>
                  <a:pt x="4353" y="3411"/>
                  <a:pt x="3931" y="3856"/>
                </a:cubicBezTo>
                <a:close/>
                <a:moveTo>
                  <a:pt x="4601" y="2216"/>
                </a:moveTo>
                <a:lnTo>
                  <a:pt x="4601" y="2216"/>
                </a:lnTo>
                <a:cubicBezTo>
                  <a:pt x="4585" y="1593"/>
                  <a:pt x="4326" y="1013"/>
                  <a:pt x="3873" y="583"/>
                </a:cubicBezTo>
                <a:lnTo>
                  <a:pt x="3873" y="583"/>
                </a:lnTo>
                <a:cubicBezTo>
                  <a:pt x="3571" y="297"/>
                  <a:pt x="3198" y="96"/>
                  <a:pt x="2793" y="3"/>
                </a:cubicBezTo>
                <a:lnTo>
                  <a:pt x="2777" y="0"/>
                </a:lnTo>
                <a:lnTo>
                  <a:pt x="2621" y="299"/>
                </a:lnTo>
                <a:lnTo>
                  <a:pt x="2621" y="299"/>
                </a:lnTo>
                <a:cubicBezTo>
                  <a:pt x="2518" y="283"/>
                  <a:pt x="2412" y="274"/>
                  <a:pt x="2304" y="274"/>
                </a:cubicBezTo>
                <a:lnTo>
                  <a:pt x="2304" y="274"/>
                </a:lnTo>
                <a:cubicBezTo>
                  <a:pt x="1181" y="274"/>
                  <a:pt x="270" y="1185"/>
                  <a:pt x="270" y="2307"/>
                </a:cubicBezTo>
                <a:lnTo>
                  <a:pt x="270" y="2307"/>
                </a:lnTo>
                <a:cubicBezTo>
                  <a:pt x="270" y="2479"/>
                  <a:pt x="291" y="2645"/>
                  <a:pt x="331" y="2804"/>
                </a:cubicBezTo>
                <a:lnTo>
                  <a:pt x="0" y="2840"/>
                </a:lnTo>
                <a:lnTo>
                  <a:pt x="6" y="2863"/>
                </a:lnTo>
                <a:lnTo>
                  <a:pt x="6" y="2863"/>
                </a:lnTo>
                <a:cubicBezTo>
                  <a:pt x="116" y="3287"/>
                  <a:pt x="342" y="3670"/>
                  <a:pt x="661" y="3972"/>
                </a:cubicBezTo>
                <a:lnTo>
                  <a:pt x="661" y="3972"/>
                </a:lnTo>
                <a:cubicBezTo>
                  <a:pt x="1096" y="4385"/>
                  <a:pt x="1667" y="4612"/>
                  <a:pt x="2267" y="4612"/>
                </a:cubicBezTo>
                <a:lnTo>
                  <a:pt x="2267" y="4612"/>
                </a:lnTo>
                <a:lnTo>
                  <a:pt x="2267" y="4612"/>
                </a:lnTo>
                <a:cubicBezTo>
                  <a:pt x="2581" y="4612"/>
                  <a:pt x="2886" y="4551"/>
                  <a:pt x="3174" y="4430"/>
                </a:cubicBezTo>
                <a:lnTo>
                  <a:pt x="3174" y="4430"/>
                </a:lnTo>
                <a:cubicBezTo>
                  <a:pt x="3472" y="4305"/>
                  <a:pt x="3737" y="4121"/>
                  <a:pt x="3961" y="3885"/>
                </a:cubicBezTo>
                <a:lnTo>
                  <a:pt x="3961" y="3885"/>
                </a:lnTo>
                <a:cubicBezTo>
                  <a:pt x="4391" y="3432"/>
                  <a:pt x="4618" y="2840"/>
                  <a:pt x="4601" y="2216"/>
                </a:cubicBezTo>
                <a:close/>
              </a:path>
            </a:pathLst>
          </a:custGeom>
          <a:solidFill>
            <a:schemeClr val="accent4"/>
          </a:solidFill>
          <a:ln>
            <a:noFill/>
          </a:ln>
          <a:effectLst/>
        </p:spPr>
        <p:txBody>
          <a:bodyPr wrap="none" anchor="ctr"/>
          <a:lstStyle/>
          <a:p>
            <a:endParaRPr lang="en-US" dirty="0">
              <a:latin typeface="Raleway Light" panose="020B0403030101060003" pitchFamily="34" charset="77"/>
            </a:endParaRPr>
          </a:p>
        </p:txBody>
      </p:sp>
      <p:sp>
        <p:nvSpPr>
          <p:cNvPr id="24" name="Freeform 5">
            <a:extLst>
              <a:ext uri="{FF2B5EF4-FFF2-40B4-BE49-F238E27FC236}">
                <a16:creationId xmlns:a16="http://schemas.microsoft.com/office/drawing/2014/main" id="{364F03CA-AE4D-FF47-9D20-85F544113B5A}"/>
              </a:ext>
            </a:extLst>
          </p:cNvPr>
          <p:cNvSpPr>
            <a:spLocks noChangeArrowheads="1"/>
          </p:cNvSpPr>
          <p:nvPr/>
        </p:nvSpPr>
        <p:spPr bwMode="auto">
          <a:xfrm>
            <a:off x="2448617" y="721590"/>
            <a:ext cx="2806947" cy="2710819"/>
          </a:xfrm>
          <a:custGeom>
            <a:avLst/>
            <a:gdLst>
              <a:gd name="T0" fmla="*/ 3663 w 4507"/>
              <a:gd name="T1" fmla="*/ 3729 h 4351"/>
              <a:gd name="T2" fmla="*/ 3663 w 4507"/>
              <a:gd name="T3" fmla="*/ 3729 h 4351"/>
              <a:gd name="T4" fmla="*/ 2641 w 4507"/>
              <a:gd name="T5" fmla="*/ 4301 h 4351"/>
              <a:gd name="T6" fmla="*/ 2621 w 4507"/>
              <a:gd name="T7" fmla="*/ 4044 h 4351"/>
              <a:gd name="T8" fmla="*/ 2621 w 4507"/>
              <a:gd name="T9" fmla="*/ 4044 h 4351"/>
              <a:gd name="T10" fmla="*/ 4083 w 4507"/>
              <a:gd name="T11" fmla="*/ 2174 h 4351"/>
              <a:gd name="T12" fmla="*/ 4083 w 4507"/>
              <a:gd name="T13" fmla="*/ 2174 h 4351"/>
              <a:gd name="T14" fmla="*/ 2157 w 4507"/>
              <a:gd name="T15" fmla="*/ 248 h 4351"/>
              <a:gd name="T16" fmla="*/ 2157 w 4507"/>
              <a:gd name="T17" fmla="*/ 248 h 4351"/>
              <a:gd name="T18" fmla="*/ 273 w 4507"/>
              <a:gd name="T19" fmla="*/ 1769 h 4351"/>
              <a:gd name="T20" fmla="*/ 46 w 4507"/>
              <a:gd name="T21" fmla="*/ 1642 h 4351"/>
              <a:gd name="T22" fmla="*/ 46 w 4507"/>
              <a:gd name="T23" fmla="*/ 1642 h 4351"/>
              <a:gd name="T24" fmla="*/ 607 w 4507"/>
              <a:gd name="T25" fmla="*/ 671 h 4351"/>
              <a:gd name="T26" fmla="*/ 607 w 4507"/>
              <a:gd name="T27" fmla="*/ 671 h 4351"/>
              <a:gd name="T28" fmla="*/ 2134 w 4507"/>
              <a:gd name="T29" fmla="*/ 39 h 4351"/>
              <a:gd name="T30" fmla="*/ 2134 w 4507"/>
              <a:gd name="T31" fmla="*/ 39 h 4351"/>
              <a:gd name="T32" fmla="*/ 3664 w 4507"/>
              <a:gd name="T33" fmla="*/ 672 h 4351"/>
              <a:gd name="T34" fmla="*/ 3664 w 4507"/>
              <a:gd name="T35" fmla="*/ 672 h 4351"/>
              <a:gd name="T36" fmla="*/ 3663 w 4507"/>
              <a:gd name="T37" fmla="*/ 3729 h 4351"/>
              <a:gd name="T38" fmla="*/ 3691 w 4507"/>
              <a:gd name="T39" fmla="*/ 645 h 4351"/>
              <a:gd name="T40" fmla="*/ 3691 w 4507"/>
              <a:gd name="T41" fmla="*/ 645 h 4351"/>
              <a:gd name="T42" fmla="*/ 2134 w 4507"/>
              <a:gd name="T43" fmla="*/ 0 h 4351"/>
              <a:gd name="T44" fmla="*/ 2134 w 4507"/>
              <a:gd name="T45" fmla="*/ 0 h 4351"/>
              <a:gd name="T46" fmla="*/ 579 w 4507"/>
              <a:gd name="T47" fmla="*/ 643 h 4351"/>
              <a:gd name="T48" fmla="*/ 579 w 4507"/>
              <a:gd name="T49" fmla="*/ 643 h 4351"/>
              <a:gd name="T50" fmla="*/ 5 w 4507"/>
              <a:gd name="T51" fmla="*/ 1647 h 4351"/>
              <a:gd name="T52" fmla="*/ 0 w 4507"/>
              <a:gd name="T53" fmla="*/ 1662 h 4351"/>
              <a:gd name="T54" fmla="*/ 265 w 4507"/>
              <a:gd name="T55" fmla="*/ 1809 h 4351"/>
              <a:gd name="T56" fmla="*/ 265 w 4507"/>
              <a:gd name="T57" fmla="*/ 1809 h 4351"/>
              <a:gd name="T58" fmla="*/ 230 w 4507"/>
              <a:gd name="T59" fmla="*/ 2174 h 4351"/>
              <a:gd name="T60" fmla="*/ 230 w 4507"/>
              <a:gd name="T61" fmla="*/ 2174 h 4351"/>
              <a:gd name="T62" fmla="*/ 2157 w 4507"/>
              <a:gd name="T63" fmla="*/ 4101 h 4351"/>
              <a:gd name="T64" fmla="*/ 2157 w 4507"/>
              <a:gd name="T65" fmla="*/ 4101 h 4351"/>
              <a:gd name="T66" fmla="*/ 2582 w 4507"/>
              <a:gd name="T67" fmla="*/ 4054 h 4351"/>
              <a:gd name="T68" fmla="*/ 2606 w 4507"/>
              <a:gd name="T69" fmla="*/ 4350 h 4351"/>
              <a:gd name="T70" fmla="*/ 2628 w 4507"/>
              <a:gd name="T71" fmla="*/ 4345 h 4351"/>
              <a:gd name="T72" fmla="*/ 2628 w 4507"/>
              <a:gd name="T73" fmla="*/ 4345 h 4351"/>
              <a:gd name="T74" fmla="*/ 3690 w 4507"/>
              <a:gd name="T75" fmla="*/ 3757 h 4351"/>
              <a:gd name="T76" fmla="*/ 3690 w 4507"/>
              <a:gd name="T77" fmla="*/ 3757 h 4351"/>
              <a:gd name="T78" fmla="*/ 4335 w 4507"/>
              <a:gd name="T79" fmla="*/ 2201 h 4351"/>
              <a:gd name="T80" fmla="*/ 4335 w 4507"/>
              <a:gd name="T81" fmla="*/ 2201 h 4351"/>
              <a:gd name="T82" fmla="*/ 3691 w 4507"/>
              <a:gd name="T83" fmla="*/ 645 h 4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07" h="4351">
                <a:moveTo>
                  <a:pt x="3663" y="3729"/>
                </a:moveTo>
                <a:lnTo>
                  <a:pt x="3663" y="3729"/>
                </a:lnTo>
                <a:cubicBezTo>
                  <a:pt x="3380" y="4011"/>
                  <a:pt x="3027" y="4209"/>
                  <a:pt x="2641" y="4301"/>
                </a:cubicBezTo>
                <a:lnTo>
                  <a:pt x="2621" y="4044"/>
                </a:lnTo>
                <a:lnTo>
                  <a:pt x="2621" y="4044"/>
                </a:lnTo>
                <a:cubicBezTo>
                  <a:pt x="3460" y="3837"/>
                  <a:pt x="4083" y="3078"/>
                  <a:pt x="4083" y="2174"/>
                </a:cubicBezTo>
                <a:lnTo>
                  <a:pt x="4083" y="2174"/>
                </a:lnTo>
                <a:cubicBezTo>
                  <a:pt x="4083" y="1110"/>
                  <a:pt x="3221" y="248"/>
                  <a:pt x="2157" y="248"/>
                </a:cubicBezTo>
                <a:lnTo>
                  <a:pt x="2157" y="248"/>
                </a:lnTo>
                <a:cubicBezTo>
                  <a:pt x="1232" y="248"/>
                  <a:pt x="459" y="900"/>
                  <a:pt x="273" y="1769"/>
                </a:cubicBezTo>
                <a:lnTo>
                  <a:pt x="46" y="1642"/>
                </a:lnTo>
                <a:lnTo>
                  <a:pt x="46" y="1642"/>
                </a:lnTo>
                <a:cubicBezTo>
                  <a:pt x="144" y="1276"/>
                  <a:pt x="338" y="941"/>
                  <a:pt x="607" y="671"/>
                </a:cubicBezTo>
                <a:lnTo>
                  <a:pt x="607" y="671"/>
                </a:lnTo>
                <a:cubicBezTo>
                  <a:pt x="1015" y="263"/>
                  <a:pt x="1558" y="39"/>
                  <a:pt x="2134" y="39"/>
                </a:cubicBezTo>
                <a:lnTo>
                  <a:pt x="2134" y="39"/>
                </a:lnTo>
                <a:cubicBezTo>
                  <a:pt x="2712" y="39"/>
                  <a:pt x="3255" y="264"/>
                  <a:pt x="3664" y="672"/>
                </a:cubicBezTo>
                <a:lnTo>
                  <a:pt x="3664" y="672"/>
                </a:lnTo>
                <a:cubicBezTo>
                  <a:pt x="4506" y="1516"/>
                  <a:pt x="4505" y="2887"/>
                  <a:pt x="3663" y="3729"/>
                </a:cubicBezTo>
                <a:close/>
                <a:moveTo>
                  <a:pt x="3691" y="645"/>
                </a:moveTo>
                <a:lnTo>
                  <a:pt x="3691" y="645"/>
                </a:lnTo>
                <a:cubicBezTo>
                  <a:pt x="3276" y="229"/>
                  <a:pt x="2723" y="0"/>
                  <a:pt x="2134" y="0"/>
                </a:cubicBezTo>
                <a:lnTo>
                  <a:pt x="2134" y="0"/>
                </a:lnTo>
                <a:cubicBezTo>
                  <a:pt x="1547" y="0"/>
                  <a:pt x="995" y="228"/>
                  <a:pt x="579" y="643"/>
                </a:cubicBezTo>
                <a:lnTo>
                  <a:pt x="579" y="643"/>
                </a:lnTo>
                <a:cubicBezTo>
                  <a:pt x="301" y="921"/>
                  <a:pt x="103" y="1269"/>
                  <a:pt x="5" y="1647"/>
                </a:cubicBezTo>
                <a:lnTo>
                  <a:pt x="0" y="1662"/>
                </a:lnTo>
                <a:lnTo>
                  <a:pt x="265" y="1809"/>
                </a:lnTo>
                <a:lnTo>
                  <a:pt x="265" y="1809"/>
                </a:lnTo>
                <a:cubicBezTo>
                  <a:pt x="243" y="1927"/>
                  <a:pt x="230" y="2050"/>
                  <a:pt x="230" y="2174"/>
                </a:cubicBezTo>
                <a:lnTo>
                  <a:pt x="230" y="2174"/>
                </a:lnTo>
                <a:cubicBezTo>
                  <a:pt x="230" y="3239"/>
                  <a:pt x="1093" y="4101"/>
                  <a:pt x="2157" y="4101"/>
                </a:cubicBezTo>
                <a:lnTo>
                  <a:pt x="2157" y="4101"/>
                </a:lnTo>
                <a:cubicBezTo>
                  <a:pt x="2303" y="4101"/>
                  <a:pt x="2445" y="4084"/>
                  <a:pt x="2582" y="4054"/>
                </a:cubicBezTo>
                <a:lnTo>
                  <a:pt x="2606" y="4350"/>
                </a:lnTo>
                <a:lnTo>
                  <a:pt x="2628" y="4345"/>
                </a:lnTo>
                <a:lnTo>
                  <a:pt x="2628" y="4345"/>
                </a:lnTo>
                <a:cubicBezTo>
                  <a:pt x="3030" y="4253"/>
                  <a:pt x="3397" y="4049"/>
                  <a:pt x="3690" y="3757"/>
                </a:cubicBezTo>
                <a:lnTo>
                  <a:pt x="3690" y="3757"/>
                </a:lnTo>
                <a:cubicBezTo>
                  <a:pt x="4106" y="3341"/>
                  <a:pt x="4335" y="2789"/>
                  <a:pt x="4335" y="2201"/>
                </a:cubicBezTo>
                <a:lnTo>
                  <a:pt x="4335" y="2201"/>
                </a:lnTo>
                <a:cubicBezTo>
                  <a:pt x="4335" y="1613"/>
                  <a:pt x="4107" y="1061"/>
                  <a:pt x="3691" y="645"/>
                </a:cubicBezTo>
                <a:close/>
              </a:path>
            </a:pathLst>
          </a:custGeom>
          <a:solidFill>
            <a:schemeClr val="accent2"/>
          </a:solidFill>
          <a:ln>
            <a:noFill/>
          </a:ln>
          <a:effectLst/>
        </p:spPr>
        <p:txBody>
          <a:bodyPr wrap="none" anchor="ctr"/>
          <a:lstStyle/>
          <a:p>
            <a:endParaRPr lang="en-US" dirty="0">
              <a:latin typeface="Raleway Light" panose="020B0403030101060003" pitchFamily="34" charset="77"/>
            </a:endParaRPr>
          </a:p>
        </p:txBody>
      </p:sp>
      <p:sp>
        <p:nvSpPr>
          <p:cNvPr id="25" name="Freeform 6">
            <a:extLst>
              <a:ext uri="{FF2B5EF4-FFF2-40B4-BE49-F238E27FC236}">
                <a16:creationId xmlns:a16="http://schemas.microsoft.com/office/drawing/2014/main" id="{0F1975B6-5F5D-EA48-A5FE-E4F71938EAB6}"/>
              </a:ext>
            </a:extLst>
          </p:cNvPr>
          <p:cNvSpPr>
            <a:spLocks noChangeArrowheads="1"/>
          </p:cNvSpPr>
          <p:nvPr/>
        </p:nvSpPr>
        <p:spPr bwMode="auto">
          <a:xfrm>
            <a:off x="4947951" y="3844388"/>
            <a:ext cx="2548774" cy="2584478"/>
          </a:xfrm>
          <a:custGeom>
            <a:avLst/>
            <a:gdLst>
              <a:gd name="T0" fmla="*/ 2217 w 4091"/>
              <a:gd name="T1" fmla="*/ 4065 h 4148"/>
              <a:gd name="T2" fmla="*/ 2217 w 4091"/>
              <a:gd name="T3" fmla="*/ 4065 h 4148"/>
              <a:gd name="T4" fmla="*/ 1149 w 4091"/>
              <a:gd name="T5" fmla="*/ 3900 h 4148"/>
              <a:gd name="T6" fmla="*/ 1280 w 4091"/>
              <a:gd name="T7" fmla="*/ 3702 h 4148"/>
              <a:gd name="T8" fmla="*/ 1280 w 4091"/>
              <a:gd name="T9" fmla="*/ 3702 h 4148"/>
              <a:gd name="T10" fmla="*/ 3408 w 4091"/>
              <a:gd name="T11" fmla="*/ 3173 h 4148"/>
              <a:gd name="T12" fmla="*/ 3408 w 4091"/>
              <a:gd name="T13" fmla="*/ 3173 h 4148"/>
              <a:gd name="T14" fmla="*/ 3102 w 4091"/>
              <a:gd name="T15" fmla="*/ 676 h 4148"/>
              <a:gd name="T16" fmla="*/ 3102 w 4091"/>
              <a:gd name="T17" fmla="*/ 676 h 4148"/>
              <a:gd name="T18" fmla="*/ 867 w 4091"/>
              <a:gd name="T19" fmla="*/ 710 h 4148"/>
              <a:gd name="T20" fmla="*/ 774 w 4091"/>
              <a:gd name="T21" fmla="*/ 490 h 4148"/>
              <a:gd name="T22" fmla="*/ 774 w 4091"/>
              <a:gd name="T23" fmla="*/ 490 h 4148"/>
              <a:gd name="T24" fmla="*/ 1734 w 4091"/>
              <a:gd name="T25" fmla="*/ 102 h 4148"/>
              <a:gd name="T26" fmla="*/ 1734 w 4091"/>
              <a:gd name="T27" fmla="*/ 102 h 4148"/>
              <a:gd name="T28" fmla="*/ 3204 w 4091"/>
              <a:gd name="T29" fmla="*/ 510 h 4148"/>
              <a:gd name="T30" fmla="*/ 3204 w 4091"/>
              <a:gd name="T31" fmla="*/ 510 h 4148"/>
              <a:gd name="T32" fmla="*/ 3956 w 4091"/>
              <a:gd name="T33" fmla="*/ 1841 h 4148"/>
              <a:gd name="T34" fmla="*/ 3956 w 4091"/>
              <a:gd name="T35" fmla="*/ 1841 h 4148"/>
              <a:gd name="T36" fmla="*/ 2217 w 4091"/>
              <a:gd name="T37" fmla="*/ 4065 h 4148"/>
              <a:gd name="T38" fmla="*/ 3992 w 4091"/>
              <a:gd name="T39" fmla="*/ 1837 h 4148"/>
              <a:gd name="T40" fmla="*/ 3992 w 4091"/>
              <a:gd name="T41" fmla="*/ 1837 h 4148"/>
              <a:gd name="T42" fmla="*/ 3227 w 4091"/>
              <a:gd name="T43" fmla="*/ 482 h 4148"/>
              <a:gd name="T44" fmla="*/ 3227 w 4091"/>
              <a:gd name="T45" fmla="*/ 482 h 4148"/>
              <a:gd name="T46" fmla="*/ 1730 w 4091"/>
              <a:gd name="T47" fmla="*/ 67 h 4148"/>
              <a:gd name="T48" fmla="*/ 1730 w 4091"/>
              <a:gd name="T49" fmla="*/ 67 h 4148"/>
              <a:gd name="T50" fmla="*/ 741 w 4091"/>
              <a:gd name="T51" fmla="*/ 469 h 4148"/>
              <a:gd name="T52" fmla="*/ 730 w 4091"/>
              <a:gd name="T53" fmla="*/ 478 h 4148"/>
              <a:gd name="T54" fmla="*/ 838 w 4091"/>
              <a:gd name="T55" fmla="*/ 735 h 4148"/>
              <a:gd name="T56" fmla="*/ 838 w 4091"/>
              <a:gd name="T57" fmla="*/ 735 h 4148"/>
              <a:gd name="T58" fmla="*/ 605 w 4091"/>
              <a:gd name="T59" fmla="*/ 981 h 4148"/>
              <a:gd name="T60" fmla="*/ 605 w 4091"/>
              <a:gd name="T61" fmla="*/ 981 h 4148"/>
              <a:gd name="T62" fmla="*/ 911 w 4091"/>
              <a:gd name="T63" fmla="*/ 3479 h 4148"/>
              <a:gd name="T64" fmla="*/ 911 w 4091"/>
              <a:gd name="T65" fmla="*/ 3479 h 4148"/>
              <a:gd name="T66" fmla="*/ 1247 w 4091"/>
              <a:gd name="T67" fmla="*/ 3686 h 4148"/>
              <a:gd name="T68" fmla="*/ 1096 w 4091"/>
              <a:gd name="T69" fmla="*/ 3916 h 4148"/>
              <a:gd name="T70" fmla="*/ 1115 w 4091"/>
              <a:gd name="T71" fmla="*/ 3924 h 4148"/>
              <a:gd name="T72" fmla="*/ 1115 w 4091"/>
              <a:gd name="T73" fmla="*/ 3924 h 4148"/>
              <a:gd name="T74" fmla="*/ 2221 w 4091"/>
              <a:gd name="T75" fmla="*/ 4100 h 4148"/>
              <a:gd name="T76" fmla="*/ 2221 w 4091"/>
              <a:gd name="T77" fmla="*/ 4100 h 4148"/>
              <a:gd name="T78" fmla="*/ 3575 w 4091"/>
              <a:gd name="T79" fmla="*/ 3335 h 4148"/>
              <a:gd name="T80" fmla="*/ 3575 w 4091"/>
              <a:gd name="T81" fmla="*/ 3335 h 4148"/>
              <a:gd name="T82" fmla="*/ 3992 w 4091"/>
              <a:gd name="T83" fmla="*/ 1837 h 4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091" h="4148">
                <a:moveTo>
                  <a:pt x="2217" y="4065"/>
                </a:moveTo>
                <a:lnTo>
                  <a:pt x="2217" y="4065"/>
                </a:lnTo>
                <a:cubicBezTo>
                  <a:pt x="1851" y="4110"/>
                  <a:pt x="1483" y="4053"/>
                  <a:pt x="1149" y="3900"/>
                </a:cubicBezTo>
                <a:lnTo>
                  <a:pt x="1280" y="3702"/>
                </a:lnTo>
                <a:lnTo>
                  <a:pt x="1280" y="3702"/>
                </a:lnTo>
                <a:cubicBezTo>
                  <a:pt x="2008" y="4028"/>
                  <a:pt x="2893" y="3831"/>
                  <a:pt x="3408" y="3173"/>
                </a:cubicBezTo>
                <a:lnTo>
                  <a:pt x="3408" y="3173"/>
                </a:lnTo>
                <a:cubicBezTo>
                  <a:pt x="4012" y="2399"/>
                  <a:pt x="3875" y="1280"/>
                  <a:pt x="3102" y="676"/>
                </a:cubicBezTo>
                <a:lnTo>
                  <a:pt x="3102" y="676"/>
                </a:lnTo>
                <a:cubicBezTo>
                  <a:pt x="2428" y="150"/>
                  <a:pt x="1497" y="185"/>
                  <a:pt x="867" y="710"/>
                </a:cubicBezTo>
                <a:lnTo>
                  <a:pt x="774" y="490"/>
                </a:lnTo>
                <a:lnTo>
                  <a:pt x="774" y="490"/>
                </a:lnTo>
                <a:cubicBezTo>
                  <a:pt x="1053" y="279"/>
                  <a:pt x="1385" y="145"/>
                  <a:pt x="1734" y="102"/>
                </a:cubicBezTo>
                <a:lnTo>
                  <a:pt x="1734" y="102"/>
                </a:lnTo>
                <a:cubicBezTo>
                  <a:pt x="2262" y="37"/>
                  <a:pt x="2784" y="183"/>
                  <a:pt x="3204" y="510"/>
                </a:cubicBezTo>
                <a:lnTo>
                  <a:pt x="3204" y="510"/>
                </a:lnTo>
                <a:cubicBezTo>
                  <a:pt x="3625" y="839"/>
                  <a:pt x="3891" y="1312"/>
                  <a:pt x="3956" y="1841"/>
                </a:cubicBezTo>
                <a:lnTo>
                  <a:pt x="3956" y="1841"/>
                </a:lnTo>
                <a:cubicBezTo>
                  <a:pt x="4090" y="2934"/>
                  <a:pt x="3309" y="3932"/>
                  <a:pt x="2217" y="4065"/>
                </a:cubicBezTo>
                <a:close/>
                <a:moveTo>
                  <a:pt x="3992" y="1837"/>
                </a:moveTo>
                <a:lnTo>
                  <a:pt x="3992" y="1837"/>
                </a:lnTo>
                <a:cubicBezTo>
                  <a:pt x="3926" y="1298"/>
                  <a:pt x="3654" y="817"/>
                  <a:pt x="3227" y="482"/>
                </a:cubicBezTo>
                <a:lnTo>
                  <a:pt x="3227" y="482"/>
                </a:lnTo>
                <a:cubicBezTo>
                  <a:pt x="2799" y="148"/>
                  <a:pt x="2267" y="0"/>
                  <a:pt x="1730" y="67"/>
                </a:cubicBezTo>
                <a:lnTo>
                  <a:pt x="1730" y="67"/>
                </a:lnTo>
                <a:cubicBezTo>
                  <a:pt x="1369" y="110"/>
                  <a:pt x="1027" y="249"/>
                  <a:pt x="741" y="469"/>
                </a:cubicBezTo>
                <a:lnTo>
                  <a:pt x="730" y="478"/>
                </a:lnTo>
                <a:lnTo>
                  <a:pt x="838" y="735"/>
                </a:lnTo>
                <a:lnTo>
                  <a:pt x="838" y="735"/>
                </a:lnTo>
                <a:cubicBezTo>
                  <a:pt x="754" y="808"/>
                  <a:pt x="676" y="890"/>
                  <a:pt x="605" y="981"/>
                </a:cubicBezTo>
                <a:lnTo>
                  <a:pt x="605" y="981"/>
                </a:lnTo>
                <a:cubicBezTo>
                  <a:pt x="0" y="1756"/>
                  <a:pt x="137" y="2874"/>
                  <a:pt x="911" y="3479"/>
                </a:cubicBezTo>
                <a:lnTo>
                  <a:pt x="911" y="3479"/>
                </a:lnTo>
                <a:cubicBezTo>
                  <a:pt x="1017" y="3561"/>
                  <a:pt x="1130" y="3631"/>
                  <a:pt x="1247" y="3686"/>
                </a:cubicBezTo>
                <a:lnTo>
                  <a:pt x="1096" y="3916"/>
                </a:lnTo>
                <a:lnTo>
                  <a:pt x="1115" y="3924"/>
                </a:lnTo>
                <a:lnTo>
                  <a:pt x="1115" y="3924"/>
                </a:lnTo>
                <a:cubicBezTo>
                  <a:pt x="1459" y="4086"/>
                  <a:pt x="1842" y="4147"/>
                  <a:pt x="2221" y="4100"/>
                </a:cubicBezTo>
                <a:lnTo>
                  <a:pt x="2221" y="4100"/>
                </a:lnTo>
                <a:cubicBezTo>
                  <a:pt x="2760" y="4035"/>
                  <a:pt x="3241" y="3763"/>
                  <a:pt x="3575" y="3335"/>
                </a:cubicBezTo>
                <a:lnTo>
                  <a:pt x="3575" y="3335"/>
                </a:lnTo>
                <a:cubicBezTo>
                  <a:pt x="3910" y="2908"/>
                  <a:pt x="4058" y="2376"/>
                  <a:pt x="3992" y="1837"/>
                </a:cubicBezTo>
                <a:close/>
              </a:path>
            </a:pathLst>
          </a:custGeom>
          <a:solidFill>
            <a:schemeClr val="accent3"/>
          </a:solidFill>
          <a:ln>
            <a:noFill/>
          </a:ln>
          <a:effectLst/>
        </p:spPr>
        <p:txBody>
          <a:bodyPr wrap="none" anchor="ctr"/>
          <a:lstStyle/>
          <a:p>
            <a:endParaRPr lang="en-US" dirty="0">
              <a:latin typeface="Raleway Light" panose="020B0403030101060003" pitchFamily="34" charset="77"/>
            </a:endParaRPr>
          </a:p>
        </p:txBody>
      </p:sp>
      <p:sp>
        <p:nvSpPr>
          <p:cNvPr id="26" name="Freeform 70">
            <a:extLst>
              <a:ext uri="{FF2B5EF4-FFF2-40B4-BE49-F238E27FC236}">
                <a16:creationId xmlns:a16="http://schemas.microsoft.com/office/drawing/2014/main" id="{15E7647F-80F7-6C4E-B3E1-058F1492FBCA}"/>
              </a:ext>
            </a:extLst>
          </p:cNvPr>
          <p:cNvSpPr>
            <a:spLocks noChangeArrowheads="1"/>
          </p:cNvSpPr>
          <p:nvPr/>
        </p:nvSpPr>
        <p:spPr bwMode="auto">
          <a:xfrm>
            <a:off x="3165460" y="5728503"/>
            <a:ext cx="543812" cy="541064"/>
          </a:xfrm>
          <a:custGeom>
            <a:avLst/>
            <a:gdLst>
              <a:gd name="T0" fmla="*/ 871 w 872"/>
              <a:gd name="T1" fmla="*/ 434 h 869"/>
              <a:gd name="T2" fmla="*/ 871 w 872"/>
              <a:gd name="T3" fmla="*/ 434 h 869"/>
              <a:gd name="T4" fmla="*/ 436 w 872"/>
              <a:gd name="T5" fmla="*/ 868 h 869"/>
              <a:gd name="T6" fmla="*/ 436 w 872"/>
              <a:gd name="T7" fmla="*/ 868 h 869"/>
              <a:gd name="T8" fmla="*/ 0 w 872"/>
              <a:gd name="T9" fmla="*/ 434 h 869"/>
              <a:gd name="T10" fmla="*/ 0 w 872"/>
              <a:gd name="T11" fmla="*/ 434 h 869"/>
              <a:gd name="T12" fmla="*/ 436 w 872"/>
              <a:gd name="T13" fmla="*/ 0 h 869"/>
              <a:gd name="T14" fmla="*/ 436 w 872"/>
              <a:gd name="T15" fmla="*/ 0 h 869"/>
              <a:gd name="T16" fmla="*/ 871 w 872"/>
              <a:gd name="T17" fmla="*/ 434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869">
                <a:moveTo>
                  <a:pt x="871" y="434"/>
                </a:moveTo>
                <a:lnTo>
                  <a:pt x="871" y="434"/>
                </a:lnTo>
                <a:cubicBezTo>
                  <a:pt x="871" y="674"/>
                  <a:pt x="676" y="868"/>
                  <a:pt x="436" y="868"/>
                </a:cubicBezTo>
                <a:lnTo>
                  <a:pt x="436" y="868"/>
                </a:lnTo>
                <a:cubicBezTo>
                  <a:pt x="195" y="868"/>
                  <a:pt x="0" y="674"/>
                  <a:pt x="0" y="434"/>
                </a:cubicBezTo>
                <a:lnTo>
                  <a:pt x="0" y="434"/>
                </a:lnTo>
                <a:cubicBezTo>
                  <a:pt x="0" y="195"/>
                  <a:pt x="195" y="0"/>
                  <a:pt x="436" y="0"/>
                </a:cubicBezTo>
                <a:lnTo>
                  <a:pt x="436" y="0"/>
                </a:lnTo>
                <a:cubicBezTo>
                  <a:pt x="676" y="0"/>
                  <a:pt x="871" y="195"/>
                  <a:pt x="871" y="434"/>
                </a:cubicBezTo>
              </a:path>
            </a:pathLst>
          </a:custGeom>
          <a:solidFill>
            <a:schemeClr val="bg2"/>
          </a:solidFill>
          <a:ln>
            <a:noFill/>
          </a:ln>
          <a:effectLst/>
        </p:spPr>
        <p:txBody>
          <a:bodyPr wrap="none" anchor="ctr"/>
          <a:lstStyle/>
          <a:p>
            <a:endParaRPr lang="en-US" dirty="0">
              <a:latin typeface="Raleway Light" panose="020B0403030101060003" pitchFamily="34" charset="77"/>
            </a:endParaRPr>
          </a:p>
        </p:txBody>
      </p:sp>
      <p:sp>
        <p:nvSpPr>
          <p:cNvPr id="27" name="Freeform 73">
            <a:extLst>
              <a:ext uri="{FF2B5EF4-FFF2-40B4-BE49-F238E27FC236}">
                <a16:creationId xmlns:a16="http://schemas.microsoft.com/office/drawing/2014/main" id="{9930176C-A40C-D74F-A2A1-5A0A0A25559E}"/>
              </a:ext>
            </a:extLst>
          </p:cNvPr>
          <p:cNvSpPr>
            <a:spLocks noChangeArrowheads="1"/>
          </p:cNvSpPr>
          <p:nvPr/>
        </p:nvSpPr>
        <p:spPr bwMode="auto">
          <a:xfrm>
            <a:off x="2270094" y="1943794"/>
            <a:ext cx="543812" cy="541064"/>
          </a:xfrm>
          <a:custGeom>
            <a:avLst/>
            <a:gdLst>
              <a:gd name="T0" fmla="*/ 871 w 872"/>
              <a:gd name="T1" fmla="*/ 435 h 869"/>
              <a:gd name="T2" fmla="*/ 871 w 872"/>
              <a:gd name="T3" fmla="*/ 435 h 869"/>
              <a:gd name="T4" fmla="*/ 435 w 872"/>
              <a:gd name="T5" fmla="*/ 868 h 869"/>
              <a:gd name="T6" fmla="*/ 435 w 872"/>
              <a:gd name="T7" fmla="*/ 868 h 869"/>
              <a:gd name="T8" fmla="*/ 0 w 872"/>
              <a:gd name="T9" fmla="*/ 435 h 869"/>
              <a:gd name="T10" fmla="*/ 0 w 872"/>
              <a:gd name="T11" fmla="*/ 435 h 869"/>
              <a:gd name="T12" fmla="*/ 435 w 872"/>
              <a:gd name="T13" fmla="*/ 0 h 869"/>
              <a:gd name="T14" fmla="*/ 435 w 872"/>
              <a:gd name="T15" fmla="*/ 0 h 869"/>
              <a:gd name="T16" fmla="*/ 871 w 872"/>
              <a:gd name="T17" fmla="*/ 435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869">
                <a:moveTo>
                  <a:pt x="871" y="435"/>
                </a:moveTo>
                <a:lnTo>
                  <a:pt x="871" y="435"/>
                </a:lnTo>
                <a:cubicBezTo>
                  <a:pt x="871" y="674"/>
                  <a:pt x="675" y="868"/>
                  <a:pt x="435" y="868"/>
                </a:cubicBezTo>
                <a:lnTo>
                  <a:pt x="435" y="868"/>
                </a:lnTo>
                <a:cubicBezTo>
                  <a:pt x="195" y="868"/>
                  <a:pt x="0" y="674"/>
                  <a:pt x="0" y="435"/>
                </a:cubicBezTo>
                <a:lnTo>
                  <a:pt x="0" y="435"/>
                </a:lnTo>
                <a:cubicBezTo>
                  <a:pt x="0" y="195"/>
                  <a:pt x="195" y="0"/>
                  <a:pt x="435" y="0"/>
                </a:cubicBezTo>
                <a:lnTo>
                  <a:pt x="435" y="0"/>
                </a:lnTo>
                <a:cubicBezTo>
                  <a:pt x="675" y="0"/>
                  <a:pt x="871" y="195"/>
                  <a:pt x="871" y="435"/>
                </a:cubicBezTo>
              </a:path>
            </a:pathLst>
          </a:custGeom>
          <a:solidFill>
            <a:schemeClr val="bg2"/>
          </a:solidFill>
          <a:ln>
            <a:noFill/>
          </a:ln>
          <a:effectLst/>
        </p:spPr>
        <p:txBody>
          <a:bodyPr wrap="none" anchor="ctr"/>
          <a:lstStyle/>
          <a:p>
            <a:endParaRPr lang="en-US" dirty="0">
              <a:latin typeface="Raleway Light" panose="020B0403030101060003" pitchFamily="34" charset="77"/>
            </a:endParaRPr>
          </a:p>
        </p:txBody>
      </p:sp>
      <p:sp>
        <p:nvSpPr>
          <p:cNvPr id="28" name="Freeform 76">
            <a:extLst>
              <a:ext uri="{FF2B5EF4-FFF2-40B4-BE49-F238E27FC236}">
                <a16:creationId xmlns:a16="http://schemas.microsoft.com/office/drawing/2014/main" id="{CDCDD9F0-33F2-3A4A-89B8-CFA668D8C593}"/>
              </a:ext>
            </a:extLst>
          </p:cNvPr>
          <p:cNvSpPr>
            <a:spLocks noChangeArrowheads="1"/>
          </p:cNvSpPr>
          <p:nvPr/>
        </p:nvSpPr>
        <p:spPr bwMode="auto">
          <a:xfrm>
            <a:off x="9139147" y="3451633"/>
            <a:ext cx="543812" cy="541066"/>
          </a:xfrm>
          <a:custGeom>
            <a:avLst/>
            <a:gdLst>
              <a:gd name="T0" fmla="*/ 871 w 872"/>
              <a:gd name="T1" fmla="*/ 433 h 868"/>
              <a:gd name="T2" fmla="*/ 871 w 872"/>
              <a:gd name="T3" fmla="*/ 433 h 868"/>
              <a:gd name="T4" fmla="*/ 436 w 872"/>
              <a:gd name="T5" fmla="*/ 867 h 868"/>
              <a:gd name="T6" fmla="*/ 436 w 872"/>
              <a:gd name="T7" fmla="*/ 867 h 868"/>
              <a:gd name="T8" fmla="*/ 0 w 872"/>
              <a:gd name="T9" fmla="*/ 433 h 868"/>
              <a:gd name="T10" fmla="*/ 0 w 872"/>
              <a:gd name="T11" fmla="*/ 433 h 868"/>
              <a:gd name="T12" fmla="*/ 436 w 872"/>
              <a:gd name="T13" fmla="*/ 0 h 868"/>
              <a:gd name="T14" fmla="*/ 436 w 872"/>
              <a:gd name="T15" fmla="*/ 0 h 868"/>
              <a:gd name="T16" fmla="*/ 871 w 872"/>
              <a:gd name="T17" fmla="*/ 433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868">
                <a:moveTo>
                  <a:pt x="871" y="433"/>
                </a:moveTo>
                <a:lnTo>
                  <a:pt x="871" y="433"/>
                </a:lnTo>
                <a:cubicBezTo>
                  <a:pt x="871" y="673"/>
                  <a:pt x="676" y="867"/>
                  <a:pt x="436" y="867"/>
                </a:cubicBezTo>
                <a:lnTo>
                  <a:pt x="436" y="867"/>
                </a:lnTo>
                <a:cubicBezTo>
                  <a:pt x="195" y="867"/>
                  <a:pt x="0" y="673"/>
                  <a:pt x="0" y="433"/>
                </a:cubicBezTo>
                <a:lnTo>
                  <a:pt x="0" y="433"/>
                </a:lnTo>
                <a:cubicBezTo>
                  <a:pt x="0" y="193"/>
                  <a:pt x="195" y="0"/>
                  <a:pt x="436" y="0"/>
                </a:cubicBezTo>
                <a:lnTo>
                  <a:pt x="436" y="0"/>
                </a:lnTo>
                <a:cubicBezTo>
                  <a:pt x="676" y="0"/>
                  <a:pt x="871" y="193"/>
                  <a:pt x="871" y="433"/>
                </a:cubicBezTo>
              </a:path>
            </a:pathLst>
          </a:custGeom>
          <a:solidFill>
            <a:schemeClr val="bg2"/>
          </a:solidFill>
          <a:ln>
            <a:noFill/>
          </a:ln>
          <a:effectLst/>
        </p:spPr>
        <p:txBody>
          <a:bodyPr wrap="none" anchor="ctr"/>
          <a:lstStyle/>
          <a:p>
            <a:endParaRPr lang="en-US" dirty="0">
              <a:latin typeface="Raleway Light" panose="020B0403030101060003" pitchFamily="34" charset="77"/>
            </a:endParaRPr>
          </a:p>
        </p:txBody>
      </p:sp>
      <p:sp>
        <p:nvSpPr>
          <p:cNvPr id="29" name="Freeform 79">
            <a:extLst>
              <a:ext uri="{FF2B5EF4-FFF2-40B4-BE49-F238E27FC236}">
                <a16:creationId xmlns:a16="http://schemas.microsoft.com/office/drawing/2014/main" id="{8ABC43C1-D10C-584B-995E-F773F597BF09}"/>
              </a:ext>
            </a:extLst>
          </p:cNvPr>
          <p:cNvSpPr>
            <a:spLocks noChangeArrowheads="1"/>
          </p:cNvSpPr>
          <p:nvPr/>
        </p:nvSpPr>
        <p:spPr bwMode="auto">
          <a:xfrm>
            <a:off x="7095734" y="1350545"/>
            <a:ext cx="543812" cy="541064"/>
          </a:xfrm>
          <a:custGeom>
            <a:avLst/>
            <a:gdLst>
              <a:gd name="T0" fmla="*/ 871 w 872"/>
              <a:gd name="T1" fmla="*/ 435 h 870"/>
              <a:gd name="T2" fmla="*/ 871 w 872"/>
              <a:gd name="T3" fmla="*/ 435 h 870"/>
              <a:gd name="T4" fmla="*/ 435 w 872"/>
              <a:gd name="T5" fmla="*/ 869 h 870"/>
              <a:gd name="T6" fmla="*/ 435 w 872"/>
              <a:gd name="T7" fmla="*/ 869 h 870"/>
              <a:gd name="T8" fmla="*/ 0 w 872"/>
              <a:gd name="T9" fmla="*/ 435 h 870"/>
              <a:gd name="T10" fmla="*/ 0 w 872"/>
              <a:gd name="T11" fmla="*/ 435 h 870"/>
              <a:gd name="T12" fmla="*/ 435 w 872"/>
              <a:gd name="T13" fmla="*/ 0 h 870"/>
              <a:gd name="T14" fmla="*/ 435 w 872"/>
              <a:gd name="T15" fmla="*/ 0 h 870"/>
              <a:gd name="T16" fmla="*/ 871 w 872"/>
              <a:gd name="T17" fmla="*/ 435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870">
                <a:moveTo>
                  <a:pt x="871" y="435"/>
                </a:moveTo>
                <a:lnTo>
                  <a:pt x="871" y="435"/>
                </a:lnTo>
                <a:cubicBezTo>
                  <a:pt x="871" y="674"/>
                  <a:pt x="676" y="869"/>
                  <a:pt x="435" y="869"/>
                </a:cubicBezTo>
                <a:lnTo>
                  <a:pt x="435" y="869"/>
                </a:lnTo>
                <a:cubicBezTo>
                  <a:pt x="195" y="869"/>
                  <a:pt x="0" y="674"/>
                  <a:pt x="0" y="435"/>
                </a:cubicBezTo>
                <a:lnTo>
                  <a:pt x="0" y="435"/>
                </a:lnTo>
                <a:cubicBezTo>
                  <a:pt x="0" y="195"/>
                  <a:pt x="195" y="0"/>
                  <a:pt x="435" y="0"/>
                </a:cubicBezTo>
                <a:lnTo>
                  <a:pt x="435" y="0"/>
                </a:lnTo>
                <a:cubicBezTo>
                  <a:pt x="676" y="0"/>
                  <a:pt x="871" y="195"/>
                  <a:pt x="871" y="435"/>
                </a:cubicBezTo>
              </a:path>
            </a:pathLst>
          </a:custGeom>
          <a:solidFill>
            <a:schemeClr val="bg2"/>
          </a:solidFill>
          <a:ln>
            <a:noFill/>
          </a:ln>
          <a:effectLst/>
        </p:spPr>
        <p:txBody>
          <a:bodyPr wrap="none" anchor="ctr"/>
          <a:lstStyle/>
          <a:p>
            <a:endParaRPr lang="en-US" dirty="0">
              <a:latin typeface="Raleway Light" panose="020B0403030101060003" pitchFamily="34" charset="77"/>
            </a:endParaRPr>
          </a:p>
        </p:txBody>
      </p:sp>
      <p:sp>
        <p:nvSpPr>
          <p:cNvPr id="30" name="Freeform 82">
            <a:extLst>
              <a:ext uri="{FF2B5EF4-FFF2-40B4-BE49-F238E27FC236}">
                <a16:creationId xmlns:a16="http://schemas.microsoft.com/office/drawing/2014/main" id="{AAA7C358-5DE0-2142-8C5E-99F57379C7BA}"/>
              </a:ext>
            </a:extLst>
          </p:cNvPr>
          <p:cNvSpPr>
            <a:spLocks noChangeArrowheads="1"/>
          </p:cNvSpPr>
          <p:nvPr/>
        </p:nvSpPr>
        <p:spPr bwMode="auto">
          <a:xfrm>
            <a:off x="4840839" y="4346999"/>
            <a:ext cx="543812" cy="541066"/>
          </a:xfrm>
          <a:custGeom>
            <a:avLst/>
            <a:gdLst>
              <a:gd name="T0" fmla="*/ 871 w 872"/>
              <a:gd name="T1" fmla="*/ 434 h 869"/>
              <a:gd name="T2" fmla="*/ 871 w 872"/>
              <a:gd name="T3" fmla="*/ 434 h 869"/>
              <a:gd name="T4" fmla="*/ 436 w 872"/>
              <a:gd name="T5" fmla="*/ 868 h 869"/>
              <a:gd name="T6" fmla="*/ 436 w 872"/>
              <a:gd name="T7" fmla="*/ 868 h 869"/>
              <a:gd name="T8" fmla="*/ 0 w 872"/>
              <a:gd name="T9" fmla="*/ 434 h 869"/>
              <a:gd name="T10" fmla="*/ 0 w 872"/>
              <a:gd name="T11" fmla="*/ 434 h 869"/>
              <a:gd name="T12" fmla="*/ 436 w 872"/>
              <a:gd name="T13" fmla="*/ 0 h 869"/>
              <a:gd name="T14" fmla="*/ 436 w 872"/>
              <a:gd name="T15" fmla="*/ 0 h 869"/>
              <a:gd name="T16" fmla="*/ 871 w 872"/>
              <a:gd name="T17" fmla="*/ 434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869">
                <a:moveTo>
                  <a:pt x="871" y="434"/>
                </a:moveTo>
                <a:lnTo>
                  <a:pt x="871" y="434"/>
                </a:lnTo>
                <a:cubicBezTo>
                  <a:pt x="871" y="674"/>
                  <a:pt x="676" y="868"/>
                  <a:pt x="436" y="868"/>
                </a:cubicBezTo>
                <a:lnTo>
                  <a:pt x="436" y="868"/>
                </a:lnTo>
                <a:cubicBezTo>
                  <a:pt x="195" y="868"/>
                  <a:pt x="0" y="674"/>
                  <a:pt x="0" y="434"/>
                </a:cubicBezTo>
                <a:lnTo>
                  <a:pt x="0" y="434"/>
                </a:lnTo>
                <a:cubicBezTo>
                  <a:pt x="0" y="194"/>
                  <a:pt x="195" y="0"/>
                  <a:pt x="436" y="0"/>
                </a:cubicBezTo>
                <a:lnTo>
                  <a:pt x="436" y="0"/>
                </a:lnTo>
                <a:cubicBezTo>
                  <a:pt x="676" y="0"/>
                  <a:pt x="871" y="194"/>
                  <a:pt x="871" y="434"/>
                </a:cubicBezTo>
              </a:path>
            </a:pathLst>
          </a:custGeom>
          <a:solidFill>
            <a:schemeClr val="bg2"/>
          </a:solidFill>
          <a:ln>
            <a:noFill/>
          </a:ln>
          <a:effectLst/>
        </p:spPr>
        <p:txBody>
          <a:bodyPr wrap="none" anchor="ctr"/>
          <a:lstStyle/>
          <a:p>
            <a:endParaRPr lang="en-US" dirty="0">
              <a:latin typeface="Raleway Light" panose="020B0403030101060003" pitchFamily="34" charset="77"/>
            </a:endParaRPr>
          </a:p>
        </p:txBody>
      </p:sp>
      <p:sp>
        <p:nvSpPr>
          <p:cNvPr id="4" name="TextBox 3">
            <a:extLst>
              <a:ext uri="{FF2B5EF4-FFF2-40B4-BE49-F238E27FC236}">
                <a16:creationId xmlns:a16="http://schemas.microsoft.com/office/drawing/2014/main" id="{2AC63DC5-7270-D744-8CAB-63850DC5E168}"/>
              </a:ext>
            </a:extLst>
          </p:cNvPr>
          <p:cNvSpPr txBox="1"/>
          <p:nvPr/>
        </p:nvSpPr>
        <p:spPr>
          <a:xfrm>
            <a:off x="88491" y="-83138"/>
            <a:ext cx="12460254" cy="627608"/>
          </a:xfrm>
          <a:prstGeom prst="rect">
            <a:avLst/>
          </a:prstGeom>
          <a:noFill/>
        </p:spPr>
        <p:txBody>
          <a:bodyPr wrap="square" rtlCol="0" anchor="ctr">
            <a:spAutoFit/>
          </a:bodyPr>
          <a:lstStyle/>
          <a:p>
            <a:pPr algn="ctr">
              <a:lnSpc>
                <a:spcPts val="4800"/>
              </a:lnSpc>
            </a:pPr>
            <a:r>
              <a:rPr lang="en-US" sz="2400" b="1" spc="-50" dirty="0">
                <a:solidFill>
                  <a:schemeClr val="tx2"/>
                </a:solidFill>
                <a:latin typeface="Raleway" panose="020B0503030101060003" pitchFamily="34" charset="77"/>
              </a:rPr>
              <a:t>ACTORES EN LA GESTIÓN DE PASIVOS AMBIENTALES</a:t>
            </a:r>
          </a:p>
        </p:txBody>
      </p:sp>
      <p:sp>
        <p:nvSpPr>
          <p:cNvPr id="5" name="TextBox 4">
            <a:extLst>
              <a:ext uri="{FF2B5EF4-FFF2-40B4-BE49-F238E27FC236}">
                <a16:creationId xmlns:a16="http://schemas.microsoft.com/office/drawing/2014/main" id="{D8CEE350-6893-744A-AD7B-29559F4BA75C}"/>
              </a:ext>
            </a:extLst>
          </p:cNvPr>
          <p:cNvSpPr txBox="1"/>
          <p:nvPr/>
        </p:nvSpPr>
        <p:spPr>
          <a:xfrm>
            <a:off x="3035383" y="1062939"/>
            <a:ext cx="1526322" cy="615553"/>
          </a:xfrm>
          <a:prstGeom prst="rect">
            <a:avLst/>
          </a:prstGeom>
          <a:noFill/>
        </p:spPr>
        <p:txBody>
          <a:bodyPr wrap="square" rtlCol="0" anchor="b">
            <a:spAutoFit/>
          </a:bodyPr>
          <a:lstStyle/>
          <a:p>
            <a:pPr algn="ctr"/>
            <a:r>
              <a:rPr lang="es-CO" sz="1700" b="1" spc="-15" dirty="0">
                <a:solidFill>
                  <a:schemeClr val="bg1"/>
                </a:solidFill>
                <a:latin typeface="Raleway" panose="020B0503030101060003" pitchFamily="34" charset="77"/>
              </a:rPr>
              <a:t>Ministerio</a:t>
            </a:r>
            <a:r>
              <a:rPr lang="en-US" sz="1700" b="1" spc="-15" dirty="0">
                <a:solidFill>
                  <a:schemeClr val="bg1"/>
                </a:solidFill>
                <a:latin typeface="Raleway" panose="020B0503030101060003" pitchFamily="34" charset="77"/>
              </a:rPr>
              <a:t> de Salud</a:t>
            </a:r>
          </a:p>
        </p:txBody>
      </p:sp>
      <p:sp>
        <p:nvSpPr>
          <p:cNvPr id="6" name="TextBox 5">
            <a:extLst>
              <a:ext uri="{FF2B5EF4-FFF2-40B4-BE49-F238E27FC236}">
                <a16:creationId xmlns:a16="http://schemas.microsoft.com/office/drawing/2014/main" id="{7BAB7367-DA7A-4749-95EB-F46986105405}"/>
              </a:ext>
            </a:extLst>
          </p:cNvPr>
          <p:cNvSpPr txBox="1"/>
          <p:nvPr/>
        </p:nvSpPr>
        <p:spPr>
          <a:xfrm>
            <a:off x="2647124" y="1596922"/>
            <a:ext cx="2282143" cy="1227131"/>
          </a:xfrm>
          <a:prstGeom prst="rect">
            <a:avLst/>
          </a:prstGeom>
          <a:noFill/>
        </p:spPr>
        <p:txBody>
          <a:bodyPr wrap="square" rtlCol="0">
            <a:spAutoFit/>
          </a:bodyPr>
          <a:lstStyle/>
          <a:p>
            <a:pPr algn="ctr">
              <a:lnSpc>
                <a:spcPts val="1750"/>
              </a:lnSpc>
            </a:pPr>
            <a:r>
              <a:rPr lang="en-US" sz="1200" spc="-10" dirty="0">
                <a:solidFill>
                  <a:schemeClr val="bg1"/>
                </a:solidFill>
                <a:latin typeface="Raleway Light" panose="020B0403030101060003" pitchFamily="34" charset="77"/>
              </a:rPr>
              <a:t>Participa en el establecimiento de lineamientos para la gestión de PA, asegurando la gestión del riesgo a la salud humana.</a:t>
            </a:r>
          </a:p>
        </p:txBody>
      </p:sp>
      <p:sp>
        <p:nvSpPr>
          <p:cNvPr id="7" name="TextBox 6">
            <a:extLst>
              <a:ext uri="{FF2B5EF4-FFF2-40B4-BE49-F238E27FC236}">
                <a16:creationId xmlns:a16="http://schemas.microsoft.com/office/drawing/2014/main" id="{91835BA8-8F26-9041-926D-C2900D20B8CC}"/>
              </a:ext>
            </a:extLst>
          </p:cNvPr>
          <p:cNvSpPr txBox="1"/>
          <p:nvPr/>
        </p:nvSpPr>
        <p:spPr>
          <a:xfrm>
            <a:off x="2001217" y="3927892"/>
            <a:ext cx="1527048" cy="584775"/>
          </a:xfrm>
          <a:prstGeom prst="rect">
            <a:avLst/>
          </a:prstGeom>
          <a:noFill/>
        </p:spPr>
        <p:txBody>
          <a:bodyPr wrap="square" rtlCol="0" anchor="b">
            <a:spAutoFit/>
          </a:bodyPr>
          <a:lstStyle/>
          <a:p>
            <a:pPr algn="ctr"/>
            <a:r>
              <a:rPr lang="en-US" sz="1600" b="1" spc="-15" dirty="0">
                <a:solidFill>
                  <a:schemeClr val="bg1"/>
                </a:solidFill>
                <a:latin typeface="Raleway" panose="020B0503030101060003" pitchFamily="34" charset="77"/>
              </a:rPr>
              <a:t>Ministerio de Ambiente</a:t>
            </a:r>
          </a:p>
        </p:txBody>
      </p:sp>
      <p:sp>
        <p:nvSpPr>
          <p:cNvPr id="8" name="TextBox 7">
            <a:extLst>
              <a:ext uri="{FF2B5EF4-FFF2-40B4-BE49-F238E27FC236}">
                <a16:creationId xmlns:a16="http://schemas.microsoft.com/office/drawing/2014/main" id="{CD679D3C-878E-974D-AB60-2FCDA2006EBD}"/>
              </a:ext>
            </a:extLst>
          </p:cNvPr>
          <p:cNvSpPr txBox="1"/>
          <p:nvPr/>
        </p:nvSpPr>
        <p:spPr>
          <a:xfrm>
            <a:off x="1613069" y="4520734"/>
            <a:ext cx="2437151" cy="1227131"/>
          </a:xfrm>
          <a:prstGeom prst="rect">
            <a:avLst/>
          </a:prstGeom>
          <a:noFill/>
        </p:spPr>
        <p:txBody>
          <a:bodyPr wrap="square" rtlCol="0">
            <a:spAutoFit/>
          </a:bodyPr>
          <a:lstStyle/>
          <a:p>
            <a:pPr algn="ctr">
              <a:lnSpc>
                <a:spcPts val="1750"/>
              </a:lnSpc>
            </a:pPr>
            <a:r>
              <a:rPr lang="en-US" sz="1250" spc="-10" dirty="0">
                <a:solidFill>
                  <a:schemeClr val="bg1"/>
                </a:solidFill>
                <a:latin typeface="Raleway Light" panose="020B0403030101060003" pitchFamily="34" charset="77"/>
              </a:rPr>
              <a:t>Organismo rector en el marco del desarrollo e implementación de la Estrategia para la Gestión de Pasivos Ambientales</a:t>
            </a:r>
          </a:p>
        </p:txBody>
      </p:sp>
      <p:sp>
        <p:nvSpPr>
          <p:cNvPr id="9" name="TextBox 8">
            <a:extLst>
              <a:ext uri="{FF2B5EF4-FFF2-40B4-BE49-F238E27FC236}">
                <a16:creationId xmlns:a16="http://schemas.microsoft.com/office/drawing/2014/main" id="{C18B012B-1F54-A148-851F-EAE8F2C6A818}"/>
              </a:ext>
            </a:extLst>
          </p:cNvPr>
          <p:cNvSpPr txBox="1"/>
          <p:nvPr/>
        </p:nvSpPr>
        <p:spPr>
          <a:xfrm>
            <a:off x="5419320" y="4457893"/>
            <a:ext cx="1593339" cy="353943"/>
          </a:xfrm>
          <a:prstGeom prst="rect">
            <a:avLst/>
          </a:prstGeom>
          <a:noFill/>
        </p:spPr>
        <p:txBody>
          <a:bodyPr wrap="square" rtlCol="0" anchor="b">
            <a:spAutoFit/>
          </a:bodyPr>
          <a:lstStyle/>
          <a:p>
            <a:pPr algn="ctr"/>
            <a:r>
              <a:rPr lang="en-US" sz="1700" b="1" spc="-15" dirty="0">
                <a:solidFill>
                  <a:schemeClr val="bg1"/>
                </a:solidFill>
                <a:latin typeface="Raleway" panose="020B0503030101060003" pitchFamily="34" charset="77"/>
              </a:rPr>
              <a:t>MTA - CNGPA</a:t>
            </a:r>
          </a:p>
        </p:txBody>
      </p:sp>
      <p:sp>
        <p:nvSpPr>
          <p:cNvPr id="10" name="TextBox 9">
            <a:extLst>
              <a:ext uri="{FF2B5EF4-FFF2-40B4-BE49-F238E27FC236}">
                <a16:creationId xmlns:a16="http://schemas.microsoft.com/office/drawing/2014/main" id="{0697FE3E-DC6D-4444-A4D2-A69A6158FBE9}"/>
              </a:ext>
            </a:extLst>
          </p:cNvPr>
          <p:cNvSpPr txBox="1"/>
          <p:nvPr/>
        </p:nvSpPr>
        <p:spPr>
          <a:xfrm>
            <a:off x="5245491" y="4879609"/>
            <a:ext cx="2007289" cy="996298"/>
          </a:xfrm>
          <a:prstGeom prst="rect">
            <a:avLst/>
          </a:prstGeom>
          <a:noFill/>
        </p:spPr>
        <p:txBody>
          <a:bodyPr wrap="square" rtlCol="0">
            <a:spAutoFit/>
          </a:bodyPr>
          <a:lstStyle/>
          <a:p>
            <a:pPr algn="ctr">
              <a:lnSpc>
                <a:spcPts val="1750"/>
              </a:lnSpc>
            </a:pPr>
            <a:r>
              <a:rPr lang="en-US" sz="1250" spc="-10" dirty="0">
                <a:solidFill>
                  <a:schemeClr val="bg1"/>
                </a:solidFill>
                <a:latin typeface="Raleway Light" panose="020B0403030101060003" pitchFamily="34" charset="77"/>
              </a:rPr>
              <a:t>Responsable de la priorización y análisis para la intervención de pasivos ambientales</a:t>
            </a:r>
          </a:p>
        </p:txBody>
      </p:sp>
      <p:sp>
        <p:nvSpPr>
          <p:cNvPr id="11" name="TextBox 10">
            <a:extLst>
              <a:ext uri="{FF2B5EF4-FFF2-40B4-BE49-F238E27FC236}">
                <a16:creationId xmlns:a16="http://schemas.microsoft.com/office/drawing/2014/main" id="{41F78AFA-C6D9-7447-AA09-19A39AD97530}"/>
              </a:ext>
            </a:extLst>
          </p:cNvPr>
          <p:cNvSpPr txBox="1"/>
          <p:nvPr/>
        </p:nvSpPr>
        <p:spPr>
          <a:xfrm>
            <a:off x="7777707" y="1215339"/>
            <a:ext cx="1527048" cy="615553"/>
          </a:xfrm>
          <a:prstGeom prst="rect">
            <a:avLst/>
          </a:prstGeom>
          <a:noFill/>
        </p:spPr>
        <p:txBody>
          <a:bodyPr wrap="square" rtlCol="0" anchor="b">
            <a:spAutoFit/>
          </a:bodyPr>
          <a:lstStyle/>
          <a:p>
            <a:pPr algn="ctr"/>
            <a:r>
              <a:rPr lang="en-US" sz="1700" b="1" spc="-15" dirty="0">
                <a:solidFill>
                  <a:schemeClr val="bg1"/>
                </a:solidFill>
                <a:latin typeface="Raleway" panose="020B0503030101060003" pitchFamily="34" charset="77"/>
              </a:rPr>
              <a:t>Autoridades Sectoriales</a:t>
            </a:r>
          </a:p>
        </p:txBody>
      </p:sp>
      <p:sp>
        <p:nvSpPr>
          <p:cNvPr id="12" name="TextBox 11">
            <a:extLst>
              <a:ext uri="{FF2B5EF4-FFF2-40B4-BE49-F238E27FC236}">
                <a16:creationId xmlns:a16="http://schemas.microsoft.com/office/drawing/2014/main" id="{F7B1D636-8109-E14A-8D59-547C49937151}"/>
              </a:ext>
            </a:extLst>
          </p:cNvPr>
          <p:cNvSpPr txBox="1"/>
          <p:nvPr/>
        </p:nvSpPr>
        <p:spPr>
          <a:xfrm>
            <a:off x="7612031" y="1980451"/>
            <a:ext cx="2007289" cy="996298"/>
          </a:xfrm>
          <a:prstGeom prst="rect">
            <a:avLst/>
          </a:prstGeom>
          <a:noFill/>
        </p:spPr>
        <p:txBody>
          <a:bodyPr wrap="square" rtlCol="0">
            <a:spAutoFit/>
          </a:bodyPr>
          <a:lstStyle/>
          <a:p>
            <a:pPr algn="ctr">
              <a:lnSpc>
                <a:spcPts val="1750"/>
              </a:lnSpc>
            </a:pPr>
            <a:r>
              <a:rPr lang="en-US" sz="1250" spc="-10" dirty="0">
                <a:solidFill>
                  <a:schemeClr val="bg1"/>
                </a:solidFill>
                <a:latin typeface="Raleway Light" panose="020B0403030101060003" pitchFamily="34" charset="77"/>
              </a:rPr>
              <a:t>Garantiza el acceso a la información requerida en el marco de la Gestión de PA. </a:t>
            </a:r>
          </a:p>
        </p:txBody>
      </p:sp>
      <p:sp>
        <p:nvSpPr>
          <p:cNvPr id="13" name="TextBox 12">
            <a:extLst>
              <a:ext uri="{FF2B5EF4-FFF2-40B4-BE49-F238E27FC236}">
                <a16:creationId xmlns:a16="http://schemas.microsoft.com/office/drawing/2014/main" id="{520BBAF3-CA3B-CE43-8C68-7ED1A244E02A}"/>
              </a:ext>
            </a:extLst>
          </p:cNvPr>
          <p:cNvSpPr txBox="1"/>
          <p:nvPr/>
        </p:nvSpPr>
        <p:spPr>
          <a:xfrm>
            <a:off x="8895561" y="4196283"/>
            <a:ext cx="1527048" cy="615553"/>
          </a:xfrm>
          <a:prstGeom prst="rect">
            <a:avLst/>
          </a:prstGeom>
          <a:noFill/>
        </p:spPr>
        <p:txBody>
          <a:bodyPr wrap="square" rtlCol="0" anchor="b">
            <a:spAutoFit/>
          </a:bodyPr>
          <a:lstStyle/>
          <a:p>
            <a:pPr algn="ctr"/>
            <a:r>
              <a:rPr lang="en-US" sz="1700" b="1" spc="-15" dirty="0">
                <a:solidFill>
                  <a:schemeClr val="bg1"/>
                </a:solidFill>
                <a:latin typeface="Raleway" panose="020B0503030101060003" pitchFamily="34" charset="77"/>
              </a:rPr>
              <a:t>Autoridades Ambientales</a:t>
            </a:r>
          </a:p>
        </p:txBody>
      </p:sp>
      <p:sp>
        <p:nvSpPr>
          <p:cNvPr id="14" name="TextBox 13">
            <a:extLst>
              <a:ext uri="{FF2B5EF4-FFF2-40B4-BE49-F238E27FC236}">
                <a16:creationId xmlns:a16="http://schemas.microsoft.com/office/drawing/2014/main" id="{E207F5D9-BEC1-D548-8B5F-1F5CB276E7AB}"/>
              </a:ext>
            </a:extLst>
          </p:cNvPr>
          <p:cNvSpPr txBox="1"/>
          <p:nvPr/>
        </p:nvSpPr>
        <p:spPr>
          <a:xfrm>
            <a:off x="8655441" y="4879609"/>
            <a:ext cx="2007289" cy="765466"/>
          </a:xfrm>
          <a:prstGeom prst="rect">
            <a:avLst/>
          </a:prstGeom>
          <a:noFill/>
        </p:spPr>
        <p:txBody>
          <a:bodyPr wrap="square" rtlCol="0">
            <a:spAutoFit/>
          </a:bodyPr>
          <a:lstStyle/>
          <a:p>
            <a:pPr algn="ctr">
              <a:lnSpc>
                <a:spcPts val="1750"/>
              </a:lnSpc>
            </a:pPr>
            <a:r>
              <a:rPr lang="en-US" sz="1250" spc="-10" dirty="0">
                <a:solidFill>
                  <a:schemeClr val="bg1"/>
                </a:solidFill>
                <a:latin typeface="Raleway Light" panose="020B0403030101060003" pitchFamily="34" charset="77"/>
              </a:rPr>
              <a:t>Coordina la gestión de PA de acuerdo con su competencia</a:t>
            </a:r>
          </a:p>
        </p:txBody>
      </p:sp>
      <p:sp>
        <p:nvSpPr>
          <p:cNvPr id="15" name="TextBox 14">
            <a:extLst>
              <a:ext uri="{FF2B5EF4-FFF2-40B4-BE49-F238E27FC236}">
                <a16:creationId xmlns:a16="http://schemas.microsoft.com/office/drawing/2014/main" id="{D8A74C40-0D9B-4248-BA38-688D47167A86}"/>
              </a:ext>
            </a:extLst>
          </p:cNvPr>
          <p:cNvSpPr txBox="1"/>
          <p:nvPr/>
        </p:nvSpPr>
        <p:spPr>
          <a:xfrm>
            <a:off x="3209771" y="5789780"/>
            <a:ext cx="464551" cy="400110"/>
          </a:xfrm>
          <a:prstGeom prst="rect">
            <a:avLst/>
          </a:prstGeom>
          <a:noFill/>
        </p:spPr>
        <p:txBody>
          <a:bodyPr wrap="none" rtlCol="0" anchor="ctr">
            <a:spAutoFit/>
          </a:bodyPr>
          <a:lstStyle/>
          <a:p>
            <a:pPr algn="ctr"/>
            <a:r>
              <a:rPr lang="en-US" sz="2000" b="1" spc="-15" dirty="0">
                <a:solidFill>
                  <a:schemeClr val="accent5"/>
                </a:solidFill>
                <a:latin typeface="Raleway" panose="020B0503030101060003" pitchFamily="34" charset="77"/>
              </a:rPr>
              <a:t>01</a:t>
            </a:r>
          </a:p>
        </p:txBody>
      </p:sp>
      <p:sp>
        <p:nvSpPr>
          <p:cNvPr id="16" name="TextBox 15">
            <a:extLst>
              <a:ext uri="{FF2B5EF4-FFF2-40B4-BE49-F238E27FC236}">
                <a16:creationId xmlns:a16="http://schemas.microsoft.com/office/drawing/2014/main" id="{D24178ED-F90F-1740-9CE1-E9FB0841A34A}"/>
              </a:ext>
            </a:extLst>
          </p:cNvPr>
          <p:cNvSpPr txBox="1"/>
          <p:nvPr/>
        </p:nvSpPr>
        <p:spPr>
          <a:xfrm>
            <a:off x="2304288" y="1999143"/>
            <a:ext cx="482183" cy="400110"/>
          </a:xfrm>
          <a:prstGeom prst="rect">
            <a:avLst/>
          </a:prstGeom>
          <a:noFill/>
        </p:spPr>
        <p:txBody>
          <a:bodyPr wrap="none" rtlCol="0" anchor="ctr">
            <a:spAutoFit/>
          </a:bodyPr>
          <a:lstStyle/>
          <a:p>
            <a:pPr algn="ctr"/>
            <a:r>
              <a:rPr lang="en-US" sz="2000" b="1" spc="-15" dirty="0">
                <a:solidFill>
                  <a:schemeClr val="accent2"/>
                </a:solidFill>
                <a:latin typeface="Raleway" panose="020B0503030101060003" pitchFamily="34" charset="77"/>
              </a:rPr>
              <a:t>02</a:t>
            </a:r>
          </a:p>
        </p:txBody>
      </p:sp>
      <p:sp>
        <p:nvSpPr>
          <p:cNvPr id="17" name="TextBox 16">
            <a:extLst>
              <a:ext uri="{FF2B5EF4-FFF2-40B4-BE49-F238E27FC236}">
                <a16:creationId xmlns:a16="http://schemas.microsoft.com/office/drawing/2014/main" id="{6D31ADF5-A2FF-844E-8A6A-3472D6FD2B39}"/>
              </a:ext>
            </a:extLst>
          </p:cNvPr>
          <p:cNvSpPr txBox="1"/>
          <p:nvPr/>
        </p:nvSpPr>
        <p:spPr>
          <a:xfrm>
            <a:off x="9170098" y="3510280"/>
            <a:ext cx="480581" cy="400110"/>
          </a:xfrm>
          <a:prstGeom prst="rect">
            <a:avLst/>
          </a:prstGeom>
          <a:noFill/>
        </p:spPr>
        <p:txBody>
          <a:bodyPr wrap="none" rtlCol="0" anchor="ctr">
            <a:spAutoFit/>
          </a:bodyPr>
          <a:lstStyle/>
          <a:p>
            <a:pPr algn="ctr"/>
            <a:r>
              <a:rPr lang="en-US" sz="2000" b="1" spc="-15" dirty="0">
                <a:solidFill>
                  <a:schemeClr val="accent1"/>
                </a:solidFill>
                <a:latin typeface="Raleway" panose="020B0503030101060003" pitchFamily="34" charset="77"/>
              </a:rPr>
              <a:t>03</a:t>
            </a:r>
          </a:p>
        </p:txBody>
      </p:sp>
      <p:sp>
        <p:nvSpPr>
          <p:cNvPr id="18" name="TextBox 17">
            <a:extLst>
              <a:ext uri="{FF2B5EF4-FFF2-40B4-BE49-F238E27FC236}">
                <a16:creationId xmlns:a16="http://schemas.microsoft.com/office/drawing/2014/main" id="{AEE001D6-9405-8C49-8205-0EC746EF5165}"/>
              </a:ext>
            </a:extLst>
          </p:cNvPr>
          <p:cNvSpPr txBox="1"/>
          <p:nvPr/>
        </p:nvSpPr>
        <p:spPr>
          <a:xfrm>
            <a:off x="7130039" y="1411459"/>
            <a:ext cx="483787" cy="400110"/>
          </a:xfrm>
          <a:prstGeom prst="rect">
            <a:avLst/>
          </a:prstGeom>
          <a:noFill/>
        </p:spPr>
        <p:txBody>
          <a:bodyPr wrap="none" rtlCol="0" anchor="ctr">
            <a:spAutoFit/>
          </a:bodyPr>
          <a:lstStyle/>
          <a:p>
            <a:pPr algn="ctr"/>
            <a:r>
              <a:rPr lang="en-US" sz="2000" b="1" spc="-15" dirty="0">
                <a:solidFill>
                  <a:schemeClr val="accent4"/>
                </a:solidFill>
                <a:latin typeface="Raleway" panose="020B0503030101060003" pitchFamily="34" charset="77"/>
              </a:rPr>
              <a:t>04</a:t>
            </a:r>
          </a:p>
        </p:txBody>
      </p:sp>
      <p:sp>
        <p:nvSpPr>
          <p:cNvPr id="19" name="TextBox 18">
            <a:extLst>
              <a:ext uri="{FF2B5EF4-FFF2-40B4-BE49-F238E27FC236}">
                <a16:creationId xmlns:a16="http://schemas.microsoft.com/office/drawing/2014/main" id="{8FD10DDB-DB69-F34A-BBC0-7A73E65E0BC2}"/>
              </a:ext>
            </a:extLst>
          </p:cNvPr>
          <p:cNvSpPr txBox="1"/>
          <p:nvPr/>
        </p:nvSpPr>
        <p:spPr>
          <a:xfrm>
            <a:off x="4875508" y="4404517"/>
            <a:ext cx="480581" cy="400110"/>
          </a:xfrm>
          <a:prstGeom prst="rect">
            <a:avLst/>
          </a:prstGeom>
          <a:noFill/>
        </p:spPr>
        <p:txBody>
          <a:bodyPr wrap="none" rtlCol="0" anchor="ctr">
            <a:spAutoFit/>
          </a:bodyPr>
          <a:lstStyle/>
          <a:p>
            <a:pPr algn="ctr"/>
            <a:r>
              <a:rPr lang="en-US" sz="2000" b="1" spc="-15" dirty="0">
                <a:solidFill>
                  <a:schemeClr val="accent3"/>
                </a:solidFill>
                <a:latin typeface="Raleway" panose="020B0503030101060003" pitchFamily="34" charset="77"/>
              </a:rPr>
              <a:t>05</a:t>
            </a:r>
          </a:p>
        </p:txBody>
      </p:sp>
      <p:pic>
        <p:nvPicPr>
          <p:cNvPr id="2" name="Imagen 1" descr="Logo MinAmbiente">
            <a:extLst>
              <a:ext uri="{FF2B5EF4-FFF2-40B4-BE49-F238E27FC236}">
                <a16:creationId xmlns:a16="http://schemas.microsoft.com/office/drawing/2014/main" id="{990055C6-E251-2BD1-04F6-119DBCC0F944}"/>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320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7" grpId="0" animBg="1"/>
      <p:bldP spid="28" grpId="0" animBg="1"/>
      <p:bldP spid="29" grpId="0" animBg="1"/>
      <p:bldP spid="30" grpId="0" animBg="1"/>
      <p:bldP spid="5" grpId="0"/>
      <p:bldP spid="6" grpId="0"/>
      <p:bldP spid="9" grpId="0"/>
      <p:bldP spid="10" grpId="0"/>
      <p:bldP spid="11" grpId="0"/>
      <p:bldP spid="12" grpId="0"/>
      <p:bldP spid="13" grpId="0"/>
      <p:bldP spid="14" grpId="0"/>
      <p:bldP spid="16" grpId="0"/>
      <p:bldP spid="17" grpId="0"/>
      <p:bldP spid="18" grpId="0"/>
      <p:bldP spid="1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8FE5B-9666-9BED-E7F5-14018FA38279}"/>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EF0ED647-A4FD-8806-4620-087DA2D3FA80}"/>
              </a:ext>
            </a:extLst>
          </p:cNvPr>
          <p:cNvSpPr>
            <a:spLocks noGrp="1"/>
          </p:cNvSpPr>
          <p:nvPr>
            <p:ph type="ctrTitle" idx="4294967295"/>
          </p:nvPr>
        </p:nvSpPr>
        <p:spPr>
          <a:xfrm>
            <a:off x="689113" y="3521422"/>
            <a:ext cx="10813774" cy="1997075"/>
          </a:xfrm>
        </p:spPr>
        <p:txBody>
          <a:bodyPr anchor="b">
            <a:normAutofit/>
          </a:bodyPr>
          <a:lstStyle/>
          <a:p>
            <a:pPr algn="ctr"/>
            <a:r>
              <a:rPr lang="es-CO" sz="3700" dirty="0"/>
              <a:t>GRACIAS POR LA ATENCIÓN.</a:t>
            </a:r>
            <a:br>
              <a:rPr lang="es-CO" sz="2400" dirty="0"/>
            </a:br>
            <a:endParaRPr lang="es-CO" sz="3700" dirty="0"/>
          </a:p>
        </p:txBody>
      </p:sp>
      <p:pic>
        <p:nvPicPr>
          <p:cNvPr id="4" name="Imagen 3" descr="Logo MinAmbiente">
            <a:extLst>
              <a:ext uri="{FF2B5EF4-FFF2-40B4-BE49-F238E27FC236}">
                <a16:creationId xmlns:a16="http://schemas.microsoft.com/office/drawing/2014/main" id="{2BA5A8DC-2547-002D-5D6D-78E5D52D70B3}"/>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3414919" y="420414"/>
            <a:ext cx="5362162" cy="31010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78669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3346177D-ADC4-4968-B747-5CFCD390B5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F7DF3CE-BF46-7BDB-0C4A-DD15FDD9F8A1}"/>
              </a:ext>
            </a:extLst>
          </p:cNvPr>
          <p:cNvSpPr>
            <a:spLocks noGrp="1"/>
          </p:cNvSpPr>
          <p:nvPr>
            <p:ph type="title"/>
          </p:nvPr>
        </p:nvSpPr>
        <p:spPr>
          <a:xfrm>
            <a:off x="5815162" y="40187"/>
            <a:ext cx="5754896" cy="801477"/>
          </a:xfrm>
        </p:spPr>
        <p:txBody>
          <a:bodyPr anchor="b">
            <a:normAutofit/>
          </a:bodyPr>
          <a:lstStyle/>
          <a:p>
            <a:pPr algn="ctr"/>
            <a:r>
              <a:rPr lang="es-CO" sz="4000" b="1" dirty="0"/>
              <a:t>LEY 2327 DE 2023</a:t>
            </a:r>
          </a:p>
        </p:txBody>
      </p:sp>
      <p:pic>
        <p:nvPicPr>
          <p:cNvPr id="9" name="Imagen 8" descr="Logo MinAmbiente">
            <a:extLst>
              <a:ext uri="{FF2B5EF4-FFF2-40B4-BE49-F238E27FC236}">
                <a16:creationId xmlns:a16="http://schemas.microsoft.com/office/drawing/2014/main" id="{38FD563D-81C4-F28D-E2E8-5A1D643B7BFC}"/>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tretch>
            <a:fillRect/>
          </a:stretch>
        </p:blipFill>
        <p:spPr bwMode="auto">
          <a:xfrm>
            <a:off x="390986" y="2079581"/>
            <a:ext cx="3876165" cy="2241637"/>
          </a:xfrm>
          <a:prstGeom prst="rect">
            <a:avLst/>
          </a:prstGeom>
          <a:noFill/>
          <a:extLst>
            <a:ext uri="{909E8E84-426E-40DD-AFC4-6F175D3DCCD1}">
              <a14:hiddenFill xmlns:a14="http://schemas.microsoft.com/office/drawing/2010/main">
                <a:solidFill>
                  <a:srgbClr val="FFFFFF"/>
                </a:solidFill>
              </a14:hiddenFill>
            </a:ext>
          </a:extLst>
        </p:spPr>
      </p:pic>
      <p:sp>
        <p:nvSpPr>
          <p:cNvPr id="3" name="Marcador de contenido 2">
            <a:extLst>
              <a:ext uri="{FF2B5EF4-FFF2-40B4-BE49-F238E27FC236}">
                <a16:creationId xmlns:a16="http://schemas.microsoft.com/office/drawing/2014/main" id="{DE8E9C01-6F3B-2CBB-762E-E92745C8E1A5}"/>
              </a:ext>
            </a:extLst>
          </p:cNvPr>
          <p:cNvSpPr>
            <a:spLocks noGrp="1"/>
          </p:cNvSpPr>
          <p:nvPr>
            <p:ph idx="1"/>
          </p:nvPr>
        </p:nvSpPr>
        <p:spPr>
          <a:xfrm>
            <a:off x="4661289" y="884370"/>
            <a:ext cx="7288923" cy="5516002"/>
          </a:xfrm>
        </p:spPr>
        <p:txBody>
          <a:bodyPr anchor="t">
            <a:normAutofit/>
          </a:bodyPr>
          <a:lstStyle/>
          <a:p>
            <a:pPr marL="0" indent="0" algn="ctr">
              <a:lnSpc>
                <a:spcPct val="110000"/>
              </a:lnSpc>
              <a:buNone/>
            </a:pPr>
            <a:r>
              <a:rPr lang="es-CO" sz="2000" b="1" dirty="0"/>
              <a:t>ARTÍCULO 5. Estrategia para la Gestión de Pasivos Ambientales</a:t>
            </a:r>
          </a:p>
          <a:p>
            <a:pPr marL="0" indent="0" algn="just">
              <a:lnSpc>
                <a:spcPct val="110000"/>
              </a:lnSpc>
              <a:buNone/>
            </a:pPr>
            <a:r>
              <a:rPr lang="es-CO" sz="2000" i="1" dirty="0"/>
              <a:t>“Entiéndase por Estrategia para la Gestión de Pasivos Ambientales, al conjunto de actividades relacionadas con la </a:t>
            </a:r>
            <a:r>
              <a:rPr lang="es-CO" sz="2000" i="1" u="sng" dirty="0"/>
              <a:t>identificación por sospecha, caracterización, evaluación de riesgos, declaración, registro, priorización, intervención, monitoreo, seguimiento y las demás actividades </a:t>
            </a:r>
            <a:r>
              <a:rPr lang="es-CO" sz="2000" i="1" dirty="0"/>
              <a:t>que defina el Ministerio de Ambiente y Desarrollo Sostenible.</a:t>
            </a:r>
          </a:p>
          <a:p>
            <a:pPr marL="0" indent="0" algn="just">
              <a:lnSpc>
                <a:spcPct val="110000"/>
              </a:lnSpc>
              <a:buNone/>
            </a:pPr>
            <a:endParaRPr lang="es-CO" sz="2000" i="1" dirty="0"/>
          </a:p>
          <a:p>
            <a:pPr marL="0" indent="0" algn="just">
              <a:lnSpc>
                <a:spcPct val="110000"/>
              </a:lnSpc>
              <a:buNone/>
            </a:pPr>
            <a:r>
              <a:rPr lang="es-CO" sz="2000" b="1" i="1" dirty="0"/>
              <a:t>Parágrafo</a:t>
            </a:r>
            <a:r>
              <a:rPr lang="es-CO" sz="2000" i="1" dirty="0"/>
              <a:t>. El Ministerio de Ambiente y Desarrollo Sostenible en colaboración con las entidades del orden nacional, regional y local que se estimen pertinentes, formulará y adoptará la Estrategia para la Gestión de Pasivos Ambientales de que trate el presente artículo, dentro de los seis (6) meses siguientes a la entrada en vigencia de la presente ley”.</a:t>
            </a:r>
          </a:p>
          <a:p>
            <a:pPr marL="0" indent="0" algn="just">
              <a:lnSpc>
                <a:spcPct val="110000"/>
              </a:lnSpc>
              <a:buNone/>
            </a:pPr>
            <a:endParaRPr lang="es-CO" sz="2000" dirty="0"/>
          </a:p>
          <a:p>
            <a:pPr marL="0" indent="0" algn="just">
              <a:lnSpc>
                <a:spcPct val="110000"/>
              </a:lnSpc>
              <a:buNone/>
            </a:pPr>
            <a:endParaRPr lang="es-CO" sz="2000" dirty="0"/>
          </a:p>
        </p:txBody>
      </p:sp>
      <p:sp>
        <p:nvSpPr>
          <p:cNvPr id="16" name="Rectangle 15">
            <a:extLst>
              <a:ext uri="{FF2B5EF4-FFF2-40B4-BE49-F238E27FC236}">
                <a16:creationId xmlns:a16="http://schemas.microsoft.com/office/drawing/2014/main" id="{0844A943-BF79-4FEA-ABB1-3BD54D2366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0" y="6400799"/>
            <a:ext cx="12192000" cy="456773"/>
          </a:xfrm>
          <a:prstGeom prst="rect">
            <a:avLst/>
          </a:prstGeom>
          <a:gradFill>
            <a:gsLst>
              <a:gs pos="0">
                <a:schemeClr val="accent1"/>
              </a:gs>
              <a:gs pos="90000">
                <a:srgbClr val="000000"/>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6437CC72-F4A8-4DC3-AFAB-D22C482C81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038600" y="6400799"/>
            <a:ext cx="8153398" cy="456772"/>
          </a:xfrm>
          <a:prstGeom prst="rect">
            <a:avLst/>
          </a:prstGeom>
          <a:gradFill>
            <a:gsLst>
              <a:gs pos="0">
                <a:srgbClr val="000000">
                  <a:alpha val="50000"/>
                </a:srgbClr>
              </a:gs>
              <a:gs pos="100000">
                <a:schemeClr val="accent1">
                  <a:lumMod val="7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253032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7DF3CE-BF46-7BDB-0C4A-DD15FDD9F8A1}"/>
              </a:ext>
            </a:extLst>
          </p:cNvPr>
          <p:cNvSpPr>
            <a:spLocks noGrp="1"/>
          </p:cNvSpPr>
          <p:nvPr>
            <p:ph type="title"/>
          </p:nvPr>
        </p:nvSpPr>
        <p:spPr>
          <a:xfrm>
            <a:off x="363588" y="-76084"/>
            <a:ext cx="11505797" cy="1325563"/>
          </a:xfrm>
        </p:spPr>
        <p:txBody>
          <a:bodyPr>
            <a:normAutofit/>
          </a:bodyPr>
          <a:lstStyle/>
          <a:p>
            <a:pPr algn="ctr"/>
            <a:r>
              <a:rPr lang="es-CO" sz="2800" b="1" dirty="0"/>
              <a:t>ETAPAS DE LA ESTRATEGIA PARA LA GESTIÓN DE PASIVOS AMBIENTALES</a:t>
            </a:r>
          </a:p>
        </p:txBody>
      </p:sp>
      <p:pic>
        <p:nvPicPr>
          <p:cNvPr id="4" name="Imagen 3" descr="Logo MinAmbiente">
            <a:extLst>
              <a:ext uri="{FF2B5EF4-FFF2-40B4-BE49-F238E27FC236}">
                <a16:creationId xmlns:a16="http://schemas.microsoft.com/office/drawing/2014/main" id="{B1C496A3-3D79-D7D4-B96D-F0F569913730}"/>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o 7">
            <a:extLst>
              <a:ext uri="{FF2B5EF4-FFF2-40B4-BE49-F238E27FC236}">
                <a16:creationId xmlns:a16="http://schemas.microsoft.com/office/drawing/2014/main" id="{7CDC8A73-C242-8A48-5D7F-03828DD1B5F7}"/>
              </a:ext>
            </a:extLst>
          </p:cNvPr>
          <p:cNvGrpSpPr/>
          <p:nvPr/>
        </p:nvGrpSpPr>
        <p:grpSpPr>
          <a:xfrm>
            <a:off x="1063843" y="2222648"/>
            <a:ext cx="9980002" cy="3076795"/>
            <a:chOff x="240425" y="1497785"/>
            <a:chExt cx="11265372" cy="3225269"/>
          </a:xfrm>
        </p:grpSpPr>
        <p:grpSp>
          <p:nvGrpSpPr>
            <p:cNvPr id="9" name="Grupo 8">
              <a:extLst>
                <a:ext uri="{FF2B5EF4-FFF2-40B4-BE49-F238E27FC236}">
                  <a16:creationId xmlns:a16="http://schemas.microsoft.com/office/drawing/2014/main" id="{73480248-57B6-F6AE-DCD3-35FE5D53E928}"/>
                </a:ext>
              </a:extLst>
            </p:cNvPr>
            <p:cNvGrpSpPr/>
            <p:nvPr/>
          </p:nvGrpSpPr>
          <p:grpSpPr>
            <a:xfrm>
              <a:off x="315310" y="2144116"/>
              <a:ext cx="10886030" cy="1797265"/>
              <a:chOff x="315310" y="2144116"/>
              <a:chExt cx="10886030" cy="1797265"/>
            </a:xfrm>
          </p:grpSpPr>
          <p:grpSp>
            <p:nvGrpSpPr>
              <p:cNvPr id="17" name="Grupo 16">
                <a:extLst>
                  <a:ext uri="{FF2B5EF4-FFF2-40B4-BE49-F238E27FC236}">
                    <a16:creationId xmlns:a16="http://schemas.microsoft.com/office/drawing/2014/main" id="{16D345D0-E066-5DC4-0669-1C843A97416C}"/>
                  </a:ext>
                </a:extLst>
              </p:cNvPr>
              <p:cNvGrpSpPr/>
              <p:nvPr/>
            </p:nvGrpSpPr>
            <p:grpSpPr>
              <a:xfrm>
                <a:off x="315310" y="2380595"/>
                <a:ext cx="1655380" cy="1560786"/>
                <a:chOff x="315310" y="536028"/>
                <a:chExt cx="1655380" cy="1560786"/>
              </a:xfrm>
              <a:solidFill>
                <a:srgbClr val="FFFF00">
                  <a:alpha val="81176"/>
                </a:srgbClr>
              </a:solidFill>
            </p:grpSpPr>
            <p:sp>
              <p:nvSpPr>
                <p:cNvPr id="54" name="Diagrama de flujo: conector 4">
                  <a:extLst>
                    <a:ext uri="{FF2B5EF4-FFF2-40B4-BE49-F238E27FC236}">
                      <a16:creationId xmlns:a16="http://schemas.microsoft.com/office/drawing/2014/main" id="{FF0FABB8-3ADB-D6B4-69E5-3649BD72DB07}"/>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55" name="Rectángulo: esquinas redondeadas 5">
                  <a:extLst>
                    <a:ext uri="{FF2B5EF4-FFF2-40B4-BE49-F238E27FC236}">
                      <a16:creationId xmlns:a16="http://schemas.microsoft.com/office/drawing/2014/main" id="{B19AF9FE-9701-68C2-01AC-5D32723FF4F5}"/>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cxnSp>
              <p:nvCxnSpPr>
                <p:cNvPr id="56" name="Conector recto 55">
                  <a:extLst>
                    <a:ext uri="{FF2B5EF4-FFF2-40B4-BE49-F238E27FC236}">
                      <a16:creationId xmlns:a16="http://schemas.microsoft.com/office/drawing/2014/main" id="{E0803430-CF21-100F-4E91-06DE91724CD1}"/>
                    </a:ext>
                  </a:extLst>
                </p:cNvPr>
                <p:cNvCxnSpPr>
                  <a:stCxn id="54" idx="4"/>
                </p:cNvCxnSpPr>
                <p:nvPr/>
              </p:nvCxnSpPr>
              <p:spPr>
                <a:xfrm flipH="1">
                  <a:off x="993228" y="1860331"/>
                  <a:ext cx="7882" cy="236483"/>
                </a:xfrm>
                <a:prstGeom prst="line">
                  <a:avLst/>
                </a:prstGeom>
                <a:grpFill/>
                <a:ln>
                  <a:solidFill>
                    <a:srgbClr val="FFFF00"/>
                  </a:solidFill>
                </a:ln>
              </p:spPr>
              <p:style>
                <a:lnRef idx="2">
                  <a:schemeClr val="accent1"/>
                </a:lnRef>
                <a:fillRef idx="0">
                  <a:schemeClr val="accent1"/>
                </a:fillRef>
                <a:effectRef idx="1">
                  <a:schemeClr val="accent1"/>
                </a:effectRef>
                <a:fontRef idx="minor">
                  <a:schemeClr val="tx1"/>
                </a:fontRef>
              </p:style>
            </p:cxnSp>
            <p:sp>
              <p:nvSpPr>
                <p:cNvPr id="57" name="Diagrama de flujo: conector 10">
                  <a:extLst>
                    <a:ext uri="{FF2B5EF4-FFF2-40B4-BE49-F238E27FC236}">
                      <a16:creationId xmlns:a16="http://schemas.microsoft.com/office/drawing/2014/main" id="{A56D1BC4-DD14-920D-7F6C-D4B824C7F807}"/>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Verdana" panose="020B0604030504040204" pitchFamily="34" charset="0"/>
                      <a:ea typeface="Verdana" panose="020B0604030504040204" pitchFamily="34" charset="0"/>
                    </a:rPr>
                    <a:t>1.</a:t>
                  </a:r>
                  <a:endParaRPr lang="es-CO" sz="1400" b="1" dirty="0">
                    <a:solidFill>
                      <a:schemeClr val="tx1"/>
                    </a:solidFill>
                    <a:latin typeface="Verdana" panose="020B0604030504040204" pitchFamily="34" charset="0"/>
                    <a:ea typeface="Verdana" panose="020B0604030504040204" pitchFamily="34" charset="0"/>
                  </a:endParaRPr>
                </a:p>
              </p:txBody>
            </p:sp>
          </p:grpSp>
          <p:grpSp>
            <p:nvGrpSpPr>
              <p:cNvPr id="18" name="Grupo 17">
                <a:extLst>
                  <a:ext uri="{FF2B5EF4-FFF2-40B4-BE49-F238E27FC236}">
                    <a16:creationId xmlns:a16="http://schemas.microsoft.com/office/drawing/2014/main" id="{37B18FBF-9423-5ED3-EE3B-8D875948DB47}"/>
                  </a:ext>
                </a:extLst>
              </p:cNvPr>
              <p:cNvGrpSpPr/>
              <p:nvPr/>
            </p:nvGrpSpPr>
            <p:grpSpPr>
              <a:xfrm>
                <a:off x="1939158" y="2144116"/>
                <a:ext cx="1655380" cy="1560782"/>
                <a:chOff x="315310" y="299549"/>
                <a:chExt cx="1655380" cy="1560782"/>
              </a:xfrm>
              <a:solidFill>
                <a:srgbClr val="FFC000">
                  <a:alpha val="80000"/>
                </a:srgbClr>
              </a:solidFill>
            </p:grpSpPr>
            <p:sp>
              <p:nvSpPr>
                <p:cNvPr id="50" name="Diagrama de flujo: conector 13">
                  <a:extLst>
                    <a:ext uri="{FF2B5EF4-FFF2-40B4-BE49-F238E27FC236}">
                      <a16:creationId xmlns:a16="http://schemas.microsoft.com/office/drawing/2014/main" id="{82AF13A1-4652-8373-717E-4116446BDD67}"/>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51" name="Rectángulo: esquinas redondeadas 14">
                  <a:extLst>
                    <a:ext uri="{FF2B5EF4-FFF2-40B4-BE49-F238E27FC236}">
                      <a16:creationId xmlns:a16="http://schemas.microsoft.com/office/drawing/2014/main" id="{0F4818A4-84DE-C98D-9EC0-DF629F4E4FC7}"/>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cxnSp>
              <p:nvCxnSpPr>
                <p:cNvPr id="52" name="Conector recto 51">
                  <a:extLst>
                    <a:ext uri="{FF2B5EF4-FFF2-40B4-BE49-F238E27FC236}">
                      <a16:creationId xmlns:a16="http://schemas.microsoft.com/office/drawing/2014/main" id="{4BF5CF24-D9C5-6151-3013-DB11DDEE9927}"/>
                    </a:ext>
                  </a:extLst>
                </p:cNvPr>
                <p:cNvCxnSpPr>
                  <a:cxnSpLocks/>
                </p:cNvCxnSpPr>
                <p:nvPr/>
              </p:nvCxnSpPr>
              <p:spPr>
                <a:xfrm flipH="1">
                  <a:off x="993228" y="299549"/>
                  <a:ext cx="7882" cy="236483"/>
                </a:xfrm>
                <a:prstGeom prst="line">
                  <a:avLst/>
                </a:prstGeom>
                <a:grpFill/>
                <a:ln>
                  <a:solidFill>
                    <a:srgbClr val="FFC000"/>
                  </a:solidFill>
                </a:ln>
              </p:spPr>
              <p:style>
                <a:lnRef idx="2">
                  <a:schemeClr val="accent1"/>
                </a:lnRef>
                <a:fillRef idx="0">
                  <a:schemeClr val="accent1"/>
                </a:fillRef>
                <a:effectRef idx="1">
                  <a:schemeClr val="accent1"/>
                </a:effectRef>
                <a:fontRef idx="minor">
                  <a:schemeClr val="tx1"/>
                </a:fontRef>
              </p:style>
            </p:cxnSp>
            <p:sp>
              <p:nvSpPr>
                <p:cNvPr id="53" name="Diagrama de flujo: conector 16">
                  <a:extLst>
                    <a:ext uri="{FF2B5EF4-FFF2-40B4-BE49-F238E27FC236}">
                      <a16:creationId xmlns:a16="http://schemas.microsoft.com/office/drawing/2014/main" id="{9C404EF8-8A22-7F91-6C96-FF984143E82C}"/>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Verdana" panose="020B0604030504040204" pitchFamily="34" charset="0"/>
                      <a:ea typeface="Verdana" panose="020B0604030504040204" pitchFamily="34" charset="0"/>
                    </a:rPr>
                    <a:t>2.</a:t>
                  </a:r>
                  <a:endParaRPr lang="es-CO" sz="1400" b="1" dirty="0">
                    <a:solidFill>
                      <a:schemeClr val="tx1"/>
                    </a:solidFill>
                    <a:latin typeface="Verdana" panose="020B0604030504040204" pitchFamily="34" charset="0"/>
                    <a:ea typeface="Verdana" panose="020B0604030504040204" pitchFamily="34" charset="0"/>
                  </a:endParaRPr>
                </a:p>
              </p:txBody>
            </p:sp>
          </p:grpSp>
          <p:grpSp>
            <p:nvGrpSpPr>
              <p:cNvPr id="19" name="Grupo 18">
                <a:extLst>
                  <a:ext uri="{FF2B5EF4-FFF2-40B4-BE49-F238E27FC236}">
                    <a16:creationId xmlns:a16="http://schemas.microsoft.com/office/drawing/2014/main" id="{54B5BF58-CAC7-D701-2530-B65C936A4866}"/>
                  </a:ext>
                </a:extLst>
              </p:cNvPr>
              <p:cNvGrpSpPr/>
              <p:nvPr/>
            </p:nvGrpSpPr>
            <p:grpSpPr>
              <a:xfrm>
                <a:off x="3555124" y="2380595"/>
                <a:ext cx="1655380" cy="1560786"/>
                <a:chOff x="315310" y="536028"/>
                <a:chExt cx="1655380" cy="1560786"/>
              </a:xfrm>
              <a:solidFill>
                <a:srgbClr val="FF6600">
                  <a:alpha val="80000"/>
                </a:srgbClr>
              </a:solidFill>
            </p:grpSpPr>
            <p:sp>
              <p:nvSpPr>
                <p:cNvPr id="46" name="Diagrama de flujo: conector 18">
                  <a:extLst>
                    <a:ext uri="{FF2B5EF4-FFF2-40B4-BE49-F238E27FC236}">
                      <a16:creationId xmlns:a16="http://schemas.microsoft.com/office/drawing/2014/main" id="{58F85021-B151-BEAB-03F5-45C932AD72B0}"/>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47" name="Rectángulo: esquinas redondeadas 19">
                  <a:extLst>
                    <a:ext uri="{FF2B5EF4-FFF2-40B4-BE49-F238E27FC236}">
                      <a16:creationId xmlns:a16="http://schemas.microsoft.com/office/drawing/2014/main" id="{D8D71AE3-0EAC-6594-5E28-89F67BD137FF}"/>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cxnSp>
              <p:nvCxnSpPr>
                <p:cNvPr id="48" name="Conector recto 47">
                  <a:extLst>
                    <a:ext uri="{FF2B5EF4-FFF2-40B4-BE49-F238E27FC236}">
                      <a16:creationId xmlns:a16="http://schemas.microsoft.com/office/drawing/2014/main" id="{0D7AC92E-78F0-3FA2-F14E-0A8C7A1FDB99}"/>
                    </a:ext>
                  </a:extLst>
                </p:cNvPr>
                <p:cNvCxnSpPr>
                  <a:stCxn id="46" idx="4"/>
                </p:cNvCxnSpPr>
                <p:nvPr/>
              </p:nvCxnSpPr>
              <p:spPr>
                <a:xfrm flipH="1">
                  <a:off x="993228" y="1860331"/>
                  <a:ext cx="7882" cy="236483"/>
                </a:xfrm>
                <a:prstGeom prst="line">
                  <a:avLst/>
                </a:prstGeom>
                <a:grpFill/>
                <a:ln>
                  <a:solidFill>
                    <a:srgbClr val="FF6600"/>
                  </a:solidFill>
                </a:ln>
              </p:spPr>
              <p:style>
                <a:lnRef idx="2">
                  <a:schemeClr val="accent1"/>
                </a:lnRef>
                <a:fillRef idx="0">
                  <a:schemeClr val="accent1"/>
                </a:fillRef>
                <a:effectRef idx="1">
                  <a:schemeClr val="accent1"/>
                </a:effectRef>
                <a:fontRef idx="minor">
                  <a:schemeClr val="tx1"/>
                </a:fontRef>
              </p:style>
            </p:cxnSp>
            <p:sp>
              <p:nvSpPr>
                <p:cNvPr id="49" name="Diagrama de flujo: conector 21">
                  <a:extLst>
                    <a:ext uri="{FF2B5EF4-FFF2-40B4-BE49-F238E27FC236}">
                      <a16:creationId xmlns:a16="http://schemas.microsoft.com/office/drawing/2014/main" id="{A9EE5F41-48F6-E3AE-18F2-9E0AB684E103}"/>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Verdana" panose="020B0604030504040204" pitchFamily="34" charset="0"/>
                      <a:ea typeface="Verdana" panose="020B0604030504040204" pitchFamily="34" charset="0"/>
                    </a:rPr>
                    <a:t>3.</a:t>
                  </a:r>
                  <a:endParaRPr lang="es-CO" sz="1400" b="1" dirty="0">
                    <a:solidFill>
                      <a:schemeClr val="tx1"/>
                    </a:solidFill>
                    <a:latin typeface="Verdana" panose="020B0604030504040204" pitchFamily="34" charset="0"/>
                    <a:ea typeface="Verdana" panose="020B0604030504040204" pitchFamily="34" charset="0"/>
                  </a:endParaRPr>
                </a:p>
              </p:txBody>
            </p:sp>
          </p:grpSp>
          <p:grpSp>
            <p:nvGrpSpPr>
              <p:cNvPr id="20" name="Grupo 19">
                <a:extLst>
                  <a:ext uri="{FF2B5EF4-FFF2-40B4-BE49-F238E27FC236}">
                    <a16:creationId xmlns:a16="http://schemas.microsoft.com/office/drawing/2014/main" id="{FAAD3310-4FF0-D8C0-6C70-86ED155527C1}"/>
                  </a:ext>
                </a:extLst>
              </p:cNvPr>
              <p:cNvGrpSpPr/>
              <p:nvPr/>
            </p:nvGrpSpPr>
            <p:grpSpPr>
              <a:xfrm>
                <a:off x="5163199" y="2144118"/>
                <a:ext cx="1655380" cy="1560782"/>
                <a:chOff x="315310" y="299549"/>
                <a:chExt cx="1655380" cy="1560782"/>
              </a:xfrm>
              <a:solidFill>
                <a:srgbClr val="FF3399">
                  <a:alpha val="80000"/>
                </a:srgbClr>
              </a:solidFill>
            </p:grpSpPr>
            <p:sp>
              <p:nvSpPr>
                <p:cNvPr id="42" name="Diagrama de flujo: conector 24">
                  <a:extLst>
                    <a:ext uri="{FF2B5EF4-FFF2-40B4-BE49-F238E27FC236}">
                      <a16:creationId xmlns:a16="http://schemas.microsoft.com/office/drawing/2014/main" id="{55C5F364-E6BB-458B-7D2E-F4C4827F617F}"/>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43" name="Rectángulo: esquinas redondeadas 25">
                  <a:extLst>
                    <a:ext uri="{FF2B5EF4-FFF2-40B4-BE49-F238E27FC236}">
                      <a16:creationId xmlns:a16="http://schemas.microsoft.com/office/drawing/2014/main" id="{D03E6AC5-96BD-D4BA-9DCF-FE419AD40851}"/>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cxnSp>
              <p:nvCxnSpPr>
                <p:cNvPr id="44" name="Conector recto 43">
                  <a:extLst>
                    <a:ext uri="{FF2B5EF4-FFF2-40B4-BE49-F238E27FC236}">
                      <a16:creationId xmlns:a16="http://schemas.microsoft.com/office/drawing/2014/main" id="{8B79E631-17F8-1572-82C0-F9E68A398C9B}"/>
                    </a:ext>
                  </a:extLst>
                </p:cNvPr>
                <p:cNvCxnSpPr>
                  <a:cxnSpLocks/>
                </p:cNvCxnSpPr>
                <p:nvPr/>
              </p:nvCxnSpPr>
              <p:spPr>
                <a:xfrm flipH="1">
                  <a:off x="993228" y="299549"/>
                  <a:ext cx="7882" cy="236483"/>
                </a:xfrm>
                <a:prstGeom prst="line">
                  <a:avLst/>
                </a:prstGeom>
                <a:grpFill/>
                <a:ln>
                  <a:solidFill>
                    <a:srgbClr val="FF3399"/>
                  </a:solidFill>
                </a:ln>
              </p:spPr>
              <p:style>
                <a:lnRef idx="2">
                  <a:schemeClr val="accent1"/>
                </a:lnRef>
                <a:fillRef idx="0">
                  <a:schemeClr val="accent1"/>
                </a:fillRef>
                <a:effectRef idx="1">
                  <a:schemeClr val="accent1"/>
                </a:effectRef>
                <a:fontRef idx="minor">
                  <a:schemeClr val="tx1"/>
                </a:fontRef>
              </p:style>
            </p:cxnSp>
            <p:sp>
              <p:nvSpPr>
                <p:cNvPr id="45" name="Diagrama de flujo: conector 27">
                  <a:extLst>
                    <a:ext uri="{FF2B5EF4-FFF2-40B4-BE49-F238E27FC236}">
                      <a16:creationId xmlns:a16="http://schemas.microsoft.com/office/drawing/2014/main" id="{259C7ACC-605C-CD1C-602F-BA6A4283370F}"/>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Verdana" panose="020B0604030504040204" pitchFamily="34" charset="0"/>
                      <a:ea typeface="Verdana" panose="020B0604030504040204" pitchFamily="34" charset="0"/>
                    </a:rPr>
                    <a:t>4.</a:t>
                  </a:r>
                  <a:endParaRPr lang="es-CO" sz="1400" b="1" dirty="0">
                    <a:solidFill>
                      <a:schemeClr val="tx1"/>
                    </a:solidFill>
                    <a:latin typeface="Verdana" panose="020B0604030504040204" pitchFamily="34" charset="0"/>
                    <a:ea typeface="Verdana" panose="020B0604030504040204" pitchFamily="34" charset="0"/>
                  </a:endParaRPr>
                </a:p>
              </p:txBody>
            </p:sp>
          </p:grpSp>
          <p:grpSp>
            <p:nvGrpSpPr>
              <p:cNvPr id="21" name="Grupo 20">
                <a:extLst>
                  <a:ext uri="{FF2B5EF4-FFF2-40B4-BE49-F238E27FC236}">
                    <a16:creationId xmlns:a16="http://schemas.microsoft.com/office/drawing/2014/main" id="{43A51A1A-C237-3812-8490-DC56E6462276}"/>
                  </a:ext>
                </a:extLst>
              </p:cNvPr>
              <p:cNvGrpSpPr/>
              <p:nvPr/>
            </p:nvGrpSpPr>
            <p:grpSpPr>
              <a:xfrm>
                <a:off x="6723978" y="2380595"/>
                <a:ext cx="1655380" cy="1560786"/>
                <a:chOff x="315310" y="536028"/>
                <a:chExt cx="1655380" cy="1560786"/>
              </a:xfrm>
              <a:solidFill>
                <a:srgbClr val="CC00CC">
                  <a:alpha val="80000"/>
                </a:srgbClr>
              </a:solidFill>
            </p:grpSpPr>
            <p:sp>
              <p:nvSpPr>
                <p:cNvPr id="38" name="Diagrama de flujo: conector 29">
                  <a:extLst>
                    <a:ext uri="{FF2B5EF4-FFF2-40B4-BE49-F238E27FC236}">
                      <a16:creationId xmlns:a16="http://schemas.microsoft.com/office/drawing/2014/main" id="{A3273DE2-3A27-F842-AD7F-21B27F3DC3F2}"/>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39" name="Rectángulo: esquinas redondeadas 30">
                  <a:extLst>
                    <a:ext uri="{FF2B5EF4-FFF2-40B4-BE49-F238E27FC236}">
                      <a16:creationId xmlns:a16="http://schemas.microsoft.com/office/drawing/2014/main" id="{2DB7968F-E8DE-33D2-C8B9-BF990DB44EF6}"/>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cxnSp>
              <p:nvCxnSpPr>
                <p:cNvPr id="40" name="Conector recto 39">
                  <a:extLst>
                    <a:ext uri="{FF2B5EF4-FFF2-40B4-BE49-F238E27FC236}">
                      <a16:creationId xmlns:a16="http://schemas.microsoft.com/office/drawing/2014/main" id="{B1CBEEC6-F795-E5D7-45DF-0C98BABCDACD}"/>
                    </a:ext>
                  </a:extLst>
                </p:cNvPr>
                <p:cNvCxnSpPr>
                  <a:stCxn id="38" idx="4"/>
                </p:cNvCxnSpPr>
                <p:nvPr/>
              </p:nvCxnSpPr>
              <p:spPr>
                <a:xfrm flipH="1">
                  <a:off x="993228" y="1860331"/>
                  <a:ext cx="7882" cy="236483"/>
                </a:xfrm>
                <a:prstGeom prst="line">
                  <a:avLst/>
                </a:prstGeom>
                <a:grpFill/>
                <a:ln>
                  <a:solidFill>
                    <a:srgbClr val="CC00CC"/>
                  </a:solidFill>
                </a:ln>
              </p:spPr>
              <p:style>
                <a:lnRef idx="2">
                  <a:schemeClr val="accent1"/>
                </a:lnRef>
                <a:fillRef idx="0">
                  <a:schemeClr val="accent1"/>
                </a:fillRef>
                <a:effectRef idx="1">
                  <a:schemeClr val="accent1"/>
                </a:effectRef>
                <a:fontRef idx="minor">
                  <a:schemeClr val="tx1"/>
                </a:fontRef>
              </p:style>
            </p:cxnSp>
            <p:sp>
              <p:nvSpPr>
                <p:cNvPr id="41" name="Diagrama de flujo: conector 32">
                  <a:extLst>
                    <a:ext uri="{FF2B5EF4-FFF2-40B4-BE49-F238E27FC236}">
                      <a16:creationId xmlns:a16="http://schemas.microsoft.com/office/drawing/2014/main" id="{CE2C440F-BA76-F57E-9203-0A95F304A656}"/>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Verdana" panose="020B0604030504040204" pitchFamily="34" charset="0"/>
                      <a:ea typeface="Verdana" panose="020B0604030504040204" pitchFamily="34" charset="0"/>
                    </a:rPr>
                    <a:t>5.</a:t>
                  </a:r>
                  <a:endParaRPr lang="es-CO" sz="1400" b="1" dirty="0">
                    <a:solidFill>
                      <a:schemeClr val="tx1"/>
                    </a:solidFill>
                    <a:latin typeface="Verdana" panose="020B0604030504040204" pitchFamily="34" charset="0"/>
                    <a:ea typeface="Verdana" panose="020B0604030504040204" pitchFamily="34" charset="0"/>
                  </a:endParaRPr>
                </a:p>
              </p:txBody>
            </p:sp>
          </p:grpSp>
          <p:grpSp>
            <p:nvGrpSpPr>
              <p:cNvPr id="22" name="Grupo 21">
                <a:extLst>
                  <a:ext uri="{FF2B5EF4-FFF2-40B4-BE49-F238E27FC236}">
                    <a16:creationId xmlns:a16="http://schemas.microsoft.com/office/drawing/2014/main" id="{8D43B825-26C9-50CB-4D1C-927EED55B9D3}"/>
                  </a:ext>
                </a:extLst>
              </p:cNvPr>
              <p:cNvGrpSpPr/>
              <p:nvPr/>
            </p:nvGrpSpPr>
            <p:grpSpPr>
              <a:xfrm>
                <a:off x="8268978" y="2144116"/>
                <a:ext cx="1655380" cy="1560782"/>
                <a:chOff x="315310" y="299549"/>
                <a:chExt cx="1655380" cy="1560782"/>
              </a:xfrm>
              <a:solidFill>
                <a:srgbClr val="3399FF">
                  <a:alpha val="80000"/>
                </a:srgbClr>
              </a:solidFill>
            </p:grpSpPr>
            <p:sp>
              <p:nvSpPr>
                <p:cNvPr id="34" name="Diagrama de flujo: conector 34">
                  <a:extLst>
                    <a:ext uri="{FF2B5EF4-FFF2-40B4-BE49-F238E27FC236}">
                      <a16:creationId xmlns:a16="http://schemas.microsoft.com/office/drawing/2014/main" id="{4C0E668D-D096-8FD9-F874-4871C61CC139}"/>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35" name="Rectángulo: esquinas redondeadas 35">
                  <a:extLst>
                    <a:ext uri="{FF2B5EF4-FFF2-40B4-BE49-F238E27FC236}">
                      <a16:creationId xmlns:a16="http://schemas.microsoft.com/office/drawing/2014/main" id="{CF0385C2-C6BA-9A36-2A72-8CD50DBFCC7C}"/>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cxnSp>
              <p:nvCxnSpPr>
                <p:cNvPr id="36" name="Conector recto 35">
                  <a:extLst>
                    <a:ext uri="{FF2B5EF4-FFF2-40B4-BE49-F238E27FC236}">
                      <a16:creationId xmlns:a16="http://schemas.microsoft.com/office/drawing/2014/main" id="{B993E177-3957-0673-9047-3A254C2E4820}"/>
                    </a:ext>
                  </a:extLst>
                </p:cNvPr>
                <p:cNvCxnSpPr>
                  <a:cxnSpLocks/>
                </p:cNvCxnSpPr>
                <p:nvPr/>
              </p:nvCxnSpPr>
              <p:spPr>
                <a:xfrm flipH="1">
                  <a:off x="993228" y="299549"/>
                  <a:ext cx="7882" cy="236483"/>
                </a:xfrm>
                <a:prstGeom prst="line">
                  <a:avLst/>
                </a:prstGeom>
                <a:grpFill/>
                <a:ln>
                  <a:solidFill>
                    <a:srgbClr val="3399FF"/>
                  </a:solidFill>
                </a:ln>
              </p:spPr>
              <p:style>
                <a:lnRef idx="2">
                  <a:schemeClr val="accent1"/>
                </a:lnRef>
                <a:fillRef idx="0">
                  <a:schemeClr val="accent1"/>
                </a:fillRef>
                <a:effectRef idx="1">
                  <a:schemeClr val="accent1"/>
                </a:effectRef>
                <a:fontRef idx="minor">
                  <a:schemeClr val="tx1"/>
                </a:fontRef>
              </p:style>
            </p:cxnSp>
            <p:sp>
              <p:nvSpPr>
                <p:cNvPr id="37" name="Diagrama de flujo: conector 37">
                  <a:extLst>
                    <a:ext uri="{FF2B5EF4-FFF2-40B4-BE49-F238E27FC236}">
                      <a16:creationId xmlns:a16="http://schemas.microsoft.com/office/drawing/2014/main" id="{9E138AC5-95DB-C22B-AE19-10478FB25CE9}"/>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Verdana" panose="020B0604030504040204" pitchFamily="34" charset="0"/>
                      <a:ea typeface="Verdana" panose="020B0604030504040204" pitchFamily="34" charset="0"/>
                    </a:rPr>
                    <a:t>6.</a:t>
                  </a:r>
                  <a:endParaRPr lang="es-CO" sz="1400" b="1" dirty="0">
                    <a:solidFill>
                      <a:schemeClr val="tx1"/>
                    </a:solidFill>
                    <a:latin typeface="Verdana" panose="020B0604030504040204" pitchFamily="34" charset="0"/>
                    <a:ea typeface="Verdana" panose="020B0604030504040204" pitchFamily="34" charset="0"/>
                  </a:endParaRPr>
                </a:p>
              </p:txBody>
            </p:sp>
          </p:grpSp>
          <p:grpSp>
            <p:nvGrpSpPr>
              <p:cNvPr id="23" name="Grupo 22">
                <a:extLst>
                  <a:ext uri="{FF2B5EF4-FFF2-40B4-BE49-F238E27FC236}">
                    <a16:creationId xmlns:a16="http://schemas.microsoft.com/office/drawing/2014/main" id="{27A3D2AE-ACFB-2C69-54D9-CE1D138BC3D7}"/>
                  </a:ext>
                </a:extLst>
              </p:cNvPr>
              <p:cNvGrpSpPr/>
              <p:nvPr/>
            </p:nvGrpSpPr>
            <p:grpSpPr>
              <a:xfrm>
                <a:off x="9829740" y="2380595"/>
                <a:ext cx="1371600" cy="1560786"/>
                <a:chOff x="315310" y="536028"/>
                <a:chExt cx="1371600" cy="1560786"/>
              </a:xfrm>
              <a:solidFill>
                <a:srgbClr val="3B7D23">
                  <a:alpha val="80000"/>
                </a:srgbClr>
              </a:solidFill>
            </p:grpSpPr>
            <p:sp>
              <p:nvSpPr>
                <p:cNvPr id="31" name="Diagrama de flujo: conector 39">
                  <a:extLst>
                    <a:ext uri="{FF2B5EF4-FFF2-40B4-BE49-F238E27FC236}">
                      <a16:creationId xmlns:a16="http://schemas.microsoft.com/office/drawing/2014/main" id="{64F5D324-1714-5655-F9C1-3718134838C6}"/>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cxnSp>
              <p:nvCxnSpPr>
                <p:cNvPr id="32" name="Conector recto 31">
                  <a:extLst>
                    <a:ext uri="{FF2B5EF4-FFF2-40B4-BE49-F238E27FC236}">
                      <a16:creationId xmlns:a16="http://schemas.microsoft.com/office/drawing/2014/main" id="{C16F92EE-C031-7D50-9356-E79B8673EF76}"/>
                    </a:ext>
                  </a:extLst>
                </p:cNvPr>
                <p:cNvCxnSpPr>
                  <a:stCxn id="31" idx="4"/>
                </p:cNvCxnSpPr>
                <p:nvPr/>
              </p:nvCxnSpPr>
              <p:spPr>
                <a:xfrm flipH="1">
                  <a:off x="993228" y="1860331"/>
                  <a:ext cx="7882" cy="236483"/>
                </a:xfrm>
                <a:prstGeom prst="line">
                  <a:avLst/>
                </a:prstGeom>
                <a:grpFill/>
                <a:ln>
                  <a:solidFill>
                    <a:srgbClr val="00B050"/>
                  </a:solidFill>
                </a:ln>
              </p:spPr>
              <p:style>
                <a:lnRef idx="2">
                  <a:schemeClr val="accent1"/>
                </a:lnRef>
                <a:fillRef idx="0">
                  <a:schemeClr val="accent1"/>
                </a:fillRef>
                <a:effectRef idx="1">
                  <a:schemeClr val="accent1"/>
                </a:effectRef>
                <a:fontRef idx="minor">
                  <a:schemeClr val="tx1"/>
                </a:fontRef>
              </p:style>
            </p:cxnSp>
            <p:sp>
              <p:nvSpPr>
                <p:cNvPr id="33" name="Diagrama de flujo: conector 42">
                  <a:extLst>
                    <a:ext uri="{FF2B5EF4-FFF2-40B4-BE49-F238E27FC236}">
                      <a16:creationId xmlns:a16="http://schemas.microsoft.com/office/drawing/2014/main" id="{56AF0F57-296C-6B1F-CEF9-2D1BA59C7F7F}"/>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dirty="0">
                      <a:solidFill>
                        <a:schemeClr val="tx1"/>
                      </a:solidFill>
                      <a:latin typeface="Verdana" panose="020B0604030504040204" pitchFamily="34" charset="0"/>
                      <a:ea typeface="Verdana" panose="020B0604030504040204" pitchFamily="34" charset="0"/>
                    </a:rPr>
                    <a:t>7.</a:t>
                  </a:r>
                  <a:endParaRPr lang="es-CO" sz="1400" b="1" dirty="0">
                    <a:solidFill>
                      <a:schemeClr val="tx1"/>
                    </a:solidFill>
                    <a:latin typeface="Verdana" panose="020B0604030504040204" pitchFamily="34" charset="0"/>
                    <a:ea typeface="Verdana" panose="020B0604030504040204" pitchFamily="34" charset="0"/>
                  </a:endParaRPr>
                </a:p>
              </p:txBody>
            </p:sp>
          </p:grpSp>
          <p:sp>
            <p:nvSpPr>
              <p:cNvPr id="24" name="Diagrama de flujo: conector 43">
                <a:extLst>
                  <a:ext uri="{FF2B5EF4-FFF2-40B4-BE49-F238E27FC236}">
                    <a16:creationId xmlns:a16="http://schemas.microsoft.com/office/drawing/2014/main" id="{51A050A8-6C7F-4E44-18CD-0119422DE6BF}"/>
                  </a:ext>
                </a:extLst>
              </p:cNvPr>
              <p:cNvSpPr/>
              <p:nvPr/>
            </p:nvSpPr>
            <p:spPr>
              <a:xfrm>
                <a:off x="425673" y="2506722"/>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25" name="Diagrama de flujo: conector 44">
                <a:extLst>
                  <a:ext uri="{FF2B5EF4-FFF2-40B4-BE49-F238E27FC236}">
                    <a16:creationId xmlns:a16="http://schemas.microsoft.com/office/drawing/2014/main" id="{27E5A7AB-2247-0A93-AD51-7997B7645D4A}"/>
                  </a:ext>
                </a:extLst>
              </p:cNvPr>
              <p:cNvSpPr/>
              <p:nvPr/>
            </p:nvSpPr>
            <p:spPr>
              <a:xfrm>
                <a:off x="2045575" y="2506721"/>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26" name="Diagrama de flujo: conector 45">
                <a:extLst>
                  <a:ext uri="{FF2B5EF4-FFF2-40B4-BE49-F238E27FC236}">
                    <a16:creationId xmlns:a16="http://schemas.microsoft.com/office/drawing/2014/main" id="{1846FDCD-008C-A162-AD10-364BFA9EEBB2}"/>
                  </a:ext>
                </a:extLst>
              </p:cNvPr>
              <p:cNvSpPr/>
              <p:nvPr/>
            </p:nvSpPr>
            <p:spPr>
              <a:xfrm>
                <a:off x="3665469" y="2498841"/>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27" name="Diagrama de flujo: conector 46">
                <a:extLst>
                  <a:ext uri="{FF2B5EF4-FFF2-40B4-BE49-F238E27FC236}">
                    <a16:creationId xmlns:a16="http://schemas.microsoft.com/office/drawing/2014/main" id="{9638D9CE-EB8C-2110-13F1-99DFF9E89E01}"/>
                  </a:ext>
                </a:extLst>
              </p:cNvPr>
              <p:cNvSpPr/>
              <p:nvPr/>
            </p:nvSpPr>
            <p:spPr>
              <a:xfrm>
                <a:off x="5273553" y="2498842"/>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28" name="Diagrama de flujo: conector 47">
                <a:extLst>
                  <a:ext uri="{FF2B5EF4-FFF2-40B4-BE49-F238E27FC236}">
                    <a16:creationId xmlns:a16="http://schemas.microsoft.com/office/drawing/2014/main" id="{CB73ACDD-2CF9-BB44-3F6A-7B9E3A2C481C}"/>
                  </a:ext>
                </a:extLst>
              </p:cNvPr>
              <p:cNvSpPr/>
              <p:nvPr/>
            </p:nvSpPr>
            <p:spPr>
              <a:xfrm>
                <a:off x="6842216" y="2514604"/>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29" name="Diagrama de flujo: conector 48">
                <a:extLst>
                  <a:ext uri="{FF2B5EF4-FFF2-40B4-BE49-F238E27FC236}">
                    <a16:creationId xmlns:a16="http://schemas.microsoft.com/office/drawing/2014/main" id="{C124AE49-2763-86C8-AB66-0058459F4F96}"/>
                  </a:ext>
                </a:extLst>
              </p:cNvPr>
              <p:cNvSpPr/>
              <p:nvPr/>
            </p:nvSpPr>
            <p:spPr>
              <a:xfrm>
                <a:off x="8387214" y="2514604"/>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sp>
            <p:nvSpPr>
              <p:cNvPr id="30" name="Diagrama de flujo: conector 49">
                <a:extLst>
                  <a:ext uri="{FF2B5EF4-FFF2-40B4-BE49-F238E27FC236}">
                    <a16:creationId xmlns:a16="http://schemas.microsoft.com/office/drawing/2014/main" id="{D79453A1-8E20-748E-2E20-815B3158923D}"/>
                  </a:ext>
                </a:extLst>
              </p:cNvPr>
              <p:cNvSpPr/>
              <p:nvPr/>
            </p:nvSpPr>
            <p:spPr>
              <a:xfrm>
                <a:off x="9940094" y="2514604"/>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400" dirty="0"/>
              </a:p>
            </p:txBody>
          </p:sp>
        </p:grpSp>
        <p:sp>
          <p:nvSpPr>
            <p:cNvPr id="10" name="CuadroTexto 9">
              <a:extLst>
                <a:ext uri="{FF2B5EF4-FFF2-40B4-BE49-F238E27FC236}">
                  <a16:creationId xmlns:a16="http://schemas.microsoft.com/office/drawing/2014/main" id="{2F95F889-8BA8-96D6-22F4-67BADC891A1B}"/>
                </a:ext>
              </a:extLst>
            </p:cNvPr>
            <p:cNvSpPr txBox="1"/>
            <p:nvPr/>
          </p:nvSpPr>
          <p:spPr>
            <a:xfrm>
              <a:off x="240425" y="3936916"/>
              <a:ext cx="1682969" cy="435548"/>
            </a:xfrm>
            <a:prstGeom prst="rect">
              <a:avLst/>
            </a:prstGeom>
            <a:noFill/>
          </p:spPr>
          <p:txBody>
            <a:bodyPr wrap="square" rtlCol="0">
              <a:spAutoFit/>
            </a:bodyPr>
            <a:lstStyle/>
            <a:p>
              <a:pPr algn="ctr"/>
              <a:r>
                <a:rPr lang="es-ES" sz="1050" b="1" dirty="0">
                  <a:latin typeface="Verdana" panose="020B0604030504040204" pitchFamily="34" charset="0"/>
                  <a:ea typeface="Verdana" panose="020B0604030504040204" pitchFamily="34" charset="0"/>
                </a:rPr>
                <a:t>IDENTIFICACIÓN POR SOSPECHA</a:t>
              </a:r>
              <a:endParaRPr lang="es-CO" sz="1050" b="1" dirty="0">
                <a:latin typeface="Verdana" panose="020B0604030504040204" pitchFamily="34" charset="0"/>
                <a:ea typeface="Verdana" panose="020B0604030504040204" pitchFamily="34" charset="0"/>
              </a:endParaRPr>
            </a:p>
          </p:txBody>
        </p:sp>
        <p:sp>
          <p:nvSpPr>
            <p:cNvPr id="11" name="CuadroTexto 10">
              <a:extLst>
                <a:ext uri="{FF2B5EF4-FFF2-40B4-BE49-F238E27FC236}">
                  <a16:creationId xmlns:a16="http://schemas.microsoft.com/office/drawing/2014/main" id="{1E1EB28B-C8B9-FD85-3E45-8B06E2598744}"/>
                </a:ext>
              </a:extLst>
            </p:cNvPr>
            <p:cNvSpPr txBox="1"/>
            <p:nvPr/>
          </p:nvSpPr>
          <p:spPr>
            <a:xfrm>
              <a:off x="1637656" y="1497785"/>
              <a:ext cx="1885937" cy="604929"/>
            </a:xfrm>
            <a:prstGeom prst="rect">
              <a:avLst/>
            </a:prstGeom>
            <a:noFill/>
          </p:spPr>
          <p:txBody>
            <a:bodyPr wrap="square" rtlCol="0">
              <a:spAutoFit/>
            </a:bodyPr>
            <a:lstStyle/>
            <a:p>
              <a:pPr algn="ctr"/>
              <a:r>
                <a:rPr lang="es-ES" sz="1050" b="1" dirty="0">
                  <a:latin typeface="Verdana" panose="020B0604030504040204" pitchFamily="34" charset="0"/>
                  <a:ea typeface="Verdana" panose="020B0604030504040204" pitchFamily="34" charset="0"/>
                </a:rPr>
                <a:t>CARACTERIZACIÓN O ANÁLISIS PRELIMINAR</a:t>
              </a:r>
              <a:endParaRPr lang="es-CO" sz="1050" b="1" dirty="0">
                <a:latin typeface="Verdana" panose="020B0604030504040204" pitchFamily="34" charset="0"/>
                <a:ea typeface="Verdana" panose="020B0604030504040204" pitchFamily="34" charset="0"/>
              </a:endParaRPr>
            </a:p>
          </p:txBody>
        </p:sp>
        <p:sp>
          <p:nvSpPr>
            <p:cNvPr id="12" name="CuadroTexto 11">
              <a:extLst>
                <a:ext uri="{FF2B5EF4-FFF2-40B4-BE49-F238E27FC236}">
                  <a16:creationId xmlns:a16="http://schemas.microsoft.com/office/drawing/2014/main" id="{D7AC1EBF-6414-96AC-FA41-35E4C4C05777}"/>
                </a:ext>
              </a:extLst>
            </p:cNvPr>
            <p:cNvSpPr txBox="1"/>
            <p:nvPr/>
          </p:nvSpPr>
          <p:spPr>
            <a:xfrm>
              <a:off x="3310758" y="3929033"/>
              <a:ext cx="1948986" cy="604929"/>
            </a:xfrm>
            <a:prstGeom prst="rect">
              <a:avLst/>
            </a:prstGeom>
            <a:noFill/>
          </p:spPr>
          <p:txBody>
            <a:bodyPr wrap="square" rtlCol="0">
              <a:spAutoFit/>
            </a:bodyPr>
            <a:lstStyle/>
            <a:p>
              <a:pPr algn="ctr"/>
              <a:r>
                <a:rPr lang="es-ES" sz="1050" b="1" dirty="0">
                  <a:latin typeface="Verdana" panose="020B0604030504040204" pitchFamily="34" charset="0"/>
                  <a:ea typeface="Verdana" panose="020B0604030504040204" pitchFamily="34" charset="0"/>
                </a:rPr>
                <a:t>EVALUACIÓN DE RIESGO O ANÁLISIS DETALLADO</a:t>
              </a:r>
              <a:endParaRPr lang="es-CO" sz="1050" b="1" dirty="0">
                <a:latin typeface="Verdana" panose="020B0604030504040204" pitchFamily="34" charset="0"/>
                <a:ea typeface="Verdana" panose="020B0604030504040204" pitchFamily="34" charset="0"/>
              </a:endParaRPr>
            </a:p>
          </p:txBody>
        </p:sp>
        <p:sp>
          <p:nvSpPr>
            <p:cNvPr id="13" name="CuadroTexto 12">
              <a:extLst>
                <a:ext uri="{FF2B5EF4-FFF2-40B4-BE49-F238E27FC236}">
                  <a16:creationId xmlns:a16="http://schemas.microsoft.com/office/drawing/2014/main" id="{843428C7-C16B-4226-36F9-128643E2F93D}"/>
                </a:ext>
              </a:extLst>
            </p:cNvPr>
            <p:cNvSpPr txBox="1"/>
            <p:nvPr/>
          </p:nvSpPr>
          <p:spPr>
            <a:xfrm>
              <a:off x="4893230" y="1676802"/>
              <a:ext cx="1948986" cy="435548"/>
            </a:xfrm>
            <a:prstGeom prst="rect">
              <a:avLst/>
            </a:prstGeom>
            <a:noFill/>
          </p:spPr>
          <p:txBody>
            <a:bodyPr wrap="square" rtlCol="0">
              <a:spAutoFit/>
            </a:bodyPr>
            <a:lstStyle/>
            <a:p>
              <a:pPr algn="ctr"/>
              <a:r>
                <a:rPr lang="es-ES" sz="1050" b="1" dirty="0">
                  <a:latin typeface="Verdana" panose="020B0604030504040204" pitchFamily="34" charset="0"/>
                  <a:ea typeface="Verdana" panose="020B0604030504040204" pitchFamily="34" charset="0"/>
                </a:rPr>
                <a:t>DECLARACIÓN Y REGISTRO EN REPA</a:t>
              </a:r>
              <a:endParaRPr lang="es-CO" sz="1050" b="1" dirty="0">
                <a:latin typeface="Verdana" panose="020B0604030504040204" pitchFamily="34" charset="0"/>
                <a:ea typeface="Verdana" panose="020B0604030504040204" pitchFamily="34" charset="0"/>
              </a:endParaRPr>
            </a:p>
          </p:txBody>
        </p:sp>
        <p:sp>
          <p:nvSpPr>
            <p:cNvPr id="14" name="CuadroTexto 13">
              <a:extLst>
                <a:ext uri="{FF2B5EF4-FFF2-40B4-BE49-F238E27FC236}">
                  <a16:creationId xmlns:a16="http://schemas.microsoft.com/office/drawing/2014/main" id="{FA943C62-ECB6-982F-C888-638DD684B8AF}"/>
                </a:ext>
              </a:extLst>
            </p:cNvPr>
            <p:cNvSpPr txBox="1"/>
            <p:nvPr/>
          </p:nvSpPr>
          <p:spPr>
            <a:xfrm>
              <a:off x="6451049" y="3948745"/>
              <a:ext cx="1948986" cy="774309"/>
            </a:xfrm>
            <a:prstGeom prst="rect">
              <a:avLst/>
            </a:prstGeom>
            <a:noFill/>
          </p:spPr>
          <p:txBody>
            <a:bodyPr wrap="square" rtlCol="0">
              <a:spAutoFit/>
            </a:bodyPr>
            <a:lstStyle/>
            <a:p>
              <a:pPr algn="ctr"/>
              <a:r>
                <a:rPr lang="es-ES" sz="1050" b="1" dirty="0">
                  <a:latin typeface="Verdana" panose="020B0604030504040204" pitchFamily="34" charset="0"/>
                  <a:ea typeface="Verdana" panose="020B0604030504040204" pitchFamily="34" charset="0"/>
                </a:rPr>
                <a:t>ANÁLISIS DE RESPONSABILIDAD PARA LA INTERVENCIÓN</a:t>
              </a:r>
              <a:endParaRPr lang="es-CO" sz="1050" b="1" dirty="0">
                <a:latin typeface="Verdana" panose="020B0604030504040204" pitchFamily="34" charset="0"/>
                <a:ea typeface="Verdana" panose="020B0604030504040204" pitchFamily="34" charset="0"/>
              </a:endParaRPr>
            </a:p>
          </p:txBody>
        </p:sp>
        <p:sp>
          <p:nvSpPr>
            <p:cNvPr id="15" name="CuadroTexto 14">
              <a:extLst>
                <a:ext uri="{FF2B5EF4-FFF2-40B4-BE49-F238E27FC236}">
                  <a16:creationId xmlns:a16="http://schemas.microsoft.com/office/drawing/2014/main" id="{F787A9A7-84BC-C7B3-8DBA-62AD6C4C41AF}"/>
                </a:ext>
              </a:extLst>
            </p:cNvPr>
            <p:cNvSpPr txBox="1"/>
            <p:nvPr/>
          </p:nvSpPr>
          <p:spPr>
            <a:xfrm>
              <a:off x="7998955" y="1800112"/>
              <a:ext cx="1948986" cy="266169"/>
            </a:xfrm>
            <a:prstGeom prst="rect">
              <a:avLst/>
            </a:prstGeom>
            <a:noFill/>
          </p:spPr>
          <p:txBody>
            <a:bodyPr wrap="square" rtlCol="0">
              <a:spAutoFit/>
            </a:bodyPr>
            <a:lstStyle/>
            <a:p>
              <a:pPr algn="ctr"/>
              <a:r>
                <a:rPr lang="es-ES" sz="1050" b="1" dirty="0">
                  <a:latin typeface="Verdana" panose="020B0604030504040204" pitchFamily="34" charset="0"/>
                  <a:ea typeface="Verdana" panose="020B0604030504040204" pitchFamily="34" charset="0"/>
                </a:rPr>
                <a:t>INTERVENCIÓN</a:t>
              </a:r>
              <a:endParaRPr lang="es-CO" sz="1050" b="1" dirty="0">
                <a:latin typeface="Verdana" panose="020B0604030504040204" pitchFamily="34" charset="0"/>
                <a:ea typeface="Verdana" panose="020B0604030504040204" pitchFamily="34" charset="0"/>
              </a:endParaRPr>
            </a:p>
          </p:txBody>
        </p:sp>
        <p:sp>
          <p:nvSpPr>
            <p:cNvPr id="16" name="CuadroTexto 15">
              <a:extLst>
                <a:ext uri="{FF2B5EF4-FFF2-40B4-BE49-F238E27FC236}">
                  <a16:creationId xmlns:a16="http://schemas.microsoft.com/office/drawing/2014/main" id="{130A6404-4DAD-09EB-8FFC-3A1A0F3D1207}"/>
                </a:ext>
              </a:extLst>
            </p:cNvPr>
            <p:cNvSpPr txBox="1"/>
            <p:nvPr/>
          </p:nvSpPr>
          <p:spPr>
            <a:xfrm>
              <a:off x="9556811" y="3975200"/>
              <a:ext cx="1948986" cy="266169"/>
            </a:xfrm>
            <a:prstGeom prst="rect">
              <a:avLst/>
            </a:prstGeom>
            <a:noFill/>
          </p:spPr>
          <p:txBody>
            <a:bodyPr wrap="square" rtlCol="0">
              <a:spAutoFit/>
            </a:bodyPr>
            <a:lstStyle/>
            <a:p>
              <a:pPr algn="ctr"/>
              <a:r>
                <a:rPr lang="es-ES" sz="1050" b="1" dirty="0">
                  <a:latin typeface="Verdana" panose="020B0604030504040204" pitchFamily="34" charset="0"/>
                  <a:ea typeface="Verdana" panose="020B0604030504040204" pitchFamily="34" charset="0"/>
                </a:rPr>
                <a:t>VERIFICACIÓN</a:t>
              </a:r>
              <a:endParaRPr lang="es-CO" sz="1050" b="1" dirty="0">
                <a:latin typeface="Verdana" panose="020B0604030504040204" pitchFamily="34" charset="0"/>
                <a:ea typeface="Verdana" panose="020B0604030504040204" pitchFamily="34" charset="0"/>
              </a:endParaRPr>
            </a:p>
          </p:txBody>
        </p:sp>
      </p:grpSp>
      <p:sp>
        <p:nvSpPr>
          <p:cNvPr id="58" name="Flecha izquierda y derecha 57">
            <a:extLst>
              <a:ext uri="{FF2B5EF4-FFF2-40B4-BE49-F238E27FC236}">
                <a16:creationId xmlns:a16="http://schemas.microsoft.com/office/drawing/2014/main" id="{4680D493-D3B5-5BCF-A380-0E34AA824C1B}"/>
              </a:ext>
            </a:extLst>
          </p:cNvPr>
          <p:cNvSpPr>
            <a:spLocks/>
          </p:cNvSpPr>
          <p:nvPr/>
        </p:nvSpPr>
        <p:spPr>
          <a:xfrm>
            <a:off x="691738" y="5220536"/>
            <a:ext cx="10808523" cy="859150"/>
          </a:xfrm>
          <a:prstGeom prst="leftRightArrow">
            <a:avLst/>
          </a:prstGeom>
          <a:solidFill>
            <a:srgbClr val="156082">
              <a:alpha val="80000"/>
            </a:srgbClr>
          </a:solidFill>
          <a:ln w="12700" cap="flat" cmpd="sng" algn="ctr">
            <a:solidFill>
              <a:srgbClr val="156082">
                <a:shade val="15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07000"/>
              </a:lnSpc>
              <a:spcAft>
                <a:spcPts val="800"/>
              </a:spcAft>
            </a:pPr>
            <a:r>
              <a:rPr lang="es-ES" sz="1400" b="1" kern="100" dirty="0">
                <a:effectLst/>
                <a:latin typeface="Verdana" panose="020B0604030504040204" pitchFamily="34" charset="0"/>
                <a:ea typeface="Aptos" panose="020B0004020202020204" pitchFamily="34" charset="0"/>
                <a:cs typeface="Times New Roman" panose="02020603050405020304" pitchFamily="18" charset="0"/>
              </a:rPr>
              <a:t>SISTEMA DE INFORMACIÓN DE PASIVOS AMBIENTALES</a:t>
            </a:r>
            <a:endParaRPr lang="es-CO" sz="1400" kern="100" dirty="0">
              <a:effectLst/>
              <a:latin typeface="Aptos" panose="020B0004020202020204" pitchFamily="34" charset="0"/>
              <a:ea typeface="Aptos" panose="020B0004020202020204" pitchFamily="34" charset="0"/>
              <a:cs typeface="Times New Roman" panose="02020603050405020304" pitchFamily="18" charset="0"/>
            </a:endParaRPr>
          </a:p>
        </p:txBody>
      </p:sp>
      <p:grpSp>
        <p:nvGrpSpPr>
          <p:cNvPr id="59" name="Grupo 58">
            <a:extLst>
              <a:ext uri="{FF2B5EF4-FFF2-40B4-BE49-F238E27FC236}">
                <a16:creationId xmlns:a16="http://schemas.microsoft.com/office/drawing/2014/main" id="{70C297D8-F7CC-C9E4-F183-929FF5477D17}"/>
              </a:ext>
            </a:extLst>
          </p:cNvPr>
          <p:cNvGrpSpPr/>
          <p:nvPr/>
        </p:nvGrpSpPr>
        <p:grpSpPr>
          <a:xfrm>
            <a:off x="78356" y="1239940"/>
            <a:ext cx="1552804" cy="773667"/>
            <a:chOff x="1393523" y="2362463"/>
            <a:chExt cx="3364684" cy="1556392"/>
          </a:xfrm>
        </p:grpSpPr>
        <p:sp>
          <p:nvSpPr>
            <p:cNvPr id="60" name="Cilindro 59">
              <a:extLst>
                <a:ext uri="{FF2B5EF4-FFF2-40B4-BE49-F238E27FC236}">
                  <a16:creationId xmlns:a16="http://schemas.microsoft.com/office/drawing/2014/main" id="{E00BC540-D8C7-1EFB-C3FA-21B391B44AD8}"/>
                </a:ext>
              </a:extLst>
            </p:cNvPr>
            <p:cNvSpPr/>
            <p:nvPr/>
          </p:nvSpPr>
          <p:spPr>
            <a:xfrm>
              <a:off x="1393523" y="3135084"/>
              <a:ext cx="3069772" cy="783771"/>
            </a:xfrm>
            <a:prstGeom prst="can">
              <a:avLst>
                <a:gd name="adj" fmla="val 50000"/>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1" name="Rectángulo 60">
              <a:extLst>
                <a:ext uri="{FF2B5EF4-FFF2-40B4-BE49-F238E27FC236}">
                  <a16:creationId xmlns:a16="http://schemas.microsoft.com/office/drawing/2014/main" id="{64370814-C4B5-17A2-F913-3E3D85D7EB69}"/>
                </a:ext>
              </a:extLst>
            </p:cNvPr>
            <p:cNvSpPr/>
            <p:nvPr/>
          </p:nvSpPr>
          <p:spPr>
            <a:xfrm>
              <a:off x="1736713" y="2638697"/>
              <a:ext cx="70031" cy="68579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2" name="Rectángulo 61">
              <a:extLst>
                <a:ext uri="{FF2B5EF4-FFF2-40B4-BE49-F238E27FC236}">
                  <a16:creationId xmlns:a16="http://schemas.microsoft.com/office/drawing/2014/main" id="{AC4D19FD-ACA7-2D46-9574-6F5ECD7E0DA9}"/>
                </a:ext>
              </a:extLst>
            </p:cNvPr>
            <p:cNvSpPr/>
            <p:nvPr/>
          </p:nvSpPr>
          <p:spPr>
            <a:xfrm>
              <a:off x="1842681" y="2671350"/>
              <a:ext cx="70031" cy="68579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3" name="Rectángulo 62">
              <a:extLst>
                <a:ext uri="{FF2B5EF4-FFF2-40B4-BE49-F238E27FC236}">
                  <a16:creationId xmlns:a16="http://schemas.microsoft.com/office/drawing/2014/main" id="{3451110F-96EF-F9D3-2934-939308C9371B}"/>
                </a:ext>
              </a:extLst>
            </p:cNvPr>
            <p:cNvSpPr/>
            <p:nvPr/>
          </p:nvSpPr>
          <p:spPr>
            <a:xfrm>
              <a:off x="2076210" y="2614744"/>
              <a:ext cx="70031" cy="68579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4" name="Rectángulo 63">
              <a:extLst>
                <a:ext uri="{FF2B5EF4-FFF2-40B4-BE49-F238E27FC236}">
                  <a16:creationId xmlns:a16="http://schemas.microsoft.com/office/drawing/2014/main" id="{0F62BB6B-0C95-F343-2EA9-94C733BACE1A}"/>
                </a:ext>
              </a:extLst>
            </p:cNvPr>
            <p:cNvSpPr/>
            <p:nvPr/>
          </p:nvSpPr>
          <p:spPr>
            <a:xfrm>
              <a:off x="2192881" y="2599019"/>
              <a:ext cx="70031" cy="68579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5" name="Rectángulo 64">
              <a:extLst>
                <a:ext uri="{FF2B5EF4-FFF2-40B4-BE49-F238E27FC236}">
                  <a16:creationId xmlns:a16="http://schemas.microsoft.com/office/drawing/2014/main" id="{12192F68-F208-731A-8490-9BDE402D1F01}"/>
                </a:ext>
              </a:extLst>
            </p:cNvPr>
            <p:cNvSpPr/>
            <p:nvPr/>
          </p:nvSpPr>
          <p:spPr>
            <a:xfrm>
              <a:off x="1950918" y="2668087"/>
              <a:ext cx="70031" cy="685797"/>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6" name="Nube 65">
              <a:extLst>
                <a:ext uri="{FF2B5EF4-FFF2-40B4-BE49-F238E27FC236}">
                  <a16:creationId xmlns:a16="http://schemas.microsoft.com/office/drawing/2014/main" id="{C30D5217-BF96-3EDD-A5FD-A02977728848}"/>
                </a:ext>
              </a:extLst>
            </p:cNvPr>
            <p:cNvSpPr/>
            <p:nvPr/>
          </p:nvSpPr>
          <p:spPr>
            <a:xfrm>
              <a:off x="1961412" y="2401921"/>
              <a:ext cx="510236" cy="366851"/>
            </a:xfrm>
            <a:prstGeom prst="cloud">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7" name="Nube 66">
              <a:extLst>
                <a:ext uri="{FF2B5EF4-FFF2-40B4-BE49-F238E27FC236}">
                  <a16:creationId xmlns:a16="http://schemas.microsoft.com/office/drawing/2014/main" id="{4FA7CBC7-9A9B-CCA5-7EB3-B9C4CABBE41B}"/>
                </a:ext>
              </a:extLst>
            </p:cNvPr>
            <p:cNvSpPr/>
            <p:nvPr/>
          </p:nvSpPr>
          <p:spPr>
            <a:xfrm>
              <a:off x="1494410" y="2448735"/>
              <a:ext cx="510236" cy="366851"/>
            </a:xfrm>
            <a:prstGeom prst="cloud">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8" name="Cilindro 67">
              <a:extLst>
                <a:ext uri="{FF2B5EF4-FFF2-40B4-BE49-F238E27FC236}">
                  <a16:creationId xmlns:a16="http://schemas.microsoft.com/office/drawing/2014/main" id="{3B54F338-8582-D82E-6126-75A56051FCF2}"/>
                </a:ext>
              </a:extLst>
            </p:cNvPr>
            <p:cNvSpPr/>
            <p:nvPr/>
          </p:nvSpPr>
          <p:spPr>
            <a:xfrm>
              <a:off x="2172785" y="3420829"/>
              <a:ext cx="269967" cy="409310"/>
            </a:xfrm>
            <a:prstGeom prst="can">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9" name="Elipse 68">
              <a:extLst>
                <a:ext uri="{FF2B5EF4-FFF2-40B4-BE49-F238E27FC236}">
                  <a16:creationId xmlns:a16="http://schemas.microsoft.com/office/drawing/2014/main" id="{B0346FB1-45E8-F905-DABA-96F2F9544D46}"/>
                </a:ext>
              </a:extLst>
            </p:cNvPr>
            <p:cNvSpPr/>
            <p:nvPr/>
          </p:nvSpPr>
          <p:spPr>
            <a:xfrm>
              <a:off x="2442752" y="3226525"/>
              <a:ext cx="666206" cy="165457"/>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70" name="Elipse 69">
              <a:extLst>
                <a:ext uri="{FF2B5EF4-FFF2-40B4-BE49-F238E27FC236}">
                  <a16:creationId xmlns:a16="http://schemas.microsoft.com/office/drawing/2014/main" id="{09BF23DD-4838-8168-846F-FD97E4EE2071}"/>
                </a:ext>
              </a:extLst>
            </p:cNvPr>
            <p:cNvSpPr/>
            <p:nvPr/>
          </p:nvSpPr>
          <p:spPr>
            <a:xfrm>
              <a:off x="3274831" y="3300541"/>
              <a:ext cx="666206" cy="165457"/>
            </a:xfrm>
            <a:prstGeom prst="ellipse">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nvGrpSpPr>
            <p:cNvPr id="71" name="Grupo 70">
              <a:extLst>
                <a:ext uri="{FF2B5EF4-FFF2-40B4-BE49-F238E27FC236}">
                  <a16:creationId xmlns:a16="http://schemas.microsoft.com/office/drawing/2014/main" id="{2D91C96A-1CAE-09FE-6EDF-27DE99014233}"/>
                </a:ext>
              </a:extLst>
            </p:cNvPr>
            <p:cNvGrpSpPr/>
            <p:nvPr/>
          </p:nvGrpSpPr>
          <p:grpSpPr>
            <a:xfrm>
              <a:off x="3868615" y="2401238"/>
              <a:ext cx="889592" cy="642145"/>
              <a:chOff x="3486778" y="2140299"/>
              <a:chExt cx="889592" cy="642145"/>
            </a:xfrm>
          </p:grpSpPr>
          <p:sp>
            <p:nvSpPr>
              <p:cNvPr id="74" name="Forma libre 31">
                <a:extLst>
                  <a:ext uri="{FF2B5EF4-FFF2-40B4-BE49-F238E27FC236}">
                    <a16:creationId xmlns:a16="http://schemas.microsoft.com/office/drawing/2014/main" id="{46A6D52A-13E0-B110-BFDB-D866D04976D0}"/>
                  </a:ext>
                </a:extLst>
              </p:cNvPr>
              <p:cNvSpPr/>
              <p:nvPr/>
            </p:nvSpPr>
            <p:spPr>
              <a:xfrm>
                <a:off x="3486778" y="2401921"/>
                <a:ext cx="292573" cy="366851"/>
              </a:xfrm>
              <a:custGeom>
                <a:avLst/>
                <a:gdLst>
                  <a:gd name="connsiteX0" fmla="*/ 82669 w 454903"/>
                  <a:gd name="connsiteY0" fmla="*/ 80387 h 683288"/>
                  <a:gd name="connsiteX1" fmla="*/ 112814 w 454903"/>
                  <a:gd name="connsiteY1" fmla="*/ 30145 h 683288"/>
                  <a:gd name="connsiteX2" fmla="*/ 173105 w 454903"/>
                  <a:gd name="connsiteY2" fmla="*/ 10049 h 683288"/>
                  <a:gd name="connsiteX3" fmla="*/ 203250 w 454903"/>
                  <a:gd name="connsiteY3" fmla="*/ 0 h 683288"/>
                  <a:gd name="connsiteX4" fmla="*/ 353975 w 454903"/>
                  <a:gd name="connsiteY4" fmla="*/ 10049 h 683288"/>
                  <a:gd name="connsiteX5" fmla="*/ 374072 w 454903"/>
                  <a:gd name="connsiteY5" fmla="*/ 40194 h 683288"/>
                  <a:gd name="connsiteX6" fmla="*/ 323830 w 454903"/>
                  <a:gd name="connsiteY6" fmla="*/ 100484 h 683288"/>
                  <a:gd name="connsiteX7" fmla="*/ 303733 w 454903"/>
                  <a:gd name="connsiteY7" fmla="*/ 130629 h 683288"/>
                  <a:gd name="connsiteX8" fmla="*/ 243443 w 454903"/>
                  <a:gd name="connsiteY8" fmla="*/ 150726 h 683288"/>
                  <a:gd name="connsiteX9" fmla="*/ 153008 w 454903"/>
                  <a:gd name="connsiteY9" fmla="*/ 100484 h 683288"/>
                  <a:gd name="connsiteX10" fmla="*/ 82669 w 454903"/>
                  <a:gd name="connsiteY10" fmla="*/ 130629 h 683288"/>
                  <a:gd name="connsiteX11" fmla="*/ 62573 w 454903"/>
                  <a:gd name="connsiteY11" fmla="*/ 160774 h 683288"/>
                  <a:gd name="connsiteX12" fmla="*/ 62573 w 454903"/>
                  <a:gd name="connsiteY12" fmla="*/ 271306 h 683288"/>
                  <a:gd name="connsiteX13" fmla="*/ 102766 w 454903"/>
                  <a:gd name="connsiteY13" fmla="*/ 281354 h 683288"/>
                  <a:gd name="connsiteX14" fmla="*/ 132911 w 454903"/>
                  <a:gd name="connsiteY14" fmla="*/ 291402 h 683288"/>
                  <a:gd name="connsiteX15" fmla="*/ 173105 w 454903"/>
                  <a:gd name="connsiteY15" fmla="*/ 281354 h 683288"/>
                  <a:gd name="connsiteX16" fmla="*/ 193201 w 454903"/>
                  <a:gd name="connsiteY16" fmla="*/ 241161 h 683288"/>
                  <a:gd name="connsiteX17" fmla="*/ 223346 w 454903"/>
                  <a:gd name="connsiteY17" fmla="*/ 200967 h 683288"/>
                  <a:gd name="connsiteX18" fmla="*/ 253491 w 454903"/>
                  <a:gd name="connsiteY18" fmla="*/ 140677 h 683288"/>
                  <a:gd name="connsiteX19" fmla="*/ 293685 w 454903"/>
                  <a:gd name="connsiteY19" fmla="*/ 110532 h 683288"/>
                  <a:gd name="connsiteX20" fmla="*/ 353975 w 454903"/>
                  <a:gd name="connsiteY20" fmla="*/ 120580 h 683288"/>
                  <a:gd name="connsiteX21" fmla="*/ 384120 w 454903"/>
                  <a:gd name="connsiteY21" fmla="*/ 200967 h 683288"/>
                  <a:gd name="connsiteX22" fmla="*/ 374072 w 454903"/>
                  <a:gd name="connsiteY22" fmla="*/ 321548 h 683288"/>
                  <a:gd name="connsiteX23" fmla="*/ 364023 w 454903"/>
                  <a:gd name="connsiteY23" fmla="*/ 351693 h 683288"/>
                  <a:gd name="connsiteX24" fmla="*/ 333878 w 454903"/>
                  <a:gd name="connsiteY24" fmla="*/ 371789 h 683288"/>
                  <a:gd name="connsiteX25" fmla="*/ 273588 w 454903"/>
                  <a:gd name="connsiteY25" fmla="*/ 351693 h 683288"/>
                  <a:gd name="connsiteX26" fmla="*/ 193201 w 454903"/>
                  <a:gd name="connsiteY26" fmla="*/ 331596 h 683288"/>
                  <a:gd name="connsiteX27" fmla="*/ 72621 w 454903"/>
                  <a:gd name="connsiteY27" fmla="*/ 321548 h 683288"/>
                  <a:gd name="connsiteX28" fmla="*/ 42476 w 454903"/>
                  <a:gd name="connsiteY28" fmla="*/ 391886 h 683288"/>
                  <a:gd name="connsiteX29" fmla="*/ 52524 w 454903"/>
                  <a:gd name="connsiteY29" fmla="*/ 462224 h 683288"/>
                  <a:gd name="connsiteX30" fmla="*/ 122863 w 454903"/>
                  <a:gd name="connsiteY30" fmla="*/ 492369 h 683288"/>
                  <a:gd name="connsiteX31" fmla="*/ 213298 w 454903"/>
                  <a:gd name="connsiteY31" fmla="*/ 482321 h 683288"/>
                  <a:gd name="connsiteX32" fmla="*/ 243443 w 454903"/>
                  <a:gd name="connsiteY32" fmla="*/ 472273 h 683288"/>
                  <a:gd name="connsiteX33" fmla="*/ 273588 w 454903"/>
                  <a:gd name="connsiteY33" fmla="*/ 442128 h 683288"/>
                  <a:gd name="connsiteX34" fmla="*/ 263540 w 454903"/>
                  <a:gd name="connsiteY34" fmla="*/ 391886 h 683288"/>
                  <a:gd name="connsiteX35" fmla="*/ 203250 w 454903"/>
                  <a:gd name="connsiteY35" fmla="*/ 361741 h 683288"/>
                  <a:gd name="connsiteX36" fmla="*/ 193201 w 454903"/>
                  <a:gd name="connsiteY36" fmla="*/ 331596 h 683288"/>
                  <a:gd name="connsiteX37" fmla="*/ 243443 w 454903"/>
                  <a:gd name="connsiteY37" fmla="*/ 251209 h 683288"/>
                  <a:gd name="connsiteX38" fmla="*/ 303733 w 454903"/>
                  <a:gd name="connsiteY38" fmla="*/ 231112 h 683288"/>
                  <a:gd name="connsiteX39" fmla="*/ 394168 w 454903"/>
                  <a:gd name="connsiteY39" fmla="*/ 241161 h 683288"/>
                  <a:gd name="connsiteX40" fmla="*/ 404217 w 454903"/>
                  <a:gd name="connsiteY40" fmla="*/ 271306 h 683288"/>
                  <a:gd name="connsiteX41" fmla="*/ 384120 w 454903"/>
                  <a:gd name="connsiteY41" fmla="*/ 472273 h 683288"/>
                  <a:gd name="connsiteX42" fmla="*/ 374072 w 454903"/>
                  <a:gd name="connsiteY42" fmla="*/ 502418 h 683288"/>
                  <a:gd name="connsiteX43" fmla="*/ 313782 w 454903"/>
                  <a:gd name="connsiteY43" fmla="*/ 562708 h 683288"/>
                  <a:gd name="connsiteX44" fmla="*/ 283636 w 454903"/>
                  <a:gd name="connsiteY44" fmla="*/ 592853 h 683288"/>
                  <a:gd name="connsiteX45" fmla="*/ 223346 w 454903"/>
                  <a:gd name="connsiteY45" fmla="*/ 612950 h 683288"/>
                  <a:gd name="connsiteX46" fmla="*/ 92718 w 454903"/>
                  <a:gd name="connsiteY46" fmla="*/ 572756 h 683288"/>
                  <a:gd name="connsiteX47" fmla="*/ 82669 w 454903"/>
                  <a:gd name="connsiteY47" fmla="*/ 542611 h 683288"/>
                  <a:gd name="connsiteX48" fmla="*/ 42476 w 454903"/>
                  <a:gd name="connsiteY48" fmla="*/ 482321 h 683288"/>
                  <a:gd name="connsiteX49" fmla="*/ 22379 w 454903"/>
                  <a:gd name="connsiteY49" fmla="*/ 452176 h 683288"/>
                  <a:gd name="connsiteX50" fmla="*/ 12331 w 454903"/>
                  <a:gd name="connsiteY50" fmla="*/ 331596 h 683288"/>
                  <a:gd name="connsiteX51" fmla="*/ 52524 w 454903"/>
                  <a:gd name="connsiteY51" fmla="*/ 321548 h 683288"/>
                  <a:gd name="connsiteX52" fmla="*/ 163056 w 454903"/>
                  <a:gd name="connsiteY52" fmla="*/ 331596 h 683288"/>
                  <a:gd name="connsiteX53" fmla="*/ 193201 w 454903"/>
                  <a:gd name="connsiteY53" fmla="*/ 351693 h 683288"/>
                  <a:gd name="connsiteX54" fmla="*/ 223346 w 454903"/>
                  <a:gd name="connsiteY54" fmla="*/ 361741 h 683288"/>
                  <a:gd name="connsiteX55" fmla="*/ 253491 w 454903"/>
                  <a:gd name="connsiteY55" fmla="*/ 351693 h 683288"/>
                  <a:gd name="connsiteX56" fmla="*/ 303733 w 454903"/>
                  <a:gd name="connsiteY56" fmla="*/ 281354 h 683288"/>
                  <a:gd name="connsiteX57" fmla="*/ 293685 w 454903"/>
                  <a:gd name="connsiteY57" fmla="*/ 190919 h 683288"/>
                  <a:gd name="connsiteX58" fmla="*/ 263540 w 454903"/>
                  <a:gd name="connsiteY58" fmla="*/ 180871 h 683288"/>
                  <a:gd name="connsiteX59" fmla="*/ 243443 w 454903"/>
                  <a:gd name="connsiteY59" fmla="*/ 221064 h 683288"/>
                  <a:gd name="connsiteX60" fmla="*/ 273588 w 454903"/>
                  <a:gd name="connsiteY60" fmla="*/ 371789 h 683288"/>
                  <a:gd name="connsiteX61" fmla="*/ 303733 w 454903"/>
                  <a:gd name="connsiteY61" fmla="*/ 391886 h 683288"/>
                  <a:gd name="connsiteX62" fmla="*/ 333878 w 454903"/>
                  <a:gd name="connsiteY62" fmla="*/ 401934 h 683288"/>
                  <a:gd name="connsiteX63" fmla="*/ 364023 w 454903"/>
                  <a:gd name="connsiteY63" fmla="*/ 422031 h 683288"/>
                  <a:gd name="connsiteX64" fmla="*/ 384120 w 454903"/>
                  <a:gd name="connsiteY64" fmla="*/ 502418 h 683288"/>
                  <a:gd name="connsiteX65" fmla="*/ 434362 w 454903"/>
                  <a:gd name="connsiteY65" fmla="*/ 552660 h 683288"/>
                  <a:gd name="connsiteX66" fmla="*/ 454458 w 454903"/>
                  <a:gd name="connsiteY66" fmla="*/ 582805 h 683288"/>
                  <a:gd name="connsiteX67" fmla="*/ 414265 w 454903"/>
                  <a:gd name="connsiteY67" fmla="*/ 653143 h 683288"/>
                  <a:gd name="connsiteX68" fmla="*/ 293685 w 454903"/>
                  <a:gd name="connsiteY68" fmla="*/ 683288 h 683288"/>
                  <a:gd name="connsiteX69" fmla="*/ 223346 w 454903"/>
                  <a:gd name="connsiteY69" fmla="*/ 673240 h 683288"/>
                  <a:gd name="connsiteX70" fmla="*/ 193201 w 454903"/>
                  <a:gd name="connsiteY70" fmla="*/ 663191 h 683288"/>
                  <a:gd name="connsiteX71" fmla="*/ 153008 w 454903"/>
                  <a:gd name="connsiteY71" fmla="*/ 653143 h 683288"/>
                  <a:gd name="connsiteX72" fmla="*/ 132911 w 454903"/>
                  <a:gd name="connsiteY72" fmla="*/ 592853 h 683288"/>
                  <a:gd name="connsiteX73" fmla="*/ 122863 w 454903"/>
                  <a:gd name="connsiteY73" fmla="*/ 562708 h 68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4903" h="683288">
                    <a:moveTo>
                      <a:pt x="82669" y="80387"/>
                    </a:moveTo>
                    <a:cubicBezTo>
                      <a:pt x="92717" y="63640"/>
                      <a:pt x="97397" y="42135"/>
                      <a:pt x="112814" y="30145"/>
                    </a:cubicBezTo>
                    <a:cubicBezTo>
                      <a:pt x="129536" y="17139"/>
                      <a:pt x="153008" y="16748"/>
                      <a:pt x="173105" y="10049"/>
                    </a:cubicBezTo>
                    <a:lnTo>
                      <a:pt x="203250" y="0"/>
                    </a:lnTo>
                    <a:cubicBezTo>
                      <a:pt x="253492" y="3350"/>
                      <a:pt x="304960" y="-1484"/>
                      <a:pt x="353975" y="10049"/>
                    </a:cubicBezTo>
                    <a:cubicBezTo>
                      <a:pt x="365731" y="12815"/>
                      <a:pt x="374072" y="28117"/>
                      <a:pt x="374072" y="40194"/>
                    </a:cubicBezTo>
                    <a:cubicBezTo>
                      <a:pt x="374072" y="55162"/>
                      <a:pt x="329591" y="93571"/>
                      <a:pt x="323830" y="100484"/>
                    </a:cubicBezTo>
                    <a:cubicBezTo>
                      <a:pt x="316099" y="109762"/>
                      <a:pt x="313974" y="124228"/>
                      <a:pt x="303733" y="130629"/>
                    </a:cubicBezTo>
                    <a:cubicBezTo>
                      <a:pt x="285769" y="141856"/>
                      <a:pt x="243443" y="150726"/>
                      <a:pt x="243443" y="150726"/>
                    </a:cubicBezTo>
                    <a:cubicBezTo>
                      <a:pt x="174340" y="104657"/>
                      <a:pt x="206067" y="118170"/>
                      <a:pt x="153008" y="100484"/>
                    </a:cubicBezTo>
                    <a:cubicBezTo>
                      <a:pt x="122259" y="108171"/>
                      <a:pt x="105800" y="107497"/>
                      <a:pt x="82669" y="130629"/>
                    </a:cubicBezTo>
                    <a:cubicBezTo>
                      <a:pt x="74130" y="139168"/>
                      <a:pt x="69272" y="150726"/>
                      <a:pt x="62573" y="160774"/>
                    </a:cubicBezTo>
                    <a:cubicBezTo>
                      <a:pt x="53528" y="196953"/>
                      <a:pt x="38998" y="233585"/>
                      <a:pt x="62573" y="271306"/>
                    </a:cubicBezTo>
                    <a:cubicBezTo>
                      <a:pt x="69892" y="283017"/>
                      <a:pt x="89487" y="277560"/>
                      <a:pt x="102766" y="281354"/>
                    </a:cubicBezTo>
                    <a:cubicBezTo>
                      <a:pt x="112950" y="284264"/>
                      <a:pt x="122863" y="288053"/>
                      <a:pt x="132911" y="291402"/>
                    </a:cubicBezTo>
                    <a:cubicBezTo>
                      <a:pt x="146309" y="288053"/>
                      <a:pt x="162496" y="290195"/>
                      <a:pt x="173105" y="281354"/>
                    </a:cubicBezTo>
                    <a:cubicBezTo>
                      <a:pt x="184612" y="271765"/>
                      <a:pt x="185262" y="253863"/>
                      <a:pt x="193201" y="241161"/>
                    </a:cubicBezTo>
                    <a:cubicBezTo>
                      <a:pt x="202077" y="226959"/>
                      <a:pt x="213298" y="214365"/>
                      <a:pt x="223346" y="200967"/>
                    </a:cubicBezTo>
                    <a:cubicBezTo>
                      <a:pt x="231518" y="176452"/>
                      <a:pt x="234014" y="160154"/>
                      <a:pt x="253491" y="140677"/>
                    </a:cubicBezTo>
                    <a:cubicBezTo>
                      <a:pt x="265333" y="128835"/>
                      <a:pt x="280287" y="120580"/>
                      <a:pt x="293685" y="110532"/>
                    </a:cubicBezTo>
                    <a:cubicBezTo>
                      <a:pt x="313782" y="113881"/>
                      <a:pt x="335752" y="111468"/>
                      <a:pt x="353975" y="120580"/>
                    </a:cubicBezTo>
                    <a:cubicBezTo>
                      <a:pt x="376974" y="132080"/>
                      <a:pt x="380996" y="185348"/>
                      <a:pt x="384120" y="200967"/>
                    </a:cubicBezTo>
                    <a:cubicBezTo>
                      <a:pt x="380771" y="241161"/>
                      <a:pt x="379403" y="281569"/>
                      <a:pt x="374072" y="321548"/>
                    </a:cubicBezTo>
                    <a:cubicBezTo>
                      <a:pt x="372672" y="332047"/>
                      <a:pt x="370640" y="343422"/>
                      <a:pt x="364023" y="351693"/>
                    </a:cubicBezTo>
                    <a:cubicBezTo>
                      <a:pt x="356479" y="361123"/>
                      <a:pt x="343926" y="365090"/>
                      <a:pt x="333878" y="371789"/>
                    </a:cubicBezTo>
                    <a:cubicBezTo>
                      <a:pt x="313781" y="365090"/>
                      <a:pt x="294360" y="355848"/>
                      <a:pt x="273588" y="351693"/>
                    </a:cubicBezTo>
                    <a:cubicBezTo>
                      <a:pt x="212960" y="339567"/>
                      <a:pt x="239549" y="347045"/>
                      <a:pt x="193201" y="331596"/>
                    </a:cubicBezTo>
                    <a:cubicBezTo>
                      <a:pt x="150313" y="303003"/>
                      <a:pt x="143682" y="289247"/>
                      <a:pt x="72621" y="321548"/>
                    </a:cubicBezTo>
                    <a:cubicBezTo>
                      <a:pt x="62864" y="325983"/>
                      <a:pt x="46600" y="379514"/>
                      <a:pt x="42476" y="391886"/>
                    </a:cubicBezTo>
                    <a:cubicBezTo>
                      <a:pt x="45825" y="415332"/>
                      <a:pt x="42905" y="440581"/>
                      <a:pt x="52524" y="462224"/>
                    </a:cubicBezTo>
                    <a:cubicBezTo>
                      <a:pt x="61198" y="481742"/>
                      <a:pt x="108646" y="488815"/>
                      <a:pt x="122863" y="492369"/>
                    </a:cubicBezTo>
                    <a:cubicBezTo>
                      <a:pt x="153008" y="489020"/>
                      <a:pt x="183380" y="487307"/>
                      <a:pt x="213298" y="482321"/>
                    </a:cubicBezTo>
                    <a:cubicBezTo>
                      <a:pt x="223746" y="480580"/>
                      <a:pt x="234630" y="478148"/>
                      <a:pt x="243443" y="472273"/>
                    </a:cubicBezTo>
                    <a:cubicBezTo>
                      <a:pt x="255267" y="464390"/>
                      <a:pt x="263540" y="452176"/>
                      <a:pt x="273588" y="442128"/>
                    </a:cubicBezTo>
                    <a:cubicBezTo>
                      <a:pt x="270239" y="425381"/>
                      <a:pt x="272013" y="406715"/>
                      <a:pt x="263540" y="391886"/>
                    </a:cubicBezTo>
                    <a:cubicBezTo>
                      <a:pt x="254373" y="375844"/>
                      <a:pt x="218724" y="366899"/>
                      <a:pt x="203250" y="361741"/>
                    </a:cubicBezTo>
                    <a:cubicBezTo>
                      <a:pt x="199900" y="351693"/>
                      <a:pt x="191887" y="342106"/>
                      <a:pt x="193201" y="331596"/>
                    </a:cubicBezTo>
                    <a:cubicBezTo>
                      <a:pt x="196578" y="304582"/>
                      <a:pt x="217874" y="265414"/>
                      <a:pt x="243443" y="251209"/>
                    </a:cubicBezTo>
                    <a:cubicBezTo>
                      <a:pt x="261961" y="240921"/>
                      <a:pt x="303733" y="231112"/>
                      <a:pt x="303733" y="231112"/>
                    </a:cubicBezTo>
                    <a:cubicBezTo>
                      <a:pt x="333878" y="234462"/>
                      <a:pt x="366007" y="229896"/>
                      <a:pt x="394168" y="241161"/>
                    </a:cubicBezTo>
                    <a:cubicBezTo>
                      <a:pt x="404002" y="245095"/>
                      <a:pt x="404217" y="260714"/>
                      <a:pt x="404217" y="271306"/>
                    </a:cubicBezTo>
                    <a:cubicBezTo>
                      <a:pt x="404217" y="362820"/>
                      <a:pt x="404384" y="401345"/>
                      <a:pt x="384120" y="472273"/>
                    </a:cubicBezTo>
                    <a:cubicBezTo>
                      <a:pt x="381210" y="482457"/>
                      <a:pt x="380575" y="494057"/>
                      <a:pt x="374072" y="502418"/>
                    </a:cubicBezTo>
                    <a:cubicBezTo>
                      <a:pt x="356623" y="524852"/>
                      <a:pt x="333879" y="542611"/>
                      <a:pt x="313782" y="562708"/>
                    </a:cubicBezTo>
                    <a:cubicBezTo>
                      <a:pt x="303733" y="572756"/>
                      <a:pt x="297117" y="588359"/>
                      <a:pt x="283636" y="592853"/>
                    </a:cubicBezTo>
                    <a:lnTo>
                      <a:pt x="223346" y="612950"/>
                    </a:lnTo>
                    <a:cubicBezTo>
                      <a:pt x="154361" y="606051"/>
                      <a:pt x="127399" y="624776"/>
                      <a:pt x="92718" y="572756"/>
                    </a:cubicBezTo>
                    <a:cubicBezTo>
                      <a:pt x="86843" y="563943"/>
                      <a:pt x="87813" y="551870"/>
                      <a:pt x="82669" y="542611"/>
                    </a:cubicBezTo>
                    <a:cubicBezTo>
                      <a:pt x="70939" y="521497"/>
                      <a:pt x="55874" y="502418"/>
                      <a:pt x="42476" y="482321"/>
                    </a:cubicBezTo>
                    <a:lnTo>
                      <a:pt x="22379" y="452176"/>
                    </a:lnTo>
                    <a:cubicBezTo>
                      <a:pt x="10548" y="416683"/>
                      <a:pt x="-15345" y="370343"/>
                      <a:pt x="12331" y="331596"/>
                    </a:cubicBezTo>
                    <a:cubicBezTo>
                      <a:pt x="20358" y="320358"/>
                      <a:pt x="39126" y="324897"/>
                      <a:pt x="52524" y="321548"/>
                    </a:cubicBezTo>
                    <a:cubicBezTo>
                      <a:pt x="89368" y="324897"/>
                      <a:pt x="126881" y="323844"/>
                      <a:pt x="163056" y="331596"/>
                    </a:cubicBezTo>
                    <a:cubicBezTo>
                      <a:pt x="174865" y="334126"/>
                      <a:pt x="182399" y="346292"/>
                      <a:pt x="193201" y="351693"/>
                    </a:cubicBezTo>
                    <a:cubicBezTo>
                      <a:pt x="202675" y="356430"/>
                      <a:pt x="213298" y="358392"/>
                      <a:pt x="223346" y="361741"/>
                    </a:cubicBezTo>
                    <a:cubicBezTo>
                      <a:pt x="233394" y="358392"/>
                      <a:pt x="245354" y="358474"/>
                      <a:pt x="253491" y="351693"/>
                    </a:cubicBezTo>
                    <a:cubicBezTo>
                      <a:pt x="262837" y="343905"/>
                      <a:pt x="294570" y="295099"/>
                      <a:pt x="303733" y="281354"/>
                    </a:cubicBezTo>
                    <a:cubicBezTo>
                      <a:pt x="300384" y="251209"/>
                      <a:pt x="304949" y="219080"/>
                      <a:pt x="293685" y="190919"/>
                    </a:cubicBezTo>
                    <a:cubicBezTo>
                      <a:pt x="289751" y="181085"/>
                      <a:pt x="272622" y="175422"/>
                      <a:pt x="263540" y="180871"/>
                    </a:cubicBezTo>
                    <a:cubicBezTo>
                      <a:pt x="250695" y="188578"/>
                      <a:pt x="250142" y="207666"/>
                      <a:pt x="243443" y="221064"/>
                    </a:cubicBezTo>
                    <a:cubicBezTo>
                      <a:pt x="248047" y="276317"/>
                      <a:pt x="233048" y="331249"/>
                      <a:pt x="273588" y="371789"/>
                    </a:cubicBezTo>
                    <a:cubicBezTo>
                      <a:pt x="282127" y="380328"/>
                      <a:pt x="292931" y="386485"/>
                      <a:pt x="303733" y="391886"/>
                    </a:cubicBezTo>
                    <a:cubicBezTo>
                      <a:pt x="313207" y="396623"/>
                      <a:pt x="323830" y="398585"/>
                      <a:pt x="333878" y="401934"/>
                    </a:cubicBezTo>
                    <a:cubicBezTo>
                      <a:pt x="343926" y="408633"/>
                      <a:pt x="356479" y="412601"/>
                      <a:pt x="364023" y="422031"/>
                    </a:cubicBezTo>
                    <a:cubicBezTo>
                      <a:pt x="372776" y="432972"/>
                      <a:pt x="382793" y="498880"/>
                      <a:pt x="384120" y="502418"/>
                    </a:cubicBezTo>
                    <a:cubicBezTo>
                      <a:pt x="395285" y="532190"/>
                      <a:pt x="409800" y="536285"/>
                      <a:pt x="434362" y="552660"/>
                    </a:cubicBezTo>
                    <a:cubicBezTo>
                      <a:pt x="441061" y="562708"/>
                      <a:pt x="452750" y="570850"/>
                      <a:pt x="454458" y="582805"/>
                    </a:cubicBezTo>
                    <a:cubicBezTo>
                      <a:pt x="458328" y="609899"/>
                      <a:pt x="436307" y="640898"/>
                      <a:pt x="414265" y="653143"/>
                    </a:cubicBezTo>
                    <a:cubicBezTo>
                      <a:pt x="380141" y="672101"/>
                      <a:pt x="331115" y="677050"/>
                      <a:pt x="293685" y="683288"/>
                    </a:cubicBezTo>
                    <a:cubicBezTo>
                      <a:pt x="270239" y="679939"/>
                      <a:pt x="246570" y="677885"/>
                      <a:pt x="223346" y="673240"/>
                    </a:cubicBezTo>
                    <a:cubicBezTo>
                      <a:pt x="212960" y="671163"/>
                      <a:pt x="203385" y="666101"/>
                      <a:pt x="193201" y="663191"/>
                    </a:cubicBezTo>
                    <a:cubicBezTo>
                      <a:pt x="179922" y="659397"/>
                      <a:pt x="166406" y="656492"/>
                      <a:pt x="153008" y="653143"/>
                    </a:cubicBezTo>
                    <a:lnTo>
                      <a:pt x="132911" y="592853"/>
                    </a:lnTo>
                    <a:lnTo>
                      <a:pt x="122863" y="562708"/>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75" name="Forma libre 32">
                <a:extLst>
                  <a:ext uri="{FF2B5EF4-FFF2-40B4-BE49-F238E27FC236}">
                    <a16:creationId xmlns:a16="http://schemas.microsoft.com/office/drawing/2014/main" id="{87B63C8F-B77D-18C0-D0DD-8E23C1F3CFA5}"/>
                  </a:ext>
                </a:extLst>
              </p:cNvPr>
              <p:cNvSpPr/>
              <p:nvPr/>
            </p:nvSpPr>
            <p:spPr>
              <a:xfrm>
                <a:off x="3774654" y="2415593"/>
                <a:ext cx="292573" cy="366851"/>
              </a:xfrm>
              <a:custGeom>
                <a:avLst/>
                <a:gdLst>
                  <a:gd name="connsiteX0" fmla="*/ 82669 w 454903"/>
                  <a:gd name="connsiteY0" fmla="*/ 80387 h 683288"/>
                  <a:gd name="connsiteX1" fmla="*/ 112814 w 454903"/>
                  <a:gd name="connsiteY1" fmla="*/ 30145 h 683288"/>
                  <a:gd name="connsiteX2" fmla="*/ 173105 w 454903"/>
                  <a:gd name="connsiteY2" fmla="*/ 10049 h 683288"/>
                  <a:gd name="connsiteX3" fmla="*/ 203250 w 454903"/>
                  <a:gd name="connsiteY3" fmla="*/ 0 h 683288"/>
                  <a:gd name="connsiteX4" fmla="*/ 353975 w 454903"/>
                  <a:gd name="connsiteY4" fmla="*/ 10049 h 683288"/>
                  <a:gd name="connsiteX5" fmla="*/ 374072 w 454903"/>
                  <a:gd name="connsiteY5" fmla="*/ 40194 h 683288"/>
                  <a:gd name="connsiteX6" fmla="*/ 323830 w 454903"/>
                  <a:gd name="connsiteY6" fmla="*/ 100484 h 683288"/>
                  <a:gd name="connsiteX7" fmla="*/ 303733 w 454903"/>
                  <a:gd name="connsiteY7" fmla="*/ 130629 h 683288"/>
                  <a:gd name="connsiteX8" fmla="*/ 243443 w 454903"/>
                  <a:gd name="connsiteY8" fmla="*/ 150726 h 683288"/>
                  <a:gd name="connsiteX9" fmla="*/ 153008 w 454903"/>
                  <a:gd name="connsiteY9" fmla="*/ 100484 h 683288"/>
                  <a:gd name="connsiteX10" fmla="*/ 82669 w 454903"/>
                  <a:gd name="connsiteY10" fmla="*/ 130629 h 683288"/>
                  <a:gd name="connsiteX11" fmla="*/ 62573 w 454903"/>
                  <a:gd name="connsiteY11" fmla="*/ 160774 h 683288"/>
                  <a:gd name="connsiteX12" fmla="*/ 62573 w 454903"/>
                  <a:gd name="connsiteY12" fmla="*/ 271306 h 683288"/>
                  <a:gd name="connsiteX13" fmla="*/ 102766 w 454903"/>
                  <a:gd name="connsiteY13" fmla="*/ 281354 h 683288"/>
                  <a:gd name="connsiteX14" fmla="*/ 132911 w 454903"/>
                  <a:gd name="connsiteY14" fmla="*/ 291402 h 683288"/>
                  <a:gd name="connsiteX15" fmla="*/ 173105 w 454903"/>
                  <a:gd name="connsiteY15" fmla="*/ 281354 h 683288"/>
                  <a:gd name="connsiteX16" fmla="*/ 193201 w 454903"/>
                  <a:gd name="connsiteY16" fmla="*/ 241161 h 683288"/>
                  <a:gd name="connsiteX17" fmla="*/ 223346 w 454903"/>
                  <a:gd name="connsiteY17" fmla="*/ 200967 h 683288"/>
                  <a:gd name="connsiteX18" fmla="*/ 253491 w 454903"/>
                  <a:gd name="connsiteY18" fmla="*/ 140677 h 683288"/>
                  <a:gd name="connsiteX19" fmla="*/ 293685 w 454903"/>
                  <a:gd name="connsiteY19" fmla="*/ 110532 h 683288"/>
                  <a:gd name="connsiteX20" fmla="*/ 353975 w 454903"/>
                  <a:gd name="connsiteY20" fmla="*/ 120580 h 683288"/>
                  <a:gd name="connsiteX21" fmla="*/ 384120 w 454903"/>
                  <a:gd name="connsiteY21" fmla="*/ 200967 h 683288"/>
                  <a:gd name="connsiteX22" fmla="*/ 374072 w 454903"/>
                  <a:gd name="connsiteY22" fmla="*/ 321548 h 683288"/>
                  <a:gd name="connsiteX23" fmla="*/ 364023 w 454903"/>
                  <a:gd name="connsiteY23" fmla="*/ 351693 h 683288"/>
                  <a:gd name="connsiteX24" fmla="*/ 333878 w 454903"/>
                  <a:gd name="connsiteY24" fmla="*/ 371789 h 683288"/>
                  <a:gd name="connsiteX25" fmla="*/ 273588 w 454903"/>
                  <a:gd name="connsiteY25" fmla="*/ 351693 h 683288"/>
                  <a:gd name="connsiteX26" fmla="*/ 193201 w 454903"/>
                  <a:gd name="connsiteY26" fmla="*/ 331596 h 683288"/>
                  <a:gd name="connsiteX27" fmla="*/ 72621 w 454903"/>
                  <a:gd name="connsiteY27" fmla="*/ 321548 h 683288"/>
                  <a:gd name="connsiteX28" fmla="*/ 42476 w 454903"/>
                  <a:gd name="connsiteY28" fmla="*/ 391886 h 683288"/>
                  <a:gd name="connsiteX29" fmla="*/ 52524 w 454903"/>
                  <a:gd name="connsiteY29" fmla="*/ 462224 h 683288"/>
                  <a:gd name="connsiteX30" fmla="*/ 122863 w 454903"/>
                  <a:gd name="connsiteY30" fmla="*/ 492369 h 683288"/>
                  <a:gd name="connsiteX31" fmla="*/ 213298 w 454903"/>
                  <a:gd name="connsiteY31" fmla="*/ 482321 h 683288"/>
                  <a:gd name="connsiteX32" fmla="*/ 243443 w 454903"/>
                  <a:gd name="connsiteY32" fmla="*/ 472273 h 683288"/>
                  <a:gd name="connsiteX33" fmla="*/ 273588 w 454903"/>
                  <a:gd name="connsiteY33" fmla="*/ 442128 h 683288"/>
                  <a:gd name="connsiteX34" fmla="*/ 263540 w 454903"/>
                  <a:gd name="connsiteY34" fmla="*/ 391886 h 683288"/>
                  <a:gd name="connsiteX35" fmla="*/ 203250 w 454903"/>
                  <a:gd name="connsiteY35" fmla="*/ 361741 h 683288"/>
                  <a:gd name="connsiteX36" fmla="*/ 193201 w 454903"/>
                  <a:gd name="connsiteY36" fmla="*/ 331596 h 683288"/>
                  <a:gd name="connsiteX37" fmla="*/ 243443 w 454903"/>
                  <a:gd name="connsiteY37" fmla="*/ 251209 h 683288"/>
                  <a:gd name="connsiteX38" fmla="*/ 303733 w 454903"/>
                  <a:gd name="connsiteY38" fmla="*/ 231112 h 683288"/>
                  <a:gd name="connsiteX39" fmla="*/ 394168 w 454903"/>
                  <a:gd name="connsiteY39" fmla="*/ 241161 h 683288"/>
                  <a:gd name="connsiteX40" fmla="*/ 404217 w 454903"/>
                  <a:gd name="connsiteY40" fmla="*/ 271306 h 683288"/>
                  <a:gd name="connsiteX41" fmla="*/ 384120 w 454903"/>
                  <a:gd name="connsiteY41" fmla="*/ 472273 h 683288"/>
                  <a:gd name="connsiteX42" fmla="*/ 374072 w 454903"/>
                  <a:gd name="connsiteY42" fmla="*/ 502418 h 683288"/>
                  <a:gd name="connsiteX43" fmla="*/ 313782 w 454903"/>
                  <a:gd name="connsiteY43" fmla="*/ 562708 h 683288"/>
                  <a:gd name="connsiteX44" fmla="*/ 283636 w 454903"/>
                  <a:gd name="connsiteY44" fmla="*/ 592853 h 683288"/>
                  <a:gd name="connsiteX45" fmla="*/ 223346 w 454903"/>
                  <a:gd name="connsiteY45" fmla="*/ 612950 h 683288"/>
                  <a:gd name="connsiteX46" fmla="*/ 92718 w 454903"/>
                  <a:gd name="connsiteY46" fmla="*/ 572756 h 683288"/>
                  <a:gd name="connsiteX47" fmla="*/ 82669 w 454903"/>
                  <a:gd name="connsiteY47" fmla="*/ 542611 h 683288"/>
                  <a:gd name="connsiteX48" fmla="*/ 42476 w 454903"/>
                  <a:gd name="connsiteY48" fmla="*/ 482321 h 683288"/>
                  <a:gd name="connsiteX49" fmla="*/ 22379 w 454903"/>
                  <a:gd name="connsiteY49" fmla="*/ 452176 h 683288"/>
                  <a:gd name="connsiteX50" fmla="*/ 12331 w 454903"/>
                  <a:gd name="connsiteY50" fmla="*/ 331596 h 683288"/>
                  <a:gd name="connsiteX51" fmla="*/ 52524 w 454903"/>
                  <a:gd name="connsiteY51" fmla="*/ 321548 h 683288"/>
                  <a:gd name="connsiteX52" fmla="*/ 163056 w 454903"/>
                  <a:gd name="connsiteY52" fmla="*/ 331596 h 683288"/>
                  <a:gd name="connsiteX53" fmla="*/ 193201 w 454903"/>
                  <a:gd name="connsiteY53" fmla="*/ 351693 h 683288"/>
                  <a:gd name="connsiteX54" fmla="*/ 223346 w 454903"/>
                  <a:gd name="connsiteY54" fmla="*/ 361741 h 683288"/>
                  <a:gd name="connsiteX55" fmla="*/ 253491 w 454903"/>
                  <a:gd name="connsiteY55" fmla="*/ 351693 h 683288"/>
                  <a:gd name="connsiteX56" fmla="*/ 303733 w 454903"/>
                  <a:gd name="connsiteY56" fmla="*/ 281354 h 683288"/>
                  <a:gd name="connsiteX57" fmla="*/ 293685 w 454903"/>
                  <a:gd name="connsiteY57" fmla="*/ 190919 h 683288"/>
                  <a:gd name="connsiteX58" fmla="*/ 263540 w 454903"/>
                  <a:gd name="connsiteY58" fmla="*/ 180871 h 683288"/>
                  <a:gd name="connsiteX59" fmla="*/ 243443 w 454903"/>
                  <a:gd name="connsiteY59" fmla="*/ 221064 h 683288"/>
                  <a:gd name="connsiteX60" fmla="*/ 273588 w 454903"/>
                  <a:gd name="connsiteY60" fmla="*/ 371789 h 683288"/>
                  <a:gd name="connsiteX61" fmla="*/ 303733 w 454903"/>
                  <a:gd name="connsiteY61" fmla="*/ 391886 h 683288"/>
                  <a:gd name="connsiteX62" fmla="*/ 333878 w 454903"/>
                  <a:gd name="connsiteY62" fmla="*/ 401934 h 683288"/>
                  <a:gd name="connsiteX63" fmla="*/ 364023 w 454903"/>
                  <a:gd name="connsiteY63" fmla="*/ 422031 h 683288"/>
                  <a:gd name="connsiteX64" fmla="*/ 384120 w 454903"/>
                  <a:gd name="connsiteY64" fmla="*/ 502418 h 683288"/>
                  <a:gd name="connsiteX65" fmla="*/ 434362 w 454903"/>
                  <a:gd name="connsiteY65" fmla="*/ 552660 h 683288"/>
                  <a:gd name="connsiteX66" fmla="*/ 454458 w 454903"/>
                  <a:gd name="connsiteY66" fmla="*/ 582805 h 683288"/>
                  <a:gd name="connsiteX67" fmla="*/ 414265 w 454903"/>
                  <a:gd name="connsiteY67" fmla="*/ 653143 h 683288"/>
                  <a:gd name="connsiteX68" fmla="*/ 293685 w 454903"/>
                  <a:gd name="connsiteY68" fmla="*/ 683288 h 683288"/>
                  <a:gd name="connsiteX69" fmla="*/ 223346 w 454903"/>
                  <a:gd name="connsiteY69" fmla="*/ 673240 h 683288"/>
                  <a:gd name="connsiteX70" fmla="*/ 193201 w 454903"/>
                  <a:gd name="connsiteY70" fmla="*/ 663191 h 683288"/>
                  <a:gd name="connsiteX71" fmla="*/ 153008 w 454903"/>
                  <a:gd name="connsiteY71" fmla="*/ 653143 h 683288"/>
                  <a:gd name="connsiteX72" fmla="*/ 132911 w 454903"/>
                  <a:gd name="connsiteY72" fmla="*/ 592853 h 683288"/>
                  <a:gd name="connsiteX73" fmla="*/ 122863 w 454903"/>
                  <a:gd name="connsiteY73" fmla="*/ 562708 h 68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4903" h="683288">
                    <a:moveTo>
                      <a:pt x="82669" y="80387"/>
                    </a:moveTo>
                    <a:cubicBezTo>
                      <a:pt x="92717" y="63640"/>
                      <a:pt x="97397" y="42135"/>
                      <a:pt x="112814" y="30145"/>
                    </a:cubicBezTo>
                    <a:cubicBezTo>
                      <a:pt x="129536" y="17139"/>
                      <a:pt x="153008" y="16748"/>
                      <a:pt x="173105" y="10049"/>
                    </a:cubicBezTo>
                    <a:lnTo>
                      <a:pt x="203250" y="0"/>
                    </a:lnTo>
                    <a:cubicBezTo>
                      <a:pt x="253492" y="3350"/>
                      <a:pt x="304960" y="-1484"/>
                      <a:pt x="353975" y="10049"/>
                    </a:cubicBezTo>
                    <a:cubicBezTo>
                      <a:pt x="365731" y="12815"/>
                      <a:pt x="374072" y="28117"/>
                      <a:pt x="374072" y="40194"/>
                    </a:cubicBezTo>
                    <a:cubicBezTo>
                      <a:pt x="374072" y="55162"/>
                      <a:pt x="329591" y="93571"/>
                      <a:pt x="323830" y="100484"/>
                    </a:cubicBezTo>
                    <a:cubicBezTo>
                      <a:pt x="316099" y="109762"/>
                      <a:pt x="313974" y="124228"/>
                      <a:pt x="303733" y="130629"/>
                    </a:cubicBezTo>
                    <a:cubicBezTo>
                      <a:pt x="285769" y="141856"/>
                      <a:pt x="243443" y="150726"/>
                      <a:pt x="243443" y="150726"/>
                    </a:cubicBezTo>
                    <a:cubicBezTo>
                      <a:pt x="174340" y="104657"/>
                      <a:pt x="206067" y="118170"/>
                      <a:pt x="153008" y="100484"/>
                    </a:cubicBezTo>
                    <a:cubicBezTo>
                      <a:pt x="122259" y="108171"/>
                      <a:pt x="105800" y="107497"/>
                      <a:pt x="82669" y="130629"/>
                    </a:cubicBezTo>
                    <a:cubicBezTo>
                      <a:pt x="74130" y="139168"/>
                      <a:pt x="69272" y="150726"/>
                      <a:pt x="62573" y="160774"/>
                    </a:cubicBezTo>
                    <a:cubicBezTo>
                      <a:pt x="53528" y="196953"/>
                      <a:pt x="38998" y="233585"/>
                      <a:pt x="62573" y="271306"/>
                    </a:cubicBezTo>
                    <a:cubicBezTo>
                      <a:pt x="69892" y="283017"/>
                      <a:pt x="89487" y="277560"/>
                      <a:pt x="102766" y="281354"/>
                    </a:cubicBezTo>
                    <a:cubicBezTo>
                      <a:pt x="112950" y="284264"/>
                      <a:pt x="122863" y="288053"/>
                      <a:pt x="132911" y="291402"/>
                    </a:cubicBezTo>
                    <a:cubicBezTo>
                      <a:pt x="146309" y="288053"/>
                      <a:pt x="162496" y="290195"/>
                      <a:pt x="173105" y="281354"/>
                    </a:cubicBezTo>
                    <a:cubicBezTo>
                      <a:pt x="184612" y="271765"/>
                      <a:pt x="185262" y="253863"/>
                      <a:pt x="193201" y="241161"/>
                    </a:cubicBezTo>
                    <a:cubicBezTo>
                      <a:pt x="202077" y="226959"/>
                      <a:pt x="213298" y="214365"/>
                      <a:pt x="223346" y="200967"/>
                    </a:cubicBezTo>
                    <a:cubicBezTo>
                      <a:pt x="231518" y="176452"/>
                      <a:pt x="234014" y="160154"/>
                      <a:pt x="253491" y="140677"/>
                    </a:cubicBezTo>
                    <a:cubicBezTo>
                      <a:pt x="265333" y="128835"/>
                      <a:pt x="280287" y="120580"/>
                      <a:pt x="293685" y="110532"/>
                    </a:cubicBezTo>
                    <a:cubicBezTo>
                      <a:pt x="313782" y="113881"/>
                      <a:pt x="335752" y="111468"/>
                      <a:pt x="353975" y="120580"/>
                    </a:cubicBezTo>
                    <a:cubicBezTo>
                      <a:pt x="376974" y="132080"/>
                      <a:pt x="380996" y="185348"/>
                      <a:pt x="384120" y="200967"/>
                    </a:cubicBezTo>
                    <a:cubicBezTo>
                      <a:pt x="380771" y="241161"/>
                      <a:pt x="379403" y="281569"/>
                      <a:pt x="374072" y="321548"/>
                    </a:cubicBezTo>
                    <a:cubicBezTo>
                      <a:pt x="372672" y="332047"/>
                      <a:pt x="370640" y="343422"/>
                      <a:pt x="364023" y="351693"/>
                    </a:cubicBezTo>
                    <a:cubicBezTo>
                      <a:pt x="356479" y="361123"/>
                      <a:pt x="343926" y="365090"/>
                      <a:pt x="333878" y="371789"/>
                    </a:cubicBezTo>
                    <a:cubicBezTo>
                      <a:pt x="313781" y="365090"/>
                      <a:pt x="294360" y="355848"/>
                      <a:pt x="273588" y="351693"/>
                    </a:cubicBezTo>
                    <a:cubicBezTo>
                      <a:pt x="212960" y="339567"/>
                      <a:pt x="239549" y="347045"/>
                      <a:pt x="193201" y="331596"/>
                    </a:cubicBezTo>
                    <a:cubicBezTo>
                      <a:pt x="150313" y="303003"/>
                      <a:pt x="143682" y="289247"/>
                      <a:pt x="72621" y="321548"/>
                    </a:cubicBezTo>
                    <a:cubicBezTo>
                      <a:pt x="62864" y="325983"/>
                      <a:pt x="46600" y="379514"/>
                      <a:pt x="42476" y="391886"/>
                    </a:cubicBezTo>
                    <a:cubicBezTo>
                      <a:pt x="45825" y="415332"/>
                      <a:pt x="42905" y="440581"/>
                      <a:pt x="52524" y="462224"/>
                    </a:cubicBezTo>
                    <a:cubicBezTo>
                      <a:pt x="61198" y="481742"/>
                      <a:pt x="108646" y="488815"/>
                      <a:pt x="122863" y="492369"/>
                    </a:cubicBezTo>
                    <a:cubicBezTo>
                      <a:pt x="153008" y="489020"/>
                      <a:pt x="183380" y="487307"/>
                      <a:pt x="213298" y="482321"/>
                    </a:cubicBezTo>
                    <a:cubicBezTo>
                      <a:pt x="223746" y="480580"/>
                      <a:pt x="234630" y="478148"/>
                      <a:pt x="243443" y="472273"/>
                    </a:cubicBezTo>
                    <a:cubicBezTo>
                      <a:pt x="255267" y="464390"/>
                      <a:pt x="263540" y="452176"/>
                      <a:pt x="273588" y="442128"/>
                    </a:cubicBezTo>
                    <a:cubicBezTo>
                      <a:pt x="270239" y="425381"/>
                      <a:pt x="272013" y="406715"/>
                      <a:pt x="263540" y="391886"/>
                    </a:cubicBezTo>
                    <a:cubicBezTo>
                      <a:pt x="254373" y="375844"/>
                      <a:pt x="218724" y="366899"/>
                      <a:pt x="203250" y="361741"/>
                    </a:cubicBezTo>
                    <a:cubicBezTo>
                      <a:pt x="199900" y="351693"/>
                      <a:pt x="191887" y="342106"/>
                      <a:pt x="193201" y="331596"/>
                    </a:cubicBezTo>
                    <a:cubicBezTo>
                      <a:pt x="196578" y="304582"/>
                      <a:pt x="217874" y="265414"/>
                      <a:pt x="243443" y="251209"/>
                    </a:cubicBezTo>
                    <a:cubicBezTo>
                      <a:pt x="261961" y="240921"/>
                      <a:pt x="303733" y="231112"/>
                      <a:pt x="303733" y="231112"/>
                    </a:cubicBezTo>
                    <a:cubicBezTo>
                      <a:pt x="333878" y="234462"/>
                      <a:pt x="366007" y="229896"/>
                      <a:pt x="394168" y="241161"/>
                    </a:cubicBezTo>
                    <a:cubicBezTo>
                      <a:pt x="404002" y="245095"/>
                      <a:pt x="404217" y="260714"/>
                      <a:pt x="404217" y="271306"/>
                    </a:cubicBezTo>
                    <a:cubicBezTo>
                      <a:pt x="404217" y="362820"/>
                      <a:pt x="404384" y="401345"/>
                      <a:pt x="384120" y="472273"/>
                    </a:cubicBezTo>
                    <a:cubicBezTo>
                      <a:pt x="381210" y="482457"/>
                      <a:pt x="380575" y="494057"/>
                      <a:pt x="374072" y="502418"/>
                    </a:cubicBezTo>
                    <a:cubicBezTo>
                      <a:pt x="356623" y="524852"/>
                      <a:pt x="333879" y="542611"/>
                      <a:pt x="313782" y="562708"/>
                    </a:cubicBezTo>
                    <a:cubicBezTo>
                      <a:pt x="303733" y="572756"/>
                      <a:pt x="297117" y="588359"/>
                      <a:pt x="283636" y="592853"/>
                    </a:cubicBezTo>
                    <a:lnTo>
                      <a:pt x="223346" y="612950"/>
                    </a:lnTo>
                    <a:cubicBezTo>
                      <a:pt x="154361" y="606051"/>
                      <a:pt x="127399" y="624776"/>
                      <a:pt x="92718" y="572756"/>
                    </a:cubicBezTo>
                    <a:cubicBezTo>
                      <a:pt x="86843" y="563943"/>
                      <a:pt x="87813" y="551870"/>
                      <a:pt x="82669" y="542611"/>
                    </a:cubicBezTo>
                    <a:cubicBezTo>
                      <a:pt x="70939" y="521497"/>
                      <a:pt x="55874" y="502418"/>
                      <a:pt x="42476" y="482321"/>
                    </a:cubicBezTo>
                    <a:lnTo>
                      <a:pt x="22379" y="452176"/>
                    </a:lnTo>
                    <a:cubicBezTo>
                      <a:pt x="10548" y="416683"/>
                      <a:pt x="-15345" y="370343"/>
                      <a:pt x="12331" y="331596"/>
                    </a:cubicBezTo>
                    <a:cubicBezTo>
                      <a:pt x="20358" y="320358"/>
                      <a:pt x="39126" y="324897"/>
                      <a:pt x="52524" y="321548"/>
                    </a:cubicBezTo>
                    <a:cubicBezTo>
                      <a:pt x="89368" y="324897"/>
                      <a:pt x="126881" y="323844"/>
                      <a:pt x="163056" y="331596"/>
                    </a:cubicBezTo>
                    <a:cubicBezTo>
                      <a:pt x="174865" y="334126"/>
                      <a:pt x="182399" y="346292"/>
                      <a:pt x="193201" y="351693"/>
                    </a:cubicBezTo>
                    <a:cubicBezTo>
                      <a:pt x="202675" y="356430"/>
                      <a:pt x="213298" y="358392"/>
                      <a:pt x="223346" y="361741"/>
                    </a:cubicBezTo>
                    <a:cubicBezTo>
                      <a:pt x="233394" y="358392"/>
                      <a:pt x="245354" y="358474"/>
                      <a:pt x="253491" y="351693"/>
                    </a:cubicBezTo>
                    <a:cubicBezTo>
                      <a:pt x="262837" y="343905"/>
                      <a:pt x="294570" y="295099"/>
                      <a:pt x="303733" y="281354"/>
                    </a:cubicBezTo>
                    <a:cubicBezTo>
                      <a:pt x="300384" y="251209"/>
                      <a:pt x="304949" y="219080"/>
                      <a:pt x="293685" y="190919"/>
                    </a:cubicBezTo>
                    <a:cubicBezTo>
                      <a:pt x="289751" y="181085"/>
                      <a:pt x="272622" y="175422"/>
                      <a:pt x="263540" y="180871"/>
                    </a:cubicBezTo>
                    <a:cubicBezTo>
                      <a:pt x="250695" y="188578"/>
                      <a:pt x="250142" y="207666"/>
                      <a:pt x="243443" y="221064"/>
                    </a:cubicBezTo>
                    <a:cubicBezTo>
                      <a:pt x="248047" y="276317"/>
                      <a:pt x="233048" y="331249"/>
                      <a:pt x="273588" y="371789"/>
                    </a:cubicBezTo>
                    <a:cubicBezTo>
                      <a:pt x="282127" y="380328"/>
                      <a:pt x="292931" y="386485"/>
                      <a:pt x="303733" y="391886"/>
                    </a:cubicBezTo>
                    <a:cubicBezTo>
                      <a:pt x="313207" y="396623"/>
                      <a:pt x="323830" y="398585"/>
                      <a:pt x="333878" y="401934"/>
                    </a:cubicBezTo>
                    <a:cubicBezTo>
                      <a:pt x="343926" y="408633"/>
                      <a:pt x="356479" y="412601"/>
                      <a:pt x="364023" y="422031"/>
                    </a:cubicBezTo>
                    <a:cubicBezTo>
                      <a:pt x="372776" y="432972"/>
                      <a:pt x="382793" y="498880"/>
                      <a:pt x="384120" y="502418"/>
                    </a:cubicBezTo>
                    <a:cubicBezTo>
                      <a:pt x="395285" y="532190"/>
                      <a:pt x="409800" y="536285"/>
                      <a:pt x="434362" y="552660"/>
                    </a:cubicBezTo>
                    <a:cubicBezTo>
                      <a:pt x="441061" y="562708"/>
                      <a:pt x="452750" y="570850"/>
                      <a:pt x="454458" y="582805"/>
                    </a:cubicBezTo>
                    <a:cubicBezTo>
                      <a:pt x="458328" y="609899"/>
                      <a:pt x="436307" y="640898"/>
                      <a:pt x="414265" y="653143"/>
                    </a:cubicBezTo>
                    <a:cubicBezTo>
                      <a:pt x="380141" y="672101"/>
                      <a:pt x="331115" y="677050"/>
                      <a:pt x="293685" y="683288"/>
                    </a:cubicBezTo>
                    <a:cubicBezTo>
                      <a:pt x="270239" y="679939"/>
                      <a:pt x="246570" y="677885"/>
                      <a:pt x="223346" y="673240"/>
                    </a:cubicBezTo>
                    <a:cubicBezTo>
                      <a:pt x="212960" y="671163"/>
                      <a:pt x="203385" y="666101"/>
                      <a:pt x="193201" y="663191"/>
                    </a:cubicBezTo>
                    <a:cubicBezTo>
                      <a:pt x="179922" y="659397"/>
                      <a:pt x="166406" y="656492"/>
                      <a:pt x="153008" y="653143"/>
                    </a:cubicBezTo>
                    <a:lnTo>
                      <a:pt x="132911" y="592853"/>
                    </a:lnTo>
                    <a:lnTo>
                      <a:pt x="122863" y="562708"/>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76" name="Forma libre 33">
                <a:extLst>
                  <a:ext uri="{FF2B5EF4-FFF2-40B4-BE49-F238E27FC236}">
                    <a16:creationId xmlns:a16="http://schemas.microsoft.com/office/drawing/2014/main" id="{8534272B-B5F4-FB5F-8329-B611B00863A5}"/>
                  </a:ext>
                </a:extLst>
              </p:cNvPr>
              <p:cNvSpPr/>
              <p:nvPr/>
            </p:nvSpPr>
            <p:spPr>
              <a:xfrm>
                <a:off x="4083797" y="2401921"/>
                <a:ext cx="292573" cy="366851"/>
              </a:xfrm>
              <a:custGeom>
                <a:avLst/>
                <a:gdLst>
                  <a:gd name="connsiteX0" fmla="*/ 82669 w 454903"/>
                  <a:gd name="connsiteY0" fmla="*/ 80387 h 683288"/>
                  <a:gd name="connsiteX1" fmla="*/ 112814 w 454903"/>
                  <a:gd name="connsiteY1" fmla="*/ 30145 h 683288"/>
                  <a:gd name="connsiteX2" fmla="*/ 173105 w 454903"/>
                  <a:gd name="connsiteY2" fmla="*/ 10049 h 683288"/>
                  <a:gd name="connsiteX3" fmla="*/ 203250 w 454903"/>
                  <a:gd name="connsiteY3" fmla="*/ 0 h 683288"/>
                  <a:gd name="connsiteX4" fmla="*/ 353975 w 454903"/>
                  <a:gd name="connsiteY4" fmla="*/ 10049 h 683288"/>
                  <a:gd name="connsiteX5" fmla="*/ 374072 w 454903"/>
                  <a:gd name="connsiteY5" fmla="*/ 40194 h 683288"/>
                  <a:gd name="connsiteX6" fmla="*/ 323830 w 454903"/>
                  <a:gd name="connsiteY6" fmla="*/ 100484 h 683288"/>
                  <a:gd name="connsiteX7" fmla="*/ 303733 w 454903"/>
                  <a:gd name="connsiteY7" fmla="*/ 130629 h 683288"/>
                  <a:gd name="connsiteX8" fmla="*/ 243443 w 454903"/>
                  <a:gd name="connsiteY8" fmla="*/ 150726 h 683288"/>
                  <a:gd name="connsiteX9" fmla="*/ 153008 w 454903"/>
                  <a:gd name="connsiteY9" fmla="*/ 100484 h 683288"/>
                  <a:gd name="connsiteX10" fmla="*/ 82669 w 454903"/>
                  <a:gd name="connsiteY10" fmla="*/ 130629 h 683288"/>
                  <a:gd name="connsiteX11" fmla="*/ 62573 w 454903"/>
                  <a:gd name="connsiteY11" fmla="*/ 160774 h 683288"/>
                  <a:gd name="connsiteX12" fmla="*/ 62573 w 454903"/>
                  <a:gd name="connsiteY12" fmla="*/ 271306 h 683288"/>
                  <a:gd name="connsiteX13" fmla="*/ 102766 w 454903"/>
                  <a:gd name="connsiteY13" fmla="*/ 281354 h 683288"/>
                  <a:gd name="connsiteX14" fmla="*/ 132911 w 454903"/>
                  <a:gd name="connsiteY14" fmla="*/ 291402 h 683288"/>
                  <a:gd name="connsiteX15" fmla="*/ 173105 w 454903"/>
                  <a:gd name="connsiteY15" fmla="*/ 281354 h 683288"/>
                  <a:gd name="connsiteX16" fmla="*/ 193201 w 454903"/>
                  <a:gd name="connsiteY16" fmla="*/ 241161 h 683288"/>
                  <a:gd name="connsiteX17" fmla="*/ 223346 w 454903"/>
                  <a:gd name="connsiteY17" fmla="*/ 200967 h 683288"/>
                  <a:gd name="connsiteX18" fmla="*/ 253491 w 454903"/>
                  <a:gd name="connsiteY18" fmla="*/ 140677 h 683288"/>
                  <a:gd name="connsiteX19" fmla="*/ 293685 w 454903"/>
                  <a:gd name="connsiteY19" fmla="*/ 110532 h 683288"/>
                  <a:gd name="connsiteX20" fmla="*/ 353975 w 454903"/>
                  <a:gd name="connsiteY20" fmla="*/ 120580 h 683288"/>
                  <a:gd name="connsiteX21" fmla="*/ 384120 w 454903"/>
                  <a:gd name="connsiteY21" fmla="*/ 200967 h 683288"/>
                  <a:gd name="connsiteX22" fmla="*/ 374072 w 454903"/>
                  <a:gd name="connsiteY22" fmla="*/ 321548 h 683288"/>
                  <a:gd name="connsiteX23" fmla="*/ 364023 w 454903"/>
                  <a:gd name="connsiteY23" fmla="*/ 351693 h 683288"/>
                  <a:gd name="connsiteX24" fmla="*/ 333878 w 454903"/>
                  <a:gd name="connsiteY24" fmla="*/ 371789 h 683288"/>
                  <a:gd name="connsiteX25" fmla="*/ 273588 w 454903"/>
                  <a:gd name="connsiteY25" fmla="*/ 351693 h 683288"/>
                  <a:gd name="connsiteX26" fmla="*/ 193201 w 454903"/>
                  <a:gd name="connsiteY26" fmla="*/ 331596 h 683288"/>
                  <a:gd name="connsiteX27" fmla="*/ 72621 w 454903"/>
                  <a:gd name="connsiteY27" fmla="*/ 321548 h 683288"/>
                  <a:gd name="connsiteX28" fmla="*/ 42476 w 454903"/>
                  <a:gd name="connsiteY28" fmla="*/ 391886 h 683288"/>
                  <a:gd name="connsiteX29" fmla="*/ 52524 w 454903"/>
                  <a:gd name="connsiteY29" fmla="*/ 462224 h 683288"/>
                  <a:gd name="connsiteX30" fmla="*/ 122863 w 454903"/>
                  <a:gd name="connsiteY30" fmla="*/ 492369 h 683288"/>
                  <a:gd name="connsiteX31" fmla="*/ 213298 w 454903"/>
                  <a:gd name="connsiteY31" fmla="*/ 482321 h 683288"/>
                  <a:gd name="connsiteX32" fmla="*/ 243443 w 454903"/>
                  <a:gd name="connsiteY32" fmla="*/ 472273 h 683288"/>
                  <a:gd name="connsiteX33" fmla="*/ 273588 w 454903"/>
                  <a:gd name="connsiteY33" fmla="*/ 442128 h 683288"/>
                  <a:gd name="connsiteX34" fmla="*/ 263540 w 454903"/>
                  <a:gd name="connsiteY34" fmla="*/ 391886 h 683288"/>
                  <a:gd name="connsiteX35" fmla="*/ 203250 w 454903"/>
                  <a:gd name="connsiteY35" fmla="*/ 361741 h 683288"/>
                  <a:gd name="connsiteX36" fmla="*/ 193201 w 454903"/>
                  <a:gd name="connsiteY36" fmla="*/ 331596 h 683288"/>
                  <a:gd name="connsiteX37" fmla="*/ 243443 w 454903"/>
                  <a:gd name="connsiteY37" fmla="*/ 251209 h 683288"/>
                  <a:gd name="connsiteX38" fmla="*/ 303733 w 454903"/>
                  <a:gd name="connsiteY38" fmla="*/ 231112 h 683288"/>
                  <a:gd name="connsiteX39" fmla="*/ 394168 w 454903"/>
                  <a:gd name="connsiteY39" fmla="*/ 241161 h 683288"/>
                  <a:gd name="connsiteX40" fmla="*/ 404217 w 454903"/>
                  <a:gd name="connsiteY40" fmla="*/ 271306 h 683288"/>
                  <a:gd name="connsiteX41" fmla="*/ 384120 w 454903"/>
                  <a:gd name="connsiteY41" fmla="*/ 472273 h 683288"/>
                  <a:gd name="connsiteX42" fmla="*/ 374072 w 454903"/>
                  <a:gd name="connsiteY42" fmla="*/ 502418 h 683288"/>
                  <a:gd name="connsiteX43" fmla="*/ 313782 w 454903"/>
                  <a:gd name="connsiteY43" fmla="*/ 562708 h 683288"/>
                  <a:gd name="connsiteX44" fmla="*/ 283636 w 454903"/>
                  <a:gd name="connsiteY44" fmla="*/ 592853 h 683288"/>
                  <a:gd name="connsiteX45" fmla="*/ 223346 w 454903"/>
                  <a:gd name="connsiteY45" fmla="*/ 612950 h 683288"/>
                  <a:gd name="connsiteX46" fmla="*/ 92718 w 454903"/>
                  <a:gd name="connsiteY46" fmla="*/ 572756 h 683288"/>
                  <a:gd name="connsiteX47" fmla="*/ 82669 w 454903"/>
                  <a:gd name="connsiteY47" fmla="*/ 542611 h 683288"/>
                  <a:gd name="connsiteX48" fmla="*/ 42476 w 454903"/>
                  <a:gd name="connsiteY48" fmla="*/ 482321 h 683288"/>
                  <a:gd name="connsiteX49" fmla="*/ 22379 w 454903"/>
                  <a:gd name="connsiteY49" fmla="*/ 452176 h 683288"/>
                  <a:gd name="connsiteX50" fmla="*/ 12331 w 454903"/>
                  <a:gd name="connsiteY50" fmla="*/ 331596 h 683288"/>
                  <a:gd name="connsiteX51" fmla="*/ 52524 w 454903"/>
                  <a:gd name="connsiteY51" fmla="*/ 321548 h 683288"/>
                  <a:gd name="connsiteX52" fmla="*/ 163056 w 454903"/>
                  <a:gd name="connsiteY52" fmla="*/ 331596 h 683288"/>
                  <a:gd name="connsiteX53" fmla="*/ 193201 w 454903"/>
                  <a:gd name="connsiteY53" fmla="*/ 351693 h 683288"/>
                  <a:gd name="connsiteX54" fmla="*/ 223346 w 454903"/>
                  <a:gd name="connsiteY54" fmla="*/ 361741 h 683288"/>
                  <a:gd name="connsiteX55" fmla="*/ 253491 w 454903"/>
                  <a:gd name="connsiteY55" fmla="*/ 351693 h 683288"/>
                  <a:gd name="connsiteX56" fmla="*/ 303733 w 454903"/>
                  <a:gd name="connsiteY56" fmla="*/ 281354 h 683288"/>
                  <a:gd name="connsiteX57" fmla="*/ 293685 w 454903"/>
                  <a:gd name="connsiteY57" fmla="*/ 190919 h 683288"/>
                  <a:gd name="connsiteX58" fmla="*/ 263540 w 454903"/>
                  <a:gd name="connsiteY58" fmla="*/ 180871 h 683288"/>
                  <a:gd name="connsiteX59" fmla="*/ 243443 w 454903"/>
                  <a:gd name="connsiteY59" fmla="*/ 221064 h 683288"/>
                  <a:gd name="connsiteX60" fmla="*/ 273588 w 454903"/>
                  <a:gd name="connsiteY60" fmla="*/ 371789 h 683288"/>
                  <a:gd name="connsiteX61" fmla="*/ 303733 w 454903"/>
                  <a:gd name="connsiteY61" fmla="*/ 391886 h 683288"/>
                  <a:gd name="connsiteX62" fmla="*/ 333878 w 454903"/>
                  <a:gd name="connsiteY62" fmla="*/ 401934 h 683288"/>
                  <a:gd name="connsiteX63" fmla="*/ 364023 w 454903"/>
                  <a:gd name="connsiteY63" fmla="*/ 422031 h 683288"/>
                  <a:gd name="connsiteX64" fmla="*/ 384120 w 454903"/>
                  <a:gd name="connsiteY64" fmla="*/ 502418 h 683288"/>
                  <a:gd name="connsiteX65" fmla="*/ 434362 w 454903"/>
                  <a:gd name="connsiteY65" fmla="*/ 552660 h 683288"/>
                  <a:gd name="connsiteX66" fmla="*/ 454458 w 454903"/>
                  <a:gd name="connsiteY66" fmla="*/ 582805 h 683288"/>
                  <a:gd name="connsiteX67" fmla="*/ 414265 w 454903"/>
                  <a:gd name="connsiteY67" fmla="*/ 653143 h 683288"/>
                  <a:gd name="connsiteX68" fmla="*/ 293685 w 454903"/>
                  <a:gd name="connsiteY68" fmla="*/ 683288 h 683288"/>
                  <a:gd name="connsiteX69" fmla="*/ 223346 w 454903"/>
                  <a:gd name="connsiteY69" fmla="*/ 673240 h 683288"/>
                  <a:gd name="connsiteX70" fmla="*/ 193201 w 454903"/>
                  <a:gd name="connsiteY70" fmla="*/ 663191 h 683288"/>
                  <a:gd name="connsiteX71" fmla="*/ 153008 w 454903"/>
                  <a:gd name="connsiteY71" fmla="*/ 653143 h 683288"/>
                  <a:gd name="connsiteX72" fmla="*/ 132911 w 454903"/>
                  <a:gd name="connsiteY72" fmla="*/ 592853 h 683288"/>
                  <a:gd name="connsiteX73" fmla="*/ 122863 w 454903"/>
                  <a:gd name="connsiteY73" fmla="*/ 562708 h 68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4903" h="683288">
                    <a:moveTo>
                      <a:pt x="82669" y="80387"/>
                    </a:moveTo>
                    <a:cubicBezTo>
                      <a:pt x="92717" y="63640"/>
                      <a:pt x="97397" y="42135"/>
                      <a:pt x="112814" y="30145"/>
                    </a:cubicBezTo>
                    <a:cubicBezTo>
                      <a:pt x="129536" y="17139"/>
                      <a:pt x="153008" y="16748"/>
                      <a:pt x="173105" y="10049"/>
                    </a:cubicBezTo>
                    <a:lnTo>
                      <a:pt x="203250" y="0"/>
                    </a:lnTo>
                    <a:cubicBezTo>
                      <a:pt x="253492" y="3350"/>
                      <a:pt x="304960" y="-1484"/>
                      <a:pt x="353975" y="10049"/>
                    </a:cubicBezTo>
                    <a:cubicBezTo>
                      <a:pt x="365731" y="12815"/>
                      <a:pt x="374072" y="28117"/>
                      <a:pt x="374072" y="40194"/>
                    </a:cubicBezTo>
                    <a:cubicBezTo>
                      <a:pt x="374072" y="55162"/>
                      <a:pt x="329591" y="93571"/>
                      <a:pt x="323830" y="100484"/>
                    </a:cubicBezTo>
                    <a:cubicBezTo>
                      <a:pt x="316099" y="109762"/>
                      <a:pt x="313974" y="124228"/>
                      <a:pt x="303733" y="130629"/>
                    </a:cubicBezTo>
                    <a:cubicBezTo>
                      <a:pt x="285769" y="141856"/>
                      <a:pt x="243443" y="150726"/>
                      <a:pt x="243443" y="150726"/>
                    </a:cubicBezTo>
                    <a:cubicBezTo>
                      <a:pt x="174340" y="104657"/>
                      <a:pt x="206067" y="118170"/>
                      <a:pt x="153008" y="100484"/>
                    </a:cubicBezTo>
                    <a:cubicBezTo>
                      <a:pt x="122259" y="108171"/>
                      <a:pt x="105800" y="107497"/>
                      <a:pt x="82669" y="130629"/>
                    </a:cubicBezTo>
                    <a:cubicBezTo>
                      <a:pt x="74130" y="139168"/>
                      <a:pt x="69272" y="150726"/>
                      <a:pt x="62573" y="160774"/>
                    </a:cubicBezTo>
                    <a:cubicBezTo>
                      <a:pt x="53528" y="196953"/>
                      <a:pt x="38998" y="233585"/>
                      <a:pt x="62573" y="271306"/>
                    </a:cubicBezTo>
                    <a:cubicBezTo>
                      <a:pt x="69892" y="283017"/>
                      <a:pt x="89487" y="277560"/>
                      <a:pt x="102766" y="281354"/>
                    </a:cubicBezTo>
                    <a:cubicBezTo>
                      <a:pt x="112950" y="284264"/>
                      <a:pt x="122863" y="288053"/>
                      <a:pt x="132911" y="291402"/>
                    </a:cubicBezTo>
                    <a:cubicBezTo>
                      <a:pt x="146309" y="288053"/>
                      <a:pt x="162496" y="290195"/>
                      <a:pt x="173105" y="281354"/>
                    </a:cubicBezTo>
                    <a:cubicBezTo>
                      <a:pt x="184612" y="271765"/>
                      <a:pt x="185262" y="253863"/>
                      <a:pt x="193201" y="241161"/>
                    </a:cubicBezTo>
                    <a:cubicBezTo>
                      <a:pt x="202077" y="226959"/>
                      <a:pt x="213298" y="214365"/>
                      <a:pt x="223346" y="200967"/>
                    </a:cubicBezTo>
                    <a:cubicBezTo>
                      <a:pt x="231518" y="176452"/>
                      <a:pt x="234014" y="160154"/>
                      <a:pt x="253491" y="140677"/>
                    </a:cubicBezTo>
                    <a:cubicBezTo>
                      <a:pt x="265333" y="128835"/>
                      <a:pt x="280287" y="120580"/>
                      <a:pt x="293685" y="110532"/>
                    </a:cubicBezTo>
                    <a:cubicBezTo>
                      <a:pt x="313782" y="113881"/>
                      <a:pt x="335752" y="111468"/>
                      <a:pt x="353975" y="120580"/>
                    </a:cubicBezTo>
                    <a:cubicBezTo>
                      <a:pt x="376974" y="132080"/>
                      <a:pt x="380996" y="185348"/>
                      <a:pt x="384120" y="200967"/>
                    </a:cubicBezTo>
                    <a:cubicBezTo>
                      <a:pt x="380771" y="241161"/>
                      <a:pt x="379403" y="281569"/>
                      <a:pt x="374072" y="321548"/>
                    </a:cubicBezTo>
                    <a:cubicBezTo>
                      <a:pt x="372672" y="332047"/>
                      <a:pt x="370640" y="343422"/>
                      <a:pt x="364023" y="351693"/>
                    </a:cubicBezTo>
                    <a:cubicBezTo>
                      <a:pt x="356479" y="361123"/>
                      <a:pt x="343926" y="365090"/>
                      <a:pt x="333878" y="371789"/>
                    </a:cubicBezTo>
                    <a:cubicBezTo>
                      <a:pt x="313781" y="365090"/>
                      <a:pt x="294360" y="355848"/>
                      <a:pt x="273588" y="351693"/>
                    </a:cubicBezTo>
                    <a:cubicBezTo>
                      <a:pt x="212960" y="339567"/>
                      <a:pt x="239549" y="347045"/>
                      <a:pt x="193201" y="331596"/>
                    </a:cubicBezTo>
                    <a:cubicBezTo>
                      <a:pt x="150313" y="303003"/>
                      <a:pt x="143682" y="289247"/>
                      <a:pt x="72621" y="321548"/>
                    </a:cubicBezTo>
                    <a:cubicBezTo>
                      <a:pt x="62864" y="325983"/>
                      <a:pt x="46600" y="379514"/>
                      <a:pt x="42476" y="391886"/>
                    </a:cubicBezTo>
                    <a:cubicBezTo>
                      <a:pt x="45825" y="415332"/>
                      <a:pt x="42905" y="440581"/>
                      <a:pt x="52524" y="462224"/>
                    </a:cubicBezTo>
                    <a:cubicBezTo>
                      <a:pt x="61198" y="481742"/>
                      <a:pt x="108646" y="488815"/>
                      <a:pt x="122863" y="492369"/>
                    </a:cubicBezTo>
                    <a:cubicBezTo>
                      <a:pt x="153008" y="489020"/>
                      <a:pt x="183380" y="487307"/>
                      <a:pt x="213298" y="482321"/>
                    </a:cubicBezTo>
                    <a:cubicBezTo>
                      <a:pt x="223746" y="480580"/>
                      <a:pt x="234630" y="478148"/>
                      <a:pt x="243443" y="472273"/>
                    </a:cubicBezTo>
                    <a:cubicBezTo>
                      <a:pt x="255267" y="464390"/>
                      <a:pt x="263540" y="452176"/>
                      <a:pt x="273588" y="442128"/>
                    </a:cubicBezTo>
                    <a:cubicBezTo>
                      <a:pt x="270239" y="425381"/>
                      <a:pt x="272013" y="406715"/>
                      <a:pt x="263540" y="391886"/>
                    </a:cubicBezTo>
                    <a:cubicBezTo>
                      <a:pt x="254373" y="375844"/>
                      <a:pt x="218724" y="366899"/>
                      <a:pt x="203250" y="361741"/>
                    </a:cubicBezTo>
                    <a:cubicBezTo>
                      <a:pt x="199900" y="351693"/>
                      <a:pt x="191887" y="342106"/>
                      <a:pt x="193201" y="331596"/>
                    </a:cubicBezTo>
                    <a:cubicBezTo>
                      <a:pt x="196578" y="304582"/>
                      <a:pt x="217874" y="265414"/>
                      <a:pt x="243443" y="251209"/>
                    </a:cubicBezTo>
                    <a:cubicBezTo>
                      <a:pt x="261961" y="240921"/>
                      <a:pt x="303733" y="231112"/>
                      <a:pt x="303733" y="231112"/>
                    </a:cubicBezTo>
                    <a:cubicBezTo>
                      <a:pt x="333878" y="234462"/>
                      <a:pt x="366007" y="229896"/>
                      <a:pt x="394168" y="241161"/>
                    </a:cubicBezTo>
                    <a:cubicBezTo>
                      <a:pt x="404002" y="245095"/>
                      <a:pt x="404217" y="260714"/>
                      <a:pt x="404217" y="271306"/>
                    </a:cubicBezTo>
                    <a:cubicBezTo>
                      <a:pt x="404217" y="362820"/>
                      <a:pt x="404384" y="401345"/>
                      <a:pt x="384120" y="472273"/>
                    </a:cubicBezTo>
                    <a:cubicBezTo>
                      <a:pt x="381210" y="482457"/>
                      <a:pt x="380575" y="494057"/>
                      <a:pt x="374072" y="502418"/>
                    </a:cubicBezTo>
                    <a:cubicBezTo>
                      <a:pt x="356623" y="524852"/>
                      <a:pt x="333879" y="542611"/>
                      <a:pt x="313782" y="562708"/>
                    </a:cubicBezTo>
                    <a:cubicBezTo>
                      <a:pt x="303733" y="572756"/>
                      <a:pt x="297117" y="588359"/>
                      <a:pt x="283636" y="592853"/>
                    </a:cubicBezTo>
                    <a:lnTo>
                      <a:pt x="223346" y="612950"/>
                    </a:lnTo>
                    <a:cubicBezTo>
                      <a:pt x="154361" y="606051"/>
                      <a:pt x="127399" y="624776"/>
                      <a:pt x="92718" y="572756"/>
                    </a:cubicBezTo>
                    <a:cubicBezTo>
                      <a:pt x="86843" y="563943"/>
                      <a:pt x="87813" y="551870"/>
                      <a:pt x="82669" y="542611"/>
                    </a:cubicBezTo>
                    <a:cubicBezTo>
                      <a:pt x="70939" y="521497"/>
                      <a:pt x="55874" y="502418"/>
                      <a:pt x="42476" y="482321"/>
                    </a:cubicBezTo>
                    <a:lnTo>
                      <a:pt x="22379" y="452176"/>
                    </a:lnTo>
                    <a:cubicBezTo>
                      <a:pt x="10548" y="416683"/>
                      <a:pt x="-15345" y="370343"/>
                      <a:pt x="12331" y="331596"/>
                    </a:cubicBezTo>
                    <a:cubicBezTo>
                      <a:pt x="20358" y="320358"/>
                      <a:pt x="39126" y="324897"/>
                      <a:pt x="52524" y="321548"/>
                    </a:cubicBezTo>
                    <a:cubicBezTo>
                      <a:pt x="89368" y="324897"/>
                      <a:pt x="126881" y="323844"/>
                      <a:pt x="163056" y="331596"/>
                    </a:cubicBezTo>
                    <a:cubicBezTo>
                      <a:pt x="174865" y="334126"/>
                      <a:pt x="182399" y="346292"/>
                      <a:pt x="193201" y="351693"/>
                    </a:cubicBezTo>
                    <a:cubicBezTo>
                      <a:pt x="202675" y="356430"/>
                      <a:pt x="213298" y="358392"/>
                      <a:pt x="223346" y="361741"/>
                    </a:cubicBezTo>
                    <a:cubicBezTo>
                      <a:pt x="233394" y="358392"/>
                      <a:pt x="245354" y="358474"/>
                      <a:pt x="253491" y="351693"/>
                    </a:cubicBezTo>
                    <a:cubicBezTo>
                      <a:pt x="262837" y="343905"/>
                      <a:pt x="294570" y="295099"/>
                      <a:pt x="303733" y="281354"/>
                    </a:cubicBezTo>
                    <a:cubicBezTo>
                      <a:pt x="300384" y="251209"/>
                      <a:pt x="304949" y="219080"/>
                      <a:pt x="293685" y="190919"/>
                    </a:cubicBezTo>
                    <a:cubicBezTo>
                      <a:pt x="289751" y="181085"/>
                      <a:pt x="272622" y="175422"/>
                      <a:pt x="263540" y="180871"/>
                    </a:cubicBezTo>
                    <a:cubicBezTo>
                      <a:pt x="250695" y="188578"/>
                      <a:pt x="250142" y="207666"/>
                      <a:pt x="243443" y="221064"/>
                    </a:cubicBezTo>
                    <a:cubicBezTo>
                      <a:pt x="248047" y="276317"/>
                      <a:pt x="233048" y="331249"/>
                      <a:pt x="273588" y="371789"/>
                    </a:cubicBezTo>
                    <a:cubicBezTo>
                      <a:pt x="282127" y="380328"/>
                      <a:pt x="292931" y="386485"/>
                      <a:pt x="303733" y="391886"/>
                    </a:cubicBezTo>
                    <a:cubicBezTo>
                      <a:pt x="313207" y="396623"/>
                      <a:pt x="323830" y="398585"/>
                      <a:pt x="333878" y="401934"/>
                    </a:cubicBezTo>
                    <a:cubicBezTo>
                      <a:pt x="343926" y="408633"/>
                      <a:pt x="356479" y="412601"/>
                      <a:pt x="364023" y="422031"/>
                    </a:cubicBezTo>
                    <a:cubicBezTo>
                      <a:pt x="372776" y="432972"/>
                      <a:pt x="382793" y="498880"/>
                      <a:pt x="384120" y="502418"/>
                    </a:cubicBezTo>
                    <a:cubicBezTo>
                      <a:pt x="395285" y="532190"/>
                      <a:pt x="409800" y="536285"/>
                      <a:pt x="434362" y="552660"/>
                    </a:cubicBezTo>
                    <a:cubicBezTo>
                      <a:pt x="441061" y="562708"/>
                      <a:pt x="452750" y="570850"/>
                      <a:pt x="454458" y="582805"/>
                    </a:cubicBezTo>
                    <a:cubicBezTo>
                      <a:pt x="458328" y="609899"/>
                      <a:pt x="436307" y="640898"/>
                      <a:pt x="414265" y="653143"/>
                    </a:cubicBezTo>
                    <a:cubicBezTo>
                      <a:pt x="380141" y="672101"/>
                      <a:pt x="331115" y="677050"/>
                      <a:pt x="293685" y="683288"/>
                    </a:cubicBezTo>
                    <a:cubicBezTo>
                      <a:pt x="270239" y="679939"/>
                      <a:pt x="246570" y="677885"/>
                      <a:pt x="223346" y="673240"/>
                    </a:cubicBezTo>
                    <a:cubicBezTo>
                      <a:pt x="212960" y="671163"/>
                      <a:pt x="203385" y="666101"/>
                      <a:pt x="193201" y="663191"/>
                    </a:cubicBezTo>
                    <a:cubicBezTo>
                      <a:pt x="179922" y="659397"/>
                      <a:pt x="166406" y="656492"/>
                      <a:pt x="153008" y="653143"/>
                    </a:cubicBezTo>
                    <a:lnTo>
                      <a:pt x="132911" y="592853"/>
                    </a:lnTo>
                    <a:lnTo>
                      <a:pt x="122863" y="562708"/>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77" name="Elipse 76">
                <a:extLst>
                  <a:ext uri="{FF2B5EF4-FFF2-40B4-BE49-F238E27FC236}">
                    <a16:creationId xmlns:a16="http://schemas.microsoft.com/office/drawing/2014/main" id="{5300ECDF-E84D-B422-6F06-088B0FCD7259}"/>
                  </a:ext>
                </a:extLst>
              </p:cNvPr>
              <p:cNvSpPr/>
              <p:nvPr/>
            </p:nvSpPr>
            <p:spPr>
              <a:xfrm>
                <a:off x="3547068" y="2140299"/>
                <a:ext cx="217538" cy="2214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78" name="Elipse 77">
                <a:extLst>
                  <a:ext uri="{FF2B5EF4-FFF2-40B4-BE49-F238E27FC236}">
                    <a16:creationId xmlns:a16="http://schemas.microsoft.com/office/drawing/2014/main" id="{8B86495F-7266-68B5-26C8-E543A3E32373}"/>
                  </a:ext>
                </a:extLst>
              </p:cNvPr>
              <p:cNvSpPr/>
              <p:nvPr/>
            </p:nvSpPr>
            <p:spPr>
              <a:xfrm>
                <a:off x="3830093" y="2152022"/>
                <a:ext cx="217538" cy="2214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79" name="Elipse 78">
                <a:extLst>
                  <a:ext uri="{FF2B5EF4-FFF2-40B4-BE49-F238E27FC236}">
                    <a16:creationId xmlns:a16="http://schemas.microsoft.com/office/drawing/2014/main" id="{7FC2B998-6F02-47F7-7DA7-4656445B3E65}"/>
                  </a:ext>
                </a:extLst>
              </p:cNvPr>
              <p:cNvSpPr/>
              <p:nvPr/>
            </p:nvSpPr>
            <p:spPr>
              <a:xfrm>
                <a:off x="4121314" y="2152022"/>
                <a:ext cx="217538" cy="2214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sp>
          <p:nvSpPr>
            <p:cNvPr id="72" name="Flecha a la derecha con bandas 45">
              <a:extLst>
                <a:ext uri="{FF2B5EF4-FFF2-40B4-BE49-F238E27FC236}">
                  <a16:creationId xmlns:a16="http://schemas.microsoft.com/office/drawing/2014/main" id="{E6DE3507-9FF4-57B9-C01A-C92E3DF906BD}"/>
                </a:ext>
              </a:extLst>
            </p:cNvPr>
            <p:cNvSpPr/>
            <p:nvPr/>
          </p:nvSpPr>
          <p:spPr>
            <a:xfrm>
              <a:off x="2545331" y="2532930"/>
              <a:ext cx="1249601" cy="366312"/>
            </a:xfrm>
            <a:prstGeom prst="stripedRightArrow">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73" name="Cruz 72">
              <a:extLst>
                <a:ext uri="{FF2B5EF4-FFF2-40B4-BE49-F238E27FC236}">
                  <a16:creationId xmlns:a16="http://schemas.microsoft.com/office/drawing/2014/main" id="{15E61C1C-6297-1515-DF33-F4A93F340C46}"/>
                </a:ext>
              </a:extLst>
            </p:cNvPr>
            <p:cNvSpPr/>
            <p:nvPr/>
          </p:nvSpPr>
          <p:spPr>
            <a:xfrm rot="2503877">
              <a:off x="2716525" y="2362463"/>
              <a:ext cx="756954" cy="701073"/>
            </a:xfrm>
            <a:prstGeom prst="plus">
              <a:avLst>
                <a:gd name="adj" fmla="val 41912"/>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grpSp>
        <p:nvGrpSpPr>
          <p:cNvPr id="80" name="Grupo 79">
            <a:extLst>
              <a:ext uri="{FF2B5EF4-FFF2-40B4-BE49-F238E27FC236}">
                <a16:creationId xmlns:a16="http://schemas.microsoft.com/office/drawing/2014/main" id="{929DE58E-68BB-7BC6-91CC-CC07DE7F9800}"/>
              </a:ext>
            </a:extLst>
          </p:cNvPr>
          <p:cNvGrpSpPr/>
          <p:nvPr/>
        </p:nvGrpSpPr>
        <p:grpSpPr>
          <a:xfrm>
            <a:off x="10428049" y="1077969"/>
            <a:ext cx="1631820" cy="1000097"/>
            <a:chOff x="9408635" y="5507770"/>
            <a:chExt cx="2313589" cy="1175785"/>
          </a:xfrm>
        </p:grpSpPr>
        <p:grpSp>
          <p:nvGrpSpPr>
            <p:cNvPr id="81" name="Grupo 80">
              <a:extLst>
                <a:ext uri="{FF2B5EF4-FFF2-40B4-BE49-F238E27FC236}">
                  <a16:creationId xmlns:a16="http://schemas.microsoft.com/office/drawing/2014/main" id="{63E6E513-1A76-9346-5286-65CDFEFBF966}"/>
                </a:ext>
              </a:extLst>
            </p:cNvPr>
            <p:cNvGrpSpPr/>
            <p:nvPr/>
          </p:nvGrpSpPr>
          <p:grpSpPr>
            <a:xfrm>
              <a:off x="9408635" y="5507770"/>
              <a:ext cx="2313589" cy="1175785"/>
              <a:chOff x="9408635" y="5507770"/>
              <a:chExt cx="2313589" cy="1175785"/>
            </a:xfrm>
          </p:grpSpPr>
          <p:sp>
            <p:nvSpPr>
              <p:cNvPr id="83" name="Nube 82">
                <a:extLst>
                  <a:ext uri="{FF2B5EF4-FFF2-40B4-BE49-F238E27FC236}">
                    <a16:creationId xmlns:a16="http://schemas.microsoft.com/office/drawing/2014/main" id="{C8B576A0-6646-EDBD-D898-31577DDF68F5}"/>
                  </a:ext>
                </a:extLst>
              </p:cNvPr>
              <p:cNvSpPr/>
              <p:nvPr/>
            </p:nvSpPr>
            <p:spPr>
              <a:xfrm>
                <a:off x="9408635" y="5690012"/>
                <a:ext cx="383076" cy="311227"/>
              </a:xfrm>
              <a:prstGeom prst="cloud">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nvGrpSpPr>
              <p:cNvPr id="84" name="Grupo 83">
                <a:extLst>
                  <a:ext uri="{FF2B5EF4-FFF2-40B4-BE49-F238E27FC236}">
                    <a16:creationId xmlns:a16="http://schemas.microsoft.com/office/drawing/2014/main" id="{E7093990-49B2-3E2F-5C01-EC540DA12838}"/>
                  </a:ext>
                </a:extLst>
              </p:cNvPr>
              <p:cNvGrpSpPr/>
              <p:nvPr/>
            </p:nvGrpSpPr>
            <p:grpSpPr>
              <a:xfrm>
                <a:off x="9435928" y="5507770"/>
                <a:ext cx="2286296" cy="1175785"/>
                <a:chOff x="9144000" y="5396046"/>
                <a:chExt cx="2578224" cy="1287509"/>
              </a:xfrm>
            </p:grpSpPr>
            <p:sp>
              <p:nvSpPr>
                <p:cNvPr id="85" name="Cilindro 84">
                  <a:extLst>
                    <a:ext uri="{FF2B5EF4-FFF2-40B4-BE49-F238E27FC236}">
                      <a16:creationId xmlns:a16="http://schemas.microsoft.com/office/drawing/2014/main" id="{085423CE-35EA-9072-A671-74118CD94E53}"/>
                    </a:ext>
                  </a:extLst>
                </p:cNvPr>
                <p:cNvSpPr/>
                <p:nvPr/>
              </p:nvSpPr>
              <p:spPr>
                <a:xfrm>
                  <a:off x="9196077" y="6018623"/>
                  <a:ext cx="2304733" cy="664932"/>
                </a:xfrm>
                <a:prstGeom prst="can">
                  <a:avLst>
                    <a:gd name="adj" fmla="val 50000"/>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86" name="Rectángulo 85">
                  <a:extLst>
                    <a:ext uri="{FF2B5EF4-FFF2-40B4-BE49-F238E27FC236}">
                      <a16:creationId xmlns:a16="http://schemas.microsoft.com/office/drawing/2014/main" id="{32CFCC3A-3ECD-6F4B-B130-34140374BA01}"/>
                    </a:ext>
                  </a:extLst>
                </p:cNvPr>
                <p:cNvSpPr/>
                <p:nvPr/>
              </p:nvSpPr>
              <p:spPr>
                <a:xfrm>
                  <a:off x="9453738" y="5597500"/>
                  <a:ext cx="52578" cy="581813"/>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87" name="Rectángulo 86">
                  <a:extLst>
                    <a:ext uri="{FF2B5EF4-FFF2-40B4-BE49-F238E27FC236}">
                      <a16:creationId xmlns:a16="http://schemas.microsoft.com/office/drawing/2014/main" id="{FAB5AD21-C0B5-6744-4108-B407333441E5}"/>
                    </a:ext>
                  </a:extLst>
                </p:cNvPr>
                <p:cNvSpPr/>
                <p:nvPr/>
              </p:nvSpPr>
              <p:spPr>
                <a:xfrm>
                  <a:off x="9533297" y="5625202"/>
                  <a:ext cx="52578" cy="581813"/>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88" name="Rectángulo 87">
                  <a:extLst>
                    <a:ext uri="{FF2B5EF4-FFF2-40B4-BE49-F238E27FC236}">
                      <a16:creationId xmlns:a16="http://schemas.microsoft.com/office/drawing/2014/main" id="{D25623B8-3AEA-3978-8E2F-6C091BD1E0CB}"/>
                    </a:ext>
                  </a:extLst>
                </p:cNvPr>
                <p:cNvSpPr/>
                <p:nvPr/>
              </p:nvSpPr>
              <p:spPr>
                <a:xfrm>
                  <a:off x="9708626" y="5577179"/>
                  <a:ext cx="52578" cy="581813"/>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89" name="Rectángulo 88">
                  <a:extLst>
                    <a:ext uri="{FF2B5EF4-FFF2-40B4-BE49-F238E27FC236}">
                      <a16:creationId xmlns:a16="http://schemas.microsoft.com/office/drawing/2014/main" id="{F430B5D5-6C61-09CF-D173-DD6693A4F22E}"/>
                    </a:ext>
                  </a:extLst>
                </p:cNvPr>
                <p:cNvSpPr/>
                <p:nvPr/>
              </p:nvSpPr>
              <p:spPr>
                <a:xfrm>
                  <a:off x="9796221" y="5563838"/>
                  <a:ext cx="52578" cy="581813"/>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0" name="Rectángulo 89">
                  <a:extLst>
                    <a:ext uri="{FF2B5EF4-FFF2-40B4-BE49-F238E27FC236}">
                      <a16:creationId xmlns:a16="http://schemas.microsoft.com/office/drawing/2014/main" id="{C615A3AE-15A9-6338-68E4-DCA9A73D55CE}"/>
                    </a:ext>
                  </a:extLst>
                </p:cNvPr>
                <p:cNvSpPr/>
                <p:nvPr/>
              </p:nvSpPr>
              <p:spPr>
                <a:xfrm>
                  <a:off x="9614559" y="5622434"/>
                  <a:ext cx="52578" cy="581813"/>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1" name="Nube 90">
                  <a:extLst>
                    <a:ext uri="{FF2B5EF4-FFF2-40B4-BE49-F238E27FC236}">
                      <a16:creationId xmlns:a16="http://schemas.microsoft.com/office/drawing/2014/main" id="{D31FCDC6-8301-C4A4-1A25-2CE5024BB815}"/>
                    </a:ext>
                  </a:extLst>
                </p:cNvPr>
                <p:cNvSpPr/>
                <p:nvPr/>
              </p:nvSpPr>
              <p:spPr>
                <a:xfrm>
                  <a:off x="9622438" y="5396625"/>
                  <a:ext cx="383076" cy="311227"/>
                </a:xfrm>
                <a:prstGeom prst="cloud">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2" name="Nube 91">
                  <a:extLst>
                    <a:ext uri="{FF2B5EF4-FFF2-40B4-BE49-F238E27FC236}">
                      <a16:creationId xmlns:a16="http://schemas.microsoft.com/office/drawing/2014/main" id="{2CAA7E51-A4D9-B412-B718-D749064345A2}"/>
                    </a:ext>
                  </a:extLst>
                </p:cNvPr>
                <p:cNvSpPr/>
                <p:nvPr/>
              </p:nvSpPr>
              <p:spPr>
                <a:xfrm>
                  <a:off x="9271821" y="5436341"/>
                  <a:ext cx="383076" cy="311227"/>
                </a:xfrm>
                <a:prstGeom prst="cloud">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nvGrpSpPr>
                <p:cNvPr id="93" name="Grupo 92">
                  <a:extLst>
                    <a:ext uri="{FF2B5EF4-FFF2-40B4-BE49-F238E27FC236}">
                      <a16:creationId xmlns:a16="http://schemas.microsoft.com/office/drawing/2014/main" id="{23913C87-275B-45CC-05DE-54FB83304EAC}"/>
                    </a:ext>
                  </a:extLst>
                </p:cNvPr>
                <p:cNvGrpSpPr/>
                <p:nvPr/>
              </p:nvGrpSpPr>
              <p:grpSpPr>
                <a:xfrm>
                  <a:off x="11054333" y="5396046"/>
                  <a:ext cx="667891" cy="544780"/>
                  <a:chOff x="3486778" y="2140299"/>
                  <a:chExt cx="889592" cy="642145"/>
                </a:xfrm>
              </p:grpSpPr>
              <p:sp>
                <p:nvSpPr>
                  <p:cNvPr id="99" name="Forma libre 59">
                    <a:extLst>
                      <a:ext uri="{FF2B5EF4-FFF2-40B4-BE49-F238E27FC236}">
                        <a16:creationId xmlns:a16="http://schemas.microsoft.com/office/drawing/2014/main" id="{F15DDA8B-C822-C7D8-2912-8740565A2D17}"/>
                      </a:ext>
                    </a:extLst>
                  </p:cNvPr>
                  <p:cNvSpPr/>
                  <p:nvPr/>
                </p:nvSpPr>
                <p:spPr>
                  <a:xfrm>
                    <a:off x="3486778" y="2401921"/>
                    <a:ext cx="292573" cy="366851"/>
                  </a:xfrm>
                  <a:custGeom>
                    <a:avLst/>
                    <a:gdLst>
                      <a:gd name="connsiteX0" fmla="*/ 82669 w 454903"/>
                      <a:gd name="connsiteY0" fmla="*/ 80387 h 683288"/>
                      <a:gd name="connsiteX1" fmla="*/ 112814 w 454903"/>
                      <a:gd name="connsiteY1" fmla="*/ 30145 h 683288"/>
                      <a:gd name="connsiteX2" fmla="*/ 173105 w 454903"/>
                      <a:gd name="connsiteY2" fmla="*/ 10049 h 683288"/>
                      <a:gd name="connsiteX3" fmla="*/ 203250 w 454903"/>
                      <a:gd name="connsiteY3" fmla="*/ 0 h 683288"/>
                      <a:gd name="connsiteX4" fmla="*/ 353975 w 454903"/>
                      <a:gd name="connsiteY4" fmla="*/ 10049 h 683288"/>
                      <a:gd name="connsiteX5" fmla="*/ 374072 w 454903"/>
                      <a:gd name="connsiteY5" fmla="*/ 40194 h 683288"/>
                      <a:gd name="connsiteX6" fmla="*/ 323830 w 454903"/>
                      <a:gd name="connsiteY6" fmla="*/ 100484 h 683288"/>
                      <a:gd name="connsiteX7" fmla="*/ 303733 w 454903"/>
                      <a:gd name="connsiteY7" fmla="*/ 130629 h 683288"/>
                      <a:gd name="connsiteX8" fmla="*/ 243443 w 454903"/>
                      <a:gd name="connsiteY8" fmla="*/ 150726 h 683288"/>
                      <a:gd name="connsiteX9" fmla="*/ 153008 w 454903"/>
                      <a:gd name="connsiteY9" fmla="*/ 100484 h 683288"/>
                      <a:gd name="connsiteX10" fmla="*/ 82669 w 454903"/>
                      <a:gd name="connsiteY10" fmla="*/ 130629 h 683288"/>
                      <a:gd name="connsiteX11" fmla="*/ 62573 w 454903"/>
                      <a:gd name="connsiteY11" fmla="*/ 160774 h 683288"/>
                      <a:gd name="connsiteX12" fmla="*/ 62573 w 454903"/>
                      <a:gd name="connsiteY12" fmla="*/ 271306 h 683288"/>
                      <a:gd name="connsiteX13" fmla="*/ 102766 w 454903"/>
                      <a:gd name="connsiteY13" fmla="*/ 281354 h 683288"/>
                      <a:gd name="connsiteX14" fmla="*/ 132911 w 454903"/>
                      <a:gd name="connsiteY14" fmla="*/ 291402 h 683288"/>
                      <a:gd name="connsiteX15" fmla="*/ 173105 w 454903"/>
                      <a:gd name="connsiteY15" fmla="*/ 281354 h 683288"/>
                      <a:gd name="connsiteX16" fmla="*/ 193201 w 454903"/>
                      <a:gd name="connsiteY16" fmla="*/ 241161 h 683288"/>
                      <a:gd name="connsiteX17" fmla="*/ 223346 w 454903"/>
                      <a:gd name="connsiteY17" fmla="*/ 200967 h 683288"/>
                      <a:gd name="connsiteX18" fmla="*/ 253491 w 454903"/>
                      <a:gd name="connsiteY18" fmla="*/ 140677 h 683288"/>
                      <a:gd name="connsiteX19" fmla="*/ 293685 w 454903"/>
                      <a:gd name="connsiteY19" fmla="*/ 110532 h 683288"/>
                      <a:gd name="connsiteX20" fmla="*/ 353975 w 454903"/>
                      <a:gd name="connsiteY20" fmla="*/ 120580 h 683288"/>
                      <a:gd name="connsiteX21" fmla="*/ 384120 w 454903"/>
                      <a:gd name="connsiteY21" fmla="*/ 200967 h 683288"/>
                      <a:gd name="connsiteX22" fmla="*/ 374072 w 454903"/>
                      <a:gd name="connsiteY22" fmla="*/ 321548 h 683288"/>
                      <a:gd name="connsiteX23" fmla="*/ 364023 w 454903"/>
                      <a:gd name="connsiteY23" fmla="*/ 351693 h 683288"/>
                      <a:gd name="connsiteX24" fmla="*/ 333878 w 454903"/>
                      <a:gd name="connsiteY24" fmla="*/ 371789 h 683288"/>
                      <a:gd name="connsiteX25" fmla="*/ 273588 w 454903"/>
                      <a:gd name="connsiteY25" fmla="*/ 351693 h 683288"/>
                      <a:gd name="connsiteX26" fmla="*/ 193201 w 454903"/>
                      <a:gd name="connsiteY26" fmla="*/ 331596 h 683288"/>
                      <a:gd name="connsiteX27" fmla="*/ 72621 w 454903"/>
                      <a:gd name="connsiteY27" fmla="*/ 321548 h 683288"/>
                      <a:gd name="connsiteX28" fmla="*/ 42476 w 454903"/>
                      <a:gd name="connsiteY28" fmla="*/ 391886 h 683288"/>
                      <a:gd name="connsiteX29" fmla="*/ 52524 w 454903"/>
                      <a:gd name="connsiteY29" fmla="*/ 462224 h 683288"/>
                      <a:gd name="connsiteX30" fmla="*/ 122863 w 454903"/>
                      <a:gd name="connsiteY30" fmla="*/ 492369 h 683288"/>
                      <a:gd name="connsiteX31" fmla="*/ 213298 w 454903"/>
                      <a:gd name="connsiteY31" fmla="*/ 482321 h 683288"/>
                      <a:gd name="connsiteX32" fmla="*/ 243443 w 454903"/>
                      <a:gd name="connsiteY32" fmla="*/ 472273 h 683288"/>
                      <a:gd name="connsiteX33" fmla="*/ 273588 w 454903"/>
                      <a:gd name="connsiteY33" fmla="*/ 442128 h 683288"/>
                      <a:gd name="connsiteX34" fmla="*/ 263540 w 454903"/>
                      <a:gd name="connsiteY34" fmla="*/ 391886 h 683288"/>
                      <a:gd name="connsiteX35" fmla="*/ 203250 w 454903"/>
                      <a:gd name="connsiteY35" fmla="*/ 361741 h 683288"/>
                      <a:gd name="connsiteX36" fmla="*/ 193201 w 454903"/>
                      <a:gd name="connsiteY36" fmla="*/ 331596 h 683288"/>
                      <a:gd name="connsiteX37" fmla="*/ 243443 w 454903"/>
                      <a:gd name="connsiteY37" fmla="*/ 251209 h 683288"/>
                      <a:gd name="connsiteX38" fmla="*/ 303733 w 454903"/>
                      <a:gd name="connsiteY38" fmla="*/ 231112 h 683288"/>
                      <a:gd name="connsiteX39" fmla="*/ 394168 w 454903"/>
                      <a:gd name="connsiteY39" fmla="*/ 241161 h 683288"/>
                      <a:gd name="connsiteX40" fmla="*/ 404217 w 454903"/>
                      <a:gd name="connsiteY40" fmla="*/ 271306 h 683288"/>
                      <a:gd name="connsiteX41" fmla="*/ 384120 w 454903"/>
                      <a:gd name="connsiteY41" fmla="*/ 472273 h 683288"/>
                      <a:gd name="connsiteX42" fmla="*/ 374072 w 454903"/>
                      <a:gd name="connsiteY42" fmla="*/ 502418 h 683288"/>
                      <a:gd name="connsiteX43" fmla="*/ 313782 w 454903"/>
                      <a:gd name="connsiteY43" fmla="*/ 562708 h 683288"/>
                      <a:gd name="connsiteX44" fmla="*/ 283636 w 454903"/>
                      <a:gd name="connsiteY44" fmla="*/ 592853 h 683288"/>
                      <a:gd name="connsiteX45" fmla="*/ 223346 w 454903"/>
                      <a:gd name="connsiteY45" fmla="*/ 612950 h 683288"/>
                      <a:gd name="connsiteX46" fmla="*/ 92718 w 454903"/>
                      <a:gd name="connsiteY46" fmla="*/ 572756 h 683288"/>
                      <a:gd name="connsiteX47" fmla="*/ 82669 w 454903"/>
                      <a:gd name="connsiteY47" fmla="*/ 542611 h 683288"/>
                      <a:gd name="connsiteX48" fmla="*/ 42476 w 454903"/>
                      <a:gd name="connsiteY48" fmla="*/ 482321 h 683288"/>
                      <a:gd name="connsiteX49" fmla="*/ 22379 w 454903"/>
                      <a:gd name="connsiteY49" fmla="*/ 452176 h 683288"/>
                      <a:gd name="connsiteX50" fmla="*/ 12331 w 454903"/>
                      <a:gd name="connsiteY50" fmla="*/ 331596 h 683288"/>
                      <a:gd name="connsiteX51" fmla="*/ 52524 w 454903"/>
                      <a:gd name="connsiteY51" fmla="*/ 321548 h 683288"/>
                      <a:gd name="connsiteX52" fmla="*/ 163056 w 454903"/>
                      <a:gd name="connsiteY52" fmla="*/ 331596 h 683288"/>
                      <a:gd name="connsiteX53" fmla="*/ 193201 w 454903"/>
                      <a:gd name="connsiteY53" fmla="*/ 351693 h 683288"/>
                      <a:gd name="connsiteX54" fmla="*/ 223346 w 454903"/>
                      <a:gd name="connsiteY54" fmla="*/ 361741 h 683288"/>
                      <a:gd name="connsiteX55" fmla="*/ 253491 w 454903"/>
                      <a:gd name="connsiteY55" fmla="*/ 351693 h 683288"/>
                      <a:gd name="connsiteX56" fmla="*/ 303733 w 454903"/>
                      <a:gd name="connsiteY56" fmla="*/ 281354 h 683288"/>
                      <a:gd name="connsiteX57" fmla="*/ 293685 w 454903"/>
                      <a:gd name="connsiteY57" fmla="*/ 190919 h 683288"/>
                      <a:gd name="connsiteX58" fmla="*/ 263540 w 454903"/>
                      <a:gd name="connsiteY58" fmla="*/ 180871 h 683288"/>
                      <a:gd name="connsiteX59" fmla="*/ 243443 w 454903"/>
                      <a:gd name="connsiteY59" fmla="*/ 221064 h 683288"/>
                      <a:gd name="connsiteX60" fmla="*/ 273588 w 454903"/>
                      <a:gd name="connsiteY60" fmla="*/ 371789 h 683288"/>
                      <a:gd name="connsiteX61" fmla="*/ 303733 w 454903"/>
                      <a:gd name="connsiteY61" fmla="*/ 391886 h 683288"/>
                      <a:gd name="connsiteX62" fmla="*/ 333878 w 454903"/>
                      <a:gd name="connsiteY62" fmla="*/ 401934 h 683288"/>
                      <a:gd name="connsiteX63" fmla="*/ 364023 w 454903"/>
                      <a:gd name="connsiteY63" fmla="*/ 422031 h 683288"/>
                      <a:gd name="connsiteX64" fmla="*/ 384120 w 454903"/>
                      <a:gd name="connsiteY64" fmla="*/ 502418 h 683288"/>
                      <a:gd name="connsiteX65" fmla="*/ 434362 w 454903"/>
                      <a:gd name="connsiteY65" fmla="*/ 552660 h 683288"/>
                      <a:gd name="connsiteX66" fmla="*/ 454458 w 454903"/>
                      <a:gd name="connsiteY66" fmla="*/ 582805 h 683288"/>
                      <a:gd name="connsiteX67" fmla="*/ 414265 w 454903"/>
                      <a:gd name="connsiteY67" fmla="*/ 653143 h 683288"/>
                      <a:gd name="connsiteX68" fmla="*/ 293685 w 454903"/>
                      <a:gd name="connsiteY68" fmla="*/ 683288 h 683288"/>
                      <a:gd name="connsiteX69" fmla="*/ 223346 w 454903"/>
                      <a:gd name="connsiteY69" fmla="*/ 673240 h 683288"/>
                      <a:gd name="connsiteX70" fmla="*/ 193201 w 454903"/>
                      <a:gd name="connsiteY70" fmla="*/ 663191 h 683288"/>
                      <a:gd name="connsiteX71" fmla="*/ 153008 w 454903"/>
                      <a:gd name="connsiteY71" fmla="*/ 653143 h 683288"/>
                      <a:gd name="connsiteX72" fmla="*/ 132911 w 454903"/>
                      <a:gd name="connsiteY72" fmla="*/ 592853 h 683288"/>
                      <a:gd name="connsiteX73" fmla="*/ 122863 w 454903"/>
                      <a:gd name="connsiteY73" fmla="*/ 562708 h 68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4903" h="683288">
                        <a:moveTo>
                          <a:pt x="82669" y="80387"/>
                        </a:moveTo>
                        <a:cubicBezTo>
                          <a:pt x="92717" y="63640"/>
                          <a:pt x="97397" y="42135"/>
                          <a:pt x="112814" y="30145"/>
                        </a:cubicBezTo>
                        <a:cubicBezTo>
                          <a:pt x="129536" y="17139"/>
                          <a:pt x="153008" y="16748"/>
                          <a:pt x="173105" y="10049"/>
                        </a:cubicBezTo>
                        <a:lnTo>
                          <a:pt x="203250" y="0"/>
                        </a:lnTo>
                        <a:cubicBezTo>
                          <a:pt x="253492" y="3350"/>
                          <a:pt x="304960" y="-1484"/>
                          <a:pt x="353975" y="10049"/>
                        </a:cubicBezTo>
                        <a:cubicBezTo>
                          <a:pt x="365731" y="12815"/>
                          <a:pt x="374072" y="28117"/>
                          <a:pt x="374072" y="40194"/>
                        </a:cubicBezTo>
                        <a:cubicBezTo>
                          <a:pt x="374072" y="55162"/>
                          <a:pt x="329591" y="93571"/>
                          <a:pt x="323830" y="100484"/>
                        </a:cubicBezTo>
                        <a:cubicBezTo>
                          <a:pt x="316099" y="109762"/>
                          <a:pt x="313974" y="124228"/>
                          <a:pt x="303733" y="130629"/>
                        </a:cubicBezTo>
                        <a:cubicBezTo>
                          <a:pt x="285769" y="141856"/>
                          <a:pt x="243443" y="150726"/>
                          <a:pt x="243443" y="150726"/>
                        </a:cubicBezTo>
                        <a:cubicBezTo>
                          <a:pt x="174340" y="104657"/>
                          <a:pt x="206067" y="118170"/>
                          <a:pt x="153008" y="100484"/>
                        </a:cubicBezTo>
                        <a:cubicBezTo>
                          <a:pt x="122259" y="108171"/>
                          <a:pt x="105800" y="107497"/>
                          <a:pt x="82669" y="130629"/>
                        </a:cubicBezTo>
                        <a:cubicBezTo>
                          <a:pt x="74130" y="139168"/>
                          <a:pt x="69272" y="150726"/>
                          <a:pt x="62573" y="160774"/>
                        </a:cubicBezTo>
                        <a:cubicBezTo>
                          <a:pt x="53528" y="196953"/>
                          <a:pt x="38998" y="233585"/>
                          <a:pt x="62573" y="271306"/>
                        </a:cubicBezTo>
                        <a:cubicBezTo>
                          <a:pt x="69892" y="283017"/>
                          <a:pt x="89487" y="277560"/>
                          <a:pt x="102766" y="281354"/>
                        </a:cubicBezTo>
                        <a:cubicBezTo>
                          <a:pt x="112950" y="284264"/>
                          <a:pt x="122863" y="288053"/>
                          <a:pt x="132911" y="291402"/>
                        </a:cubicBezTo>
                        <a:cubicBezTo>
                          <a:pt x="146309" y="288053"/>
                          <a:pt x="162496" y="290195"/>
                          <a:pt x="173105" y="281354"/>
                        </a:cubicBezTo>
                        <a:cubicBezTo>
                          <a:pt x="184612" y="271765"/>
                          <a:pt x="185262" y="253863"/>
                          <a:pt x="193201" y="241161"/>
                        </a:cubicBezTo>
                        <a:cubicBezTo>
                          <a:pt x="202077" y="226959"/>
                          <a:pt x="213298" y="214365"/>
                          <a:pt x="223346" y="200967"/>
                        </a:cubicBezTo>
                        <a:cubicBezTo>
                          <a:pt x="231518" y="176452"/>
                          <a:pt x="234014" y="160154"/>
                          <a:pt x="253491" y="140677"/>
                        </a:cubicBezTo>
                        <a:cubicBezTo>
                          <a:pt x="265333" y="128835"/>
                          <a:pt x="280287" y="120580"/>
                          <a:pt x="293685" y="110532"/>
                        </a:cubicBezTo>
                        <a:cubicBezTo>
                          <a:pt x="313782" y="113881"/>
                          <a:pt x="335752" y="111468"/>
                          <a:pt x="353975" y="120580"/>
                        </a:cubicBezTo>
                        <a:cubicBezTo>
                          <a:pt x="376974" y="132080"/>
                          <a:pt x="380996" y="185348"/>
                          <a:pt x="384120" y="200967"/>
                        </a:cubicBezTo>
                        <a:cubicBezTo>
                          <a:pt x="380771" y="241161"/>
                          <a:pt x="379403" y="281569"/>
                          <a:pt x="374072" y="321548"/>
                        </a:cubicBezTo>
                        <a:cubicBezTo>
                          <a:pt x="372672" y="332047"/>
                          <a:pt x="370640" y="343422"/>
                          <a:pt x="364023" y="351693"/>
                        </a:cubicBezTo>
                        <a:cubicBezTo>
                          <a:pt x="356479" y="361123"/>
                          <a:pt x="343926" y="365090"/>
                          <a:pt x="333878" y="371789"/>
                        </a:cubicBezTo>
                        <a:cubicBezTo>
                          <a:pt x="313781" y="365090"/>
                          <a:pt x="294360" y="355848"/>
                          <a:pt x="273588" y="351693"/>
                        </a:cubicBezTo>
                        <a:cubicBezTo>
                          <a:pt x="212960" y="339567"/>
                          <a:pt x="239549" y="347045"/>
                          <a:pt x="193201" y="331596"/>
                        </a:cubicBezTo>
                        <a:cubicBezTo>
                          <a:pt x="150313" y="303003"/>
                          <a:pt x="143682" y="289247"/>
                          <a:pt x="72621" y="321548"/>
                        </a:cubicBezTo>
                        <a:cubicBezTo>
                          <a:pt x="62864" y="325983"/>
                          <a:pt x="46600" y="379514"/>
                          <a:pt x="42476" y="391886"/>
                        </a:cubicBezTo>
                        <a:cubicBezTo>
                          <a:pt x="45825" y="415332"/>
                          <a:pt x="42905" y="440581"/>
                          <a:pt x="52524" y="462224"/>
                        </a:cubicBezTo>
                        <a:cubicBezTo>
                          <a:pt x="61198" y="481742"/>
                          <a:pt x="108646" y="488815"/>
                          <a:pt x="122863" y="492369"/>
                        </a:cubicBezTo>
                        <a:cubicBezTo>
                          <a:pt x="153008" y="489020"/>
                          <a:pt x="183380" y="487307"/>
                          <a:pt x="213298" y="482321"/>
                        </a:cubicBezTo>
                        <a:cubicBezTo>
                          <a:pt x="223746" y="480580"/>
                          <a:pt x="234630" y="478148"/>
                          <a:pt x="243443" y="472273"/>
                        </a:cubicBezTo>
                        <a:cubicBezTo>
                          <a:pt x="255267" y="464390"/>
                          <a:pt x="263540" y="452176"/>
                          <a:pt x="273588" y="442128"/>
                        </a:cubicBezTo>
                        <a:cubicBezTo>
                          <a:pt x="270239" y="425381"/>
                          <a:pt x="272013" y="406715"/>
                          <a:pt x="263540" y="391886"/>
                        </a:cubicBezTo>
                        <a:cubicBezTo>
                          <a:pt x="254373" y="375844"/>
                          <a:pt x="218724" y="366899"/>
                          <a:pt x="203250" y="361741"/>
                        </a:cubicBezTo>
                        <a:cubicBezTo>
                          <a:pt x="199900" y="351693"/>
                          <a:pt x="191887" y="342106"/>
                          <a:pt x="193201" y="331596"/>
                        </a:cubicBezTo>
                        <a:cubicBezTo>
                          <a:pt x="196578" y="304582"/>
                          <a:pt x="217874" y="265414"/>
                          <a:pt x="243443" y="251209"/>
                        </a:cubicBezTo>
                        <a:cubicBezTo>
                          <a:pt x="261961" y="240921"/>
                          <a:pt x="303733" y="231112"/>
                          <a:pt x="303733" y="231112"/>
                        </a:cubicBezTo>
                        <a:cubicBezTo>
                          <a:pt x="333878" y="234462"/>
                          <a:pt x="366007" y="229896"/>
                          <a:pt x="394168" y="241161"/>
                        </a:cubicBezTo>
                        <a:cubicBezTo>
                          <a:pt x="404002" y="245095"/>
                          <a:pt x="404217" y="260714"/>
                          <a:pt x="404217" y="271306"/>
                        </a:cubicBezTo>
                        <a:cubicBezTo>
                          <a:pt x="404217" y="362820"/>
                          <a:pt x="404384" y="401345"/>
                          <a:pt x="384120" y="472273"/>
                        </a:cubicBezTo>
                        <a:cubicBezTo>
                          <a:pt x="381210" y="482457"/>
                          <a:pt x="380575" y="494057"/>
                          <a:pt x="374072" y="502418"/>
                        </a:cubicBezTo>
                        <a:cubicBezTo>
                          <a:pt x="356623" y="524852"/>
                          <a:pt x="333879" y="542611"/>
                          <a:pt x="313782" y="562708"/>
                        </a:cubicBezTo>
                        <a:cubicBezTo>
                          <a:pt x="303733" y="572756"/>
                          <a:pt x="297117" y="588359"/>
                          <a:pt x="283636" y="592853"/>
                        </a:cubicBezTo>
                        <a:lnTo>
                          <a:pt x="223346" y="612950"/>
                        </a:lnTo>
                        <a:cubicBezTo>
                          <a:pt x="154361" y="606051"/>
                          <a:pt x="127399" y="624776"/>
                          <a:pt x="92718" y="572756"/>
                        </a:cubicBezTo>
                        <a:cubicBezTo>
                          <a:pt x="86843" y="563943"/>
                          <a:pt x="87813" y="551870"/>
                          <a:pt x="82669" y="542611"/>
                        </a:cubicBezTo>
                        <a:cubicBezTo>
                          <a:pt x="70939" y="521497"/>
                          <a:pt x="55874" y="502418"/>
                          <a:pt x="42476" y="482321"/>
                        </a:cubicBezTo>
                        <a:lnTo>
                          <a:pt x="22379" y="452176"/>
                        </a:lnTo>
                        <a:cubicBezTo>
                          <a:pt x="10548" y="416683"/>
                          <a:pt x="-15345" y="370343"/>
                          <a:pt x="12331" y="331596"/>
                        </a:cubicBezTo>
                        <a:cubicBezTo>
                          <a:pt x="20358" y="320358"/>
                          <a:pt x="39126" y="324897"/>
                          <a:pt x="52524" y="321548"/>
                        </a:cubicBezTo>
                        <a:cubicBezTo>
                          <a:pt x="89368" y="324897"/>
                          <a:pt x="126881" y="323844"/>
                          <a:pt x="163056" y="331596"/>
                        </a:cubicBezTo>
                        <a:cubicBezTo>
                          <a:pt x="174865" y="334126"/>
                          <a:pt x="182399" y="346292"/>
                          <a:pt x="193201" y="351693"/>
                        </a:cubicBezTo>
                        <a:cubicBezTo>
                          <a:pt x="202675" y="356430"/>
                          <a:pt x="213298" y="358392"/>
                          <a:pt x="223346" y="361741"/>
                        </a:cubicBezTo>
                        <a:cubicBezTo>
                          <a:pt x="233394" y="358392"/>
                          <a:pt x="245354" y="358474"/>
                          <a:pt x="253491" y="351693"/>
                        </a:cubicBezTo>
                        <a:cubicBezTo>
                          <a:pt x="262837" y="343905"/>
                          <a:pt x="294570" y="295099"/>
                          <a:pt x="303733" y="281354"/>
                        </a:cubicBezTo>
                        <a:cubicBezTo>
                          <a:pt x="300384" y="251209"/>
                          <a:pt x="304949" y="219080"/>
                          <a:pt x="293685" y="190919"/>
                        </a:cubicBezTo>
                        <a:cubicBezTo>
                          <a:pt x="289751" y="181085"/>
                          <a:pt x="272622" y="175422"/>
                          <a:pt x="263540" y="180871"/>
                        </a:cubicBezTo>
                        <a:cubicBezTo>
                          <a:pt x="250695" y="188578"/>
                          <a:pt x="250142" y="207666"/>
                          <a:pt x="243443" y="221064"/>
                        </a:cubicBezTo>
                        <a:cubicBezTo>
                          <a:pt x="248047" y="276317"/>
                          <a:pt x="233048" y="331249"/>
                          <a:pt x="273588" y="371789"/>
                        </a:cubicBezTo>
                        <a:cubicBezTo>
                          <a:pt x="282127" y="380328"/>
                          <a:pt x="292931" y="386485"/>
                          <a:pt x="303733" y="391886"/>
                        </a:cubicBezTo>
                        <a:cubicBezTo>
                          <a:pt x="313207" y="396623"/>
                          <a:pt x="323830" y="398585"/>
                          <a:pt x="333878" y="401934"/>
                        </a:cubicBezTo>
                        <a:cubicBezTo>
                          <a:pt x="343926" y="408633"/>
                          <a:pt x="356479" y="412601"/>
                          <a:pt x="364023" y="422031"/>
                        </a:cubicBezTo>
                        <a:cubicBezTo>
                          <a:pt x="372776" y="432972"/>
                          <a:pt x="382793" y="498880"/>
                          <a:pt x="384120" y="502418"/>
                        </a:cubicBezTo>
                        <a:cubicBezTo>
                          <a:pt x="395285" y="532190"/>
                          <a:pt x="409800" y="536285"/>
                          <a:pt x="434362" y="552660"/>
                        </a:cubicBezTo>
                        <a:cubicBezTo>
                          <a:pt x="441061" y="562708"/>
                          <a:pt x="452750" y="570850"/>
                          <a:pt x="454458" y="582805"/>
                        </a:cubicBezTo>
                        <a:cubicBezTo>
                          <a:pt x="458328" y="609899"/>
                          <a:pt x="436307" y="640898"/>
                          <a:pt x="414265" y="653143"/>
                        </a:cubicBezTo>
                        <a:cubicBezTo>
                          <a:pt x="380141" y="672101"/>
                          <a:pt x="331115" y="677050"/>
                          <a:pt x="293685" y="683288"/>
                        </a:cubicBezTo>
                        <a:cubicBezTo>
                          <a:pt x="270239" y="679939"/>
                          <a:pt x="246570" y="677885"/>
                          <a:pt x="223346" y="673240"/>
                        </a:cubicBezTo>
                        <a:cubicBezTo>
                          <a:pt x="212960" y="671163"/>
                          <a:pt x="203385" y="666101"/>
                          <a:pt x="193201" y="663191"/>
                        </a:cubicBezTo>
                        <a:cubicBezTo>
                          <a:pt x="179922" y="659397"/>
                          <a:pt x="166406" y="656492"/>
                          <a:pt x="153008" y="653143"/>
                        </a:cubicBezTo>
                        <a:lnTo>
                          <a:pt x="132911" y="592853"/>
                        </a:lnTo>
                        <a:lnTo>
                          <a:pt x="122863" y="562708"/>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0" name="Forma libre 60">
                    <a:extLst>
                      <a:ext uri="{FF2B5EF4-FFF2-40B4-BE49-F238E27FC236}">
                        <a16:creationId xmlns:a16="http://schemas.microsoft.com/office/drawing/2014/main" id="{C48BDFC7-EA43-E88F-989E-C643BDFF438A}"/>
                      </a:ext>
                    </a:extLst>
                  </p:cNvPr>
                  <p:cNvSpPr/>
                  <p:nvPr/>
                </p:nvSpPr>
                <p:spPr>
                  <a:xfrm>
                    <a:off x="3774654" y="2415593"/>
                    <a:ext cx="292573" cy="366851"/>
                  </a:xfrm>
                  <a:custGeom>
                    <a:avLst/>
                    <a:gdLst>
                      <a:gd name="connsiteX0" fmla="*/ 82669 w 454903"/>
                      <a:gd name="connsiteY0" fmla="*/ 80387 h 683288"/>
                      <a:gd name="connsiteX1" fmla="*/ 112814 w 454903"/>
                      <a:gd name="connsiteY1" fmla="*/ 30145 h 683288"/>
                      <a:gd name="connsiteX2" fmla="*/ 173105 w 454903"/>
                      <a:gd name="connsiteY2" fmla="*/ 10049 h 683288"/>
                      <a:gd name="connsiteX3" fmla="*/ 203250 w 454903"/>
                      <a:gd name="connsiteY3" fmla="*/ 0 h 683288"/>
                      <a:gd name="connsiteX4" fmla="*/ 353975 w 454903"/>
                      <a:gd name="connsiteY4" fmla="*/ 10049 h 683288"/>
                      <a:gd name="connsiteX5" fmla="*/ 374072 w 454903"/>
                      <a:gd name="connsiteY5" fmla="*/ 40194 h 683288"/>
                      <a:gd name="connsiteX6" fmla="*/ 323830 w 454903"/>
                      <a:gd name="connsiteY6" fmla="*/ 100484 h 683288"/>
                      <a:gd name="connsiteX7" fmla="*/ 303733 w 454903"/>
                      <a:gd name="connsiteY7" fmla="*/ 130629 h 683288"/>
                      <a:gd name="connsiteX8" fmla="*/ 243443 w 454903"/>
                      <a:gd name="connsiteY8" fmla="*/ 150726 h 683288"/>
                      <a:gd name="connsiteX9" fmla="*/ 153008 w 454903"/>
                      <a:gd name="connsiteY9" fmla="*/ 100484 h 683288"/>
                      <a:gd name="connsiteX10" fmla="*/ 82669 w 454903"/>
                      <a:gd name="connsiteY10" fmla="*/ 130629 h 683288"/>
                      <a:gd name="connsiteX11" fmla="*/ 62573 w 454903"/>
                      <a:gd name="connsiteY11" fmla="*/ 160774 h 683288"/>
                      <a:gd name="connsiteX12" fmla="*/ 62573 w 454903"/>
                      <a:gd name="connsiteY12" fmla="*/ 271306 h 683288"/>
                      <a:gd name="connsiteX13" fmla="*/ 102766 w 454903"/>
                      <a:gd name="connsiteY13" fmla="*/ 281354 h 683288"/>
                      <a:gd name="connsiteX14" fmla="*/ 132911 w 454903"/>
                      <a:gd name="connsiteY14" fmla="*/ 291402 h 683288"/>
                      <a:gd name="connsiteX15" fmla="*/ 173105 w 454903"/>
                      <a:gd name="connsiteY15" fmla="*/ 281354 h 683288"/>
                      <a:gd name="connsiteX16" fmla="*/ 193201 w 454903"/>
                      <a:gd name="connsiteY16" fmla="*/ 241161 h 683288"/>
                      <a:gd name="connsiteX17" fmla="*/ 223346 w 454903"/>
                      <a:gd name="connsiteY17" fmla="*/ 200967 h 683288"/>
                      <a:gd name="connsiteX18" fmla="*/ 253491 w 454903"/>
                      <a:gd name="connsiteY18" fmla="*/ 140677 h 683288"/>
                      <a:gd name="connsiteX19" fmla="*/ 293685 w 454903"/>
                      <a:gd name="connsiteY19" fmla="*/ 110532 h 683288"/>
                      <a:gd name="connsiteX20" fmla="*/ 353975 w 454903"/>
                      <a:gd name="connsiteY20" fmla="*/ 120580 h 683288"/>
                      <a:gd name="connsiteX21" fmla="*/ 384120 w 454903"/>
                      <a:gd name="connsiteY21" fmla="*/ 200967 h 683288"/>
                      <a:gd name="connsiteX22" fmla="*/ 374072 w 454903"/>
                      <a:gd name="connsiteY22" fmla="*/ 321548 h 683288"/>
                      <a:gd name="connsiteX23" fmla="*/ 364023 w 454903"/>
                      <a:gd name="connsiteY23" fmla="*/ 351693 h 683288"/>
                      <a:gd name="connsiteX24" fmla="*/ 333878 w 454903"/>
                      <a:gd name="connsiteY24" fmla="*/ 371789 h 683288"/>
                      <a:gd name="connsiteX25" fmla="*/ 273588 w 454903"/>
                      <a:gd name="connsiteY25" fmla="*/ 351693 h 683288"/>
                      <a:gd name="connsiteX26" fmla="*/ 193201 w 454903"/>
                      <a:gd name="connsiteY26" fmla="*/ 331596 h 683288"/>
                      <a:gd name="connsiteX27" fmla="*/ 72621 w 454903"/>
                      <a:gd name="connsiteY27" fmla="*/ 321548 h 683288"/>
                      <a:gd name="connsiteX28" fmla="*/ 42476 w 454903"/>
                      <a:gd name="connsiteY28" fmla="*/ 391886 h 683288"/>
                      <a:gd name="connsiteX29" fmla="*/ 52524 w 454903"/>
                      <a:gd name="connsiteY29" fmla="*/ 462224 h 683288"/>
                      <a:gd name="connsiteX30" fmla="*/ 122863 w 454903"/>
                      <a:gd name="connsiteY30" fmla="*/ 492369 h 683288"/>
                      <a:gd name="connsiteX31" fmla="*/ 213298 w 454903"/>
                      <a:gd name="connsiteY31" fmla="*/ 482321 h 683288"/>
                      <a:gd name="connsiteX32" fmla="*/ 243443 w 454903"/>
                      <a:gd name="connsiteY32" fmla="*/ 472273 h 683288"/>
                      <a:gd name="connsiteX33" fmla="*/ 273588 w 454903"/>
                      <a:gd name="connsiteY33" fmla="*/ 442128 h 683288"/>
                      <a:gd name="connsiteX34" fmla="*/ 263540 w 454903"/>
                      <a:gd name="connsiteY34" fmla="*/ 391886 h 683288"/>
                      <a:gd name="connsiteX35" fmla="*/ 203250 w 454903"/>
                      <a:gd name="connsiteY35" fmla="*/ 361741 h 683288"/>
                      <a:gd name="connsiteX36" fmla="*/ 193201 w 454903"/>
                      <a:gd name="connsiteY36" fmla="*/ 331596 h 683288"/>
                      <a:gd name="connsiteX37" fmla="*/ 243443 w 454903"/>
                      <a:gd name="connsiteY37" fmla="*/ 251209 h 683288"/>
                      <a:gd name="connsiteX38" fmla="*/ 303733 w 454903"/>
                      <a:gd name="connsiteY38" fmla="*/ 231112 h 683288"/>
                      <a:gd name="connsiteX39" fmla="*/ 394168 w 454903"/>
                      <a:gd name="connsiteY39" fmla="*/ 241161 h 683288"/>
                      <a:gd name="connsiteX40" fmla="*/ 404217 w 454903"/>
                      <a:gd name="connsiteY40" fmla="*/ 271306 h 683288"/>
                      <a:gd name="connsiteX41" fmla="*/ 384120 w 454903"/>
                      <a:gd name="connsiteY41" fmla="*/ 472273 h 683288"/>
                      <a:gd name="connsiteX42" fmla="*/ 374072 w 454903"/>
                      <a:gd name="connsiteY42" fmla="*/ 502418 h 683288"/>
                      <a:gd name="connsiteX43" fmla="*/ 313782 w 454903"/>
                      <a:gd name="connsiteY43" fmla="*/ 562708 h 683288"/>
                      <a:gd name="connsiteX44" fmla="*/ 283636 w 454903"/>
                      <a:gd name="connsiteY44" fmla="*/ 592853 h 683288"/>
                      <a:gd name="connsiteX45" fmla="*/ 223346 w 454903"/>
                      <a:gd name="connsiteY45" fmla="*/ 612950 h 683288"/>
                      <a:gd name="connsiteX46" fmla="*/ 92718 w 454903"/>
                      <a:gd name="connsiteY46" fmla="*/ 572756 h 683288"/>
                      <a:gd name="connsiteX47" fmla="*/ 82669 w 454903"/>
                      <a:gd name="connsiteY47" fmla="*/ 542611 h 683288"/>
                      <a:gd name="connsiteX48" fmla="*/ 42476 w 454903"/>
                      <a:gd name="connsiteY48" fmla="*/ 482321 h 683288"/>
                      <a:gd name="connsiteX49" fmla="*/ 22379 w 454903"/>
                      <a:gd name="connsiteY49" fmla="*/ 452176 h 683288"/>
                      <a:gd name="connsiteX50" fmla="*/ 12331 w 454903"/>
                      <a:gd name="connsiteY50" fmla="*/ 331596 h 683288"/>
                      <a:gd name="connsiteX51" fmla="*/ 52524 w 454903"/>
                      <a:gd name="connsiteY51" fmla="*/ 321548 h 683288"/>
                      <a:gd name="connsiteX52" fmla="*/ 163056 w 454903"/>
                      <a:gd name="connsiteY52" fmla="*/ 331596 h 683288"/>
                      <a:gd name="connsiteX53" fmla="*/ 193201 w 454903"/>
                      <a:gd name="connsiteY53" fmla="*/ 351693 h 683288"/>
                      <a:gd name="connsiteX54" fmla="*/ 223346 w 454903"/>
                      <a:gd name="connsiteY54" fmla="*/ 361741 h 683288"/>
                      <a:gd name="connsiteX55" fmla="*/ 253491 w 454903"/>
                      <a:gd name="connsiteY55" fmla="*/ 351693 h 683288"/>
                      <a:gd name="connsiteX56" fmla="*/ 303733 w 454903"/>
                      <a:gd name="connsiteY56" fmla="*/ 281354 h 683288"/>
                      <a:gd name="connsiteX57" fmla="*/ 293685 w 454903"/>
                      <a:gd name="connsiteY57" fmla="*/ 190919 h 683288"/>
                      <a:gd name="connsiteX58" fmla="*/ 263540 w 454903"/>
                      <a:gd name="connsiteY58" fmla="*/ 180871 h 683288"/>
                      <a:gd name="connsiteX59" fmla="*/ 243443 w 454903"/>
                      <a:gd name="connsiteY59" fmla="*/ 221064 h 683288"/>
                      <a:gd name="connsiteX60" fmla="*/ 273588 w 454903"/>
                      <a:gd name="connsiteY60" fmla="*/ 371789 h 683288"/>
                      <a:gd name="connsiteX61" fmla="*/ 303733 w 454903"/>
                      <a:gd name="connsiteY61" fmla="*/ 391886 h 683288"/>
                      <a:gd name="connsiteX62" fmla="*/ 333878 w 454903"/>
                      <a:gd name="connsiteY62" fmla="*/ 401934 h 683288"/>
                      <a:gd name="connsiteX63" fmla="*/ 364023 w 454903"/>
                      <a:gd name="connsiteY63" fmla="*/ 422031 h 683288"/>
                      <a:gd name="connsiteX64" fmla="*/ 384120 w 454903"/>
                      <a:gd name="connsiteY64" fmla="*/ 502418 h 683288"/>
                      <a:gd name="connsiteX65" fmla="*/ 434362 w 454903"/>
                      <a:gd name="connsiteY65" fmla="*/ 552660 h 683288"/>
                      <a:gd name="connsiteX66" fmla="*/ 454458 w 454903"/>
                      <a:gd name="connsiteY66" fmla="*/ 582805 h 683288"/>
                      <a:gd name="connsiteX67" fmla="*/ 414265 w 454903"/>
                      <a:gd name="connsiteY67" fmla="*/ 653143 h 683288"/>
                      <a:gd name="connsiteX68" fmla="*/ 293685 w 454903"/>
                      <a:gd name="connsiteY68" fmla="*/ 683288 h 683288"/>
                      <a:gd name="connsiteX69" fmla="*/ 223346 w 454903"/>
                      <a:gd name="connsiteY69" fmla="*/ 673240 h 683288"/>
                      <a:gd name="connsiteX70" fmla="*/ 193201 w 454903"/>
                      <a:gd name="connsiteY70" fmla="*/ 663191 h 683288"/>
                      <a:gd name="connsiteX71" fmla="*/ 153008 w 454903"/>
                      <a:gd name="connsiteY71" fmla="*/ 653143 h 683288"/>
                      <a:gd name="connsiteX72" fmla="*/ 132911 w 454903"/>
                      <a:gd name="connsiteY72" fmla="*/ 592853 h 683288"/>
                      <a:gd name="connsiteX73" fmla="*/ 122863 w 454903"/>
                      <a:gd name="connsiteY73" fmla="*/ 562708 h 68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4903" h="683288">
                        <a:moveTo>
                          <a:pt x="82669" y="80387"/>
                        </a:moveTo>
                        <a:cubicBezTo>
                          <a:pt x="92717" y="63640"/>
                          <a:pt x="97397" y="42135"/>
                          <a:pt x="112814" y="30145"/>
                        </a:cubicBezTo>
                        <a:cubicBezTo>
                          <a:pt x="129536" y="17139"/>
                          <a:pt x="153008" y="16748"/>
                          <a:pt x="173105" y="10049"/>
                        </a:cubicBezTo>
                        <a:lnTo>
                          <a:pt x="203250" y="0"/>
                        </a:lnTo>
                        <a:cubicBezTo>
                          <a:pt x="253492" y="3350"/>
                          <a:pt x="304960" y="-1484"/>
                          <a:pt x="353975" y="10049"/>
                        </a:cubicBezTo>
                        <a:cubicBezTo>
                          <a:pt x="365731" y="12815"/>
                          <a:pt x="374072" y="28117"/>
                          <a:pt x="374072" y="40194"/>
                        </a:cubicBezTo>
                        <a:cubicBezTo>
                          <a:pt x="374072" y="55162"/>
                          <a:pt x="329591" y="93571"/>
                          <a:pt x="323830" y="100484"/>
                        </a:cubicBezTo>
                        <a:cubicBezTo>
                          <a:pt x="316099" y="109762"/>
                          <a:pt x="313974" y="124228"/>
                          <a:pt x="303733" y="130629"/>
                        </a:cubicBezTo>
                        <a:cubicBezTo>
                          <a:pt x="285769" y="141856"/>
                          <a:pt x="243443" y="150726"/>
                          <a:pt x="243443" y="150726"/>
                        </a:cubicBezTo>
                        <a:cubicBezTo>
                          <a:pt x="174340" y="104657"/>
                          <a:pt x="206067" y="118170"/>
                          <a:pt x="153008" y="100484"/>
                        </a:cubicBezTo>
                        <a:cubicBezTo>
                          <a:pt x="122259" y="108171"/>
                          <a:pt x="105800" y="107497"/>
                          <a:pt x="82669" y="130629"/>
                        </a:cubicBezTo>
                        <a:cubicBezTo>
                          <a:pt x="74130" y="139168"/>
                          <a:pt x="69272" y="150726"/>
                          <a:pt x="62573" y="160774"/>
                        </a:cubicBezTo>
                        <a:cubicBezTo>
                          <a:pt x="53528" y="196953"/>
                          <a:pt x="38998" y="233585"/>
                          <a:pt x="62573" y="271306"/>
                        </a:cubicBezTo>
                        <a:cubicBezTo>
                          <a:pt x="69892" y="283017"/>
                          <a:pt x="89487" y="277560"/>
                          <a:pt x="102766" y="281354"/>
                        </a:cubicBezTo>
                        <a:cubicBezTo>
                          <a:pt x="112950" y="284264"/>
                          <a:pt x="122863" y="288053"/>
                          <a:pt x="132911" y="291402"/>
                        </a:cubicBezTo>
                        <a:cubicBezTo>
                          <a:pt x="146309" y="288053"/>
                          <a:pt x="162496" y="290195"/>
                          <a:pt x="173105" y="281354"/>
                        </a:cubicBezTo>
                        <a:cubicBezTo>
                          <a:pt x="184612" y="271765"/>
                          <a:pt x="185262" y="253863"/>
                          <a:pt x="193201" y="241161"/>
                        </a:cubicBezTo>
                        <a:cubicBezTo>
                          <a:pt x="202077" y="226959"/>
                          <a:pt x="213298" y="214365"/>
                          <a:pt x="223346" y="200967"/>
                        </a:cubicBezTo>
                        <a:cubicBezTo>
                          <a:pt x="231518" y="176452"/>
                          <a:pt x="234014" y="160154"/>
                          <a:pt x="253491" y="140677"/>
                        </a:cubicBezTo>
                        <a:cubicBezTo>
                          <a:pt x="265333" y="128835"/>
                          <a:pt x="280287" y="120580"/>
                          <a:pt x="293685" y="110532"/>
                        </a:cubicBezTo>
                        <a:cubicBezTo>
                          <a:pt x="313782" y="113881"/>
                          <a:pt x="335752" y="111468"/>
                          <a:pt x="353975" y="120580"/>
                        </a:cubicBezTo>
                        <a:cubicBezTo>
                          <a:pt x="376974" y="132080"/>
                          <a:pt x="380996" y="185348"/>
                          <a:pt x="384120" y="200967"/>
                        </a:cubicBezTo>
                        <a:cubicBezTo>
                          <a:pt x="380771" y="241161"/>
                          <a:pt x="379403" y="281569"/>
                          <a:pt x="374072" y="321548"/>
                        </a:cubicBezTo>
                        <a:cubicBezTo>
                          <a:pt x="372672" y="332047"/>
                          <a:pt x="370640" y="343422"/>
                          <a:pt x="364023" y="351693"/>
                        </a:cubicBezTo>
                        <a:cubicBezTo>
                          <a:pt x="356479" y="361123"/>
                          <a:pt x="343926" y="365090"/>
                          <a:pt x="333878" y="371789"/>
                        </a:cubicBezTo>
                        <a:cubicBezTo>
                          <a:pt x="313781" y="365090"/>
                          <a:pt x="294360" y="355848"/>
                          <a:pt x="273588" y="351693"/>
                        </a:cubicBezTo>
                        <a:cubicBezTo>
                          <a:pt x="212960" y="339567"/>
                          <a:pt x="239549" y="347045"/>
                          <a:pt x="193201" y="331596"/>
                        </a:cubicBezTo>
                        <a:cubicBezTo>
                          <a:pt x="150313" y="303003"/>
                          <a:pt x="143682" y="289247"/>
                          <a:pt x="72621" y="321548"/>
                        </a:cubicBezTo>
                        <a:cubicBezTo>
                          <a:pt x="62864" y="325983"/>
                          <a:pt x="46600" y="379514"/>
                          <a:pt x="42476" y="391886"/>
                        </a:cubicBezTo>
                        <a:cubicBezTo>
                          <a:pt x="45825" y="415332"/>
                          <a:pt x="42905" y="440581"/>
                          <a:pt x="52524" y="462224"/>
                        </a:cubicBezTo>
                        <a:cubicBezTo>
                          <a:pt x="61198" y="481742"/>
                          <a:pt x="108646" y="488815"/>
                          <a:pt x="122863" y="492369"/>
                        </a:cubicBezTo>
                        <a:cubicBezTo>
                          <a:pt x="153008" y="489020"/>
                          <a:pt x="183380" y="487307"/>
                          <a:pt x="213298" y="482321"/>
                        </a:cubicBezTo>
                        <a:cubicBezTo>
                          <a:pt x="223746" y="480580"/>
                          <a:pt x="234630" y="478148"/>
                          <a:pt x="243443" y="472273"/>
                        </a:cubicBezTo>
                        <a:cubicBezTo>
                          <a:pt x="255267" y="464390"/>
                          <a:pt x="263540" y="452176"/>
                          <a:pt x="273588" y="442128"/>
                        </a:cubicBezTo>
                        <a:cubicBezTo>
                          <a:pt x="270239" y="425381"/>
                          <a:pt x="272013" y="406715"/>
                          <a:pt x="263540" y="391886"/>
                        </a:cubicBezTo>
                        <a:cubicBezTo>
                          <a:pt x="254373" y="375844"/>
                          <a:pt x="218724" y="366899"/>
                          <a:pt x="203250" y="361741"/>
                        </a:cubicBezTo>
                        <a:cubicBezTo>
                          <a:pt x="199900" y="351693"/>
                          <a:pt x="191887" y="342106"/>
                          <a:pt x="193201" y="331596"/>
                        </a:cubicBezTo>
                        <a:cubicBezTo>
                          <a:pt x="196578" y="304582"/>
                          <a:pt x="217874" y="265414"/>
                          <a:pt x="243443" y="251209"/>
                        </a:cubicBezTo>
                        <a:cubicBezTo>
                          <a:pt x="261961" y="240921"/>
                          <a:pt x="303733" y="231112"/>
                          <a:pt x="303733" y="231112"/>
                        </a:cubicBezTo>
                        <a:cubicBezTo>
                          <a:pt x="333878" y="234462"/>
                          <a:pt x="366007" y="229896"/>
                          <a:pt x="394168" y="241161"/>
                        </a:cubicBezTo>
                        <a:cubicBezTo>
                          <a:pt x="404002" y="245095"/>
                          <a:pt x="404217" y="260714"/>
                          <a:pt x="404217" y="271306"/>
                        </a:cubicBezTo>
                        <a:cubicBezTo>
                          <a:pt x="404217" y="362820"/>
                          <a:pt x="404384" y="401345"/>
                          <a:pt x="384120" y="472273"/>
                        </a:cubicBezTo>
                        <a:cubicBezTo>
                          <a:pt x="381210" y="482457"/>
                          <a:pt x="380575" y="494057"/>
                          <a:pt x="374072" y="502418"/>
                        </a:cubicBezTo>
                        <a:cubicBezTo>
                          <a:pt x="356623" y="524852"/>
                          <a:pt x="333879" y="542611"/>
                          <a:pt x="313782" y="562708"/>
                        </a:cubicBezTo>
                        <a:cubicBezTo>
                          <a:pt x="303733" y="572756"/>
                          <a:pt x="297117" y="588359"/>
                          <a:pt x="283636" y="592853"/>
                        </a:cubicBezTo>
                        <a:lnTo>
                          <a:pt x="223346" y="612950"/>
                        </a:lnTo>
                        <a:cubicBezTo>
                          <a:pt x="154361" y="606051"/>
                          <a:pt x="127399" y="624776"/>
                          <a:pt x="92718" y="572756"/>
                        </a:cubicBezTo>
                        <a:cubicBezTo>
                          <a:pt x="86843" y="563943"/>
                          <a:pt x="87813" y="551870"/>
                          <a:pt x="82669" y="542611"/>
                        </a:cubicBezTo>
                        <a:cubicBezTo>
                          <a:pt x="70939" y="521497"/>
                          <a:pt x="55874" y="502418"/>
                          <a:pt x="42476" y="482321"/>
                        </a:cubicBezTo>
                        <a:lnTo>
                          <a:pt x="22379" y="452176"/>
                        </a:lnTo>
                        <a:cubicBezTo>
                          <a:pt x="10548" y="416683"/>
                          <a:pt x="-15345" y="370343"/>
                          <a:pt x="12331" y="331596"/>
                        </a:cubicBezTo>
                        <a:cubicBezTo>
                          <a:pt x="20358" y="320358"/>
                          <a:pt x="39126" y="324897"/>
                          <a:pt x="52524" y="321548"/>
                        </a:cubicBezTo>
                        <a:cubicBezTo>
                          <a:pt x="89368" y="324897"/>
                          <a:pt x="126881" y="323844"/>
                          <a:pt x="163056" y="331596"/>
                        </a:cubicBezTo>
                        <a:cubicBezTo>
                          <a:pt x="174865" y="334126"/>
                          <a:pt x="182399" y="346292"/>
                          <a:pt x="193201" y="351693"/>
                        </a:cubicBezTo>
                        <a:cubicBezTo>
                          <a:pt x="202675" y="356430"/>
                          <a:pt x="213298" y="358392"/>
                          <a:pt x="223346" y="361741"/>
                        </a:cubicBezTo>
                        <a:cubicBezTo>
                          <a:pt x="233394" y="358392"/>
                          <a:pt x="245354" y="358474"/>
                          <a:pt x="253491" y="351693"/>
                        </a:cubicBezTo>
                        <a:cubicBezTo>
                          <a:pt x="262837" y="343905"/>
                          <a:pt x="294570" y="295099"/>
                          <a:pt x="303733" y="281354"/>
                        </a:cubicBezTo>
                        <a:cubicBezTo>
                          <a:pt x="300384" y="251209"/>
                          <a:pt x="304949" y="219080"/>
                          <a:pt x="293685" y="190919"/>
                        </a:cubicBezTo>
                        <a:cubicBezTo>
                          <a:pt x="289751" y="181085"/>
                          <a:pt x="272622" y="175422"/>
                          <a:pt x="263540" y="180871"/>
                        </a:cubicBezTo>
                        <a:cubicBezTo>
                          <a:pt x="250695" y="188578"/>
                          <a:pt x="250142" y="207666"/>
                          <a:pt x="243443" y="221064"/>
                        </a:cubicBezTo>
                        <a:cubicBezTo>
                          <a:pt x="248047" y="276317"/>
                          <a:pt x="233048" y="331249"/>
                          <a:pt x="273588" y="371789"/>
                        </a:cubicBezTo>
                        <a:cubicBezTo>
                          <a:pt x="282127" y="380328"/>
                          <a:pt x="292931" y="386485"/>
                          <a:pt x="303733" y="391886"/>
                        </a:cubicBezTo>
                        <a:cubicBezTo>
                          <a:pt x="313207" y="396623"/>
                          <a:pt x="323830" y="398585"/>
                          <a:pt x="333878" y="401934"/>
                        </a:cubicBezTo>
                        <a:cubicBezTo>
                          <a:pt x="343926" y="408633"/>
                          <a:pt x="356479" y="412601"/>
                          <a:pt x="364023" y="422031"/>
                        </a:cubicBezTo>
                        <a:cubicBezTo>
                          <a:pt x="372776" y="432972"/>
                          <a:pt x="382793" y="498880"/>
                          <a:pt x="384120" y="502418"/>
                        </a:cubicBezTo>
                        <a:cubicBezTo>
                          <a:pt x="395285" y="532190"/>
                          <a:pt x="409800" y="536285"/>
                          <a:pt x="434362" y="552660"/>
                        </a:cubicBezTo>
                        <a:cubicBezTo>
                          <a:pt x="441061" y="562708"/>
                          <a:pt x="452750" y="570850"/>
                          <a:pt x="454458" y="582805"/>
                        </a:cubicBezTo>
                        <a:cubicBezTo>
                          <a:pt x="458328" y="609899"/>
                          <a:pt x="436307" y="640898"/>
                          <a:pt x="414265" y="653143"/>
                        </a:cubicBezTo>
                        <a:cubicBezTo>
                          <a:pt x="380141" y="672101"/>
                          <a:pt x="331115" y="677050"/>
                          <a:pt x="293685" y="683288"/>
                        </a:cubicBezTo>
                        <a:cubicBezTo>
                          <a:pt x="270239" y="679939"/>
                          <a:pt x="246570" y="677885"/>
                          <a:pt x="223346" y="673240"/>
                        </a:cubicBezTo>
                        <a:cubicBezTo>
                          <a:pt x="212960" y="671163"/>
                          <a:pt x="203385" y="666101"/>
                          <a:pt x="193201" y="663191"/>
                        </a:cubicBezTo>
                        <a:cubicBezTo>
                          <a:pt x="179922" y="659397"/>
                          <a:pt x="166406" y="656492"/>
                          <a:pt x="153008" y="653143"/>
                        </a:cubicBezTo>
                        <a:lnTo>
                          <a:pt x="132911" y="592853"/>
                        </a:lnTo>
                        <a:lnTo>
                          <a:pt x="122863" y="562708"/>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1" name="Forma libre 61">
                    <a:extLst>
                      <a:ext uri="{FF2B5EF4-FFF2-40B4-BE49-F238E27FC236}">
                        <a16:creationId xmlns:a16="http://schemas.microsoft.com/office/drawing/2014/main" id="{07914BB9-ADCE-A490-5DFA-43B0770DFCAD}"/>
                      </a:ext>
                    </a:extLst>
                  </p:cNvPr>
                  <p:cNvSpPr/>
                  <p:nvPr/>
                </p:nvSpPr>
                <p:spPr>
                  <a:xfrm>
                    <a:off x="4083797" y="2401921"/>
                    <a:ext cx="292573" cy="366851"/>
                  </a:xfrm>
                  <a:custGeom>
                    <a:avLst/>
                    <a:gdLst>
                      <a:gd name="connsiteX0" fmla="*/ 82669 w 454903"/>
                      <a:gd name="connsiteY0" fmla="*/ 80387 h 683288"/>
                      <a:gd name="connsiteX1" fmla="*/ 112814 w 454903"/>
                      <a:gd name="connsiteY1" fmla="*/ 30145 h 683288"/>
                      <a:gd name="connsiteX2" fmla="*/ 173105 w 454903"/>
                      <a:gd name="connsiteY2" fmla="*/ 10049 h 683288"/>
                      <a:gd name="connsiteX3" fmla="*/ 203250 w 454903"/>
                      <a:gd name="connsiteY3" fmla="*/ 0 h 683288"/>
                      <a:gd name="connsiteX4" fmla="*/ 353975 w 454903"/>
                      <a:gd name="connsiteY4" fmla="*/ 10049 h 683288"/>
                      <a:gd name="connsiteX5" fmla="*/ 374072 w 454903"/>
                      <a:gd name="connsiteY5" fmla="*/ 40194 h 683288"/>
                      <a:gd name="connsiteX6" fmla="*/ 323830 w 454903"/>
                      <a:gd name="connsiteY6" fmla="*/ 100484 h 683288"/>
                      <a:gd name="connsiteX7" fmla="*/ 303733 w 454903"/>
                      <a:gd name="connsiteY7" fmla="*/ 130629 h 683288"/>
                      <a:gd name="connsiteX8" fmla="*/ 243443 w 454903"/>
                      <a:gd name="connsiteY8" fmla="*/ 150726 h 683288"/>
                      <a:gd name="connsiteX9" fmla="*/ 153008 w 454903"/>
                      <a:gd name="connsiteY9" fmla="*/ 100484 h 683288"/>
                      <a:gd name="connsiteX10" fmla="*/ 82669 w 454903"/>
                      <a:gd name="connsiteY10" fmla="*/ 130629 h 683288"/>
                      <a:gd name="connsiteX11" fmla="*/ 62573 w 454903"/>
                      <a:gd name="connsiteY11" fmla="*/ 160774 h 683288"/>
                      <a:gd name="connsiteX12" fmla="*/ 62573 w 454903"/>
                      <a:gd name="connsiteY12" fmla="*/ 271306 h 683288"/>
                      <a:gd name="connsiteX13" fmla="*/ 102766 w 454903"/>
                      <a:gd name="connsiteY13" fmla="*/ 281354 h 683288"/>
                      <a:gd name="connsiteX14" fmla="*/ 132911 w 454903"/>
                      <a:gd name="connsiteY14" fmla="*/ 291402 h 683288"/>
                      <a:gd name="connsiteX15" fmla="*/ 173105 w 454903"/>
                      <a:gd name="connsiteY15" fmla="*/ 281354 h 683288"/>
                      <a:gd name="connsiteX16" fmla="*/ 193201 w 454903"/>
                      <a:gd name="connsiteY16" fmla="*/ 241161 h 683288"/>
                      <a:gd name="connsiteX17" fmla="*/ 223346 w 454903"/>
                      <a:gd name="connsiteY17" fmla="*/ 200967 h 683288"/>
                      <a:gd name="connsiteX18" fmla="*/ 253491 w 454903"/>
                      <a:gd name="connsiteY18" fmla="*/ 140677 h 683288"/>
                      <a:gd name="connsiteX19" fmla="*/ 293685 w 454903"/>
                      <a:gd name="connsiteY19" fmla="*/ 110532 h 683288"/>
                      <a:gd name="connsiteX20" fmla="*/ 353975 w 454903"/>
                      <a:gd name="connsiteY20" fmla="*/ 120580 h 683288"/>
                      <a:gd name="connsiteX21" fmla="*/ 384120 w 454903"/>
                      <a:gd name="connsiteY21" fmla="*/ 200967 h 683288"/>
                      <a:gd name="connsiteX22" fmla="*/ 374072 w 454903"/>
                      <a:gd name="connsiteY22" fmla="*/ 321548 h 683288"/>
                      <a:gd name="connsiteX23" fmla="*/ 364023 w 454903"/>
                      <a:gd name="connsiteY23" fmla="*/ 351693 h 683288"/>
                      <a:gd name="connsiteX24" fmla="*/ 333878 w 454903"/>
                      <a:gd name="connsiteY24" fmla="*/ 371789 h 683288"/>
                      <a:gd name="connsiteX25" fmla="*/ 273588 w 454903"/>
                      <a:gd name="connsiteY25" fmla="*/ 351693 h 683288"/>
                      <a:gd name="connsiteX26" fmla="*/ 193201 w 454903"/>
                      <a:gd name="connsiteY26" fmla="*/ 331596 h 683288"/>
                      <a:gd name="connsiteX27" fmla="*/ 72621 w 454903"/>
                      <a:gd name="connsiteY27" fmla="*/ 321548 h 683288"/>
                      <a:gd name="connsiteX28" fmla="*/ 42476 w 454903"/>
                      <a:gd name="connsiteY28" fmla="*/ 391886 h 683288"/>
                      <a:gd name="connsiteX29" fmla="*/ 52524 w 454903"/>
                      <a:gd name="connsiteY29" fmla="*/ 462224 h 683288"/>
                      <a:gd name="connsiteX30" fmla="*/ 122863 w 454903"/>
                      <a:gd name="connsiteY30" fmla="*/ 492369 h 683288"/>
                      <a:gd name="connsiteX31" fmla="*/ 213298 w 454903"/>
                      <a:gd name="connsiteY31" fmla="*/ 482321 h 683288"/>
                      <a:gd name="connsiteX32" fmla="*/ 243443 w 454903"/>
                      <a:gd name="connsiteY32" fmla="*/ 472273 h 683288"/>
                      <a:gd name="connsiteX33" fmla="*/ 273588 w 454903"/>
                      <a:gd name="connsiteY33" fmla="*/ 442128 h 683288"/>
                      <a:gd name="connsiteX34" fmla="*/ 263540 w 454903"/>
                      <a:gd name="connsiteY34" fmla="*/ 391886 h 683288"/>
                      <a:gd name="connsiteX35" fmla="*/ 203250 w 454903"/>
                      <a:gd name="connsiteY35" fmla="*/ 361741 h 683288"/>
                      <a:gd name="connsiteX36" fmla="*/ 193201 w 454903"/>
                      <a:gd name="connsiteY36" fmla="*/ 331596 h 683288"/>
                      <a:gd name="connsiteX37" fmla="*/ 243443 w 454903"/>
                      <a:gd name="connsiteY37" fmla="*/ 251209 h 683288"/>
                      <a:gd name="connsiteX38" fmla="*/ 303733 w 454903"/>
                      <a:gd name="connsiteY38" fmla="*/ 231112 h 683288"/>
                      <a:gd name="connsiteX39" fmla="*/ 394168 w 454903"/>
                      <a:gd name="connsiteY39" fmla="*/ 241161 h 683288"/>
                      <a:gd name="connsiteX40" fmla="*/ 404217 w 454903"/>
                      <a:gd name="connsiteY40" fmla="*/ 271306 h 683288"/>
                      <a:gd name="connsiteX41" fmla="*/ 384120 w 454903"/>
                      <a:gd name="connsiteY41" fmla="*/ 472273 h 683288"/>
                      <a:gd name="connsiteX42" fmla="*/ 374072 w 454903"/>
                      <a:gd name="connsiteY42" fmla="*/ 502418 h 683288"/>
                      <a:gd name="connsiteX43" fmla="*/ 313782 w 454903"/>
                      <a:gd name="connsiteY43" fmla="*/ 562708 h 683288"/>
                      <a:gd name="connsiteX44" fmla="*/ 283636 w 454903"/>
                      <a:gd name="connsiteY44" fmla="*/ 592853 h 683288"/>
                      <a:gd name="connsiteX45" fmla="*/ 223346 w 454903"/>
                      <a:gd name="connsiteY45" fmla="*/ 612950 h 683288"/>
                      <a:gd name="connsiteX46" fmla="*/ 92718 w 454903"/>
                      <a:gd name="connsiteY46" fmla="*/ 572756 h 683288"/>
                      <a:gd name="connsiteX47" fmla="*/ 82669 w 454903"/>
                      <a:gd name="connsiteY47" fmla="*/ 542611 h 683288"/>
                      <a:gd name="connsiteX48" fmla="*/ 42476 w 454903"/>
                      <a:gd name="connsiteY48" fmla="*/ 482321 h 683288"/>
                      <a:gd name="connsiteX49" fmla="*/ 22379 w 454903"/>
                      <a:gd name="connsiteY49" fmla="*/ 452176 h 683288"/>
                      <a:gd name="connsiteX50" fmla="*/ 12331 w 454903"/>
                      <a:gd name="connsiteY50" fmla="*/ 331596 h 683288"/>
                      <a:gd name="connsiteX51" fmla="*/ 52524 w 454903"/>
                      <a:gd name="connsiteY51" fmla="*/ 321548 h 683288"/>
                      <a:gd name="connsiteX52" fmla="*/ 163056 w 454903"/>
                      <a:gd name="connsiteY52" fmla="*/ 331596 h 683288"/>
                      <a:gd name="connsiteX53" fmla="*/ 193201 w 454903"/>
                      <a:gd name="connsiteY53" fmla="*/ 351693 h 683288"/>
                      <a:gd name="connsiteX54" fmla="*/ 223346 w 454903"/>
                      <a:gd name="connsiteY54" fmla="*/ 361741 h 683288"/>
                      <a:gd name="connsiteX55" fmla="*/ 253491 w 454903"/>
                      <a:gd name="connsiteY55" fmla="*/ 351693 h 683288"/>
                      <a:gd name="connsiteX56" fmla="*/ 303733 w 454903"/>
                      <a:gd name="connsiteY56" fmla="*/ 281354 h 683288"/>
                      <a:gd name="connsiteX57" fmla="*/ 293685 w 454903"/>
                      <a:gd name="connsiteY57" fmla="*/ 190919 h 683288"/>
                      <a:gd name="connsiteX58" fmla="*/ 263540 w 454903"/>
                      <a:gd name="connsiteY58" fmla="*/ 180871 h 683288"/>
                      <a:gd name="connsiteX59" fmla="*/ 243443 w 454903"/>
                      <a:gd name="connsiteY59" fmla="*/ 221064 h 683288"/>
                      <a:gd name="connsiteX60" fmla="*/ 273588 w 454903"/>
                      <a:gd name="connsiteY60" fmla="*/ 371789 h 683288"/>
                      <a:gd name="connsiteX61" fmla="*/ 303733 w 454903"/>
                      <a:gd name="connsiteY61" fmla="*/ 391886 h 683288"/>
                      <a:gd name="connsiteX62" fmla="*/ 333878 w 454903"/>
                      <a:gd name="connsiteY62" fmla="*/ 401934 h 683288"/>
                      <a:gd name="connsiteX63" fmla="*/ 364023 w 454903"/>
                      <a:gd name="connsiteY63" fmla="*/ 422031 h 683288"/>
                      <a:gd name="connsiteX64" fmla="*/ 384120 w 454903"/>
                      <a:gd name="connsiteY64" fmla="*/ 502418 h 683288"/>
                      <a:gd name="connsiteX65" fmla="*/ 434362 w 454903"/>
                      <a:gd name="connsiteY65" fmla="*/ 552660 h 683288"/>
                      <a:gd name="connsiteX66" fmla="*/ 454458 w 454903"/>
                      <a:gd name="connsiteY66" fmla="*/ 582805 h 683288"/>
                      <a:gd name="connsiteX67" fmla="*/ 414265 w 454903"/>
                      <a:gd name="connsiteY67" fmla="*/ 653143 h 683288"/>
                      <a:gd name="connsiteX68" fmla="*/ 293685 w 454903"/>
                      <a:gd name="connsiteY68" fmla="*/ 683288 h 683288"/>
                      <a:gd name="connsiteX69" fmla="*/ 223346 w 454903"/>
                      <a:gd name="connsiteY69" fmla="*/ 673240 h 683288"/>
                      <a:gd name="connsiteX70" fmla="*/ 193201 w 454903"/>
                      <a:gd name="connsiteY70" fmla="*/ 663191 h 683288"/>
                      <a:gd name="connsiteX71" fmla="*/ 153008 w 454903"/>
                      <a:gd name="connsiteY71" fmla="*/ 653143 h 683288"/>
                      <a:gd name="connsiteX72" fmla="*/ 132911 w 454903"/>
                      <a:gd name="connsiteY72" fmla="*/ 592853 h 683288"/>
                      <a:gd name="connsiteX73" fmla="*/ 122863 w 454903"/>
                      <a:gd name="connsiteY73" fmla="*/ 562708 h 683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454903" h="683288">
                        <a:moveTo>
                          <a:pt x="82669" y="80387"/>
                        </a:moveTo>
                        <a:cubicBezTo>
                          <a:pt x="92717" y="63640"/>
                          <a:pt x="97397" y="42135"/>
                          <a:pt x="112814" y="30145"/>
                        </a:cubicBezTo>
                        <a:cubicBezTo>
                          <a:pt x="129536" y="17139"/>
                          <a:pt x="153008" y="16748"/>
                          <a:pt x="173105" y="10049"/>
                        </a:cubicBezTo>
                        <a:lnTo>
                          <a:pt x="203250" y="0"/>
                        </a:lnTo>
                        <a:cubicBezTo>
                          <a:pt x="253492" y="3350"/>
                          <a:pt x="304960" y="-1484"/>
                          <a:pt x="353975" y="10049"/>
                        </a:cubicBezTo>
                        <a:cubicBezTo>
                          <a:pt x="365731" y="12815"/>
                          <a:pt x="374072" y="28117"/>
                          <a:pt x="374072" y="40194"/>
                        </a:cubicBezTo>
                        <a:cubicBezTo>
                          <a:pt x="374072" y="55162"/>
                          <a:pt x="329591" y="93571"/>
                          <a:pt x="323830" y="100484"/>
                        </a:cubicBezTo>
                        <a:cubicBezTo>
                          <a:pt x="316099" y="109762"/>
                          <a:pt x="313974" y="124228"/>
                          <a:pt x="303733" y="130629"/>
                        </a:cubicBezTo>
                        <a:cubicBezTo>
                          <a:pt x="285769" y="141856"/>
                          <a:pt x="243443" y="150726"/>
                          <a:pt x="243443" y="150726"/>
                        </a:cubicBezTo>
                        <a:cubicBezTo>
                          <a:pt x="174340" y="104657"/>
                          <a:pt x="206067" y="118170"/>
                          <a:pt x="153008" y="100484"/>
                        </a:cubicBezTo>
                        <a:cubicBezTo>
                          <a:pt x="122259" y="108171"/>
                          <a:pt x="105800" y="107497"/>
                          <a:pt x="82669" y="130629"/>
                        </a:cubicBezTo>
                        <a:cubicBezTo>
                          <a:pt x="74130" y="139168"/>
                          <a:pt x="69272" y="150726"/>
                          <a:pt x="62573" y="160774"/>
                        </a:cubicBezTo>
                        <a:cubicBezTo>
                          <a:pt x="53528" y="196953"/>
                          <a:pt x="38998" y="233585"/>
                          <a:pt x="62573" y="271306"/>
                        </a:cubicBezTo>
                        <a:cubicBezTo>
                          <a:pt x="69892" y="283017"/>
                          <a:pt x="89487" y="277560"/>
                          <a:pt x="102766" y="281354"/>
                        </a:cubicBezTo>
                        <a:cubicBezTo>
                          <a:pt x="112950" y="284264"/>
                          <a:pt x="122863" y="288053"/>
                          <a:pt x="132911" y="291402"/>
                        </a:cubicBezTo>
                        <a:cubicBezTo>
                          <a:pt x="146309" y="288053"/>
                          <a:pt x="162496" y="290195"/>
                          <a:pt x="173105" y="281354"/>
                        </a:cubicBezTo>
                        <a:cubicBezTo>
                          <a:pt x="184612" y="271765"/>
                          <a:pt x="185262" y="253863"/>
                          <a:pt x="193201" y="241161"/>
                        </a:cubicBezTo>
                        <a:cubicBezTo>
                          <a:pt x="202077" y="226959"/>
                          <a:pt x="213298" y="214365"/>
                          <a:pt x="223346" y="200967"/>
                        </a:cubicBezTo>
                        <a:cubicBezTo>
                          <a:pt x="231518" y="176452"/>
                          <a:pt x="234014" y="160154"/>
                          <a:pt x="253491" y="140677"/>
                        </a:cubicBezTo>
                        <a:cubicBezTo>
                          <a:pt x="265333" y="128835"/>
                          <a:pt x="280287" y="120580"/>
                          <a:pt x="293685" y="110532"/>
                        </a:cubicBezTo>
                        <a:cubicBezTo>
                          <a:pt x="313782" y="113881"/>
                          <a:pt x="335752" y="111468"/>
                          <a:pt x="353975" y="120580"/>
                        </a:cubicBezTo>
                        <a:cubicBezTo>
                          <a:pt x="376974" y="132080"/>
                          <a:pt x="380996" y="185348"/>
                          <a:pt x="384120" y="200967"/>
                        </a:cubicBezTo>
                        <a:cubicBezTo>
                          <a:pt x="380771" y="241161"/>
                          <a:pt x="379403" y="281569"/>
                          <a:pt x="374072" y="321548"/>
                        </a:cubicBezTo>
                        <a:cubicBezTo>
                          <a:pt x="372672" y="332047"/>
                          <a:pt x="370640" y="343422"/>
                          <a:pt x="364023" y="351693"/>
                        </a:cubicBezTo>
                        <a:cubicBezTo>
                          <a:pt x="356479" y="361123"/>
                          <a:pt x="343926" y="365090"/>
                          <a:pt x="333878" y="371789"/>
                        </a:cubicBezTo>
                        <a:cubicBezTo>
                          <a:pt x="313781" y="365090"/>
                          <a:pt x="294360" y="355848"/>
                          <a:pt x="273588" y="351693"/>
                        </a:cubicBezTo>
                        <a:cubicBezTo>
                          <a:pt x="212960" y="339567"/>
                          <a:pt x="239549" y="347045"/>
                          <a:pt x="193201" y="331596"/>
                        </a:cubicBezTo>
                        <a:cubicBezTo>
                          <a:pt x="150313" y="303003"/>
                          <a:pt x="143682" y="289247"/>
                          <a:pt x="72621" y="321548"/>
                        </a:cubicBezTo>
                        <a:cubicBezTo>
                          <a:pt x="62864" y="325983"/>
                          <a:pt x="46600" y="379514"/>
                          <a:pt x="42476" y="391886"/>
                        </a:cubicBezTo>
                        <a:cubicBezTo>
                          <a:pt x="45825" y="415332"/>
                          <a:pt x="42905" y="440581"/>
                          <a:pt x="52524" y="462224"/>
                        </a:cubicBezTo>
                        <a:cubicBezTo>
                          <a:pt x="61198" y="481742"/>
                          <a:pt x="108646" y="488815"/>
                          <a:pt x="122863" y="492369"/>
                        </a:cubicBezTo>
                        <a:cubicBezTo>
                          <a:pt x="153008" y="489020"/>
                          <a:pt x="183380" y="487307"/>
                          <a:pt x="213298" y="482321"/>
                        </a:cubicBezTo>
                        <a:cubicBezTo>
                          <a:pt x="223746" y="480580"/>
                          <a:pt x="234630" y="478148"/>
                          <a:pt x="243443" y="472273"/>
                        </a:cubicBezTo>
                        <a:cubicBezTo>
                          <a:pt x="255267" y="464390"/>
                          <a:pt x="263540" y="452176"/>
                          <a:pt x="273588" y="442128"/>
                        </a:cubicBezTo>
                        <a:cubicBezTo>
                          <a:pt x="270239" y="425381"/>
                          <a:pt x="272013" y="406715"/>
                          <a:pt x="263540" y="391886"/>
                        </a:cubicBezTo>
                        <a:cubicBezTo>
                          <a:pt x="254373" y="375844"/>
                          <a:pt x="218724" y="366899"/>
                          <a:pt x="203250" y="361741"/>
                        </a:cubicBezTo>
                        <a:cubicBezTo>
                          <a:pt x="199900" y="351693"/>
                          <a:pt x="191887" y="342106"/>
                          <a:pt x="193201" y="331596"/>
                        </a:cubicBezTo>
                        <a:cubicBezTo>
                          <a:pt x="196578" y="304582"/>
                          <a:pt x="217874" y="265414"/>
                          <a:pt x="243443" y="251209"/>
                        </a:cubicBezTo>
                        <a:cubicBezTo>
                          <a:pt x="261961" y="240921"/>
                          <a:pt x="303733" y="231112"/>
                          <a:pt x="303733" y="231112"/>
                        </a:cubicBezTo>
                        <a:cubicBezTo>
                          <a:pt x="333878" y="234462"/>
                          <a:pt x="366007" y="229896"/>
                          <a:pt x="394168" y="241161"/>
                        </a:cubicBezTo>
                        <a:cubicBezTo>
                          <a:pt x="404002" y="245095"/>
                          <a:pt x="404217" y="260714"/>
                          <a:pt x="404217" y="271306"/>
                        </a:cubicBezTo>
                        <a:cubicBezTo>
                          <a:pt x="404217" y="362820"/>
                          <a:pt x="404384" y="401345"/>
                          <a:pt x="384120" y="472273"/>
                        </a:cubicBezTo>
                        <a:cubicBezTo>
                          <a:pt x="381210" y="482457"/>
                          <a:pt x="380575" y="494057"/>
                          <a:pt x="374072" y="502418"/>
                        </a:cubicBezTo>
                        <a:cubicBezTo>
                          <a:pt x="356623" y="524852"/>
                          <a:pt x="333879" y="542611"/>
                          <a:pt x="313782" y="562708"/>
                        </a:cubicBezTo>
                        <a:cubicBezTo>
                          <a:pt x="303733" y="572756"/>
                          <a:pt x="297117" y="588359"/>
                          <a:pt x="283636" y="592853"/>
                        </a:cubicBezTo>
                        <a:lnTo>
                          <a:pt x="223346" y="612950"/>
                        </a:lnTo>
                        <a:cubicBezTo>
                          <a:pt x="154361" y="606051"/>
                          <a:pt x="127399" y="624776"/>
                          <a:pt x="92718" y="572756"/>
                        </a:cubicBezTo>
                        <a:cubicBezTo>
                          <a:pt x="86843" y="563943"/>
                          <a:pt x="87813" y="551870"/>
                          <a:pt x="82669" y="542611"/>
                        </a:cubicBezTo>
                        <a:cubicBezTo>
                          <a:pt x="70939" y="521497"/>
                          <a:pt x="55874" y="502418"/>
                          <a:pt x="42476" y="482321"/>
                        </a:cubicBezTo>
                        <a:lnTo>
                          <a:pt x="22379" y="452176"/>
                        </a:lnTo>
                        <a:cubicBezTo>
                          <a:pt x="10548" y="416683"/>
                          <a:pt x="-15345" y="370343"/>
                          <a:pt x="12331" y="331596"/>
                        </a:cubicBezTo>
                        <a:cubicBezTo>
                          <a:pt x="20358" y="320358"/>
                          <a:pt x="39126" y="324897"/>
                          <a:pt x="52524" y="321548"/>
                        </a:cubicBezTo>
                        <a:cubicBezTo>
                          <a:pt x="89368" y="324897"/>
                          <a:pt x="126881" y="323844"/>
                          <a:pt x="163056" y="331596"/>
                        </a:cubicBezTo>
                        <a:cubicBezTo>
                          <a:pt x="174865" y="334126"/>
                          <a:pt x="182399" y="346292"/>
                          <a:pt x="193201" y="351693"/>
                        </a:cubicBezTo>
                        <a:cubicBezTo>
                          <a:pt x="202675" y="356430"/>
                          <a:pt x="213298" y="358392"/>
                          <a:pt x="223346" y="361741"/>
                        </a:cubicBezTo>
                        <a:cubicBezTo>
                          <a:pt x="233394" y="358392"/>
                          <a:pt x="245354" y="358474"/>
                          <a:pt x="253491" y="351693"/>
                        </a:cubicBezTo>
                        <a:cubicBezTo>
                          <a:pt x="262837" y="343905"/>
                          <a:pt x="294570" y="295099"/>
                          <a:pt x="303733" y="281354"/>
                        </a:cubicBezTo>
                        <a:cubicBezTo>
                          <a:pt x="300384" y="251209"/>
                          <a:pt x="304949" y="219080"/>
                          <a:pt x="293685" y="190919"/>
                        </a:cubicBezTo>
                        <a:cubicBezTo>
                          <a:pt x="289751" y="181085"/>
                          <a:pt x="272622" y="175422"/>
                          <a:pt x="263540" y="180871"/>
                        </a:cubicBezTo>
                        <a:cubicBezTo>
                          <a:pt x="250695" y="188578"/>
                          <a:pt x="250142" y="207666"/>
                          <a:pt x="243443" y="221064"/>
                        </a:cubicBezTo>
                        <a:cubicBezTo>
                          <a:pt x="248047" y="276317"/>
                          <a:pt x="233048" y="331249"/>
                          <a:pt x="273588" y="371789"/>
                        </a:cubicBezTo>
                        <a:cubicBezTo>
                          <a:pt x="282127" y="380328"/>
                          <a:pt x="292931" y="386485"/>
                          <a:pt x="303733" y="391886"/>
                        </a:cubicBezTo>
                        <a:cubicBezTo>
                          <a:pt x="313207" y="396623"/>
                          <a:pt x="323830" y="398585"/>
                          <a:pt x="333878" y="401934"/>
                        </a:cubicBezTo>
                        <a:cubicBezTo>
                          <a:pt x="343926" y="408633"/>
                          <a:pt x="356479" y="412601"/>
                          <a:pt x="364023" y="422031"/>
                        </a:cubicBezTo>
                        <a:cubicBezTo>
                          <a:pt x="372776" y="432972"/>
                          <a:pt x="382793" y="498880"/>
                          <a:pt x="384120" y="502418"/>
                        </a:cubicBezTo>
                        <a:cubicBezTo>
                          <a:pt x="395285" y="532190"/>
                          <a:pt x="409800" y="536285"/>
                          <a:pt x="434362" y="552660"/>
                        </a:cubicBezTo>
                        <a:cubicBezTo>
                          <a:pt x="441061" y="562708"/>
                          <a:pt x="452750" y="570850"/>
                          <a:pt x="454458" y="582805"/>
                        </a:cubicBezTo>
                        <a:cubicBezTo>
                          <a:pt x="458328" y="609899"/>
                          <a:pt x="436307" y="640898"/>
                          <a:pt x="414265" y="653143"/>
                        </a:cubicBezTo>
                        <a:cubicBezTo>
                          <a:pt x="380141" y="672101"/>
                          <a:pt x="331115" y="677050"/>
                          <a:pt x="293685" y="683288"/>
                        </a:cubicBezTo>
                        <a:cubicBezTo>
                          <a:pt x="270239" y="679939"/>
                          <a:pt x="246570" y="677885"/>
                          <a:pt x="223346" y="673240"/>
                        </a:cubicBezTo>
                        <a:cubicBezTo>
                          <a:pt x="212960" y="671163"/>
                          <a:pt x="203385" y="666101"/>
                          <a:pt x="193201" y="663191"/>
                        </a:cubicBezTo>
                        <a:cubicBezTo>
                          <a:pt x="179922" y="659397"/>
                          <a:pt x="166406" y="656492"/>
                          <a:pt x="153008" y="653143"/>
                        </a:cubicBezTo>
                        <a:lnTo>
                          <a:pt x="132911" y="592853"/>
                        </a:lnTo>
                        <a:lnTo>
                          <a:pt x="122863" y="562708"/>
                        </a:ln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2" name="Elipse 101">
                    <a:extLst>
                      <a:ext uri="{FF2B5EF4-FFF2-40B4-BE49-F238E27FC236}">
                        <a16:creationId xmlns:a16="http://schemas.microsoft.com/office/drawing/2014/main" id="{FD628CA8-A598-6FC7-B251-BD7EA6D0419F}"/>
                      </a:ext>
                    </a:extLst>
                  </p:cNvPr>
                  <p:cNvSpPr/>
                  <p:nvPr/>
                </p:nvSpPr>
                <p:spPr>
                  <a:xfrm>
                    <a:off x="3547068" y="2140299"/>
                    <a:ext cx="217538" cy="2214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3" name="Elipse 102">
                    <a:extLst>
                      <a:ext uri="{FF2B5EF4-FFF2-40B4-BE49-F238E27FC236}">
                        <a16:creationId xmlns:a16="http://schemas.microsoft.com/office/drawing/2014/main" id="{3E67E15A-867F-03DB-09A4-B6993EA0B906}"/>
                      </a:ext>
                    </a:extLst>
                  </p:cNvPr>
                  <p:cNvSpPr/>
                  <p:nvPr/>
                </p:nvSpPr>
                <p:spPr>
                  <a:xfrm>
                    <a:off x="3830093" y="2152022"/>
                    <a:ext cx="217538" cy="2214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4" name="Elipse 103">
                    <a:extLst>
                      <a:ext uri="{FF2B5EF4-FFF2-40B4-BE49-F238E27FC236}">
                        <a16:creationId xmlns:a16="http://schemas.microsoft.com/office/drawing/2014/main" id="{FE612C32-215E-6FE4-8B2E-1B9FE3403F89}"/>
                      </a:ext>
                    </a:extLst>
                  </p:cNvPr>
                  <p:cNvSpPr/>
                  <p:nvPr/>
                </p:nvSpPr>
                <p:spPr>
                  <a:xfrm>
                    <a:off x="4121314" y="2152022"/>
                    <a:ext cx="217538" cy="221429"/>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sp>
              <p:nvSpPr>
                <p:cNvPr id="94" name="Flecha a la derecha con bandas 65">
                  <a:extLst>
                    <a:ext uri="{FF2B5EF4-FFF2-40B4-BE49-F238E27FC236}">
                      <a16:creationId xmlns:a16="http://schemas.microsoft.com/office/drawing/2014/main" id="{4CE99E5D-FE61-5EFF-FE7E-7AE26A95845A}"/>
                    </a:ext>
                  </a:extLst>
                </p:cNvPr>
                <p:cNvSpPr/>
                <p:nvPr/>
              </p:nvSpPr>
              <p:spPr>
                <a:xfrm>
                  <a:off x="10060834" y="5507770"/>
                  <a:ext cx="938179" cy="310770"/>
                </a:xfrm>
                <a:prstGeom prst="stripedRightArrow">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5" name="Nube 94">
                  <a:extLst>
                    <a:ext uri="{FF2B5EF4-FFF2-40B4-BE49-F238E27FC236}">
                      <a16:creationId xmlns:a16="http://schemas.microsoft.com/office/drawing/2014/main" id="{51525EC0-87CF-ABD9-6734-7AE064A05D49}"/>
                    </a:ext>
                  </a:extLst>
                </p:cNvPr>
                <p:cNvSpPr/>
                <p:nvPr/>
              </p:nvSpPr>
              <p:spPr>
                <a:xfrm>
                  <a:off x="9846969" y="5805105"/>
                  <a:ext cx="383076" cy="311227"/>
                </a:xfrm>
                <a:prstGeom prst="cloud">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6" name="Nube 95">
                  <a:extLst>
                    <a:ext uri="{FF2B5EF4-FFF2-40B4-BE49-F238E27FC236}">
                      <a16:creationId xmlns:a16="http://schemas.microsoft.com/office/drawing/2014/main" id="{1119A57E-9492-A61A-C018-8B7CD43630CD}"/>
                    </a:ext>
                  </a:extLst>
                </p:cNvPr>
                <p:cNvSpPr/>
                <p:nvPr/>
              </p:nvSpPr>
              <p:spPr>
                <a:xfrm>
                  <a:off x="9144000" y="5865204"/>
                  <a:ext cx="383076" cy="311227"/>
                </a:xfrm>
                <a:prstGeom prst="cloud">
                  <a:avLst/>
                </a:prstGeom>
                <a:solidFill>
                  <a:schemeClr val="accent6"/>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7" name="Elipse 96">
                  <a:extLst>
                    <a:ext uri="{FF2B5EF4-FFF2-40B4-BE49-F238E27FC236}">
                      <a16:creationId xmlns:a16="http://schemas.microsoft.com/office/drawing/2014/main" id="{B0A654F7-4F9F-97BA-9E46-6BED1B04B3FC}"/>
                    </a:ext>
                  </a:extLst>
                </p:cNvPr>
                <p:cNvSpPr/>
                <p:nvPr/>
              </p:nvSpPr>
              <p:spPr>
                <a:xfrm>
                  <a:off x="10579053" y="6089595"/>
                  <a:ext cx="419961" cy="1146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8" name="Elipse 97">
                  <a:extLst>
                    <a:ext uri="{FF2B5EF4-FFF2-40B4-BE49-F238E27FC236}">
                      <a16:creationId xmlns:a16="http://schemas.microsoft.com/office/drawing/2014/main" id="{079CD6B3-A6AA-6565-57FF-090E26A3C87B}"/>
                    </a:ext>
                  </a:extLst>
                </p:cNvPr>
                <p:cNvSpPr/>
                <p:nvPr/>
              </p:nvSpPr>
              <p:spPr>
                <a:xfrm>
                  <a:off x="9998929" y="6138609"/>
                  <a:ext cx="440063" cy="13114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grpSp>
        <p:sp>
          <p:nvSpPr>
            <p:cNvPr id="82" name="Cilindro 81">
              <a:extLst>
                <a:ext uri="{FF2B5EF4-FFF2-40B4-BE49-F238E27FC236}">
                  <a16:creationId xmlns:a16="http://schemas.microsoft.com/office/drawing/2014/main" id="{B42AF953-A6AB-DC71-2B5B-BF740E2ABEFE}"/>
                </a:ext>
              </a:extLst>
            </p:cNvPr>
            <p:cNvSpPr/>
            <p:nvPr/>
          </p:nvSpPr>
          <p:spPr>
            <a:xfrm>
              <a:off x="9621143" y="6249653"/>
              <a:ext cx="237724" cy="288086"/>
            </a:xfrm>
            <a:prstGeom prst="ca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grpSp>
      <p:sp>
        <p:nvSpPr>
          <p:cNvPr id="3" name="Flecha derecha 2">
            <a:extLst>
              <a:ext uri="{FF2B5EF4-FFF2-40B4-BE49-F238E27FC236}">
                <a16:creationId xmlns:a16="http://schemas.microsoft.com/office/drawing/2014/main" id="{02948009-0D7B-F910-A713-7CC41097EE49}"/>
              </a:ext>
            </a:extLst>
          </p:cNvPr>
          <p:cNvSpPr/>
          <p:nvPr/>
        </p:nvSpPr>
        <p:spPr>
          <a:xfrm>
            <a:off x="1730752" y="1637464"/>
            <a:ext cx="8697297" cy="31657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Tree>
    <p:extLst>
      <p:ext uri="{BB962C8B-B14F-4D97-AF65-F5344CB8AC3E}">
        <p14:creationId xmlns:p14="http://schemas.microsoft.com/office/powerpoint/2010/main" val="1286623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AA17DE-FC63-8ED0-6DCD-9BCFE8E582C3}"/>
              </a:ext>
            </a:extLst>
          </p:cNvPr>
          <p:cNvSpPr>
            <a:spLocks noGrp="1"/>
          </p:cNvSpPr>
          <p:nvPr>
            <p:ph type="title"/>
          </p:nvPr>
        </p:nvSpPr>
        <p:spPr>
          <a:xfrm>
            <a:off x="-4500322" y="-111993"/>
            <a:ext cx="11505797" cy="1632820"/>
          </a:xfrm>
        </p:spPr>
        <p:txBody>
          <a:bodyPr>
            <a:normAutofit/>
          </a:bodyPr>
          <a:lstStyle/>
          <a:p>
            <a:pPr algn="ctr"/>
            <a:r>
              <a:rPr lang="es-CO" sz="2800" b="1" dirty="0"/>
              <a:t>FLUJOGRAMA</a:t>
            </a:r>
          </a:p>
        </p:txBody>
      </p:sp>
      <p:grpSp>
        <p:nvGrpSpPr>
          <p:cNvPr id="3" name="Grupo 2">
            <a:extLst>
              <a:ext uri="{FF2B5EF4-FFF2-40B4-BE49-F238E27FC236}">
                <a16:creationId xmlns:a16="http://schemas.microsoft.com/office/drawing/2014/main" id="{E244CEEC-5D60-2CCB-D5B4-40CB0F5A3E29}"/>
              </a:ext>
            </a:extLst>
          </p:cNvPr>
          <p:cNvGrpSpPr/>
          <p:nvPr/>
        </p:nvGrpSpPr>
        <p:grpSpPr>
          <a:xfrm>
            <a:off x="3566821" y="-24671"/>
            <a:ext cx="6690759" cy="1759016"/>
            <a:chOff x="240425" y="1497785"/>
            <a:chExt cx="11265372" cy="3183140"/>
          </a:xfrm>
        </p:grpSpPr>
        <p:grpSp>
          <p:nvGrpSpPr>
            <p:cNvPr id="4" name="Grupo 3">
              <a:extLst>
                <a:ext uri="{FF2B5EF4-FFF2-40B4-BE49-F238E27FC236}">
                  <a16:creationId xmlns:a16="http://schemas.microsoft.com/office/drawing/2014/main" id="{B3EED32E-101D-6A06-DDB8-8B8D0E801765}"/>
                </a:ext>
              </a:extLst>
            </p:cNvPr>
            <p:cNvGrpSpPr/>
            <p:nvPr/>
          </p:nvGrpSpPr>
          <p:grpSpPr>
            <a:xfrm>
              <a:off x="315310" y="2144116"/>
              <a:ext cx="10886030" cy="1797265"/>
              <a:chOff x="315310" y="2144116"/>
              <a:chExt cx="10886030" cy="1797265"/>
            </a:xfrm>
          </p:grpSpPr>
          <p:grpSp>
            <p:nvGrpSpPr>
              <p:cNvPr id="21" name="Grupo 20">
                <a:extLst>
                  <a:ext uri="{FF2B5EF4-FFF2-40B4-BE49-F238E27FC236}">
                    <a16:creationId xmlns:a16="http://schemas.microsoft.com/office/drawing/2014/main" id="{AC778440-C0AA-5820-F5F5-04B0CE65D3FB}"/>
                  </a:ext>
                </a:extLst>
              </p:cNvPr>
              <p:cNvGrpSpPr/>
              <p:nvPr/>
            </p:nvGrpSpPr>
            <p:grpSpPr>
              <a:xfrm>
                <a:off x="315310" y="2380595"/>
                <a:ext cx="1655380" cy="1560786"/>
                <a:chOff x="315310" y="536028"/>
                <a:chExt cx="1655380" cy="1560786"/>
              </a:xfrm>
              <a:solidFill>
                <a:srgbClr val="FFFF00">
                  <a:alpha val="81176"/>
                </a:srgbClr>
              </a:solidFill>
            </p:grpSpPr>
            <p:sp>
              <p:nvSpPr>
                <p:cNvPr id="58" name="Diagrama de flujo: conector 4">
                  <a:extLst>
                    <a:ext uri="{FF2B5EF4-FFF2-40B4-BE49-F238E27FC236}">
                      <a16:creationId xmlns:a16="http://schemas.microsoft.com/office/drawing/2014/main" id="{AD4023CF-05DF-750F-8B1B-452B3EC5B6A5}"/>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59" name="Rectángulo: esquinas redondeadas 5">
                  <a:extLst>
                    <a:ext uri="{FF2B5EF4-FFF2-40B4-BE49-F238E27FC236}">
                      <a16:creationId xmlns:a16="http://schemas.microsoft.com/office/drawing/2014/main" id="{4DEB3920-AB8B-1E43-BF38-F2C732EE5ED8}"/>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cxnSp>
              <p:nvCxnSpPr>
                <p:cNvPr id="60" name="Conector recto 59">
                  <a:extLst>
                    <a:ext uri="{FF2B5EF4-FFF2-40B4-BE49-F238E27FC236}">
                      <a16:creationId xmlns:a16="http://schemas.microsoft.com/office/drawing/2014/main" id="{ECF911B4-C568-3334-FCF2-D034BA4A83E1}"/>
                    </a:ext>
                  </a:extLst>
                </p:cNvPr>
                <p:cNvCxnSpPr>
                  <a:stCxn id="58" idx="4"/>
                </p:cNvCxnSpPr>
                <p:nvPr/>
              </p:nvCxnSpPr>
              <p:spPr>
                <a:xfrm flipH="1">
                  <a:off x="993228" y="1860331"/>
                  <a:ext cx="7882" cy="236483"/>
                </a:xfrm>
                <a:prstGeom prst="line">
                  <a:avLst/>
                </a:prstGeom>
                <a:grpFill/>
                <a:ln>
                  <a:solidFill>
                    <a:srgbClr val="FFFF00"/>
                  </a:solidFill>
                </a:ln>
              </p:spPr>
              <p:style>
                <a:lnRef idx="2">
                  <a:schemeClr val="accent1"/>
                </a:lnRef>
                <a:fillRef idx="0">
                  <a:schemeClr val="accent1"/>
                </a:fillRef>
                <a:effectRef idx="1">
                  <a:schemeClr val="accent1"/>
                </a:effectRef>
                <a:fontRef idx="minor">
                  <a:schemeClr val="tx1"/>
                </a:fontRef>
              </p:style>
            </p:cxnSp>
            <p:sp>
              <p:nvSpPr>
                <p:cNvPr id="63" name="Diagrama de flujo: conector 10">
                  <a:extLst>
                    <a:ext uri="{FF2B5EF4-FFF2-40B4-BE49-F238E27FC236}">
                      <a16:creationId xmlns:a16="http://schemas.microsoft.com/office/drawing/2014/main" id="{476F0B13-B1E7-4E94-1BEC-B3109904C309}"/>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000" b="1" dirty="0">
                      <a:solidFill>
                        <a:schemeClr val="tx1"/>
                      </a:solidFill>
                      <a:latin typeface="Verdana" panose="020B0604030504040204" pitchFamily="34" charset="0"/>
                      <a:ea typeface="Verdana" panose="020B0604030504040204" pitchFamily="34" charset="0"/>
                    </a:rPr>
                    <a:t>1.</a:t>
                  </a:r>
                  <a:endParaRPr lang="es-CO" sz="1000" b="1" dirty="0">
                    <a:solidFill>
                      <a:schemeClr val="tx1"/>
                    </a:solidFill>
                    <a:latin typeface="Verdana" panose="020B0604030504040204" pitchFamily="34" charset="0"/>
                    <a:ea typeface="Verdana" panose="020B0604030504040204" pitchFamily="34" charset="0"/>
                  </a:endParaRPr>
                </a:p>
              </p:txBody>
            </p:sp>
          </p:grpSp>
          <p:grpSp>
            <p:nvGrpSpPr>
              <p:cNvPr id="22" name="Grupo 21">
                <a:extLst>
                  <a:ext uri="{FF2B5EF4-FFF2-40B4-BE49-F238E27FC236}">
                    <a16:creationId xmlns:a16="http://schemas.microsoft.com/office/drawing/2014/main" id="{F35D01DD-30F0-95BE-020F-72753241832B}"/>
                  </a:ext>
                </a:extLst>
              </p:cNvPr>
              <p:cNvGrpSpPr/>
              <p:nvPr/>
            </p:nvGrpSpPr>
            <p:grpSpPr>
              <a:xfrm>
                <a:off x="1939158" y="2144116"/>
                <a:ext cx="1655380" cy="1560782"/>
                <a:chOff x="315310" y="299549"/>
                <a:chExt cx="1655380" cy="1560782"/>
              </a:xfrm>
              <a:solidFill>
                <a:srgbClr val="FFC000">
                  <a:alpha val="80000"/>
                </a:srgbClr>
              </a:solidFill>
            </p:grpSpPr>
            <p:sp>
              <p:nvSpPr>
                <p:cNvPr id="54" name="Diagrama de flujo: conector 13">
                  <a:extLst>
                    <a:ext uri="{FF2B5EF4-FFF2-40B4-BE49-F238E27FC236}">
                      <a16:creationId xmlns:a16="http://schemas.microsoft.com/office/drawing/2014/main" id="{C7522464-C4BF-7E47-86E7-06466EDA6383}"/>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55" name="Rectángulo: esquinas redondeadas 14">
                  <a:extLst>
                    <a:ext uri="{FF2B5EF4-FFF2-40B4-BE49-F238E27FC236}">
                      <a16:creationId xmlns:a16="http://schemas.microsoft.com/office/drawing/2014/main" id="{CC755E15-A6B0-0FD0-E29F-C25687EB6FA7}"/>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cxnSp>
              <p:nvCxnSpPr>
                <p:cNvPr id="56" name="Conector recto 55">
                  <a:extLst>
                    <a:ext uri="{FF2B5EF4-FFF2-40B4-BE49-F238E27FC236}">
                      <a16:creationId xmlns:a16="http://schemas.microsoft.com/office/drawing/2014/main" id="{688E3691-73E4-5955-E41A-98C09C46D48A}"/>
                    </a:ext>
                  </a:extLst>
                </p:cNvPr>
                <p:cNvCxnSpPr>
                  <a:cxnSpLocks/>
                </p:cNvCxnSpPr>
                <p:nvPr/>
              </p:nvCxnSpPr>
              <p:spPr>
                <a:xfrm flipH="1">
                  <a:off x="993228" y="299549"/>
                  <a:ext cx="7882" cy="236483"/>
                </a:xfrm>
                <a:prstGeom prst="line">
                  <a:avLst/>
                </a:prstGeom>
                <a:grpFill/>
                <a:ln>
                  <a:solidFill>
                    <a:srgbClr val="FFC000"/>
                  </a:solidFill>
                </a:ln>
              </p:spPr>
              <p:style>
                <a:lnRef idx="2">
                  <a:schemeClr val="accent1"/>
                </a:lnRef>
                <a:fillRef idx="0">
                  <a:schemeClr val="accent1"/>
                </a:fillRef>
                <a:effectRef idx="1">
                  <a:schemeClr val="accent1"/>
                </a:effectRef>
                <a:fontRef idx="minor">
                  <a:schemeClr val="tx1"/>
                </a:fontRef>
              </p:style>
            </p:cxnSp>
            <p:sp>
              <p:nvSpPr>
                <p:cNvPr id="57" name="Diagrama de flujo: conector 16">
                  <a:extLst>
                    <a:ext uri="{FF2B5EF4-FFF2-40B4-BE49-F238E27FC236}">
                      <a16:creationId xmlns:a16="http://schemas.microsoft.com/office/drawing/2014/main" id="{A3D52049-2E74-7CA7-5113-E0F89B81CBAA}"/>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000" b="1" dirty="0">
                      <a:solidFill>
                        <a:schemeClr val="tx1"/>
                      </a:solidFill>
                      <a:latin typeface="Verdana" panose="020B0604030504040204" pitchFamily="34" charset="0"/>
                      <a:ea typeface="Verdana" panose="020B0604030504040204" pitchFamily="34" charset="0"/>
                    </a:rPr>
                    <a:t>2.</a:t>
                  </a:r>
                  <a:endParaRPr lang="es-CO" sz="1000" b="1" dirty="0">
                    <a:solidFill>
                      <a:schemeClr val="tx1"/>
                    </a:solidFill>
                    <a:latin typeface="Verdana" panose="020B0604030504040204" pitchFamily="34" charset="0"/>
                    <a:ea typeface="Verdana" panose="020B0604030504040204" pitchFamily="34" charset="0"/>
                  </a:endParaRPr>
                </a:p>
              </p:txBody>
            </p:sp>
          </p:grpSp>
          <p:grpSp>
            <p:nvGrpSpPr>
              <p:cNvPr id="23" name="Grupo 22">
                <a:extLst>
                  <a:ext uri="{FF2B5EF4-FFF2-40B4-BE49-F238E27FC236}">
                    <a16:creationId xmlns:a16="http://schemas.microsoft.com/office/drawing/2014/main" id="{A5ED5C7A-41BF-4FDD-8DF6-D74363147293}"/>
                  </a:ext>
                </a:extLst>
              </p:cNvPr>
              <p:cNvGrpSpPr/>
              <p:nvPr/>
            </p:nvGrpSpPr>
            <p:grpSpPr>
              <a:xfrm>
                <a:off x="3555124" y="2380595"/>
                <a:ext cx="1655380" cy="1560786"/>
                <a:chOff x="315310" y="536028"/>
                <a:chExt cx="1655380" cy="1560786"/>
              </a:xfrm>
              <a:solidFill>
                <a:srgbClr val="FF6600">
                  <a:alpha val="80000"/>
                </a:srgbClr>
              </a:solidFill>
            </p:grpSpPr>
            <p:sp>
              <p:nvSpPr>
                <p:cNvPr id="50" name="Diagrama de flujo: conector 18">
                  <a:extLst>
                    <a:ext uri="{FF2B5EF4-FFF2-40B4-BE49-F238E27FC236}">
                      <a16:creationId xmlns:a16="http://schemas.microsoft.com/office/drawing/2014/main" id="{F8A274BF-383F-2B3B-F90D-6F4E0BFD85F9}"/>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51" name="Rectángulo: esquinas redondeadas 19">
                  <a:extLst>
                    <a:ext uri="{FF2B5EF4-FFF2-40B4-BE49-F238E27FC236}">
                      <a16:creationId xmlns:a16="http://schemas.microsoft.com/office/drawing/2014/main" id="{5D65DCB8-DE7D-57BA-D656-52AB556DAD3B}"/>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cxnSp>
              <p:nvCxnSpPr>
                <p:cNvPr id="52" name="Conector recto 51">
                  <a:extLst>
                    <a:ext uri="{FF2B5EF4-FFF2-40B4-BE49-F238E27FC236}">
                      <a16:creationId xmlns:a16="http://schemas.microsoft.com/office/drawing/2014/main" id="{6AF601C6-3FEB-2BAE-FAC9-568E6F2A65DF}"/>
                    </a:ext>
                  </a:extLst>
                </p:cNvPr>
                <p:cNvCxnSpPr>
                  <a:stCxn id="50" idx="4"/>
                </p:cNvCxnSpPr>
                <p:nvPr/>
              </p:nvCxnSpPr>
              <p:spPr>
                <a:xfrm flipH="1">
                  <a:off x="993228" y="1860331"/>
                  <a:ext cx="7882" cy="236483"/>
                </a:xfrm>
                <a:prstGeom prst="line">
                  <a:avLst/>
                </a:prstGeom>
                <a:grpFill/>
                <a:ln>
                  <a:solidFill>
                    <a:srgbClr val="FF6600"/>
                  </a:solidFill>
                </a:ln>
              </p:spPr>
              <p:style>
                <a:lnRef idx="2">
                  <a:schemeClr val="accent1"/>
                </a:lnRef>
                <a:fillRef idx="0">
                  <a:schemeClr val="accent1"/>
                </a:fillRef>
                <a:effectRef idx="1">
                  <a:schemeClr val="accent1"/>
                </a:effectRef>
                <a:fontRef idx="minor">
                  <a:schemeClr val="tx1"/>
                </a:fontRef>
              </p:style>
            </p:cxnSp>
            <p:sp>
              <p:nvSpPr>
                <p:cNvPr id="53" name="Diagrama de flujo: conector 21">
                  <a:extLst>
                    <a:ext uri="{FF2B5EF4-FFF2-40B4-BE49-F238E27FC236}">
                      <a16:creationId xmlns:a16="http://schemas.microsoft.com/office/drawing/2014/main" id="{25F83086-675F-CE5B-4755-8C0FC10BEC8E}"/>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000" b="1" dirty="0">
                      <a:solidFill>
                        <a:schemeClr val="tx1"/>
                      </a:solidFill>
                      <a:latin typeface="Verdana" panose="020B0604030504040204" pitchFamily="34" charset="0"/>
                      <a:ea typeface="Verdana" panose="020B0604030504040204" pitchFamily="34" charset="0"/>
                    </a:rPr>
                    <a:t>3.</a:t>
                  </a:r>
                  <a:endParaRPr lang="es-CO" sz="1000" b="1" dirty="0">
                    <a:solidFill>
                      <a:schemeClr val="tx1"/>
                    </a:solidFill>
                    <a:latin typeface="Verdana" panose="020B0604030504040204" pitchFamily="34" charset="0"/>
                    <a:ea typeface="Verdana" panose="020B0604030504040204" pitchFamily="34" charset="0"/>
                  </a:endParaRPr>
                </a:p>
              </p:txBody>
            </p:sp>
          </p:grpSp>
          <p:grpSp>
            <p:nvGrpSpPr>
              <p:cNvPr id="24" name="Grupo 23">
                <a:extLst>
                  <a:ext uri="{FF2B5EF4-FFF2-40B4-BE49-F238E27FC236}">
                    <a16:creationId xmlns:a16="http://schemas.microsoft.com/office/drawing/2014/main" id="{809AE10A-C090-0378-94DC-31A2B844D797}"/>
                  </a:ext>
                </a:extLst>
              </p:cNvPr>
              <p:cNvGrpSpPr/>
              <p:nvPr/>
            </p:nvGrpSpPr>
            <p:grpSpPr>
              <a:xfrm>
                <a:off x="5163199" y="2144118"/>
                <a:ext cx="1655380" cy="1560782"/>
                <a:chOff x="315310" y="299549"/>
                <a:chExt cx="1655380" cy="1560782"/>
              </a:xfrm>
              <a:solidFill>
                <a:srgbClr val="FF3399">
                  <a:alpha val="80000"/>
                </a:srgbClr>
              </a:solidFill>
            </p:grpSpPr>
            <p:sp>
              <p:nvSpPr>
                <p:cNvPr id="46" name="Diagrama de flujo: conector 24">
                  <a:extLst>
                    <a:ext uri="{FF2B5EF4-FFF2-40B4-BE49-F238E27FC236}">
                      <a16:creationId xmlns:a16="http://schemas.microsoft.com/office/drawing/2014/main" id="{C76FED4A-1AF6-BBCE-FA96-05F697157712}"/>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47" name="Rectángulo: esquinas redondeadas 25">
                  <a:extLst>
                    <a:ext uri="{FF2B5EF4-FFF2-40B4-BE49-F238E27FC236}">
                      <a16:creationId xmlns:a16="http://schemas.microsoft.com/office/drawing/2014/main" id="{A5C89882-044F-607A-C9B3-A96644D8EB07}"/>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cxnSp>
              <p:nvCxnSpPr>
                <p:cNvPr id="48" name="Conector recto 47">
                  <a:extLst>
                    <a:ext uri="{FF2B5EF4-FFF2-40B4-BE49-F238E27FC236}">
                      <a16:creationId xmlns:a16="http://schemas.microsoft.com/office/drawing/2014/main" id="{1CD65FD8-4242-6716-B060-C1DDA0F1F5B3}"/>
                    </a:ext>
                  </a:extLst>
                </p:cNvPr>
                <p:cNvCxnSpPr>
                  <a:cxnSpLocks/>
                </p:cNvCxnSpPr>
                <p:nvPr/>
              </p:nvCxnSpPr>
              <p:spPr>
                <a:xfrm flipH="1">
                  <a:off x="993228" y="299549"/>
                  <a:ext cx="7882" cy="236483"/>
                </a:xfrm>
                <a:prstGeom prst="line">
                  <a:avLst/>
                </a:prstGeom>
                <a:grpFill/>
                <a:ln>
                  <a:solidFill>
                    <a:srgbClr val="FF3399"/>
                  </a:solidFill>
                </a:ln>
              </p:spPr>
              <p:style>
                <a:lnRef idx="2">
                  <a:schemeClr val="accent1"/>
                </a:lnRef>
                <a:fillRef idx="0">
                  <a:schemeClr val="accent1"/>
                </a:fillRef>
                <a:effectRef idx="1">
                  <a:schemeClr val="accent1"/>
                </a:effectRef>
                <a:fontRef idx="minor">
                  <a:schemeClr val="tx1"/>
                </a:fontRef>
              </p:style>
            </p:cxnSp>
            <p:sp>
              <p:nvSpPr>
                <p:cNvPr id="49" name="Diagrama de flujo: conector 27">
                  <a:extLst>
                    <a:ext uri="{FF2B5EF4-FFF2-40B4-BE49-F238E27FC236}">
                      <a16:creationId xmlns:a16="http://schemas.microsoft.com/office/drawing/2014/main" id="{BA15BDDC-CFF2-6077-2D4B-0F3810000810}"/>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000" b="1" dirty="0">
                      <a:solidFill>
                        <a:schemeClr val="tx1"/>
                      </a:solidFill>
                      <a:latin typeface="Verdana" panose="020B0604030504040204" pitchFamily="34" charset="0"/>
                      <a:ea typeface="Verdana" panose="020B0604030504040204" pitchFamily="34" charset="0"/>
                    </a:rPr>
                    <a:t>4.</a:t>
                  </a:r>
                  <a:endParaRPr lang="es-CO" sz="1000" b="1" dirty="0">
                    <a:solidFill>
                      <a:schemeClr val="tx1"/>
                    </a:solidFill>
                    <a:latin typeface="Verdana" panose="020B0604030504040204" pitchFamily="34" charset="0"/>
                    <a:ea typeface="Verdana" panose="020B0604030504040204" pitchFamily="34" charset="0"/>
                  </a:endParaRPr>
                </a:p>
              </p:txBody>
            </p:sp>
          </p:grpSp>
          <p:grpSp>
            <p:nvGrpSpPr>
              <p:cNvPr id="25" name="Grupo 24">
                <a:extLst>
                  <a:ext uri="{FF2B5EF4-FFF2-40B4-BE49-F238E27FC236}">
                    <a16:creationId xmlns:a16="http://schemas.microsoft.com/office/drawing/2014/main" id="{CE75B841-552D-541A-0654-D1CE9BFCF17A}"/>
                  </a:ext>
                </a:extLst>
              </p:cNvPr>
              <p:cNvGrpSpPr/>
              <p:nvPr/>
            </p:nvGrpSpPr>
            <p:grpSpPr>
              <a:xfrm>
                <a:off x="6723978" y="2380595"/>
                <a:ext cx="1655380" cy="1560786"/>
                <a:chOff x="315310" y="536028"/>
                <a:chExt cx="1655380" cy="1560786"/>
              </a:xfrm>
              <a:solidFill>
                <a:srgbClr val="CC00CC">
                  <a:alpha val="80000"/>
                </a:srgbClr>
              </a:solidFill>
            </p:grpSpPr>
            <p:sp>
              <p:nvSpPr>
                <p:cNvPr id="42" name="Diagrama de flujo: conector 29">
                  <a:extLst>
                    <a:ext uri="{FF2B5EF4-FFF2-40B4-BE49-F238E27FC236}">
                      <a16:creationId xmlns:a16="http://schemas.microsoft.com/office/drawing/2014/main" id="{A05FEA28-A065-482D-6AB2-5E6E281F1DD7}"/>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43" name="Rectángulo: esquinas redondeadas 30">
                  <a:extLst>
                    <a:ext uri="{FF2B5EF4-FFF2-40B4-BE49-F238E27FC236}">
                      <a16:creationId xmlns:a16="http://schemas.microsoft.com/office/drawing/2014/main" id="{336884CE-AA05-8320-4983-0F3A90B1F709}"/>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cxnSp>
              <p:nvCxnSpPr>
                <p:cNvPr id="44" name="Conector recto 43">
                  <a:extLst>
                    <a:ext uri="{FF2B5EF4-FFF2-40B4-BE49-F238E27FC236}">
                      <a16:creationId xmlns:a16="http://schemas.microsoft.com/office/drawing/2014/main" id="{E6BA7BD3-E8A8-2572-F86D-C68667502865}"/>
                    </a:ext>
                  </a:extLst>
                </p:cNvPr>
                <p:cNvCxnSpPr>
                  <a:stCxn id="42" idx="4"/>
                </p:cNvCxnSpPr>
                <p:nvPr/>
              </p:nvCxnSpPr>
              <p:spPr>
                <a:xfrm flipH="1">
                  <a:off x="993228" y="1860331"/>
                  <a:ext cx="7882" cy="236483"/>
                </a:xfrm>
                <a:prstGeom prst="line">
                  <a:avLst/>
                </a:prstGeom>
                <a:grpFill/>
                <a:ln>
                  <a:solidFill>
                    <a:srgbClr val="CC00CC"/>
                  </a:solidFill>
                </a:ln>
              </p:spPr>
              <p:style>
                <a:lnRef idx="2">
                  <a:schemeClr val="accent1"/>
                </a:lnRef>
                <a:fillRef idx="0">
                  <a:schemeClr val="accent1"/>
                </a:fillRef>
                <a:effectRef idx="1">
                  <a:schemeClr val="accent1"/>
                </a:effectRef>
                <a:fontRef idx="minor">
                  <a:schemeClr val="tx1"/>
                </a:fontRef>
              </p:style>
            </p:cxnSp>
            <p:sp>
              <p:nvSpPr>
                <p:cNvPr id="45" name="Diagrama de flujo: conector 32">
                  <a:extLst>
                    <a:ext uri="{FF2B5EF4-FFF2-40B4-BE49-F238E27FC236}">
                      <a16:creationId xmlns:a16="http://schemas.microsoft.com/office/drawing/2014/main" id="{00F66BD9-A2AA-9651-6534-5D9027C106E2}"/>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000" b="1" dirty="0">
                      <a:solidFill>
                        <a:schemeClr val="tx1"/>
                      </a:solidFill>
                      <a:latin typeface="Verdana" panose="020B0604030504040204" pitchFamily="34" charset="0"/>
                      <a:ea typeface="Verdana" panose="020B0604030504040204" pitchFamily="34" charset="0"/>
                    </a:rPr>
                    <a:t>5.</a:t>
                  </a:r>
                  <a:endParaRPr lang="es-CO" sz="1000" b="1" dirty="0">
                    <a:solidFill>
                      <a:schemeClr val="tx1"/>
                    </a:solidFill>
                    <a:latin typeface="Verdana" panose="020B0604030504040204" pitchFamily="34" charset="0"/>
                    <a:ea typeface="Verdana" panose="020B0604030504040204" pitchFamily="34" charset="0"/>
                  </a:endParaRPr>
                </a:p>
              </p:txBody>
            </p:sp>
          </p:grpSp>
          <p:grpSp>
            <p:nvGrpSpPr>
              <p:cNvPr id="26" name="Grupo 25">
                <a:extLst>
                  <a:ext uri="{FF2B5EF4-FFF2-40B4-BE49-F238E27FC236}">
                    <a16:creationId xmlns:a16="http://schemas.microsoft.com/office/drawing/2014/main" id="{8404704F-F7F7-43A6-F96D-E3EC6B68F7CA}"/>
                  </a:ext>
                </a:extLst>
              </p:cNvPr>
              <p:cNvGrpSpPr/>
              <p:nvPr/>
            </p:nvGrpSpPr>
            <p:grpSpPr>
              <a:xfrm>
                <a:off x="8268978" y="2144116"/>
                <a:ext cx="1655380" cy="1560782"/>
                <a:chOff x="315310" y="299549"/>
                <a:chExt cx="1655380" cy="1560782"/>
              </a:xfrm>
              <a:solidFill>
                <a:srgbClr val="3399FF">
                  <a:alpha val="80000"/>
                </a:srgbClr>
              </a:solidFill>
            </p:grpSpPr>
            <p:sp>
              <p:nvSpPr>
                <p:cNvPr id="38" name="Diagrama de flujo: conector 34">
                  <a:extLst>
                    <a:ext uri="{FF2B5EF4-FFF2-40B4-BE49-F238E27FC236}">
                      <a16:creationId xmlns:a16="http://schemas.microsoft.com/office/drawing/2014/main" id="{029FA7FA-F343-003A-7281-A72060E1AF36}"/>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39" name="Rectángulo: esquinas redondeadas 35">
                  <a:extLst>
                    <a:ext uri="{FF2B5EF4-FFF2-40B4-BE49-F238E27FC236}">
                      <a16:creationId xmlns:a16="http://schemas.microsoft.com/office/drawing/2014/main" id="{4C9C4767-8D32-E278-9C3E-03B6CD6C3BD7}"/>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cxnSp>
              <p:nvCxnSpPr>
                <p:cNvPr id="40" name="Conector recto 39">
                  <a:extLst>
                    <a:ext uri="{FF2B5EF4-FFF2-40B4-BE49-F238E27FC236}">
                      <a16:creationId xmlns:a16="http://schemas.microsoft.com/office/drawing/2014/main" id="{64101740-057B-BBD1-C012-4298F1C9E796}"/>
                    </a:ext>
                  </a:extLst>
                </p:cNvPr>
                <p:cNvCxnSpPr>
                  <a:cxnSpLocks/>
                </p:cNvCxnSpPr>
                <p:nvPr/>
              </p:nvCxnSpPr>
              <p:spPr>
                <a:xfrm flipH="1">
                  <a:off x="993228" y="299549"/>
                  <a:ext cx="7882" cy="236483"/>
                </a:xfrm>
                <a:prstGeom prst="line">
                  <a:avLst/>
                </a:prstGeom>
                <a:grpFill/>
                <a:ln>
                  <a:solidFill>
                    <a:srgbClr val="3399FF"/>
                  </a:solidFill>
                </a:ln>
              </p:spPr>
              <p:style>
                <a:lnRef idx="2">
                  <a:schemeClr val="accent1"/>
                </a:lnRef>
                <a:fillRef idx="0">
                  <a:schemeClr val="accent1"/>
                </a:fillRef>
                <a:effectRef idx="1">
                  <a:schemeClr val="accent1"/>
                </a:effectRef>
                <a:fontRef idx="minor">
                  <a:schemeClr val="tx1"/>
                </a:fontRef>
              </p:style>
            </p:cxnSp>
            <p:sp>
              <p:nvSpPr>
                <p:cNvPr id="41" name="Diagrama de flujo: conector 37">
                  <a:extLst>
                    <a:ext uri="{FF2B5EF4-FFF2-40B4-BE49-F238E27FC236}">
                      <a16:creationId xmlns:a16="http://schemas.microsoft.com/office/drawing/2014/main" id="{4D91C30B-55F3-C0AA-674E-6495B70F71C8}"/>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000" b="1" dirty="0">
                      <a:solidFill>
                        <a:schemeClr val="tx1"/>
                      </a:solidFill>
                      <a:latin typeface="Verdana" panose="020B0604030504040204" pitchFamily="34" charset="0"/>
                      <a:ea typeface="Verdana" panose="020B0604030504040204" pitchFamily="34" charset="0"/>
                    </a:rPr>
                    <a:t>6.</a:t>
                  </a:r>
                  <a:endParaRPr lang="es-CO" sz="1000" b="1" dirty="0">
                    <a:solidFill>
                      <a:schemeClr val="tx1"/>
                    </a:solidFill>
                    <a:latin typeface="Verdana" panose="020B0604030504040204" pitchFamily="34" charset="0"/>
                    <a:ea typeface="Verdana" panose="020B0604030504040204" pitchFamily="34" charset="0"/>
                  </a:endParaRPr>
                </a:p>
              </p:txBody>
            </p:sp>
          </p:grpSp>
          <p:grpSp>
            <p:nvGrpSpPr>
              <p:cNvPr id="27" name="Grupo 26">
                <a:extLst>
                  <a:ext uri="{FF2B5EF4-FFF2-40B4-BE49-F238E27FC236}">
                    <a16:creationId xmlns:a16="http://schemas.microsoft.com/office/drawing/2014/main" id="{B9D17A4D-D237-8B0B-653B-F1E777EBFEA2}"/>
                  </a:ext>
                </a:extLst>
              </p:cNvPr>
              <p:cNvGrpSpPr/>
              <p:nvPr/>
            </p:nvGrpSpPr>
            <p:grpSpPr>
              <a:xfrm>
                <a:off x="9829740" y="2380595"/>
                <a:ext cx="1371600" cy="1560786"/>
                <a:chOff x="315310" y="536028"/>
                <a:chExt cx="1371600" cy="1560786"/>
              </a:xfrm>
              <a:solidFill>
                <a:srgbClr val="3B7D23">
                  <a:alpha val="80000"/>
                </a:srgbClr>
              </a:solidFill>
            </p:grpSpPr>
            <p:sp>
              <p:nvSpPr>
                <p:cNvPr id="35" name="Diagrama de flujo: conector 39">
                  <a:extLst>
                    <a:ext uri="{FF2B5EF4-FFF2-40B4-BE49-F238E27FC236}">
                      <a16:creationId xmlns:a16="http://schemas.microsoft.com/office/drawing/2014/main" id="{788D681C-E5A3-6EF6-0B9B-6E36E05E01A3}"/>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cxnSp>
              <p:nvCxnSpPr>
                <p:cNvPr id="36" name="Conector recto 35">
                  <a:extLst>
                    <a:ext uri="{FF2B5EF4-FFF2-40B4-BE49-F238E27FC236}">
                      <a16:creationId xmlns:a16="http://schemas.microsoft.com/office/drawing/2014/main" id="{7E608AFF-3656-81CB-181B-57B1E9617E15}"/>
                    </a:ext>
                  </a:extLst>
                </p:cNvPr>
                <p:cNvCxnSpPr>
                  <a:stCxn id="35" idx="4"/>
                </p:cNvCxnSpPr>
                <p:nvPr/>
              </p:nvCxnSpPr>
              <p:spPr>
                <a:xfrm flipH="1">
                  <a:off x="993228" y="1860331"/>
                  <a:ext cx="7882" cy="236483"/>
                </a:xfrm>
                <a:prstGeom prst="line">
                  <a:avLst/>
                </a:prstGeom>
                <a:grpFill/>
                <a:ln>
                  <a:solidFill>
                    <a:srgbClr val="00B050"/>
                  </a:solidFill>
                </a:ln>
              </p:spPr>
              <p:style>
                <a:lnRef idx="2">
                  <a:schemeClr val="accent1"/>
                </a:lnRef>
                <a:fillRef idx="0">
                  <a:schemeClr val="accent1"/>
                </a:fillRef>
                <a:effectRef idx="1">
                  <a:schemeClr val="accent1"/>
                </a:effectRef>
                <a:fontRef idx="minor">
                  <a:schemeClr val="tx1"/>
                </a:fontRef>
              </p:style>
            </p:cxnSp>
            <p:sp>
              <p:nvSpPr>
                <p:cNvPr id="37" name="Diagrama de flujo: conector 42">
                  <a:extLst>
                    <a:ext uri="{FF2B5EF4-FFF2-40B4-BE49-F238E27FC236}">
                      <a16:creationId xmlns:a16="http://schemas.microsoft.com/office/drawing/2014/main" id="{785EB84F-A305-192D-F524-95F6B848A3E9}"/>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000" b="1" dirty="0">
                      <a:solidFill>
                        <a:schemeClr val="tx1"/>
                      </a:solidFill>
                      <a:latin typeface="Verdana" panose="020B0604030504040204" pitchFamily="34" charset="0"/>
                      <a:ea typeface="Verdana" panose="020B0604030504040204" pitchFamily="34" charset="0"/>
                    </a:rPr>
                    <a:t>7.</a:t>
                  </a:r>
                  <a:endParaRPr lang="es-CO" sz="1000" b="1" dirty="0">
                    <a:solidFill>
                      <a:schemeClr val="tx1"/>
                    </a:solidFill>
                    <a:latin typeface="Verdana" panose="020B0604030504040204" pitchFamily="34" charset="0"/>
                    <a:ea typeface="Verdana" panose="020B0604030504040204" pitchFamily="34" charset="0"/>
                  </a:endParaRPr>
                </a:p>
              </p:txBody>
            </p:sp>
          </p:grpSp>
          <p:sp>
            <p:nvSpPr>
              <p:cNvPr id="28" name="Diagrama de flujo: conector 43">
                <a:extLst>
                  <a:ext uri="{FF2B5EF4-FFF2-40B4-BE49-F238E27FC236}">
                    <a16:creationId xmlns:a16="http://schemas.microsoft.com/office/drawing/2014/main" id="{B6B29B25-758A-80E7-784C-9C990B51F8E5}"/>
                  </a:ext>
                </a:extLst>
              </p:cNvPr>
              <p:cNvSpPr/>
              <p:nvPr/>
            </p:nvSpPr>
            <p:spPr>
              <a:xfrm>
                <a:off x="425673" y="2506722"/>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29" name="Diagrama de flujo: conector 44">
                <a:extLst>
                  <a:ext uri="{FF2B5EF4-FFF2-40B4-BE49-F238E27FC236}">
                    <a16:creationId xmlns:a16="http://schemas.microsoft.com/office/drawing/2014/main" id="{FDDC7CCA-2628-1E67-1BBA-A4BFD7C6F871}"/>
                  </a:ext>
                </a:extLst>
              </p:cNvPr>
              <p:cNvSpPr/>
              <p:nvPr/>
            </p:nvSpPr>
            <p:spPr>
              <a:xfrm>
                <a:off x="2045575" y="2506721"/>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30" name="Diagrama de flujo: conector 45">
                <a:extLst>
                  <a:ext uri="{FF2B5EF4-FFF2-40B4-BE49-F238E27FC236}">
                    <a16:creationId xmlns:a16="http://schemas.microsoft.com/office/drawing/2014/main" id="{F852FBFB-8CEC-C254-26B6-7A2B511CFE31}"/>
                  </a:ext>
                </a:extLst>
              </p:cNvPr>
              <p:cNvSpPr/>
              <p:nvPr/>
            </p:nvSpPr>
            <p:spPr>
              <a:xfrm>
                <a:off x="3665469" y="2498841"/>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31" name="Diagrama de flujo: conector 46">
                <a:extLst>
                  <a:ext uri="{FF2B5EF4-FFF2-40B4-BE49-F238E27FC236}">
                    <a16:creationId xmlns:a16="http://schemas.microsoft.com/office/drawing/2014/main" id="{4B8A2E65-97E6-86E6-421D-A886180DCC30}"/>
                  </a:ext>
                </a:extLst>
              </p:cNvPr>
              <p:cNvSpPr/>
              <p:nvPr/>
            </p:nvSpPr>
            <p:spPr>
              <a:xfrm>
                <a:off x="5273553" y="2498842"/>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32" name="Diagrama de flujo: conector 47">
                <a:extLst>
                  <a:ext uri="{FF2B5EF4-FFF2-40B4-BE49-F238E27FC236}">
                    <a16:creationId xmlns:a16="http://schemas.microsoft.com/office/drawing/2014/main" id="{2622FB52-2BCA-F8D5-B7F0-B06B57FB8FA5}"/>
                  </a:ext>
                </a:extLst>
              </p:cNvPr>
              <p:cNvSpPr/>
              <p:nvPr/>
            </p:nvSpPr>
            <p:spPr>
              <a:xfrm>
                <a:off x="6842216" y="2514604"/>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33" name="Diagrama de flujo: conector 48">
                <a:extLst>
                  <a:ext uri="{FF2B5EF4-FFF2-40B4-BE49-F238E27FC236}">
                    <a16:creationId xmlns:a16="http://schemas.microsoft.com/office/drawing/2014/main" id="{3A23D1C3-106C-401E-5191-72F95F503011}"/>
                  </a:ext>
                </a:extLst>
              </p:cNvPr>
              <p:cNvSpPr/>
              <p:nvPr/>
            </p:nvSpPr>
            <p:spPr>
              <a:xfrm>
                <a:off x="8387214" y="2514604"/>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sp>
            <p:nvSpPr>
              <p:cNvPr id="34" name="Diagrama de flujo: conector 49">
                <a:extLst>
                  <a:ext uri="{FF2B5EF4-FFF2-40B4-BE49-F238E27FC236}">
                    <a16:creationId xmlns:a16="http://schemas.microsoft.com/office/drawing/2014/main" id="{8C379E4F-C076-D0C5-C84C-0A459DF5D324}"/>
                  </a:ext>
                </a:extLst>
              </p:cNvPr>
              <p:cNvSpPr/>
              <p:nvPr/>
            </p:nvSpPr>
            <p:spPr>
              <a:xfrm>
                <a:off x="9940094" y="2514604"/>
                <a:ext cx="1135127" cy="1072050"/>
              </a:xfrm>
              <a:prstGeom prst="flowChartConnector">
                <a:avLst/>
              </a:prstGeom>
              <a:no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sz="1000" dirty="0"/>
              </a:p>
            </p:txBody>
          </p:sp>
        </p:grpSp>
        <p:sp>
          <p:nvSpPr>
            <p:cNvPr id="13" name="CuadroTexto 12">
              <a:extLst>
                <a:ext uri="{FF2B5EF4-FFF2-40B4-BE49-F238E27FC236}">
                  <a16:creationId xmlns:a16="http://schemas.microsoft.com/office/drawing/2014/main" id="{C437A105-627D-B2D1-4FFA-D7B00C00D98F}"/>
                </a:ext>
              </a:extLst>
            </p:cNvPr>
            <p:cNvSpPr txBox="1"/>
            <p:nvPr/>
          </p:nvSpPr>
          <p:spPr>
            <a:xfrm>
              <a:off x="240425" y="3936915"/>
              <a:ext cx="1819780" cy="556958"/>
            </a:xfrm>
            <a:prstGeom prst="rect">
              <a:avLst/>
            </a:prstGeom>
            <a:noFill/>
          </p:spPr>
          <p:txBody>
            <a:bodyPr wrap="square" rtlCol="0">
              <a:spAutoFit/>
            </a:bodyPr>
            <a:lstStyle/>
            <a:p>
              <a:pPr algn="ctr"/>
              <a:r>
                <a:rPr lang="es-ES" sz="700" b="1" dirty="0">
                  <a:latin typeface="Verdana" panose="020B0604030504040204" pitchFamily="34" charset="0"/>
                  <a:ea typeface="Verdana" panose="020B0604030504040204" pitchFamily="34" charset="0"/>
                </a:rPr>
                <a:t>IDENTIFICACIÓN POR SOSPECHA</a:t>
              </a:r>
              <a:endParaRPr lang="es-CO" sz="700" b="1" dirty="0">
                <a:latin typeface="Verdana" panose="020B0604030504040204" pitchFamily="34" charset="0"/>
                <a:ea typeface="Verdana" panose="020B0604030504040204" pitchFamily="34" charset="0"/>
              </a:endParaRPr>
            </a:p>
          </p:txBody>
        </p:sp>
        <p:sp>
          <p:nvSpPr>
            <p:cNvPr id="15" name="CuadroTexto 14">
              <a:extLst>
                <a:ext uri="{FF2B5EF4-FFF2-40B4-BE49-F238E27FC236}">
                  <a16:creationId xmlns:a16="http://schemas.microsoft.com/office/drawing/2014/main" id="{C3285F27-5ABF-8149-F66E-788474750A8E}"/>
                </a:ext>
              </a:extLst>
            </p:cNvPr>
            <p:cNvSpPr txBox="1"/>
            <p:nvPr/>
          </p:nvSpPr>
          <p:spPr>
            <a:xfrm>
              <a:off x="1637657" y="1497785"/>
              <a:ext cx="2027812" cy="751891"/>
            </a:xfrm>
            <a:prstGeom prst="rect">
              <a:avLst/>
            </a:prstGeom>
            <a:noFill/>
          </p:spPr>
          <p:txBody>
            <a:bodyPr wrap="square" rtlCol="0">
              <a:spAutoFit/>
            </a:bodyPr>
            <a:lstStyle/>
            <a:p>
              <a:pPr algn="ctr"/>
              <a:r>
                <a:rPr lang="es-ES" sz="700" b="1" dirty="0">
                  <a:latin typeface="Verdana" panose="020B0604030504040204" pitchFamily="34" charset="0"/>
                  <a:ea typeface="Verdana" panose="020B0604030504040204" pitchFamily="34" charset="0"/>
                </a:rPr>
                <a:t>CARACTERIZACIÓN O ANÁLISIS PRELIMINAR</a:t>
              </a:r>
              <a:endParaRPr lang="es-CO" sz="700" b="1" dirty="0">
                <a:latin typeface="Verdana" panose="020B0604030504040204" pitchFamily="34" charset="0"/>
                <a:ea typeface="Verdana" panose="020B0604030504040204" pitchFamily="34" charset="0"/>
              </a:endParaRPr>
            </a:p>
          </p:txBody>
        </p:sp>
        <p:sp>
          <p:nvSpPr>
            <p:cNvPr id="16" name="CuadroTexto 15">
              <a:extLst>
                <a:ext uri="{FF2B5EF4-FFF2-40B4-BE49-F238E27FC236}">
                  <a16:creationId xmlns:a16="http://schemas.microsoft.com/office/drawing/2014/main" id="{2314DF3E-425D-FA5B-BD76-9E7A2185211B}"/>
                </a:ext>
              </a:extLst>
            </p:cNvPr>
            <p:cNvSpPr txBox="1"/>
            <p:nvPr/>
          </p:nvSpPr>
          <p:spPr>
            <a:xfrm>
              <a:off x="3200583" y="3929034"/>
              <a:ext cx="2114337" cy="751891"/>
            </a:xfrm>
            <a:prstGeom prst="rect">
              <a:avLst/>
            </a:prstGeom>
            <a:noFill/>
          </p:spPr>
          <p:txBody>
            <a:bodyPr wrap="square" rtlCol="0">
              <a:spAutoFit/>
            </a:bodyPr>
            <a:lstStyle/>
            <a:p>
              <a:pPr algn="ctr"/>
              <a:r>
                <a:rPr lang="es-ES" sz="700" b="1" dirty="0">
                  <a:latin typeface="Verdana" panose="020B0604030504040204" pitchFamily="34" charset="0"/>
                  <a:ea typeface="Verdana" panose="020B0604030504040204" pitchFamily="34" charset="0"/>
                </a:rPr>
                <a:t>EVALUACIÓN DE RIESGO O ANÁLISIS DETALLADO</a:t>
              </a:r>
              <a:endParaRPr lang="es-CO" sz="700" b="1" dirty="0">
                <a:latin typeface="Verdana" panose="020B0604030504040204" pitchFamily="34" charset="0"/>
                <a:ea typeface="Verdana" panose="020B0604030504040204" pitchFamily="34" charset="0"/>
              </a:endParaRPr>
            </a:p>
          </p:txBody>
        </p:sp>
        <p:sp>
          <p:nvSpPr>
            <p:cNvPr id="17" name="CuadroTexto 16">
              <a:extLst>
                <a:ext uri="{FF2B5EF4-FFF2-40B4-BE49-F238E27FC236}">
                  <a16:creationId xmlns:a16="http://schemas.microsoft.com/office/drawing/2014/main" id="{32FF244F-F82A-DFA6-0955-886092F66126}"/>
                </a:ext>
              </a:extLst>
            </p:cNvPr>
            <p:cNvSpPr txBox="1"/>
            <p:nvPr/>
          </p:nvSpPr>
          <p:spPr>
            <a:xfrm>
              <a:off x="4893231" y="1676801"/>
              <a:ext cx="1948987" cy="556958"/>
            </a:xfrm>
            <a:prstGeom prst="rect">
              <a:avLst/>
            </a:prstGeom>
            <a:noFill/>
          </p:spPr>
          <p:txBody>
            <a:bodyPr wrap="square" rtlCol="0">
              <a:spAutoFit/>
            </a:bodyPr>
            <a:lstStyle/>
            <a:p>
              <a:pPr algn="ctr"/>
              <a:r>
                <a:rPr lang="es-ES" sz="700" b="1" dirty="0">
                  <a:latin typeface="Verdana" panose="020B0604030504040204" pitchFamily="34" charset="0"/>
                  <a:ea typeface="Verdana" panose="020B0604030504040204" pitchFamily="34" charset="0"/>
                </a:rPr>
                <a:t>DECLARACIÓN Y REGISTRO EN REPA</a:t>
              </a:r>
              <a:endParaRPr lang="es-CO" sz="700" b="1" dirty="0">
                <a:latin typeface="Verdana" panose="020B0604030504040204" pitchFamily="34" charset="0"/>
                <a:ea typeface="Verdana" panose="020B0604030504040204" pitchFamily="34" charset="0"/>
              </a:endParaRPr>
            </a:p>
          </p:txBody>
        </p:sp>
        <p:sp>
          <p:nvSpPr>
            <p:cNvPr id="18" name="CuadroTexto 17">
              <a:extLst>
                <a:ext uri="{FF2B5EF4-FFF2-40B4-BE49-F238E27FC236}">
                  <a16:creationId xmlns:a16="http://schemas.microsoft.com/office/drawing/2014/main" id="{D145D6BA-C60B-26A8-AF02-F7A06FCF06ED}"/>
                </a:ext>
              </a:extLst>
            </p:cNvPr>
            <p:cNvSpPr txBox="1"/>
            <p:nvPr/>
          </p:nvSpPr>
          <p:spPr>
            <a:xfrm>
              <a:off x="6391834" y="3948744"/>
              <a:ext cx="2069029" cy="556958"/>
            </a:xfrm>
            <a:prstGeom prst="rect">
              <a:avLst/>
            </a:prstGeom>
            <a:noFill/>
          </p:spPr>
          <p:txBody>
            <a:bodyPr wrap="square" rtlCol="0">
              <a:spAutoFit/>
            </a:bodyPr>
            <a:lstStyle/>
            <a:p>
              <a:pPr algn="ctr"/>
              <a:r>
                <a:rPr lang="es-ES" sz="700" b="1" dirty="0">
                  <a:latin typeface="Verdana" panose="020B0604030504040204" pitchFamily="34" charset="0"/>
                  <a:ea typeface="Verdana" panose="020B0604030504040204" pitchFamily="34" charset="0"/>
                </a:rPr>
                <a:t>ANÁLISIS DE RESPONSABILIDAD</a:t>
              </a:r>
              <a:endParaRPr lang="es-CO" sz="700" b="1" dirty="0">
                <a:latin typeface="Verdana" panose="020B0604030504040204" pitchFamily="34" charset="0"/>
                <a:ea typeface="Verdana" panose="020B0604030504040204" pitchFamily="34" charset="0"/>
              </a:endParaRPr>
            </a:p>
          </p:txBody>
        </p:sp>
        <p:sp>
          <p:nvSpPr>
            <p:cNvPr id="19" name="CuadroTexto 18">
              <a:extLst>
                <a:ext uri="{FF2B5EF4-FFF2-40B4-BE49-F238E27FC236}">
                  <a16:creationId xmlns:a16="http://schemas.microsoft.com/office/drawing/2014/main" id="{B352D771-A6B6-F5B7-F7D1-8CE1E6BE3E1A}"/>
                </a:ext>
              </a:extLst>
            </p:cNvPr>
            <p:cNvSpPr txBox="1"/>
            <p:nvPr/>
          </p:nvSpPr>
          <p:spPr>
            <a:xfrm>
              <a:off x="7998955" y="1800112"/>
              <a:ext cx="1948987" cy="362022"/>
            </a:xfrm>
            <a:prstGeom prst="rect">
              <a:avLst/>
            </a:prstGeom>
            <a:noFill/>
          </p:spPr>
          <p:txBody>
            <a:bodyPr wrap="square" rtlCol="0">
              <a:spAutoFit/>
            </a:bodyPr>
            <a:lstStyle/>
            <a:p>
              <a:pPr algn="ctr"/>
              <a:r>
                <a:rPr lang="es-ES" sz="700" b="1" dirty="0">
                  <a:latin typeface="Verdana" panose="020B0604030504040204" pitchFamily="34" charset="0"/>
                  <a:ea typeface="Verdana" panose="020B0604030504040204" pitchFamily="34" charset="0"/>
                </a:rPr>
                <a:t>INTERVENCIÓN</a:t>
              </a:r>
              <a:endParaRPr lang="es-CO" sz="700" b="1" dirty="0">
                <a:latin typeface="Verdana" panose="020B0604030504040204" pitchFamily="34" charset="0"/>
                <a:ea typeface="Verdana" panose="020B0604030504040204" pitchFamily="34" charset="0"/>
              </a:endParaRPr>
            </a:p>
          </p:txBody>
        </p:sp>
        <p:sp>
          <p:nvSpPr>
            <p:cNvPr id="20" name="CuadroTexto 19">
              <a:extLst>
                <a:ext uri="{FF2B5EF4-FFF2-40B4-BE49-F238E27FC236}">
                  <a16:creationId xmlns:a16="http://schemas.microsoft.com/office/drawing/2014/main" id="{7240A84B-4C64-AB4C-70EF-CA2C467B5B2F}"/>
                </a:ext>
              </a:extLst>
            </p:cNvPr>
            <p:cNvSpPr txBox="1"/>
            <p:nvPr/>
          </p:nvSpPr>
          <p:spPr>
            <a:xfrm>
              <a:off x="9556810" y="3975201"/>
              <a:ext cx="1948987" cy="362022"/>
            </a:xfrm>
            <a:prstGeom prst="rect">
              <a:avLst/>
            </a:prstGeom>
            <a:noFill/>
          </p:spPr>
          <p:txBody>
            <a:bodyPr wrap="square" rtlCol="0">
              <a:spAutoFit/>
            </a:bodyPr>
            <a:lstStyle/>
            <a:p>
              <a:pPr algn="ctr"/>
              <a:r>
                <a:rPr lang="es-ES" sz="700" b="1" dirty="0">
                  <a:latin typeface="Verdana" panose="020B0604030504040204" pitchFamily="34" charset="0"/>
                  <a:ea typeface="Verdana" panose="020B0604030504040204" pitchFamily="34" charset="0"/>
                </a:rPr>
                <a:t>VERIFICACIÓN</a:t>
              </a:r>
              <a:endParaRPr lang="es-CO" sz="700" b="1" dirty="0">
                <a:latin typeface="Verdana" panose="020B0604030504040204" pitchFamily="34" charset="0"/>
                <a:ea typeface="Verdana" panose="020B0604030504040204" pitchFamily="34" charset="0"/>
              </a:endParaRPr>
            </a:p>
          </p:txBody>
        </p:sp>
      </p:grpSp>
      <p:sp>
        <p:nvSpPr>
          <p:cNvPr id="61" name="Rectángulo redondeado 60">
            <a:extLst>
              <a:ext uri="{FF2B5EF4-FFF2-40B4-BE49-F238E27FC236}">
                <a16:creationId xmlns:a16="http://schemas.microsoft.com/office/drawing/2014/main" id="{4AE2CD82-84D5-F3A4-C667-BE44364A35E2}"/>
              </a:ext>
            </a:extLst>
          </p:cNvPr>
          <p:cNvSpPr/>
          <p:nvPr/>
        </p:nvSpPr>
        <p:spPr>
          <a:xfrm>
            <a:off x="10458283" y="1720187"/>
            <a:ext cx="1605911" cy="4872289"/>
          </a:xfrm>
          <a:prstGeom prst="roundRect">
            <a:avLst/>
          </a:prstGeom>
          <a:solidFill>
            <a:schemeClr val="accent6">
              <a:lumMod val="75000"/>
              <a:alpha val="15107"/>
            </a:scheme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2" name="Rectángulo redondeado 11">
            <a:extLst>
              <a:ext uri="{FF2B5EF4-FFF2-40B4-BE49-F238E27FC236}">
                <a16:creationId xmlns:a16="http://schemas.microsoft.com/office/drawing/2014/main" id="{2B9A2D07-5B00-D573-4AC5-5B645CC588C5}"/>
              </a:ext>
            </a:extLst>
          </p:cNvPr>
          <p:cNvSpPr/>
          <p:nvPr/>
        </p:nvSpPr>
        <p:spPr>
          <a:xfrm>
            <a:off x="8717811" y="1733435"/>
            <a:ext cx="1605911" cy="4872289"/>
          </a:xfrm>
          <a:prstGeom prst="roundRect">
            <a:avLst/>
          </a:prstGeom>
          <a:solidFill>
            <a:srgbClr val="00B0F0">
              <a:alpha val="15107"/>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1" name="Rectángulo redondeado 10">
            <a:extLst>
              <a:ext uri="{FF2B5EF4-FFF2-40B4-BE49-F238E27FC236}">
                <a16:creationId xmlns:a16="http://schemas.microsoft.com/office/drawing/2014/main" id="{F0F7462C-CEB6-8352-8178-761E86255F57}"/>
              </a:ext>
            </a:extLst>
          </p:cNvPr>
          <p:cNvSpPr/>
          <p:nvPr/>
        </p:nvSpPr>
        <p:spPr>
          <a:xfrm>
            <a:off x="6153218" y="4675942"/>
            <a:ext cx="2308342" cy="1929780"/>
          </a:xfrm>
          <a:prstGeom prst="roundRect">
            <a:avLst/>
          </a:prstGeom>
          <a:solidFill>
            <a:srgbClr val="9437FF">
              <a:alpha val="14892"/>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10" name="Rectángulo redondeado 9">
            <a:extLst>
              <a:ext uri="{FF2B5EF4-FFF2-40B4-BE49-F238E27FC236}">
                <a16:creationId xmlns:a16="http://schemas.microsoft.com/office/drawing/2014/main" id="{66305407-EC36-630F-165A-B058BBBA1884}"/>
              </a:ext>
            </a:extLst>
          </p:cNvPr>
          <p:cNvSpPr/>
          <p:nvPr/>
        </p:nvSpPr>
        <p:spPr>
          <a:xfrm>
            <a:off x="6153218" y="1708307"/>
            <a:ext cx="2308342" cy="2900732"/>
          </a:xfrm>
          <a:prstGeom prst="roundRect">
            <a:avLst/>
          </a:prstGeom>
          <a:solidFill>
            <a:srgbClr val="FF85FF">
              <a:alpha val="15238"/>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9" name="Rectángulo redondeado 8">
            <a:extLst>
              <a:ext uri="{FF2B5EF4-FFF2-40B4-BE49-F238E27FC236}">
                <a16:creationId xmlns:a16="http://schemas.microsoft.com/office/drawing/2014/main" id="{10946D15-F3BA-345B-35FD-DCD9D6E89D2C}"/>
              </a:ext>
            </a:extLst>
          </p:cNvPr>
          <p:cNvSpPr/>
          <p:nvPr/>
        </p:nvSpPr>
        <p:spPr>
          <a:xfrm>
            <a:off x="4134456" y="1711142"/>
            <a:ext cx="1721940" cy="4872289"/>
          </a:xfrm>
          <a:prstGeom prst="roundRect">
            <a:avLst/>
          </a:prstGeom>
          <a:solidFill>
            <a:srgbClr val="FF9300">
              <a:alpha val="15011"/>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 name="Rectángulo redondeado 5">
            <a:extLst>
              <a:ext uri="{FF2B5EF4-FFF2-40B4-BE49-F238E27FC236}">
                <a16:creationId xmlns:a16="http://schemas.microsoft.com/office/drawing/2014/main" id="{AE393E65-02F5-B33F-6248-B5EB4F03067C}"/>
              </a:ext>
            </a:extLst>
          </p:cNvPr>
          <p:cNvSpPr/>
          <p:nvPr/>
        </p:nvSpPr>
        <p:spPr>
          <a:xfrm>
            <a:off x="2126956" y="1733435"/>
            <a:ext cx="1605911" cy="4872287"/>
          </a:xfrm>
          <a:prstGeom prst="roundRect">
            <a:avLst/>
          </a:prstGeom>
          <a:solidFill>
            <a:srgbClr val="FFC000">
              <a:alpha val="15107"/>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 name="Rectángulo redondeado 4">
            <a:extLst>
              <a:ext uri="{FF2B5EF4-FFF2-40B4-BE49-F238E27FC236}">
                <a16:creationId xmlns:a16="http://schemas.microsoft.com/office/drawing/2014/main" id="{0AA559CE-1567-C206-B870-5151DBB8D24E}"/>
              </a:ext>
            </a:extLst>
          </p:cNvPr>
          <p:cNvSpPr/>
          <p:nvPr/>
        </p:nvSpPr>
        <p:spPr>
          <a:xfrm>
            <a:off x="207885" y="1655298"/>
            <a:ext cx="1605911" cy="4925297"/>
          </a:xfrm>
          <a:prstGeom prst="roundRect">
            <a:avLst/>
          </a:prstGeom>
          <a:solidFill>
            <a:srgbClr val="FFFF00">
              <a:alpha val="15107"/>
            </a:srgbClr>
          </a:solidFill>
          <a:ln>
            <a:solidFill>
              <a:srgbClr val="FFFF00">
                <a:alpha val="10000"/>
              </a:srgb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66" name="CuadroTexto 65">
            <a:extLst>
              <a:ext uri="{FF2B5EF4-FFF2-40B4-BE49-F238E27FC236}">
                <a16:creationId xmlns:a16="http://schemas.microsoft.com/office/drawing/2014/main" id="{117408B0-2E5C-6771-15B5-E257A2F16052}"/>
              </a:ext>
            </a:extLst>
          </p:cNvPr>
          <p:cNvSpPr txBox="1"/>
          <p:nvPr/>
        </p:nvSpPr>
        <p:spPr>
          <a:xfrm>
            <a:off x="6434782" y="2189888"/>
            <a:ext cx="1785478" cy="523220"/>
          </a:xfrm>
          <a:prstGeom prst="rect">
            <a:avLst/>
          </a:prstGeom>
          <a:solidFill>
            <a:schemeClr val="accent5">
              <a:lumMod val="20000"/>
              <a:lumOff val="80000"/>
            </a:schemeClr>
          </a:solidFill>
          <a:ln>
            <a:solidFill>
              <a:schemeClr val="tx1"/>
            </a:solidFill>
          </a:ln>
        </p:spPr>
        <p:txBody>
          <a:bodyPr wrap="square" rtlCol="0">
            <a:spAutoFit/>
          </a:bodyPr>
          <a:lstStyle/>
          <a:p>
            <a:pPr algn="ctr"/>
            <a:r>
              <a:rPr lang="es-CO" sz="1400" b="1" dirty="0">
                <a:solidFill>
                  <a:srgbClr val="FF0000"/>
                </a:solidFill>
              </a:rPr>
              <a:t>Declaración de Pasivo Ambiental</a:t>
            </a:r>
          </a:p>
        </p:txBody>
      </p:sp>
      <p:sp>
        <p:nvSpPr>
          <p:cNvPr id="67" name="CuadroTexto 66">
            <a:extLst>
              <a:ext uri="{FF2B5EF4-FFF2-40B4-BE49-F238E27FC236}">
                <a16:creationId xmlns:a16="http://schemas.microsoft.com/office/drawing/2014/main" id="{F0DC3303-6049-B7EC-4AAC-217E61BD468A}"/>
              </a:ext>
            </a:extLst>
          </p:cNvPr>
          <p:cNvSpPr txBox="1"/>
          <p:nvPr/>
        </p:nvSpPr>
        <p:spPr>
          <a:xfrm>
            <a:off x="8804399" y="4495238"/>
            <a:ext cx="1453182" cy="1015663"/>
          </a:xfrm>
          <a:prstGeom prst="rect">
            <a:avLst/>
          </a:prstGeom>
          <a:noFill/>
          <a:ln>
            <a:solidFill>
              <a:schemeClr val="tx1"/>
            </a:solidFill>
          </a:ln>
        </p:spPr>
        <p:txBody>
          <a:bodyPr wrap="square" rtlCol="0">
            <a:spAutoFit/>
          </a:bodyPr>
          <a:lstStyle/>
          <a:p>
            <a:pPr algn="ctr"/>
            <a:r>
              <a:rPr lang="es-CO" sz="1000" dirty="0"/>
              <a:t>Propuesto con base en los valores objeto de intervención y uso del suelo para garantizar NIVEL DE RIESGO ACEPTABLE.</a:t>
            </a:r>
          </a:p>
        </p:txBody>
      </p:sp>
      <p:sp>
        <p:nvSpPr>
          <p:cNvPr id="69" name="CuadroTexto 68">
            <a:extLst>
              <a:ext uri="{FF2B5EF4-FFF2-40B4-BE49-F238E27FC236}">
                <a16:creationId xmlns:a16="http://schemas.microsoft.com/office/drawing/2014/main" id="{B1C13E7A-69B8-CF7B-4A80-A335C3BC5B47}"/>
              </a:ext>
            </a:extLst>
          </p:cNvPr>
          <p:cNvSpPr txBox="1"/>
          <p:nvPr/>
        </p:nvSpPr>
        <p:spPr>
          <a:xfrm>
            <a:off x="333872" y="3240350"/>
            <a:ext cx="1168694" cy="646331"/>
          </a:xfrm>
          <a:prstGeom prst="rect">
            <a:avLst/>
          </a:prstGeom>
          <a:noFill/>
          <a:ln>
            <a:noFill/>
          </a:ln>
        </p:spPr>
        <p:txBody>
          <a:bodyPr wrap="square" rtlCol="0">
            <a:spAutoFit/>
          </a:bodyPr>
          <a:lstStyle/>
          <a:p>
            <a:pPr algn="ctr"/>
            <a:r>
              <a:rPr lang="es-CO" sz="1150" b="1" dirty="0"/>
              <a:t>¿Instrumento ambiental o sectorial? </a:t>
            </a:r>
          </a:p>
        </p:txBody>
      </p:sp>
      <p:sp>
        <p:nvSpPr>
          <p:cNvPr id="70" name="CuadroTexto 69">
            <a:extLst>
              <a:ext uri="{FF2B5EF4-FFF2-40B4-BE49-F238E27FC236}">
                <a16:creationId xmlns:a16="http://schemas.microsoft.com/office/drawing/2014/main" id="{C91C0BE2-2D91-0D9B-199F-AA6BCAD678FF}"/>
              </a:ext>
            </a:extLst>
          </p:cNvPr>
          <p:cNvSpPr txBox="1"/>
          <p:nvPr/>
        </p:nvSpPr>
        <p:spPr>
          <a:xfrm>
            <a:off x="2220443" y="2274105"/>
            <a:ext cx="1456282" cy="1992853"/>
          </a:xfrm>
          <a:prstGeom prst="rect">
            <a:avLst/>
          </a:prstGeom>
          <a:noFill/>
          <a:ln>
            <a:noFill/>
          </a:ln>
        </p:spPr>
        <p:txBody>
          <a:bodyPr wrap="square" rtlCol="0">
            <a:spAutoFit/>
          </a:bodyPr>
          <a:lstStyle/>
          <a:p>
            <a:pPr algn="ctr"/>
            <a:r>
              <a:rPr lang="es-CO" sz="950" b="1" dirty="0"/>
              <a:t>Diagnóstico preliminar, con base en la recopilación de información secundaria, visita de inspección ocular en campo y entrevistas, con el fin de corroborar y completar la información necesaria.</a:t>
            </a:r>
          </a:p>
          <a:p>
            <a:pPr algn="ctr"/>
            <a:r>
              <a:rPr lang="es-CO" sz="950" b="1" dirty="0"/>
              <a:t>Desarrollo de modelo conceptual</a:t>
            </a:r>
          </a:p>
        </p:txBody>
      </p:sp>
      <p:sp>
        <p:nvSpPr>
          <p:cNvPr id="71" name="CuadroTexto 70">
            <a:extLst>
              <a:ext uri="{FF2B5EF4-FFF2-40B4-BE49-F238E27FC236}">
                <a16:creationId xmlns:a16="http://schemas.microsoft.com/office/drawing/2014/main" id="{0C2F6624-4C47-CA78-1299-E3D5F3452E7D}"/>
              </a:ext>
            </a:extLst>
          </p:cNvPr>
          <p:cNvSpPr txBox="1"/>
          <p:nvPr/>
        </p:nvSpPr>
        <p:spPr>
          <a:xfrm>
            <a:off x="4178799" y="2565493"/>
            <a:ext cx="1607190" cy="861774"/>
          </a:xfrm>
          <a:prstGeom prst="rect">
            <a:avLst/>
          </a:prstGeom>
          <a:noFill/>
          <a:ln>
            <a:noFill/>
          </a:ln>
        </p:spPr>
        <p:txBody>
          <a:bodyPr wrap="square" rtlCol="0">
            <a:spAutoFit/>
          </a:bodyPr>
          <a:lstStyle/>
          <a:p>
            <a:pPr algn="ctr"/>
            <a:r>
              <a:rPr lang="es-CO" sz="1000" b="1" dirty="0"/>
              <a:t>Evaluación de riesgo químico y/o físico, teniendo como base el modelo conceptual preliminar</a:t>
            </a:r>
          </a:p>
        </p:txBody>
      </p:sp>
      <p:sp>
        <p:nvSpPr>
          <p:cNvPr id="72" name="CuadroTexto 71">
            <a:extLst>
              <a:ext uri="{FF2B5EF4-FFF2-40B4-BE49-F238E27FC236}">
                <a16:creationId xmlns:a16="http://schemas.microsoft.com/office/drawing/2014/main" id="{91BCA4C5-2080-DB97-3ED1-704559F0ED20}"/>
              </a:ext>
            </a:extLst>
          </p:cNvPr>
          <p:cNvSpPr txBox="1"/>
          <p:nvPr/>
        </p:nvSpPr>
        <p:spPr>
          <a:xfrm>
            <a:off x="4880564" y="4073051"/>
            <a:ext cx="939864" cy="430887"/>
          </a:xfrm>
          <a:prstGeom prst="rect">
            <a:avLst/>
          </a:prstGeom>
          <a:noFill/>
          <a:ln>
            <a:noFill/>
          </a:ln>
        </p:spPr>
        <p:txBody>
          <a:bodyPr wrap="square" rtlCol="0">
            <a:spAutoFit/>
          </a:bodyPr>
          <a:lstStyle/>
          <a:p>
            <a:pPr algn="ctr"/>
            <a:r>
              <a:rPr lang="es-CO" sz="1100" b="1" dirty="0">
                <a:solidFill>
                  <a:srgbClr val="FF0000"/>
                </a:solidFill>
              </a:rPr>
              <a:t>¿Riesgo aceptable?</a:t>
            </a:r>
          </a:p>
        </p:txBody>
      </p:sp>
      <p:sp>
        <p:nvSpPr>
          <p:cNvPr id="73" name="CuadroTexto 72">
            <a:extLst>
              <a:ext uri="{FF2B5EF4-FFF2-40B4-BE49-F238E27FC236}">
                <a16:creationId xmlns:a16="http://schemas.microsoft.com/office/drawing/2014/main" id="{FD7F4D0A-B584-1A54-D526-C73EAF166C66}"/>
              </a:ext>
            </a:extLst>
          </p:cNvPr>
          <p:cNvSpPr txBox="1"/>
          <p:nvPr/>
        </p:nvSpPr>
        <p:spPr>
          <a:xfrm>
            <a:off x="1016812" y="4320201"/>
            <a:ext cx="307319" cy="246221"/>
          </a:xfrm>
          <a:prstGeom prst="rect">
            <a:avLst/>
          </a:prstGeom>
          <a:solidFill>
            <a:schemeClr val="bg2"/>
          </a:solidFill>
          <a:ln>
            <a:solidFill>
              <a:schemeClr val="tx1"/>
            </a:solidFill>
          </a:ln>
        </p:spPr>
        <p:txBody>
          <a:bodyPr wrap="square" rtlCol="0">
            <a:spAutoFit/>
          </a:bodyPr>
          <a:lstStyle/>
          <a:p>
            <a:pPr algn="ctr"/>
            <a:r>
              <a:rPr lang="es-CO" sz="1000" b="1" dirty="0"/>
              <a:t>SI</a:t>
            </a:r>
          </a:p>
        </p:txBody>
      </p:sp>
      <p:sp>
        <p:nvSpPr>
          <p:cNvPr id="75" name="CuadroTexto 74">
            <a:extLst>
              <a:ext uri="{FF2B5EF4-FFF2-40B4-BE49-F238E27FC236}">
                <a16:creationId xmlns:a16="http://schemas.microsoft.com/office/drawing/2014/main" id="{48B418B0-16C7-4430-DE7B-49511928C77D}"/>
              </a:ext>
            </a:extLst>
          </p:cNvPr>
          <p:cNvSpPr txBox="1"/>
          <p:nvPr/>
        </p:nvSpPr>
        <p:spPr>
          <a:xfrm>
            <a:off x="4330927" y="4846265"/>
            <a:ext cx="307319" cy="246221"/>
          </a:xfrm>
          <a:prstGeom prst="rect">
            <a:avLst/>
          </a:prstGeom>
          <a:solidFill>
            <a:srgbClr val="FF0000">
              <a:alpha val="14872"/>
            </a:srgbClr>
          </a:solidFill>
          <a:ln>
            <a:solidFill>
              <a:schemeClr val="tx1"/>
            </a:solidFill>
          </a:ln>
        </p:spPr>
        <p:txBody>
          <a:bodyPr wrap="square" rtlCol="0">
            <a:spAutoFit/>
          </a:bodyPr>
          <a:lstStyle/>
          <a:p>
            <a:pPr algn="ctr"/>
            <a:r>
              <a:rPr lang="es-CO" sz="1000" b="1" dirty="0"/>
              <a:t>SI</a:t>
            </a:r>
          </a:p>
        </p:txBody>
      </p:sp>
      <p:sp>
        <p:nvSpPr>
          <p:cNvPr id="76" name="CuadroTexto 75">
            <a:extLst>
              <a:ext uri="{FF2B5EF4-FFF2-40B4-BE49-F238E27FC236}">
                <a16:creationId xmlns:a16="http://schemas.microsoft.com/office/drawing/2014/main" id="{38D8CF1F-16B1-A9E5-9052-45B9B929DFC8}"/>
              </a:ext>
            </a:extLst>
          </p:cNvPr>
          <p:cNvSpPr txBox="1"/>
          <p:nvPr/>
        </p:nvSpPr>
        <p:spPr>
          <a:xfrm>
            <a:off x="2324439" y="5733576"/>
            <a:ext cx="405938" cy="261610"/>
          </a:xfrm>
          <a:prstGeom prst="rect">
            <a:avLst/>
          </a:prstGeom>
          <a:solidFill>
            <a:schemeClr val="bg2"/>
          </a:solidFill>
          <a:ln>
            <a:solidFill>
              <a:schemeClr val="tx1"/>
            </a:solidFill>
          </a:ln>
        </p:spPr>
        <p:txBody>
          <a:bodyPr wrap="square" rtlCol="0">
            <a:spAutoFit/>
          </a:bodyPr>
          <a:lstStyle/>
          <a:p>
            <a:pPr algn="ctr"/>
            <a:r>
              <a:rPr lang="es-CO" sz="1100" b="1" dirty="0"/>
              <a:t>NO</a:t>
            </a:r>
          </a:p>
        </p:txBody>
      </p:sp>
      <p:cxnSp>
        <p:nvCxnSpPr>
          <p:cNvPr id="81" name="Conector angular 115">
            <a:extLst>
              <a:ext uri="{FF2B5EF4-FFF2-40B4-BE49-F238E27FC236}">
                <a16:creationId xmlns:a16="http://schemas.microsoft.com/office/drawing/2014/main" id="{A3D218CA-FE70-10ED-E26A-3939F92C2B79}"/>
              </a:ext>
            </a:extLst>
          </p:cNvPr>
          <p:cNvCxnSpPr>
            <a:cxnSpLocks/>
            <a:stCxn id="192" idx="2"/>
            <a:endCxn id="73" idx="0"/>
          </p:cNvCxnSpPr>
          <p:nvPr/>
        </p:nvCxnSpPr>
        <p:spPr>
          <a:xfrm rot="16200000" flipH="1">
            <a:off x="887702" y="4037431"/>
            <a:ext cx="317590" cy="24795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82" name="Conector angular 121">
            <a:extLst>
              <a:ext uri="{FF2B5EF4-FFF2-40B4-BE49-F238E27FC236}">
                <a16:creationId xmlns:a16="http://schemas.microsoft.com/office/drawing/2014/main" id="{4A717C7A-600A-B9FF-3233-45E6AC430844}"/>
              </a:ext>
            </a:extLst>
          </p:cNvPr>
          <p:cNvCxnSpPr>
            <a:cxnSpLocks/>
            <a:stCxn id="192" idx="3"/>
            <a:endCxn id="70" idx="1"/>
          </p:cNvCxnSpPr>
          <p:nvPr/>
        </p:nvCxnSpPr>
        <p:spPr>
          <a:xfrm flipV="1">
            <a:off x="1640544" y="3270532"/>
            <a:ext cx="579899" cy="252443"/>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83" name="Conector angular 125">
            <a:extLst>
              <a:ext uri="{FF2B5EF4-FFF2-40B4-BE49-F238E27FC236}">
                <a16:creationId xmlns:a16="http://schemas.microsoft.com/office/drawing/2014/main" id="{6978F2B2-32A5-2AC7-CD04-A897090099FF}"/>
              </a:ext>
            </a:extLst>
          </p:cNvPr>
          <p:cNvCxnSpPr>
            <a:cxnSpLocks/>
            <a:stCxn id="7" idx="3"/>
            <a:endCxn id="71" idx="1"/>
          </p:cNvCxnSpPr>
          <p:nvPr/>
        </p:nvCxnSpPr>
        <p:spPr>
          <a:xfrm flipV="1">
            <a:off x="3456714" y="2996380"/>
            <a:ext cx="722085" cy="2040416"/>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84" name="Conector angular 133">
            <a:extLst>
              <a:ext uri="{FF2B5EF4-FFF2-40B4-BE49-F238E27FC236}">
                <a16:creationId xmlns:a16="http://schemas.microsoft.com/office/drawing/2014/main" id="{25CAB72F-74A8-B59A-80AC-68A98C627FFD}"/>
              </a:ext>
            </a:extLst>
          </p:cNvPr>
          <p:cNvCxnSpPr>
            <a:cxnSpLocks/>
            <a:stCxn id="71" idx="2"/>
            <a:endCxn id="89" idx="1"/>
          </p:cNvCxnSpPr>
          <p:nvPr/>
        </p:nvCxnSpPr>
        <p:spPr>
          <a:xfrm rot="5400000">
            <a:off x="4453976" y="3789765"/>
            <a:ext cx="890917" cy="165920"/>
          </a:xfrm>
          <a:prstGeom prst="bentConnector4">
            <a:avLst>
              <a:gd name="adj1" fmla="val 32265"/>
              <a:gd name="adj2" fmla="val 237777"/>
            </a:avLst>
          </a:prstGeom>
          <a:ln>
            <a:tailEnd type="triangle"/>
          </a:ln>
        </p:spPr>
        <p:style>
          <a:lnRef idx="1">
            <a:schemeClr val="dk1"/>
          </a:lnRef>
          <a:fillRef idx="0">
            <a:schemeClr val="dk1"/>
          </a:fillRef>
          <a:effectRef idx="0">
            <a:schemeClr val="dk1"/>
          </a:effectRef>
          <a:fontRef idx="minor">
            <a:schemeClr val="tx1"/>
          </a:fontRef>
        </p:style>
      </p:cxnSp>
      <p:cxnSp>
        <p:nvCxnSpPr>
          <p:cNvPr id="85" name="Conector angular 138">
            <a:extLst>
              <a:ext uri="{FF2B5EF4-FFF2-40B4-BE49-F238E27FC236}">
                <a16:creationId xmlns:a16="http://schemas.microsoft.com/office/drawing/2014/main" id="{B1742374-98B5-631C-B196-D06272FDD64A}"/>
              </a:ext>
            </a:extLst>
          </p:cNvPr>
          <p:cNvCxnSpPr>
            <a:cxnSpLocks/>
            <a:stCxn id="89" idx="3"/>
            <a:endCxn id="66" idx="1"/>
          </p:cNvCxnSpPr>
          <p:nvPr/>
        </p:nvCxnSpPr>
        <p:spPr>
          <a:xfrm flipV="1">
            <a:off x="5863684" y="2451498"/>
            <a:ext cx="571098" cy="1866686"/>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86" name="Conector angular 142">
            <a:extLst>
              <a:ext uri="{FF2B5EF4-FFF2-40B4-BE49-F238E27FC236}">
                <a16:creationId xmlns:a16="http://schemas.microsoft.com/office/drawing/2014/main" id="{B45C9018-4D25-ABA3-A0DB-BD37263D46DD}"/>
              </a:ext>
            </a:extLst>
          </p:cNvPr>
          <p:cNvCxnSpPr>
            <a:cxnSpLocks/>
            <a:stCxn id="89" idx="2"/>
            <a:endCxn id="75" idx="0"/>
          </p:cNvCxnSpPr>
          <p:nvPr/>
        </p:nvCxnSpPr>
        <p:spPr>
          <a:xfrm rot="5400000">
            <a:off x="4806294" y="4312479"/>
            <a:ext cx="212079" cy="855492"/>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sp>
        <p:nvSpPr>
          <p:cNvPr id="87" name="CuadroTexto 86">
            <a:extLst>
              <a:ext uri="{FF2B5EF4-FFF2-40B4-BE49-F238E27FC236}">
                <a16:creationId xmlns:a16="http://schemas.microsoft.com/office/drawing/2014/main" id="{78884CAB-AFD2-176B-2583-D0DA657257EB}"/>
              </a:ext>
            </a:extLst>
          </p:cNvPr>
          <p:cNvSpPr txBox="1"/>
          <p:nvPr/>
        </p:nvSpPr>
        <p:spPr>
          <a:xfrm>
            <a:off x="333871" y="5195278"/>
            <a:ext cx="1168694" cy="769441"/>
          </a:xfrm>
          <a:prstGeom prst="rect">
            <a:avLst/>
          </a:prstGeom>
          <a:solidFill>
            <a:schemeClr val="bg2"/>
          </a:solidFill>
          <a:ln>
            <a:solidFill>
              <a:schemeClr val="tx1"/>
            </a:solidFill>
          </a:ln>
        </p:spPr>
        <p:txBody>
          <a:bodyPr wrap="square" rtlCol="0">
            <a:spAutoFit/>
          </a:bodyPr>
          <a:lstStyle/>
          <a:p>
            <a:pPr algn="ctr"/>
            <a:r>
              <a:rPr lang="es-CO" sz="1100" dirty="0"/>
              <a:t>Remisión a la autoridad a cargo del instrumento</a:t>
            </a:r>
          </a:p>
        </p:txBody>
      </p:sp>
      <p:cxnSp>
        <p:nvCxnSpPr>
          <p:cNvPr id="88" name="Conector angular 147">
            <a:extLst>
              <a:ext uri="{FF2B5EF4-FFF2-40B4-BE49-F238E27FC236}">
                <a16:creationId xmlns:a16="http://schemas.microsoft.com/office/drawing/2014/main" id="{BA1AFC3D-35DF-2E83-F113-CA5750D41095}"/>
              </a:ext>
            </a:extLst>
          </p:cNvPr>
          <p:cNvCxnSpPr>
            <a:cxnSpLocks/>
            <a:stCxn id="73" idx="2"/>
            <a:endCxn id="87" idx="0"/>
          </p:cNvCxnSpPr>
          <p:nvPr/>
        </p:nvCxnSpPr>
        <p:spPr>
          <a:xfrm rot="5400000">
            <a:off x="729917" y="4754723"/>
            <a:ext cx="628856" cy="252254"/>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1" name="Conector angular 160">
            <a:extLst>
              <a:ext uri="{FF2B5EF4-FFF2-40B4-BE49-F238E27FC236}">
                <a16:creationId xmlns:a16="http://schemas.microsoft.com/office/drawing/2014/main" id="{28A21ACA-DB24-03E7-FBB5-418E274B3519}"/>
              </a:ext>
            </a:extLst>
          </p:cNvPr>
          <p:cNvCxnSpPr>
            <a:cxnSpLocks/>
            <a:stCxn id="75" idx="2"/>
            <a:endCxn id="90" idx="0"/>
          </p:cNvCxnSpPr>
          <p:nvPr/>
        </p:nvCxnSpPr>
        <p:spPr>
          <a:xfrm rot="5400000">
            <a:off x="3716601" y="5166278"/>
            <a:ext cx="841778" cy="694194"/>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3" name="Conector angular 177">
            <a:extLst>
              <a:ext uri="{FF2B5EF4-FFF2-40B4-BE49-F238E27FC236}">
                <a16:creationId xmlns:a16="http://schemas.microsoft.com/office/drawing/2014/main" id="{665625EB-803F-FF91-62DE-F6213592D73E}"/>
              </a:ext>
            </a:extLst>
          </p:cNvPr>
          <p:cNvCxnSpPr>
            <a:cxnSpLocks/>
            <a:stCxn id="7" idx="2"/>
            <a:endCxn id="76" idx="0"/>
          </p:cNvCxnSpPr>
          <p:nvPr/>
        </p:nvCxnSpPr>
        <p:spPr>
          <a:xfrm rot="5400000">
            <a:off x="2549771" y="5358687"/>
            <a:ext cx="352526" cy="397252"/>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94" name="Conector angular 180">
            <a:extLst>
              <a:ext uri="{FF2B5EF4-FFF2-40B4-BE49-F238E27FC236}">
                <a16:creationId xmlns:a16="http://schemas.microsoft.com/office/drawing/2014/main" id="{7272BD7A-AF86-1E0D-255E-28B87EA3EA97}"/>
              </a:ext>
            </a:extLst>
          </p:cNvPr>
          <p:cNvCxnSpPr>
            <a:cxnSpLocks/>
            <a:stCxn id="76" idx="2"/>
            <a:endCxn id="90" idx="1"/>
          </p:cNvCxnSpPr>
          <p:nvPr/>
        </p:nvCxnSpPr>
        <p:spPr>
          <a:xfrm rot="16200000" flipH="1">
            <a:off x="2586885" y="5935709"/>
            <a:ext cx="169911" cy="288864"/>
          </a:xfrm>
          <a:prstGeom prst="bentConnector2">
            <a:avLst/>
          </a:prstGeom>
          <a:ln>
            <a:tailEnd type="triangle"/>
          </a:ln>
        </p:spPr>
        <p:style>
          <a:lnRef idx="1">
            <a:schemeClr val="dk1"/>
          </a:lnRef>
          <a:fillRef idx="0">
            <a:schemeClr val="dk1"/>
          </a:fillRef>
          <a:effectRef idx="0">
            <a:schemeClr val="dk1"/>
          </a:effectRef>
          <a:fontRef idx="minor">
            <a:schemeClr val="tx1"/>
          </a:fontRef>
        </p:style>
      </p:cxnSp>
      <p:sp>
        <p:nvSpPr>
          <p:cNvPr id="95" name="CuadroTexto 94">
            <a:extLst>
              <a:ext uri="{FF2B5EF4-FFF2-40B4-BE49-F238E27FC236}">
                <a16:creationId xmlns:a16="http://schemas.microsoft.com/office/drawing/2014/main" id="{53350724-5BE6-A74B-B1B5-0B9734792F77}"/>
              </a:ext>
            </a:extLst>
          </p:cNvPr>
          <p:cNvSpPr txBox="1"/>
          <p:nvPr/>
        </p:nvSpPr>
        <p:spPr>
          <a:xfrm>
            <a:off x="6464714" y="3183804"/>
            <a:ext cx="771604" cy="276999"/>
          </a:xfrm>
          <a:prstGeom prst="rect">
            <a:avLst/>
          </a:prstGeom>
          <a:noFill/>
          <a:ln>
            <a:solidFill>
              <a:schemeClr val="tx1"/>
            </a:solidFill>
          </a:ln>
        </p:spPr>
        <p:txBody>
          <a:bodyPr wrap="square" rtlCol="0">
            <a:spAutoFit/>
          </a:bodyPr>
          <a:lstStyle/>
          <a:p>
            <a:pPr algn="ctr"/>
            <a:r>
              <a:rPr lang="es-CO" sz="1200" b="1" dirty="0"/>
              <a:t>REPA</a:t>
            </a:r>
          </a:p>
        </p:txBody>
      </p:sp>
      <p:sp>
        <p:nvSpPr>
          <p:cNvPr id="96" name="CuadroTexto 95">
            <a:extLst>
              <a:ext uri="{FF2B5EF4-FFF2-40B4-BE49-F238E27FC236}">
                <a16:creationId xmlns:a16="http://schemas.microsoft.com/office/drawing/2014/main" id="{AFDDB993-6263-19B8-C01F-21B7F3125CDA}"/>
              </a:ext>
            </a:extLst>
          </p:cNvPr>
          <p:cNvSpPr txBox="1"/>
          <p:nvPr/>
        </p:nvSpPr>
        <p:spPr>
          <a:xfrm>
            <a:off x="7293116" y="3462457"/>
            <a:ext cx="1063514" cy="430887"/>
          </a:xfrm>
          <a:prstGeom prst="rect">
            <a:avLst/>
          </a:prstGeom>
          <a:noFill/>
          <a:ln>
            <a:solidFill>
              <a:schemeClr val="tx1"/>
            </a:solidFill>
          </a:ln>
        </p:spPr>
        <p:txBody>
          <a:bodyPr wrap="square" rtlCol="0">
            <a:spAutoFit/>
          </a:bodyPr>
          <a:lstStyle/>
          <a:p>
            <a:pPr algn="ctr"/>
            <a:r>
              <a:rPr lang="es-CO" sz="1100" b="1" dirty="0">
                <a:solidFill>
                  <a:srgbClr val="FF0000"/>
                </a:solidFill>
              </a:rPr>
              <a:t>Responsable determinado</a:t>
            </a:r>
          </a:p>
        </p:txBody>
      </p:sp>
      <p:sp>
        <p:nvSpPr>
          <p:cNvPr id="97" name="CuadroTexto 96">
            <a:extLst>
              <a:ext uri="{FF2B5EF4-FFF2-40B4-BE49-F238E27FC236}">
                <a16:creationId xmlns:a16="http://schemas.microsoft.com/office/drawing/2014/main" id="{75501503-F4A4-619C-1CE7-998EE3324114}"/>
              </a:ext>
            </a:extLst>
          </p:cNvPr>
          <p:cNvSpPr txBox="1"/>
          <p:nvPr/>
        </p:nvSpPr>
        <p:spPr>
          <a:xfrm>
            <a:off x="6408515" y="4060965"/>
            <a:ext cx="1457741" cy="430887"/>
          </a:xfrm>
          <a:prstGeom prst="rect">
            <a:avLst/>
          </a:prstGeom>
          <a:noFill/>
          <a:ln>
            <a:solidFill>
              <a:schemeClr val="tx1"/>
            </a:solidFill>
          </a:ln>
        </p:spPr>
        <p:txBody>
          <a:bodyPr wrap="square" rtlCol="0">
            <a:spAutoFit/>
          </a:bodyPr>
          <a:lstStyle/>
          <a:p>
            <a:pPr algn="ctr"/>
            <a:r>
              <a:rPr lang="es-CO" sz="1100" b="1" dirty="0">
                <a:solidFill>
                  <a:srgbClr val="FF0000"/>
                </a:solidFill>
              </a:rPr>
              <a:t>Responsable indeterminado</a:t>
            </a:r>
          </a:p>
        </p:txBody>
      </p:sp>
      <p:sp>
        <p:nvSpPr>
          <p:cNvPr id="98" name="CuadroTexto 97">
            <a:extLst>
              <a:ext uri="{FF2B5EF4-FFF2-40B4-BE49-F238E27FC236}">
                <a16:creationId xmlns:a16="http://schemas.microsoft.com/office/drawing/2014/main" id="{37F1A85A-A8FF-638A-05DA-6D30A12D131E}"/>
              </a:ext>
            </a:extLst>
          </p:cNvPr>
          <p:cNvSpPr txBox="1"/>
          <p:nvPr/>
        </p:nvSpPr>
        <p:spPr>
          <a:xfrm>
            <a:off x="8828890" y="2669077"/>
            <a:ext cx="1415314" cy="1107996"/>
          </a:xfrm>
          <a:prstGeom prst="rect">
            <a:avLst/>
          </a:prstGeom>
          <a:noFill/>
          <a:ln>
            <a:noFill/>
          </a:ln>
        </p:spPr>
        <p:txBody>
          <a:bodyPr wrap="square" rtlCol="0">
            <a:spAutoFit/>
          </a:bodyPr>
          <a:lstStyle/>
          <a:p>
            <a:pPr algn="ctr"/>
            <a:r>
              <a:rPr lang="es-CO" sz="1100" b="1" dirty="0"/>
              <a:t>Formulación del plan de intervención PIPA (evaluación, seguimiento y control)</a:t>
            </a:r>
          </a:p>
        </p:txBody>
      </p:sp>
      <p:cxnSp>
        <p:nvCxnSpPr>
          <p:cNvPr id="99" name="Conector angular 230">
            <a:extLst>
              <a:ext uri="{FF2B5EF4-FFF2-40B4-BE49-F238E27FC236}">
                <a16:creationId xmlns:a16="http://schemas.microsoft.com/office/drawing/2014/main" id="{3E2322B3-AD43-1565-E15F-4CC7AB8F5E90}"/>
              </a:ext>
            </a:extLst>
          </p:cNvPr>
          <p:cNvCxnSpPr>
            <a:cxnSpLocks/>
            <a:stCxn id="95" idx="3"/>
            <a:endCxn id="96" idx="0"/>
          </p:cNvCxnSpPr>
          <p:nvPr/>
        </p:nvCxnSpPr>
        <p:spPr>
          <a:xfrm>
            <a:off x="7236318" y="3322304"/>
            <a:ext cx="588555" cy="140153"/>
          </a:xfrm>
          <a:prstGeom prst="bentConnector2">
            <a:avLst/>
          </a:prstGeom>
          <a:ln>
            <a:tailEnd type="triangle"/>
          </a:ln>
        </p:spPr>
        <p:style>
          <a:lnRef idx="1">
            <a:schemeClr val="dk1"/>
          </a:lnRef>
          <a:fillRef idx="0">
            <a:schemeClr val="dk1"/>
          </a:fillRef>
          <a:effectRef idx="0">
            <a:schemeClr val="dk1"/>
          </a:effectRef>
          <a:fontRef idx="minor">
            <a:schemeClr val="tx1"/>
          </a:fontRef>
        </p:style>
      </p:cxnSp>
      <p:cxnSp>
        <p:nvCxnSpPr>
          <p:cNvPr id="100" name="Conector angular 235">
            <a:extLst>
              <a:ext uri="{FF2B5EF4-FFF2-40B4-BE49-F238E27FC236}">
                <a16:creationId xmlns:a16="http://schemas.microsoft.com/office/drawing/2014/main" id="{1505594C-813D-BA25-F46C-BA9B74629A00}"/>
              </a:ext>
            </a:extLst>
          </p:cNvPr>
          <p:cNvCxnSpPr>
            <a:cxnSpLocks/>
            <a:stCxn id="95" idx="2"/>
            <a:endCxn id="97" idx="0"/>
          </p:cNvCxnSpPr>
          <p:nvPr/>
        </p:nvCxnSpPr>
        <p:spPr>
          <a:xfrm rot="16200000" flipH="1">
            <a:off x="6693870" y="3617449"/>
            <a:ext cx="600162" cy="286870"/>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sp>
        <p:nvSpPr>
          <p:cNvPr id="101" name="CuadroTexto 100">
            <a:extLst>
              <a:ext uri="{FF2B5EF4-FFF2-40B4-BE49-F238E27FC236}">
                <a16:creationId xmlns:a16="http://schemas.microsoft.com/office/drawing/2014/main" id="{F9A8BCDC-15B8-44A2-D63D-D354F070ECB9}"/>
              </a:ext>
            </a:extLst>
          </p:cNvPr>
          <p:cNvSpPr txBox="1"/>
          <p:nvPr/>
        </p:nvSpPr>
        <p:spPr>
          <a:xfrm>
            <a:off x="6704101" y="5166584"/>
            <a:ext cx="1670365" cy="738664"/>
          </a:xfrm>
          <a:prstGeom prst="rect">
            <a:avLst/>
          </a:prstGeom>
          <a:noFill/>
          <a:ln>
            <a:solidFill>
              <a:schemeClr val="tx1"/>
            </a:solidFill>
          </a:ln>
        </p:spPr>
        <p:txBody>
          <a:bodyPr wrap="square" rtlCol="0">
            <a:spAutoFit/>
          </a:bodyPr>
          <a:lstStyle/>
          <a:p>
            <a:pPr algn="ctr"/>
            <a:r>
              <a:rPr lang="es-CO" sz="1050" b="1" dirty="0"/>
              <a:t>Remisión a la MTA del Comité Nacional para la Gestión de Pasivos Ambientales</a:t>
            </a:r>
          </a:p>
        </p:txBody>
      </p:sp>
      <p:sp>
        <p:nvSpPr>
          <p:cNvPr id="102" name="CuadroTexto 101">
            <a:extLst>
              <a:ext uri="{FF2B5EF4-FFF2-40B4-BE49-F238E27FC236}">
                <a16:creationId xmlns:a16="http://schemas.microsoft.com/office/drawing/2014/main" id="{5A933336-BB9B-54F1-BBA6-BE59D535750A}"/>
              </a:ext>
            </a:extLst>
          </p:cNvPr>
          <p:cNvSpPr txBox="1"/>
          <p:nvPr/>
        </p:nvSpPr>
        <p:spPr>
          <a:xfrm>
            <a:off x="6262340" y="6123807"/>
            <a:ext cx="2112354" cy="430887"/>
          </a:xfrm>
          <a:prstGeom prst="rect">
            <a:avLst/>
          </a:prstGeom>
          <a:noFill/>
          <a:ln>
            <a:solidFill>
              <a:schemeClr val="tx1"/>
            </a:solidFill>
          </a:ln>
        </p:spPr>
        <p:txBody>
          <a:bodyPr wrap="square" rtlCol="0">
            <a:spAutoFit/>
          </a:bodyPr>
          <a:lstStyle/>
          <a:p>
            <a:pPr algn="ctr"/>
            <a:r>
              <a:rPr lang="es-CO" sz="1100" dirty="0"/>
              <a:t>Aplicar metodología para priorizar la intervención</a:t>
            </a:r>
          </a:p>
        </p:txBody>
      </p:sp>
      <p:cxnSp>
        <p:nvCxnSpPr>
          <p:cNvPr id="103" name="Conector angular 241">
            <a:extLst>
              <a:ext uri="{FF2B5EF4-FFF2-40B4-BE49-F238E27FC236}">
                <a16:creationId xmlns:a16="http://schemas.microsoft.com/office/drawing/2014/main" id="{DDEEE1DF-0571-9D21-1048-C759C7EB9AD6}"/>
              </a:ext>
            </a:extLst>
          </p:cNvPr>
          <p:cNvCxnSpPr>
            <a:cxnSpLocks/>
            <a:stCxn id="97" idx="3"/>
          </p:cNvCxnSpPr>
          <p:nvPr/>
        </p:nvCxnSpPr>
        <p:spPr>
          <a:xfrm flipH="1">
            <a:off x="7820181" y="4276409"/>
            <a:ext cx="46075" cy="873284"/>
          </a:xfrm>
          <a:prstGeom prst="bentConnector4">
            <a:avLst>
              <a:gd name="adj1" fmla="val -496148"/>
              <a:gd name="adj2" fmla="val 62335"/>
            </a:avLst>
          </a:prstGeom>
          <a:ln>
            <a:tailEnd type="triangle"/>
          </a:ln>
        </p:spPr>
        <p:style>
          <a:lnRef idx="1">
            <a:schemeClr val="dk1"/>
          </a:lnRef>
          <a:fillRef idx="0">
            <a:schemeClr val="dk1"/>
          </a:fillRef>
          <a:effectRef idx="0">
            <a:schemeClr val="dk1"/>
          </a:effectRef>
          <a:fontRef idx="minor">
            <a:schemeClr val="tx1"/>
          </a:fontRef>
        </p:style>
      </p:cxnSp>
      <p:cxnSp>
        <p:nvCxnSpPr>
          <p:cNvPr id="104" name="Conector angular 244">
            <a:extLst>
              <a:ext uri="{FF2B5EF4-FFF2-40B4-BE49-F238E27FC236}">
                <a16:creationId xmlns:a16="http://schemas.microsoft.com/office/drawing/2014/main" id="{48F979BA-C8B7-F294-3A2F-40BA82C1191A}"/>
              </a:ext>
            </a:extLst>
          </p:cNvPr>
          <p:cNvCxnSpPr>
            <a:cxnSpLocks/>
            <a:stCxn id="101" idx="2"/>
            <a:endCxn id="102" idx="0"/>
          </p:cNvCxnSpPr>
          <p:nvPr/>
        </p:nvCxnSpPr>
        <p:spPr>
          <a:xfrm rot="5400000">
            <a:off x="7319622" y="5904144"/>
            <a:ext cx="218559" cy="220767"/>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105" name="Conector angular 255">
            <a:extLst>
              <a:ext uri="{FF2B5EF4-FFF2-40B4-BE49-F238E27FC236}">
                <a16:creationId xmlns:a16="http://schemas.microsoft.com/office/drawing/2014/main" id="{6A491BA8-3FAD-BE7A-1D22-C18E3671147D}"/>
              </a:ext>
            </a:extLst>
          </p:cNvPr>
          <p:cNvCxnSpPr>
            <a:cxnSpLocks/>
            <a:stCxn id="96" idx="3"/>
            <a:endCxn id="98" idx="1"/>
          </p:cNvCxnSpPr>
          <p:nvPr/>
        </p:nvCxnSpPr>
        <p:spPr>
          <a:xfrm flipV="1">
            <a:off x="8356630" y="3223075"/>
            <a:ext cx="472260" cy="454826"/>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cxnSp>
        <p:nvCxnSpPr>
          <p:cNvPr id="107" name="Conector angular 264">
            <a:extLst>
              <a:ext uri="{FF2B5EF4-FFF2-40B4-BE49-F238E27FC236}">
                <a16:creationId xmlns:a16="http://schemas.microsoft.com/office/drawing/2014/main" id="{FDE10921-0A8C-B30C-80F9-F2F3C640DA04}"/>
              </a:ext>
            </a:extLst>
          </p:cNvPr>
          <p:cNvCxnSpPr>
            <a:cxnSpLocks/>
            <a:stCxn id="102" idx="3"/>
            <a:endCxn id="98" idx="1"/>
          </p:cNvCxnSpPr>
          <p:nvPr/>
        </p:nvCxnSpPr>
        <p:spPr>
          <a:xfrm flipV="1">
            <a:off x="8374694" y="3223075"/>
            <a:ext cx="454196" cy="3116176"/>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sp>
        <p:nvSpPr>
          <p:cNvPr id="217" name="CuadroTexto 216">
            <a:extLst>
              <a:ext uri="{FF2B5EF4-FFF2-40B4-BE49-F238E27FC236}">
                <a16:creationId xmlns:a16="http://schemas.microsoft.com/office/drawing/2014/main" id="{ED5397AF-523A-064F-AA25-802FA84AF78D}"/>
              </a:ext>
            </a:extLst>
          </p:cNvPr>
          <p:cNvSpPr txBox="1"/>
          <p:nvPr/>
        </p:nvSpPr>
        <p:spPr>
          <a:xfrm>
            <a:off x="207885" y="1700163"/>
            <a:ext cx="1605911" cy="461665"/>
          </a:xfrm>
          <a:prstGeom prst="rect">
            <a:avLst/>
          </a:prstGeom>
          <a:noFill/>
        </p:spPr>
        <p:txBody>
          <a:bodyPr wrap="square" rtlCol="0">
            <a:spAutoFit/>
          </a:bodyPr>
          <a:lstStyle/>
          <a:p>
            <a:pPr algn="ctr"/>
            <a:r>
              <a:rPr lang="es-CO" sz="1200" b="1" dirty="0"/>
              <a:t>1. IDENTIFICACIÓN DE LA SOSPECHA</a:t>
            </a:r>
          </a:p>
        </p:txBody>
      </p:sp>
      <p:sp>
        <p:nvSpPr>
          <p:cNvPr id="224" name="CuadroTexto 223">
            <a:extLst>
              <a:ext uri="{FF2B5EF4-FFF2-40B4-BE49-F238E27FC236}">
                <a16:creationId xmlns:a16="http://schemas.microsoft.com/office/drawing/2014/main" id="{78823C4D-464D-4541-8BD8-33C30E93207F}"/>
              </a:ext>
            </a:extLst>
          </p:cNvPr>
          <p:cNvSpPr txBox="1"/>
          <p:nvPr/>
        </p:nvSpPr>
        <p:spPr>
          <a:xfrm>
            <a:off x="2192722" y="1733435"/>
            <a:ext cx="1485504" cy="553998"/>
          </a:xfrm>
          <a:prstGeom prst="rect">
            <a:avLst/>
          </a:prstGeom>
          <a:noFill/>
        </p:spPr>
        <p:txBody>
          <a:bodyPr wrap="square" rtlCol="0">
            <a:spAutoFit/>
          </a:bodyPr>
          <a:lstStyle/>
          <a:p>
            <a:pPr algn="ctr"/>
            <a:r>
              <a:rPr lang="es-CO" sz="1000" b="1" dirty="0"/>
              <a:t>2. CARACTERIZACIÓN O ANÁLISIS </a:t>
            </a:r>
          </a:p>
          <a:p>
            <a:pPr algn="ctr"/>
            <a:r>
              <a:rPr lang="es-CO" sz="1000" b="1" dirty="0"/>
              <a:t>PRELIMINAR</a:t>
            </a:r>
          </a:p>
        </p:txBody>
      </p:sp>
      <p:sp>
        <p:nvSpPr>
          <p:cNvPr id="233" name="CuadroTexto 232">
            <a:extLst>
              <a:ext uri="{FF2B5EF4-FFF2-40B4-BE49-F238E27FC236}">
                <a16:creationId xmlns:a16="http://schemas.microsoft.com/office/drawing/2014/main" id="{936DE5A1-041F-9F42-B528-0AB42F4C5247}"/>
              </a:ext>
            </a:extLst>
          </p:cNvPr>
          <p:cNvSpPr txBox="1"/>
          <p:nvPr/>
        </p:nvSpPr>
        <p:spPr>
          <a:xfrm>
            <a:off x="2369582" y="4758360"/>
            <a:ext cx="1109952" cy="430887"/>
          </a:xfrm>
          <a:prstGeom prst="rect">
            <a:avLst/>
          </a:prstGeom>
          <a:noFill/>
          <a:ln>
            <a:noFill/>
          </a:ln>
        </p:spPr>
        <p:txBody>
          <a:bodyPr wrap="square" rtlCol="0">
            <a:spAutoFit/>
          </a:bodyPr>
          <a:lstStyle/>
          <a:p>
            <a:pPr algn="ctr"/>
            <a:r>
              <a:rPr lang="es-CO" sz="1100" b="1" dirty="0">
                <a:solidFill>
                  <a:srgbClr val="FF0000"/>
                </a:solidFill>
              </a:rPr>
              <a:t>¿Riesgo significativo?</a:t>
            </a:r>
          </a:p>
        </p:txBody>
      </p:sp>
      <p:sp>
        <p:nvSpPr>
          <p:cNvPr id="251" name="CuadroTexto 250">
            <a:extLst>
              <a:ext uri="{FF2B5EF4-FFF2-40B4-BE49-F238E27FC236}">
                <a16:creationId xmlns:a16="http://schemas.microsoft.com/office/drawing/2014/main" id="{D4320BD3-EFC8-9F4B-9F23-BFF91A93BDBC}"/>
              </a:ext>
            </a:extLst>
          </p:cNvPr>
          <p:cNvSpPr txBox="1"/>
          <p:nvPr/>
        </p:nvSpPr>
        <p:spPr>
          <a:xfrm>
            <a:off x="4046380" y="1687425"/>
            <a:ext cx="1918561" cy="646331"/>
          </a:xfrm>
          <a:prstGeom prst="rect">
            <a:avLst/>
          </a:prstGeom>
          <a:noFill/>
        </p:spPr>
        <p:txBody>
          <a:bodyPr wrap="square" rtlCol="0">
            <a:spAutoFit/>
          </a:bodyPr>
          <a:lstStyle/>
          <a:p>
            <a:pPr algn="ctr"/>
            <a:r>
              <a:rPr lang="es-CO" sz="1200" b="1" dirty="0"/>
              <a:t>3. ANÁLISIS </a:t>
            </a:r>
          </a:p>
          <a:p>
            <a:pPr algn="ctr"/>
            <a:r>
              <a:rPr lang="es-CO" sz="1200" b="1" dirty="0"/>
              <a:t>DE RIESGO  o DETALLADO</a:t>
            </a:r>
          </a:p>
        </p:txBody>
      </p:sp>
      <p:sp>
        <p:nvSpPr>
          <p:cNvPr id="254" name="CuadroTexto 253">
            <a:extLst>
              <a:ext uri="{FF2B5EF4-FFF2-40B4-BE49-F238E27FC236}">
                <a16:creationId xmlns:a16="http://schemas.microsoft.com/office/drawing/2014/main" id="{8C6AE9E8-D830-C14F-8250-2FE2B3C186D6}"/>
              </a:ext>
            </a:extLst>
          </p:cNvPr>
          <p:cNvSpPr txBox="1"/>
          <p:nvPr/>
        </p:nvSpPr>
        <p:spPr>
          <a:xfrm>
            <a:off x="6105723" y="1775554"/>
            <a:ext cx="2305991" cy="307777"/>
          </a:xfrm>
          <a:prstGeom prst="rect">
            <a:avLst/>
          </a:prstGeom>
          <a:noFill/>
        </p:spPr>
        <p:txBody>
          <a:bodyPr wrap="square" rtlCol="0">
            <a:spAutoFit/>
          </a:bodyPr>
          <a:lstStyle/>
          <a:p>
            <a:pPr algn="ctr"/>
            <a:r>
              <a:rPr lang="es-CO" sz="1400" b="1" dirty="0"/>
              <a:t>4. DECLARACIÓN</a:t>
            </a:r>
          </a:p>
        </p:txBody>
      </p:sp>
      <p:sp>
        <p:nvSpPr>
          <p:cNvPr id="255" name="CuadroTexto 254">
            <a:extLst>
              <a:ext uri="{FF2B5EF4-FFF2-40B4-BE49-F238E27FC236}">
                <a16:creationId xmlns:a16="http://schemas.microsoft.com/office/drawing/2014/main" id="{38898D93-CA9B-534F-BE2D-30198F624BD1}"/>
              </a:ext>
            </a:extLst>
          </p:cNvPr>
          <p:cNvSpPr txBox="1"/>
          <p:nvPr/>
        </p:nvSpPr>
        <p:spPr>
          <a:xfrm>
            <a:off x="8723795" y="1809059"/>
            <a:ext cx="1678912" cy="276999"/>
          </a:xfrm>
          <a:prstGeom prst="rect">
            <a:avLst/>
          </a:prstGeom>
          <a:noFill/>
        </p:spPr>
        <p:txBody>
          <a:bodyPr wrap="square" rtlCol="0">
            <a:spAutoFit/>
          </a:bodyPr>
          <a:lstStyle/>
          <a:p>
            <a:r>
              <a:rPr lang="es-CO" sz="1200" b="1" dirty="0"/>
              <a:t>6. INTERVENCIÓN</a:t>
            </a:r>
          </a:p>
        </p:txBody>
      </p:sp>
      <p:sp>
        <p:nvSpPr>
          <p:cNvPr id="256" name="CuadroTexto 255">
            <a:extLst>
              <a:ext uri="{FF2B5EF4-FFF2-40B4-BE49-F238E27FC236}">
                <a16:creationId xmlns:a16="http://schemas.microsoft.com/office/drawing/2014/main" id="{68DC64C6-D6BB-A644-BAF9-E7AE77147B44}"/>
              </a:ext>
            </a:extLst>
          </p:cNvPr>
          <p:cNvSpPr txBox="1"/>
          <p:nvPr/>
        </p:nvSpPr>
        <p:spPr>
          <a:xfrm>
            <a:off x="10486584" y="1822315"/>
            <a:ext cx="1577610" cy="276999"/>
          </a:xfrm>
          <a:prstGeom prst="rect">
            <a:avLst/>
          </a:prstGeom>
          <a:noFill/>
        </p:spPr>
        <p:txBody>
          <a:bodyPr wrap="square" rtlCol="0">
            <a:spAutoFit/>
          </a:bodyPr>
          <a:lstStyle/>
          <a:p>
            <a:pPr algn="ctr"/>
            <a:r>
              <a:rPr lang="es-CO" sz="1200" b="1" dirty="0"/>
              <a:t>7. VERIFICACIÓN</a:t>
            </a:r>
          </a:p>
        </p:txBody>
      </p:sp>
      <p:cxnSp>
        <p:nvCxnSpPr>
          <p:cNvPr id="273" name="Conector angular 235">
            <a:extLst>
              <a:ext uri="{FF2B5EF4-FFF2-40B4-BE49-F238E27FC236}">
                <a16:creationId xmlns:a16="http://schemas.microsoft.com/office/drawing/2014/main" id="{346AD592-FC33-E442-B80B-5C8853C5EC8E}"/>
              </a:ext>
            </a:extLst>
          </p:cNvPr>
          <p:cNvCxnSpPr>
            <a:cxnSpLocks/>
            <a:stCxn id="66" idx="2"/>
            <a:endCxn id="95" idx="0"/>
          </p:cNvCxnSpPr>
          <p:nvPr/>
        </p:nvCxnSpPr>
        <p:spPr>
          <a:xfrm rot="5400000">
            <a:off x="6853671" y="2709954"/>
            <a:ext cx="470696" cy="477005"/>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sp>
        <p:nvSpPr>
          <p:cNvPr id="299" name="CuadroTexto 298">
            <a:extLst>
              <a:ext uri="{FF2B5EF4-FFF2-40B4-BE49-F238E27FC236}">
                <a16:creationId xmlns:a16="http://schemas.microsoft.com/office/drawing/2014/main" id="{DD604180-845A-AC4E-A95F-241EFBE7262A}"/>
              </a:ext>
            </a:extLst>
          </p:cNvPr>
          <p:cNvSpPr txBox="1"/>
          <p:nvPr/>
        </p:nvSpPr>
        <p:spPr>
          <a:xfrm>
            <a:off x="10602844" y="2880366"/>
            <a:ext cx="1321225" cy="1323439"/>
          </a:xfrm>
          <a:prstGeom prst="rect">
            <a:avLst/>
          </a:prstGeom>
          <a:noFill/>
          <a:ln>
            <a:solidFill>
              <a:schemeClr val="tx1"/>
            </a:solidFill>
          </a:ln>
        </p:spPr>
        <p:txBody>
          <a:bodyPr wrap="square" rtlCol="0">
            <a:spAutoFit/>
          </a:bodyPr>
          <a:lstStyle/>
          <a:p>
            <a:pPr algn="ctr"/>
            <a:r>
              <a:rPr lang="es-CO" sz="1000" b="1" dirty="0"/>
              <a:t>Asegurar que, luego de la intervención en una temporalidad establecida, se logró la reducción del riesgo a niveles aceptables. </a:t>
            </a:r>
          </a:p>
        </p:txBody>
      </p:sp>
      <p:cxnSp>
        <p:nvCxnSpPr>
          <p:cNvPr id="308" name="Conector angular 255">
            <a:extLst>
              <a:ext uri="{FF2B5EF4-FFF2-40B4-BE49-F238E27FC236}">
                <a16:creationId xmlns:a16="http://schemas.microsoft.com/office/drawing/2014/main" id="{463E39BD-8CA1-7645-8E16-6C58B8D81E02}"/>
              </a:ext>
            </a:extLst>
          </p:cNvPr>
          <p:cNvCxnSpPr>
            <a:cxnSpLocks/>
            <a:stCxn id="67" idx="3"/>
            <a:endCxn id="299" idx="1"/>
          </p:cNvCxnSpPr>
          <p:nvPr/>
        </p:nvCxnSpPr>
        <p:spPr>
          <a:xfrm flipV="1">
            <a:off x="10257581" y="3542086"/>
            <a:ext cx="345263" cy="1460984"/>
          </a:xfrm>
          <a:prstGeom prst="bentConnector3">
            <a:avLst>
              <a:gd name="adj1" fmla="val 50000"/>
            </a:avLst>
          </a:prstGeom>
          <a:ln>
            <a:tailEnd type="triangle"/>
          </a:ln>
        </p:spPr>
        <p:style>
          <a:lnRef idx="1">
            <a:schemeClr val="dk1"/>
          </a:lnRef>
          <a:fillRef idx="0">
            <a:schemeClr val="dk1"/>
          </a:fillRef>
          <a:effectRef idx="0">
            <a:schemeClr val="dk1"/>
          </a:effectRef>
          <a:fontRef idx="minor">
            <a:schemeClr val="tx1"/>
          </a:fontRef>
        </p:style>
      </p:cxnSp>
      <p:sp>
        <p:nvSpPr>
          <p:cNvPr id="111" name="CuadroTexto 110">
            <a:extLst>
              <a:ext uri="{FF2B5EF4-FFF2-40B4-BE49-F238E27FC236}">
                <a16:creationId xmlns:a16="http://schemas.microsoft.com/office/drawing/2014/main" id="{10D31114-D1E4-CF43-B6B1-C47962C7AA45}"/>
              </a:ext>
            </a:extLst>
          </p:cNvPr>
          <p:cNvSpPr txBox="1"/>
          <p:nvPr/>
        </p:nvSpPr>
        <p:spPr>
          <a:xfrm>
            <a:off x="6137579" y="4631670"/>
            <a:ext cx="1764710" cy="523220"/>
          </a:xfrm>
          <a:prstGeom prst="rect">
            <a:avLst/>
          </a:prstGeom>
          <a:noFill/>
        </p:spPr>
        <p:txBody>
          <a:bodyPr wrap="square" rtlCol="0">
            <a:spAutoFit/>
          </a:bodyPr>
          <a:lstStyle/>
          <a:p>
            <a:pPr algn="ctr"/>
            <a:r>
              <a:rPr lang="es-CO" sz="1400" b="1" dirty="0"/>
              <a:t>5. ANÁLISIS DE RESPONSABILIDAD</a:t>
            </a:r>
          </a:p>
        </p:txBody>
      </p:sp>
      <p:sp>
        <p:nvSpPr>
          <p:cNvPr id="90" name="CuadroTexto 89">
            <a:extLst>
              <a:ext uri="{FF2B5EF4-FFF2-40B4-BE49-F238E27FC236}">
                <a16:creationId xmlns:a16="http://schemas.microsoft.com/office/drawing/2014/main" id="{19172BBC-2839-E7C3-7240-B394A57C7833}"/>
              </a:ext>
            </a:extLst>
          </p:cNvPr>
          <p:cNvSpPr txBox="1"/>
          <p:nvPr/>
        </p:nvSpPr>
        <p:spPr>
          <a:xfrm>
            <a:off x="2816272" y="5934264"/>
            <a:ext cx="1948241" cy="461665"/>
          </a:xfrm>
          <a:prstGeom prst="rect">
            <a:avLst/>
          </a:prstGeom>
          <a:solidFill>
            <a:schemeClr val="bg2"/>
          </a:solidFill>
          <a:ln>
            <a:solidFill>
              <a:schemeClr val="tx1"/>
            </a:solidFill>
          </a:ln>
        </p:spPr>
        <p:txBody>
          <a:bodyPr wrap="square" rtlCol="0">
            <a:spAutoFit/>
          </a:bodyPr>
          <a:lstStyle/>
          <a:p>
            <a:pPr algn="ctr"/>
            <a:r>
              <a:rPr lang="es-CO" sz="1200" dirty="0"/>
              <a:t>Remisión a autoridades competentes</a:t>
            </a:r>
          </a:p>
        </p:txBody>
      </p:sp>
      <p:cxnSp>
        <p:nvCxnSpPr>
          <p:cNvPr id="14" name="Conector recto de flecha 13">
            <a:extLst>
              <a:ext uri="{FF2B5EF4-FFF2-40B4-BE49-F238E27FC236}">
                <a16:creationId xmlns:a16="http://schemas.microsoft.com/office/drawing/2014/main" id="{8728E6D7-37CA-8277-A98D-74CF00C38281}"/>
              </a:ext>
            </a:extLst>
          </p:cNvPr>
          <p:cNvCxnSpPr>
            <a:cxnSpLocks/>
          </p:cNvCxnSpPr>
          <p:nvPr/>
        </p:nvCxnSpPr>
        <p:spPr>
          <a:xfrm>
            <a:off x="9534997" y="3839936"/>
            <a:ext cx="0" cy="65530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2" name="CuadroTexto 61">
            <a:extLst>
              <a:ext uri="{FF2B5EF4-FFF2-40B4-BE49-F238E27FC236}">
                <a16:creationId xmlns:a16="http://schemas.microsoft.com/office/drawing/2014/main" id="{54F1C290-8987-B474-964B-F5879B99AA31}"/>
              </a:ext>
            </a:extLst>
          </p:cNvPr>
          <p:cNvSpPr txBox="1"/>
          <p:nvPr/>
        </p:nvSpPr>
        <p:spPr>
          <a:xfrm>
            <a:off x="1715461" y="2990210"/>
            <a:ext cx="404282" cy="246221"/>
          </a:xfrm>
          <a:prstGeom prst="rect">
            <a:avLst/>
          </a:prstGeom>
          <a:solidFill>
            <a:srgbClr val="FF0000">
              <a:alpha val="14624"/>
            </a:srgbClr>
          </a:solidFill>
          <a:ln>
            <a:solidFill>
              <a:schemeClr val="tx1"/>
            </a:solidFill>
          </a:ln>
        </p:spPr>
        <p:txBody>
          <a:bodyPr wrap="square" rtlCol="0">
            <a:spAutoFit/>
          </a:bodyPr>
          <a:lstStyle/>
          <a:p>
            <a:pPr algn="ctr"/>
            <a:r>
              <a:rPr lang="es-CO" sz="1000" b="1" dirty="0"/>
              <a:t>NO</a:t>
            </a:r>
          </a:p>
        </p:txBody>
      </p:sp>
      <p:sp>
        <p:nvSpPr>
          <p:cNvPr id="64" name="CuadroTexto 63">
            <a:extLst>
              <a:ext uri="{FF2B5EF4-FFF2-40B4-BE49-F238E27FC236}">
                <a16:creationId xmlns:a16="http://schemas.microsoft.com/office/drawing/2014/main" id="{F22C0C3C-22AF-50AF-F180-11243B6292FC}"/>
              </a:ext>
            </a:extLst>
          </p:cNvPr>
          <p:cNvSpPr txBox="1"/>
          <p:nvPr/>
        </p:nvSpPr>
        <p:spPr>
          <a:xfrm>
            <a:off x="5733888" y="3730876"/>
            <a:ext cx="367306" cy="230832"/>
          </a:xfrm>
          <a:prstGeom prst="rect">
            <a:avLst/>
          </a:prstGeom>
          <a:solidFill>
            <a:srgbClr val="FF0000">
              <a:alpha val="15143"/>
            </a:srgbClr>
          </a:solidFill>
          <a:ln>
            <a:solidFill>
              <a:schemeClr val="tx1"/>
            </a:solidFill>
          </a:ln>
        </p:spPr>
        <p:txBody>
          <a:bodyPr wrap="square" rtlCol="0">
            <a:spAutoFit/>
          </a:bodyPr>
          <a:lstStyle/>
          <a:p>
            <a:pPr algn="ctr"/>
            <a:r>
              <a:rPr lang="es-CO" sz="900" b="1" dirty="0"/>
              <a:t>NO</a:t>
            </a:r>
          </a:p>
        </p:txBody>
      </p:sp>
      <p:sp>
        <p:nvSpPr>
          <p:cNvPr id="65" name="CuadroTexto 64">
            <a:extLst>
              <a:ext uri="{FF2B5EF4-FFF2-40B4-BE49-F238E27FC236}">
                <a16:creationId xmlns:a16="http://schemas.microsoft.com/office/drawing/2014/main" id="{1AB13BF8-1FE3-CA20-AAAB-C937A9CA4285}"/>
              </a:ext>
            </a:extLst>
          </p:cNvPr>
          <p:cNvSpPr txBox="1"/>
          <p:nvPr/>
        </p:nvSpPr>
        <p:spPr>
          <a:xfrm>
            <a:off x="333038" y="2393085"/>
            <a:ext cx="1168694" cy="276999"/>
          </a:xfrm>
          <a:prstGeom prst="rect">
            <a:avLst/>
          </a:prstGeom>
          <a:noFill/>
          <a:ln>
            <a:solidFill>
              <a:schemeClr val="tx1"/>
            </a:solidFill>
          </a:ln>
        </p:spPr>
        <p:txBody>
          <a:bodyPr wrap="square" rtlCol="0">
            <a:spAutoFit/>
          </a:bodyPr>
          <a:lstStyle/>
          <a:p>
            <a:pPr algn="ctr"/>
            <a:r>
              <a:rPr lang="es-CO" sz="1200" b="1" dirty="0"/>
              <a:t>SOSPECHA</a:t>
            </a:r>
          </a:p>
        </p:txBody>
      </p:sp>
      <p:cxnSp>
        <p:nvCxnSpPr>
          <p:cNvPr id="74" name="Conector recto de flecha 73">
            <a:extLst>
              <a:ext uri="{FF2B5EF4-FFF2-40B4-BE49-F238E27FC236}">
                <a16:creationId xmlns:a16="http://schemas.microsoft.com/office/drawing/2014/main" id="{7897B5B8-C094-76FB-E810-14714E38AD2E}"/>
              </a:ext>
            </a:extLst>
          </p:cNvPr>
          <p:cNvCxnSpPr>
            <a:cxnSpLocks/>
            <a:stCxn id="65" idx="2"/>
            <a:endCxn id="192" idx="0"/>
          </p:cNvCxnSpPr>
          <p:nvPr/>
        </p:nvCxnSpPr>
        <p:spPr>
          <a:xfrm>
            <a:off x="917385" y="2670084"/>
            <a:ext cx="5137" cy="37325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8" name="Conector recto de flecha 77">
            <a:extLst>
              <a:ext uri="{FF2B5EF4-FFF2-40B4-BE49-F238E27FC236}">
                <a16:creationId xmlns:a16="http://schemas.microsoft.com/office/drawing/2014/main" id="{F10FD2EE-67BE-2212-92D3-053725426E26}"/>
              </a:ext>
            </a:extLst>
          </p:cNvPr>
          <p:cNvCxnSpPr>
            <a:cxnSpLocks/>
            <a:endCxn id="7" idx="0"/>
          </p:cNvCxnSpPr>
          <p:nvPr/>
        </p:nvCxnSpPr>
        <p:spPr>
          <a:xfrm>
            <a:off x="2924660" y="4380328"/>
            <a:ext cx="0" cy="312214"/>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9" name="CuadroTexto 78">
            <a:extLst>
              <a:ext uri="{FF2B5EF4-FFF2-40B4-BE49-F238E27FC236}">
                <a16:creationId xmlns:a16="http://schemas.microsoft.com/office/drawing/2014/main" id="{A44A8489-A543-4E2E-5B01-32ECF9896369}"/>
              </a:ext>
            </a:extLst>
          </p:cNvPr>
          <p:cNvSpPr txBox="1"/>
          <p:nvPr/>
        </p:nvSpPr>
        <p:spPr>
          <a:xfrm>
            <a:off x="3759317" y="2673194"/>
            <a:ext cx="307319" cy="246221"/>
          </a:xfrm>
          <a:prstGeom prst="rect">
            <a:avLst/>
          </a:prstGeom>
          <a:solidFill>
            <a:srgbClr val="FF0000">
              <a:alpha val="14872"/>
            </a:srgbClr>
          </a:solidFill>
          <a:ln>
            <a:solidFill>
              <a:schemeClr val="tx1"/>
            </a:solidFill>
          </a:ln>
        </p:spPr>
        <p:txBody>
          <a:bodyPr wrap="square" rtlCol="0">
            <a:spAutoFit/>
          </a:bodyPr>
          <a:lstStyle/>
          <a:p>
            <a:pPr algn="ctr"/>
            <a:r>
              <a:rPr lang="es-CO" sz="1000" b="1" dirty="0"/>
              <a:t>SI</a:t>
            </a:r>
          </a:p>
        </p:txBody>
      </p:sp>
      <p:sp>
        <p:nvSpPr>
          <p:cNvPr id="112" name="CuadroTexto 111">
            <a:extLst>
              <a:ext uri="{FF2B5EF4-FFF2-40B4-BE49-F238E27FC236}">
                <a16:creationId xmlns:a16="http://schemas.microsoft.com/office/drawing/2014/main" id="{A22171E6-8BCF-4EA1-AA32-5ECE70CB41BF}"/>
              </a:ext>
            </a:extLst>
          </p:cNvPr>
          <p:cNvSpPr txBox="1"/>
          <p:nvPr/>
        </p:nvSpPr>
        <p:spPr>
          <a:xfrm>
            <a:off x="10610986" y="4938592"/>
            <a:ext cx="1321225" cy="400110"/>
          </a:xfrm>
          <a:prstGeom prst="rect">
            <a:avLst/>
          </a:prstGeom>
          <a:noFill/>
          <a:ln>
            <a:solidFill>
              <a:schemeClr val="tx1"/>
            </a:solidFill>
          </a:ln>
        </p:spPr>
        <p:txBody>
          <a:bodyPr wrap="square" rtlCol="0">
            <a:spAutoFit/>
          </a:bodyPr>
          <a:lstStyle/>
          <a:p>
            <a:pPr algn="ctr"/>
            <a:r>
              <a:rPr lang="es-CO" sz="1000" dirty="0"/>
              <a:t>Acto administrativo, cierre de expediente</a:t>
            </a:r>
          </a:p>
        </p:txBody>
      </p:sp>
      <p:cxnSp>
        <p:nvCxnSpPr>
          <p:cNvPr id="116" name="Conector recto de flecha 115">
            <a:extLst>
              <a:ext uri="{FF2B5EF4-FFF2-40B4-BE49-F238E27FC236}">
                <a16:creationId xmlns:a16="http://schemas.microsoft.com/office/drawing/2014/main" id="{7A6D1C60-DBE2-E1BF-E076-CD37287FE71A}"/>
              </a:ext>
            </a:extLst>
          </p:cNvPr>
          <p:cNvCxnSpPr>
            <a:stCxn id="299" idx="2"/>
            <a:endCxn id="112" idx="0"/>
          </p:cNvCxnSpPr>
          <p:nvPr/>
        </p:nvCxnSpPr>
        <p:spPr>
          <a:xfrm>
            <a:off x="11263457" y="4203805"/>
            <a:ext cx="8142" cy="734787"/>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 name="Rombo 6">
            <a:extLst>
              <a:ext uri="{FF2B5EF4-FFF2-40B4-BE49-F238E27FC236}">
                <a16:creationId xmlns:a16="http://schemas.microsoft.com/office/drawing/2014/main" id="{17BA2286-1BFF-F9FA-A77B-A6683672CC6C}"/>
              </a:ext>
            </a:extLst>
          </p:cNvPr>
          <p:cNvSpPr/>
          <p:nvPr/>
        </p:nvSpPr>
        <p:spPr>
          <a:xfrm>
            <a:off x="2392606" y="4692542"/>
            <a:ext cx="1064108" cy="688508"/>
          </a:xfrm>
          <a:prstGeom prst="diamond">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89" name="Rombo 88">
            <a:extLst>
              <a:ext uri="{FF2B5EF4-FFF2-40B4-BE49-F238E27FC236}">
                <a16:creationId xmlns:a16="http://schemas.microsoft.com/office/drawing/2014/main" id="{B71564BE-C7E4-EFBA-D3AF-33A112F7505E}"/>
              </a:ext>
            </a:extLst>
          </p:cNvPr>
          <p:cNvSpPr/>
          <p:nvPr/>
        </p:nvSpPr>
        <p:spPr>
          <a:xfrm>
            <a:off x="4816474" y="4002182"/>
            <a:ext cx="1047210" cy="632004"/>
          </a:xfrm>
          <a:prstGeom prst="diamond">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14" name="Terminador 113">
            <a:extLst>
              <a:ext uri="{FF2B5EF4-FFF2-40B4-BE49-F238E27FC236}">
                <a16:creationId xmlns:a16="http://schemas.microsoft.com/office/drawing/2014/main" id="{FDC02A6F-DF4E-A962-8151-617D3F93015A}"/>
              </a:ext>
            </a:extLst>
          </p:cNvPr>
          <p:cNvSpPr/>
          <p:nvPr/>
        </p:nvSpPr>
        <p:spPr>
          <a:xfrm>
            <a:off x="443015" y="2155188"/>
            <a:ext cx="1001183" cy="165803"/>
          </a:xfrm>
          <a:prstGeom prst="flowChartTerminator">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900" dirty="0">
                <a:ln w="0"/>
                <a:solidFill>
                  <a:schemeClr val="tx1"/>
                </a:solidFill>
                <a:effectLst>
                  <a:outerShdw blurRad="38100" dist="19050" dir="2700000" algn="tl" rotWithShape="0">
                    <a:schemeClr val="dk1">
                      <a:alpha val="40000"/>
                    </a:schemeClr>
                  </a:outerShdw>
                </a:effectLst>
              </a:rPr>
              <a:t>INICIO</a:t>
            </a:r>
          </a:p>
        </p:txBody>
      </p:sp>
      <p:sp>
        <p:nvSpPr>
          <p:cNvPr id="115" name="Terminador 114">
            <a:extLst>
              <a:ext uri="{FF2B5EF4-FFF2-40B4-BE49-F238E27FC236}">
                <a16:creationId xmlns:a16="http://schemas.microsoft.com/office/drawing/2014/main" id="{B6857390-FF1C-FAFE-3222-A79B7FFF6741}"/>
              </a:ext>
            </a:extLst>
          </p:cNvPr>
          <p:cNvSpPr/>
          <p:nvPr/>
        </p:nvSpPr>
        <p:spPr>
          <a:xfrm>
            <a:off x="10856532" y="5799200"/>
            <a:ext cx="1001183" cy="165803"/>
          </a:xfrm>
          <a:prstGeom prst="flowChartTerminator">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_tradnl" sz="900" dirty="0">
                <a:ln w="0"/>
                <a:solidFill>
                  <a:schemeClr val="tx1"/>
                </a:solidFill>
                <a:effectLst>
                  <a:outerShdw blurRad="38100" dist="19050" dir="2700000" algn="tl" rotWithShape="0">
                    <a:schemeClr val="dk1">
                      <a:alpha val="40000"/>
                    </a:schemeClr>
                  </a:outerShdw>
                </a:effectLst>
              </a:rPr>
              <a:t>FIN</a:t>
            </a:r>
          </a:p>
        </p:txBody>
      </p:sp>
      <p:sp>
        <p:nvSpPr>
          <p:cNvPr id="120" name="Multidocumento 119">
            <a:extLst>
              <a:ext uri="{FF2B5EF4-FFF2-40B4-BE49-F238E27FC236}">
                <a16:creationId xmlns:a16="http://schemas.microsoft.com/office/drawing/2014/main" id="{3E874779-C47C-1291-386E-112B31321326}"/>
              </a:ext>
            </a:extLst>
          </p:cNvPr>
          <p:cNvSpPr/>
          <p:nvPr/>
        </p:nvSpPr>
        <p:spPr>
          <a:xfrm>
            <a:off x="4285361" y="2386315"/>
            <a:ext cx="1590586" cy="1128907"/>
          </a:xfrm>
          <a:prstGeom prst="flowChartMultidocumen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21" name="Documento 120">
            <a:extLst>
              <a:ext uri="{FF2B5EF4-FFF2-40B4-BE49-F238E27FC236}">
                <a16:creationId xmlns:a16="http://schemas.microsoft.com/office/drawing/2014/main" id="{8993AA53-1195-1292-0055-04D210871A64}"/>
              </a:ext>
            </a:extLst>
          </p:cNvPr>
          <p:cNvSpPr/>
          <p:nvPr/>
        </p:nvSpPr>
        <p:spPr>
          <a:xfrm>
            <a:off x="2241463" y="2274106"/>
            <a:ext cx="1456283" cy="2254461"/>
          </a:xfrm>
          <a:prstGeom prst="flowChartDocumen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25" name="Documento 124">
            <a:extLst>
              <a:ext uri="{FF2B5EF4-FFF2-40B4-BE49-F238E27FC236}">
                <a16:creationId xmlns:a16="http://schemas.microsoft.com/office/drawing/2014/main" id="{91CDE108-8DB5-302E-1DCF-53514B886506}"/>
              </a:ext>
            </a:extLst>
          </p:cNvPr>
          <p:cNvSpPr/>
          <p:nvPr/>
        </p:nvSpPr>
        <p:spPr>
          <a:xfrm>
            <a:off x="8815876" y="2688941"/>
            <a:ext cx="1456283" cy="1214055"/>
          </a:xfrm>
          <a:prstGeom prst="flowChartDocumen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sp>
        <p:nvSpPr>
          <p:cNvPr id="192" name="Rombo 191">
            <a:extLst>
              <a:ext uri="{FF2B5EF4-FFF2-40B4-BE49-F238E27FC236}">
                <a16:creationId xmlns:a16="http://schemas.microsoft.com/office/drawing/2014/main" id="{F4BD7B02-BE96-4E2D-36D2-5B9A5EFC6264}"/>
              </a:ext>
            </a:extLst>
          </p:cNvPr>
          <p:cNvSpPr/>
          <p:nvPr/>
        </p:nvSpPr>
        <p:spPr>
          <a:xfrm>
            <a:off x="204500" y="3043338"/>
            <a:ext cx="1436044" cy="959273"/>
          </a:xfrm>
          <a:prstGeom prst="diamond">
            <a:avLst/>
          </a:prstGeom>
          <a:noFill/>
          <a:ln w="127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_tradnl" dirty="0"/>
          </a:p>
        </p:txBody>
      </p:sp>
      <p:pic>
        <p:nvPicPr>
          <p:cNvPr id="8" name="Imagen 7" descr="Logo MinAmbiente">
            <a:extLst>
              <a:ext uri="{FF2B5EF4-FFF2-40B4-BE49-F238E27FC236}">
                <a16:creationId xmlns:a16="http://schemas.microsoft.com/office/drawing/2014/main" id="{1435B6E3-9BA7-FB07-1628-937AD4C1900E}"/>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07176" y="6085275"/>
            <a:ext cx="1343954" cy="777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33870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94"/>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33"/>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8"/>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21"/>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8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9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72"/>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75"/>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84"/>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8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5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89"/>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20"/>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83"/>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79"/>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91"/>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10"/>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66"/>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95"/>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96"/>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97"/>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99"/>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100"/>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254"/>
                                        </p:tgtEl>
                                        <p:attrNameLst>
                                          <p:attrName>style.visibility</p:attrName>
                                        </p:attrNameLst>
                                      </p:cBhvr>
                                      <p:to>
                                        <p:strVal val="visible"/>
                                      </p:to>
                                    </p:set>
                                  </p:childTnLst>
                                </p:cTn>
                              </p:par>
                              <p:par>
                                <p:cTn id="99" presetID="1" presetClass="entr" presetSubtype="0" fill="hold" nodeType="withEffect">
                                  <p:stCondLst>
                                    <p:cond delay="0"/>
                                  </p:stCondLst>
                                  <p:childTnLst>
                                    <p:set>
                                      <p:cBhvr>
                                        <p:cTn id="100" dur="1" fill="hold">
                                          <p:stCondLst>
                                            <p:cond delay="0"/>
                                          </p:stCondLst>
                                        </p:cTn>
                                        <p:tgtEl>
                                          <p:spTgt spid="273"/>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85"/>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64"/>
                                        </p:tgtEl>
                                        <p:attrNameLst>
                                          <p:attrName>style.visibility</p:attrName>
                                        </p:attrNameLst>
                                      </p:cBhvr>
                                      <p:to>
                                        <p:strVal val="visible"/>
                                      </p:to>
                                    </p:set>
                                  </p:childTnLst>
                                </p:cTn>
                              </p:par>
                            </p:childTnLst>
                          </p:cTn>
                        </p:par>
                      </p:childTnLst>
                    </p:cTn>
                  </p:par>
                  <p:par>
                    <p:cTn id="105" fill="hold">
                      <p:stCondLst>
                        <p:cond delay="indefinite"/>
                      </p:stCondLst>
                      <p:childTnLst>
                        <p:par>
                          <p:cTn id="106" fill="hold">
                            <p:stCondLst>
                              <p:cond delay="0"/>
                            </p:stCondLst>
                            <p:childTnLst>
                              <p:par>
                                <p:cTn id="107" presetID="1" presetClass="entr" presetSubtype="0" fill="hold" grpId="0" nodeType="clickEffect">
                                  <p:stCondLst>
                                    <p:cond delay="0"/>
                                  </p:stCondLst>
                                  <p:childTnLst>
                                    <p:set>
                                      <p:cBhvr>
                                        <p:cTn id="108" dur="1" fill="hold">
                                          <p:stCondLst>
                                            <p:cond delay="0"/>
                                          </p:stCondLst>
                                        </p:cTn>
                                        <p:tgtEl>
                                          <p:spTgt spid="11"/>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01"/>
                                        </p:tgtEl>
                                        <p:attrNameLst>
                                          <p:attrName>style.visibility</p:attrName>
                                        </p:attrNameLst>
                                      </p:cBhvr>
                                      <p:to>
                                        <p:strVal val="visible"/>
                                      </p:to>
                                    </p:set>
                                  </p:childTnLst>
                                </p:cTn>
                              </p:par>
                              <p:par>
                                <p:cTn id="111" presetID="1" presetClass="entr" presetSubtype="0" fill="hold" grpId="0" nodeType="withEffect">
                                  <p:stCondLst>
                                    <p:cond delay="0"/>
                                  </p:stCondLst>
                                  <p:childTnLst>
                                    <p:set>
                                      <p:cBhvr>
                                        <p:cTn id="112" dur="1" fill="hold">
                                          <p:stCondLst>
                                            <p:cond delay="0"/>
                                          </p:stCondLst>
                                        </p:cTn>
                                        <p:tgtEl>
                                          <p:spTgt spid="102"/>
                                        </p:tgtEl>
                                        <p:attrNameLst>
                                          <p:attrName>style.visibility</p:attrName>
                                        </p:attrNameLst>
                                      </p:cBhvr>
                                      <p:to>
                                        <p:strVal val="visible"/>
                                      </p:to>
                                    </p:set>
                                  </p:childTnLst>
                                </p:cTn>
                              </p:par>
                              <p:par>
                                <p:cTn id="113" presetID="1" presetClass="entr" presetSubtype="0" fill="hold" nodeType="withEffect">
                                  <p:stCondLst>
                                    <p:cond delay="0"/>
                                  </p:stCondLst>
                                  <p:childTnLst>
                                    <p:set>
                                      <p:cBhvr>
                                        <p:cTn id="114" dur="1" fill="hold">
                                          <p:stCondLst>
                                            <p:cond delay="0"/>
                                          </p:stCondLst>
                                        </p:cTn>
                                        <p:tgtEl>
                                          <p:spTgt spid="104"/>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11"/>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103"/>
                                        </p:tgtEl>
                                        <p:attrNameLst>
                                          <p:attrName>style.visibility</p:attrName>
                                        </p:attrNameLst>
                                      </p:cBhvr>
                                      <p:to>
                                        <p:strVal val="visible"/>
                                      </p:to>
                                    </p:set>
                                  </p:childTnLst>
                                </p:cTn>
                              </p:par>
                            </p:childTnLst>
                          </p:cTn>
                        </p:par>
                      </p:childTnLst>
                    </p:cTn>
                  </p:par>
                  <p:par>
                    <p:cTn id="119" fill="hold">
                      <p:stCondLst>
                        <p:cond delay="indefinite"/>
                      </p:stCondLst>
                      <p:childTnLst>
                        <p:par>
                          <p:cTn id="120" fill="hold">
                            <p:stCondLst>
                              <p:cond delay="0"/>
                            </p:stCondLst>
                            <p:childTnLst>
                              <p:par>
                                <p:cTn id="121" presetID="1" presetClass="entr" presetSubtype="0" fill="hold" grpId="0" nodeType="clickEffect">
                                  <p:stCondLst>
                                    <p:cond delay="0"/>
                                  </p:stCondLst>
                                  <p:childTnLst>
                                    <p:set>
                                      <p:cBhvr>
                                        <p:cTn id="122" dur="1" fill="hold">
                                          <p:stCondLst>
                                            <p:cond delay="0"/>
                                          </p:stCondLst>
                                        </p:cTn>
                                        <p:tgtEl>
                                          <p:spTgt spid="12"/>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67"/>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98"/>
                                        </p:tgtEl>
                                        <p:attrNameLst>
                                          <p:attrName>style.visibility</p:attrName>
                                        </p:attrNameLst>
                                      </p:cBhvr>
                                      <p:to>
                                        <p:strVal val="visible"/>
                                      </p:to>
                                    </p:set>
                                  </p:childTnLst>
                                </p:cTn>
                              </p:par>
                              <p:par>
                                <p:cTn id="127" presetID="1" presetClass="entr" presetSubtype="0" fill="hold" grpId="0" nodeType="withEffect">
                                  <p:stCondLst>
                                    <p:cond delay="0"/>
                                  </p:stCondLst>
                                  <p:childTnLst>
                                    <p:set>
                                      <p:cBhvr>
                                        <p:cTn id="128" dur="1" fill="hold">
                                          <p:stCondLst>
                                            <p:cond delay="0"/>
                                          </p:stCondLst>
                                        </p:cTn>
                                        <p:tgtEl>
                                          <p:spTgt spid="255"/>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0"/>
                                          </p:stCondLst>
                                        </p:cTn>
                                        <p:tgtEl>
                                          <p:spTgt spid="14"/>
                                        </p:tgtEl>
                                        <p:attrNameLst>
                                          <p:attrName>style.visibility</p:attrName>
                                        </p:attrNameLst>
                                      </p:cBhvr>
                                      <p:to>
                                        <p:strVal val="visible"/>
                                      </p:to>
                                    </p:set>
                                  </p:childTnLst>
                                </p:cTn>
                              </p:par>
                              <p:par>
                                <p:cTn id="131" presetID="1" presetClass="entr" presetSubtype="0" fill="hold" grpId="0" nodeType="withEffect">
                                  <p:stCondLst>
                                    <p:cond delay="0"/>
                                  </p:stCondLst>
                                  <p:childTnLst>
                                    <p:set>
                                      <p:cBhvr>
                                        <p:cTn id="132" dur="1" fill="hold">
                                          <p:stCondLst>
                                            <p:cond delay="0"/>
                                          </p:stCondLst>
                                        </p:cTn>
                                        <p:tgtEl>
                                          <p:spTgt spid="125"/>
                                        </p:tgtEl>
                                        <p:attrNameLst>
                                          <p:attrName>style.visibility</p:attrName>
                                        </p:attrNameLst>
                                      </p:cBhvr>
                                      <p:to>
                                        <p:strVal val="visible"/>
                                      </p:to>
                                    </p:set>
                                  </p:childTnLst>
                                </p:cTn>
                              </p:par>
                              <p:par>
                                <p:cTn id="133" presetID="1" presetClass="entr" presetSubtype="0" fill="hold" nodeType="withEffect">
                                  <p:stCondLst>
                                    <p:cond delay="0"/>
                                  </p:stCondLst>
                                  <p:childTnLst>
                                    <p:set>
                                      <p:cBhvr>
                                        <p:cTn id="134" dur="1" fill="hold">
                                          <p:stCondLst>
                                            <p:cond delay="0"/>
                                          </p:stCondLst>
                                        </p:cTn>
                                        <p:tgtEl>
                                          <p:spTgt spid="107"/>
                                        </p:tgtEl>
                                        <p:attrNameLst>
                                          <p:attrName>style.visibility</p:attrName>
                                        </p:attrNameLst>
                                      </p:cBhvr>
                                      <p:to>
                                        <p:strVal val="visible"/>
                                      </p:to>
                                    </p:set>
                                  </p:childTnLst>
                                </p:cTn>
                              </p:par>
                              <p:par>
                                <p:cTn id="135" presetID="1" presetClass="entr" presetSubtype="0" fill="hold" nodeType="withEffect">
                                  <p:stCondLst>
                                    <p:cond delay="0"/>
                                  </p:stCondLst>
                                  <p:childTnLst>
                                    <p:set>
                                      <p:cBhvr>
                                        <p:cTn id="136" dur="1" fill="hold">
                                          <p:stCondLst>
                                            <p:cond delay="0"/>
                                          </p:stCondLst>
                                        </p:cTn>
                                        <p:tgtEl>
                                          <p:spTgt spid="105"/>
                                        </p:tgtEl>
                                        <p:attrNameLst>
                                          <p:attrName>style.visibility</p:attrName>
                                        </p:attrNameLst>
                                      </p:cBhvr>
                                      <p:to>
                                        <p:strVal val="visible"/>
                                      </p:to>
                                    </p:set>
                                  </p:childTnLst>
                                </p:cTn>
                              </p:par>
                            </p:childTnLst>
                          </p:cTn>
                        </p:par>
                      </p:childTnLst>
                    </p:cTn>
                  </p:par>
                  <p:par>
                    <p:cTn id="137" fill="hold">
                      <p:stCondLst>
                        <p:cond delay="indefinite"/>
                      </p:stCondLst>
                      <p:childTnLst>
                        <p:par>
                          <p:cTn id="138" fill="hold">
                            <p:stCondLst>
                              <p:cond delay="0"/>
                            </p:stCondLst>
                            <p:childTnLst>
                              <p:par>
                                <p:cTn id="139" presetID="1" presetClass="entr" presetSubtype="0" fill="hold" grpId="0" nodeType="clickEffect">
                                  <p:stCondLst>
                                    <p:cond delay="0"/>
                                  </p:stCondLst>
                                  <p:childTnLst>
                                    <p:set>
                                      <p:cBhvr>
                                        <p:cTn id="140" dur="1" fill="hold">
                                          <p:stCondLst>
                                            <p:cond delay="0"/>
                                          </p:stCondLst>
                                        </p:cTn>
                                        <p:tgtEl>
                                          <p:spTgt spid="61"/>
                                        </p:tgtEl>
                                        <p:attrNameLst>
                                          <p:attrName>style.visibility</p:attrName>
                                        </p:attrNameLst>
                                      </p:cBhvr>
                                      <p:to>
                                        <p:strVal val="visible"/>
                                      </p:to>
                                    </p:set>
                                  </p:childTnLst>
                                </p:cTn>
                              </p:par>
                              <p:par>
                                <p:cTn id="141" presetID="1" presetClass="entr" presetSubtype="0" fill="hold" grpId="0" nodeType="withEffect">
                                  <p:stCondLst>
                                    <p:cond delay="0"/>
                                  </p:stCondLst>
                                  <p:childTnLst>
                                    <p:set>
                                      <p:cBhvr>
                                        <p:cTn id="142" dur="1" fill="hold">
                                          <p:stCondLst>
                                            <p:cond delay="0"/>
                                          </p:stCondLst>
                                        </p:cTn>
                                        <p:tgtEl>
                                          <p:spTgt spid="256"/>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299"/>
                                        </p:tgtEl>
                                        <p:attrNameLst>
                                          <p:attrName>style.visibility</p:attrName>
                                        </p:attrNameLst>
                                      </p:cBhvr>
                                      <p:to>
                                        <p:strVal val="visible"/>
                                      </p:to>
                                    </p:set>
                                  </p:childTnLst>
                                </p:cTn>
                              </p:par>
                              <p:par>
                                <p:cTn id="145" presetID="1" presetClass="entr" presetSubtype="0" fill="hold" nodeType="withEffect">
                                  <p:stCondLst>
                                    <p:cond delay="0"/>
                                  </p:stCondLst>
                                  <p:childTnLst>
                                    <p:set>
                                      <p:cBhvr>
                                        <p:cTn id="146" dur="1" fill="hold">
                                          <p:stCondLst>
                                            <p:cond delay="0"/>
                                          </p:stCondLst>
                                        </p:cTn>
                                        <p:tgtEl>
                                          <p:spTgt spid="308"/>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112"/>
                                        </p:tgtEl>
                                        <p:attrNameLst>
                                          <p:attrName>style.visibility</p:attrName>
                                        </p:attrNameLst>
                                      </p:cBhvr>
                                      <p:to>
                                        <p:strVal val="visible"/>
                                      </p:to>
                                    </p:set>
                                  </p:childTnLst>
                                </p:cTn>
                              </p:par>
                              <p:par>
                                <p:cTn id="149" presetID="1" presetClass="entr" presetSubtype="0" fill="hold" nodeType="withEffect">
                                  <p:stCondLst>
                                    <p:cond delay="0"/>
                                  </p:stCondLst>
                                  <p:childTnLst>
                                    <p:set>
                                      <p:cBhvr>
                                        <p:cTn id="150" dur="1" fill="hold">
                                          <p:stCondLst>
                                            <p:cond delay="0"/>
                                          </p:stCondLst>
                                        </p:cTn>
                                        <p:tgtEl>
                                          <p:spTgt spid="116"/>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12" grpId="0" animBg="1"/>
      <p:bldP spid="11" grpId="0" animBg="1"/>
      <p:bldP spid="10" grpId="0" animBg="1"/>
      <p:bldP spid="9" grpId="0" animBg="1"/>
      <p:bldP spid="6" grpId="0" animBg="1"/>
      <p:bldP spid="5" grpId="0" animBg="1"/>
      <p:bldP spid="66" grpId="0" animBg="1"/>
      <p:bldP spid="67" grpId="0" animBg="1"/>
      <p:bldP spid="69" grpId="0"/>
      <p:bldP spid="70" grpId="0"/>
      <p:bldP spid="71" grpId="0"/>
      <p:bldP spid="72" grpId="0"/>
      <p:bldP spid="73" grpId="0" animBg="1"/>
      <p:bldP spid="75" grpId="0" animBg="1"/>
      <p:bldP spid="76" grpId="0" animBg="1"/>
      <p:bldP spid="87" grpId="0" animBg="1"/>
      <p:bldP spid="95" grpId="0" animBg="1"/>
      <p:bldP spid="96" grpId="0" animBg="1"/>
      <p:bldP spid="97" grpId="0" animBg="1"/>
      <p:bldP spid="98" grpId="0"/>
      <p:bldP spid="101" grpId="0" animBg="1"/>
      <p:bldP spid="102" grpId="0" animBg="1"/>
      <p:bldP spid="217" grpId="0"/>
      <p:bldP spid="224" grpId="0"/>
      <p:bldP spid="233" grpId="0"/>
      <p:bldP spid="251" grpId="0"/>
      <p:bldP spid="254" grpId="0"/>
      <p:bldP spid="255" grpId="0"/>
      <p:bldP spid="256" grpId="0"/>
      <p:bldP spid="299" grpId="0" animBg="1"/>
      <p:bldP spid="111" grpId="0"/>
      <p:bldP spid="90" grpId="0" animBg="1"/>
      <p:bldP spid="62" grpId="0" animBg="1"/>
      <p:bldP spid="64" grpId="0" animBg="1"/>
      <p:bldP spid="65" grpId="0" animBg="1"/>
      <p:bldP spid="79" grpId="0" animBg="1"/>
      <p:bldP spid="112" grpId="0" animBg="1"/>
      <p:bldP spid="7" grpId="0" animBg="1"/>
      <p:bldP spid="89" grpId="0" animBg="1"/>
      <p:bldP spid="114" grpId="0" animBg="1"/>
      <p:bldP spid="115" grpId="0" animBg="1"/>
      <p:bldP spid="120" grpId="0" animBg="1"/>
      <p:bldP spid="121" grpId="0" animBg="1"/>
      <p:bldP spid="125" grpId="0" animBg="1"/>
      <p:bldP spid="19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a:extLst>
              <a:ext uri="{FF2B5EF4-FFF2-40B4-BE49-F238E27FC236}">
                <a16:creationId xmlns:a16="http://schemas.microsoft.com/office/drawing/2014/main" id="{638947A0-5054-9B44-BA5E-F943BB5ED3F0}"/>
              </a:ext>
            </a:extLst>
          </p:cNvPr>
          <p:cNvSpPr>
            <a:spLocks noChangeArrowheads="1"/>
          </p:cNvSpPr>
          <p:nvPr/>
        </p:nvSpPr>
        <p:spPr bwMode="auto">
          <a:xfrm>
            <a:off x="6696" y="3429000"/>
            <a:ext cx="12188825" cy="3427592"/>
          </a:xfrm>
          <a:prstGeom prst="rect">
            <a:avLst/>
          </a:prstGeom>
          <a:solidFill>
            <a:schemeClr val="accent1"/>
          </a:solidFill>
          <a:ln>
            <a:noFill/>
          </a:ln>
          <a:effectLst/>
        </p:spPr>
        <p:txBody>
          <a:bodyPr wrap="none" anchor="ctr"/>
          <a:lstStyle/>
          <a:p>
            <a:endParaRPr lang="en-US" sz="900" dirty="0">
              <a:latin typeface="Montserrat" pitchFamily="2" charset="77"/>
            </a:endParaRPr>
          </a:p>
        </p:txBody>
      </p:sp>
      <p:sp>
        <p:nvSpPr>
          <p:cNvPr id="11" name="TITLE">
            <a:extLst>
              <a:ext uri="{FF2B5EF4-FFF2-40B4-BE49-F238E27FC236}">
                <a16:creationId xmlns:a16="http://schemas.microsoft.com/office/drawing/2014/main" id="{77902B1B-86C5-9B41-A289-9C5F8432E93E}"/>
              </a:ext>
            </a:extLst>
          </p:cNvPr>
          <p:cNvSpPr txBox="1"/>
          <p:nvPr/>
        </p:nvSpPr>
        <p:spPr>
          <a:xfrm>
            <a:off x="2893168" y="1289538"/>
            <a:ext cx="7535081" cy="578428"/>
          </a:xfrm>
          <a:prstGeom prst="rect">
            <a:avLst/>
          </a:prstGeom>
          <a:noFill/>
        </p:spPr>
        <p:txBody>
          <a:bodyPr wrap="square" rtlCol="0" anchor="b">
            <a:spAutoFit/>
          </a:bodyPr>
          <a:lstStyle/>
          <a:p>
            <a:pPr>
              <a:lnSpc>
                <a:spcPts val="4000"/>
              </a:lnSpc>
            </a:pPr>
            <a:r>
              <a:rPr lang="en-US" sz="2800" b="1" spc="-145" dirty="0">
                <a:solidFill>
                  <a:schemeClr val="tx2"/>
                </a:solidFill>
                <a:latin typeface="Montserrat" pitchFamily="2" charset="77"/>
                <a:cs typeface="Poppins" pitchFamily="2" charset="77"/>
              </a:rPr>
              <a:t>IDENTIFICACIÓN POR SOSPECHA</a:t>
            </a:r>
          </a:p>
        </p:txBody>
      </p:sp>
      <p:sp>
        <p:nvSpPr>
          <p:cNvPr id="24" name="RECT 01">
            <a:extLst>
              <a:ext uri="{FF2B5EF4-FFF2-40B4-BE49-F238E27FC236}">
                <a16:creationId xmlns:a16="http://schemas.microsoft.com/office/drawing/2014/main" id="{CDF828EB-3C25-8F46-9EDA-A6C98D776AA5}"/>
              </a:ext>
            </a:extLst>
          </p:cNvPr>
          <p:cNvSpPr>
            <a:spLocks noChangeArrowheads="1"/>
          </p:cNvSpPr>
          <p:nvPr/>
        </p:nvSpPr>
        <p:spPr bwMode="auto">
          <a:xfrm>
            <a:off x="4156993" y="35"/>
            <a:ext cx="1911542" cy="807462"/>
          </a:xfrm>
          <a:prstGeom prst="rect">
            <a:avLst/>
          </a:prstGeom>
          <a:solidFill>
            <a:schemeClr val="accent2">
              <a:lumMod val="60000"/>
              <a:lumOff val="40000"/>
            </a:schemeClr>
          </a:solidFill>
          <a:ln>
            <a:noFill/>
          </a:ln>
          <a:effectLst/>
        </p:spPr>
        <p:txBody>
          <a:bodyPr wrap="none" anchor="ctr"/>
          <a:lstStyle/>
          <a:p>
            <a:endParaRPr lang="en-US" sz="900" dirty="0">
              <a:latin typeface="Montserrat" pitchFamily="2" charset="77"/>
            </a:endParaRPr>
          </a:p>
        </p:txBody>
      </p:sp>
      <p:sp>
        <p:nvSpPr>
          <p:cNvPr id="27" name="CIRC 01">
            <a:extLst>
              <a:ext uri="{FF2B5EF4-FFF2-40B4-BE49-F238E27FC236}">
                <a16:creationId xmlns:a16="http://schemas.microsoft.com/office/drawing/2014/main" id="{8E61406C-6941-8647-BCC9-074F68D97D49}"/>
              </a:ext>
            </a:extLst>
          </p:cNvPr>
          <p:cNvSpPr>
            <a:spLocks noChangeArrowheads="1"/>
          </p:cNvSpPr>
          <p:nvPr/>
        </p:nvSpPr>
        <p:spPr bwMode="auto">
          <a:xfrm>
            <a:off x="2208459" y="4814420"/>
            <a:ext cx="576759" cy="576758"/>
          </a:xfrm>
          <a:prstGeom prst="ellipse">
            <a:avLst/>
          </a:prstGeom>
          <a:solidFill>
            <a:schemeClr val="bg1"/>
          </a:solidFill>
          <a:ln>
            <a:noFill/>
          </a:ln>
          <a:effectLst/>
        </p:spPr>
        <p:txBody>
          <a:bodyPr wrap="none" anchor="ctr"/>
          <a:lstStyle/>
          <a:p>
            <a:endParaRPr lang="en-US" sz="900" dirty="0">
              <a:noFill/>
              <a:latin typeface="Montserrat" pitchFamily="2" charset="77"/>
            </a:endParaRPr>
          </a:p>
        </p:txBody>
      </p:sp>
      <p:sp>
        <p:nvSpPr>
          <p:cNvPr id="71" name="ICON 01">
            <a:extLst>
              <a:ext uri="{FF2B5EF4-FFF2-40B4-BE49-F238E27FC236}">
                <a16:creationId xmlns:a16="http://schemas.microsoft.com/office/drawing/2014/main" id="{6666F67C-796A-DC49-8C71-79020C67C56D}"/>
              </a:ext>
            </a:extLst>
          </p:cNvPr>
          <p:cNvSpPr>
            <a:spLocks noChangeArrowheads="1"/>
          </p:cNvSpPr>
          <p:nvPr/>
        </p:nvSpPr>
        <p:spPr bwMode="auto">
          <a:xfrm>
            <a:off x="4441881" y="4141708"/>
            <a:ext cx="359164" cy="367406"/>
          </a:xfrm>
          <a:custGeom>
            <a:avLst/>
            <a:gdLst>
              <a:gd name="connsiteX0" fmla="*/ 317313 w 718327"/>
              <a:gd name="connsiteY0" fmla="*/ 650408 h 734812"/>
              <a:gd name="connsiteX1" fmla="*/ 301073 w 718327"/>
              <a:gd name="connsiteY1" fmla="*/ 656614 h 734812"/>
              <a:gd name="connsiteX2" fmla="*/ 292328 w 718327"/>
              <a:gd name="connsiteY2" fmla="*/ 673991 h 734812"/>
              <a:gd name="connsiteX3" fmla="*/ 291079 w 718327"/>
              <a:gd name="connsiteY3" fmla="*/ 678956 h 734812"/>
              <a:gd name="connsiteX4" fmla="*/ 297325 w 718327"/>
              <a:gd name="connsiteY4" fmla="*/ 697575 h 734812"/>
              <a:gd name="connsiteX5" fmla="*/ 314815 w 718327"/>
              <a:gd name="connsiteY5" fmla="*/ 706263 h 734812"/>
              <a:gd name="connsiteX6" fmla="*/ 396017 w 718327"/>
              <a:gd name="connsiteY6" fmla="*/ 714952 h 734812"/>
              <a:gd name="connsiteX7" fmla="*/ 423500 w 718327"/>
              <a:gd name="connsiteY7" fmla="*/ 691368 h 734812"/>
              <a:gd name="connsiteX8" fmla="*/ 424750 w 718327"/>
              <a:gd name="connsiteY8" fmla="*/ 686404 h 734812"/>
              <a:gd name="connsiteX9" fmla="*/ 401014 w 718327"/>
              <a:gd name="connsiteY9" fmla="*/ 657855 h 734812"/>
              <a:gd name="connsiteX10" fmla="*/ 319812 w 718327"/>
              <a:gd name="connsiteY10" fmla="*/ 651649 h 734812"/>
              <a:gd name="connsiteX11" fmla="*/ 317313 w 718327"/>
              <a:gd name="connsiteY11" fmla="*/ 650408 h 734812"/>
              <a:gd name="connsiteX12" fmla="*/ 277508 w 718327"/>
              <a:gd name="connsiteY12" fmla="*/ 568411 h 734812"/>
              <a:gd name="connsiteX13" fmla="*/ 353037 w 718327"/>
              <a:gd name="connsiteY13" fmla="*/ 576321 h 734812"/>
              <a:gd name="connsiteX14" fmla="*/ 429824 w 718327"/>
              <a:gd name="connsiteY14" fmla="*/ 568411 h 734812"/>
              <a:gd name="connsiteX15" fmla="*/ 441154 w 718327"/>
              <a:gd name="connsiteY15" fmla="*/ 576321 h 734812"/>
              <a:gd name="connsiteX16" fmla="*/ 433601 w 718327"/>
              <a:gd name="connsiteY16" fmla="*/ 588185 h 734812"/>
              <a:gd name="connsiteX17" fmla="*/ 353037 w 718327"/>
              <a:gd name="connsiteY17" fmla="*/ 597414 h 734812"/>
              <a:gd name="connsiteX18" fmla="*/ 273731 w 718327"/>
              <a:gd name="connsiteY18" fmla="*/ 588185 h 734812"/>
              <a:gd name="connsiteX19" fmla="*/ 266179 w 718327"/>
              <a:gd name="connsiteY19" fmla="*/ 576321 h 734812"/>
              <a:gd name="connsiteX20" fmla="*/ 277508 w 718327"/>
              <a:gd name="connsiteY20" fmla="*/ 568411 h 734812"/>
              <a:gd name="connsiteX21" fmla="*/ 614638 w 718327"/>
              <a:gd name="connsiteY21" fmla="*/ 338857 h 734812"/>
              <a:gd name="connsiteX22" fmla="*/ 602145 w 718327"/>
              <a:gd name="connsiteY22" fmla="*/ 367406 h 734812"/>
              <a:gd name="connsiteX23" fmla="*/ 602145 w 718327"/>
              <a:gd name="connsiteY23" fmla="*/ 497736 h 734812"/>
              <a:gd name="connsiteX24" fmla="*/ 614638 w 718327"/>
              <a:gd name="connsiteY24" fmla="*/ 526284 h 734812"/>
              <a:gd name="connsiteX25" fmla="*/ 89947 w 718327"/>
              <a:gd name="connsiteY25" fmla="*/ 328928 h 734812"/>
              <a:gd name="connsiteX26" fmla="*/ 89947 w 718327"/>
              <a:gd name="connsiteY26" fmla="*/ 534973 h 734812"/>
              <a:gd name="connsiteX27" fmla="*/ 114932 w 718327"/>
              <a:gd name="connsiteY27" fmla="*/ 497736 h 734812"/>
              <a:gd name="connsiteX28" fmla="*/ 114932 w 718327"/>
              <a:gd name="connsiteY28" fmla="*/ 367406 h 734812"/>
              <a:gd name="connsiteX29" fmla="*/ 89947 w 718327"/>
              <a:gd name="connsiteY29" fmla="*/ 328928 h 734812"/>
              <a:gd name="connsiteX30" fmla="*/ 635875 w 718327"/>
              <a:gd name="connsiteY30" fmla="*/ 327686 h 734812"/>
              <a:gd name="connsiteX31" fmla="*/ 635875 w 718327"/>
              <a:gd name="connsiteY31" fmla="*/ 536214 h 734812"/>
              <a:gd name="connsiteX32" fmla="*/ 643371 w 718327"/>
              <a:gd name="connsiteY32" fmla="*/ 536214 h 734812"/>
              <a:gd name="connsiteX33" fmla="*/ 657113 w 718327"/>
              <a:gd name="connsiteY33" fmla="*/ 536214 h 734812"/>
              <a:gd name="connsiteX34" fmla="*/ 697089 w 718327"/>
              <a:gd name="connsiteY34" fmla="*/ 497736 h 734812"/>
              <a:gd name="connsiteX35" fmla="*/ 697089 w 718327"/>
              <a:gd name="connsiteY35" fmla="*/ 367406 h 734812"/>
              <a:gd name="connsiteX36" fmla="*/ 657113 w 718327"/>
              <a:gd name="connsiteY36" fmla="*/ 327686 h 734812"/>
              <a:gd name="connsiteX37" fmla="*/ 643371 w 718327"/>
              <a:gd name="connsiteY37" fmla="*/ 327686 h 734812"/>
              <a:gd name="connsiteX38" fmla="*/ 635875 w 718327"/>
              <a:gd name="connsiteY38" fmla="*/ 327686 h 734812"/>
              <a:gd name="connsiteX39" fmla="*/ 61214 w 718327"/>
              <a:gd name="connsiteY39" fmla="*/ 327686 h 734812"/>
              <a:gd name="connsiteX40" fmla="*/ 21237 w 718327"/>
              <a:gd name="connsiteY40" fmla="*/ 367406 h 734812"/>
              <a:gd name="connsiteX41" fmla="*/ 21237 w 718327"/>
              <a:gd name="connsiteY41" fmla="*/ 497736 h 734812"/>
              <a:gd name="connsiteX42" fmla="*/ 61214 w 718327"/>
              <a:gd name="connsiteY42" fmla="*/ 536214 h 734812"/>
              <a:gd name="connsiteX43" fmla="*/ 68710 w 718327"/>
              <a:gd name="connsiteY43" fmla="*/ 536214 h 734812"/>
              <a:gd name="connsiteX44" fmla="*/ 68710 w 718327"/>
              <a:gd name="connsiteY44" fmla="*/ 327686 h 734812"/>
              <a:gd name="connsiteX45" fmla="*/ 357289 w 718327"/>
              <a:gd name="connsiteY45" fmla="*/ 0 h 734812"/>
              <a:gd name="connsiteX46" fmla="*/ 619635 w 718327"/>
              <a:gd name="connsiteY46" fmla="*/ 259418 h 734812"/>
              <a:gd name="connsiteX47" fmla="*/ 619635 w 718327"/>
              <a:gd name="connsiteY47" fmla="*/ 311550 h 734812"/>
              <a:gd name="connsiteX48" fmla="*/ 643371 w 718327"/>
              <a:gd name="connsiteY48" fmla="*/ 306585 h 734812"/>
              <a:gd name="connsiteX49" fmla="*/ 657113 w 718327"/>
              <a:gd name="connsiteY49" fmla="*/ 306585 h 734812"/>
              <a:gd name="connsiteX50" fmla="*/ 718327 w 718327"/>
              <a:gd name="connsiteY50" fmla="*/ 367406 h 734812"/>
              <a:gd name="connsiteX51" fmla="*/ 718327 w 718327"/>
              <a:gd name="connsiteY51" fmla="*/ 497736 h 734812"/>
              <a:gd name="connsiteX52" fmla="*/ 657113 w 718327"/>
              <a:gd name="connsiteY52" fmla="*/ 558556 h 734812"/>
              <a:gd name="connsiteX53" fmla="*/ 643371 w 718327"/>
              <a:gd name="connsiteY53" fmla="*/ 558556 h 734812"/>
              <a:gd name="connsiteX54" fmla="*/ 603394 w 718327"/>
              <a:gd name="connsiteY54" fmla="*/ 542420 h 734812"/>
              <a:gd name="connsiteX55" fmla="*/ 444738 w 718327"/>
              <a:gd name="connsiteY55" fmla="*/ 697575 h 734812"/>
              <a:gd name="connsiteX56" fmla="*/ 398515 w 718327"/>
              <a:gd name="connsiteY56" fmla="*/ 734812 h 734812"/>
              <a:gd name="connsiteX57" fmla="*/ 394767 w 718327"/>
              <a:gd name="connsiteY57" fmla="*/ 734812 h 734812"/>
              <a:gd name="connsiteX58" fmla="*/ 312316 w 718327"/>
              <a:gd name="connsiteY58" fmla="*/ 727364 h 734812"/>
              <a:gd name="connsiteX59" fmla="*/ 281084 w 718327"/>
              <a:gd name="connsiteY59" fmla="*/ 711228 h 734812"/>
              <a:gd name="connsiteX60" fmla="*/ 271090 w 718327"/>
              <a:gd name="connsiteY60" fmla="*/ 677715 h 734812"/>
              <a:gd name="connsiteX61" fmla="*/ 271090 w 718327"/>
              <a:gd name="connsiteY61" fmla="*/ 672750 h 734812"/>
              <a:gd name="connsiteX62" fmla="*/ 287331 w 718327"/>
              <a:gd name="connsiteY62" fmla="*/ 640478 h 734812"/>
              <a:gd name="connsiteX63" fmla="*/ 322310 w 718327"/>
              <a:gd name="connsiteY63" fmla="*/ 630548 h 734812"/>
              <a:gd name="connsiteX64" fmla="*/ 403512 w 718327"/>
              <a:gd name="connsiteY64" fmla="*/ 637995 h 734812"/>
              <a:gd name="connsiteX65" fmla="*/ 434744 w 718327"/>
              <a:gd name="connsiteY65" fmla="*/ 654131 h 734812"/>
              <a:gd name="connsiteX66" fmla="*/ 444738 w 718327"/>
              <a:gd name="connsiteY66" fmla="*/ 673991 h 734812"/>
              <a:gd name="connsiteX67" fmla="*/ 587154 w 718327"/>
              <a:gd name="connsiteY67" fmla="*/ 522560 h 734812"/>
              <a:gd name="connsiteX68" fmla="*/ 580908 w 718327"/>
              <a:gd name="connsiteY68" fmla="*/ 497736 h 734812"/>
              <a:gd name="connsiteX69" fmla="*/ 580908 w 718327"/>
              <a:gd name="connsiteY69" fmla="*/ 367406 h 734812"/>
              <a:gd name="connsiteX70" fmla="*/ 599647 w 718327"/>
              <a:gd name="connsiteY70" fmla="*/ 325204 h 734812"/>
              <a:gd name="connsiteX71" fmla="*/ 599647 w 718327"/>
              <a:gd name="connsiteY71" fmla="*/ 259418 h 734812"/>
              <a:gd name="connsiteX72" fmla="*/ 357289 w 718327"/>
              <a:gd name="connsiteY72" fmla="*/ 19860 h 734812"/>
              <a:gd name="connsiteX73" fmla="*/ 117431 w 718327"/>
              <a:gd name="connsiteY73" fmla="*/ 259418 h 734812"/>
              <a:gd name="connsiteX74" fmla="*/ 117431 w 718327"/>
              <a:gd name="connsiteY74" fmla="*/ 322721 h 734812"/>
              <a:gd name="connsiteX75" fmla="*/ 136170 w 718327"/>
              <a:gd name="connsiteY75" fmla="*/ 367406 h 734812"/>
              <a:gd name="connsiteX76" fmla="*/ 136170 w 718327"/>
              <a:gd name="connsiteY76" fmla="*/ 497736 h 734812"/>
              <a:gd name="connsiteX77" fmla="*/ 76205 w 718327"/>
              <a:gd name="connsiteY77" fmla="*/ 558556 h 734812"/>
              <a:gd name="connsiteX78" fmla="*/ 61214 w 718327"/>
              <a:gd name="connsiteY78" fmla="*/ 558556 h 734812"/>
              <a:gd name="connsiteX79" fmla="*/ 0 w 718327"/>
              <a:gd name="connsiteY79" fmla="*/ 497736 h 734812"/>
              <a:gd name="connsiteX80" fmla="*/ 0 w 718327"/>
              <a:gd name="connsiteY80" fmla="*/ 367406 h 734812"/>
              <a:gd name="connsiteX81" fmla="*/ 61214 w 718327"/>
              <a:gd name="connsiteY81" fmla="*/ 306585 h 734812"/>
              <a:gd name="connsiteX82" fmla="*/ 76205 w 718327"/>
              <a:gd name="connsiteY82" fmla="*/ 306585 h 734812"/>
              <a:gd name="connsiteX83" fmla="*/ 96193 w 718327"/>
              <a:gd name="connsiteY83" fmla="*/ 310309 h 734812"/>
              <a:gd name="connsiteX84" fmla="*/ 96193 w 718327"/>
              <a:gd name="connsiteY84" fmla="*/ 259418 h 734812"/>
              <a:gd name="connsiteX85" fmla="*/ 357289 w 718327"/>
              <a:gd name="connsiteY85" fmla="*/ 0 h 734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718327" h="734812">
                <a:moveTo>
                  <a:pt x="317313" y="650408"/>
                </a:moveTo>
                <a:cubicBezTo>
                  <a:pt x="311067" y="650408"/>
                  <a:pt x="306070" y="652890"/>
                  <a:pt x="301073" y="656614"/>
                </a:cubicBezTo>
                <a:cubicBezTo>
                  <a:pt x="296076" y="661579"/>
                  <a:pt x="292328" y="667785"/>
                  <a:pt x="292328" y="673991"/>
                </a:cubicBezTo>
                <a:lnTo>
                  <a:pt x="291079" y="678956"/>
                </a:lnTo>
                <a:cubicBezTo>
                  <a:pt x="291079" y="685162"/>
                  <a:pt x="292328" y="692610"/>
                  <a:pt x="297325" y="697575"/>
                </a:cubicBezTo>
                <a:cubicBezTo>
                  <a:pt x="302322" y="702540"/>
                  <a:pt x="307319" y="706263"/>
                  <a:pt x="314815" y="706263"/>
                </a:cubicBezTo>
                <a:lnTo>
                  <a:pt x="396017" y="714952"/>
                </a:lnTo>
                <a:cubicBezTo>
                  <a:pt x="409759" y="716193"/>
                  <a:pt x="423500" y="705022"/>
                  <a:pt x="423500" y="691368"/>
                </a:cubicBezTo>
                <a:lnTo>
                  <a:pt x="424750" y="686404"/>
                </a:lnTo>
                <a:cubicBezTo>
                  <a:pt x="425999" y="671509"/>
                  <a:pt x="416005" y="659096"/>
                  <a:pt x="401014" y="657855"/>
                </a:cubicBezTo>
                <a:lnTo>
                  <a:pt x="319812" y="651649"/>
                </a:lnTo>
                <a:cubicBezTo>
                  <a:pt x="318562" y="650408"/>
                  <a:pt x="317313" y="650408"/>
                  <a:pt x="317313" y="650408"/>
                </a:cubicBezTo>
                <a:close/>
                <a:moveTo>
                  <a:pt x="277508" y="568411"/>
                </a:moveTo>
                <a:cubicBezTo>
                  <a:pt x="300167" y="572366"/>
                  <a:pt x="326602" y="576321"/>
                  <a:pt x="353037" y="576321"/>
                </a:cubicBezTo>
                <a:cubicBezTo>
                  <a:pt x="380731" y="576321"/>
                  <a:pt x="407166" y="572366"/>
                  <a:pt x="429824" y="568411"/>
                </a:cubicBezTo>
                <a:cubicBezTo>
                  <a:pt x="434859" y="565774"/>
                  <a:pt x="439895" y="569729"/>
                  <a:pt x="441154" y="576321"/>
                </a:cubicBezTo>
                <a:cubicBezTo>
                  <a:pt x="443671" y="581594"/>
                  <a:pt x="439895" y="588185"/>
                  <a:pt x="433601" y="588185"/>
                </a:cubicBezTo>
                <a:cubicBezTo>
                  <a:pt x="410942" y="594777"/>
                  <a:pt x="383248" y="597414"/>
                  <a:pt x="353037" y="597414"/>
                </a:cubicBezTo>
                <a:cubicBezTo>
                  <a:pt x="325343" y="597414"/>
                  <a:pt x="297649" y="594777"/>
                  <a:pt x="273731" y="588185"/>
                </a:cubicBezTo>
                <a:cubicBezTo>
                  <a:pt x="267437" y="588185"/>
                  <a:pt x="263661" y="581594"/>
                  <a:pt x="266179" y="576321"/>
                </a:cubicBezTo>
                <a:cubicBezTo>
                  <a:pt x="267437" y="569729"/>
                  <a:pt x="272473" y="565774"/>
                  <a:pt x="277508" y="568411"/>
                </a:cubicBezTo>
                <a:close/>
                <a:moveTo>
                  <a:pt x="614638" y="338857"/>
                </a:moveTo>
                <a:cubicBezTo>
                  <a:pt x="607142" y="345064"/>
                  <a:pt x="602145" y="356235"/>
                  <a:pt x="602145" y="367406"/>
                </a:cubicBezTo>
                <a:lnTo>
                  <a:pt x="602145" y="497736"/>
                </a:lnTo>
                <a:cubicBezTo>
                  <a:pt x="602145" y="508907"/>
                  <a:pt x="607142" y="518837"/>
                  <a:pt x="614638" y="526284"/>
                </a:cubicBezTo>
                <a:close/>
                <a:moveTo>
                  <a:pt x="89947" y="328928"/>
                </a:moveTo>
                <a:lnTo>
                  <a:pt x="89947" y="534973"/>
                </a:lnTo>
                <a:cubicBezTo>
                  <a:pt x="104938" y="528767"/>
                  <a:pt x="114932" y="513872"/>
                  <a:pt x="114932" y="497736"/>
                </a:cubicBezTo>
                <a:lnTo>
                  <a:pt x="114932" y="367406"/>
                </a:lnTo>
                <a:cubicBezTo>
                  <a:pt x="114932" y="350029"/>
                  <a:pt x="104938" y="335134"/>
                  <a:pt x="89947" y="328928"/>
                </a:cubicBezTo>
                <a:close/>
                <a:moveTo>
                  <a:pt x="635875" y="327686"/>
                </a:moveTo>
                <a:lnTo>
                  <a:pt x="635875" y="536214"/>
                </a:lnTo>
                <a:cubicBezTo>
                  <a:pt x="638374" y="536214"/>
                  <a:pt x="640872" y="536214"/>
                  <a:pt x="643371" y="536214"/>
                </a:cubicBezTo>
                <a:lnTo>
                  <a:pt x="657113" y="536214"/>
                </a:lnTo>
                <a:cubicBezTo>
                  <a:pt x="679600" y="536214"/>
                  <a:pt x="697089" y="520078"/>
                  <a:pt x="697089" y="497736"/>
                </a:cubicBezTo>
                <a:lnTo>
                  <a:pt x="697089" y="367406"/>
                </a:lnTo>
                <a:cubicBezTo>
                  <a:pt x="697089" y="345064"/>
                  <a:pt x="679600" y="327686"/>
                  <a:pt x="657113" y="327686"/>
                </a:cubicBezTo>
                <a:lnTo>
                  <a:pt x="643371" y="327686"/>
                </a:lnTo>
                <a:cubicBezTo>
                  <a:pt x="640872" y="327686"/>
                  <a:pt x="638374" y="327686"/>
                  <a:pt x="635875" y="327686"/>
                </a:cubicBezTo>
                <a:close/>
                <a:moveTo>
                  <a:pt x="61214" y="327686"/>
                </a:moveTo>
                <a:cubicBezTo>
                  <a:pt x="38727" y="327686"/>
                  <a:pt x="21237" y="345064"/>
                  <a:pt x="21237" y="367406"/>
                </a:cubicBezTo>
                <a:lnTo>
                  <a:pt x="21237" y="497736"/>
                </a:lnTo>
                <a:cubicBezTo>
                  <a:pt x="21237" y="520078"/>
                  <a:pt x="38727" y="536214"/>
                  <a:pt x="61214" y="536214"/>
                </a:cubicBezTo>
                <a:lnTo>
                  <a:pt x="68710" y="536214"/>
                </a:lnTo>
                <a:lnTo>
                  <a:pt x="68710" y="327686"/>
                </a:lnTo>
                <a:close/>
                <a:moveTo>
                  <a:pt x="357289" y="0"/>
                </a:moveTo>
                <a:cubicBezTo>
                  <a:pt x="502204" y="0"/>
                  <a:pt x="619635" y="116676"/>
                  <a:pt x="619635" y="259418"/>
                </a:cubicBezTo>
                <a:lnTo>
                  <a:pt x="619635" y="311550"/>
                </a:lnTo>
                <a:cubicBezTo>
                  <a:pt x="627131" y="307827"/>
                  <a:pt x="634626" y="306585"/>
                  <a:pt x="643371" y="306585"/>
                </a:cubicBezTo>
                <a:lnTo>
                  <a:pt x="657113" y="306585"/>
                </a:lnTo>
                <a:cubicBezTo>
                  <a:pt x="690843" y="306585"/>
                  <a:pt x="718327" y="333892"/>
                  <a:pt x="718327" y="367406"/>
                </a:cubicBezTo>
                <a:lnTo>
                  <a:pt x="718327" y="497736"/>
                </a:lnTo>
                <a:cubicBezTo>
                  <a:pt x="718327" y="530008"/>
                  <a:pt x="690843" y="558556"/>
                  <a:pt x="657113" y="558556"/>
                </a:cubicBezTo>
                <a:lnTo>
                  <a:pt x="643371" y="558556"/>
                </a:lnTo>
                <a:cubicBezTo>
                  <a:pt x="627131" y="558556"/>
                  <a:pt x="613389" y="552350"/>
                  <a:pt x="603394" y="542420"/>
                </a:cubicBezTo>
                <a:cubicBezTo>
                  <a:pt x="574661" y="614412"/>
                  <a:pt x="517195" y="671509"/>
                  <a:pt x="444738" y="697575"/>
                </a:cubicBezTo>
                <a:cubicBezTo>
                  <a:pt x="440990" y="718676"/>
                  <a:pt x="421002" y="734812"/>
                  <a:pt x="398515" y="734812"/>
                </a:cubicBezTo>
                <a:cubicBezTo>
                  <a:pt x="397266" y="734812"/>
                  <a:pt x="396017" y="734812"/>
                  <a:pt x="394767" y="734812"/>
                </a:cubicBezTo>
                <a:lnTo>
                  <a:pt x="312316" y="727364"/>
                </a:lnTo>
                <a:cubicBezTo>
                  <a:pt x="299823" y="726123"/>
                  <a:pt x="288580" y="721158"/>
                  <a:pt x="281084" y="711228"/>
                </a:cubicBezTo>
                <a:cubicBezTo>
                  <a:pt x="272340" y="701298"/>
                  <a:pt x="268592" y="688886"/>
                  <a:pt x="271090" y="677715"/>
                </a:cubicBezTo>
                <a:lnTo>
                  <a:pt x="271090" y="672750"/>
                </a:lnTo>
                <a:cubicBezTo>
                  <a:pt x="272340" y="659096"/>
                  <a:pt x="278586" y="649166"/>
                  <a:pt x="287331" y="640478"/>
                </a:cubicBezTo>
                <a:cubicBezTo>
                  <a:pt x="297325" y="633030"/>
                  <a:pt x="309817" y="629307"/>
                  <a:pt x="322310" y="630548"/>
                </a:cubicBezTo>
                <a:lnTo>
                  <a:pt x="403512" y="637995"/>
                </a:lnTo>
                <a:cubicBezTo>
                  <a:pt x="416005" y="639237"/>
                  <a:pt x="427248" y="644202"/>
                  <a:pt x="434744" y="654131"/>
                </a:cubicBezTo>
                <a:cubicBezTo>
                  <a:pt x="439741" y="660338"/>
                  <a:pt x="443489" y="667785"/>
                  <a:pt x="444738" y="673991"/>
                </a:cubicBezTo>
                <a:cubicBezTo>
                  <a:pt x="513447" y="647925"/>
                  <a:pt x="565917" y="592070"/>
                  <a:pt x="587154" y="522560"/>
                </a:cubicBezTo>
                <a:cubicBezTo>
                  <a:pt x="583406" y="515113"/>
                  <a:pt x="580908" y="506424"/>
                  <a:pt x="580908" y="497736"/>
                </a:cubicBezTo>
                <a:lnTo>
                  <a:pt x="580908" y="367406"/>
                </a:lnTo>
                <a:cubicBezTo>
                  <a:pt x="580908" y="351270"/>
                  <a:pt x="588403" y="335134"/>
                  <a:pt x="599647" y="325204"/>
                </a:cubicBezTo>
                <a:lnTo>
                  <a:pt x="599647" y="259418"/>
                </a:lnTo>
                <a:cubicBezTo>
                  <a:pt x="599647" y="127847"/>
                  <a:pt x="490961" y="19860"/>
                  <a:pt x="357289" y="19860"/>
                </a:cubicBezTo>
                <a:cubicBezTo>
                  <a:pt x="226117" y="19860"/>
                  <a:pt x="117431" y="127847"/>
                  <a:pt x="117431" y="259418"/>
                </a:cubicBezTo>
                <a:lnTo>
                  <a:pt x="117431" y="322721"/>
                </a:lnTo>
                <a:cubicBezTo>
                  <a:pt x="128674" y="333892"/>
                  <a:pt x="136170" y="348787"/>
                  <a:pt x="136170" y="367406"/>
                </a:cubicBezTo>
                <a:lnTo>
                  <a:pt x="136170" y="497736"/>
                </a:lnTo>
                <a:cubicBezTo>
                  <a:pt x="136170" y="530008"/>
                  <a:pt x="108686" y="558556"/>
                  <a:pt x="76205" y="558556"/>
                </a:cubicBezTo>
                <a:lnTo>
                  <a:pt x="61214" y="558556"/>
                </a:lnTo>
                <a:cubicBezTo>
                  <a:pt x="27484" y="558556"/>
                  <a:pt x="0" y="530008"/>
                  <a:pt x="0" y="497736"/>
                </a:cubicBezTo>
                <a:lnTo>
                  <a:pt x="0" y="367406"/>
                </a:lnTo>
                <a:cubicBezTo>
                  <a:pt x="0" y="333892"/>
                  <a:pt x="27484" y="306585"/>
                  <a:pt x="61214" y="306585"/>
                </a:cubicBezTo>
                <a:lnTo>
                  <a:pt x="76205" y="306585"/>
                </a:lnTo>
                <a:cubicBezTo>
                  <a:pt x="82451" y="306585"/>
                  <a:pt x="89947" y="307827"/>
                  <a:pt x="96193" y="310309"/>
                </a:cubicBezTo>
                <a:lnTo>
                  <a:pt x="96193" y="259418"/>
                </a:lnTo>
                <a:cubicBezTo>
                  <a:pt x="96193" y="116676"/>
                  <a:pt x="213624" y="0"/>
                  <a:pt x="357289" y="0"/>
                </a:cubicBezTo>
                <a:close/>
              </a:path>
            </a:pathLst>
          </a:custGeom>
          <a:solidFill>
            <a:schemeClr val="accent1"/>
          </a:solidFill>
          <a:ln>
            <a:noFill/>
          </a:ln>
          <a:effectLst/>
        </p:spPr>
        <p:txBody>
          <a:bodyPr wrap="square" anchor="ctr">
            <a:noAutofit/>
          </a:bodyPr>
          <a:lstStyle/>
          <a:p>
            <a:endParaRPr lang="en-US" sz="900" dirty="0">
              <a:latin typeface="Montserrat" pitchFamily="2" charset="77"/>
            </a:endParaRPr>
          </a:p>
        </p:txBody>
      </p:sp>
      <p:sp>
        <p:nvSpPr>
          <p:cNvPr id="12" name="TITLE 01">
            <a:extLst>
              <a:ext uri="{FF2B5EF4-FFF2-40B4-BE49-F238E27FC236}">
                <a16:creationId xmlns:a16="http://schemas.microsoft.com/office/drawing/2014/main" id="{59C07F84-CB4C-664D-B6F6-A2081CE5FDA6}"/>
              </a:ext>
            </a:extLst>
          </p:cNvPr>
          <p:cNvSpPr txBox="1"/>
          <p:nvPr/>
        </p:nvSpPr>
        <p:spPr>
          <a:xfrm>
            <a:off x="2982056" y="3549726"/>
            <a:ext cx="3705910" cy="584775"/>
          </a:xfrm>
          <a:prstGeom prst="rect">
            <a:avLst/>
          </a:prstGeom>
          <a:noFill/>
        </p:spPr>
        <p:txBody>
          <a:bodyPr wrap="square" rtlCol="0" anchor="b">
            <a:spAutoFit/>
          </a:bodyPr>
          <a:lstStyle/>
          <a:p>
            <a:r>
              <a:rPr lang="en-US" sz="1600" b="1" spc="-15" dirty="0">
                <a:solidFill>
                  <a:schemeClr val="bg1"/>
                </a:solidFill>
                <a:latin typeface="Montserrat" pitchFamily="2" charset="77"/>
                <a:cs typeface="Poppins" pitchFamily="2" charset="77"/>
              </a:rPr>
              <a:t>REGISTRO DIRECTO EN EL SISTEMA DE INFORMACIÓN</a:t>
            </a:r>
          </a:p>
        </p:txBody>
      </p:sp>
      <p:sp>
        <p:nvSpPr>
          <p:cNvPr id="13" name="BODY 01">
            <a:extLst>
              <a:ext uri="{FF2B5EF4-FFF2-40B4-BE49-F238E27FC236}">
                <a16:creationId xmlns:a16="http://schemas.microsoft.com/office/drawing/2014/main" id="{51166C93-746C-FF4C-BF84-6905D81CB2D4}"/>
              </a:ext>
            </a:extLst>
          </p:cNvPr>
          <p:cNvSpPr txBox="1"/>
          <p:nvPr/>
        </p:nvSpPr>
        <p:spPr>
          <a:xfrm>
            <a:off x="2982056" y="4177498"/>
            <a:ext cx="3550513" cy="995978"/>
          </a:xfrm>
          <a:prstGeom prst="rect">
            <a:avLst/>
          </a:prstGeom>
          <a:noFill/>
        </p:spPr>
        <p:txBody>
          <a:bodyPr wrap="square" rtlCol="0">
            <a:spAutoFit/>
          </a:bodyPr>
          <a:lstStyle/>
          <a:p>
            <a:pPr>
              <a:lnSpc>
                <a:spcPts val="1800"/>
              </a:lnSpc>
            </a:pPr>
            <a:r>
              <a:rPr lang="en-US" sz="1200" spc="-10" dirty="0">
                <a:solidFill>
                  <a:schemeClr val="bg1"/>
                </a:solidFill>
                <a:latin typeface="Montserrat" pitchFamily="2" charset="77"/>
                <a:cs typeface="Poppins" pitchFamily="2" charset="77"/>
              </a:rPr>
              <a:t>Descripción del evento, localización, fuente de la sospecha, área estimada, temporalidad, actividad económica, afectación.</a:t>
            </a:r>
          </a:p>
        </p:txBody>
      </p:sp>
      <p:sp>
        <p:nvSpPr>
          <p:cNvPr id="16" name="TITLE 03">
            <a:extLst>
              <a:ext uri="{FF2B5EF4-FFF2-40B4-BE49-F238E27FC236}">
                <a16:creationId xmlns:a16="http://schemas.microsoft.com/office/drawing/2014/main" id="{5DE9577F-E79E-2D4D-B4B8-DBEDE66B7E15}"/>
              </a:ext>
            </a:extLst>
          </p:cNvPr>
          <p:cNvSpPr txBox="1"/>
          <p:nvPr/>
        </p:nvSpPr>
        <p:spPr>
          <a:xfrm>
            <a:off x="3006016" y="5298813"/>
            <a:ext cx="4231020" cy="338554"/>
          </a:xfrm>
          <a:prstGeom prst="rect">
            <a:avLst/>
          </a:prstGeom>
          <a:noFill/>
        </p:spPr>
        <p:txBody>
          <a:bodyPr wrap="square" rtlCol="0" anchor="b">
            <a:spAutoFit/>
          </a:bodyPr>
          <a:lstStyle/>
          <a:p>
            <a:r>
              <a:rPr lang="en-US" sz="1600" b="1" spc="-15" dirty="0">
                <a:solidFill>
                  <a:schemeClr val="bg1"/>
                </a:solidFill>
                <a:latin typeface="Montserrat" pitchFamily="2" charset="77"/>
                <a:cs typeface="Poppins" pitchFamily="2" charset="77"/>
              </a:rPr>
              <a:t>REGISTRO MEDIANTE INSTITUCIONES</a:t>
            </a:r>
          </a:p>
        </p:txBody>
      </p:sp>
      <p:sp>
        <p:nvSpPr>
          <p:cNvPr id="17" name="BODY 03">
            <a:extLst>
              <a:ext uri="{FF2B5EF4-FFF2-40B4-BE49-F238E27FC236}">
                <a16:creationId xmlns:a16="http://schemas.microsoft.com/office/drawing/2014/main" id="{0A640005-1AF6-EB41-AB32-BEED556B9483}"/>
              </a:ext>
            </a:extLst>
          </p:cNvPr>
          <p:cNvSpPr txBox="1"/>
          <p:nvPr/>
        </p:nvSpPr>
        <p:spPr>
          <a:xfrm>
            <a:off x="3006016" y="5662691"/>
            <a:ext cx="3935042" cy="765146"/>
          </a:xfrm>
          <a:prstGeom prst="rect">
            <a:avLst/>
          </a:prstGeom>
          <a:noFill/>
        </p:spPr>
        <p:txBody>
          <a:bodyPr wrap="square" rtlCol="0">
            <a:spAutoFit/>
          </a:bodyPr>
          <a:lstStyle/>
          <a:p>
            <a:pPr>
              <a:lnSpc>
                <a:spcPts val="1800"/>
              </a:lnSpc>
            </a:pPr>
            <a:r>
              <a:rPr lang="en-US" sz="1200" spc="-10" dirty="0">
                <a:solidFill>
                  <a:schemeClr val="bg1"/>
                </a:solidFill>
                <a:latin typeface="Montserrat" pitchFamily="2" charset="77"/>
                <a:cs typeface="Poppins" pitchFamily="2" charset="77"/>
              </a:rPr>
              <a:t>Instituciones que en el marco de su competencia y misionalidad puedan recibir reportes relacionados con afectaciones ambientales</a:t>
            </a:r>
          </a:p>
        </p:txBody>
      </p:sp>
      <p:sp>
        <p:nvSpPr>
          <p:cNvPr id="32" name="CIRC 04">
            <a:extLst>
              <a:ext uri="{FF2B5EF4-FFF2-40B4-BE49-F238E27FC236}">
                <a16:creationId xmlns:a16="http://schemas.microsoft.com/office/drawing/2014/main" id="{4B0B57FE-78AD-8F4F-A298-16E693DC3A7E}"/>
              </a:ext>
            </a:extLst>
          </p:cNvPr>
          <p:cNvSpPr>
            <a:spLocks noChangeArrowheads="1"/>
          </p:cNvSpPr>
          <p:nvPr/>
        </p:nvSpPr>
        <p:spPr bwMode="auto">
          <a:xfrm>
            <a:off x="7198995" y="4748438"/>
            <a:ext cx="576759" cy="574011"/>
          </a:xfrm>
          <a:prstGeom prst="ellipse">
            <a:avLst/>
          </a:prstGeom>
          <a:solidFill>
            <a:schemeClr val="bg1"/>
          </a:solidFill>
          <a:ln>
            <a:noFill/>
          </a:ln>
          <a:effectLst/>
        </p:spPr>
        <p:txBody>
          <a:bodyPr wrap="none" anchor="ctr"/>
          <a:lstStyle/>
          <a:p>
            <a:endParaRPr lang="en-US" sz="900" dirty="0">
              <a:noFill/>
              <a:latin typeface="Montserrat" pitchFamily="2" charset="77"/>
            </a:endParaRPr>
          </a:p>
        </p:txBody>
      </p:sp>
      <p:sp>
        <p:nvSpPr>
          <p:cNvPr id="74" name="ICON 04">
            <a:extLst>
              <a:ext uri="{FF2B5EF4-FFF2-40B4-BE49-F238E27FC236}">
                <a16:creationId xmlns:a16="http://schemas.microsoft.com/office/drawing/2014/main" id="{6FBC5D85-2B05-E04C-A7EF-065F2139EDE4}"/>
              </a:ext>
            </a:extLst>
          </p:cNvPr>
          <p:cNvSpPr>
            <a:spLocks noChangeArrowheads="1"/>
          </p:cNvSpPr>
          <p:nvPr/>
        </p:nvSpPr>
        <p:spPr bwMode="auto">
          <a:xfrm>
            <a:off x="8209005" y="5517689"/>
            <a:ext cx="378390" cy="328952"/>
          </a:xfrm>
          <a:custGeom>
            <a:avLst/>
            <a:gdLst>
              <a:gd name="connsiteX0" fmla="*/ 317298 w 756780"/>
              <a:gd name="connsiteY0" fmla="*/ 302109 h 657904"/>
              <a:gd name="connsiteX1" fmla="*/ 339270 w 756780"/>
              <a:gd name="connsiteY1" fmla="*/ 320752 h 657904"/>
              <a:gd name="connsiteX2" fmla="*/ 317298 w 756780"/>
              <a:gd name="connsiteY2" fmla="*/ 339396 h 657904"/>
              <a:gd name="connsiteX3" fmla="*/ 296620 w 756780"/>
              <a:gd name="connsiteY3" fmla="*/ 320752 h 657904"/>
              <a:gd name="connsiteX4" fmla="*/ 317298 w 756780"/>
              <a:gd name="connsiteY4" fmla="*/ 302109 h 657904"/>
              <a:gd name="connsiteX5" fmla="*/ 236198 w 756780"/>
              <a:gd name="connsiteY5" fmla="*/ 302109 h 657904"/>
              <a:gd name="connsiteX6" fmla="*/ 256878 w 756780"/>
              <a:gd name="connsiteY6" fmla="*/ 320752 h 657904"/>
              <a:gd name="connsiteX7" fmla="*/ 236198 w 756780"/>
              <a:gd name="connsiteY7" fmla="*/ 339396 h 657904"/>
              <a:gd name="connsiteX8" fmla="*/ 214228 w 756780"/>
              <a:gd name="connsiteY8" fmla="*/ 320752 h 657904"/>
              <a:gd name="connsiteX9" fmla="*/ 236198 w 756780"/>
              <a:gd name="connsiteY9" fmla="*/ 302109 h 657904"/>
              <a:gd name="connsiteX10" fmla="*/ 153802 w 756780"/>
              <a:gd name="connsiteY10" fmla="*/ 302109 h 657904"/>
              <a:gd name="connsiteX11" fmla="*/ 174482 w 756780"/>
              <a:gd name="connsiteY11" fmla="*/ 320752 h 657904"/>
              <a:gd name="connsiteX12" fmla="*/ 153802 w 756780"/>
              <a:gd name="connsiteY12" fmla="*/ 339396 h 657904"/>
              <a:gd name="connsiteX13" fmla="*/ 131832 w 756780"/>
              <a:gd name="connsiteY13" fmla="*/ 320752 h 657904"/>
              <a:gd name="connsiteX14" fmla="*/ 153802 w 756780"/>
              <a:gd name="connsiteY14" fmla="*/ 302109 h 657904"/>
              <a:gd name="connsiteX15" fmla="*/ 63586 w 756780"/>
              <a:gd name="connsiteY15" fmla="*/ 193501 h 657904"/>
              <a:gd name="connsiteX16" fmla="*/ 21196 w 756780"/>
              <a:gd name="connsiteY16" fmla="*/ 237195 h 657904"/>
              <a:gd name="connsiteX17" fmla="*/ 21196 w 756780"/>
              <a:gd name="connsiteY17" fmla="*/ 395741 h 657904"/>
              <a:gd name="connsiteX18" fmla="*/ 63586 w 756780"/>
              <a:gd name="connsiteY18" fmla="*/ 439435 h 657904"/>
              <a:gd name="connsiteX19" fmla="*/ 83534 w 756780"/>
              <a:gd name="connsiteY19" fmla="*/ 439435 h 657904"/>
              <a:gd name="connsiteX20" fmla="*/ 103482 w 756780"/>
              <a:gd name="connsiteY20" fmla="*/ 459409 h 657904"/>
              <a:gd name="connsiteX21" fmla="*/ 103482 w 756780"/>
              <a:gd name="connsiteY21" fmla="*/ 534313 h 657904"/>
              <a:gd name="connsiteX22" fmla="*/ 192000 w 756780"/>
              <a:gd name="connsiteY22" fmla="*/ 451919 h 657904"/>
              <a:gd name="connsiteX23" fmla="*/ 221922 w 756780"/>
              <a:gd name="connsiteY23" fmla="*/ 439435 h 657904"/>
              <a:gd name="connsiteX24" fmla="*/ 410182 w 756780"/>
              <a:gd name="connsiteY24" fmla="*/ 439435 h 657904"/>
              <a:gd name="connsiteX25" fmla="*/ 451326 w 756780"/>
              <a:gd name="connsiteY25" fmla="*/ 395741 h 657904"/>
              <a:gd name="connsiteX26" fmla="*/ 451326 w 756780"/>
              <a:gd name="connsiteY26" fmla="*/ 237195 h 657904"/>
              <a:gd name="connsiteX27" fmla="*/ 410182 w 756780"/>
              <a:gd name="connsiteY27" fmla="*/ 193501 h 657904"/>
              <a:gd name="connsiteX28" fmla="*/ 508072 w 756780"/>
              <a:gd name="connsiteY28" fmla="*/ 82392 h 657904"/>
              <a:gd name="connsiteX29" fmla="*/ 668902 w 756780"/>
              <a:gd name="connsiteY29" fmla="*/ 226468 h 657904"/>
              <a:gd name="connsiteX30" fmla="*/ 668902 w 756780"/>
              <a:gd name="connsiteY30" fmla="*/ 227710 h 657904"/>
              <a:gd name="connsiteX31" fmla="*/ 668902 w 756780"/>
              <a:gd name="connsiteY31" fmla="*/ 330800 h 657904"/>
              <a:gd name="connsiteX32" fmla="*/ 652818 w 756780"/>
              <a:gd name="connsiteY32" fmla="*/ 348188 h 657904"/>
              <a:gd name="connsiteX33" fmla="*/ 651582 w 756780"/>
              <a:gd name="connsiteY33" fmla="*/ 348188 h 657904"/>
              <a:gd name="connsiteX34" fmla="*/ 595910 w 756780"/>
              <a:gd name="connsiteY34" fmla="*/ 400354 h 657904"/>
              <a:gd name="connsiteX35" fmla="*/ 626838 w 756780"/>
              <a:gd name="connsiteY35" fmla="*/ 451277 h 657904"/>
              <a:gd name="connsiteX36" fmla="*/ 633024 w 756780"/>
              <a:gd name="connsiteY36" fmla="*/ 464940 h 657904"/>
              <a:gd name="connsiteX37" fmla="*/ 624364 w 756780"/>
              <a:gd name="connsiteY37" fmla="*/ 471150 h 657904"/>
              <a:gd name="connsiteX38" fmla="*/ 619416 w 756780"/>
              <a:gd name="connsiteY38" fmla="*/ 469908 h 657904"/>
              <a:gd name="connsiteX39" fmla="*/ 574878 w 756780"/>
              <a:gd name="connsiteY39" fmla="*/ 400354 h 657904"/>
              <a:gd name="connsiteX40" fmla="*/ 649108 w 756780"/>
              <a:gd name="connsiteY40" fmla="*/ 328316 h 657904"/>
              <a:gd name="connsiteX41" fmla="*/ 649108 w 756780"/>
              <a:gd name="connsiteY41" fmla="*/ 227710 h 657904"/>
              <a:gd name="connsiteX42" fmla="*/ 508072 w 756780"/>
              <a:gd name="connsiteY42" fmla="*/ 102265 h 657904"/>
              <a:gd name="connsiteX43" fmla="*/ 412812 w 756780"/>
              <a:gd name="connsiteY43" fmla="*/ 139526 h 657904"/>
              <a:gd name="connsiteX44" fmla="*/ 399204 w 756780"/>
              <a:gd name="connsiteY44" fmla="*/ 139526 h 657904"/>
              <a:gd name="connsiteX45" fmla="*/ 399204 w 756780"/>
              <a:gd name="connsiteY45" fmla="*/ 124621 h 657904"/>
              <a:gd name="connsiteX46" fmla="*/ 508072 w 756780"/>
              <a:gd name="connsiteY46" fmla="*/ 82392 h 657904"/>
              <a:gd name="connsiteX47" fmla="*/ 513662 w 756780"/>
              <a:gd name="connsiteY47" fmla="*/ 0 h 657904"/>
              <a:gd name="connsiteX48" fmla="*/ 756780 w 756780"/>
              <a:gd name="connsiteY48" fmla="*/ 222214 h 657904"/>
              <a:gd name="connsiteX49" fmla="*/ 746806 w 756780"/>
              <a:gd name="connsiteY49" fmla="*/ 233450 h 657904"/>
              <a:gd name="connsiteX50" fmla="*/ 735584 w 756780"/>
              <a:gd name="connsiteY50" fmla="*/ 223463 h 657904"/>
              <a:gd name="connsiteX51" fmla="*/ 513662 w 756780"/>
              <a:gd name="connsiteY51" fmla="*/ 21223 h 657904"/>
              <a:gd name="connsiteX52" fmla="*/ 304208 w 756780"/>
              <a:gd name="connsiteY52" fmla="*/ 172278 h 657904"/>
              <a:gd name="connsiteX53" fmla="*/ 410182 w 756780"/>
              <a:gd name="connsiteY53" fmla="*/ 172278 h 657904"/>
              <a:gd name="connsiteX54" fmla="*/ 473766 w 756780"/>
              <a:gd name="connsiteY54" fmla="*/ 237195 h 657904"/>
              <a:gd name="connsiteX55" fmla="*/ 473766 w 756780"/>
              <a:gd name="connsiteY55" fmla="*/ 395741 h 657904"/>
              <a:gd name="connsiteX56" fmla="*/ 410182 w 756780"/>
              <a:gd name="connsiteY56" fmla="*/ 460657 h 657904"/>
              <a:gd name="connsiteX57" fmla="*/ 388988 w 756780"/>
              <a:gd name="connsiteY57" fmla="*/ 460657 h 657904"/>
              <a:gd name="connsiteX58" fmla="*/ 455066 w 756780"/>
              <a:gd name="connsiteY58" fmla="*/ 524325 h 657904"/>
              <a:gd name="connsiteX59" fmla="*/ 456312 w 756780"/>
              <a:gd name="connsiteY59" fmla="*/ 525574 h 657904"/>
              <a:gd name="connsiteX60" fmla="*/ 484988 w 756780"/>
              <a:gd name="connsiteY60" fmla="*/ 559280 h 657904"/>
              <a:gd name="connsiteX61" fmla="*/ 491222 w 756780"/>
              <a:gd name="connsiteY61" fmla="*/ 573013 h 657904"/>
              <a:gd name="connsiteX62" fmla="*/ 604676 w 756780"/>
              <a:gd name="connsiteY62" fmla="*/ 637929 h 657904"/>
              <a:gd name="connsiteX63" fmla="*/ 735584 w 756780"/>
              <a:gd name="connsiteY63" fmla="*/ 506848 h 657904"/>
              <a:gd name="connsiteX64" fmla="*/ 746806 w 756780"/>
              <a:gd name="connsiteY64" fmla="*/ 495612 h 657904"/>
              <a:gd name="connsiteX65" fmla="*/ 756780 w 756780"/>
              <a:gd name="connsiteY65" fmla="*/ 506848 h 657904"/>
              <a:gd name="connsiteX66" fmla="*/ 604676 w 756780"/>
              <a:gd name="connsiteY66" fmla="*/ 657904 h 657904"/>
              <a:gd name="connsiteX67" fmla="*/ 473766 w 756780"/>
              <a:gd name="connsiteY67" fmla="*/ 583000 h 657904"/>
              <a:gd name="connsiteX68" fmla="*/ 466286 w 756780"/>
              <a:gd name="connsiteY68" fmla="*/ 570516 h 657904"/>
              <a:gd name="connsiteX69" fmla="*/ 442598 w 756780"/>
              <a:gd name="connsiteY69" fmla="*/ 541803 h 657904"/>
              <a:gd name="connsiteX70" fmla="*/ 361558 w 756780"/>
              <a:gd name="connsiteY70" fmla="*/ 460657 h 657904"/>
              <a:gd name="connsiteX71" fmla="*/ 221922 w 756780"/>
              <a:gd name="connsiteY71" fmla="*/ 460657 h 657904"/>
              <a:gd name="connsiteX72" fmla="*/ 205716 w 756780"/>
              <a:gd name="connsiteY72" fmla="*/ 466899 h 657904"/>
              <a:gd name="connsiteX73" fmla="*/ 107222 w 756780"/>
              <a:gd name="connsiteY73" fmla="*/ 560529 h 657904"/>
              <a:gd name="connsiteX74" fmla="*/ 97248 w 756780"/>
              <a:gd name="connsiteY74" fmla="*/ 563026 h 657904"/>
              <a:gd name="connsiteX75" fmla="*/ 91014 w 756780"/>
              <a:gd name="connsiteY75" fmla="*/ 561777 h 657904"/>
              <a:gd name="connsiteX76" fmla="*/ 82286 w 756780"/>
              <a:gd name="connsiteY76" fmla="*/ 548045 h 657904"/>
              <a:gd name="connsiteX77" fmla="*/ 82286 w 756780"/>
              <a:gd name="connsiteY77" fmla="*/ 460657 h 657904"/>
              <a:gd name="connsiteX78" fmla="*/ 63586 w 756780"/>
              <a:gd name="connsiteY78" fmla="*/ 460657 h 657904"/>
              <a:gd name="connsiteX79" fmla="*/ 0 w 756780"/>
              <a:gd name="connsiteY79" fmla="*/ 395741 h 657904"/>
              <a:gd name="connsiteX80" fmla="*/ 0 w 756780"/>
              <a:gd name="connsiteY80" fmla="*/ 237195 h 657904"/>
              <a:gd name="connsiteX81" fmla="*/ 63586 w 756780"/>
              <a:gd name="connsiteY81" fmla="*/ 172278 h 657904"/>
              <a:gd name="connsiteX82" fmla="*/ 281766 w 756780"/>
              <a:gd name="connsiteY82" fmla="*/ 172278 h 657904"/>
              <a:gd name="connsiteX83" fmla="*/ 513662 w 756780"/>
              <a:gd name="connsiteY83" fmla="*/ 0 h 657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56780" h="657904">
                <a:moveTo>
                  <a:pt x="317298" y="302109"/>
                </a:moveTo>
                <a:cubicBezTo>
                  <a:pt x="330222" y="302109"/>
                  <a:pt x="339270" y="310265"/>
                  <a:pt x="339270" y="320752"/>
                </a:cubicBezTo>
                <a:cubicBezTo>
                  <a:pt x="339270" y="331239"/>
                  <a:pt x="330222" y="339396"/>
                  <a:pt x="317298" y="339396"/>
                </a:cubicBezTo>
                <a:cubicBezTo>
                  <a:pt x="306958" y="339396"/>
                  <a:pt x="296620" y="331239"/>
                  <a:pt x="296620" y="320752"/>
                </a:cubicBezTo>
                <a:cubicBezTo>
                  <a:pt x="296620" y="310265"/>
                  <a:pt x="306958" y="302109"/>
                  <a:pt x="317298" y="302109"/>
                </a:cubicBezTo>
                <a:close/>
                <a:moveTo>
                  <a:pt x="236198" y="302109"/>
                </a:moveTo>
                <a:cubicBezTo>
                  <a:pt x="247830" y="302109"/>
                  <a:pt x="256878" y="310265"/>
                  <a:pt x="256878" y="320752"/>
                </a:cubicBezTo>
                <a:cubicBezTo>
                  <a:pt x="256878" y="331239"/>
                  <a:pt x="247830" y="339396"/>
                  <a:pt x="236198" y="339396"/>
                </a:cubicBezTo>
                <a:cubicBezTo>
                  <a:pt x="224566" y="339396"/>
                  <a:pt x="214228" y="331239"/>
                  <a:pt x="214228" y="320752"/>
                </a:cubicBezTo>
                <a:cubicBezTo>
                  <a:pt x="214228" y="310265"/>
                  <a:pt x="224566" y="302109"/>
                  <a:pt x="236198" y="302109"/>
                </a:cubicBezTo>
                <a:close/>
                <a:moveTo>
                  <a:pt x="153802" y="302109"/>
                </a:moveTo>
                <a:cubicBezTo>
                  <a:pt x="165434" y="302109"/>
                  <a:pt x="174482" y="310265"/>
                  <a:pt x="174482" y="320752"/>
                </a:cubicBezTo>
                <a:cubicBezTo>
                  <a:pt x="174482" y="331239"/>
                  <a:pt x="165434" y="339396"/>
                  <a:pt x="153802" y="339396"/>
                </a:cubicBezTo>
                <a:cubicBezTo>
                  <a:pt x="142170" y="339396"/>
                  <a:pt x="131832" y="331239"/>
                  <a:pt x="131832" y="320752"/>
                </a:cubicBezTo>
                <a:cubicBezTo>
                  <a:pt x="131832" y="310265"/>
                  <a:pt x="142170" y="302109"/>
                  <a:pt x="153802" y="302109"/>
                </a:cubicBezTo>
                <a:close/>
                <a:moveTo>
                  <a:pt x="63586" y="193501"/>
                </a:moveTo>
                <a:cubicBezTo>
                  <a:pt x="39898" y="193501"/>
                  <a:pt x="21196" y="213475"/>
                  <a:pt x="21196" y="237195"/>
                </a:cubicBezTo>
                <a:lnTo>
                  <a:pt x="21196" y="395741"/>
                </a:lnTo>
                <a:cubicBezTo>
                  <a:pt x="21196" y="420709"/>
                  <a:pt x="39898" y="439435"/>
                  <a:pt x="63586" y="439435"/>
                </a:cubicBezTo>
                <a:lnTo>
                  <a:pt x="83534" y="439435"/>
                </a:lnTo>
                <a:cubicBezTo>
                  <a:pt x="94754" y="439435"/>
                  <a:pt x="103482" y="448173"/>
                  <a:pt x="103482" y="459409"/>
                </a:cubicBezTo>
                <a:lnTo>
                  <a:pt x="103482" y="534313"/>
                </a:lnTo>
                <a:lnTo>
                  <a:pt x="192000" y="451919"/>
                </a:lnTo>
                <a:cubicBezTo>
                  <a:pt x="200728" y="444428"/>
                  <a:pt x="210702" y="439435"/>
                  <a:pt x="221922" y="439435"/>
                </a:cubicBezTo>
                <a:lnTo>
                  <a:pt x="410182" y="439435"/>
                </a:lnTo>
                <a:cubicBezTo>
                  <a:pt x="432624" y="439435"/>
                  <a:pt x="451326" y="420709"/>
                  <a:pt x="451326" y="395741"/>
                </a:cubicBezTo>
                <a:lnTo>
                  <a:pt x="451326" y="237195"/>
                </a:lnTo>
                <a:cubicBezTo>
                  <a:pt x="451326" y="213475"/>
                  <a:pt x="432624" y="193501"/>
                  <a:pt x="410182" y="193501"/>
                </a:cubicBezTo>
                <a:close/>
                <a:moveTo>
                  <a:pt x="508072" y="82392"/>
                </a:moveTo>
                <a:cubicBezTo>
                  <a:pt x="590962" y="82392"/>
                  <a:pt x="661478" y="145736"/>
                  <a:pt x="668902" y="226468"/>
                </a:cubicBezTo>
                <a:lnTo>
                  <a:pt x="668902" y="227710"/>
                </a:lnTo>
                <a:cubicBezTo>
                  <a:pt x="668902" y="237647"/>
                  <a:pt x="668902" y="272424"/>
                  <a:pt x="668902" y="330800"/>
                </a:cubicBezTo>
                <a:cubicBezTo>
                  <a:pt x="668902" y="340736"/>
                  <a:pt x="661478" y="348188"/>
                  <a:pt x="652818" y="348188"/>
                </a:cubicBezTo>
                <a:lnTo>
                  <a:pt x="651582" y="348188"/>
                </a:lnTo>
                <a:cubicBezTo>
                  <a:pt x="620654" y="348188"/>
                  <a:pt x="597148" y="371787"/>
                  <a:pt x="595910" y="400354"/>
                </a:cubicBezTo>
                <a:cubicBezTo>
                  <a:pt x="594672" y="422710"/>
                  <a:pt x="608282" y="443825"/>
                  <a:pt x="626838" y="451277"/>
                </a:cubicBezTo>
                <a:cubicBezTo>
                  <a:pt x="633024" y="453761"/>
                  <a:pt x="635498" y="459972"/>
                  <a:pt x="633024" y="464940"/>
                </a:cubicBezTo>
                <a:cubicBezTo>
                  <a:pt x="631788" y="468666"/>
                  <a:pt x="626838" y="471150"/>
                  <a:pt x="624364" y="471150"/>
                </a:cubicBezTo>
                <a:cubicBezTo>
                  <a:pt x="621890" y="471150"/>
                  <a:pt x="620654" y="471150"/>
                  <a:pt x="619416" y="469908"/>
                </a:cubicBezTo>
                <a:cubicBezTo>
                  <a:pt x="592198" y="458730"/>
                  <a:pt x="573642" y="431405"/>
                  <a:pt x="574878" y="400354"/>
                </a:cubicBezTo>
                <a:cubicBezTo>
                  <a:pt x="576116" y="360609"/>
                  <a:pt x="608282" y="329558"/>
                  <a:pt x="649108" y="328316"/>
                </a:cubicBezTo>
                <a:cubicBezTo>
                  <a:pt x="649108" y="272424"/>
                  <a:pt x="649108" y="238889"/>
                  <a:pt x="649108" y="227710"/>
                </a:cubicBezTo>
                <a:cubicBezTo>
                  <a:pt x="640448" y="158156"/>
                  <a:pt x="579828" y="102265"/>
                  <a:pt x="508072" y="102265"/>
                </a:cubicBezTo>
                <a:cubicBezTo>
                  <a:pt x="473432" y="102265"/>
                  <a:pt x="438792" y="115927"/>
                  <a:pt x="412812" y="139526"/>
                </a:cubicBezTo>
                <a:cubicBezTo>
                  <a:pt x="409100" y="144494"/>
                  <a:pt x="402914" y="144494"/>
                  <a:pt x="399204" y="139526"/>
                </a:cubicBezTo>
                <a:cubicBezTo>
                  <a:pt x="395492" y="135800"/>
                  <a:pt x="395492" y="128347"/>
                  <a:pt x="399204" y="124621"/>
                </a:cubicBezTo>
                <a:cubicBezTo>
                  <a:pt x="428896" y="97296"/>
                  <a:pt x="468484" y="82392"/>
                  <a:pt x="508072" y="82392"/>
                </a:cubicBezTo>
                <a:close/>
                <a:moveTo>
                  <a:pt x="513662" y="0"/>
                </a:moveTo>
                <a:cubicBezTo>
                  <a:pt x="639584" y="0"/>
                  <a:pt x="746806" y="97375"/>
                  <a:pt x="756780" y="222214"/>
                </a:cubicBezTo>
                <a:cubicBezTo>
                  <a:pt x="756780" y="227208"/>
                  <a:pt x="753040" y="232201"/>
                  <a:pt x="746806" y="233450"/>
                </a:cubicBezTo>
                <a:cubicBezTo>
                  <a:pt x="740572" y="233450"/>
                  <a:pt x="735584" y="229704"/>
                  <a:pt x="735584" y="223463"/>
                </a:cubicBezTo>
                <a:cubicBezTo>
                  <a:pt x="726858" y="109859"/>
                  <a:pt x="628364" y="21223"/>
                  <a:pt x="513662" y="21223"/>
                </a:cubicBezTo>
                <a:cubicBezTo>
                  <a:pt x="418910" y="21223"/>
                  <a:pt x="332884" y="82394"/>
                  <a:pt x="304208" y="172278"/>
                </a:cubicBezTo>
                <a:lnTo>
                  <a:pt x="410182" y="172278"/>
                </a:lnTo>
                <a:cubicBezTo>
                  <a:pt x="443844" y="172278"/>
                  <a:pt x="473766" y="202240"/>
                  <a:pt x="473766" y="237195"/>
                </a:cubicBezTo>
                <a:lnTo>
                  <a:pt x="473766" y="395741"/>
                </a:lnTo>
                <a:cubicBezTo>
                  <a:pt x="473766" y="431944"/>
                  <a:pt x="443844" y="460657"/>
                  <a:pt x="410182" y="460657"/>
                </a:cubicBezTo>
                <a:lnTo>
                  <a:pt x="388988" y="460657"/>
                </a:lnTo>
                <a:cubicBezTo>
                  <a:pt x="423896" y="500606"/>
                  <a:pt x="455066" y="524325"/>
                  <a:pt x="455066" y="524325"/>
                </a:cubicBezTo>
                <a:lnTo>
                  <a:pt x="456312" y="525574"/>
                </a:lnTo>
                <a:cubicBezTo>
                  <a:pt x="467532" y="535561"/>
                  <a:pt x="476260" y="548045"/>
                  <a:pt x="484988" y="559280"/>
                </a:cubicBezTo>
                <a:lnTo>
                  <a:pt x="491222" y="573013"/>
                </a:lnTo>
                <a:cubicBezTo>
                  <a:pt x="514910" y="612961"/>
                  <a:pt x="557300" y="637929"/>
                  <a:pt x="604676" y="637929"/>
                </a:cubicBezTo>
                <a:cubicBezTo>
                  <a:pt x="676988" y="637929"/>
                  <a:pt x="735584" y="579255"/>
                  <a:pt x="735584" y="506848"/>
                </a:cubicBezTo>
                <a:cubicBezTo>
                  <a:pt x="735584" y="500606"/>
                  <a:pt x="740572" y="495612"/>
                  <a:pt x="746806" y="495612"/>
                </a:cubicBezTo>
                <a:cubicBezTo>
                  <a:pt x="751792" y="495612"/>
                  <a:pt x="756780" y="500606"/>
                  <a:pt x="756780" y="506848"/>
                </a:cubicBezTo>
                <a:cubicBezTo>
                  <a:pt x="756780" y="590490"/>
                  <a:pt x="688208" y="657904"/>
                  <a:pt x="604676" y="657904"/>
                </a:cubicBezTo>
                <a:cubicBezTo>
                  <a:pt x="551066" y="657904"/>
                  <a:pt x="499948" y="630439"/>
                  <a:pt x="473766" y="583000"/>
                </a:cubicBezTo>
                <a:lnTo>
                  <a:pt x="466286" y="570516"/>
                </a:lnTo>
                <a:cubicBezTo>
                  <a:pt x="460052" y="559280"/>
                  <a:pt x="451326" y="549293"/>
                  <a:pt x="442598" y="541803"/>
                </a:cubicBezTo>
                <a:cubicBezTo>
                  <a:pt x="437610" y="538058"/>
                  <a:pt x="400208" y="508096"/>
                  <a:pt x="361558" y="460657"/>
                </a:cubicBezTo>
                <a:lnTo>
                  <a:pt x="221922" y="460657"/>
                </a:lnTo>
                <a:cubicBezTo>
                  <a:pt x="215690" y="460657"/>
                  <a:pt x="210702" y="463154"/>
                  <a:pt x="205716" y="466899"/>
                </a:cubicBezTo>
                <a:lnTo>
                  <a:pt x="107222" y="560529"/>
                </a:lnTo>
                <a:cubicBezTo>
                  <a:pt x="103482" y="561777"/>
                  <a:pt x="100988" y="563026"/>
                  <a:pt x="97248" y="563026"/>
                </a:cubicBezTo>
                <a:cubicBezTo>
                  <a:pt x="96000" y="563026"/>
                  <a:pt x="93508" y="563026"/>
                  <a:pt x="91014" y="561777"/>
                </a:cubicBezTo>
                <a:cubicBezTo>
                  <a:pt x="86026" y="559280"/>
                  <a:pt x="82286" y="553038"/>
                  <a:pt x="82286" y="548045"/>
                </a:cubicBezTo>
                <a:lnTo>
                  <a:pt x="82286" y="460657"/>
                </a:lnTo>
                <a:lnTo>
                  <a:pt x="63586" y="460657"/>
                </a:lnTo>
                <a:cubicBezTo>
                  <a:pt x="28676" y="460657"/>
                  <a:pt x="0" y="431944"/>
                  <a:pt x="0" y="395741"/>
                </a:cubicBezTo>
                <a:lnTo>
                  <a:pt x="0" y="237195"/>
                </a:lnTo>
                <a:cubicBezTo>
                  <a:pt x="0" y="202240"/>
                  <a:pt x="28676" y="172278"/>
                  <a:pt x="63586" y="172278"/>
                </a:cubicBezTo>
                <a:lnTo>
                  <a:pt x="281766" y="172278"/>
                </a:lnTo>
                <a:cubicBezTo>
                  <a:pt x="311688" y="71158"/>
                  <a:pt x="407688" y="0"/>
                  <a:pt x="513662" y="0"/>
                </a:cubicBezTo>
                <a:close/>
              </a:path>
            </a:pathLst>
          </a:custGeom>
          <a:solidFill>
            <a:schemeClr val="accent1"/>
          </a:solidFill>
          <a:ln>
            <a:noFill/>
          </a:ln>
          <a:effectLst/>
        </p:spPr>
        <p:txBody>
          <a:bodyPr wrap="square" anchor="ctr">
            <a:noAutofit/>
          </a:bodyPr>
          <a:lstStyle/>
          <a:p>
            <a:endParaRPr lang="en-US" sz="900" dirty="0">
              <a:latin typeface="Montserrat" pitchFamily="2" charset="77"/>
            </a:endParaRPr>
          </a:p>
        </p:txBody>
      </p:sp>
      <p:sp>
        <p:nvSpPr>
          <p:cNvPr id="18" name="TITLE 04">
            <a:extLst>
              <a:ext uri="{FF2B5EF4-FFF2-40B4-BE49-F238E27FC236}">
                <a16:creationId xmlns:a16="http://schemas.microsoft.com/office/drawing/2014/main" id="{B71248FA-C241-EC43-AEF6-7C771C55973F}"/>
              </a:ext>
            </a:extLst>
          </p:cNvPr>
          <p:cNvSpPr txBox="1"/>
          <p:nvPr/>
        </p:nvSpPr>
        <p:spPr>
          <a:xfrm>
            <a:off x="7718163" y="4540426"/>
            <a:ext cx="4364271" cy="338554"/>
          </a:xfrm>
          <a:prstGeom prst="rect">
            <a:avLst/>
          </a:prstGeom>
          <a:noFill/>
        </p:spPr>
        <p:txBody>
          <a:bodyPr wrap="square" rtlCol="0" anchor="b">
            <a:spAutoFit/>
          </a:bodyPr>
          <a:lstStyle/>
          <a:p>
            <a:r>
              <a:rPr lang="en-US" sz="1600" b="1" spc="-15" dirty="0">
                <a:solidFill>
                  <a:schemeClr val="bg1"/>
                </a:solidFill>
                <a:latin typeface="Montserrat" pitchFamily="2" charset="77"/>
                <a:cs typeface="Poppins" pitchFamily="2" charset="77"/>
              </a:rPr>
              <a:t>SENTENCIAS O PROCESOS JUDICIALES</a:t>
            </a:r>
          </a:p>
        </p:txBody>
      </p:sp>
      <p:sp>
        <p:nvSpPr>
          <p:cNvPr id="19" name="BODY 04">
            <a:extLst>
              <a:ext uri="{FF2B5EF4-FFF2-40B4-BE49-F238E27FC236}">
                <a16:creationId xmlns:a16="http://schemas.microsoft.com/office/drawing/2014/main" id="{5916F211-C4A6-2142-822D-92CF35D8F304}"/>
              </a:ext>
            </a:extLst>
          </p:cNvPr>
          <p:cNvSpPr txBox="1"/>
          <p:nvPr/>
        </p:nvSpPr>
        <p:spPr>
          <a:xfrm>
            <a:off x="7879501" y="4932946"/>
            <a:ext cx="4010332" cy="765146"/>
          </a:xfrm>
          <a:prstGeom prst="rect">
            <a:avLst/>
          </a:prstGeom>
          <a:noFill/>
        </p:spPr>
        <p:txBody>
          <a:bodyPr wrap="square" rtlCol="0">
            <a:spAutoFit/>
          </a:bodyPr>
          <a:lstStyle/>
          <a:p>
            <a:pPr>
              <a:lnSpc>
                <a:spcPts val="1800"/>
              </a:lnSpc>
            </a:pPr>
            <a:r>
              <a:rPr lang="en-US" sz="1200" spc="-10" dirty="0">
                <a:solidFill>
                  <a:schemeClr val="bg1"/>
                </a:solidFill>
                <a:latin typeface="Montserrat" pitchFamily="2" charset="77"/>
                <a:cs typeface="Poppins" pitchFamily="2" charset="77"/>
              </a:rPr>
              <a:t>Casos judiciales relacionados con afectaciones a la salud humana o al ambiente que pueden derivar en la generación de pasivos ambientales.</a:t>
            </a:r>
          </a:p>
        </p:txBody>
      </p:sp>
      <p:sp>
        <p:nvSpPr>
          <p:cNvPr id="25" name="RECT 02">
            <a:extLst>
              <a:ext uri="{FF2B5EF4-FFF2-40B4-BE49-F238E27FC236}">
                <a16:creationId xmlns:a16="http://schemas.microsoft.com/office/drawing/2014/main" id="{FA36A6CF-D95E-5A41-8F3A-551D6EFD25AF}"/>
              </a:ext>
            </a:extLst>
          </p:cNvPr>
          <p:cNvSpPr>
            <a:spLocks noChangeArrowheads="1"/>
          </p:cNvSpPr>
          <p:nvPr/>
        </p:nvSpPr>
        <p:spPr bwMode="auto">
          <a:xfrm>
            <a:off x="1588" y="5050790"/>
            <a:ext cx="1807176" cy="1807176"/>
          </a:xfrm>
          <a:prstGeom prst="rect">
            <a:avLst/>
          </a:prstGeom>
          <a:solidFill>
            <a:schemeClr val="accent2">
              <a:lumMod val="60000"/>
              <a:lumOff val="40000"/>
            </a:schemeClr>
          </a:solidFill>
          <a:ln>
            <a:noFill/>
          </a:ln>
          <a:effectLst/>
        </p:spPr>
        <p:txBody>
          <a:bodyPr wrap="none" anchor="ctr"/>
          <a:lstStyle/>
          <a:p>
            <a:endParaRPr lang="en-US" sz="900" dirty="0">
              <a:latin typeface="Montserrat" pitchFamily="2" charset="77"/>
            </a:endParaRPr>
          </a:p>
        </p:txBody>
      </p:sp>
      <p:sp>
        <p:nvSpPr>
          <p:cNvPr id="26" name="RECT 03">
            <a:extLst>
              <a:ext uri="{FF2B5EF4-FFF2-40B4-BE49-F238E27FC236}">
                <a16:creationId xmlns:a16="http://schemas.microsoft.com/office/drawing/2014/main" id="{E2548298-5A62-DC41-8DD4-DA7802AD0C48}"/>
              </a:ext>
            </a:extLst>
          </p:cNvPr>
          <p:cNvSpPr>
            <a:spLocks noChangeArrowheads="1"/>
          </p:cNvSpPr>
          <p:nvPr/>
        </p:nvSpPr>
        <p:spPr bwMode="auto">
          <a:xfrm>
            <a:off x="3640657" y="2922277"/>
            <a:ext cx="1941754" cy="134578"/>
          </a:xfrm>
          <a:prstGeom prst="rect">
            <a:avLst/>
          </a:prstGeom>
          <a:solidFill>
            <a:schemeClr val="accent4"/>
          </a:solidFill>
          <a:ln>
            <a:noFill/>
          </a:ln>
          <a:effectLst/>
        </p:spPr>
        <p:txBody>
          <a:bodyPr wrap="none" anchor="ctr"/>
          <a:lstStyle/>
          <a:p>
            <a:endParaRPr lang="en-US" sz="900" dirty="0">
              <a:latin typeface="Montserrat" pitchFamily="2" charset="77"/>
            </a:endParaRPr>
          </a:p>
        </p:txBody>
      </p:sp>
      <p:grpSp>
        <p:nvGrpSpPr>
          <p:cNvPr id="2" name="Grupo 1">
            <a:extLst>
              <a:ext uri="{FF2B5EF4-FFF2-40B4-BE49-F238E27FC236}">
                <a16:creationId xmlns:a16="http://schemas.microsoft.com/office/drawing/2014/main" id="{5B9350B8-8D26-A1C7-DA10-195129EC92FA}"/>
              </a:ext>
            </a:extLst>
          </p:cNvPr>
          <p:cNvGrpSpPr/>
          <p:nvPr/>
        </p:nvGrpSpPr>
        <p:grpSpPr>
          <a:xfrm>
            <a:off x="1266053" y="914993"/>
            <a:ext cx="1655380" cy="1560786"/>
            <a:chOff x="315310" y="536028"/>
            <a:chExt cx="1655380" cy="1560786"/>
          </a:xfrm>
          <a:solidFill>
            <a:srgbClr val="FFFF00">
              <a:alpha val="81176"/>
            </a:srgbClr>
          </a:solidFill>
        </p:grpSpPr>
        <p:sp>
          <p:nvSpPr>
            <p:cNvPr id="4" name="Diagrama de flujo: conector 4">
              <a:extLst>
                <a:ext uri="{FF2B5EF4-FFF2-40B4-BE49-F238E27FC236}">
                  <a16:creationId xmlns:a16="http://schemas.microsoft.com/office/drawing/2014/main" id="{0C2BDCA2-B009-D53C-B8B5-567721882DBA}"/>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 name="Rectángulo: esquinas redondeadas 5">
              <a:extLst>
                <a:ext uri="{FF2B5EF4-FFF2-40B4-BE49-F238E27FC236}">
                  <a16:creationId xmlns:a16="http://schemas.microsoft.com/office/drawing/2014/main" id="{CBC18F2F-C2C9-5BDC-E7D9-231BF6EF9B5E}"/>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cxnSp>
          <p:nvCxnSpPr>
            <p:cNvPr id="6" name="Conector recto 5">
              <a:extLst>
                <a:ext uri="{FF2B5EF4-FFF2-40B4-BE49-F238E27FC236}">
                  <a16:creationId xmlns:a16="http://schemas.microsoft.com/office/drawing/2014/main" id="{965A5EE2-C2CE-9359-CCBA-59D408031969}"/>
                </a:ext>
              </a:extLst>
            </p:cNvPr>
            <p:cNvCxnSpPr>
              <a:stCxn id="4" idx="4"/>
            </p:cNvCxnSpPr>
            <p:nvPr/>
          </p:nvCxnSpPr>
          <p:spPr>
            <a:xfrm flipH="1">
              <a:off x="993228" y="1860331"/>
              <a:ext cx="7882" cy="236483"/>
            </a:xfrm>
            <a:prstGeom prst="line">
              <a:avLst/>
            </a:prstGeom>
            <a:grpFill/>
            <a:ln>
              <a:solidFill>
                <a:srgbClr val="FFFF00"/>
              </a:solidFill>
            </a:ln>
          </p:spPr>
          <p:style>
            <a:lnRef idx="2">
              <a:schemeClr val="accent1"/>
            </a:lnRef>
            <a:fillRef idx="0">
              <a:schemeClr val="accent1"/>
            </a:fillRef>
            <a:effectRef idx="1">
              <a:schemeClr val="accent1"/>
            </a:effectRef>
            <a:fontRef idx="minor">
              <a:schemeClr val="tx1"/>
            </a:fontRef>
          </p:style>
        </p:cxnSp>
        <p:sp>
          <p:nvSpPr>
            <p:cNvPr id="7" name="Diagrama de flujo: conector 10">
              <a:extLst>
                <a:ext uri="{FF2B5EF4-FFF2-40B4-BE49-F238E27FC236}">
                  <a16:creationId xmlns:a16="http://schemas.microsoft.com/office/drawing/2014/main" id="{4C703126-15C2-392C-92E5-5D28ECD48565}"/>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latin typeface="Verdana" panose="020B0604030504040204" pitchFamily="34" charset="0"/>
                  <a:ea typeface="Verdana" panose="020B0604030504040204" pitchFamily="34" charset="0"/>
                </a:rPr>
                <a:t>1.</a:t>
              </a:r>
              <a:endParaRPr lang="es-CO" b="1" dirty="0">
                <a:solidFill>
                  <a:schemeClr val="tx1"/>
                </a:solidFill>
                <a:latin typeface="Verdana" panose="020B0604030504040204" pitchFamily="34" charset="0"/>
                <a:ea typeface="Verdana" panose="020B0604030504040204" pitchFamily="34" charset="0"/>
              </a:endParaRPr>
            </a:p>
          </p:txBody>
        </p:sp>
      </p:grpSp>
      <p:sp>
        <p:nvSpPr>
          <p:cNvPr id="10" name="Google Shape;244;p18">
            <a:extLst>
              <a:ext uri="{FF2B5EF4-FFF2-40B4-BE49-F238E27FC236}">
                <a16:creationId xmlns:a16="http://schemas.microsoft.com/office/drawing/2014/main" id="{86377B9D-6F4D-4763-9433-3385BCD448C6}"/>
              </a:ext>
            </a:extLst>
          </p:cNvPr>
          <p:cNvSpPr/>
          <p:nvPr/>
        </p:nvSpPr>
        <p:spPr>
          <a:xfrm>
            <a:off x="9313036" y="1992914"/>
            <a:ext cx="2542372" cy="486254"/>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mn-lt"/>
              <a:ea typeface="Calibri"/>
              <a:cs typeface="Calibri"/>
              <a:sym typeface="Calibri"/>
            </a:endParaRPr>
          </a:p>
        </p:txBody>
      </p:sp>
      <p:sp>
        <p:nvSpPr>
          <p:cNvPr id="20" name="Google Shape;248;p18">
            <a:extLst>
              <a:ext uri="{FF2B5EF4-FFF2-40B4-BE49-F238E27FC236}">
                <a16:creationId xmlns:a16="http://schemas.microsoft.com/office/drawing/2014/main" id="{269B121D-400B-63D0-D68D-F948DD2D1695}"/>
              </a:ext>
            </a:extLst>
          </p:cNvPr>
          <p:cNvSpPr/>
          <p:nvPr/>
        </p:nvSpPr>
        <p:spPr>
          <a:xfrm>
            <a:off x="9154256" y="911090"/>
            <a:ext cx="2646610" cy="1328617"/>
          </a:xfrm>
          <a:custGeom>
            <a:avLst/>
            <a:gdLst/>
            <a:ahLst/>
            <a:cxnLst/>
            <a:rect l="l" t="t" r="r" b="b"/>
            <a:pathLst>
              <a:path w="1781175" h="847725" extrusionOk="0">
                <a:moveTo>
                  <a:pt x="1643158" y="0"/>
                </a:moveTo>
                <a:cubicBezTo>
                  <a:pt x="1722065" y="0"/>
                  <a:pt x="1786033" y="0"/>
                  <a:pt x="1786033" y="0"/>
                </a:cubicBezTo>
                <a:lnTo>
                  <a:pt x="1786033" y="854297"/>
                </a:lnTo>
                <a:cubicBezTo>
                  <a:pt x="1786033" y="854297"/>
                  <a:pt x="1722065" y="854297"/>
                  <a:pt x="1643158" y="854297"/>
                </a:cubicBezTo>
                <a:lnTo>
                  <a:pt x="142875" y="854297"/>
                </a:lnTo>
                <a:lnTo>
                  <a:pt x="142875" y="0"/>
                </a:lnTo>
                <a:cubicBezTo>
                  <a:pt x="63967" y="0"/>
                  <a:pt x="0" y="0"/>
                  <a:pt x="0" y="0"/>
                </a:cubicBezTo>
                <a:cubicBezTo>
                  <a:pt x="0" y="0"/>
                  <a:pt x="63967" y="0"/>
                  <a:pt x="142875" y="0"/>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21" name="Google Shape;249;p18">
            <a:extLst>
              <a:ext uri="{FF2B5EF4-FFF2-40B4-BE49-F238E27FC236}">
                <a16:creationId xmlns:a16="http://schemas.microsoft.com/office/drawing/2014/main" id="{7D0DCBDF-63A8-0480-E7CC-3E5FA96EC4B1}"/>
              </a:ext>
            </a:extLst>
          </p:cNvPr>
          <p:cNvSpPr/>
          <p:nvPr/>
        </p:nvSpPr>
        <p:spPr>
          <a:xfrm>
            <a:off x="9367578" y="485933"/>
            <a:ext cx="2433287" cy="850911"/>
          </a:xfrm>
          <a:custGeom>
            <a:avLst/>
            <a:gdLst/>
            <a:ahLst/>
            <a:cxnLst/>
            <a:rect l="l" t="t" r="r" b="b"/>
            <a:pathLst>
              <a:path w="1781175" h="542925" extrusionOk="0">
                <a:moveTo>
                  <a:pt x="266700" y="0"/>
                </a:moveTo>
                <a:lnTo>
                  <a:pt x="1519333" y="0"/>
                </a:lnTo>
                <a:cubicBezTo>
                  <a:pt x="1666627" y="0"/>
                  <a:pt x="1786033" y="119405"/>
                  <a:pt x="1786033" y="266700"/>
                </a:cubicBezTo>
                <a:lnTo>
                  <a:pt x="1786033" y="542925"/>
                </a:lnTo>
                <a:lnTo>
                  <a:pt x="1786033" y="542925"/>
                </a:lnTo>
                <a:lnTo>
                  <a:pt x="0" y="542925"/>
                </a:lnTo>
                <a:lnTo>
                  <a:pt x="0" y="542925"/>
                </a:lnTo>
                <a:lnTo>
                  <a:pt x="0" y="266700"/>
                </a:lnTo>
                <a:cubicBezTo>
                  <a:pt x="0" y="119405"/>
                  <a:pt x="119405" y="0"/>
                  <a:pt x="266700" y="0"/>
                </a:cubicBezTo>
                <a:close/>
              </a:path>
            </a:pathLst>
          </a:custGeom>
          <a:solidFill>
            <a:srgbClr val="FFFF00">
              <a:alpha val="8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latin typeface="+mn-lt"/>
              <a:ea typeface="Calibri"/>
              <a:cs typeface="Calibri"/>
              <a:sym typeface="Calibri"/>
            </a:endParaRPr>
          </a:p>
        </p:txBody>
      </p:sp>
      <p:sp>
        <p:nvSpPr>
          <p:cNvPr id="23" name="Google Shape;250;p18">
            <a:extLst>
              <a:ext uri="{FF2B5EF4-FFF2-40B4-BE49-F238E27FC236}">
                <a16:creationId xmlns:a16="http://schemas.microsoft.com/office/drawing/2014/main" id="{4EA56BDD-9DA9-D324-B76A-8492CCD9F4A7}"/>
              </a:ext>
            </a:extLst>
          </p:cNvPr>
          <p:cNvSpPr/>
          <p:nvPr/>
        </p:nvSpPr>
        <p:spPr>
          <a:xfrm>
            <a:off x="9574993" y="1544049"/>
            <a:ext cx="325306" cy="373206"/>
          </a:xfrm>
          <a:custGeom>
            <a:avLst/>
            <a:gdLst/>
            <a:ahLst/>
            <a:cxnLst/>
            <a:rect l="l" t="t" r="r" b="b"/>
            <a:pathLst>
              <a:path w="238125" h="238125" extrusionOk="0">
                <a:moveTo>
                  <a:pt x="238887" y="119444"/>
                </a:moveTo>
                <a:cubicBezTo>
                  <a:pt x="238887" y="185410"/>
                  <a:pt x="185410" y="238887"/>
                  <a:pt x="119444" y="238887"/>
                </a:cubicBezTo>
                <a:cubicBezTo>
                  <a:pt x="53477" y="238887"/>
                  <a:pt x="0" y="185410"/>
                  <a:pt x="0" y="119444"/>
                </a:cubicBezTo>
                <a:cubicBezTo>
                  <a:pt x="0" y="53477"/>
                  <a:pt x="53477" y="0"/>
                  <a:pt x="119444" y="0"/>
                </a:cubicBezTo>
                <a:cubicBezTo>
                  <a:pt x="185410" y="0"/>
                  <a:pt x="238887" y="53477"/>
                  <a:pt x="238887" y="119444"/>
                </a:cubicBezTo>
                <a:close/>
              </a:path>
            </a:pathLst>
          </a:custGeom>
          <a:solidFill>
            <a:schemeClr val="accent2">
              <a:lumMod val="60000"/>
              <a:lumOff val="40000"/>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28" name="Google Shape;251;p18">
            <a:extLst>
              <a:ext uri="{FF2B5EF4-FFF2-40B4-BE49-F238E27FC236}">
                <a16:creationId xmlns:a16="http://schemas.microsoft.com/office/drawing/2014/main" id="{901F21A2-1C03-E55D-C2D8-A630CC8A2764}"/>
              </a:ext>
            </a:extLst>
          </p:cNvPr>
          <p:cNvSpPr/>
          <p:nvPr/>
        </p:nvSpPr>
        <p:spPr>
          <a:xfrm>
            <a:off x="9679090" y="1663475"/>
            <a:ext cx="117110" cy="134355"/>
          </a:xfrm>
          <a:custGeom>
            <a:avLst/>
            <a:gdLst/>
            <a:ahLst/>
            <a:cxnLst/>
            <a:rect l="l" t="t" r="r" b="b"/>
            <a:pathLst>
              <a:path w="85725" h="85725" extrusionOk="0">
                <a:moveTo>
                  <a:pt x="43244" y="86487"/>
                </a:moveTo>
                <a:cubicBezTo>
                  <a:pt x="19364" y="86487"/>
                  <a:pt x="0" y="67123"/>
                  <a:pt x="0" y="43244"/>
                </a:cubicBezTo>
                <a:cubicBezTo>
                  <a:pt x="0" y="19364"/>
                  <a:pt x="19364" y="0"/>
                  <a:pt x="43244" y="0"/>
                </a:cubicBezTo>
                <a:cubicBezTo>
                  <a:pt x="67123" y="0"/>
                  <a:pt x="86487" y="19364"/>
                  <a:pt x="86487" y="43244"/>
                </a:cubicBezTo>
                <a:cubicBezTo>
                  <a:pt x="86439" y="67104"/>
                  <a:pt x="67104" y="86439"/>
                  <a:pt x="43244" y="86487"/>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29" name="Google Shape;252;p18">
            <a:extLst>
              <a:ext uri="{FF2B5EF4-FFF2-40B4-BE49-F238E27FC236}">
                <a16:creationId xmlns:a16="http://schemas.microsoft.com/office/drawing/2014/main" id="{98707951-8A0D-4EE4-E2DE-56EC045F64DF}"/>
              </a:ext>
            </a:extLst>
          </p:cNvPr>
          <p:cNvSpPr/>
          <p:nvPr/>
        </p:nvSpPr>
        <p:spPr>
          <a:xfrm>
            <a:off x="9451507" y="582220"/>
            <a:ext cx="572537" cy="656845"/>
          </a:xfrm>
          <a:custGeom>
            <a:avLst/>
            <a:gdLst/>
            <a:ahLst/>
            <a:cxnLst/>
            <a:rect l="l" t="t" r="r" b="b"/>
            <a:pathLst>
              <a:path w="419100" h="419100" extrusionOk="0">
                <a:moveTo>
                  <a:pt x="419672" y="209836"/>
                </a:moveTo>
                <a:cubicBezTo>
                  <a:pt x="419672" y="325725"/>
                  <a:pt x="325725" y="419671"/>
                  <a:pt x="209836" y="419671"/>
                </a:cubicBezTo>
                <a:cubicBezTo>
                  <a:pt x="93947" y="419671"/>
                  <a:pt x="0" y="325725"/>
                  <a:pt x="0" y="209836"/>
                </a:cubicBezTo>
                <a:cubicBezTo>
                  <a:pt x="0" y="93947"/>
                  <a:pt x="93947" y="0"/>
                  <a:pt x="209836" y="0"/>
                </a:cubicBezTo>
                <a:cubicBezTo>
                  <a:pt x="325725" y="0"/>
                  <a:pt x="419672" y="93947"/>
                  <a:pt x="419672" y="209836"/>
                </a:cubicBezTo>
                <a:close/>
              </a:path>
            </a:pathLst>
          </a:custGeom>
          <a:solidFill>
            <a:schemeClr val="accent2">
              <a:lumMod val="40000"/>
              <a:lumOff val="60000"/>
              <a:alpha val="9882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3" name="Google Shape;253;p18">
            <a:extLst>
              <a:ext uri="{FF2B5EF4-FFF2-40B4-BE49-F238E27FC236}">
                <a16:creationId xmlns:a16="http://schemas.microsoft.com/office/drawing/2014/main" id="{1EB0E22B-031F-853B-A7EC-F412CDF0F4EF}"/>
              </a:ext>
            </a:extLst>
          </p:cNvPr>
          <p:cNvSpPr/>
          <p:nvPr/>
        </p:nvSpPr>
        <p:spPr>
          <a:xfrm>
            <a:off x="9549099" y="694183"/>
            <a:ext cx="377354" cy="432920"/>
          </a:xfrm>
          <a:custGeom>
            <a:avLst/>
            <a:gdLst/>
            <a:ahLst/>
            <a:cxnLst/>
            <a:rect l="l" t="t" r="r" b="b"/>
            <a:pathLst>
              <a:path w="276225" h="276225" extrusionOk="0">
                <a:moveTo>
                  <a:pt x="138398" y="276797"/>
                </a:moveTo>
                <a:cubicBezTo>
                  <a:pt x="61960" y="276797"/>
                  <a:pt x="0" y="214834"/>
                  <a:pt x="0" y="138398"/>
                </a:cubicBezTo>
                <a:cubicBezTo>
                  <a:pt x="0" y="61963"/>
                  <a:pt x="61960" y="0"/>
                  <a:pt x="138398" y="0"/>
                </a:cubicBezTo>
                <a:cubicBezTo>
                  <a:pt x="214836" y="0"/>
                  <a:pt x="276796" y="61963"/>
                  <a:pt x="276796" y="138398"/>
                </a:cubicBezTo>
                <a:cubicBezTo>
                  <a:pt x="276692" y="214790"/>
                  <a:pt x="214789" y="276692"/>
                  <a:pt x="138398" y="276797"/>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4" name="Google Shape;254;p18">
            <a:extLst>
              <a:ext uri="{FF2B5EF4-FFF2-40B4-BE49-F238E27FC236}">
                <a16:creationId xmlns:a16="http://schemas.microsoft.com/office/drawing/2014/main" id="{6A132F2D-9319-A1A3-E4DE-C2AA7E4A79DA}"/>
              </a:ext>
            </a:extLst>
          </p:cNvPr>
          <p:cNvSpPr/>
          <p:nvPr/>
        </p:nvSpPr>
        <p:spPr>
          <a:xfrm>
            <a:off x="9640054" y="1618691"/>
            <a:ext cx="195183" cy="223924"/>
          </a:xfrm>
          <a:custGeom>
            <a:avLst/>
            <a:gdLst/>
            <a:ahLst/>
            <a:cxnLst/>
            <a:rect l="l" t="t" r="r" b="b"/>
            <a:pathLst>
              <a:path w="142875" h="142875" extrusionOk="0">
                <a:moveTo>
                  <a:pt x="71819" y="143637"/>
                </a:moveTo>
                <a:cubicBezTo>
                  <a:pt x="32156" y="143637"/>
                  <a:pt x="0" y="111481"/>
                  <a:pt x="0" y="71819"/>
                </a:cubicBezTo>
                <a:cubicBezTo>
                  <a:pt x="0" y="32156"/>
                  <a:pt x="32156" y="0"/>
                  <a:pt x="71819" y="0"/>
                </a:cubicBezTo>
                <a:cubicBezTo>
                  <a:pt x="111481" y="0"/>
                  <a:pt x="143637" y="32156"/>
                  <a:pt x="143637" y="71819"/>
                </a:cubicBezTo>
                <a:cubicBezTo>
                  <a:pt x="143580" y="111462"/>
                  <a:pt x="111462" y="143580"/>
                  <a:pt x="71819" y="143637"/>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5" name="Google Shape;255;p18">
            <a:extLst>
              <a:ext uri="{FF2B5EF4-FFF2-40B4-BE49-F238E27FC236}">
                <a16:creationId xmlns:a16="http://schemas.microsoft.com/office/drawing/2014/main" id="{CCD778C3-14BD-3C82-E9CD-C8D411B60440}"/>
              </a:ext>
            </a:extLst>
          </p:cNvPr>
          <p:cNvSpPr/>
          <p:nvPr/>
        </p:nvSpPr>
        <p:spPr>
          <a:xfrm>
            <a:off x="9614160" y="768824"/>
            <a:ext cx="247233" cy="283637"/>
          </a:xfrm>
          <a:custGeom>
            <a:avLst/>
            <a:gdLst/>
            <a:ahLst/>
            <a:cxnLst/>
            <a:rect l="l" t="t" r="r" b="b"/>
            <a:pathLst>
              <a:path w="180975" h="180975" extrusionOk="0">
                <a:moveTo>
                  <a:pt x="90773" y="181547"/>
                </a:moveTo>
                <a:cubicBezTo>
                  <a:pt x="40643" y="181547"/>
                  <a:pt x="0" y="140906"/>
                  <a:pt x="0" y="90773"/>
                </a:cubicBezTo>
                <a:cubicBezTo>
                  <a:pt x="0" y="40640"/>
                  <a:pt x="40643" y="0"/>
                  <a:pt x="90773" y="0"/>
                </a:cubicBezTo>
                <a:cubicBezTo>
                  <a:pt x="140903" y="0"/>
                  <a:pt x="181546" y="40640"/>
                  <a:pt x="181546" y="90773"/>
                </a:cubicBezTo>
                <a:cubicBezTo>
                  <a:pt x="181546" y="140906"/>
                  <a:pt x="140903" y="181547"/>
                  <a:pt x="90773" y="181547"/>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6" name="Google Shape;256;p18">
            <a:extLst>
              <a:ext uri="{FF2B5EF4-FFF2-40B4-BE49-F238E27FC236}">
                <a16:creationId xmlns:a16="http://schemas.microsoft.com/office/drawing/2014/main" id="{ADD36344-6ACE-C7EC-E9C3-7D6D63D88E95}"/>
              </a:ext>
            </a:extLst>
          </p:cNvPr>
          <p:cNvSpPr/>
          <p:nvPr/>
        </p:nvSpPr>
        <p:spPr>
          <a:xfrm>
            <a:off x="9738167" y="1053356"/>
            <a:ext cx="13012" cy="552347"/>
          </a:xfrm>
          <a:custGeom>
            <a:avLst/>
            <a:gdLst/>
            <a:ahLst/>
            <a:cxnLst/>
            <a:rect l="l" t="t" r="r" b="b"/>
            <a:pathLst>
              <a:path w="120000" h="352425" extrusionOk="0">
                <a:moveTo>
                  <a:pt x="0" y="0"/>
                </a:moveTo>
                <a:lnTo>
                  <a:pt x="0" y="361569"/>
                </a:lnTo>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37" name="Google Shape;303;p18">
            <a:extLst>
              <a:ext uri="{FF2B5EF4-FFF2-40B4-BE49-F238E27FC236}">
                <a16:creationId xmlns:a16="http://schemas.microsoft.com/office/drawing/2014/main" id="{8BB334A2-07EE-F0B0-7C1A-1C4DA782B72B}"/>
              </a:ext>
            </a:extLst>
          </p:cNvPr>
          <p:cNvSpPr txBox="1"/>
          <p:nvPr/>
        </p:nvSpPr>
        <p:spPr>
          <a:xfrm>
            <a:off x="9924242" y="706315"/>
            <a:ext cx="1941685" cy="48190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b="1" dirty="0">
                <a:latin typeface="Verdana" panose="020B0604030504040204" pitchFamily="34" charset="0"/>
                <a:ea typeface="Verdana" panose="020B0604030504040204" pitchFamily="34" charset="0"/>
                <a:sym typeface="Lora"/>
              </a:rPr>
              <a:t>1. IDENTIFICACIÓN POR SOSPECHA</a:t>
            </a:r>
            <a:endParaRPr sz="1000" dirty="0">
              <a:latin typeface="Verdana" panose="020B0604030504040204" pitchFamily="34" charset="0"/>
              <a:ea typeface="Verdana" panose="020B0604030504040204" pitchFamily="34" charset="0"/>
            </a:endParaRPr>
          </a:p>
        </p:txBody>
      </p:sp>
      <p:pic>
        <p:nvPicPr>
          <p:cNvPr id="40" name="Gráfico 39" descr="Gavel contorno">
            <a:extLst>
              <a:ext uri="{FF2B5EF4-FFF2-40B4-BE49-F238E27FC236}">
                <a16:creationId xmlns:a16="http://schemas.microsoft.com/office/drawing/2014/main" id="{6CE89154-6469-20B1-BB54-EC982E8B3DC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262716" y="4733516"/>
            <a:ext cx="513038" cy="513038"/>
          </a:xfrm>
          <a:prstGeom prst="rect">
            <a:avLst/>
          </a:prstGeom>
        </p:spPr>
      </p:pic>
      <p:pic>
        <p:nvPicPr>
          <p:cNvPr id="46" name="Gráfico 45" descr="Briefcase contorno">
            <a:extLst>
              <a:ext uri="{FF2B5EF4-FFF2-40B4-BE49-F238E27FC236}">
                <a16:creationId xmlns:a16="http://schemas.microsoft.com/office/drawing/2014/main" id="{7C3F7745-B7DE-361D-4AE3-1F0C8691CA8C}"/>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275431" y="4868915"/>
            <a:ext cx="405471" cy="405471"/>
          </a:xfrm>
          <a:prstGeom prst="rect">
            <a:avLst/>
          </a:prstGeom>
        </p:spPr>
      </p:pic>
      <p:pic>
        <p:nvPicPr>
          <p:cNvPr id="47" name="Imagen 46" descr="Logo MinAmbiente">
            <a:extLst>
              <a:ext uri="{FF2B5EF4-FFF2-40B4-BE49-F238E27FC236}">
                <a16:creationId xmlns:a16="http://schemas.microsoft.com/office/drawing/2014/main" id="{10143CAA-37C7-6962-7366-F7A20ED38B75}"/>
              </a:ext>
            </a:extLst>
          </p:cNvPr>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304;p18">
            <a:extLst>
              <a:ext uri="{FF2B5EF4-FFF2-40B4-BE49-F238E27FC236}">
                <a16:creationId xmlns:a16="http://schemas.microsoft.com/office/drawing/2014/main" id="{EDC0019C-74C5-962F-537A-A38498D210BE}"/>
              </a:ext>
            </a:extLst>
          </p:cNvPr>
          <p:cNvSpPr>
            <a:spLocks/>
          </p:cNvSpPr>
          <p:nvPr/>
        </p:nvSpPr>
        <p:spPr>
          <a:xfrm>
            <a:off x="9826149" y="1393017"/>
            <a:ext cx="1899746" cy="809625"/>
          </a:xfrm>
          <a:prstGeom prst="rect">
            <a:avLst/>
          </a:prstGeom>
          <a:noFill/>
          <a:ln>
            <a:noFill/>
          </a:ln>
        </p:spPr>
        <p:txBody>
          <a:bodyPr spcFirstLastPara="1" wrap="square" lIns="91425" tIns="45700" rIns="91425" bIns="45700" anchor="t" anchorCtr="0">
            <a:noAutofit/>
          </a:bodyPr>
          <a:lstStyle/>
          <a:p>
            <a:pPr algn="ctr">
              <a:lnSpc>
                <a:spcPct val="107000"/>
              </a:lnSpc>
              <a:spcAft>
                <a:spcPts val="800"/>
              </a:spcAft>
            </a:pPr>
            <a:r>
              <a:rPr lang="es-ES" sz="800" kern="1200" dirty="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Identificar las áreas con posibles afectaciones ambientales que pueden configurar pasivos ambientales al generar un nivel de riesgo no aceptable a la salud humana o al ambiente.</a:t>
            </a:r>
            <a:endParaRPr lang="es-CO"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2556371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12" grpId="0"/>
      <p:bldP spid="13" grpId="0"/>
      <p:bldP spid="16" grpId="0"/>
      <p:bldP spid="17" grpId="0"/>
      <p:bldP spid="32" grpId="0" animBg="1"/>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rma libre 2">
            <a:extLst>
              <a:ext uri="{FF2B5EF4-FFF2-40B4-BE49-F238E27FC236}">
                <a16:creationId xmlns:a16="http://schemas.microsoft.com/office/drawing/2014/main" id="{52FAB70D-6581-E473-8D77-C64CDC19A3FA}"/>
              </a:ext>
            </a:extLst>
          </p:cNvPr>
          <p:cNvSpPr/>
          <p:nvPr/>
        </p:nvSpPr>
        <p:spPr>
          <a:xfrm>
            <a:off x="823140" y="1662770"/>
            <a:ext cx="2488318" cy="2764800"/>
          </a:xfrm>
          <a:custGeom>
            <a:avLst/>
            <a:gdLst>
              <a:gd name="connsiteX0" fmla="*/ 0 w 2488318"/>
              <a:gd name="connsiteY0" fmla="*/ 248832 h 2764800"/>
              <a:gd name="connsiteX1" fmla="*/ 248832 w 2488318"/>
              <a:gd name="connsiteY1" fmla="*/ 0 h 2764800"/>
              <a:gd name="connsiteX2" fmla="*/ 2239486 w 2488318"/>
              <a:gd name="connsiteY2" fmla="*/ 0 h 2764800"/>
              <a:gd name="connsiteX3" fmla="*/ 2488318 w 2488318"/>
              <a:gd name="connsiteY3" fmla="*/ 248832 h 2764800"/>
              <a:gd name="connsiteX4" fmla="*/ 2488318 w 2488318"/>
              <a:gd name="connsiteY4" fmla="*/ 2515968 h 2764800"/>
              <a:gd name="connsiteX5" fmla="*/ 2239486 w 2488318"/>
              <a:gd name="connsiteY5" fmla="*/ 2764800 h 2764800"/>
              <a:gd name="connsiteX6" fmla="*/ 248832 w 2488318"/>
              <a:gd name="connsiteY6" fmla="*/ 2764800 h 2764800"/>
              <a:gd name="connsiteX7" fmla="*/ 0 w 2488318"/>
              <a:gd name="connsiteY7" fmla="*/ 2515968 h 2764800"/>
              <a:gd name="connsiteX8" fmla="*/ 0 w 2488318"/>
              <a:gd name="connsiteY8" fmla="*/ 248832 h 276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8318" h="2764800">
                <a:moveTo>
                  <a:pt x="0" y="248832"/>
                </a:moveTo>
                <a:cubicBezTo>
                  <a:pt x="0" y="111406"/>
                  <a:pt x="111406" y="0"/>
                  <a:pt x="248832" y="0"/>
                </a:cubicBezTo>
                <a:lnTo>
                  <a:pt x="2239486" y="0"/>
                </a:lnTo>
                <a:cubicBezTo>
                  <a:pt x="2376912" y="0"/>
                  <a:pt x="2488318" y="111406"/>
                  <a:pt x="2488318" y="248832"/>
                </a:cubicBezTo>
                <a:lnTo>
                  <a:pt x="2488318" y="2515968"/>
                </a:lnTo>
                <a:cubicBezTo>
                  <a:pt x="2488318" y="2653394"/>
                  <a:pt x="2376912" y="2764800"/>
                  <a:pt x="2239486" y="2764800"/>
                </a:cubicBezTo>
                <a:lnTo>
                  <a:pt x="248832" y="2764800"/>
                </a:lnTo>
                <a:cubicBezTo>
                  <a:pt x="111406" y="2764800"/>
                  <a:pt x="0" y="2653394"/>
                  <a:pt x="0" y="2515968"/>
                </a:cubicBezTo>
                <a:lnTo>
                  <a:pt x="0" y="248832"/>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9568" tIns="99568" rIns="99568" bIns="1822813" numCol="1" spcCol="1270" anchor="t" anchorCtr="0">
            <a:noAutofit/>
          </a:bodyPr>
          <a:lstStyle/>
          <a:p>
            <a:pPr marL="0" lvl="0" indent="0" algn="ctr" defTabSz="622300">
              <a:lnSpc>
                <a:spcPct val="90000"/>
              </a:lnSpc>
              <a:spcBef>
                <a:spcPct val="0"/>
              </a:spcBef>
              <a:spcAft>
                <a:spcPct val="35000"/>
              </a:spcAft>
              <a:buNone/>
            </a:pPr>
            <a:r>
              <a:rPr lang="en-US" b="1" i="0" kern="1200" spc="150" baseline="0" dirty="0">
                <a:solidFill>
                  <a:schemeClr val="bg1"/>
                </a:solidFill>
                <a:latin typeface="Poppins" pitchFamily="2" charset="77"/>
                <a:cs typeface="Poppins" pitchFamily="2" charset="77"/>
              </a:rPr>
              <a:t>Instrumento ambiental o sectorial</a:t>
            </a:r>
          </a:p>
        </p:txBody>
      </p:sp>
      <p:sp>
        <p:nvSpPr>
          <p:cNvPr id="4" name="Forma libre 3">
            <a:extLst>
              <a:ext uri="{FF2B5EF4-FFF2-40B4-BE49-F238E27FC236}">
                <a16:creationId xmlns:a16="http://schemas.microsoft.com/office/drawing/2014/main" id="{170159FF-D9D1-629B-1DF1-26DAD0F399E5}"/>
              </a:ext>
            </a:extLst>
          </p:cNvPr>
          <p:cNvSpPr/>
          <p:nvPr/>
        </p:nvSpPr>
        <p:spPr>
          <a:xfrm>
            <a:off x="1643158" y="2794803"/>
            <a:ext cx="2488318" cy="2425398"/>
          </a:xfrm>
          <a:custGeom>
            <a:avLst/>
            <a:gdLst>
              <a:gd name="connsiteX0" fmla="*/ 0 w 2488318"/>
              <a:gd name="connsiteY0" fmla="*/ 248832 h 4162535"/>
              <a:gd name="connsiteX1" fmla="*/ 248832 w 2488318"/>
              <a:gd name="connsiteY1" fmla="*/ 0 h 4162535"/>
              <a:gd name="connsiteX2" fmla="*/ 2239486 w 2488318"/>
              <a:gd name="connsiteY2" fmla="*/ 0 h 4162535"/>
              <a:gd name="connsiteX3" fmla="*/ 2488318 w 2488318"/>
              <a:gd name="connsiteY3" fmla="*/ 248832 h 4162535"/>
              <a:gd name="connsiteX4" fmla="*/ 2488318 w 2488318"/>
              <a:gd name="connsiteY4" fmla="*/ 3913703 h 4162535"/>
              <a:gd name="connsiteX5" fmla="*/ 2239486 w 2488318"/>
              <a:gd name="connsiteY5" fmla="*/ 4162535 h 4162535"/>
              <a:gd name="connsiteX6" fmla="*/ 248832 w 2488318"/>
              <a:gd name="connsiteY6" fmla="*/ 4162535 h 4162535"/>
              <a:gd name="connsiteX7" fmla="*/ 0 w 2488318"/>
              <a:gd name="connsiteY7" fmla="*/ 3913703 h 4162535"/>
              <a:gd name="connsiteX8" fmla="*/ 0 w 2488318"/>
              <a:gd name="connsiteY8" fmla="*/ 248832 h 4162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8318" h="4162535">
                <a:moveTo>
                  <a:pt x="0" y="248832"/>
                </a:moveTo>
                <a:cubicBezTo>
                  <a:pt x="0" y="111406"/>
                  <a:pt x="111406" y="0"/>
                  <a:pt x="248832" y="0"/>
                </a:cubicBezTo>
                <a:lnTo>
                  <a:pt x="2239486" y="0"/>
                </a:lnTo>
                <a:cubicBezTo>
                  <a:pt x="2376912" y="0"/>
                  <a:pt x="2488318" y="111406"/>
                  <a:pt x="2488318" y="248832"/>
                </a:cubicBezTo>
                <a:lnTo>
                  <a:pt x="2488318" y="3913703"/>
                </a:lnTo>
                <a:cubicBezTo>
                  <a:pt x="2488318" y="4051129"/>
                  <a:pt x="2376912" y="4162535"/>
                  <a:pt x="2239486" y="4162535"/>
                </a:cubicBezTo>
                <a:lnTo>
                  <a:pt x="248832" y="4162535"/>
                </a:lnTo>
                <a:cubicBezTo>
                  <a:pt x="111406" y="4162535"/>
                  <a:pt x="0" y="4051129"/>
                  <a:pt x="0" y="3913703"/>
                </a:cubicBezTo>
                <a:lnTo>
                  <a:pt x="0" y="248832"/>
                </a:lnTo>
                <a:close/>
              </a:path>
            </a:pathLst>
          </a:custGeom>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6672" tIns="186672" rIns="186672" bIns="186672" numCol="1" spcCol="1270" anchor="t" anchorCtr="0">
            <a:noAutofit/>
          </a:bodyPr>
          <a:lstStyle/>
          <a:p>
            <a:pPr marL="171450" lvl="1" indent="-171450" defTabSz="711200">
              <a:spcBef>
                <a:spcPct val="0"/>
              </a:spcBef>
              <a:spcAft>
                <a:spcPct val="15000"/>
              </a:spcAft>
              <a:buChar char="•"/>
            </a:pPr>
            <a:r>
              <a:rPr lang="en-US" sz="2000" b="1" i="0" kern="1200" spc="150" baseline="0" dirty="0">
                <a:solidFill>
                  <a:schemeClr val="tx2"/>
                </a:solidFill>
                <a:latin typeface="Poppins" pitchFamily="2" charset="77"/>
                <a:cs typeface="Poppins" pitchFamily="2" charset="77"/>
              </a:rPr>
              <a:t>¿Existe instrumento de control ambiental o sectorial? </a:t>
            </a:r>
          </a:p>
          <a:p>
            <a:pPr marL="171450" lvl="1" indent="-171450" defTabSz="711200">
              <a:lnSpc>
                <a:spcPct val="90000"/>
              </a:lnSpc>
              <a:spcBef>
                <a:spcPct val="0"/>
              </a:spcBef>
              <a:spcAft>
                <a:spcPct val="15000"/>
              </a:spcAft>
              <a:buChar char="•"/>
            </a:pPr>
            <a:endParaRPr lang="en-US" sz="2400" b="1" i="0" kern="1200" spc="150" baseline="0" dirty="0">
              <a:solidFill>
                <a:schemeClr val="tx2"/>
              </a:solidFill>
              <a:latin typeface="Poppins" pitchFamily="2" charset="77"/>
              <a:cs typeface="Poppins" pitchFamily="2" charset="77"/>
            </a:endParaRPr>
          </a:p>
        </p:txBody>
      </p:sp>
      <p:sp>
        <p:nvSpPr>
          <p:cNvPr id="11" name="Forma libre 10">
            <a:extLst>
              <a:ext uri="{FF2B5EF4-FFF2-40B4-BE49-F238E27FC236}">
                <a16:creationId xmlns:a16="http://schemas.microsoft.com/office/drawing/2014/main" id="{5644A0AD-055E-1F9F-4362-2061C3E01E8E}"/>
              </a:ext>
            </a:extLst>
          </p:cNvPr>
          <p:cNvSpPr/>
          <p:nvPr/>
        </p:nvSpPr>
        <p:spPr>
          <a:xfrm rot="26053">
            <a:off x="7556596" y="3242394"/>
            <a:ext cx="799729" cy="619519"/>
          </a:xfrm>
          <a:custGeom>
            <a:avLst/>
            <a:gdLst>
              <a:gd name="connsiteX0" fmla="*/ 0 w 799729"/>
              <a:gd name="connsiteY0" fmla="*/ 123904 h 619519"/>
              <a:gd name="connsiteX1" fmla="*/ 489970 w 799729"/>
              <a:gd name="connsiteY1" fmla="*/ 123904 h 619519"/>
              <a:gd name="connsiteX2" fmla="*/ 489970 w 799729"/>
              <a:gd name="connsiteY2" fmla="*/ 0 h 619519"/>
              <a:gd name="connsiteX3" fmla="*/ 799729 w 799729"/>
              <a:gd name="connsiteY3" fmla="*/ 309760 h 619519"/>
              <a:gd name="connsiteX4" fmla="*/ 489970 w 799729"/>
              <a:gd name="connsiteY4" fmla="*/ 619519 h 619519"/>
              <a:gd name="connsiteX5" fmla="*/ 489970 w 799729"/>
              <a:gd name="connsiteY5" fmla="*/ 495615 h 619519"/>
              <a:gd name="connsiteX6" fmla="*/ 0 w 799729"/>
              <a:gd name="connsiteY6" fmla="*/ 495615 h 619519"/>
              <a:gd name="connsiteX7" fmla="*/ 0 w 799729"/>
              <a:gd name="connsiteY7" fmla="*/ 123904 h 619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9729" h="619519">
                <a:moveTo>
                  <a:pt x="0" y="123904"/>
                </a:moveTo>
                <a:lnTo>
                  <a:pt x="489970" y="123904"/>
                </a:lnTo>
                <a:lnTo>
                  <a:pt x="489970" y="0"/>
                </a:lnTo>
                <a:lnTo>
                  <a:pt x="799729" y="309760"/>
                </a:lnTo>
                <a:lnTo>
                  <a:pt x="489970" y="619519"/>
                </a:lnTo>
                <a:lnTo>
                  <a:pt x="489970" y="495615"/>
                </a:lnTo>
                <a:lnTo>
                  <a:pt x="0" y="495615"/>
                </a:lnTo>
                <a:lnTo>
                  <a:pt x="0" y="123904"/>
                </a:lnTo>
                <a:close/>
              </a:path>
            </a:pathLst>
          </a:custGeom>
        </p:spPr>
        <p:style>
          <a:lnRef idx="0">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0" tIns="123904" rIns="185855" bIns="123903" numCol="1" spcCol="1270" anchor="ctr" anchorCtr="0">
            <a:noAutofit/>
          </a:bodyPr>
          <a:lstStyle/>
          <a:p>
            <a:pPr marL="0" lvl="0" indent="0" algn="ctr" defTabSz="1244600">
              <a:lnSpc>
                <a:spcPct val="90000"/>
              </a:lnSpc>
              <a:spcBef>
                <a:spcPct val="0"/>
              </a:spcBef>
              <a:spcAft>
                <a:spcPct val="35000"/>
              </a:spcAft>
              <a:buNone/>
            </a:pPr>
            <a:endParaRPr lang="en-US" sz="2800" b="1" i="0" kern="1200" spc="150" baseline="0" dirty="0">
              <a:solidFill>
                <a:schemeClr val="tx2"/>
              </a:solidFill>
              <a:latin typeface="Poppins" pitchFamily="2" charset="77"/>
              <a:cs typeface="Poppins" pitchFamily="2" charset="77"/>
            </a:endParaRPr>
          </a:p>
        </p:txBody>
      </p:sp>
      <p:sp>
        <p:nvSpPr>
          <p:cNvPr id="12" name="Forma libre 11">
            <a:extLst>
              <a:ext uri="{FF2B5EF4-FFF2-40B4-BE49-F238E27FC236}">
                <a16:creationId xmlns:a16="http://schemas.microsoft.com/office/drawing/2014/main" id="{A7C81649-975E-8097-B220-AFEAC800D5F2}"/>
              </a:ext>
            </a:extLst>
          </p:cNvPr>
          <p:cNvSpPr/>
          <p:nvPr/>
        </p:nvSpPr>
        <p:spPr>
          <a:xfrm>
            <a:off x="8437912" y="1680567"/>
            <a:ext cx="2488318" cy="2764800"/>
          </a:xfrm>
          <a:custGeom>
            <a:avLst/>
            <a:gdLst>
              <a:gd name="connsiteX0" fmla="*/ 0 w 2488318"/>
              <a:gd name="connsiteY0" fmla="*/ 248832 h 2764800"/>
              <a:gd name="connsiteX1" fmla="*/ 248832 w 2488318"/>
              <a:gd name="connsiteY1" fmla="*/ 0 h 2764800"/>
              <a:gd name="connsiteX2" fmla="*/ 2239486 w 2488318"/>
              <a:gd name="connsiteY2" fmla="*/ 0 h 2764800"/>
              <a:gd name="connsiteX3" fmla="*/ 2488318 w 2488318"/>
              <a:gd name="connsiteY3" fmla="*/ 248832 h 2764800"/>
              <a:gd name="connsiteX4" fmla="*/ 2488318 w 2488318"/>
              <a:gd name="connsiteY4" fmla="*/ 2515968 h 2764800"/>
              <a:gd name="connsiteX5" fmla="*/ 2239486 w 2488318"/>
              <a:gd name="connsiteY5" fmla="*/ 2764800 h 2764800"/>
              <a:gd name="connsiteX6" fmla="*/ 248832 w 2488318"/>
              <a:gd name="connsiteY6" fmla="*/ 2764800 h 2764800"/>
              <a:gd name="connsiteX7" fmla="*/ 0 w 2488318"/>
              <a:gd name="connsiteY7" fmla="*/ 2515968 h 2764800"/>
              <a:gd name="connsiteX8" fmla="*/ 0 w 2488318"/>
              <a:gd name="connsiteY8" fmla="*/ 248832 h 276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8318" h="2764800">
                <a:moveTo>
                  <a:pt x="0" y="248832"/>
                </a:moveTo>
                <a:cubicBezTo>
                  <a:pt x="0" y="111406"/>
                  <a:pt x="111406" y="0"/>
                  <a:pt x="248832" y="0"/>
                </a:cubicBezTo>
                <a:lnTo>
                  <a:pt x="2239486" y="0"/>
                </a:lnTo>
                <a:cubicBezTo>
                  <a:pt x="2376912" y="0"/>
                  <a:pt x="2488318" y="111406"/>
                  <a:pt x="2488318" y="248832"/>
                </a:cubicBezTo>
                <a:lnTo>
                  <a:pt x="2488318" y="2515968"/>
                </a:lnTo>
                <a:cubicBezTo>
                  <a:pt x="2488318" y="2653394"/>
                  <a:pt x="2376912" y="2764800"/>
                  <a:pt x="2239486" y="2764800"/>
                </a:cubicBezTo>
                <a:lnTo>
                  <a:pt x="248832" y="2764800"/>
                </a:lnTo>
                <a:cubicBezTo>
                  <a:pt x="111406" y="2764800"/>
                  <a:pt x="0" y="2653394"/>
                  <a:pt x="0" y="2515968"/>
                </a:cubicBezTo>
                <a:lnTo>
                  <a:pt x="0" y="248832"/>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99136" tIns="199136" rIns="199136" bIns="1876153" numCol="1" spcCol="1270" anchor="t" anchorCtr="0">
            <a:noAutofit/>
          </a:bodyPr>
          <a:lstStyle/>
          <a:p>
            <a:pPr marL="0" lvl="0" indent="0" algn="ctr" defTabSz="1244600">
              <a:lnSpc>
                <a:spcPct val="90000"/>
              </a:lnSpc>
              <a:spcBef>
                <a:spcPct val="0"/>
              </a:spcBef>
              <a:spcAft>
                <a:spcPct val="35000"/>
              </a:spcAft>
              <a:buNone/>
            </a:pPr>
            <a:r>
              <a:rPr lang="en-US" sz="2800" b="1" i="0" kern="1200" spc="150" baseline="0" dirty="0">
                <a:solidFill>
                  <a:schemeClr val="bg1"/>
                </a:solidFill>
                <a:latin typeface="Poppins" pitchFamily="2" charset="77"/>
                <a:cs typeface="Poppins" pitchFamily="2" charset="77"/>
              </a:rPr>
              <a:t>Remisión</a:t>
            </a:r>
          </a:p>
        </p:txBody>
      </p:sp>
      <p:sp>
        <p:nvSpPr>
          <p:cNvPr id="13" name="Forma libre 12">
            <a:extLst>
              <a:ext uri="{FF2B5EF4-FFF2-40B4-BE49-F238E27FC236}">
                <a16:creationId xmlns:a16="http://schemas.microsoft.com/office/drawing/2014/main" id="{FDBB83A9-EF76-9FAB-6C13-389AB9444476}"/>
              </a:ext>
            </a:extLst>
          </p:cNvPr>
          <p:cNvSpPr/>
          <p:nvPr/>
        </p:nvSpPr>
        <p:spPr>
          <a:xfrm>
            <a:off x="9031650" y="2652236"/>
            <a:ext cx="2488318" cy="2425397"/>
          </a:xfrm>
          <a:custGeom>
            <a:avLst/>
            <a:gdLst>
              <a:gd name="connsiteX0" fmla="*/ 0 w 2488318"/>
              <a:gd name="connsiteY0" fmla="*/ 248832 h 3686400"/>
              <a:gd name="connsiteX1" fmla="*/ 248832 w 2488318"/>
              <a:gd name="connsiteY1" fmla="*/ 0 h 3686400"/>
              <a:gd name="connsiteX2" fmla="*/ 2239486 w 2488318"/>
              <a:gd name="connsiteY2" fmla="*/ 0 h 3686400"/>
              <a:gd name="connsiteX3" fmla="*/ 2488318 w 2488318"/>
              <a:gd name="connsiteY3" fmla="*/ 248832 h 3686400"/>
              <a:gd name="connsiteX4" fmla="*/ 2488318 w 2488318"/>
              <a:gd name="connsiteY4" fmla="*/ 3437568 h 3686400"/>
              <a:gd name="connsiteX5" fmla="*/ 2239486 w 2488318"/>
              <a:gd name="connsiteY5" fmla="*/ 3686400 h 3686400"/>
              <a:gd name="connsiteX6" fmla="*/ 248832 w 2488318"/>
              <a:gd name="connsiteY6" fmla="*/ 3686400 h 3686400"/>
              <a:gd name="connsiteX7" fmla="*/ 0 w 2488318"/>
              <a:gd name="connsiteY7" fmla="*/ 3437568 h 3686400"/>
              <a:gd name="connsiteX8" fmla="*/ 0 w 2488318"/>
              <a:gd name="connsiteY8" fmla="*/ 248832 h 3686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8318" h="3686400">
                <a:moveTo>
                  <a:pt x="0" y="248832"/>
                </a:moveTo>
                <a:cubicBezTo>
                  <a:pt x="0" y="111406"/>
                  <a:pt x="111406" y="0"/>
                  <a:pt x="248832" y="0"/>
                </a:cubicBezTo>
                <a:lnTo>
                  <a:pt x="2239486" y="0"/>
                </a:lnTo>
                <a:cubicBezTo>
                  <a:pt x="2376912" y="0"/>
                  <a:pt x="2488318" y="111406"/>
                  <a:pt x="2488318" y="248832"/>
                </a:cubicBezTo>
                <a:lnTo>
                  <a:pt x="2488318" y="3437568"/>
                </a:lnTo>
                <a:cubicBezTo>
                  <a:pt x="2488318" y="3574994"/>
                  <a:pt x="2376912" y="3686400"/>
                  <a:pt x="2239486" y="3686400"/>
                </a:cubicBezTo>
                <a:lnTo>
                  <a:pt x="248832" y="3686400"/>
                </a:lnTo>
                <a:cubicBezTo>
                  <a:pt x="111406" y="3686400"/>
                  <a:pt x="0" y="3574994"/>
                  <a:pt x="0" y="3437568"/>
                </a:cubicBezTo>
                <a:lnTo>
                  <a:pt x="0" y="248832"/>
                </a:lnTo>
                <a:close/>
              </a:path>
            </a:pathLst>
          </a:cu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00896" tIns="200896" rIns="200896" bIns="200896" numCol="1" spcCol="1270" anchor="t" anchorCtr="0">
            <a:noAutofit/>
          </a:bodyPr>
          <a:lstStyle/>
          <a:p>
            <a:pPr marL="171450" lvl="1" indent="-171450" algn="l" defTabSz="800100">
              <a:lnSpc>
                <a:spcPct val="90000"/>
              </a:lnSpc>
              <a:spcBef>
                <a:spcPct val="0"/>
              </a:spcBef>
              <a:spcAft>
                <a:spcPct val="15000"/>
              </a:spcAft>
              <a:buChar char="•"/>
            </a:pPr>
            <a:r>
              <a:rPr lang="en-US" sz="1800" b="1" i="0" kern="1200" spc="150" baseline="0" dirty="0">
                <a:solidFill>
                  <a:schemeClr val="tx2"/>
                </a:solidFill>
                <a:latin typeface="Poppins" pitchFamily="2" charset="77"/>
                <a:cs typeface="Poppins" pitchFamily="2" charset="77"/>
              </a:rPr>
              <a:t>Remitir a la autoridad que regula el instrumento</a:t>
            </a:r>
          </a:p>
        </p:txBody>
      </p:sp>
      <p:sp>
        <p:nvSpPr>
          <p:cNvPr id="8" name="TextBox 7">
            <a:extLst>
              <a:ext uri="{FF2B5EF4-FFF2-40B4-BE49-F238E27FC236}">
                <a16:creationId xmlns:a16="http://schemas.microsoft.com/office/drawing/2014/main" id="{6156DA53-E9F0-C84D-8BD8-BCEBCAEFAADB}"/>
              </a:ext>
            </a:extLst>
          </p:cNvPr>
          <p:cNvSpPr txBox="1"/>
          <p:nvPr/>
        </p:nvSpPr>
        <p:spPr>
          <a:xfrm>
            <a:off x="1071039" y="606469"/>
            <a:ext cx="10666611" cy="523220"/>
          </a:xfrm>
          <a:prstGeom prst="rect">
            <a:avLst/>
          </a:prstGeom>
          <a:noFill/>
        </p:spPr>
        <p:txBody>
          <a:bodyPr wrap="square" rtlCol="0" anchor="b">
            <a:spAutoFit/>
          </a:bodyPr>
          <a:lstStyle/>
          <a:p>
            <a:pPr algn="ctr"/>
            <a:r>
              <a:rPr lang="en-US" sz="2800" b="1" spc="-145" dirty="0">
                <a:solidFill>
                  <a:schemeClr val="tx2"/>
                </a:solidFill>
                <a:latin typeface="Poppins" pitchFamily="2" charset="77"/>
                <a:cs typeface="Poppins" pitchFamily="2" charset="77"/>
              </a:rPr>
              <a:t>VERIFICACIÓN DE INSTRUMENTOS DE CONTROL</a:t>
            </a:r>
          </a:p>
        </p:txBody>
      </p:sp>
      <p:pic>
        <p:nvPicPr>
          <p:cNvPr id="14" name="Imagen 13" descr="Logo MinAmbiente">
            <a:extLst>
              <a:ext uri="{FF2B5EF4-FFF2-40B4-BE49-F238E27FC236}">
                <a16:creationId xmlns:a16="http://schemas.microsoft.com/office/drawing/2014/main" id="{67E89C34-0B5A-8616-8CAC-F3A106DA3D9E}"/>
              </a:ext>
            </a:extLst>
          </p:cNvPr>
          <p:cNvPicPr>
            <a:picLocks noChangeAspect="1" noChangeArrowheads="1"/>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sp>
        <p:nvSpPr>
          <p:cNvPr id="2" name="Forma libre 1">
            <a:extLst>
              <a:ext uri="{FF2B5EF4-FFF2-40B4-BE49-F238E27FC236}">
                <a16:creationId xmlns:a16="http://schemas.microsoft.com/office/drawing/2014/main" id="{4473B3BB-1E11-FEC2-441E-286A7BC8DC68}"/>
              </a:ext>
            </a:extLst>
          </p:cNvPr>
          <p:cNvSpPr/>
          <p:nvPr/>
        </p:nvSpPr>
        <p:spPr>
          <a:xfrm>
            <a:off x="4166673" y="1662770"/>
            <a:ext cx="2488318" cy="2764800"/>
          </a:xfrm>
          <a:custGeom>
            <a:avLst/>
            <a:gdLst>
              <a:gd name="connsiteX0" fmla="*/ 0 w 2488318"/>
              <a:gd name="connsiteY0" fmla="*/ 248832 h 2764800"/>
              <a:gd name="connsiteX1" fmla="*/ 248832 w 2488318"/>
              <a:gd name="connsiteY1" fmla="*/ 0 h 2764800"/>
              <a:gd name="connsiteX2" fmla="*/ 2239486 w 2488318"/>
              <a:gd name="connsiteY2" fmla="*/ 0 h 2764800"/>
              <a:gd name="connsiteX3" fmla="*/ 2488318 w 2488318"/>
              <a:gd name="connsiteY3" fmla="*/ 248832 h 2764800"/>
              <a:gd name="connsiteX4" fmla="*/ 2488318 w 2488318"/>
              <a:gd name="connsiteY4" fmla="*/ 2515968 h 2764800"/>
              <a:gd name="connsiteX5" fmla="*/ 2239486 w 2488318"/>
              <a:gd name="connsiteY5" fmla="*/ 2764800 h 2764800"/>
              <a:gd name="connsiteX6" fmla="*/ 248832 w 2488318"/>
              <a:gd name="connsiteY6" fmla="*/ 2764800 h 2764800"/>
              <a:gd name="connsiteX7" fmla="*/ 0 w 2488318"/>
              <a:gd name="connsiteY7" fmla="*/ 2515968 h 2764800"/>
              <a:gd name="connsiteX8" fmla="*/ 0 w 2488318"/>
              <a:gd name="connsiteY8" fmla="*/ 248832 h 276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8318" h="2764800">
                <a:moveTo>
                  <a:pt x="0" y="248832"/>
                </a:moveTo>
                <a:cubicBezTo>
                  <a:pt x="0" y="111406"/>
                  <a:pt x="111406" y="0"/>
                  <a:pt x="248832" y="0"/>
                </a:cubicBezTo>
                <a:lnTo>
                  <a:pt x="2239486" y="0"/>
                </a:lnTo>
                <a:cubicBezTo>
                  <a:pt x="2376912" y="0"/>
                  <a:pt x="2488318" y="111406"/>
                  <a:pt x="2488318" y="248832"/>
                </a:cubicBezTo>
                <a:lnTo>
                  <a:pt x="2488318" y="2515968"/>
                </a:lnTo>
                <a:cubicBezTo>
                  <a:pt x="2488318" y="2653394"/>
                  <a:pt x="2376912" y="2764800"/>
                  <a:pt x="2239486" y="2764800"/>
                </a:cubicBezTo>
                <a:lnTo>
                  <a:pt x="248832" y="2764800"/>
                </a:lnTo>
                <a:cubicBezTo>
                  <a:pt x="111406" y="2764800"/>
                  <a:pt x="0" y="2653394"/>
                  <a:pt x="0" y="2515968"/>
                </a:cubicBezTo>
                <a:lnTo>
                  <a:pt x="0" y="248832"/>
                </a:lnTo>
                <a:close/>
              </a:path>
            </a:pathLst>
          </a:custGeom>
          <a:solidFill>
            <a:schemeClr val="accent6">
              <a:lumMod val="7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99568" tIns="99568" rIns="99568" bIns="1822813" numCol="1" spcCol="1270" anchor="t" anchorCtr="0">
            <a:noAutofit/>
          </a:bodyPr>
          <a:lstStyle/>
          <a:p>
            <a:pPr marL="0" lvl="0" indent="0" algn="l" defTabSz="622300">
              <a:lnSpc>
                <a:spcPct val="90000"/>
              </a:lnSpc>
              <a:spcBef>
                <a:spcPct val="0"/>
              </a:spcBef>
              <a:spcAft>
                <a:spcPct val="35000"/>
              </a:spcAft>
              <a:buNone/>
            </a:pPr>
            <a:endParaRPr lang="en-US" b="1" i="0" kern="1200" spc="150" baseline="0" dirty="0">
              <a:solidFill>
                <a:schemeClr val="bg1"/>
              </a:solidFill>
              <a:latin typeface="Poppins" pitchFamily="2" charset="77"/>
              <a:cs typeface="Poppins" pitchFamily="2" charset="77"/>
            </a:endParaRPr>
          </a:p>
          <a:p>
            <a:pPr marL="0" lvl="0" indent="0" algn="ctr" defTabSz="622300">
              <a:lnSpc>
                <a:spcPct val="90000"/>
              </a:lnSpc>
              <a:spcBef>
                <a:spcPct val="0"/>
              </a:spcBef>
              <a:spcAft>
                <a:spcPct val="35000"/>
              </a:spcAft>
              <a:buNone/>
            </a:pPr>
            <a:r>
              <a:rPr lang="en-US" b="1" i="0" kern="1200" spc="150" baseline="0" dirty="0" err="1">
                <a:solidFill>
                  <a:schemeClr val="bg1"/>
                </a:solidFill>
                <a:latin typeface="Poppins" pitchFamily="2" charset="77"/>
                <a:cs typeface="Poppins" pitchFamily="2" charset="77"/>
              </a:rPr>
              <a:t>Vigencia</a:t>
            </a:r>
            <a:endParaRPr lang="en-US" b="1" i="0" kern="1200" spc="150" baseline="0" dirty="0">
              <a:solidFill>
                <a:schemeClr val="bg1"/>
              </a:solidFill>
              <a:latin typeface="Poppins" pitchFamily="2" charset="77"/>
              <a:cs typeface="Poppins" pitchFamily="2" charset="77"/>
            </a:endParaRPr>
          </a:p>
        </p:txBody>
      </p:sp>
      <p:sp>
        <p:nvSpPr>
          <p:cNvPr id="5" name="Forma libre 4">
            <a:extLst>
              <a:ext uri="{FF2B5EF4-FFF2-40B4-BE49-F238E27FC236}">
                <a16:creationId xmlns:a16="http://schemas.microsoft.com/office/drawing/2014/main" id="{CF2BBB5E-B8C7-70DD-6208-8E1EDBD513DF}"/>
              </a:ext>
            </a:extLst>
          </p:cNvPr>
          <p:cNvSpPr/>
          <p:nvPr/>
        </p:nvSpPr>
        <p:spPr>
          <a:xfrm>
            <a:off x="4986691" y="2755047"/>
            <a:ext cx="2488318" cy="2425398"/>
          </a:xfrm>
          <a:custGeom>
            <a:avLst/>
            <a:gdLst>
              <a:gd name="connsiteX0" fmla="*/ 0 w 2488318"/>
              <a:gd name="connsiteY0" fmla="*/ 248832 h 4162535"/>
              <a:gd name="connsiteX1" fmla="*/ 248832 w 2488318"/>
              <a:gd name="connsiteY1" fmla="*/ 0 h 4162535"/>
              <a:gd name="connsiteX2" fmla="*/ 2239486 w 2488318"/>
              <a:gd name="connsiteY2" fmla="*/ 0 h 4162535"/>
              <a:gd name="connsiteX3" fmla="*/ 2488318 w 2488318"/>
              <a:gd name="connsiteY3" fmla="*/ 248832 h 4162535"/>
              <a:gd name="connsiteX4" fmla="*/ 2488318 w 2488318"/>
              <a:gd name="connsiteY4" fmla="*/ 3913703 h 4162535"/>
              <a:gd name="connsiteX5" fmla="*/ 2239486 w 2488318"/>
              <a:gd name="connsiteY5" fmla="*/ 4162535 h 4162535"/>
              <a:gd name="connsiteX6" fmla="*/ 248832 w 2488318"/>
              <a:gd name="connsiteY6" fmla="*/ 4162535 h 4162535"/>
              <a:gd name="connsiteX7" fmla="*/ 0 w 2488318"/>
              <a:gd name="connsiteY7" fmla="*/ 3913703 h 4162535"/>
              <a:gd name="connsiteX8" fmla="*/ 0 w 2488318"/>
              <a:gd name="connsiteY8" fmla="*/ 248832 h 4162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8318" h="4162535">
                <a:moveTo>
                  <a:pt x="0" y="248832"/>
                </a:moveTo>
                <a:cubicBezTo>
                  <a:pt x="0" y="111406"/>
                  <a:pt x="111406" y="0"/>
                  <a:pt x="248832" y="0"/>
                </a:cubicBezTo>
                <a:lnTo>
                  <a:pt x="2239486" y="0"/>
                </a:lnTo>
                <a:cubicBezTo>
                  <a:pt x="2376912" y="0"/>
                  <a:pt x="2488318" y="111406"/>
                  <a:pt x="2488318" y="248832"/>
                </a:cubicBezTo>
                <a:lnTo>
                  <a:pt x="2488318" y="3913703"/>
                </a:lnTo>
                <a:cubicBezTo>
                  <a:pt x="2488318" y="4051129"/>
                  <a:pt x="2376912" y="4162535"/>
                  <a:pt x="2239486" y="4162535"/>
                </a:cubicBezTo>
                <a:lnTo>
                  <a:pt x="248832" y="4162535"/>
                </a:lnTo>
                <a:cubicBezTo>
                  <a:pt x="111406" y="4162535"/>
                  <a:pt x="0" y="4051129"/>
                  <a:pt x="0" y="3913703"/>
                </a:cubicBezTo>
                <a:lnTo>
                  <a:pt x="0" y="248832"/>
                </a:lnTo>
                <a:close/>
              </a:path>
            </a:pathLst>
          </a:custGeom>
          <a:ln>
            <a:solidFill>
              <a:schemeClr val="accent6">
                <a:lumMod val="75000"/>
              </a:schemeClr>
            </a:solidFill>
          </a:ln>
        </p:spPr>
        <p:style>
          <a:lnRef idx="2">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86672" tIns="186672" rIns="186672" bIns="186672" numCol="1" spcCol="1270" anchor="t" anchorCtr="0">
            <a:noAutofit/>
          </a:bodyPr>
          <a:lstStyle/>
          <a:p>
            <a:pPr marL="171450" lvl="1" indent="-171450" defTabSz="711200">
              <a:spcBef>
                <a:spcPct val="0"/>
              </a:spcBef>
              <a:spcAft>
                <a:spcPct val="15000"/>
              </a:spcAft>
              <a:buChar char="•"/>
            </a:pPr>
            <a:r>
              <a:rPr lang="en-US" sz="2000" b="1" i="0" kern="1200" spc="150" baseline="0" dirty="0">
                <a:solidFill>
                  <a:schemeClr val="tx2"/>
                </a:solidFill>
                <a:latin typeface="Poppins" pitchFamily="2" charset="77"/>
                <a:cs typeface="Poppins" pitchFamily="2" charset="77"/>
              </a:rPr>
              <a:t>¿El instrumento se encuentra vigente?</a:t>
            </a:r>
          </a:p>
          <a:p>
            <a:pPr marL="171450" lvl="1" indent="-171450" defTabSz="711200">
              <a:lnSpc>
                <a:spcPct val="90000"/>
              </a:lnSpc>
              <a:spcBef>
                <a:spcPct val="0"/>
              </a:spcBef>
              <a:spcAft>
                <a:spcPct val="15000"/>
              </a:spcAft>
              <a:buChar char="•"/>
            </a:pPr>
            <a:endParaRPr lang="en-US" sz="2400" b="1" i="0" kern="1200" spc="150" baseline="0" dirty="0">
              <a:solidFill>
                <a:schemeClr val="tx2"/>
              </a:solidFill>
              <a:latin typeface="Poppins" pitchFamily="2" charset="77"/>
              <a:cs typeface="Poppins" pitchFamily="2" charset="77"/>
            </a:endParaRPr>
          </a:p>
        </p:txBody>
      </p:sp>
    </p:spTree>
    <p:extLst>
      <p:ext uri="{BB962C8B-B14F-4D97-AF65-F5344CB8AC3E}">
        <p14:creationId xmlns:p14="http://schemas.microsoft.com/office/powerpoint/2010/main" val="30436624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990B9A-131B-55F6-B113-9696D11A5DA2}"/>
              </a:ext>
            </a:extLst>
          </p:cNvPr>
          <p:cNvSpPr txBox="1">
            <a:spLocks/>
          </p:cNvSpPr>
          <p:nvPr/>
        </p:nvSpPr>
        <p:spPr>
          <a:xfrm>
            <a:off x="838200" y="299649"/>
            <a:ext cx="10515600" cy="49339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200" b="1" i="1" dirty="0">
                <a:ea typeface="Verdana" panose="020B0604030504040204" pitchFamily="34" charset="0"/>
                <a:cs typeface="Verdana" panose="020B0604030504040204" pitchFamily="34" charset="0"/>
              </a:rPr>
              <a:t>¿Qué es un instrumento de control ambiental? </a:t>
            </a:r>
            <a:endParaRPr lang="es-CO" sz="3200" dirty="0">
              <a:ea typeface="Verdana" panose="020B0604030504040204" pitchFamily="34" charset="0"/>
              <a:cs typeface="Verdana" panose="020B0604030504040204" pitchFamily="34" charset="0"/>
            </a:endParaRPr>
          </a:p>
        </p:txBody>
      </p:sp>
      <p:sp>
        <p:nvSpPr>
          <p:cNvPr id="3" name="CuadroTexto 2">
            <a:extLst>
              <a:ext uri="{FF2B5EF4-FFF2-40B4-BE49-F238E27FC236}">
                <a16:creationId xmlns:a16="http://schemas.microsoft.com/office/drawing/2014/main" id="{DCE41449-651C-353F-E54E-09B98FB17B40}"/>
              </a:ext>
            </a:extLst>
          </p:cNvPr>
          <p:cNvSpPr txBox="1"/>
          <p:nvPr/>
        </p:nvSpPr>
        <p:spPr>
          <a:xfrm>
            <a:off x="403254" y="1170925"/>
            <a:ext cx="5129640" cy="4816190"/>
          </a:xfrm>
          <a:prstGeom prst="rect">
            <a:avLst/>
          </a:prstGeom>
          <a:noFill/>
        </p:spPr>
        <p:txBody>
          <a:bodyPr wrap="square">
            <a:spAutoFit/>
          </a:bodyPr>
          <a:lstStyle/>
          <a:p>
            <a:pPr marL="228600" indent="41910" algn="ctr">
              <a:lnSpc>
                <a:spcPct val="107000"/>
              </a:lnSpc>
              <a:spcAft>
                <a:spcPts val="800"/>
              </a:spcAft>
            </a:pPr>
            <a:r>
              <a:rPr lang="es-MX" sz="2400" i="1" kern="100" dirty="0">
                <a:latin typeface="Verdana" panose="020B0604030504040204" pitchFamily="34" charset="0"/>
                <a:ea typeface="Aptos" panose="020B0004020202020204" pitchFamily="34" charset="0"/>
                <a:cs typeface="Times New Roman" panose="02020603050405020304" pitchFamily="18" charset="0"/>
              </a:rPr>
              <a:t>H</a:t>
            </a:r>
            <a:r>
              <a:rPr lang="es-MX" sz="2400" i="1" kern="100" dirty="0">
                <a:effectLst/>
                <a:latin typeface="Verdana" panose="020B0604030504040204" pitchFamily="34" charset="0"/>
                <a:ea typeface="Aptos" panose="020B0004020202020204" pitchFamily="34" charset="0"/>
                <a:cs typeface="Times New Roman" panose="02020603050405020304" pitchFamily="18" charset="0"/>
              </a:rPr>
              <a:t>erramientas normativas que buscan prevenir, compensar, controlar, mitigar y corregir las afectaciones e impactos ocasionados por el desarrollo de una actividad antrópica productiva (industrial, comercial, o de servicios), o aquellas mediante las cuales se autoriza el uso y/o aprovechamiento de recursos naturales. </a:t>
            </a:r>
            <a:endParaRPr lang="es-CO" sz="2400" kern="1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4" name="Diagrama 3">
            <a:extLst>
              <a:ext uri="{FF2B5EF4-FFF2-40B4-BE49-F238E27FC236}">
                <a16:creationId xmlns:a16="http://schemas.microsoft.com/office/drawing/2014/main" id="{AA28354C-7B0E-EC9C-EED4-EA551E1774F7}"/>
              </a:ext>
            </a:extLst>
          </p:cNvPr>
          <p:cNvGraphicFramePr>
            <a:graphicFrameLocks/>
          </p:cNvGraphicFramePr>
          <p:nvPr/>
        </p:nvGraphicFramePr>
        <p:xfrm>
          <a:off x="2724125" y="1274162"/>
          <a:ext cx="11757006" cy="47665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Imagen 4" descr="Logo MinAmbiente">
            <a:extLst>
              <a:ext uri="{FF2B5EF4-FFF2-40B4-BE49-F238E27FC236}">
                <a16:creationId xmlns:a16="http://schemas.microsoft.com/office/drawing/2014/main" id="{3C3EAC15-3981-F73D-B33B-5DD47D86C325}"/>
              </a:ext>
            </a:extLst>
          </p:cNvPr>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5583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a:extLst>
            <a:ext uri="{FF2B5EF4-FFF2-40B4-BE49-F238E27FC236}">
              <a16:creationId xmlns:a16="http://schemas.microsoft.com/office/drawing/2014/main" id="{FEE772FA-51C5-98C7-1B5E-9019F7CD288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F3FC5103-43B6-15A7-6CA7-FE4DB9EE235C}"/>
              </a:ext>
            </a:extLst>
          </p:cNvPr>
          <p:cNvSpPr txBox="1">
            <a:spLocks/>
          </p:cNvSpPr>
          <p:nvPr/>
        </p:nvSpPr>
        <p:spPr>
          <a:xfrm>
            <a:off x="838200" y="299649"/>
            <a:ext cx="10515600" cy="493397"/>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CO" sz="3200" b="1" i="1" dirty="0">
                <a:ea typeface="Verdana" panose="020B0604030504040204" pitchFamily="34" charset="0"/>
                <a:cs typeface="Verdana" panose="020B0604030504040204" pitchFamily="34" charset="0"/>
              </a:rPr>
              <a:t>¿Qué es un instrumento de control sectorial? </a:t>
            </a:r>
            <a:endParaRPr lang="es-CO" sz="3200" dirty="0">
              <a:ea typeface="Verdana" panose="020B0604030504040204" pitchFamily="34" charset="0"/>
              <a:cs typeface="Verdana" panose="020B0604030504040204" pitchFamily="34" charset="0"/>
            </a:endParaRPr>
          </a:p>
        </p:txBody>
      </p:sp>
      <p:sp>
        <p:nvSpPr>
          <p:cNvPr id="3" name="CuadroTexto 2">
            <a:extLst>
              <a:ext uri="{FF2B5EF4-FFF2-40B4-BE49-F238E27FC236}">
                <a16:creationId xmlns:a16="http://schemas.microsoft.com/office/drawing/2014/main" id="{C0551BD3-346C-5149-1876-ADED997FCCF7}"/>
              </a:ext>
            </a:extLst>
          </p:cNvPr>
          <p:cNvSpPr txBox="1"/>
          <p:nvPr/>
        </p:nvSpPr>
        <p:spPr>
          <a:xfrm>
            <a:off x="-9141" y="1170925"/>
            <a:ext cx="5129640" cy="4816190"/>
          </a:xfrm>
          <a:prstGeom prst="rect">
            <a:avLst/>
          </a:prstGeom>
          <a:noFill/>
        </p:spPr>
        <p:txBody>
          <a:bodyPr wrap="square">
            <a:spAutoFit/>
          </a:bodyPr>
          <a:lstStyle/>
          <a:p>
            <a:pPr marL="228600" indent="41910" algn="ctr">
              <a:lnSpc>
                <a:spcPct val="107000"/>
              </a:lnSpc>
              <a:spcAft>
                <a:spcPts val="800"/>
              </a:spcAft>
            </a:pPr>
            <a:r>
              <a:rPr lang="es-MX" sz="2400" i="1" kern="100" dirty="0">
                <a:latin typeface="Verdana" panose="020B0604030504040204" pitchFamily="34" charset="0"/>
                <a:ea typeface="Aptos" panose="020B0004020202020204" pitchFamily="34" charset="0"/>
                <a:cs typeface="Times New Roman" panose="02020603050405020304" pitchFamily="18" charset="0"/>
              </a:rPr>
              <a:t>Son herramientas normativas que buscan regular, supervisar y ordenar el desarrollo de las actividades propias de un sector económico o social específico. Su objetivo es asegurar que dichas actividades se ejecuten cumpliendo con las políticas, leyes y estándares técnicos establecidos para ese sector en particular</a:t>
            </a:r>
            <a:r>
              <a:rPr lang="es-MX" sz="2400" i="1" kern="100" dirty="0">
                <a:effectLst/>
                <a:latin typeface="Verdana" panose="020B0604030504040204" pitchFamily="34" charset="0"/>
                <a:ea typeface="Aptos" panose="020B0004020202020204" pitchFamily="34" charset="0"/>
                <a:cs typeface="Times New Roman" panose="02020603050405020304" pitchFamily="18" charset="0"/>
              </a:rPr>
              <a:t>. </a:t>
            </a:r>
            <a:endParaRPr lang="es-CO" sz="2400" kern="100" dirty="0">
              <a:effectLst/>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4" name="Diagrama 3">
            <a:extLst>
              <a:ext uri="{FF2B5EF4-FFF2-40B4-BE49-F238E27FC236}">
                <a16:creationId xmlns:a16="http://schemas.microsoft.com/office/drawing/2014/main" id="{E94C09DE-8B46-7C93-61C7-27128C7E889D}"/>
              </a:ext>
            </a:extLst>
          </p:cNvPr>
          <p:cNvGraphicFramePr>
            <a:graphicFrameLocks/>
          </p:cNvGraphicFramePr>
          <p:nvPr/>
        </p:nvGraphicFramePr>
        <p:xfrm>
          <a:off x="5470902" y="1274345"/>
          <a:ext cx="6333342" cy="476657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Imagen 4" descr="Logo MinAmbiente">
            <a:extLst>
              <a:ext uri="{FF2B5EF4-FFF2-40B4-BE49-F238E27FC236}">
                <a16:creationId xmlns:a16="http://schemas.microsoft.com/office/drawing/2014/main" id="{8193EB2D-1C01-EB18-9141-DD9B83046A69}"/>
              </a:ext>
            </a:extLst>
          </p:cNvPr>
          <p:cNvPicPr>
            <a:picLocks noChangeAspect="1" noChangeArrowheads="1"/>
          </p:cNvPicPr>
          <p:nvPr/>
        </p:nvPicPr>
        <p:blipFill>
          <a:blip r:embed="rId7" r:link="rId8">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96923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61F986B9-3576-1A4E-8955-74F6598A650E}"/>
              </a:ext>
            </a:extLst>
          </p:cNvPr>
          <p:cNvSpPr txBox="1"/>
          <p:nvPr/>
        </p:nvSpPr>
        <p:spPr>
          <a:xfrm>
            <a:off x="1917546" y="336127"/>
            <a:ext cx="6160982" cy="621067"/>
          </a:xfrm>
          <a:prstGeom prst="rect">
            <a:avLst/>
          </a:prstGeom>
          <a:noFill/>
        </p:spPr>
        <p:txBody>
          <a:bodyPr wrap="none" rtlCol="0" anchor="b">
            <a:spAutoFit/>
          </a:bodyPr>
          <a:lstStyle/>
          <a:p>
            <a:pPr algn="ctr">
              <a:lnSpc>
                <a:spcPts val="4700"/>
              </a:lnSpc>
            </a:pPr>
            <a:r>
              <a:rPr lang="en-US" sz="2500" b="1" spc="-180" dirty="0">
                <a:solidFill>
                  <a:schemeClr val="tx2"/>
                </a:solidFill>
                <a:latin typeface="Raleway" panose="020B0503030101060003" pitchFamily="34" charset="77"/>
              </a:rPr>
              <a:t>CARACTERIZACIÓN O ANÁLISIS PRELIMINAR</a:t>
            </a:r>
          </a:p>
        </p:txBody>
      </p:sp>
      <p:grpSp>
        <p:nvGrpSpPr>
          <p:cNvPr id="2" name="Grupo 1">
            <a:extLst>
              <a:ext uri="{FF2B5EF4-FFF2-40B4-BE49-F238E27FC236}">
                <a16:creationId xmlns:a16="http://schemas.microsoft.com/office/drawing/2014/main" id="{D80D266B-CE8B-C0C7-88C2-6D61602DDE17}"/>
              </a:ext>
            </a:extLst>
          </p:cNvPr>
          <p:cNvGrpSpPr/>
          <p:nvPr/>
        </p:nvGrpSpPr>
        <p:grpSpPr>
          <a:xfrm>
            <a:off x="247314" y="17315"/>
            <a:ext cx="1655380" cy="1325676"/>
            <a:chOff x="315310" y="536028"/>
            <a:chExt cx="1655380" cy="1324303"/>
          </a:xfrm>
          <a:solidFill>
            <a:srgbClr val="FFC000">
              <a:alpha val="80000"/>
            </a:srgbClr>
          </a:solidFill>
        </p:grpSpPr>
        <p:sp>
          <p:nvSpPr>
            <p:cNvPr id="3" name="Diagrama de flujo: conector 13">
              <a:extLst>
                <a:ext uri="{FF2B5EF4-FFF2-40B4-BE49-F238E27FC236}">
                  <a16:creationId xmlns:a16="http://schemas.microsoft.com/office/drawing/2014/main" id="{930D7975-5247-70CE-D390-2083D0CDEA58}"/>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7" name="Rectángulo: esquinas redondeadas 14">
              <a:extLst>
                <a:ext uri="{FF2B5EF4-FFF2-40B4-BE49-F238E27FC236}">
                  <a16:creationId xmlns:a16="http://schemas.microsoft.com/office/drawing/2014/main" id="{D7A12740-015A-6747-00BA-F019905E2C85}"/>
                </a:ext>
              </a:extLst>
            </p:cNvPr>
            <p:cNvSpPr/>
            <p:nvPr/>
          </p:nvSpPr>
          <p:spPr>
            <a:xfrm>
              <a:off x="1450428"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59" name="Diagrama de flujo: conector 16">
              <a:extLst>
                <a:ext uri="{FF2B5EF4-FFF2-40B4-BE49-F238E27FC236}">
                  <a16:creationId xmlns:a16="http://schemas.microsoft.com/office/drawing/2014/main" id="{F66F45B2-425F-99BD-F382-65500EE7500D}"/>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latin typeface="Verdana" panose="020B0604030504040204" pitchFamily="34" charset="0"/>
                  <a:ea typeface="Verdana" panose="020B0604030504040204" pitchFamily="34" charset="0"/>
                </a:rPr>
                <a:t>2.</a:t>
              </a:r>
              <a:endParaRPr lang="es-CO" b="1" dirty="0">
                <a:solidFill>
                  <a:schemeClr val="tx1"/>
                </a:solidFill>
                <a:latin typeface="Verdana" panose="020B0604030504040204" pitchFamily="34" charset="0"/>
                <a:ea typeface="Verdana" panose="020B0604030504040204" pitchFamily="34" charset="0"/>
              </a:endParaRPr>
            </a:p>
          </p:txBody>
        </p:sp>
      </p:grpSp>
      <p:grpSp>
        <p:nvGrpSpPr>
          <p:cNvPr id="90" name="Grupo 89">
            <a:extLst>
              <a:ext uri="{FF2B5EF4-FFF2-40B4-BE49-F238E27FC236}">
                <a16:creationId xmlns:a16="http://schemas.microsoft.com/office/drawing/2014/main" id="{AAC2A548-04B8-6A2D-82AB-F956714E3856}"/>
              </a:ext>
            </a:extLst>
          </p:cNvPr>
          <p:cNvGrpSpPr/>
          <p:nvPr/>
        </p:nvGrpSpPr>
        <p:grpSpPr>
          <a:xfrm>
            <a:off x="780201" y="1287588"/>
            <a:ext cx="2775454" cy="1993673"/>
            <a:chOff x="9416547" y="11247"/>
            <a:chExt cx="2775454" cy="1993673"/>
          </a:xfrm>
        </p:grpSpPr>
        <p:sp>
          <p:nvSpPr>
            <p:cNvPr id="61" name="Google Shape;246;p18">
              <a:extLst>
                <a:ext uri="{FF2B5EF4-FFF2-40B4-BE49-F238E27FC236}">
                  <a16:creationId xmlns:a16="http://schemas.microsoft.com/office/drawing/2014/main" id="{228475C4-0916-0920-D79C-ACADB20DB617}"/>
                </a:ext>
              </a:extLst>
            </p:cNvPr>
            <p:cNvSpPr/>
            <p:nvPr/>
          </p:nvSpPr>
          <p:spPr>
            <a:xfrm>
              <a:off x="9605534" y="1518560"/>
              <a:ext cx="2586467" cy="486360"/>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mn-lt"/>
                <a:ea typeface="Calibri"/>
                <a:cs typeface="Calibri"/>
                <a:sym typeface="Calibri"/>
              </a:endParaRPr>
            </a:p>
          </p:txBody>
        </p:sp>
        <p:sp>
          <p:nvSpPr>
            <p:cNvPr id="62" name="Google Shape;257;p18">
              <a:extLst>
                <a:ext uri="{FF2B5EF4-FFF2-40B4-BE49-F238E27FC236}">
                  <a16:creationId xmlns:a16="http://schemas.microsoft.com/office/drawing/2014/main" id="{FC76F31D-5C09-9368-C39F-252C72893163}"/>
                </a:ext>
              </a:extLst>
            </p:cNvPr>
            <p:cNvSpPr/>
            <p:nvPr/>
          </p:nvSpPr>
          <p:spPr>
            <a:xfrm>
              <a:off x="9416547" y="436497"/>
              <a:ext cx="2699820" cy="1328909"/>
            </a:xfrm>
            <a:custGeom>
              <a:avLst/>
              <a:gdLst/>
              <a:ahLst/>
              <a:cxnLst/>
              <a:rect l="l" t="t" r="r" b="b"/>
              <a:pathLst>
                <a:path w="1781175" h="847725" extrusionOk="0">
                  <a:moveTo>
                    <a:pt x="1643158" y="0"/>
                  </a:moveTo>
                  <a:cubicBezTo>
                    <a:pt x="1722066" y="0"/>
                    <a:pt x="1786033" y="0"/>
                    <a:pt x="1786033" y="0"/>
                  </a:cubicBezTo>
                  <a:lnTo>
                    <a:pt x="1786033" y="854297"/>
                  </a:lnTo>
                  <a:cubicBezTo>
                    <a:pt x="1786033" y="854297"/>
                    <a:pt x="1722066" y="854297"/>
                    <a:pt x="1643158" y="854297"/>
                  </a:cubicBezTo>
                  <a:lnTo>
                    <a:pt x="142875" y="854297"/>
                  </a:lnTo>
                  <a:lnTo>
                    <a:pt x="142875" y="0"/>
                  </a:lnTo>
                  <a:cubicBezTo>
                    <a:pt x="63967" y="0"/>
                    <a:pt x="0" y="0"/>
                    <a:pt x="0" y="0"/>
                  </a:cubicBezTo>
                  <a:cubicBezTo>
                    <a:pt x="0" y="0"/>
                    <a:pt x="63967" y="0"/>
                    <a:pt x="142875" y="0"/>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63" name="Google Shape;258;p18">
              <a:extLst>
                <a:ext uri="{FF2B5EF4-FFF2-40B4-BE49-F238E27FC236}">
                  <a16:creationId xmlns:a16="http://schemas.microsoft.com/office/drawing/2014/main" id="{822C0BED-1368-E3EF-639B-BBDB40CA0917}"/>
                </a:ext>
              </a:extLst>
            </p:cNvPr>
            <p:cNvSpPr/>
            <p:nvPr/>
          </p:nvSpPr>
          <p:spPr>
            <a:xfrm>
              <a:off x="9640876" y="11247"/>
              <a:ext cx="2475491" cy="851098"/>
            </a:xfrm>
            <a:custGeom>
              <a:avLst/>
              <a:gdLst/>
              <a:ahLst/>
              <a:cxnLst/>
              <a:rect l="l" t="t" r="r" b="b"/>
              <a:pathLst>
                <a:path w="1781175" h="542925" extrusionOk="0">
                  <a:moveTo>
                    <a:pt x="266700" y="0"/>
                  </a:moveTo>
                  <a:lnTo>
                    <a:pt x="1519333" y="0"/>
                  </a:lnTo>
                  <a:cubicBezTo>
                    <a:pt x="1666627" y="0"/>
                    <a:pt x="1786033" y="119405"/>
                    <a:pt x="1786033" y="266700"/>
                  </a:cubicBezTo>
                  <a:lnTo>
                    <a:pt x="1786033" y="542925"/>
                  </a:lnTo>
                  <a:lnTo>
                    <a:pt x="1786033" y="542925"/>
                  </a:lnTo>
                  <a:lnTo>
                    <a:pt x="0" y="542925"/>
                  </a:lnTo>
                  <a:lnTo>
                    <a:pt x="0" y="542925"/>
                  </a:lnTo>
                  <a:lnTo>
                    <a:pt x="0" y="266700"/>
                  </a:lnTo>
                  <a:cubicBezTo>
                    <a:pt x="0" y="119405"/>
                    <a:pt x="119405" y="0"/>
                    <a:pt x="266700" y="0"/>
                  </a:cubicBezTo>
                  <a:close/>
                </a:path>
              </a:pathLst>
            </a:custGeom>
            <a:solidFill>
              <a:srgbClr val="FFC000">
                <a:alpha val="8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64" name="Google Shape;259;p18">
              <a:extLst>
                <a:ext uri="{FF2B5EF4-FFF2-40B4-BE49-F238E27FC236}">
                  <a16:creationId xmlns:a16="http://schemas.microsoft.com/office/drawing/2014/main" id="{FE892C8A-13A3-8018-F504-DD7473278B1C}"/>
                </a:ext>
              </a:extLst>
            </p:cNvPr>
            <p:cNvSpPr/>
            <p:nvPr/>
          </p:nvSpPr>
          <p:spPr>
            <a:xfrm>
              <a:off x="9851888" y="1069595"/>
              <a:ext cx="330948" cy="373288"/>
            </a:xfrm>
            <a:custGeom>
              <a:avLst/>
              <a:gdLst/>
              <a:ahLst/>
              <a:cxnLst/>
              <a:rect l="l" t="t" r="r" b="b"/>
              <a:pathLst>
                <a:path w="238125" h="238125" extrusionOk="0">
                  <a:moveTo>
                    <a:pt x="238887" y="119444"/>
                  </a:moveTo>
                  <a:cubicBezTo>
                    <a:pt x="238887" y="185410"/>
                    <a:pt x="185410" y="238887"/>
                    <a:pt x="119443" y="238887"/>
                  </a:cubicBezTo>
                  <a:cubicBezTo>
                    <a:pt x="53476" y="238887"/>
                    <a:pt x="0" y="185410"/>
                    <a:pt x="0" y="119444"/>
                  </a:cubicBezTo>
                  <a:cubicBezTo>
                    <a:pt x="0" y="53477"/>
                    <a:pt x="53476" y="0"/>
                    <a:pt x="119443" y="0"/>
                  </a:cubicBezTo>
                  <a:cubicBezTo>
                    <a:pt x="185410" y="0"/>
                    <a:pt x="238887" y="53477"/>
                    <a:pt x="238887" y="119444"/>
                  </a:cubicBezTo>
                  <a:close/>
                </a:path>
              </a:pathLst>
            </a:custGeom>
            <a:solidFill>
              <a:srgbClr val="FFD96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65" name="Google Shape;260;p18">
              <a:extLst>
                <a:ext uri="{FF2B5EF4-FFF2-40B4-BE49-F238E27FC236}">
                  <a16:creationId xmlns:a16="http://schemas.microsoft.com/office/drawing/2014/main" id="{CE9FB856-C487-BB8B-4139-FB80D86F5842}"/>
                </a:ext>
              </a:extLst>
            </p:cNvPr>
            <p:cNvSpPr/>
            <p:nvPr/>
          </p:nvSpPr>
          <p:spPr>
            <a:xfrm>
              <a:off x="9957791" y="1189048"/>
              <a:ext cx="119142" cy="134384"/>
            </a:xfrm>
            <a:custGeom>
              <a:avLst/>
              <a:gdLst/>
              <a:ahLst/>
              <a:cxnLst/>
              <a:rect l="l" t="t" r="r" b="b"/>
              <a:pathLst>
                <a:path w="85725" h="85725" extrusionOk="0">
                  <a:moveTo>
                    <a:pt x="43243" y="86487"/>
                  </a:moveTo>
                  <a:cubicBezTo>
                    <a:pt x="19364" y="86487"/>
                    <a:pt x="0" y="67123"/>
                    <a:pt x="0" y="43244"/>
                  </a:cubicBezTo>
                  <a:cubicBezTo>
                    <a:pt x="0" y="19364"/>
                    <a:pt x="19364" y="0"/>
                    <a:pt x="43243" y="0"/>
                  </a:cubicBezTo>
                  <a:cubicBezTo>
                    <a:pt x="67123" y="0"/>
                    <a:pt x="86487" y="19364"/>
                    <a:pt x="86487" y="43244"/>
                  </a:cubicBezTo>
                  <a:cubicBezTo>
                    <a:pt x="86439" y="67104"/>
                    <a:pt x="67103" y="86439"/>
                    <a:pt x="43243" y="86487"/>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66" name="Google Shape;261;p18">
              <a:extLst>
                <a:ext uri="{FF2B5EF4-FFF2-40B4-BE49-F238E27FC236}">
                  <a16:creationId xmlns:a16="http://schemas.microsoft.com/office/drawing/2014/main" id="{2C4B1E27-3919-30B9-9AF3-0DB80E9584A2}"/>
                </a:ext>
              </a:extLst>
            </p:cNvPr>
            <p:cNvSpPr/>
            <p:nvPr/>
          </p:nvSpPr>
          <p:spPr>
            <a:xfrm>
              <a:off x="9726261" y="107555"/>
              <a:ext cx="582468" cy="656989"/>
            </a:xfrm>
            <a:custGeom>
              <a:avLst/>
              <a:gdLst/>
              <a:ahLst/>
              <a:cxnLst/>
              <a:rect l="l" t="t" r="r" b="b"/>
              <a:pathLst>
                <a:path w="419100" h="419100" extrusionOk="0">
                  <a:moveTo>
                    <a:pt x="419672" y="209836"/>
                  </a:moveTo>
                  <a:cubicBezTo>
                    <a:pt x="419672" y="325725"/>
                    <a:pt x="325725" y="419671"/>
                    <a:pt x="209836" y="419671"/>
                  </a:cubicBezTo>
                  <a:cubicBezTo>
                    <a:pt x="93947" y="419671"/>
                    <a:pt x="0" y="325725"/>
                    <a:pt x="0" y="209836"/>
                  </a:cubicBezTo>
                  <a:cubicBezTo>
                    <a:pt x="0" y="93947"/>
                    <a:pt x="93947" y="0"/>
                    <a:pt x="209836" y="0"/>
                  </a:cubicBezTo>
                  <a:cubicBezTo>
                    <a:pt x="325725" y="0"/>
                    <a:pt x="419672" y="93947"/>
                    <a:pt x="419672" y="209836"/>
                  </a:cubicBezTo>
                  <a:close/>
                </a:path>
              </a:pathLst>
            </a:custGeom>
            <a:solidFill>
              <a:srgbClr val="FFD96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67" name="Google Shape;262;p18">
              <a:extLst>
                <a:ext uri="{FF2B5EF4-FFF2-40B4-BE49-F238E27FC236}">
                  <a16:creationId xmlns:a16="http://schemas.microsoft.com/office/drawing/2014/main" id="{337A98D4-F7CB-8D19-8FE1-61CF5F93AA09}"/>
                </a:ext>
              </a:extLst>
            </p:cNvPr>
            <p:cNvSpPr/>
            <p:nvPr/>
          </p:nvSpPr>
          <p:spPr>
            <a:xfrm>
              <a:off x="9825545" y="219543"/>
              <a:ext cx="383899" cy="433015"/>
            </a:xfrm>
            <a:custGeom>
              <a:avLst/>
              <a:gdLst/>
              <a:ahLst/>
              <a:cxnLst/>
              <a:rect l="l" t="t" r="r" b="b"/>
              <a:pathLst>
                <a:path w="276225" h="276225" extrusionOk="0">
                  <a:moveTo>
                    <a:pt x="138398" y="276797"/>
                  </a:moveTo>
                  <a:cubicBezTo>
                    <a:pt x="61960" y="276797"/>
                    <a:pt x="0" y="214834"/>
                    <a:pt x="0" y="138398"/>
                  </a:cubicBezTo>
                  <a:cubicBezTo>
                    <a:pt x="0" y="61963"/>
                    <a:pt x="61960" y="0"/>
                    <a:pt x="138398" y="0"/>
                  </a:cubicBezTo>
                  <a:cubicBezTo>
                    <a:pt x="214837" y="0"/>
                    <a:pt x="276797" y="61963"/>
                    <a:pt x="276797" y="138398"/>
                  </a:cubicBezTo>
                  <a:cubicBezTo>
                    <a:pt x="276692" y="214790"/>
                    <a:pt x="214789" y="276692"/>
                    <a:pt x="138398" y="276797"/>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68" name="Google Shape;263;p18">
              <a:extLst>
                <a:ext uri="{FF2B5EF4-FFF2-40B4-BE49-F238E27FC236}">
                  <a16:creationId xmlns:a16="http://schemas.microsoft.com/office/drawing/2014/main" id="{8F17A0CB-EFBF-97FF-BE1A-9E9030E24909}"/>
                </a:ext>
              </a:extLst>
            </p:cNvPr>
            <p:cNvSpPr/>
            <p:nvPr/>
          </p:nvSpPr>
          <p:spPr>
            <a:xfrm>
              <a:off x="9918078" y="1144254"/>
              <a:ext cx="198568" cy="223973"/>
            </a:xfrm>
            <a:custGeom>
              <a:avLst/>
              <a:gdLst/>
              <a:ahLst/>
              <a:cxnLst/>
              <a:rect l="l" t="t" r="r" b="b"/>
              <a:pathLst>
                <a:path w="142875" h="142875" extrusionOk="0">
                  <a:moveTo>
                    <a:pt x="71818" y="143637"/>
                  </a:moveTo>
                  <a:cubicBezTo>
                    <a:pt x="32156" y="143637"/>
                    <a:pt x="0" y="111481"/>
                    <a:pt x="0" y="71819"/>
                  </a:cubicBezTo>
                  <a:cubicBezTo>
                    <a:pt x="0" y="32156"/>
                    <a:pt x="32156" y="0"/>
                    <a:pt x="71818" y="0"/>
                  </a:cubicBezTo>
                  <a:cubicBezTo>
                    <a:pt x="111480" y="0"/>
                    <a:pt x="143637" y="32156"/>
                    <a:pt x="143637" y="71819"/>
                  </a:cubicBezTo>
                  <a:cubicBezTo>
                    <a:pt x="143580" y="111462"/>
                    <a:pt x="111462" y="143580"/>
                    <a:pt x="71818" y="143637"/>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69" name="Google Shape;264;p18">
              <a:extLst>
                <a:ext uri="{FF2B5EF4-FFF2-40B4-BE49-F238E27FC236}">
                  <a16:creationId xmlns:a16="http://schemas.microsoft.com/office/drawing/2014/main" id="{807DFAED-7FD7-997B-DA7F-0E6D88F12337}"/>
                </a:ext>
              </a:extLst>
            </p:cNvPr>
            <p:cNvSpPr/>
            <p:nvPr/>
          </p:nvSpPr>
          <p:spPr>
            <a:xfrm>
              <a:off x="9891734" y="294201"/>
              <a:ext cx="251521" cy="283699"/>
            </a:xfrm>
            <a:custGeom>
              <a:avLst/>
              <a:gdLst/>
              <a:ahLst/>
              <a:cxnLst/>
              <a:rect l="l" t="t" r="r" b="b"/>
              <a:pathLst>
                <a:path w="180975" h="180975" extrusionOk="0">
                  <a:moveTo>
                    <a:pt x="90773" y="181547"/>
                  </a:moveTo>
                  <a:cubicBezTo>
                    <a:pt x="40643" y="181547"/>
                    <a:pt x="0" y="140906"/>
                    <a:pt x="0" y="90773"/>
                  </a:cubicBezTo>
                  <a:cubicBezTo>
                    <a:pt x="0" y="40640"/>
                    <a:pt x="40643" y="0"/>
                    <a:pt x="90773" y="0"/>
                  </a:cubicBezTo>
                  <a:cubicBezTo>
                    <a:pt x="140903" y="0"/>
                    <a:pt x="181547" y="40640"/>
                    <a:pt x="181547" y="90773"/>
                  </a:cubicBezTo>
                  <a:cubicBezTo>
                    <a:pt x="181547" y="140906"/>
                    <a:pt x="140903" y="181547"/>
                    <a:pt x="90773" y="181547"/>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70" name="Google Shape;265;p18">
              <a:extLst>
                <a:ext uri="{FF2B5EF4-FFF2-40B4-BE49-F238E27FC236}">
                  <a16:creationId xmlns:a16="http://schemas.microsoft.com/office/drawing/2014/main" id="{425AEDCE-DAE3-E2D5-5F40-51A1063EE33A}"/>
                </a:ext>
              </a:extLst>
            </p:cNvPr>
            <p:cNvSpPr/>
            <p:nvPr/>
          </p:nvSpPr>
          <p:spPr>
            <a:xfrm>
              <a:off x="10017892" y="578795"/>
              <a:ext cx="13238" cy="552468"/>
            </a:xfrm>
            <a:custGeom>
              <a:avLst/>
              <a:gdLst/>
              <a:ahLst/>
              <a:cxnLst/>
              <a:rect l="l" t="t" r="r" b="b"/>
              <a:pathLst>
                <a:path w="120000" h="352425" extrusionOk="0">
                  <a:moveTo>
                    <a:pt x="0" y="0"/>
                  </a:moveTo>
                  <a:lnTo>
                    <a:pt x="0" y="361569"/>
                  </a:lnTo>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71" name="Google Shape;305;p18">
              <a:extLst>
                <a:ext uri="{FF2B5EF4-FFF2-40B4-BE49-F238E27FC236}">
                  <a16:creationId xmlns:a16="http://schemas.microsoft.com/office/drawing/2014/main" id="{FB326BF3-CE28-7DF4-1500-355F90B535B8}"/>
                </a:ext>
              </a:extLst>
            </p:cNvPr>
            <p:cNvSpPr/>
            <p:nvPr/>
          </p:nvSpPr>
          <p:spPr>
            <a:xfrm>
              <a:off x="10023362" y="899113"/>
              <a:ext cx="2139916" cy="817427"/>
            </a:xfrm>
            <a:prstGeom prst="rect">
              <a:avLst/>
            </a:prstGeom>
            <a:noFill/>
            <a:ln>
              <a:noFill/>
            </a:ln>
          </p:spPr>
          <p:txBody>
            <a:bodyPr spcFirstLastPara="1" wrap="square" lIns="91425" tIns="45700" rIns="91425" bIns="45700" anchor="t" anchorCtr="0">
              <a:noAutofit/>
            </a:bodyPr>
            <a:lstStyle/>
            <a:p>
              <a:pPr marL="0" indent="0" algn="ctr">
                <a:buNone/>
              </a:pPr>
              <a:r>
                <a:rPr lang="es-CO" sz="800" dirty="0">
                  <a:solidFill>
                    <a:schemeClr val="tx1"/>
                  </a:solidFill>
                  <a:latin typeface="Verdana" panose="020B0604030504040204" pitchFamily="34" charset="0"/>
                  <a:ea typeface="Verdana" panose="020B0604030504040204" pitchFamily="34" charset="0"/>
                </a:rPr>
                <a:t>Generar un diagnóstico preliminar de la sospecha a través de la recopilación de información secundaria </a:t>
              </a:r>
              <a:r>
                <a:rPr lang="es-CO" sz="800" dirty="0">
                  <a:latin typeface="Verdana" panose="020B0604030504040204" pitchFamily="34" charset="0"/>
                  <a:ea typeface="Verdana" panose="020B0604030504040204" pitchFamily="34" charset="0"/>
                </a:rPr>
                <a:t>principalmente</a:t>
              </a:r>
              <a:r>
                <a:rPr lang="es-CO" sz="800" dirty="0">
                  <a:solidFill>
                    <a:schemeClr val="tx1"/>
                  </a:solidFill>
                  <a:latin typeface="Verdana" panose="020B0604030504040204" pitchFamily="34" charset="0"/>
                  <a:ea typeface="Verdana" panose="020B0604030504040204" pitchFamily="34" charset="0"/>
                </a:rPr>
                <a:t>, y la aplicación de evaluación semicuantitativa del riesgo.</a:t>
              </a:r>
            </a:p>
          </p:txBody>
        </p:sp>
        <p:sp>
          <p:nvSpPr>
            <p:cNvPr id="72" name="Google Shape;310;p18">
              <a:extLst>
                <a:ext uri="{FF2B5EF4-FFF2-40B4-BE49-F238E27FC236}">
                  <a16:creationId xmlns:a16="http://schemas.microsoft.com/office/drawing/2014/main" id="{FC6D3791-A3DC-88D7-9B74-96C3458F9BE5}"/>
                </a:ext>
              </a:extLst>
            </p:cNvPr>
            <p:cNvSpPr txBox="1"/>
            <p:nvPr/>
          </p:nvSpPr>
          <p:spPr>
            <a:xfrm>
              <a:off x="10401791" y="175564"/>
              <a:ext cx="1490842" cy="48201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000" b="1" dirty="0">
                  <a:latin typeface="Verdana" panose="020B0604030504040204" pitchFamily="34" charset="0"/>
                  <a:ea typeface="Verdana" panose="020B0604030504040204" pitchFamily="34" charset="0"/>
                  <a:cs typeface="Lora"/>
                  <a:sym typeface="Lora"/>
                </a:rPr>
                <a:t>2. ANÁLISIS PRELIMINAR</a:t>
              </a:r>
              <a:endParaRPr sz="1000" dirty="0">
                <a:latin typeface="Verdana" panose="020B0604030504040204" pitchFamily="34" charset="0"/>
                <a:ea typeface="Verdana" panose="020B0604030504040204" pitchFamily="34" charset="0"/>
              </a:endParaRPr>
            </a:p>
          </p:txBody>
        </p:sp>
      </p:grpSp>
      <p:pic>
        <p:nvPicPr>
          <p:cNvPr id="88" name="Imagen 87" descr="Logo MinAmbiente">
            <a:extLst>
              <a:ext uri="{FF2B5EF4-FFF2-40B4-BE49-F238E27FC236}">
                <a16:creationId xmlns:a16="http://schemas.microsoft.com/office/drawing/2014/main" id="{5D53837F-AA9D-F101-CA9A-8E49938F2AAB}"/>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9141" y="5987115"/>
            <a:ext cx="1343954" cy="777226"/>
          </a:xfrm>
          <a:prstGeom prst="rect">
            <a:avLst/>
          </a:prstGeom>
          <a:noFill/>
          <a:extLst>
            <a:ext uri="{909E8E84-426E-40DD-AFC4-6F175D3DCCD1}">
              <a14:hiddenFill xmlns:a14="http://schemas.microsoft.com/office/drawing/2010/main">
                <a:solidFill>
                  <a:srgbClr val="FFFFFF"/>
                </a:solidFill>
              </a14:hiddenFill>
            </a:ext>
          </a:extLst>
        </p:spPr>
      </p:pic>
      <p:sp>
        <p:nvSpPr>
          <p:cNvPr id="126" name="Flecha: hacia abajo 58">
            <a:extLst>
              <a:ext uri="{FF2B5EF4-FFF2-40B4-BE49-F238E27FC236}">
                <a16:creationId xmlns:a16="http://schemas.microsoft.com/office/drawing/2014/main" id="{55816709-42E9-EECA-D8E2-5C5687FEDE4A}"/>
              </a:ext>
            </a:extLst>
          </p:cNvPr>
          <p:cNvSpPr/>
          <p:nvPr/>
        </p:nvSpPr>
        <p:spPr>
          <a:xfrm rot="16200000">
            <a:off x="8728427" y="1931709"/>
            <a:ext cx="441157" cy="50131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7" name="CuadroTexto 126">
            <a:extLst>
              <a:ext uri="{FF2B5EF4-FFF2-40B4-BE49-F238E27FC236}">
                <a16:creationId xmlns:a16="http://schemas.microsoft.com/office/drawing/2014/main" id="{1F1CC3FF-8D92-ED09-1375-65CA8867EFEA}"/>
              </a:ext>
            </a:extLst>
          </p:cNvPr>
          <p:cNvSpPr txBox="1"/>
          <p:nvPr/>
        </p:nvSpPr>
        <p:spPr>
          <a:xfrm>
            <a:off x="9477084" y="1753170"/>
            <a:ext cx="2446902"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2400" b="1" dirty="0">
                <a:cs typeface="Helvetica"/>
              </a:rPr>
              <a:t>RIESGO SIGNIFICATIVO</a:t>
            </a:r>
            <a:endParaRPr lang="es-ES" sz="2400" b="1" dirty="0"/>
          </a:p>
        </p:txBody>
      </p:sp>
      <p:sp>
        <p:nvSpPr>
          <p:cNvPr id="5" name="CuadroTexto 4">
            <a:extLst>
              <a:ext uri="{FF2B5EF4-FFF2-40B4-BE49-F238E27FC236}">
                <a16:creationId xmlns:a16="http://schemas.microsoft.com/office/drawing/2014/main" id="{408AE0BE-F977-AC60-7F04-8606561D718D}"/>
              </a:ext>
            </a:extLst>
          </p:cNvPr>
          <p:cNvSpPr txBox="1"/>
          <p:nvPr/>
        </p:nvSpPr>
        <p:spPr>
          <a:xfrm>
            <a:off x="3619994" y="1050322"/>
            <a:ext cx="5276803" cy="2585323"/>
          </a:xfrm>
          <a:prstGeom prst="rect">
            <a:avLst/>
          </a:prstGeom>
          <a:noFill/>
        </p:spPr>
        <p:txBody>
          <a:bodyPr wrap="square" rtlCol="0">
            <a:spAutoFit/>
          </a:bodyPr>
          <a:lstStyle/>
          <a:p>
            <a:pPr marL="342900" indent="-342900">
              <a:buAutoNum type="arabicPeriod"/>
            </a:pPr>
            <a:r>
              <a:rPr lang="es-ES_tradnl" dirty="0"/>
              <a:t>Captura de información secundaria disponible</a:t>
            </a:r>
          </a:p>
          <a:p>
            <a:pPr marL="342900" indent="-342900">
              <a:buAutoNum type="arabicPeriod"/>
            </a:pPr>
            <a:r>
              <a:rPr lang="es-ES_tradnl" dirty="0"/>
              <a:t>Visita de inspección y reconocimiento</a:t>
            </a:r>
          </a:p>
          <a:p>
            <a:pPr marL="342900" indent="-342900">
              <a:buAutoNum type="arabicPeriod"/>
            </a:pPr>
            <a:r>
              <a:rPr lang="es-ES_tradnl" dirty="0"/>
              <a:t>Identificación de condiciones socioeconómicas y percepción de la población</a:t>
            </a:r>
          </a:p>
          <a:p>
            <a:pPr marL="342900" indent="-342900">
              <a:buAutoNum type="arabicPeriod"/>
            </a:pPr>
            <a:r>
              <a:rPr lang="es-ES_tradnl" dirty="0"/>
              <a:t>Análisis geográfico de la información</a:t>
            </a:r>
          </a:p>
          <a:p>
            <a:pPr marL="342900" indent="-342900">
              <a:buAutoNum type="arabicPeriod"/>
            </a:pPr>
            <a:r>
              <a:rPr lang="es-ES_tradnl" dirty="0"/>
              <a:t>Desarrollo del modelo conceptual preliminar</a:t>
            </a:r>
          </a:p>
          <a:p>
            <a:pPr marL="342900" indent="-342900">
              <a:buAutoNum type="arabicPeriod"/>
            </a:pPr>
            <a:r>
              <a:rPr lang="es-ES_tradnl" dirty="0"/>
              <a:t>Análisis e identificación de escenarios de riesgo</a:t>
            </a:r>
          </a:p>
          <a:p>
            <a:pPr marL="342900" indent="-342900">
              <a:buAutoNum type="arabicPeriod"/>
            </a:pPr>
            <a:r>
              <a:rPr lang="es-ES_tradnl" b="1" dirty="0"/>
              <a:t>Evaluación semicuantitativa del riesgo </a:t>
            </a:r>
          </a:p>
          <a:p>
            <a:pPr marL="342900" indent="-342900">
              <a:buAutoNum type="arabicPeriod"/>
            </a:pPr>
            <a:endParaRPr lang="es-ES_tradnl" dirty="0"/>
          </a:p>
        </p:txBody>
      </p:sp>
      <p:sp>
        <p:nvSpPr>
          <p:cNvPr id="6" name="Freeform 110">
            <a:extLst>
              <a:ext uri="{FF2B5EF4-FFF2-40B4-BE49-F238E27FC236}">
                <a16:creationId xmlns:a16="http://schemas.microsoft.com/office/drawing/2014/main" id="{6228F598-9B78-E6DC-9AC4-D4C9D584BBD8}"/>
              </a:ext>
            </a:extLst>
          </p:cNvPr>
          <p:cNvSpPr>
            <a:spLocks noChangeArrowheads="1"/>
          </p:cNvSpPr>
          <p:nvPr/>
        </p:nvSpPr>
        <p:spPr bwMode="auto">
          <a:xfrm>
            <a:off x="14176896" y="6793978"/>
            <a:ext cx="406486" cy="406485"/>
          </a:xfrm>
          <a:custGeom>
            <a:avLst/>
            <a:gdLst>
              <a:gd name="T0" fmla="*/ 651 w 652"/>
              <a:gd name="T1" fmla="*/ 326 h 652"/>
              <a:gd name="T2" fmla="*/ 651 w 652"/>
              <a:gd name="T3" fmla="*/ 326 h 652"/>
              <a:gd name="T4" fmla="*/ 326 w 652"/>
              <a:gd name="T5" fmla="*/ 651 h 652"/>
              <a:gd name="T6" fmla="*/ 326 w 652"/>
              <a:gd name="T7" fmla="*/ 651 h 652"/>
              <a:gd name="T8" fmla="*/ 0 w 652"/>
              <a:gd name="T9" fmla="*/ 326 h 652"/>
              <a:gd name="T10" fmla="*/ 0 w 652"/>
              <a:gd name="T11" fmla="*/ 326 h 652"/>
              <a:gd name="T12" fmla="*/ 326 w 652"/>
              <a:gd name="T13" fmla="*/ 0 h 652"/>
              <a:gd name="T14" fmla="*/ 326 w 652"/>
              <a:gd name="T15" fmla="*/ 0 h 652"/>
              <a:gd name="T16" fmla="*/ 651 w 652"/>
              <a:gd name="T17" fmla="*/ 326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2" h="652">
                <a:moveTo>
                  <a:pt x="651" y="326"/>
                </a:moveTo>
                <a:lnTo>
                  <a:pt x="651" y="326"/>
                </a:lnTo>
                <a:cubicBezTo>
                  <a:pt x="651" y="506"/>
                  <a:pt x="506" y="651"/>
                  <a:pt x="326" y="651"/>
                </a:cubicBezTo>
                <a:lnTo>
                  <a:pt x="326" y="651"/>
                </a:lnTo>
                <a:cubicBezTo>
                  <a:pt x="146" y="651"/>
                  <a:pt x="0" y="506"/>
                  <a:pt x="0" y="326"/>
                </a:cubicBezTo>
                <a:lnTo>
                  <a:pt x="0" y="326"/>
                </a:lnTo>
                <a:cubicBezTo>
                  <a:pt x="0" y="146"/>
                  <a:pt x="146" y="0"/>
                  <a:pt x="326" y="0"/>
                </a:cubicBezTo>
                <a:lnTo>
                  <a:pt x="326" y="0"/>
                </a:lnTo>
                <a:cubicBezTo>
                  <a:pt x="506" y="0"/>
                  <a:pt x="651" y="146"/>
                  <a:pt x="651" y="326"/>
                </a:cubicBezTo>
              </a:path>
            </a:pathLst>
          </a:custGeom>
          <a:solidFill>
            <a:schemeClr val="bg2"/>
          </a:solidFill>
          <a:ln>
            <a:noFill/>
          </a:ln>
          <a:effectLst/>
        </p:spPr>
        <p:txBody>
          <a:bodyPr wrap="none" anchor="ctr"/>
          <a:lstStyle/>
          <a:p>
            <a:endParaRPr lang="en-US" dirty="0">
              <a:latin typeface="Raleway Light" panose="020B0403030101060003" pitchFamily="34" charset="77"/>
            </a:endParaRPr>
          </a:p>
        </p:txBody>
      </p:sp>
      <p:sp>
        <p:nvSpPr>
          <p:cNvPr id="7" name="TextBox 3">
            <a:extLst>
              <a:ext uri="{FF2B5EF4-FFF2-40B4-BE49-F238E27FC236}">
                <a16:creationId xmlns:a16="http://schemas.microsoft.com/office/drawing/2014/main" id="{CA1E7C62-2DE1-BDAC-F9E4-781F0359D109}"/>
              </a:ext>
            </a:extLst>
          </p:cNvPr>
          <p:cNvSpPr txBox="1"/>
          <p:nvPr/>
        </p:nvSpPr>
        <p:spPr>
          <a:xfrm>
            <a:off x="3316784" y="3657145"/>
            <a:ext cx="7386406" cy="581441"/>
          </a:xfrm>
          <a:prstGeom prst="rect">
            <a:avLst/>
          </a:prstGeom>
          <a:noFill/>
        </p:spPr>
        <p:txBody>
          <a:bodyPr wrap="square" rtlCol="0" anchor="ctr">
            <a:spAutoFit/>
          </a:bodyPr>
          <a:lstStyle/>
          <a:p>
            <a:pPr algn="ctr">
              <a:lnSpc>
                <a:spcPct val="150000"/>
              </a:lnSpc>
            </a:pPr>
            <a:r>
              <a:rPr lang="en-US" sz="2400" b="1" spc="-180" dirty="0">
                <a:solidFill>
                  <a:schemeClr val="tx2"/>
                </a:solidFill>
                <a:latin typeface="Raleway" panose="020B0503030101060003" pitchFamily="34" charset="77"/>
              </a:rPr>
              <a:t>ANÁLISIS DE RIESGO O EVALUACIÓN DETALLADA</a:t>
            </a:r>
          </a:p>
        </p:txBody>
      </p:sp>
      <p:sp>
        <p:nvSpPr>
          <p:cNvPr id="8" name="Google Shape;276;p18">
            <a:extLst>
              <a:ext uri="{FF2B5EF4-FFF2-40B4-BE49-F238E27FC236}">
                <a16:creationId xmlns:a16="http://schemas.microsoft.com/office/drawing/2014/main" id="{0CC3ADC1-CFC4-AABE-2961-2B5C6774B37E}"/>
              </a:ext>
            </a:extLst>
          </p:cNvPr>
          <p:cNvSpPr/>
          <p:nvPr/>
        </p:nvSpPr>
        <p:spPr>
          <a:xfrm>
            <a:off x="8459321" y="5046390"/>
            <a:ext cx="3026699" cy="1534398"/>
          </a:xfrm>
          <a:custGeom>
            <a:avLst/>
            <a:gdLst/>
            <a:ahLst/>
            <a:cxnLst/>
            <a:rect l="l" t="t" r="r" b="b"/>
            <a:pathLst>
              <a:path w="1781175" h="847725" extrusionOk="0">
                <a:moveTo>
                  <a:pt x="1643158" y="0"/>
                </a:moveTo>
                <a:cubicBezTo>
                  <a:pt x="1722066" y="0"/>
                  <a:pt x="1786033" y="0"/>
                  <a:pt x="1786033" y="0"/>
                </a:cubicBezTo>
                <a:lnTo>
                  <a:pt x="1786033" y="854297"/>
                </a:lnTo>
                <a:cubicBezTo>
                  <a:pt x="1786033" y="854297"/>
                  <a:pt x="1722066" y="854297"/>
                  <a:pt x="1643158" y="854297"/>
                </a:cubicBezTo>
                <a:lnTo>
                  <a:pt x="142875" y="854297"/>
                </a:lnTo>
                <a:lnTo>
                  <a:pt x="142875" y="0"/>
                </a:lnTo>
                <a:cubicBezTo>
                  <a:pt x="63967" y="0"/>
                  <a:pt x="0" y="0"/>
                  <a:pt x="0" y="0"/>
                </a:cubicBezTo>
                <a:cubicBezTo>
                  <a:pt x="0" y="0"/>
                  <a:pt x="63967" y="0"/>
                  <a:pt x="142875" y="0"/>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grpSp>
        <p:nvGrpSpPr>
          <p:cNvPr id="9" name="Grupo 8">
            <a:extLst>
              <a:ext uri="{FF2B5EF4-FFF2-40B4-BE49-F238E27FC236}">
                <a16:creationId xmlns:a16="http://schemas.microsoft.com/office/drawing/2014/main" id="{BB38E013-2952-908C-A422-E988DF7668D2}"/>
              </a:ext>
            </a:extLst>
          </p:cNvPr>
          <p:cNvGrpSpPr/>
          <p:nvPr/>
        </p:nvGrpSpPr>
        <p:grpSpPr>
          <a:xfrm>
            <a:off x="8635139" y="4509197"/>
            <a:ext cx="2899622" cy="2348803"/>
            <a:chOff x="166677" y="3609361"/>
            <a:chExt cx="2899622" cy="2348803"/>
          </a:xfrm>
        </p:grpSpPr>
        <p:sp>
          <p:nvSpPr>
            <p:cNvPr id="10" name="Google Shape;243;p18">
              <a:extLst>
                <a:ext uri="{FF2B5EF4-FFF2-40B4-BE49-F238E27FC236}">
                  <a16:creationId xmlns:a16="http://schemas.microsoft.com/office/drawing/2014/main" id="{82F3316F-B89A-7060-273C-481FDDCCA8C8}"/>
                </a:ext>
              </a:extLst>
            </p:cNvPr>
            <p:cNvSpPr/>
            <p:nvPr/>
          </p:nvSpPr>
          <p:spPr>
            <a:xfrm>
              <a:off x="166677" y="5396598"/>
              <a:ext cx="2899622" cy="561566"/>
            </a:xfrm>
            <a:prstGeom prst="rect">
              <a:avLst/>
            </a:prstGeom>
            <a:solidFill>
              <a:srgbClr val="7F7F7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dirty="0">
                <a:solidFill>
                  <a:schemeClr val="lt1"/>
                </a:solidFill>
                <a:latin typeface="+mn-lt"/>
                <a:ea typeface="Calibri"/>
                <a:cs typeface="Calibri"/>
                <a:sym typeface="Calibri"/>
              </a:endParaRPr>
            </a:p>
          </p:txBody>
        </p:sp>
        <p:sp>
          <p:nvSpPr>
            <p:cNvPr id="11" name="Google Shape;277;p18">
              <a:extLst>
                <a:ext uri="{FF2B5EF4-FFF2-40B4-BE49-F238E27FC236}">
                  <a16:creationId xmlns:a16="http://schemas.microsoft.com/office/drawing/2014/main" id="{443984BF-3B4F-2FE2-4AED-4961363300BE}"/>
                </a:ext>
              </a:extLst>
            </p:cNvPr>
            <p:cNvSpPr/>
            <p:nvPr/>
          </p:nvSpPr>
          <p:spPr>
            <a:xfrm>
              <a:off x="242349" y="3655376"/>
              <a:ext cx="2775209" cy="982704"/>
            </a:xfrm>
            <a:custGeom>
              <a:avLst/>
              <a:gdLst/>
              <a:ahLst/>
              <a:cxnLst/>
              <a:rect l="l" t="t" r="r" b="b"/>
              <a:pathLst>
                <a:path w="1781175" h="542925" extrusionOk="0">
                  <a:moveTo>
                    <a:pt x="266700" y="0"/>
                  </a:moveTo>
                  <a:lnTo>
                    <a:pt x="1519333" y="0"/>
                  </a:lnTo>
                  <a:cubicBezTo>
                    <a:pt x="1666627" y="0"/>
                    <a:pt x="1786033" y="119405"/>
                    <a:pt x="1786033" y="266700"/>
                  </a:cubicBezTo>
                  <a:lnTo>
                    <a:pt x="1786033" y="542925"/>
                  </a:lnTo>
                  <a:lnTo>
                    <a:pt x="1786033" y="542925"/>
                  </a:lnTo>
                  <a:lnTo>
                    <a:pt x="0" y="542925"/>
                  </a:lnTo>
                  <a:lnTo>
                    <a:pt x="0" y="542925"/>
                  </a:lnTo>
                  <a:lnTo>
                    <a:pt x="0" y="266700"/>
                  </a:lnTo>
                  <a:cubicBezTo>
                    <a:pt x="0" y="119405"/>
                    <a:pt x="119405" y="0"/>
                    <a:pt x="266700" y="0"/>
                  </a:cubicBezTo>
                  <a:close/>
                </a:path>
              </a:pathLst>
            </a:custGeom>
            <a:solidFill>
              <a:srgbClr val="FF6600">
                <a:alpha val="8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2" name="Google Shape;278;p18">
              <a:extLst>
                <a:ext uri="{FF2B5EF4-FFF2-40B4-BE49-F238E27FC236}">
                  <a16:creationId xmlns:a16="http://schemas.microsoft.com/office/drawing/2014/main" id="{52F1A279-326D-E1B8-70C4-133AF206E277}"/>
                </a:ext>
              </a:extLst>
            </p:cNvPr>
            <p:cNvSpPr/>
            <p:nvPr/>
          </p:nvSpPr>
          <p:spPr>
            <a:xfrm>
              <a:off x="478908" y="4877548"/>
              <a:ext cx="371017" cy="431010"/>
            </a:xfrm>
            <a:custGeom>
              <a:avLst/>
              <a:gdLst/>
              <a:ahLst/>
              <a:cxnLst/>
              <a:rect l="l" t="t" r="r" b="b"/>
              <a:pathLst>
                <a:path w="238125" h="238125" extrusionOk="0">
                  <a:moveTo>
                    <a:pt x="238887" y="119444"/>
                  </a:moveTo>
                  <a:cubicBezTo>
                    <a:pt x="238887" y="185411"/>
                    <a:pt x="185410" y="238887"/>
                    <a:pt x="119443" y="238887"/>
                  </a:cubicBezTo>
                  <a:cubicBezTo>
                    <a:pt x="53476" y="238887"/>
                    <a:pt x="0" y="185411"/>
                    <a:pt x="0" y="119444"/>
                  </a:cubicBezTo>
                  <a:cubicBezTo>
                    <a:pt x="0" y="53477"/>
                    <a:pt x="53476" y="0"/>
                    <a:pt x="119443" y="0"/>
                  </a:cubicBezTo>
                  <a:cubicBezTo>
                    <a:pt x="185410" y="0"/>
                    <a:pt x="238887" y="53477"/>
                    <a:pt x="238887" y="119444"/>
                  </a:cubicBezTo>
                  <a:close/>
                </a:path>
              </a:pathLst>
            </a:custGeom>
            <a:solidFill>
              <a:srgbClr val="D8B358"/>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3" name="Google Shape;279;p18">
              <a:extLst>
                <a:ext uri="{FF2B5EF4-FFF2-40B4-BE49-F238E27FC236}">
                  <a16:creationId xmlns:a16="http://schemas.microsoft.com/office/drawing/2014/main" id="{DB711503-74C3-BCBE-0F85-7DD05887161B}"/>
                </a:ext>
              </a:extLst>
            </p:cNvPr>
            <p:cNvSpPr/>
            <p:nvPr/>
          </p:nvSpPr>
          <p:spPr>
            <a:xfrm>
              <a:off x="597634" y="5015301"/>
              <a:ext cx="133567" cy="155164"/>
            </a:xfrm>
            <a:custGeom>
              <a:avLst/>
              <a:gdLst/>
              <a:ahLst/>
              <a:cxnLst/>
              <a:rect l="l" t="t" r="r" b="b"/>
              <a:pathLst>
                <a:path w="85725" h="85725" extrusionOk="0">
                  <a:moveTo>
                    <a:pt x="43243" y="86487"/>
                  </a:moveTo>
                  <a:cubicBezTo>
                    <a:pt x="19364" y="86487"/>
                    <a:pt x="0" y="67123"/>
                    <a:pt x="0" y="43244"/>
                  </a:cubicBezTo>
                  <a:cubicBezTo>
                    <a:pt x="0" y="19365"/>
                    <a:pt x="19364" y="0"/>
                    <a:pt x="43243" y="0"/>
                  </a:cubicBezTo>
                  <a:cubicBezTo>
                    <a:pt x="67123" y="0"/>
                    <a:pt x="86487" y="19365"/>
                    <a:pt x="86487" y="43244"/>
                  </a:cubicBezTo>
                  <a:cubicBezTo>
                    <a:pt x="86487" y="43272"/>
                    <a:pt x="86487" y="43310"/>
                    <a:pt x="86487" y="43339"/>
                  </a:cubicBezTo>
                  <a:cubicBezTo>
                    <a:pt x="86430" y="67180"/>
                    <a:pt x="67085" y="86487"/>
                    <a:pt x="43243" y="86487"/>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4" name="Google Shape;280;p18">
              <a:extLst>
                <a:ext uri="{FF2B5EF4-FFF2-40B4-BE49-F238E27FC236}">
                  <a16:creationId xmlns:a16="http://schemas.microsoft.com/office/drawing/2014/main" id="{7D722A01-98D5-92CC-9C76-4F39E1CD46D7}"/>
                </a:ext>
              </a:extLst>
            </p:cNvPr>
            <p:cNvSpPr/>
            <p:nvPr/>
          </p:nvSpPr>
          <p:spPr>
            <a:xfrm>
              <a:off x="202728" y="3609361"/>
              <a:ext cx="920123" cy="1068906"/>
            </a:xfrm>
            <a:custGeom>
              <a:avLst/>
              <a:gdLst/>
              <a:ahLst/>
              <a:cxnLst/>
              <a:rect l="l" t="t" r="r" b="b"/>
              <a:pathLst>
                <a:path w="590550" h="590550" extrusionOk="0">
                  <a:moveTo>
                    <a:pt x="445129" y="148376"/>
                  </a:moveTo>
                  <a:cubicBezTo>
                    <a:pt x="527075" y="230322"/>
                    <a:pt x="527075" y="363183"/>
                    <a:pt x="445129" y="445129"/>
                  </a:cubicBezTo>
                  <a:cubicBezTo>
                    <a:pt x="363183" y="527075"/>
                    <a:pt x="230322" y="527075"/>
                    <a:pt x="148376" y="445129"/>
                  </a:cubicBezTo>
                  <a:cubicBezTo>
                    <a:pt x="66430" y="363183"/>
                    <a:pt x="66430" y="230322"/>
                    <a:pt x="148376" y="148376"/>
                  </a:cubicBezTo>
                  <a:cubicBezTo>
                    <a:pt x="230322" y="66430"/>
                    <a:pt x="363183" y="66430"/>
                    <a:pt x="445129" y="148376"/>
                  </a:cubicBezTo>
                  <a:close/>
                </a:path>
              </a:pathLst>
            </a:custGeom>
            <a:solidFill>
              <a:srgbClr val="DB9B5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5" name="Google Shape;281;p18">
              <a:extLst>
                <a:ext uri="{FF2B5EF4-FFF2-40B4-BE49-F238E27FC236}">
                  <a16:creationId xmlns:a16="http://schemas.microsoft.com/office/drawing/2014/main" id="{2D9FF19F-B6F7-7452-AC16-389AAD5B041C}"/>
                </a:ext>
              </a:extLst>
            </p:cNvPr>
            <p:cNvSpPr/>
            <p:nvPr/>
          </p:nvSpPr>
          <p:spPr>
            <a:xfrm>
              <a:off x="449080" y="3895706"/>
              <a:ext cx="430379" cy="499972"/>
            </a:xfrm>
            <a:custGeom>
              <a:avLst/>
              <a:gdLst/>
              <a:ahLst/>
              <a:cxnLst/>
              <a:rect l="l" t="t" r="r" b="b"/>
              <a:pathLst>
                <a:path w="276225" h="276225" extrusionOk="0">
                  <a:moveTo>
                    <a:pt x="138589" y="276987"/>
                  </a:moveTo>
                  <a:cubicBezTo>
                    <a:pt x="62103" y="277044"/>
                    <a:pt x="57" y="215075"/>
                    <a:pt x="0" y="138589"/>
                  </a:cubicBezTo>
                  <a:cubicBezTo>
                    <a:pt x="-57" y="62103"/>
                    <a:pt x="61913" y="57"/>
                    <a:pt x="138398" y="0"/>
                  </a:cubicBezTo>
                  <a:cubicBezTo>
                    <a:pt x="214884" y="-57"/>
                    <a:pt x="276930" y="61913"/>
                    <a:pt x="276987" y="138398"/>
                  </a:cubicBezTo>
                  <a:cubicBezTo>
                    <a:pt x="276987" y="138465"/>
                    <a:pt x="276987" y="138522"/>
                    <a:pt x="276987" y="138589"/>
                  </a:cubicBezTo>
                  <a:cubicBezTo>
                    <a:pt x="276882" y="214979"/>
                    <a:pt x="214979" y="276882"/>
                    <a:pt x="138589" y="276987"/>
                  </a:cubicBezTo>
                  <a:close/>
                </a:path>
              </a:pathLst>
            </a:custGeom>
            <a:solidFill>
              <a:srgbClr val="F1EF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6" name="Google Shape;282;p18">
              <a:extLst>
                <a:ext uri="{FF2B5EF4-FFF2-40B4-BE49-F238E27FC236}">
                  <a16:creationId xmlns:a16="http://schemas.microsoft.com/office/drawing/2014/main" id="{4565EE9D-D436-F6BE-8380-665359BD1282}"/>
                </a:ext>
              </a:extLst>
            </p:cNvPr>
            <p:cNvSpPr/>
            <p:nvPr/>
          </p:nvSpPr>
          <p:spPr>
            <a:xfrm>
              <a:off x="553113" y="4963580"/>
              <a:ext cx="222610" cy="258606"/>
            </a:xfrm>
            <a:custGeom>
              <a:avLst/>
              <a:gdLst/>
              <a:ahLst/>
              <a:cxnLst/>
              <a:rect l="l" t="t" r="r" b="b"/>
              <a:pathLst>
                <a:path w="142875" h="142875" extrusionOk="0">
                  <a:moveTo>
                    <a:pt x="71818" y="143637"/>
                  </a:moveTo>
                  <a:cubicBezTo>
                    <a:pt x="32156" y="143637"/>
                    <a:pt x="0" y="111481"/>
                    <a:pt x="0" y="71819"/>
                  </a:cubicBezTo>
                  <a:cubicBezTo>
                    <a:pt x="0" y="32156"/>
                    <a:pt x="32156" y="0"/>
                    <a:pt x="71818" y="0"/>
                  </a:cubicBezTo>
                  <a:cubicBezTo>
                    <a:pt x="111480" y="0"/>
                    <a:pt x="143637" y="32156"/>
                    <a:pt x="143637" y="71819"/>
                  </a:cubicBezTo>
                  <a:cubicBezTo>
                    <a:pt x="143637" y="71847"/>
                    <a:pt x="143637" y="71885"/>
                    <a:pt x="143637" y="71914"/>
                  </a:cubicBezTo>
                  <a:cubicBezTo>
                    <a:pt x="143580" y="111538"/>
                    <a:pt x="111442" y="143637"/>
                    <a:pt x="71818" y="143637"/>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7" name="Google Shape;283;p18">
              <a:extLst>
                <a:ext uri="{FF2B5EF4-FFF2-40B4-BE49-F238E27FC236}">
                  <a16:creationId xmlns:a16="http://schemas.microsoft.com/office/drawing/2014/main" id="{66EF1B2D-96C8-DCC4-1611-8D4267C47D61}"/>
                </a:ext>
              </a:extLst>
            </p:cNvPr>
            <p:cNvSpPr/>
            <p:nvPr/>
          </p:nvSpPr>
          <p:spPr>
            <a:xfrm>
              <a:off x="523284" y="3981908"/>
              <a:ext cx="281974" cy="327568"/>
            </a:xfrm>
            <a:custGeom>
              <a:avLst/>
              <a:gdLst/>
              <a:ahLst/>
              <a:cxnLst/>
              <a:rect l="l" t="t" r="r" b="b"/>
              <a:pathLst>
                <a:path w="180975" h="180975" extrusionOk="0">
                  <a:moveTo>
                    <a:pt x="90964" y="181737"/>
                  </a:moveTo>
                  <a:cubicBezTo>
                    <a:pt x="40777" y="181794"/>
                    <a:pt x="57" y="141151"/>
                    <a:pt x="0" y="90964"/>
                  </a:cubicBezTo>
                  <a:cubicBezTo>
                    <a:pt x="-57" y="40777"/>
                    <a:pt x="40586" y="57"/>
                    <a:pt x="90773" y="0"/>
                  </a:cubicBezTo>
                  <a:cubicBezTo>
                    <a:pt x="140961" y="-57"/>
                    <a:pt x="181680" y="40586"/>
                    <a:pt x="181737" y="90773"/>
                  </a:cubicBezTo>
                  <a:cubicBezTo>
                    <a:pt x="181737" y="90840"/>
                    <a:pt x="181737" y="90897"/>
                    <a:pt x="181737" y="90964"/>
                  </a:cubicBezTo>
                  <a:cubicBezTo>
                    <a:pt x="181680" y="141075"/>
                    <a:pt x="141075" y="181680"/>
                    <a:pt x="90964" y="181737"/>
                  </a:cubicBezTo>
                  <a:close/>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8" name="Google Shape;284;p18">
              <a:extLst>
                <a:ext uri="{FF2B5EF4-FFF2-40B4-BE49-F238E27FC236}">
                  <a16:creationId xmlns:a16="http://schemas.microsoft.com/office/drawing/2014/main" id="{51F312E0-5C15-1919-B0B5-FDE613B60A6B}"/>
                </a:ext>
              </a:extLst>
            </p:cNvPr>
            <p:cNvSpPr/>
            <p:nvPr/>
          </p:nvSpPr>
          <p:spPr>
            <a:xfrm>
              <a:off x="665012" y="4310857"/>
              <a:ext cx="14841" cy="637896"/>
            </a:xfrm>
            <a:custGeom>
              <a:avLst/>
              <a:gdLst/>
              <a:ahLst/>
              <a:cxnLst/>
              <a:rect l="l" t="t" r="r" b="b"/>
              <a:pathLst>
                <a:path w="120000" h="352425" extrusionOk="0">
                  <a:moveTo>
                    <a:pt x="0" y="0"/>
                  </a:moveTo>
                  <a:lnTo>
                    <a:pt x="0" y="361474"/>
                  </a:lnTo>
                </a:path>
              </a:pathLst>
            </a:custGeom>
            <a:noFill/>
            <a:ln w="11025" cap="flat" cmpd="sng">
              <a:solidFill>
                <a:srgbClr val="475368"/>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dirty="0">
                <a:solidFill>
                  <a:schemeClr val="dk1"/>
                </a:solidFill>
                <a:latin typeface="+mn-lt"/>
                <a:ea typeface="Calibri"/>
                <a:cs typeface="Calibri"/>
                <a:sym typeface="Calibri"/>
              </a:endParaRPr>
            </a:p>
          </p:txBody>
        </p:sp>
        <p:sp>
          <p:nvSpPr>
            <p:cNvPr id="19" name="Google Shape;312;p18">
              <a:extLst>
                <a:ext uri="{FF2B5EF4-FFF2-40B4-BE49-F238E27FC236}">
                  <a16:creationId xmlns:a16="http://schemas.microsoft.com/office/drawing/2014/main" id="{34EE78D6-34EB-7967-27C2-C873ACEE1659}"/>
                </a:ext>
              </a:extLst>
            </p:cNvPr>
            <p:cNvSpPr txBox="1"/>
            <p:nvPr/>
          </p:nvSpPr>
          <p:spPr>
            <a:xfrm>
              <a:off x="1070661" y="3867924"/>
              <a:ext cx="1765645"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200" b="1" dirty="0">
                  <a:latin typeface="Verdana" panose="020B0604030504040204" pitchFamily="34" charset="0"/>
                  <a:ea typeface="Verdana" panose="020B0604030504040204" pitchFamily="34" charset="0"/>
                  <a:sym typeface="Lora"/>
                </a:rPr>
                <a:t>3. EVALUACIÓN DE RIESGO</a:t>
              </a:r>
              <a:endParaRPr sz="1200" dirty="0">
                <a:latin typeface="Verdana" panose="020B0604030504040204" pitchFamily="34" charset="0"/>
                <a:ea typeface="Verdana" panose="020B0604030504040204" pitchFamily="34" charset="0"/>
              </a:endParaRPr>
            </a:p>
          </p:txBody>
        </p:sp>
      </p:grpSp>
      <p:grpSp>
        <p:nvGrpSpPr>
          <p:cNvPr id="20" name="Grupo 19">
            <a:extLst>
              <a:ext uri="{FF2B5EF4-FFF2-40B4-BE49-F238E27FC236}">
                <a16:creationId xmlns:a16="http://schemas.microsoft.com/office/drawing/2014/main" id="{79B951FE-7A93-2BCF-9651-9EDF4783334A}"/>
              </a:ext>
            </a:extLst>
          </p:cNvPr>
          <p:cNvGrpSpPr/>
          <p:nvPr/>
        </p:nvGrpSpPr>
        <p:grpSpPr>
          <a:xfrm>
            <a:off x="10365260" y="3292586"/>
            <a:ext cx="1826740" cy="1324303"/>
            <a:chOff x="-139830" y="536028"/>
            <a:chExt cx="1826740" cy="1324303"/>
          </a:xfrm>
          <a:solidFill>
            <a:srgbClr val="FF6600">
              <a:alpha val="80000"/>
            </a:srgbClr>
          </a:solidFill>
        </p:grpSpPr>
        <p:sp>
          <p:nvSpPr>
            <p:cNvPr id="21" name="Diagrama de flujo: conector 18">
              <a:extLst>
                <a:ext uri="{FF2B5EF4-FFF2-40B4-BE49-F238E27FC236}">
                  <a16:creationId xmlns:a16="http://schemas.microsoft.com/office/drawing/2014/main" id="{737F48F6-4DD8-6784-FEDA-1A2C4C4760EA}"/>
                </a:ext>
              </a:extLst>
            </p:cNvPr>
            <p:cNvSpPr/>
            <p:nvPr/>
          </p:nvSpPr>
          <p:spPr>
            <a:xfrm>
              <a:off x="315310" y="536028"/>
              <a:ext cx="1371600" cy="1324303"/>
            </a:xfrm>
            <a:prstGeom prst="flowChartConnector">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2" name="Rectángulo: esquinas redondeadas 19">
              <a:extLst>
                <a:ext uri="{FF2B5EF4-FFF2-40B4-BE49-F238E27FC236}">
                  <a16:creationId xmlns:a16="http://schemas.microsoft.com/office/drawing/2014/main" id="{F82CBDB2-BD4A-85DE-2AC6-74D22EDA489A}"/>
                </a:ext>
              </a:extLst>
            </p:cNvPr>
            <p:cNvSpPr/>
            <p:nvPr/>
          </p:nvSpPr>
          <p:spPr>
            <a:xfrm>
              <a:off x="-139830" y="1103586"/>
              <a:ext cx="520262" cy="299545"/>
            </a:xfrm>
            <a:prstGeom prst="round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sp>
          <p:nvSpPr>
            <p:cNvPr id="24" name="Diagrama de flujo: conector 21">
              <a:extLst>
                <a:ext uri="{FF2B5EF4-FFF2-40B4-BE49-F238E27FC236}">
                  <a16:creationId xmlns:a16="http://schemas.microsoft.com/office/drawing/2014/main" id="{C0BFA592-81BD-FE2F-8175-6F4212DF5A69}"/>
                </a:ext>
              </a:extLst>
            </p:cNvPr>
            <p:cNvSpPr/>
            <p:nvPr/>
          </p:nvSpPr>
          <p:spPr>
            <a:xfrm>
              <a:off x="614852" y="819807"/>
              <a:ext cx="804044" cy="772510"/>
            </a:xfrm>
            <a:prstGeom prst="flowChartConnector">
              <a:avLst/>
            </a:prstGeom>
            <a:grp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latin typeface="Verdana" panose="020B0604030504040204" pitchFamily="34" charset="0"/>
                  <a:ea typeface="Verdana" panose="020B0604030504040204" pitchFamily="34" charset="0"/>
                </a:rPr>
                <a:t>3.</a:t>
              </a:r>
              <a:endParaRPr lang="es-CO" b="1" dirty="0">
                <a:solidFill>
                  <a:schemeClr val="tx1"/>
                </a:solidFill>
                <a:latin typeface="Verdana" panose="020B0604030504040204" pitchFamily="34" charset="0"/>
                <a:ea typeface="Verdana" panose="020B0604030504040204" pitchFamily="34" charset="0"/>
              </a:endParaRPr>
            </a:p>
          </p:txBody>
        </p:sp>
      </p:grpSp>
      <p:sp>
        <p:nvSpPr>
          <p:cNvPr id="25" name="Google Shape;308;p18">
            <a:extLst>
              <a:ext uri="{FF2B5EF4-FFF2-40B4-BE49-F238E27FC236}">
                <a16:creationId xmlns:a16="http://schemas.microsoft.com/office/drawing/2014/main" id="{877CA8E5-927A-8E07-C242-D78B3E9FD965}"/>
              </a:ext>
            </a:extLst>
          </p:cNvPr>
          <p:cNvSpPr>
            <a:spLocks/>
          </p:cNvSpPr>
          <p:nvPr/>
        </p:nvSpPr>
        <p:spPr>
          <a:xfrm>
            <a:off x="9443721" y="5495562"/>
            <a:ext cx="2028668" cy="885190"/>
          </a:xfrm>
          <a:prstGeom prst="rect">
            <a:avLst/>
          </a:prstGeom>
          <a:noFill/>
          <a:ln>
            <a:noFill/>
          </a:ln>
        </p:spPr>
        <p:txBody>
          <a:bodyPr spcFirstLastPara="1" wrap="square" lIns="91425" tIns="45700" rIns="91425" bIns="45700" anchor="t" anchorCtr="0">
            <a:noAutofit/>
          </a:bodyPr>
          <a:lstStyle/>
          <a:p>
            <a:pPr algn="ctr">
              <a:lnSpc>
                <a:spcPct val="107000"/>
              </a:lnSpc>
              <a:spcAft>
                <a:spcPts val="800"/>
              </a:spcAft>
            </a:pPr>
            <a:r>
              <a:rPr lang="es-CO" sz="800" kern="1200" dirty="0">
                <a:solidFill>
                  <a:srgbClr val="000000"/>
                </a:solidFill>
                <a:effectLst/>
                <a:latin typeface="Verdana" panose="020B0604030504040204" pitchFamily="34" charset="0"/>
                <a:ea typeface="Verdana" panose="020B0604030504040204" pitchFamily="34" charset="0"/>
                <a:cs typeface="Times New Roman" panose="02020603050405020304" pitchFamily="18" charset="0"/>
              </a:rPr>
              <a:t>Evaluar la posibilidad de que la dinámica del sitio afectado pueda generar efectos adversos a la salud humana y/o al ambiente como resultado de un peligro y una exposición.</a:t>
            </a:r>
            <a:endParaRPr lang="es-CO" sz="1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32" name="CuadroTexto 31">
            <a:extLst>
              <a:ext uri="{FF2B5EF4-FFF2-40B4-BE49-F238E27FC236}">
                <a16:creationId xmlns:a16="http://schemas.microsoft.com/office/drawing/2014/main" id="{F02C3F10-1E75-3433-827F-1C9AD1AAE449}"/>
              </a:ext>
            </a:extLst>
          </p:cNvPr>
          <p:cNvSpPr txBox="1"/>
          <p:nvPr/>
        </p:nvSpPr>
        <p:spPr>
          <a:xfrm>
            <a:off x="4550281" y="4767760"/>
            <a:ext cx="3871937" cy="1754326"/>
          </a:xfrm>
          <a:prstGeom prst="rect">
            <a:avLst/>
          </a:prstGeom>
          <a:noFill/>
        </p:spPr>
        <p:txBody>
          <a:bodyPr wrap="square" rtlCol="0">
            <a:spAutoFit/>
          </a:bodyPr>
          <a:lstStyle/>
          <a:p>
            <a:pPr marL="342900" indent="-342900">
              <a:buAutoNum type="arabicPeriod"/>
            </a:pPr>
            <a:r>
              <a:rPr lang="es-ES_tradnl" dirty="0"/>
              <a:t>Información primaria (muestreos y mediciones  por laboratorios acreditados)</a:t>
            </a:r>
          </a:p>
          <a:p>
            <a:pPr marL="342900" indent="-342900">
              <a:buAutoNum type="arabicPeriod"/>
            </a:pPr>
            <a:r>
              <a:rPr lang="es-ES_tradnl" dirty="0"/>
              <a:t>Modelo conceptual</a:t>
            </a:r>
          </a:p>
          <a:p>
            <a:pPr marL="342900" indent="-342900">
              <a:buAutoNum type="arabicPeriod"/>
            </a:pPr>
            <a:r>
              <a:rPr lang="es-ES_tradnl" dirty="0"/>
              <a:t>Aplicación de la evaluación de riesgo</a:t>
            </a:r>
          </a:p>
        </p:txBody>
      </p:sp>
      <p:sp>
        <p:nvSpPr>
          <p:cNvPr id="33" name="Flecha: hacia abajo 58">
            <a:extLst>
              <a:ext uri="{FF2B5EF4-FFF2-40B4-BE49-F238E27FC236}">
                <a16:creationId xmlns:a16="http://schemas.microsoft.com/office/drawing/2014/main" id="{B0B8D803-5685-F0D8-AD36-FCADBBC827EA}"/>
              </a:ext>
            </a:extLst>
          </p:cNvPr>
          <p:cNvSpPr/>
          <p:nvPr/>
        </p:nvSpPr>
        <p:spPr>
          <a:xfrm rot="5400000">
            <a:off x="3718146" y="5244904"/>
            <a:ext cx="441157" cy="501315"/>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4" name="CuadroTexto 33">
            <a:extLst>
              <a:ext uri="{FF2B5EF4-FFF2-40B4-BE49-F238E27FC236}">
                <a16:creationId xmlns:a16="http://schemas.microsoft.com/office/drawing/2014/main" id="{62F65B87-FF3C-67D1-8B36-81FC84395EDC}"/>
              </a:ext>
            </a:extLst>
          </p:cNvPr>
          <p:cNvSpPr txBox="1"/>
          <p:nvPr/>
        </p:nvSpPr>
        <p:spPr>
          <a:xfrm>
            <a:off x="662484" y="4929276"/>
            <a:ext cx="3395597"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s-ES" sz="2400" b="1" dirty="0"/>
              <a:t>NIVEL DE RIESGO ACEPTABLE O NO ACEPTABLE</a:t>
            </a:r>
          </a:p>
        </p:txBody>
      </p:sp>
    </p:spTree>
    <p:extLst>
      <p:ext uri="{BB962C8B-B14F-4D97-AF65-F5344CB8AC3E}">
        <p14:creationId xmlns:p14="http://schemas.microsoft.com/office/powerpoint/2010/main" val="4180591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animBg="1"/>
      <p:bldP spid="25" grpId="0"/>
      <p:bldP spid="32" grpId="0"/>
      <p:bldP spid="33" grpId="0" animBg="1"/>
      <p:bldP spid="34" grpId="0"/>
    </p:bld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71</TotalTime>
  <Words>1912</Words>
  <Application>Microsoft Macintosh PowerPoint</Application>
  <PresentationFormat>Panorámica</PresentationFormat>
  <Paragraphs>258</Paragraphs>
  <Slides>17</Slides>
  <Notes>5</Notes>
  <HiddenSlides>4</HiddenSlides>
  <MMClips>0</MMClips>
  <ScaleCrop>false</ScaleCrop>
  <HeadingPairs>
    <vt:vector size="6" baseType="variant">
      <vt:variant>
        <vt:lpstr>Fuentes usadas</vt:lpstr>
      </vt:variant>
      <vt:variant>
        <vt:i4>10</vt:i4>
      </vt:variant>
      <vt:variant>
        <vt:lpstr>Tema</vt:lpstr>
      </vt:variant>
      <vt:variant>
        <vt:i4>1</vt:i4>
      </vt:variant>
      <vt:variant>
        <vt:lpstr>Títulos de diapositiva</vt:lpstr>
      </vt:variant>
      <vt:variant>
        <vt:i4>17</vt:i4>
      </vt:variant>
    </vt:vector>
  </HeadingPairs>
  <TitlesOfParts>
    <vt:vector size="28" baseType="lpstr">
      <vt:lpstr>Aptos</vt:lpstr>
      <vt:lpstr>Aptos Display</vt:lpstr>
      <vt:lpstr>Arial</vt:lpstr>
      <vt:lpstr>Helvetica</vt:lpstr>
      <vt:lpstr>Montserrat</vt:lpstr>
      <vt:lpstr>Poppins</vt:lpstr>
      <vt:lpstr>Raleway</vt:lpstr>
      <vt:lpstr>Raleway Light</vt:lpstr>
      <vt:lpstr>Verdana</vt:lpstr>
      <vt:lpstr>Work Sans</vt:lpstr>
      <vt:lpstr>Tema de Office</vt:lpstr>
      <vt:lpstr>ESTRATEGIA PARA LA GESTIÓN DE PASIVOS AMBIENTALES – MANUAL TÉCNICO DE PROCEDIMIENTOS</vt:lpstr>
      <vt:lpstr>LEY 2327 DE 2023</vt:lpstr>
      <vt:lpstr>ETAPAS DE LA ESTRATEGIA PARA LA GESTIÓN DE PASIVOS AMBIENTALES</vt:lpstr>
      <vt:lpstr>FLUJOGRAMA</vt:lpstr>
      <vt:lpstr>Presentación de PowerPoint</vt:lpstr>
      <vt:lpstr>Presentación de PowerPoint</vt:lpstr>
      <vt:lpstr>Presentación de PowerPoint</vt:lpstr>
      <vt:lpstr>Presentación de PowerPoint</vt:lpstr>
      <vt:lpstr>Presentación de PowerPoint</vt:lpstr>
      <vt:lpstr>LEY 2327 DE 2023</vt:lpstr>
      <vt:lpstr>Presentación de PowerPoint</vt:lpstr>
      <vt:lpstr>Presentación de PowerPoint</vt:lpstr>
      <vt:lpstr>Presentación de PowerPoint</vt:lpstr>
      <vt:lpstr>Presentación de PowerPoint</vt:lpstr>
      <vt:lpstr>RESPONSABILIDADES DE EJECUCIÓN</vt:lpstr>
      <vt:lpstr>Presentación de PowerPoint</vt:lpstr>
      <vt:lpstr>GRACIAS POR LA ATENCIÓN.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Johanna Paola Abella Gamba</dc:creator>
  <cp:lastModifiedBy>Johanna Paola Abella Gamba</cp:lastModifiedBy>
  <cp:revision>6</cp:revision>
  <dcterms:created xsi:type="dcterms:W3CDTF">2025-09-09T23:33:27Z</dcterms:created>
  <dcterms:modified xsi:type="dcterms:W3CDTF">2025-11-04T21:22:18Z</dcterms:modified>
</cp:coreProperties>
</file>