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4893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570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58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297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388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381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019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460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143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028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5344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966FF-0250-4D7A-A212-6C42C72A2D3C}" type="datetimeFigureOut">
              <a:rPr lang="es-CO" smtClean="0"/>
              <a:t>10/07/2026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5EC8A-B2D3-4CD0-B1AC-3350EB964E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761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BCBE543-B2C8-449A-990C-6873E0E132E4}"/>
              </a:ext>
            </a:extLst>
          </p:cNvPr>
          <p:cNvSpPr txBox="1"/>
          <p:nvPr/>
        </p:nvSpPr>
        <p:spPr>
          <a:xfrm>
            <a:off x="0" y="3105834"/>
            <a:ext cx="12192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PARCIAL MANZANA 150</a:t>
            </a:r>
          </a:p>
        </p:txBody>
      </p:sp>
    </p:spTree>
    <p:extLst>
      <p:ext uri="{BB962C8B-B14F-4D97-AF65-F5344CB8AC3E}">
        <p14:creationId xmlns:p14="http://schemas.microsoft.com/office/powerpoint/2010/main" val="10159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1721" t="13992" r="1429" b="11374"/>
          <a:stretch/>
        </p:blipFill>
        <p:spPr>
          <a:xfrm>
            <a:off x="1658283" y="249383"/>
            <a:ext cx="8174485" cy="635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36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2F59FFF-134D-4F2F-9BF7-5A33991F8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364" y="636494"/>
            <a:ext cx="3617259" cy="482301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780CE28-5D4C-4691-8EBD-60A117D9CA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105" y="555812"/>
            <a:ext cx="4984376" cy="49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90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BBFCCEF-8639-45E5-B1D9-C37135039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13" y="224118"/>
            <a:ext cx="114509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71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6D38585-6C9F-477B-83BD-5EE6F1600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1"/>
            <a:ext cx="12192000" cy="675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5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2E49D6B-9B23-403D-8B3A-D84B5957E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37" y="259976"/>
            <a:ext cx="11727249" cy="604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31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0AD41D9-2E4D-4E8F-AD07-1349A1001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5208"/>
            <a:ext cx="12192000" cy="530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9782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</Words>
  <PresentationFormat>Panorámica</PresentationFormat>
  <Paragraphs>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2026-03-03T16:50:32Z</dcterms:created>
  <dcterms:modified xsi:type="dcterms:W3CDTF">2026-07-10T16:25:42Z</dcterms:modified>
</cp:coreProperties>
</file>