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181A1D-8665-BFD4-6670-22A727AA4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71544EA-891A-9A41-A742-45ECADD7FD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A0A07B-944C-D03D-652E-A2DB36EB1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43C2FA-7A9A-6F1F-1AED-6C49F3FC6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C3E5A6-3B84-8BCB-F30E-4DB1552A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10308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CD8665-DB4E-FB81-1157-3284A4928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CF833CE-D033-A034-C76C-450D7AB1A7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01AE73-5C5B-A455-8B9C-737776303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CA5DCE-2BCE-7A1A-59C2-E6700610B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EF0992-2D6D-D736-75EC-54CB2BDC6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314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CC435A3-E4E1-B509-8A81-D4DA422A4E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6D337A7-8093-4119-70B0-3BB86EDFB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303BA9-7A6F-C1B8-24D7-A07203B6D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01CD61-619F-62D4-DFB4-22895FCC2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064428F-892C-6C12-5406-A204A6717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0118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3C7693-065E-01B9-39DF-B85CEF3E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34F2EDF-DB33-87AF-8947-B62173720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0EB31C-3B45-22FF-4630-490B6980C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9D0F1C6-D3C5-547E-06D4-13926AD83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2EAF08-5B9E-38D2-D358-8BC306287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7648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1F068F-66CF-93A5-8747-94967B8A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775BB5-6F99-A0F1-F148-1943DF3D7A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65FCF0-F94B-01FF-2903-0E6A52287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AF04C7-8A72-1EBC-7DC2-E280D120F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C27FBD-3E12-CE26-D74A-7504464B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325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D8E4C8-A665-B22A-96DD-A0B7CAB72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FA55EF-96BA-9AF8-535F-0A65D1A756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A0D27F7-4B30-F757-FE53-BA25CEFEBD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4D6B29-034A-F9BB-7291-CF3230B9F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0D9CA58-5757-2DB6-DEFD-DD22B6148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00A3099-5CF4-FC40-26AB-9A5B0AE27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43537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73C9D-F03D-8EA9-6E12-F56E4833C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F93FC0B-0D3F-A2AC-5913-CA033BA63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66A0998-75CF-2149-99A9-2BA7E78FCB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53A5513-538B-BFE6-5800-56727D0AA7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F8083E8-9743-F6B8-4355-181DF619F0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74AD87A-0195-C72F-867D-B47E4552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16D531E-5423-8EFA-15E7-3875EC23D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053A34D-2D05-9496-D96F-1BAEF4A4B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7268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A4A9F9-E706-51A4-E339-8931577EF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A5E8C9A-7102-0EC2-B6CF-685AE0FDE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2BBCC2D-32AD-1D23-A550-4AEBF9A6A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6A08A3D-7BE1-323A-8ADE-7606BE946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72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04E328-55FE-427F-4EEA-BE02B27C8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7AA26CE-00AA-0B5D-3C3C-02E6950C5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5F80729-5E73-D16C-1BDE-4D881FA54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1660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9E7E89-9E0B-5615-08FE-1CE41E878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904850-6950-EB08-8105-CB8E79D6B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7B10A2B-6028-7CAD-7A99-9AE50CCAA3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DD8DAD3-541F-CF11-2214-2F1E14FB7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BEA26B-4DAA-1F95-98CC-D9E40E8AD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E91DC8B-E66D-E0C8-2705-AC1C5AB10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338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0CD3D9-C16D-3C93-97D8-3255447A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114D2C8-42B3-D2DE-B55A-C7D77C9816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6C2176E-7FAC-59DA-B734-0138CE43F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1B92EB9-4F6B-191B-4C53-99B7DF914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7AF1937-5CD2-602F-536A-636BD7A4D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F01094-F2FF-86C8-8C2F-55F798137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3011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A506DC0-509B-7D71-46DD-C401B11F0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975C15-3350-A724-01FA-C95BA70E1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29CE3E-E8E4-B44C-A516-0E5675A092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5FA574-7DD9-479B-8E15-BCDC28E90E7C}" type="datetimeFigureOut">
              <a:rPr lang="es-CO" smtClean="0"/>
              <a:t>12/05/2025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47639F-7E47-4FEC-84AE-732E399623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D9C24A-D48D-C4C7-141F-DE12DBFE77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12428E-BF40-4476-8F78-3D18C117C7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3755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4F17C-33F5-9D14-158D-7192C9B272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MATRIZ DE DIAGNOSTICO AULAS MÓVILES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2C8BAD3-90B6-7936-3673-4F02D4DB5F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58641"/>
            <a:ext cx="9144000" cy="730811"/>
          </a:xfrm>
        </p:spPr>
        <p:txBody>
          <a:bodyPr/>
          <a:lstStyle/>
          <a:p>
            <a:r>
              <a:rPr lang="es-MX" dirty="0"/>
              <a:t>OLIVA MARCELA LOPEZ URREA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7082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9BCEBF8-78DB-03BB-7821-2CD608B28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0935"/>
            <a:ext cx="12192000" cy="629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893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6DDDB18-539A-1F74-91A0-7E83050EB4BB}"/>
              </a:ext>
            </a:extLst>
          </p:cNvPr>
          <p:cNvSpPr txBox="1"/>
          <p:nvPr/>
        </p:nvSpPr>
        <p:spPr>
          <a:xfrm>
            <a:off x="2082017" y="1299647"/>
            <a:ext cx="831400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dirty="0"/>
              <a:t>Link de acceso a la matriz: </a:t>
            </a:r>
            <a:br>
              <a:rPr lang="es-MX" sz="1800" dirty="0"/>
            </a:br>
            <a:br>
              <a:rPr lang="es-MX" sz="1800" dirty="0"/>
            </a:br>
            <a:r>
              <a:rPr lang="es-MX" sz="1800" dirty="0"/>
              <a:t>https://sena4-my.sharepoint.com/personal/olopezu_sena_edu_co/_layouts/15/onedrive.aspx?CT=1747089296729&amp;OR=OWA%2DNT%2DMail&amp;CID=7ac583cc%2D9612%2Daa91%2D7e50%2D1dde4372bccd&amp;e=5%3Afadc3ec64188428086c50224e3e5531e&amp;sharingv2=true&amp;fromShare=true&amp;at=9&amp;cidOR=Client&amp;id=%2Fpersonal%2Folopezu%5Fsena%5Fedu%5Fco%2FDocuments%2F1%2E%20AULAS%20M%C3%93VILES%202025%2FNORTE%20DE%20SANTANDER%2F9537%20%2D%20Centro%20de%20la%20Industria%2C%20la%20Empresa%20y%20los%20Servicios&amp;FolderCTID=0x0120005C2CE47AC657CB4E939006A8F2757A23&amp;view=0  </a:t>
            </a:r>
            <a:endParaRPr lang="es-CO" sz="1800" dirty="0"/>
          </a:p>
        </p:txBody>
      </p:sp>
    </p:spTree>
    <p:extLst>
      <p:ext uri="{BB962C8B-B14F-4D97-AF65-F5344CB8AC3E}">
        <p14:creationId xmlns:p14="http://schemas.microsoft.com/office/powerpoint/2010/main" val="33474308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Panorámica</PresentationFormat>
  <Paragraphs>3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MATRIZ DE DIAGNOSTICO AULAS MÓVILES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Ruby Esther Abril Espitia</dc:creator>
  <cp:lastModifiedBy>Ruby Esther Abril Espitia</cp:lastModifiedBy>
  <cp:revision>1</cp:revision>
  <dcterms:created xsi:type="dcterms:W3CDTF">2025-05-12T22:35:47Z</dcterms:created>
  <dcterms:modified xsi:type="dcterms:W3CDTF">2025-05-12T22:38:21Z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2025-05-12T22:38:21Z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342cba20-bb7f-4ca8-88c4-969340313830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