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7"/>
  </p:notesMasterIdLst>
  <p:sldIdLst>
    <p:sldId id="267" r:id="rId2"/>
    <p:sldId id="268" r:id="rId3"/>
    <p:sldId id="269" r:id="rId4"/>
    <p:sldId id="270" r:id="rId5"/>
    <p:sldId id="271" r:id="rId6"/>
  </p:sldIdLst>
  <p:sldSz cx="7772400" cy="10058400"/>
  <p:notesSz cx="6858000" cy="9144000"/>
  <p:embeddedFontLst>
    <p:embeddedFont>
      <p:font typeface="Work Sans" pitchFamily="2" charset="0"/>
      <p:bold r:id="rId8"/>
      <p:boldItalic r:id="rId9"/>
    </p:embeddedFont>
    <p:embeddedFont>
      <p:font typeface="Work Sans ExtraBold" pitchFamily="2" charset="0"/>
      <p:bold r:id="rId10"/>
      <p:boldItalic r:id="rId11"/>
    </p:embeddedFont>
    <p:embeddedFont>
      <p:font typeface="Work Sans SemiBold" pitchFamily="2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7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2322" y="66"/>
      </p:cViewPr>
      <p:guideLst>
        <p:guide orient="horz" pos="3167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ana Castro Miranda" userId="bcd91b8e-f665-45f6-9aa9-beb8896a1265" providerId="ADAL" clId="{20DAEA65-C22D-4145-8109-9A5492394EDE}"/>
    <pc:docChg chg="modSld">
      <pc:chgData name="Juliana Castro Miranda" userId="bcd91b8e-f665-45f6-9aa9-beb8896a1265" providerId="ADAL" clId="{20DAEA65-C22D-4145-8109-9A5492394EDE}" dt="2025-11-19T19:02:27.512" v="1" actId="20577"/>
      <pc:docMkLst>
        <pc:docMk/>
      </pc:docMkLst>
      <pc:sldChg chg="modSp mod">
        <pc:chgData name="Juliana Castro Miranda" userId="bcd91b8e-f665-45f6-9aa9-beb8896a1265" providerId="ADAL" clId="{20DAEA65-C22D-4145-8109-9A5492394EDE}" dt="2025-11-19T19:02:27.512" v="1" actId="20577"/>
        <pc:sldMkLst>
          <pc:docMk/>
          <pc:sldMk cId="220158665" sldId="267"/>
        </pc:sldMkLst>
        <pc:graphicFrameChg chg="modGraphic">
          <ac:chgData name="Juliana Castro Miranda" userId="bcd91b8e-f665-45f6-9aa9-beb8896a1265" providerId="ADAL" clId="{20DAEA65-C22D-4145-8109-9A5492394EDE}" dt="2025-11-19T19:02:27.512" v="1" actId="20577"/>
          <ac:graphicFrameMkLst>
            <pc:docMk/>
            <pc:sldMk cId="220158665" sldId="267"/>
            <ac:graphicFrameMk id="3" creationId="{72F2199F-6EDF-4433-9AE5-1001D3478DD3}"/>
          </ac:graphicFrameMkLst>
        </pc:graphicFrameChg>
      </pc:sldChg>
    </pc:docChg>
  </pc:docChgLst>
  <pc:docChgLst>
    <pc:chgData name="Juliana Castro Miranda" userId="bcd91b8e-f665-45f6-9aa9-beb8896a1265" providerId="ADAL" clId="{38430007-AEC6-4526-A385-9465E473506A}"/>
    <pc:docChg chg="mod modSld">
      <pc:chgData name="Juliana Castro Miranda" userId="bcd91b8e-f665-45f6-9aa9-beb8896a1265" providerId="ADAL" clId="{38430007-AEC6-4526-A385-9465E473506A}" dt="2025-12-16T17:46:12.809" v="2" actId="20577"/>
      <pc:docMkLst>
        <pc:docMk/>
      </pc:docMkLst>
      <pc:sldChg chg="modSp mod">
        <pc:chgData name="Juliana Castro Miranda" userId="bcd91b8e-f665-45f6-9aa9-beb8896a1265" providerId="ADAL" clId="{38430007-AEC6-4526-A385-9465E473506A}" dt="2025-12-16T17:46:12.809" v="2" actId="20577"/>
        <pc:sldMkLst>
          <pc:docMk/>
          <pc:sldMk cId="406591221" sldId="268"/>
        </pc:sldMkLst>
        <pc:spChg chg="mod">
          <ac:chgData name="Juliana Castro Miranda" userId="bcd91b8e-f665-45f6-9aa9-beb8896a1265" providerId="ADAL" clId="{38430007-AEC6-4526-A385-9465E473506A}" dt="2025-12-16T17:46:12.809" v="2" actId="20577"/>
          <ac:spMkLst>
            <pc:docMk/>
            <pc:sldMk cId="406591221" sldId="268"/>
            <ac:spMk id="89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89319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09272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17083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84907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36670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695219" y="2516718"/>
            <a:ext cx="6381962" cy="6703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2138071" y="3959569"/>
            <a:ext cx="8524029" cy="1675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-1262353" y="2332223"/>
            <a:ext cx="8524029" cy="4930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/>
            </a:lvl1pPr>
            <a:lvl2pPr lvl="1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2pPr>
            <a:lvl3pPr lvl="2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/>
            </a:lvl3pPr>
            <a:lvl4pPr lvl="3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4pPr>
            <a:lvl5pPr lvl="4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5pPr>
            <a:lvl6pPr lvl="5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6pPr>
            <a:lvl7pPr lvl="6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7pPr>
            <a:lvl8pPr lvl="7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8pPr>
            <a:lvl9pPr lvl="8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None/>
              <a:defRPr sz="153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3934778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535366" y="3674110"/>
            <a:ext cx="3288089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3934778" y="2465706"/>
            <a:ext cx="3304282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3934778" y="3674110"/>
            <a:ext cx="3304282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132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  <a:defRPr sz="2720"/>
            </a:lvl1pPr>
            <a:lvl2pPr marL="914400" lvl="1" indent="-37973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  <a:defRPr sz="2380"/>
            </a:lvl2pPr>
            <a:lvl3pPr marL="1371600" lvl="2" indent="-358139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  <a:defRPr sz="2040"/>
            </a:lvl3pPr>
            <a:lvl4pPr marL="1828800" lvl="3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marL="2286000" lvl="4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marL="2743200" lvl="5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libri"/>
              <a:buNone/>
              <a:defRPr sz="37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9730" algn="l" rtl="0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sz="23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814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sz="20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655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5755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351244" y="1284269"/>
            <a:ext cx="2596423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i="0" u="none" strike="noStrike" cap="none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179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523151" y="1725221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513342" y="2406950"/>
            <a:ext cx="674571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el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064788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1200"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"/>
              </a:rPr>
              <a:t>: 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 Medium"/>
              </a:rPr>
              <a:t> </a:t>
            </a:r>
            <a:r>
              <a:rPr lang="es-ES" sz="1600" b="1" dirty="0" err="1">
                <a:solidFill>
                  <a:schemeClr val="lt1"/>
                </a:solidFill>
                <a:latin typeface="Work Sans"/>
              </a:rPr>
              <a:t>Cra</a:t>
            </a:r>
            <a:r>
              <a:rPr lang="es-ES" sz="1600" b="1" dirty="0">
                <a:solidFill>
                  <a:schemeClr val="lt1"/>
                </a:solidFill>
                <a:latin typeface="Work Sans"/>
              </a:rPr>
              <a:t>. 19, entre Calles No. 14 y 15</a:t>
            </a:r>
            <a:endParaRPr sz="1600" b="1" dirty="0">
              <a:solidFill>
                <a:schemeClr val="lt1"/>
              </a:solidFill>
              <a:latin typeface="Work Sans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3490978" y="5078796"/>
            <a:ext cx="83828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Saravena</a:t>
            </a: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1945289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3137275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6" name="Google Shape;116;p13"/>
          <p:cNvCxnSpPr/>
          <p:nvPr/>
        </p:nvCxnSpPr>
        <p:spPr>
          <a:xfrm>
            <a:off x="464766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F85DD4AA-F22B-41F0-A35C-517A673AEA90}"/>
              </a:ext>
            </a:extLst>
          </p:cNvPr>
          <p:cNvSpPr/>
          <p:nvPr/>
        </p:nvSpPr>
        <p:spPr>
          <a:xfrm>
            <a:off x="816158" y="4610100"/>
            <a:ext cx="6140075" cy="3856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5" name="Google Shape;95;p13"/>
          <p:cNvSpPr txBox="1"/>
          <p:nvPr/>
        </p:nvSpPr>
        <p:spPr>
          <a:xfrm>
            <a:off x="900674" y="4645859"/>
            <a:ext cx="170496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138280" y="4662120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346047" y="4578135"/>
            <a:ext cx="16101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288820" y="4584880"/>
            <a:ext cx="169691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2" name="Google Shape;107;p13">
            <a:extLst>
              <a:ext uri="{FF2B5EF4-FFF2-40B4-BE49-F238E27FC236}">
                <a16:creationId xmlns:a16="http://schemas.microsoft.com/office/drawing/2014/main" id="{FC15572C-61B0-483A-A18C-2C0FE0F79095}"/>
              </a:ext>
            </a:extLst>
          </p:cNvPr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72F2199F-6EDF-4433-9AE5-1001D3478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5147775"/>
              </p:ext>
            </p:extLst>
          </p:nvPr>
        </p:nvGraphicFramePr>
        <p:xfrm>
          <a:off x="828367" y="4953609"/>
          <a:ext cx="6127864" cy="4063893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829907">
                  <a:extLst>
                    <a:ext uri="{9D8B030D-6E8A-4147-A177-3AD203B41FA5}">
                      <a16:colId xmlns:a16="http://schemas.microsoft.com/office/drawing/2014/main" val="1389249831"/>
                    </a:ext>
                  </a:extLst>
                </a:gridCol>
                <a:gridCol w="973420">
                  <a:extLst>
                    <a:ext uri="{9D8B030D-6E8A-4147-A177-3AD203B41FA5}">
                      <a16:colId xmlns:a16="http://schemas.microsoft.com/office/drawing/2014/main" val="3045921684"/>
                    </a:ext>
                  </a:extLst>
                </a:gridCol>
                <a:gridCol w="1967119">
                  <a:extLst>
                    <a:ext uri="{9D8B030D-6E8A-4147-A177-3AD203B41FA5}">
                      <a16:colId xmlns:a16="http://schemas.microsoft.com/office/drawing/2014/main" val="2719475117"/>
                    </a:ext>
                  </a:extLst>
                </a:gridCol>
                <a:gridCol w="1357418">
                  <a:extLst>
                    <a:ext uri="{9D8B030D-6E8A-4147-A177-3AD203B41FA5}">
                      <a16:colId xmlns:a16="http://schemas.microsoft.com/office/drawing/2014/main" val="3902367837"/>
                    </a:ext>
                  </a:extLst>
                </a:gridCol>
              </a:tblGrid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Técnico refrigeración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1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4002779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533997659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Auxiliar de enfermería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1</a:t>
                      </a:r>
                      <a:endParaRPr lang="es-CO" sz="11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4007207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644573590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Enfermero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b="0" i="0" u="none" strike="noStrike"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4007202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830174865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Médico general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1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4007150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956317440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Enfermero jefe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1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4006952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31822717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Radiólogo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1</a:t>
                      </a:r>
                      <a:endParaRPr lang="es-CO" sz="11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4006941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344272069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Profesor educación básica secundaria matemáticas</a:t>
                      </a:r>
                      <a:endParaRPr lang="es-E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1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4009354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312858387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Profesor educación básica secundaria inglés</a:t>
                      </a:r>
                      <a:endParaRPr lang="es-E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1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Aguachica</a:t>
                      </a:r>
                      <a:endParaRPr lang="es-CO" sz="11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4009352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526122667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Cajero supermercado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2</a:t>
                      </a:r>
                      <a:endParaRPr lang="es-CO" sz="11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4005526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733377836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Asesor comercial de entidades financieras</a:t>
                      </a:r>
                      <a:endParaRPr lang="es-E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1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4008377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376387008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Conductor de camioneta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1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4007185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146400952"/>
                  </a:ext>
                </a:extLst>
              </a:tr>
              <a:tr h="336759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Ayudante de obra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1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>
                          <a:effectLst/>
                        </a:rPr>
                        <a:t>Aguachica</a:t>
                      </a:r>
                      <a:endParaRPr lang="es-CO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dirty="0">
                          <a:effectLst/>
                        </a:rPr>
                        <a:t>4007142</a:t>
                      </a:r>
                      <a:endParaRPr lang="es-CO" sz="11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826020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158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351244" y="1284269"/>
            <a:ext cx="2596423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i="0" u="none" strike="noStrike" cap="none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179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523151" y="1725221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513342" y="2406950"/>
            <a:ext cx="674571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el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064788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1200"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"/>
              </a:rPr>
              <a:t>: 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 Medium"/>
              </a:rPr>
              <a:t> </a:t>
            </a:r>
            <a:r>
              <a:rPr lang="es-ES" sz="1600" b="1" dirty="0" err="1">
                <a:solidFill>
                  <a:schemeClr val="lt1"/>
                </a:solidFill>
                <a:latin typeface="Work Sans"/>
              </a:rPr>
              <a:t>Cra</a:t>
            </a:r>
            <a:r>
              <a:rPr lang="es-ES" sz="1600" b="1" dirty="0">
                <a:solidFill>
                  <a:schemeClr val="lt1"/>
                </a:solidFill>
                <a:latin typeface="Work Sans"/>
              </a:rPr>
              <a:t>. 19, entre Calles No. 14 y 15</a:t>
            </a:r>
            <a:endParaRPr sz="1600" b="1" dirty="0">
              <a:solidFill>
                <a:schemeClr val="lt1"/>
              </a:solidFill>
              <a:latin typeface="Work Sans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3490978" y="5078796"/>
            <a:ext cx="83828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Saravena</a:t>
            </a: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1945289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3137275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6" name="Google Shape;116;p13"/>
          <p:cNvCxnSpPr/>
          <p:nvPr/>
        </p:nvCxnSpPr>
        <p:spPr>
          <a:xfrm>
            <a:off x="464766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F85DD4AA-F22B-41F0-A35C-517A673AEA90}"/>
              </a:ext>
            </a:extLst>
          </p:cNvPr>
          <p:cNvSpPr/>
          <p:nvPr/>
        </p:nvSpPr>
        <p:spPr>
          <a:xfrm>
            <a:off x="816158" y="4610100"/>
            <a:ext cx="6140075" cy="3856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5" name="Google Shape;95;p13"/>
          <p:cNvSpPr txBox="1"/>
          <p:nvPr/>
        </p:nvSpPr>
        <p:spPr>
          <a:xfrm>
            <a:off x="900674" y="4645859"/>
            <a:ext cx="170496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138280" y="4662120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346047" y="4578135"/>
            <a:ext cx="16101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288820" y="4584880"/>
            <a:ext cx="169691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2" name="Google Shape;107;p13">
            <a:extLst>
              <a:ext uri="{FF2B5EF4-FFF2-40B4-BE49-F238E27FC236}">
                <a16:creationId xmlns:a16="http://schemas.microsoft.com/office/drawing/2014/main" id="{FC15572C-61B0-483A-A18C-2C0FE0F79095}"/>
              </a:ext>
            </a:extLst>
          </p:cNvPr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574B2748-2A4B-4606-A75C-A767B88DD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985120"/>
              </p:ext>
            </p:extLst>
          </p:nvPr>
        </p:nvGraphicFramePr>
        <p:xfrm>
          <a:off x="816158" y="4974837"/>
          <a:ext cx="6140072" cy="4026863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1886402">
                  <a:extLst>
                    <a:ext uri="{9D8B030D-6E8A-4147-A177-3AD203B41FA5}">
                      <a16:colId xmlns:a16="http://schemas.microsoft.com/office/drawing/2014/main" val="3631174314"/>
                    </a:ext>
                  </a:extLst>
                </a:gridCol>
                <a:gridCol w="934720">
                  <a:extLst>
                    <a:ext uri="{9D8B030D-6E8A-4147-A177-3AD203B41FA5}">
                      <a16:colId xmlns:a16="http://schemas.microsoft.com/office/drawing/2014/main" val="423277333"/>
                    </a:ext>
                  </a:extLst>
                </a:gridCol>
                <a:gridCol w="1991360">
                  <a:extLst>
                    <a:ext uri="{9D8B030D-6E8A-4147-A177-3AD203B41FA5}">
                      <a16:colId xmlns:a16="http://schemas.microsoft.com/office/drawing/2014/main" val="1657354575"/>
                    </a:ext>
                  </a:extLst>
                </a:gridCol>
                <a:gridCol w="1327590">
                  <a:extLst>
                    <a:ext uri="{9D8B030D-6E8A-4147-A177-3AD203B41FA5}">
                      <a16:colId xmlns:a16="http://schemas.microsoft.com/office/drawing/2014/main" val="4080926537"/>
                    </a:ext>
                  </a:extLst>
                </a:gridCol>
              </a:tblGrid>
              <a:tr h="2853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Cadenero de topografía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Aguachica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4007075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109606889"/>
                  </a:ext>
                </a:extLst>
              </a:tr>
              <a:tr h="2853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Cadenero de topografía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Aguachica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4007130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228812854"/>
                  </a:ext>
                </a:extLst>
              </a:tr>
              <a:tr h="2853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Topógrafo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Aguachica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4007057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618447151"/>
                  </a:ext>
                </a:extLst>
              </a:tr>
              <a:tr h="2853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Técnico en línea blanca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Aguachica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4009984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02534881"/>
                  </a:ext>
                </a:extLst>
              </a:tr>
              <a:tr h="2853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Guadañador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Aguachica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3937834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627192406"/>
                  </a:ext>
                </a:extLst>
              </a:tr>
              <a:tr h="2853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Arquitecto edificaciones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Aguachica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3982526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663020017"/>
                  </a:ext>
                </a:extLst>
              </a:tr>
              <a:tr h="55720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cap="none">
                          <a:effectLst/>
                          <a:sym typeface="Arial"/>
                        </a:rPr>
                        <a:t>Técnico de mantenimiento de equipos electrónicos</a:t>
                      </a:r>
                      <a:endParaRPr lang="es-ES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2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Aguachica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4004251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060294185"/>
                  </a:ext>
                </a:extLst>
              </a:tr>
              <a:tr h="557202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cap="none">
                          <a:effectLst/>
                          <a:sym typeface="Arial"/>
                        </a:rPr>
                        <a:t>Operario corte y preparación industrial carnes y aves</a:t>
                      </a:r>
                      <a:endParaRPr lang="es-ES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5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Aguachica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4004234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037912601"/>
                  </a:ext>
                </a:extLst>
              </a:tr>
              <a:tr h="28534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cap="none">
                          <a:effectLst/>
                          <a:sym typeface="Arial"/>
                        </a:rPr>
                        <a:t>Asesor comercial de entidades financieras</a:t>
                      </a:r>
                      <a:endParaRPr lang="es-ES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Bosconia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4008358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663778337"/>
                  </a:ext>
                </a:extLst>
              </a:tr>
              <a:tr h="2853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Electricista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Bosconia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4009659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070078904"/>
                  </a:ext>
                </a:extLst>
              </a:tr>
              <a:tr h="2853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Auxiliar de oficios varios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14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Chiriguaná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4009472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778660867"/>
                  </a:ext>
                </a:extLst>
              </a:tr>
              <a:tr h="285345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Agente ventas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30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>
                          <a:effectLst/>
                          <a:sym typeface="Arial"/>
                        </a:rPr>
                        <a:t>Curumaní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4004272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757743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591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351244" y="1284269"/>
            <a:ext cx="2596423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i="0" u="none" strike="noStrike" cap="none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179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523151" y="1725221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513342" y="2406950"/>
            <a:ext cx="674571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el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064788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1200"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"/>
              </a:rPr>
              <a:t>: 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 Medium"/>
              </a:rPr>
              <a:t> </a:t>
            </a:r>
            <a:r>
              <a:rPr lang="es-ES" sz="1600" b="1" dirty="0" err="1">
                <a:solidFill>
                  <a:schemeClr val="lt1"/>
                </a:solidFill>
                <a:latin typeface="Work Sans"/>
              </a:rPr>
              <a:t>Cra</a:t>
            </a:r>
            <a:r>
              <a:rPr lang="es-ES" sz="1600" b="1" dirty="0">
                <a:solidFill>
                  <a:schemeClr val="lt1"/>
                </a:solidFill>
                <a:latin typeface="Work Sans"/>
              </a:rPr>
              <a:t>. 19, entre Calles No. 14 y 15</a:t>
            </a:r>
            <a:endParaRPr sz="1600" b="1" dirty="0">
              <a:solidFill>
                <a:schemeClr val="lt1"/>
              </a:solidFill>
              <a:latin typeface="Work Sans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3490978" y="5078796"/>
            <a:ext cx="83828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Saravena</a:t>
            </a: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1945289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3137275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6" name="Google Shape;116;p13"/>
          <p:cNvCxnSpPr/>
          <p:nvPr/>
        </p:nvCxnSpPr>
        <p:spPr>
          <a:xfrm>
            <a:off x="464766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F85DD4AA-F22B-41F0-A35C-517A673AEA90}"/>
              </a:ext>
            </a:extLst>
          </p:cNvPr>
          <p:cNvSpPr/>
          <p:nvPr/>
        </p:nvSpPr>
        <p:spPr>
          <a:xfrm>
            <a:off x="816158" y="4610100"/>
            <a:ext cx="6140075" cy="3856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5" name="Google Shape;95;p13"/>
          <p:cNvSpPr txBox="1"/>
          <p:nvPr/>
        </p:nvSpPr>
        <p:spPr>
          <a:xfrm>
            <a:off x="900674" y="4645859"/>
            <a:ext cx="170496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138280" y="4662120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346047" y="4578135"/>
            <a:ext cx="16101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288820" y="4584880"/>
            <a:ext cx="169691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2" name="Google Shape;107;p13">
            <a:extLst>
              <a:ext uri="{FF2B5EF4-FFF2-40B4-BE49-F238E27FC236}">
                <a16:creationId xmlns:a16="http://schemas.microsoft.com/office/drawing/2014/main" id="{FC15572C-61B0-483A-A18C-2C0FE0F79095}"/>
              </a:ext>
            </a:extLst>
          </p:cNvPr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3E60EA13-D2D0-4E3A-BD68-93C8E23030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561914"/>
              </p:ext>
            </p:extLst>
          </p:nvPr>
        </p:nvGraphicFramePr>
        <p:xfrm>
          <a:off x="816157" y="4977009"/>
          <a:ext cx="6140072" cy="4021208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886402">
                  <a:extLst>
                    <a:ext uri="{9D8B030D-6E8A-4147-A177-3AD203B41FA5}">
                      <a16:colId xmlns:a16="http://schemas.microsoft.com/office/drawing/2014/main" val="3973290089"/>
                    </a:ext>
                  </a:extLst>
                </a:gridCol>
                <a:gridCol w="955040">
                  <a:extLst>
                    <a:ext uri="{9D8B030D-6E8A-4147-A177-3AD203B41FA5}">
                      <a16:colId xmlns:a16="http://schemas.microsoft.com/office/drawing/2014/main" val="3837780978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637897496"/>
                    </a:ext>
                  </a:extLst>
                </a:gridCol>
                <a:gridCol w="1368230">
                  <a:extLst>
                    <a:ext uri="{9D8B030D-6E8A-4147-A177-3AD203B41FA5}">
                      <a16:colId xmlns:a16="http://schemas.microsoft.com/office/drawing/2014/main" val="1697990124"/>
                    </a:ext>
                  </a:extLst>
                </a:gridCol>
              </a:tblGrid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Guadañador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Gamarra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3937851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366070723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ES" sz="1100" u="none" strike="noStrike" cap="none">
                          <a:effectLst/>
                          <a:sym typeface="Arial"/>
                        </a:rPr>
                        <a:t>Mecánico de mantenimiento de equipo pesado</a:t>
                      </a:r>
                      <a:endParaRPr lang="es-ES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Gamarra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4008155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660422676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Guadañador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La Gloria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3937339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555801709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Técnico construcciones civiles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La Jagua Ibirico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4002110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26987928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Oficial de construcción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La Jagua Ibirico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4002092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403842451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ES" sz="1100" u="none" strike="noStrike" cap="none">
                          <a:effectLst/>
                          <a:sym typeface="Arial"/>
                        </a:rPr>
                        <a:t>Tecnólogo de seguridad y salud en el trabajo</a:t>
                      </a:r>
                      <a:endParaRPr lang="es-ES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La Jagua Ibirico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4001406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692149347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Ingeniero civil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La Jagua Ibirico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4001342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376220815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ES" sz="1100" u="none" strike="noStrike" cap="none">
                          <a:effectLst/>
                          <a:sym typeface="Arial"/>
                        </a:rPr>
                        <a:t>Operador de instalaciones mezcladora de hormigón</a:t>
                      </a:r>
                      <a:endParaRPr lang="es-ES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Pailitas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4010044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710871623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Ayudante de obra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3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Pelaya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4008446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394064331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Asesor comercial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Pelaya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4008326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650361332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Conductor de bus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Río de Oro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4010022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42351795"/>
                  </a:ext>
                </a:extLst>
              </a:tr>
              <a:tr h="33047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Conductor de camión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Río de Oro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4010018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505106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746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351244" y="1284269"/>
            <a:ext cx="2596423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i="0" u="none" strike="noStrike" cap="none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179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523151" y="1725221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513342" y="2406950"/>
            <a:ext cx="674571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el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064788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1200"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"/>
              </a:rPr>
              <a:t>: 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 Medium"/>
              </a:rPr>
              <a:t> </a:t>
            </a:r>
            <a:r>
              <a:rPr lang="es-ES" sz="1600" b="1" dirty="0" err="1">
                <a:solidFill>
                  <a:schemeClr val="lt1"/>
                </a:solidFill>
                <a:latin typeface="Work Sans"/>
              </a:rPr>
              <a:t>Cra</a:t>
            </a:r>
            <a:r>
              <a:rPr lang="es-ES" sz="1600" b="1" dirty="0">
                <a:solidFill>
                  <a:schemeClr val="lt1"/>
                </a:solidFill>
                <a:latin typeface="Work Sans"/>
              </a:rPr>
              <a:t>. 19, entre Calles No. 14 y 15</a:t>
            </a:r>
            <a:endParaRPr sz="1600" b="1" dirty="0">
              <a:solidFill>
                <a:schemeClr val="lt1"/>
              </a:solidFill>
              <a:latin typeface="Work Sans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3490978" y="5078796"/>
            <a:ext cx="83828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Saravena</a:t>
            </a: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1945289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3137275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6" name="Google Shape;116;p13"/>
          <p:cNvCxnSpPr/>
          <p:nvPr/>
        </p:nvCxnSpPr>
        <p:spPr>
          <a:xfrm>
            <a:off x="464766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F85DD4AA-F22B-41F0-A35C-517A673AEA90}"/>
              </a:ext>
            </a:extLst>
          </p:cNvPr>
          <p:cNvSpPr/>
          <p:nvPr/>
        </p:nvSpPr>
        <p:spPr>
          <a:xfrm>
            <a:off x="816158" y="4610100"/>
            <a:ext cx="6140075" cy="3856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5" name="Google Shape;95;p13"/>
          <p:cNvSpPr txBox="1"/>
          <p:nvPr/>
        </p:nvSpPr>
        <p:spPr>
          <a:xfrm>
            <a:off x="900674" y="4645859"/>
            <a:ext cx="170496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138280" y="4662120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346047" y="4578135"/>
            <a:ext cx="16101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288820" y="4584880"/>
            <a:ext cx="169691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2" name="Google Shape;107;p13">
            <a:extLst>
              <a:ext uri="{FF2B5EF4-FFF2-40B4-BE49-F238E27FC236}">
                <a16:creationId xmlns:a16="http://schemas.microsoft.com/office/drawing/2014/main" id="{FC15572C-61B0-483A-A18C-2C0FE0F79095}"/>
              </a:ext>
            </a:extLst>
          </p:cNvPr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C282FF3-72C8-4E2B-AE38-CE4BC76A3C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698441"/>
              </p:ext>
            </p:extLst>
          </p:nvPr>
        </p:nvGraphicFramePr>
        <p:xfrm>
          <a:off x="816158" y="4981216"/>
          <a:ext cx="6140075" cy="4032624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764482">
                  <a:extLst>
                    <a:ext uri="{9D8B030D-6E8A-4147-A177-3AD203B41FA5}">
                      <a16:colId xmlns:a16="http://schemas.microsoft.com/office/drawing/2014/main" val="161871642"/>
                    </a:ext>
                  </a:extLst>
                </a:gridCol>
                <a:gridCol w="1137920">
                  <a:extLst>
                    <a:ext uri="{9D8B030D-6E8A-4147-A177-3AD203B41FA5}">
                      <a16:colId xmlns:a16="http://schemas.microsoft.com/office/drawing/2014/main" val="1265942131"/>
                    </a:ext>
                  </a:extLst>
                </a:gridCol>
                <a:gridCol w="1849120">
                  <a:extLst>
                    <a:ext uri="{9D8B030D-6E8A-4147-A177-3AD203B41FA5}">
                      <a16:colId xmlns:a16="http://schemas.microsoft.com/office/drawing/2014/main" val="4111354912"/>
                    </a:ext>
                  </a:extLst>
                </a:gridCol>
                <a:gridCol w="1388553">
                  <a:extLst>
                    <a:ext uri="{9D8B030D-6E8A-4147-A177-3AD203B41FA5}">
                      <a16:colId xmlns:a16="http://schemas.microsoft.com/office/drawing/2014/main" val="2672208405"/>
                    </a:ext>
                  </a:extLst>
                </a:gridCol>
              </a:tblGrid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Guadañador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Río de Oro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3937577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51889183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Oficial de construcción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6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San Alberto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4009920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586880214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ES" sz="1100" u="none" strike="noStrike" cap="none" dirty="0">
                          <a:effectLst/>
                          <a:sym typeface="Arial"/>
                        </a:rPr>
                        <a:t>Inspector de seguridad y salud en el trabajo</a:t>
                      </a:r>
                      <a:endParaRPr lang="es-ES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2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San Alberto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4009783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713330657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ES" sz="1100" u="none" strike="noStrike" cap="none" dirty="0">
                          <a:effectLst/>
                          <a:sym typeface="Arial"/>
                        </a:rPr>
                        <a:t>Instalador de líneas eléctricas de alta tensión</a:t>
                      </a:r>
                      <a:endParaRPr lang="es-ES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4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San Alberto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4009878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4147471742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Almacenista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1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San Alberto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4009735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340955338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Paletero señalizador de vías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8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San Alberto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3998072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248279384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ES" sz="1100" u="none" strike="noStrike" cap="none">
                          <a:effectLst/>
                          <a:sym typeface="Arial"/>
                        </a:rPr>
                        <a:t>Auxiliar de cargue y descargue</a:t>
                      </a:r>
                      <a:endParaRPr lang="es-ES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4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San Alberto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3998128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424483718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Ayudante de obra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12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San Alberto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3998051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874565347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Guadañador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San Alberto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3937583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473257494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Guadañador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San Martín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3937854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662839287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Cocinero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2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Valledupar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3996815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625577031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ES" sz="1100" u="none" strike="noStrike" cap="none">
                          <a:effectLst/>
                          <a:sym typeface="Arial"/>
                        </a:rPr>
                        <a:t>Asesor comercial de entidades financieras</a:t>
                      </a:r>
                      <a:endParaRPr lang="es-ES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7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>
                          <a:effectLst/>
                          <a:sym typeface="Arial"/>
                        </a:rPr>
                        <a:t>Valledupar</a:t>
                      </a:r>
                      <a:endParaRPr lang="es-CO" sz="1100" b="0" i="0" u="none" strike="noStrike" cap="none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u="none" strike="noStrike" cap="none" dirty="0">
                          <a:effectLst/>
                          <a:sym typeface="Arial"/>
                        </a:rPr>
                        <a:t>4004166</a:t>
                      </a:r>
                      <a:endParaRPr lang="es-CO" sz="11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6272531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6509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351244" y="1284269"/>
            <a:ext cx="2596423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i="0" u="none" strike="noStrike" cap="none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179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523151" y="1725221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513342" y="2406950"/>
            <a:ext cx="674571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el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064788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1200"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"/>
              </a:rPr>
              <a:t>: </a:t>
            </a:r>
            <a:r>
              <a:rPr lang="es-ES" sz="1600" b="1" dirty="0">
                <a:solidFill>
                  <a:schemeClr val="lt1"/>
                </a:solidFill>
                <a:latin typeface="Work Sans"/>
                <a:sym typeface="Work Sans Medium"/>
              </a:rPr>
              <a:t> </a:t>
            </a:r>
            <a:r>
              <a:rPr lang="es-ES" sz="1600" b="1" dirty="0" err="1">
                <a:solidFill>
                  <a:schemeClr val="lt1"/>
                </a:solidFill>
                <a:latin typeface="Work Sans"/>
              </a:rPr>
              <a:t>Cra</a:t>
            </a:r>
            <a:r>
              <a:rPr lang="es-ES" sz="1600" b="1" dirty="0">
                <a:solidFill>
                  <a:schemeClr val="lt1"/>
                </a:solidFill>
                <a:latin typeface="Work Sans"/>
              </a:rPr>
              <a:t>. 19, entre Calles No. 14 y 15</a:t>
            </a:r>
            <a:endParaRPr sz="1600" b="1" dirty="0">
              <a:solidFill>
                <a:schemeClr val="lt1"/>
              </a:solidFill>
              <a:latin typeface="Work Sans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3490978" y="5078796"/>
            <a:ext cx="83828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Saravena</a:t>
            </a: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1945289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3137275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6" name="Google Shape;116;p13"/>
          <p:cNvCxnSpPr/>
          <p:nvPr/>
        </p:nvCxnSpPr>
        <p:spPr>
          <a:xfrm>
            <a:off x="464766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" name="Rectángulo 1">
            <a:extLst>
              <a:ext uri="{FF2B5EF4-FFF2-40B4-BE49-F238E27FC236}">
                <a16:creationId xmlns:a16="http://schemas.microsoft.com/office/drawing/2014/main" id="{F85DD4AA-F22B-41F0-A35C-517A673AEA90}"/>
              </a:ext>
            </a:extLst>
          </p:cNvPr>
          <p:cNvSpPr/>
          <p:nvPr/>
        </p:nvSpPr>
        <p:spPr>
          <a:xfrm>
            <a:off x="816158" y="4610100"/>
            <a:ext cx="6140075" cy="38564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5" name="Google Shape;95;p13"/>
          <p:cNvSpPr txBox="1"/>
          <p:nvPr/>
        </p:nvSpPr>
        <p:spPr>
          <a:xfrm>
            <a:off x="900674" y="4645859"/>
            <a:ext cx="1704965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138280" y="4662120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346047" y="4578135"/>
            <a:ext cx="1610184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2288820" y="4584880"/>
            <a:ext cx="169691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32" name="Google Shape;107;p13">
            <a:extLst>
              <a:ext uri="{FF2B5EF4-FFF2-40B4-BE49-F238E27FC236}">
                <a16:creationId xmlns:a16="http://schemas.microsoft.com/office/drawing/2014/main" id="{FC15572C-61B0-483A-A18C-2C0FE0F79095}"/>
              </a:ext>
            </a:extLst>
          </p:cNvPr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15D0BFAE-985A-4F24-AB22-A387A30463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539643"/>
              </p:ext>
            </p:extLst>
          </p:nvPr>
        </p:nvGraphicFramePr>
        <p:xfrm>
          <a:off x="821503" y="4958080"/>
          <a:ext cx="6134728" cy="4105573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1840416">
                  <a:extLst>
                    <a:ext uri="{9D8B030D-6E8A-4147-A177-3AD203B41FA5}">
                      <a16:colId xmlns:a16="http://schemas.microsoft.com/office/drawing/2014/main" val="1607626943"/>
                    </a:ext>
                  </a:extLst>
                </a:gridCol>
                <a:gridCol w="1158240">
                  <a:extLst>
                    <a:ext uri="{9D8B030D-6E8A-4147-A177-3AD203B41FA5}">
                      <a16:colId xmlns:a16="http://schemas.microsoft.com/office/drawing/2014/main" val="335788959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897675537"/>
                    </a:ext>
                  </a:extLst>
                </a:gridCol>
                <a:gridCol w="1510472">
                  <a:extLst>
                    <a:ext uri="{9D8B030D-6E8A-4147-A177-3AD203B41FA5}">
                      <a16:colId xmlns:a16="http://schemas.microsoft.com/office/drawing/2014/main" val="1870584372"/>
                    </a:ext>
                  </a:extLst>
                </a:gridCol>
              </a:tblGrid>
              <a:tr h="181224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Asesor comercial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4009370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002985364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Secretaria auxiliar contable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5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4005616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124801308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Panadero galletero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4009718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804562004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Auxiliar cocina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4009654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497500455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Mesero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4009648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847119594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Vigilante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4009637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4075494313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Panadero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4007937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549472975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Asesor comercial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2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4005629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07148380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Auxiliar cocina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4005625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3029710281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Asesor comercial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9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4009736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085999536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Conductor de vehículo liviano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4009716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1265381060"/>
                  </a:ext>
                </a:extLst>
              </a:tr>
              <a:tr h="356759"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Salvavidas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Valledupar</a:t>
                      </a:r>
                    </a:p>
                  </a:txBody>
                  <a:tcPr marL="9074" marR="9074" marT="9074" marB="0" anchor="ctr"/>
                </a:tc>
                <a:tc>
                  <a:txBody>
                    <a:bodyPr/>
                    <a:lstStyle/>
                    <a:p>
                      <a:pPr marR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CO" sz="11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4009299</a:t>
                      </a:r>
                    </a:p>
                  </a:txBody>
                  <a:tcPr marL="9074" marR="9074" marT="9074" marB="0" anchor="ctr"/>
                </a:tc>
                <a:extLst>
                  <a:ext uri="{0D108BD9-81ED-4DB2-BD59-A6C34878D82A}">
                    <a16:rowId xmlns:a16="http://schemas.microsoft.com/office/drawing/2014/main" val="2015560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00251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547</Words>
  <Application>Microsoft Office PowerPoint</Application>
  <PresentationFormat>Personalizado</PresentationFormat>
  <Paragraphs>300</Paragraphs>
  <Slides>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1" baseType="lpstr">
      <vt:lpstr>Calibri</vt:lpstr>
      <vt:lpstr>Work Sans ExtraBold</vt:lpstr>
      <vt:lpstr>Arial</vt:lpstr>
      <vt:lpstr>Work Sans SemiBold</vt:lpstr>
      <vt:lpstr>Work Sans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SENA</dc:creator>
  <cp:lastModifiedBy>Juliana Castro Miranda</cp:lastModifiedBy>
  <cp:revision>23</cp:revision>
  <dcterms:modified xsi:type="dcterms:W3CDTF">2025-12-16T17:46:14Z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2025-12-16T17:46:06Z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f58b2c3b-8f84-407a-a8a5-f093cbb5dae7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