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mp4" ContentType="video/mp4"/>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colors6.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drawing6.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layout6.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diagrams/quickStyle6.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8"/>
  </p:notesMasterIdLst>
  <p:handoutMasterIdLst>
    <p:handoutMasterId r:id="rId47"/>
  </p:handoutMasterIdLst>
  <p:sldIdLst>
    <p:sldId id="538" r:id="rId3"/>
    <p:sldId id="568" r:id="rId4"/>
    <p:sldId id="579" r:id="rId5"/>
    <p:sldId id="580" r:id="rId6"/>
    <p:sldId id="535" r:id="rId7"/>
    <p:sldId id="536" r:id="rId8"/>
    <p:sldId id="584" r:id="rId9"/>
    <p:sldId id="578" r:id="rId10"/>
    <p:sldId id="583" r:id="rId11"/>
    <p:sldId id="537" r:id="rId12"/>
    <p:sldId id="570" r:id="rId13"/>
    <p:sldId id="571" r:id="rId14"/>
    <p:sldId id="268" r:id="rId15"/>
    <p:sldId id="541" r:id="rId16"/>
    <p:sldId id="264" r:id="rId17"/>
    <p:sldId id="573" r:id="rId19"/>
    <p:sldId id="567" r:id="rId20"/>
    <p:sldId id="543" r:id="rId21"/>
    <p:sldId id="577" r:id="rId22"/>
    <p:sldId id="548" r:id="rId23"/>
    <p:sldId id="549" r:id="rId24"/>
    <p:sldId id="550" r:id="rId25"/>
    <p:sldId id="574" r:id="rId26"/>
    <p:sldId id="575" r:id="rId27"/>
    <p:sldId id="546" r:id="rId28"/>
    <p:sldId id="551" r:id="rId29"/>
    <p:sldId id="552" r:id="rId30"/>
    <p:sldId id="553" r:id="rId31"/>
    <p:sldId id="554" r:id="rId32"/>
    <p:sldId id="555" r:id="rId33"/>
    <p:sldId id="556" r:id="rId34"/>
    <p:sldId id="557" r:id="rId35"/>
    <p:sldId id="558" r:id="rId36"/>
    <p:sldId id="559" r:id="rId37"/>
    <p:sldId id="256" r:id="rId38"/>
    <p:sldId id="560" r:id="rId39"/>
    <p:sldId id="561" r:id="rId40"/>
    <p:sldId id="564" r:id="rId41"/>
    <p:sldId id="562" r:id="rId42"/>
    <p:sldId id="563" r:id="rId43"/>
    <p:sldId id="566" r:id="rId44"/>
    <p:sldId id="572" r:id="rId45"/>
    <p:sldId id="531" r:id="rId46"/>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95" userDrawn="1">
          <p15:clr>
            <a:srgbClr val="A4A3A4"/>
          </p15:clr>
        </p15:guide>
        <p15:guide id="2" pos="3840" userDrawn="1">
          <p15:clr>
            <a:srgbClr val="A4A3A4"/>
          </p15:clr>
        </p15:guide>
        <p15:guide id="3" orient="horz" pos="18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D4D4C"/>
    <a:srgbClr val="343433"/>
    <a:srgbClr val="38AA00"/>
    <a:srgbClr val="FF6C00"/>
    <a:srgbClr val="766363"/>
    <a:srgbClr val="FFF5EA"/>
    <a:srgbClr val="0032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FABFCF23-3B69-468F-B69F-88F6DE6A72F2}" styleName="中度样式 1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544" autoAdjust="0"/>
    <p:restoredTop sz="97242"/>
  </p:normalViewPr>
  <p:slideViewPr>
    <p:cSldViewPr snapToGrid="0" showGuides="1">
      <p:cViewPr>
        <p:scale>
          <a:sx n="70" d="100"/>
          <a:sy n="70" d="100"/>
        </p:scale>
        <p:origin x="882" y="84"/>
      </p:cViewPr>
      <p:guideLst>
        <p:guide orient="horz" pos="595"/>
        <p:guide pos="3840"/>
        <p:guide orient="horz" pos="187"/>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97" d="100"/>
          <a:sy n="97" d="100"/>
        </p:scale>
        <p:origin x="5336" y="200"/>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0" Type="http://schemas.openxmlformats.org/officeDocument/2006/relationships/tableStyles" Target="tableStyles.xml"/><Relationship Id="rId5" Type="http://schemas.openxmlformats.org/officeDocument/2006/relationships/slide" Target="slides/slide3.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handoutMaster" Target="handoutMasters/handoutMaster1.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notesMaster" Target="notesMasters/notesMaster1.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Hoja1!$B$1</c:f>
              <c:strCache>
                <c:ptCount val="1"/>
                <c:pt idx="0">
                  <c:v>Ventas</c:v>
                </c:pt>
              </c:strCache>
            </c:strRef>
          </c:tx>
          <c:spPr/>
          <c:explosion val="0"/>
          <c:dPt>
            <c:idx val="0"/>
            <c:bubble3D val="0"/>
            <c:spPr>
              <a:solidFill>
                <a:schemeClr val="accent1"/>
              </a:solidFill>
              <a:ln w="19050">
                <a:solidFill>
                  <a:schemeClr val="lt1"/>
                </a:solidFill>
              </a:ln>
              <a:effectLst/>
            </c:spPr>
          </c:dPt>
          <c:dPt>
            <c:idx val="1"/>
            <c:bubble3D val="0"/>
            <c:spPr>
              <a:solidFill>
                <a:schemeClr val="accent2"/>
              </a:solidFill>
              <a:ln w="19050">
                <a:solidFill>
                  <a:schemeClr val="lt1"/>
                </a:solid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dLbls>
            <c:dLbl>
              <c:idx val="0"/>
              <c:layout/>
              <c:numFmt formatCode="General" sourceLinked="1"/>
              <c:spPr>
                <a:noFill/>
                <a:ln>
                  <a:noFill/>
                </a:ln>
                <a:effectLst/>
              </c:spPr>
              <c:txPr>
                <a:bodyPr rot="0" spcFirstLastPara="1" vertOverflow="overflow" vert="horz" wrap="square" lIns="38100" tIns="19050" rIns="38100" bIns="19050" anchor="ctr" anchorCtr="1"/>
                <a:lstStyle/>
                <a:p>
                  <a:pPr>
                    <a:defRPr lang="es-MX" sz="1195" b="1" i="0" u="none" strike="noStrike" kern="1200" baseline="0">
                      <a:solidFill>
                        <a:schemeClr val="bg1"/>
                      </a:solidFill>
                      <a:latin typeface="Aharoni" panose="02010803020104030203" pitchFamily="2" charset="-79"/>
                      <a:ea typeface="+mn-ea"/>
                      <a:cs typeface="Aharoni" panose="02010803020104030203" pitchFamily="2" charset="-79"/>
                    </a:defRPr>
                  </a:pPr>
                </a:p>
              </c:txPr>
              <c:dLblPos val="bestFit"/>
              <c:showLegendKey val="0"/>
              <c:showVal val="0"/>
              <c:showCatName val="1"/>
              <c:showSerName val="0"/>
              <c:showPercent val="0"/>
              <c:showBubbleSize val="0"/>
              <c:extLst>
                <c:ext xmlns:c15="http://schemas.microsoft.com/office/drawing/2012/chart" uri="{CE6537A1-D6FC-4f65-9D91-7224C49458BB}"/>
              </c:extLst>
            </c:dLbl>
            <c:dLbl>
              <c:idx val="1"/>
              <c:layout/>
              <c:numFmt formatCode="General" sourceLinked="1"/>
              <c:spPr>
                <a:noFill/>
                <a:ln>
                  <a:noFill/>
                </a:ln>
                <a:effectLst/>
              </c:spPr>
              <c:txPr>
                <a:bodyPr rot="0" spcFirstLastPara="1" vertOverflow="overflow" vert="horz" wrap="square" lIns="38100" tIns="19050" rIns="38100" bIns="19050" anchor="ctr" anchorCtr="1"/>
                <a:lstStyle/>
                <a:p>
                  <a:pPr>
                    <a:defRPr lang="es-MX" sz="1195" b="1" i="0" u="none" strike="noStrike" kern="1200" baseline="0">
                      <a:solidFill>
                        <a:schemeClr val="bg1"/>
                      </a:solidFill>
                      <a:latin typeface="Aharoni" panose="02010803020104030203" pitchFamily="2" charset="-79"/>
                      <a:ea typeface="+mn-ea"/>
                      <a:cs typeface="Aharoni" panose="02010803020104030203" pitchFamily="2" charset="-79"/>
                    </a:defRPr>
                  </a:pPr>
                </a:p>
              </c:txPr>
              <c:dLblPos val="bestFit"/>
              <c:showLegendKey val="0"/>
              <c:showVal val="0"/>
              <c:showCatName val="1"/>
              <c:showSerName val="0"/>
              <c:showPercent val="0"/>
              <c:showBubbleSize val="0"/>
              <c:extLst>
                <c:ext xmlns:c15="http://schemas.microsoft.com/office/drawing/2012/chart" uri="{CE6537A1-D6FC-4f65-9D91-7224C49458BB}"/>
              </c:extLst>
            </c:dLbl>
            <c:dLbl>
              <c:idx val="2"/>
              <c:layout/>
              <c:numFmt formatCode="General" sourceLinked="1"/>
              <c:spPr>
                <a:noFill/>
                <a:ln>
                  <a:noFill/>
                </a:ln>
                <a:effectLst/>
              </c:spPr>
              <c:txPr>
                <a:bodyPr rot="0" spcFirstLastPara="1" vertOverflow="overflow" vert="horz" wrap="square" lIns="38100" tIns="19050" rIns="38100" bIns="19050" anchor="ctr" anchorCtr="1"/>
                <a:lstStyle/>
                <a:p>
                  <a:pPr>
                    <a:defRPr lang="es-MX" sz="1195" b="1" i="0" u="none" strike="noStrike" kern="1200" baseline="0">
                      <a:solidFill>
                        <a:schemeClr val="bg1"/>
                      </a:solidFill>
                      <a:latin typeface="Aharoni" panose="02010803020104030203" pitchFamily="2" charset="-79"/>
                      <a:ea typeface="+mn-ea"/>
                      <a:cs typeface="Aharoni" panose="02010803020104030203" pitchFamily="2" charset="-79"/>
                    </a:defRPr>
                  </a:pPr>
                </a:p>
              </c:txPr>
              <c:dLblPos val="bestFit"/>
              <c:showLegendKey val="0"/>
              <c:showVal val="0"/>
              <c:showCatName val="1"/>
              <c:showSerName val="0"/>
              <c:showPercent val="0"/>
              <c:showBubbleSize val="0"/>
              <c:extLst>
                <c:ext xmlns:c15="http://schemas.microsoft.com/office/drawing/2012/chart" uri="{CE6537A1-D6FC-4f65-9D91-7224C49458BB}"/>
              </c:extLst>
            </c:dLbl>
            <c:dLbl>
              <c:idx val="3"/>
              <c:layout/>
              <c:numFmt formatCode="General" sourceLinked="1"/>
              <c:spPr>
                <a:noFill/>
                <a:ln>
                  <a:noFill/>
                </a:ln>
                <a:effectLst/>
              </c:spPr>
              <c:txPr>
                <a:bodyPr rot="0" spcFirstLastPara="1" vertOverflow="overflow" vert="horz" wrap="square" lIns="38100" tIns="19050" rIns="38100" bIns="19050" anchor="ctr" anchorCtr="1"/>
                <a:lstStyle/>
                <a:p>
                  <a:pPr>
                    <a:defRPr lang="es-MX" sz="1195" b="1" i="0" u="none" strike="noStrike" kern="1200" baseline="0">
                      <a:solidFill>
                        <a:schemeClr val="bg1"/>
                      </a:solidFill>
                      <a:latin typeface="Aharoni" panose="02010803020104030203" pitchFamily="2" charset="-79"/>
                      <a:ea typeface="+mn-ea"/>
                      <a:cs typeface="Aharoni" panose="02010803020104030203" pitchFamily="2" charset="-79"/>
                    </a:defRPr>
                  </a:pPr>
                </a:p>
              </c:txPr>
              <c:dLblPos val="bestFit"/>
              <c:showLegendKey val="0"/>
              <c:showVal val="0"/>
              <c:showCatName val="1"/>
              <c:showSerName val="0"/>
              <c:showPercent val="0"/>
              <c:showBubbleSize val="0"/>
              <c:extLst>
                <c:ext xmlns:c15="http://schemas.microsoft.com/office/drawing/2012/chart" uri="{CE6537A1-D6FC-4f65-9D91-7224C49458BB}"/>
              </c:extLst>
            </c:dLbl>
            <c:spPr>
              <a:noFill/>
              <a:ln>
                <a:noFill/>
              </a:ln>
              <a:effectLst/>
            </c:spPr>
            <c:txPr>
              <a:bodyPr rot="0" spcFirstLastPara="1" vertOverflow="overflow" horzOverflow="overflow" vert="horz" wrap="square" lIns="38100" tIns="19050" rIns="38100" bIns="19050" anchor="ctr" anchorCtr="1">
                <a:noAutofit/>
              </a:bodyPr>
              <a:lstStyle/>
              <a:p>
                <a:pPr>
                  <a:defRPr lang="es-MX" sz="1195" b="1" i="0" u="none" strike="noStrike" kern="1200" baseline="0">
                    <a:solidFill>
                      <a:schemeClr val="bg1"/>
                    </a:solidFill>
                    <a:latin typeface="Aharoni" panose="02010803020104030203" pitchFamily="2" charset="-79"/>
                    <a:ea typeface="+mn-ea"/>
                    <a:cs typeface="Aharoni" panose="02010803020104030203" pitchFamily="2" charset="-79"/>
                  </a:defRPr>
                </a:pPr>
              </a:p>
            </c:txPr>
            <c:dLblPos val="bestFit"/>
            <c:showLegendKey val="0"/>
            <c:showVal val="0"/>
            <c:showCatName val="1"/>
            <c:showSerName val="0"/>
            <c:showPercent val="0"/>
            <c:showBubbleSize val="0"/>
            <c:showLeaderLines val="1"/>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Hoja1!$A$2:$A$5</c:f>
              <c:strCache>
                <c:ptCount val="4"/>
                <c:pt idx="0">
                  <c:v>Tarjeta 1</c:v>
                </c:pt>
                <c:pt idx="1">
                  <c:v>Tarjeta 2</c:v>
                </c:pt>
                <c:pt idx="2">
                  <c:v>Tarjeta 3</c:v>
                </c:pt>
                <c:pt idx="3">
                  <c:v>Tarjeta 4</c:v>
                </c:pt>
              </c:strCache>
            </c:strRef>
          </c:cat>
          <c:val>
            <c:numRef>
              <c:f>Hoja1!$B$2:$B$5</c:f>
              <c:numCache>
                <c:formatCode>General</c:formatCode>
                <c:ptCount val="4"/>
                <c:pt idx="0">
                  <c:v>1</c:v>
                </c:pt>
                <c:pt idx="1">
                  <c:v>1</c:v>
                </c:pt>
                <c:pt idx="2">
                  <c:v>1</c:v>
                </c:pt>
                <c:pt idx="3">
                  <c:v>1</c:v>
                </c:pt>
              </c:numCache>
            </c:numRef>
          </c:val>
        </c:ser>
        <c:dLbls>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extLst>
      <c:ext uri="{0b15fc19-7d7d-44ad-8c2d-2c3a37ce22c3}">
        <chartProps xmlns="https://web.wps.cn/et/2018/main" chartId="{9aff27d3-e431-46c3-b136-bdab83fcfa4b}"/>
      </c:ext>
    </c:extLst>
  </c:chart>
  <c:spPr>
    <a:noFill/>
    <a:ln>
      <a:noFill/>
    </a:ln>
    <a:effectLst/>
  </c:spPr>
  <c:txPr>
    <a:bodyPr/>
    <a:lstStyle/>
    <a:p>
      <a:pPr>
        <a:defRPr lang="es-MX"/>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diagrams/_rels/data6.xml.rels><?xml version="1.0" encoding="UTF-8" standalone="yes"?>
<Relationships xmlns="http://schemas.openxmlformats.org/package/2006/relationships"><Relationship Id="rId1" Type="http://schemas.openxmlformats.org/officeDocument/2006/relationships/image" Target="../media/image25.jpeg"/></Relationships>
</file>

<file path=ppt/diagrams/_rels/drawing6.xml.rels><?xml version="1.0" encoding="UTF-8" standalone="yes"?>
<Relationships xmlns="http://schemas.openxmlformats.org/package/2006/relationships"><Relationship Id="rId1" Type="http://schemas.openxmlformats.org/officeDocument/2006/relationships/image" Target="../media/image25.jpeg"/></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5A17443B-3B88-4DE1-8A10-BBC977A32D34}" type="doc">
      <dgm:prSet loTypeId="urn:microsoft.com/office/officeart/2005/8/layout/target3" loCatId="relationship" qsTypeId="urn:microsoft.com/office/officeart/2005/8/quickstyle/simple1" qsCatId="simple" csTypeId="urn:microsoft.com/office/officeart/2005/8/colors/colorful4" csCatId="colorful" phldr="1"/>
      <dgm:spPr/>
      <dgm:t>
        <a:bodyPr/>
        <a:lstStyle/>
        <a:p>
          <a:endParaRPr lang="es-CO"/>
        </a:p>
      </dgm:t>
    </dgm:pt>
    <dgm:pt modelId="{0F203809-0DC8-4AE6-A0BC-B7F4667A286B}">
      <dgm:prSet/>
      <dgm:spPr/>
      <dgm:t>
        <a:bodyPr/>
        <a:lstStyle/>
        <a:p>
          <a:r>
            <a:rPr lang="es-MX" dirty="0">
              <a:solidFill>
                <a:srgbClr val="4D4D4C"/>
              </a:solidFill>
            </a:rPr>
            <a:t>Las CEPS son cruciales para el éxito a largo plazo de cualquier emprendedor, pues no solo permiten la construcción de un negocio sólido, sino también, la creación de relaciones positivas y productivas con empleados, clientes, proveedores, y otros socios comerciales. </a:t>
          </a:r>
          <a:endParaRPr lang="es-CO" dirty="0">
            <a:solidFill>
              <a:srgbClr val="4D4D4C"/>
            </a:solidFill>
          </a:endParaRPr>
        </a:p>
      </dgm:t>
    </dgm:pt>
    <dgm:pt modelId="{D397026D-D906-4BB3-A1D4-348D6E2D4A24}" cxnId="{77E660BD-8628-4C2B-82D9-7C2258AD142C}" type="parTrans">
      <dgm:prSet/>
      <dgm:spPr/>
      <dgm:t>
        <a:bodyPr/>
        <a:lstStyle/>
        <a:p>
          <a:endParaRPr lang="es-CO">
            <a:solidFill>
              <a:srgbClr val="4D4D4C"/>
            </a:solidFill>
          </a:endParaRPr>
        </a:p>
      </dgm:t>
    </dgm:pt>
    <dgm:pt modelId="{9BE30E6A-3A40-4707-B2F6-D5865CCB3D02}" cxnId="{77E660BD-8628-4C2B-82D9-7C2258AD142C}" type="sibTrans">
      <dgm:prSet/>
      <dgm:spPr/>
      <dgm:t>
        <a:bodyPr/>
        <a:lstStyle/>
        <a:p>
          <a:endParaRPr lang="es-CO">
            <a:solidFill>
              <a:srgbClr val="4D4D4C"/>
            </a:solidFill>
          </a:endParaRPr>
        </a:p>
      </dgm:t>
    </dgm:pt>
    <dgm:pt modelId="{DF2A53DD-8545-481D-AE2E-55A08DB4AC79}">
      <dgm:prSet/>
      <dgm:spPr/>
      <dgm:t>
        <a:bodyPr/>
        <a:lstStyle/>
        <a:p>
          <a:r>
            <a:rPr lang="es-MX" dirty="0">
              <a:solidFill>
                <a:srgbClr val="4D4D4C"/>
              </a:solidFill>
            </a:rPr>
            <a:t>Las CEPS también son esenciales para liderar y motivar equipos, manejar el estrés y la incertidumbre, y adaptarse a los cambios constantes del entorno empresarial.</a:t>
          </a:r>
          <a:endParaRPr lang="es-CO" dirty="0">
            <a:solidFill>
              <a:srgbClr val="4D4D4C"/>
            </a:solidFill>
          </a:endParaRPr>
        </a:p>
      </dgm:t>
    </dgm:pt>
    <dgm:pt modelId="{0A5FD9AA-386D-4804-B5D3-495B50BEF840}" cxnId="{534014FC-E194-49FF-99AF-6BFF92C077B9}" type="parTrans">
      <dgm:prSet/>
      <dgm:spPr/>
      <dgm:t>
        <a:bodyPr/>
        <a:lstStyle/>
        <a:p>
          <a:endParaRPr lang="es-CO"/>
        </a:p>
      </dgm:t>
    </dgm:pt>
    <dgm:pt modelId="{488B0730-FCBB-4432-A7C3-4EE9E882CDAD}" cxnId="{534014FC-E194-49FF-99AF-6BFF92C077B9}" type="sibTrans">
      <dgm:prSet/>
      <dgm:spPr/>
      <dgm:t>
        <a:bodyPr/>
        <a:lstStyle/>
        <a:p>
          <a:endParaRPr lang="es-CO"/>
        </a:p>
      </dgm:t>
    </dgm:pt>
    <dgm:pt modelId="{D86AF785-ABD7-4B5E-936D-D3A51C6C52B3}">
      <dgm:prSet/>
      <dgm:spPr/>
      <dgm:t>
        <a:bodyPr/>
        <a:lstStyle/>
        <a:p>
          <a:r>
            <a:rPr lang="es-MX" dirty="0">
              <a:solidFill>
                <a:srgbClr val="4D4D4C"/>
              </a:solidFill>
            </a:rPr>
            <a:t>Las CEPS son tan importantes como las habilidades duras en el proceso emprendedor, por esta razón, desarrollar y fortalecer estas habilidades puede marcar la diferencia entre el éxito y el fracaso de un emprendimiento. </a:t>
          </a:r>
          <a:endParaRPr lang="es-CO" dirty="0">
            <a:solidFill>
              <a:srgbClr val="4D4D4C"/>
            </a:solidFill>
          </a:endParaRPr>
        </a:p>
      </dgm:t>
    </dgm:pt>
    <dgm:pt modelId="{5CDE3D95-CA17-4215-863A-F5AB6138C4B3}" cxnId="{309FE4CE-7DE0-404A-AD7B-A5C47C8648B8}" type="parTrans">
      <dgm:prSet/>
      <dgm:spPr/>
      <dgm:t>
        <a:bodyPr/>
        <a:lstStyle/>
        <a:p>
          <a:endParaRPr lang="es-CO"/>
        </a:p>
      </dgm:t>
    </dgm:pt>
    <dgm:pt modelId="{1832DA1C-C917-4A78-88D4-31B43EE32984}" cxnId="{309FE4CE-7DE0-404A-AD7B-A5C47C8648B8}" type="sibTrans">
      <dgm:prSet/>
      <dgm:spPr/>
      <dgm:t>
        <a:bodyPr/>
        <a:lstStyle/>
        <a:p>
          <a:endParaRPr lang="es-CO"/>
        </a:p>
      </dgm:t>
    </dgm:pt>
    <dgm:pt modelId="{992F2BEE-2BDA-422C-89A0-DEDE9237D25B}" type="pres">
      <dgm:prSet presAssocID="{5A17443B-3B88-4DE1-8A10-BBC977A32D34}" presName="Name0" presStyleCnt="0">
        <dgm:presLayoutVars>
          <dgm:chMax val="7"/>
          <dgm:dir/>
          <dgm:animLvl val="lvl"/>
          <dgm:resizeHandles val="exact"/>
        </dgm:presLayoutVars>
      </dgm:prSet>
      <dgm:spPr/>
    </dgm:pt>
    <dgm:pt modelId="{DBD327BE-77A1-4183-83EC-A009F10874E4}" type="pres">
      <dgm:prSet presAssocID="{0F203809-0DC8-4AE6-A0BC-B7F4667A286B}" presName="circle1" presStyleLbl="node1" presStyleIdx="0" presStyleCnt="3"/>
      <dgm:spPr/>
    </dgm:pt>
    <dgm:pt modelId="{7CA3B58E-93D1-43A1-A179-A3792F433083}" type="pres">
      <dgm:prSet presAssocID="{0F203809-0DC8-4AE6-A0BC-B7F4667A286B}" presName="space" presStyleCnt="0"/>
      <dgm:spPr/>
    </dgm:pt>
    <dgm:pt modelId="{69A70959-7B2B-405A-AD0B-060A4A158D7E}" type="pres">
      <dgm:prSet presAssocID="{0F203809-0DC8-4AE6-A0BC-B7F4667A286B}" presName="rect1" presStyleLbl="alignAcc1" presStyleIdx="0" presStyleCnt="3"/>
      <dgm:spPr/>
    </dgm:pt>
    <dgm:pt modelId="{CFC49703-A016-44EB-ABA1-2479D749DFC5}" type="pres">
      <dgm:prSet presAssocID="{DF2A53DD-8545-481D-AE2E-55A08DB4AC79}" presName="vertSpace2" presStyleLbl="node1" presStyleIdx="0" presStyleCnt="3"/>
      <dgm:spPr/>
    </dgm:pt>
    <dgm:pt modelId="{43740372-DC40-4E18-9052-697D1E937358}" type="pres">
      <dgm:prSet presAssocID="{DF2A53DD-8545-481D-AE2E-55A08DB4AC79}" presName="circle2" presStyleLbl="node1" presStyleIdx="1" presStyleCnt="3"/>
      <dgm:spPr/>
    </dgm:pt>
    <dgm:pt modelId="{706EF926-B201-473A-B58D-A6FD0529254C}" type="pres">
      <dgm:prSet presAssocID="{DF2A53DD-8545-481D-AE2E-55A08DB4AC79}" presName="rect2" presStyleLbl="alignAcc1" presStyleIdx="1" presStyleCnt="3"/>
      <dgm:spPr/>
    </dgm:pt>
    <dgm:pt modelId="{C8EEA3DB-C143-4B28-AC54-D3A537DDD13D}" type="pres">
      <dgm:prSet presAssocID="{D86AF785-ABD7-4B5E-936D-D3A51C6C52B3}" presName="vertSpace3" presStyleLbl="node1" presStyleIdx="1" presStyleCnt="3"/>
      <dgm:spPr/>
    </dgm:pt>
    <dgm:pt modelId="{CABCAF64-4301-44BB-8447-B93129B156DD}" type="pres">
      <dgm:prSet presAssocID="{D86AF785-ABD7-4B5E-936D-D3A51C6C52B3}" presName="circle3" presStyleLbl="node1" presStyleIdx="2" presStyleCnt="3"/>
      <dgm:spPr/>
    </dgm:pt>
    <dgm:pt modelId="{3E30FF0D-C7E3-4373-AAB3-68F85879ADD7}" type="pres">
      <dgm:prSet presAssocID="{D86AF785-ABD7-4B5E-936D-D3A51C6C52B3}" presName="rect3" presStyleLbl="alignAcc1" presStyleIdx="2" presStyleCnt="3"/>
      <dgm:spPr/>
    </dgm:pt>
    <dgm:pt modelId="{E96C1750-A721-43FB-B006-1D60030B36AF}" type="pres">
      <dgm:prSet presAssocID="{0F203809-0DC8-4AE6-A0BC-B7F4667A286B}" presName="rect1ParTxNoCh" presStyleLbl="alignAcc1" presStyleIdx="2" presStyleCnt="3">
        <dgm:presLayoutVars>
          <dgm:chMax val="1"/>
          <dgm:bulletEnabled val="1"/>
        </dgm:presLayoutVars>
      </dgm:prSet>
      <dgm:spPr/>
    </dgm:pt>
    <dgm:pt modelId="{5DB0E23A-DAE4-4A8C-AD55-22321D72A2C4}" type="pres">
      <dgm:prSet presAssocID="{DF2A53DD-8545-481D-AE2E-55A08DB4AC79}" presName="rect2ParTxNoCh" presStyleLbl="alignAcc1" presStyleIdx="2" presStyleCnt="3">
        <dgm:presLayoutVars>
          <dgm:chMax val="1"/>
          <dgm:bulletEnabled val="1"/>
        </dgm:presLayoutVars>
      </dgm:prSet>
      <dgm:spPr/>
    </dgm:pt>
    <dgm:pt modelId="{D7F796A2-2CD7-4A15-8D03-71D188FACEB0}" type="pres">
      <dgm:prSet presAssocID="{D86AF785-ABD7-4B5E-936D-D3A51C6C52B3}" presName="rect3ParTxNoCh" presStyleLbl="alignAcc1" presStyleIdx="2" presStyleCnt="3">
        <dgm:presLayoutVars>
          <dgm:chMax val="1"/>
          <dgm:bulletEnabled val="1"/>
        </dgm:presLayoutVars>
      </dgm:prSet>
      <dgm:spPr/>
    </dgm:pt>
  </dgm:ptLst>
  <dgm:cxnLst>
    <dgm:cxn modelId="{C8FBB930-62D6-4DF5-A8E3-739CBE117819}" type="presOf" srcId="{D86AF785-ABD7-4B5E-936D-D3A51C6C52B3}" destId="{3E30FF0D-C7E3-4373-AAB3-68F85879ADD7}" srcOrd="0" destOrd="0" presId="urn:microsoft.com/office/officeart/2005/8/layout/target3"/>
    <dgm:cxn modelId="{7CE6CF38-A633-4785-B88B-38EDA9E1C8D5}" type="presOf" srcId="{DF2A53DD-8545-481D-AE2E-55A08DB4AC79}" destId="{706EF926-B201-473A-B58D-A6FD0529254C}" srcOrd="0" destOrd="0" presId="urn:microsoft.com/office/officeart/2005/8/layout/target3"/>
    <dgm:cxn modelId="{114A636F-08B5-4841-86B6-27ED0BCAD924}" type="presOf" srcId="{0F203809-0DC8-4AE6-A0BC-B7F4667A286B}" destId="{69A70959-7B2B-405A-AD0B-060A4A158D7E}" srcOrd="0" destOrd="0" presId="urn:microsoft.com/office/officeart/2005/8/layout/target3"/>
    <dgm:cxn modelId="{AB316997-05E5-4FED-8A2C-1501B5602DFA}" type="presOf" srcId="{D86AF785-ABD7-4B5E-936D-D3A51C6C52B3}" destId="{D7F796A2-2CD7-4A15-8D03-71D188FACEB0}" srcOrd="1" destOrd="0" presId="urn:microsoft.com/office/officeart/2005/8/layout/target3"/>
    <dgm:cxn modelId="{77E660BD-8628-4C2B-82D9-7C2258AD142C}" srcId="{5A17443B-3B88-4DE1-8A10-BBC977A32D34}" destId="{0F203809-0DC8-4AE6-A0BC-B7F4667A286B}" srcOrd="0" destOrd="0" parTransId="{D397026D-D906-4BB3-A1D4-348D6E2D4A24}" sibTransId="{9BE30E6A-3A40-4707-B2F6-D5865CCB3D02}"/>
    <dgm:cxn modelId="{244C20C6-BD6E-48DF-BCBC-C567BDCB6608}" type="presOf" srcId="{5A17443B-3B88-4DE1-8A10-BBC977A32D34}" destId="{992F2BEE-2BDA-422C-89A0-DEDE9237D25B}" srcOrd="0" destOrd="0" presId="urn:microsoft.com/office/officeart/2005/8/layout/target3"/>
    <dgm:cxn modelId="{309FE4CE-7DE0-404A-AD7B-A5C47C8648B8}" srcId="{5A17443B-3B88-4DE1-8A10-BBC977A32D34}" destId="{D86AF785-ABD7-4B5E-936D-D3A51C6C52B3}" srcOrd="2" destOrd="0" parTransId="{5CDE3D95-CA17-4215-863A-F5AB6138C4B3}" sibTransId="{1832DA1C-C917-4A78-88D4-31B43EE32984}"/>
    <dgm:cxn modelId="{CB9D02EC-950A-4835-B84B-7E933E5A5721}" type="presOf" srcId="{0F203809-0DC8-4AE6-A0BC-B7F4667A286B}" destId="{E96C1750-A721-43FB-B006-1D60030B36AF}" srcOrd="1" destOrd="0" presId="urn:microsoft.com/office/officeart/2005/8/layout/target3"/>
    <dgm:cxn modelId="{1612B2F5-73E5-4333-A91B-C07EB7EB9BA2}" type="presOf" srcId="{DF2A53DD-8545-481D-AE2E-55A08DB4AC79}" destId="{5DB0E23A-DAE4-4A8C-AD55-22321D72A2C4}" srcOrd="1" destOrd="0" presId="urn:microsoft.com/office/officeart/2005/8/layout/target3"/>
    <dgm:cxn modelId="{534014FC-E194-49FF-99AF-6BFF92C077B9}" srcId="{5A17443B-3B88-4DE1-8A10-BBC977A32D34}" destId="{DF2A53DD-8545-481D-AE2E-55A08DB4AC79}" srcOrd="1" destOrd="0" parTransId="{0A5FD9AA-386D-4804-B5D3-495B50BEF840}" sibTransId="{488B0730-FCBB-4432-A7C3-4EE9E882CDAD}"/>
    <dgm:cxn modelId="{E99607CB-5890-45CD-9821-2E5C2EE885A5}" type="presParOf" srcId="{992F2BEE-2BDA-422C-89A0-DEDE9237D25B}" destId="{DBD327BE-77A1-4183-83EC-A009F10874E4}" srcOrd="0" destOrd="0" presId="urn:microsoft.com/office/officeart/2005/8/layout/target3"/>
    <dgm:cxn modelId="{C0E0FF5F-EC54-486F-818F-B89F4A3F83CE}" type="presParOf" srcId="{992F2BEE-2BDA-422C-89A0-DEDE9237D25B}" destId="{7CA3B58E-93D1-43A1-A179-A3792F433083}" srcOrd="1" destOrd="0" presId="urn:microsoft.com/office/officeart/2005/8/layout/target3"/>
    <dgm:cxn modelId="{EA75D9D2-B97C-468E-922E-1736616F0AB2}" type="presParOf" srcId="{992F2BEE-2BDA-422C-89A0-DEDE9237D25B}" destId="{69A70959-7B2B-405A-AD0B-060A4A158D7E}" srcOrd="2" destOrd="0" presId="urn:microsoft.com/office/officeart/2005/8/layout/target3"/>
    <dgm:cxn modelId="{AD53A97A-FB07-4315-A5A0-D62685572B56}" type="presParOf" srcId="{992F2BEE-2BDA-422C-89A0-DEDE9237D25B}" destId="{CFC49703-A016-44EB-ABA1-2479D749DFC5}" srcOrd="3" destOrd="0" presId="urn:microsoft.com/office/officeart/2005/8/layout/target3"/>
    <dgm:cxn modelId="{91B9A0B6-D882-4DDF-AE05-6650B6DDC232}" type="presParOf" srcId="{992F2BEE-2BDA-422C-89A0-DEDE9237D25B}" destId="{43740372-DC40-4E18-9052-697D1E937358}" srcOrd="4" destOrd="0" presId="urn:microsoft.com/office/officeart/2005/8/layout/target3"/>
    <dgm:cxn modelId="{751B9C63-6D7E-4E55-92A8-9F19000941C3}" type="presParOf" srcId="{992F2BEE-2BDA-422C-89A0-DEDE9237D25B}" destId="{706EF926-B201-473A-B58D-A6FD0529254C}" srcOrd="5" destOrd="0" presId="urn:microsoft.com/office/officeart/2005/8/layout/target3"/>
    <dgm:cxn modelId="{A1F0C360-CABE-40CC-AA63-47520FCFAF75}" type="presParOf" srcId="{992F2BEE-2BDA-422C-89A0-DEDE9237D25B}" destId="{C8EEA3DB-C143-4B28-AC54-D3A537DDD13D}" srcOrd="6" destOrd="0" presId="urn:microsoft.com/office/officeart/2005/8/layout/target3"/>
    <dgm:cxn modelId="{CB8E38CB-1F40-4AAC-9A9F-8455726F2D85}" type="presParOf" srcId="{992F2BEE-2BDA-422C-89A0-DEDE9237D25B}" destId="{CABCAF64-4301-44BB-8447-B93129B156DD}" srcOrd="7" destOrd="0" presId="urn:microsoft.com/office/officeart/2005/8/layout/target3"/>
    <dgm:cxn modelId="{7CB49A7D-F62F-4EAD-B83D-69F2F3F43906}" type="presParOf" srcId="{992F2BEE-2BDA-422C-89A0-DEDE9237D25B}" destId="{3E30FF0D-C7E3-4373-AAB3-68F85879ADD7}" srcOrd="8" destOrd="0" presId="urn:microsoft.com/office/officeart/2005/8/layout/target3"/>
    <dgm:cxn modelId="{49CD82F0-518A-49FC-AB37-8DB217C21205}" type="presParOf" srcId="{992F2BEE-2BDA-422C-89A0-DEDE9237D25B}" destId="{E96C1750-A721-43FB-B006-1D60030B36AF}" srcOrd="9" destOrd="0" presId="urn:microsoft.com/office/officeart/2005/8/layout/target3"/>
    <dgm:cxn modelId="{8AF50FA7-8873-4F86-BD1C-C459A7A24B4C}" type="presParOf" srcId="{992F2BEE-2BDA-422C-89A0-DEDE9237D25B}" destId="{5DB0E23A-DAE4-4A8C-AD55-22321D72A2C4}" srcOrd="10" destOrd="0" presId="urn:microsoft.com/office/officeart/2005/8/layout/target3"/>
    <dgm:cxn modelId="{81D3279B-386A-44FF-B468-3FED3480F940}" type="presParOf" srcId="{992F2BEE-2BDA-422C-89A0-DEDE9237D25B}" destId="{D7F796A2-2CD7-4A15-8D03-71D188FACEB0}" srcOrd="11" destOrd="0" presId="urn:microsoft.com/office/officeart/2005/8/layout/target3"/>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9E04505-E1DB-4C34-B363-E5B39584B528}" type="doc">
      <dgm:prSet loTypeId="urn:microsoft.com/office/officeart/2005/8/layout/lProcess3" loCatId="process" qsTypeId="urn:microsoft.com/office/officeart/2005/8/quickstyle/simple4" qsCatId="simple" csTypeId="urn:microsoft.com/office/officeart/2005/8/colors/colorful4" csCatId="colorful" phldr="1"/>
      <dgm:spPr/>
      <dgm:t>
        <a:bodyPr/>
        <a:lstStyle/>
        <a:p>
          <a:endParaRPr lang="es-CO"/>
        </a:p>
      </dgm:t>
    </dgm:pt>
    <dgm:pt modelId="{9EEAE226-6EFB-4407-A830-51B57DA3C77D}">
      <dgm:prSet custT="1"/>
      <dgm:spPr/>
      <dgm:t>
        <a:bodyPr/>
        <a:lstStyle/>
        <a:p>
          <a:r>
            <a:rPr lang="es-CO" sz="1800" b="1" i="0" baseline="0">
              <a:latin typeface="Work Sans "/>
            </a:rPr>
            <a:t>Autoevaluación (10 minutos):</a:t>
          </a:r>
          <a:endParaRPr lang="es-CO" sz="1800">
            <a:latin typeface="Work Sans "/>
          </a:endParaRPr>
        </a:p>
      </dgm:t>
    </dgm:pt>
    <dgm:pt modelId="{BBE07619-067B-4544-B55C-8487D579E177}" cxnId="{AC1796B2-6A1F-4EC5-9A3B-13005DB14DA1}" type="parTrans">
      <dgm:prSet/>
      <dgm:spPr/>
      <dgm:t>
        <a:bodyPr/>
        <a:lstStyle/>
        <a:p>
          <a:endParaRPr lang="es-CO" sz="2000">
            <a:solidFill>
              <a:srgbClr val="343433"/>
            </a:solidFill>
            <a:latin typeface="Work Sans "/>
          </a:endParaRPr>
        </a:p>
      </dgm:t>
    </dgm:pt>
    <dgm:pt modelId="{4A0955D9-CC32-4E0C-A9CD-5EA564BA2786}" cxnId="{AC1796B2-6A1F-4EC5-9A3B-13005DB14DA1}" type="sibTrans">
      <dgm:prSet/>
      <dgm:spPr/>
      <dgm:t>
        <a:bodyPr/>
        <a:lstStyle/>
        <a:p>
          <a:endParaRPr lang="es-CO" sz="2000">
            <a:solidFill>
              <a:srgbClr val="343433"/>
            </a:solidFill>
            <a:latin typeface="Work Sans "/>
          </a:endParaRPr>
        </a:p>
      </dgm:t>
    </dgm:pt>
    <dgm:pt modelId="{AA739EEC-54C3-4EA0-A451-8DD13CA29626}">
      <dgm:prSet custT="1"/>
      <dgm:spPr/>
      <dgm:t>
        <a:bodyPr/>
        <a:lstStyle/>
        <a:p>
          <a:r>
            <a:rPr lang="es-CO" sz="900" b="0" i="0" baseline="0">
              <a:latin typeface="Work Sans "/>
            </a:rPr>
            <a:t>Cada participante recibirá una copia del formulario de autoevaluación.</a:t>
          </a:r>
          <a:endParaRPr lang="es-CO" sz="900" dirty="0">
            <a:latin typeface="Work Sans "/>
          </a:endParaRPr>
        </a:p>
      </dgm:t>
    </dgm:pt>
    <dgm:pt modelId="{E06F8A12-15A6-4A6F-8D08-70323E0D3B9E}" cxnId="{9CE42057-0227-40EB-B2B3-CD391A5A4EBF}" type="parTrans">
      <dgm:prSet/>
      <dgm:spPr/>
      <dgm:t>
        <a:bodyPr/>
        <a:lstStyle/>
        <a:p>
          <a:endParaRPr lang="es-CO" sz="2000">
            <a:solidFill>
              <a:srgbClr val="343433"/>
            </a:solidFill>
            <a:latin typeface="Work Sans "/>
          </a:endParaRPr>
        </a:p>
      </dgm:t>
    </dgm:pt>
    <dgm:pt modelId="{AC527F21-B44E-44CD-AAE1-83D20C3F79EB}" cxnId="{9CE42057-0227-40EB-B2B3-CD391A5A4EBF}" type="sibTrans">
      <dgm:prSet/>
      <dgm:spPr/>
      <dgm:t>
        <a:bodyPr/>
        <a:lstStyle/>
        <a:p>
          <a:endParaRPr lang="es-CO" sz="2000">
            <a:solidFill>
              <a:srgbClr val="343433"/>
            </a:solidFill>
            <a:latin typeface="Work Sans "/>
          </a:endParaRPr>
        </a:p>
      </dgm:t>
    </dgm:pt>
    <dgm:pt modelId="{994212A6-6BE8-4A88-845D-6631368A4077}">
      <dgm:prSet custT="1"/>
      <dgm:spPr/>
      <dgm:t>
        <a:bodyPr/>
        <a:lstStyle/>
        <a:p>
          <a:r>
            <a:rPr lang="es-CO" sz="900" b="0" i="0" baseline="0">
              <a:latin typeface="Work Sans "/>
            </a:rPr>
            <a:t>Los participantes deben calificar cada habilidad del 1 al 5 (1 = muy débil, 5 = muy fuerte) basándose en su percepción de competencia en cada área.</a:t>
          </a:r>
          <a:endParaRPr lang="es-CO" sz="900" dirty="0">
            <a:latin typeface="Work Sans "/>
          </a:endParaRPr>
        </a:p>
      </dgm:t>
    </dgm:pt>
    <dgm:pt modelId="{B87CF34F-47DE-4443-9499-6D2AF2B95CCF}" cxnId="{2B9833CD-507E-4ED3-A5AD-5126D771F4C7}" type="parTrans">
      <dgm:prSet/>
      <dgm:spPr/>
      <dgm:t>
        <a:bodyPr/>
        <a:lstStyle/>
        <a:p>
          <a:endParaRPr lang="es-CO" sz="2000">
            <a:solidFill>
              <a:srgbClr val="343433"/>
            </a:solidFill>
            <a:latin typeface="Work Sans "/>
          </a:endParaRPr>
        </a:p>
      </dgm:t>
    </dgm:pt>
    <dgm:pt modelId="{7CAA4078-AFFA-4C31-9F4D-4DFAB22FAB02}" cxnId="{2B9833CD-507E-4ED3-A5AD-5126D771F4C7}" type="sibTrans">
      <dgm:prSet/>
      <dgm:spPr/>
      <dgm:t>
        <a:bodyPr/>
        <a:lstStyle/>
        <a:p>
          <a:endParaRPr lang="es-CO" sz="2000">
            <a:solidFill>
              <a:srgbClr val="343433"/>
            </a:solidFill>
            <a:latin typeface="Work Sans "/>
          </a:endParaRPr>
        </a:p>
      </dgm:t>
    </dgm:pt>
    <dgm:pt modelId="{B97184CA-854F-456C-A86E-4EEC18BBF452}">
      <dgm:prSet custT="1"/>
      <dgm:spPr/>
      <dgm:t>
        <a:bodyPr/>
        <a:lstStyle/>
        <a:p>
          <a:r>
            <a:rPr lang="es-CO" sz="900" b="0" i="0" baseline="0">
              <a:latin typeface="Work Sans "/>
            </a:rPr>
            <a:t>Después de calificar cada habilidad, deben escribir un ejemplo específico de una situación en la que hayan demostrado dicha habilidad.</a:t>
          </a:r>
          <a:endParaRPr lang="es-CO" sz="900" dirty="0">
            <a:latin typeface="Work Sans "/>
          </a:endParaRPr>
        </a:p>
      </dgm:t>
    </dgm:pt>
    <dgm:pt modelId="{37D5D0FB-27F8-4F18-BE83-98E9A2D60A16}" cxnId="{29ABDB9D-4802-44EC-AE2E-10069FC3D8C7}" type="parTrans">
      <dgm:prSet/>
      <dgm:spPr/>
      <dgm:t>
        <a:bodyPr/>
        <a:lstStyle/>
        <a:p>
          <a:endParaRPr lang="es-CO" sz="2000">
            <a:solidFill>
              <a:srgbClr val="343433"/>
            </a:solidFill>
            <a:latin typeface="Work Sans "/>
          </a:endParaRPr>
        </a:p>
      </dgm:t>
    </dgm:pt>
    <dgm:pt modelId="{0212F467-E14D-4600-9082-B9BC2CDC88B5}" cxnId="{29ABDB9D-4802-44EC-AE2E-10069FC3D8C7}" type="sibTrans">
      <dgm:prSet/>
      <dgm:spPr/>
      <dgm:t>
        <a:bodyPr/>
        <a:lstStyle/>
        <a:p>
          <a:endParaRPr lang="es-CO" sz="2000">
            <a:solidFill>
              <a:srgbClr val="343433"/>
            </a:solidFill>
            <a:latin typeface="Work Sans "/>
          </a:endParaRPr>
        </a:p>
      </dgm:t>
    </dgm:pt>
    <dgm:pt modelId="{09C9179C-994A-47CE-9340-35807144803A}">
      <dgm:prSet custT="1"/>
      <dgm:spPr/>
      <dgm:t>
        <a:bodyPr/>
        <a:lstStyle/>
        <a:p>
          <a:pPr>
            <a:lnSpc>
              <a:spcPct val="100000"/>
            </a:lnSpc>
            <a:spcAft>
              <a:spcPts val="0"/>
            </a:spcAft>
          </a:pPr>
          <a:r>
            <a:rPr lang="es-CO" sz="1800" b="1" i="0" baseline="0">
              <a:latin typeface="Work Sans "/>
            </a:rPr>
            <a:t>Reflexión Personal </a:t>
          </a:r>
        </a:p>
        <a:p>
          <a:pPr>
            <a:lnSpc>
              <a:spcPct val="90000"/>
            </a:lnSpc>
            <a:spcAft>
              <a:spcPct val="35000"/>
            </a:spcAft>
          </a:pPr>
          <a:r>
            <a:rPr lang="es-CO" sz="1800" b="1" i="0" baseline="0">
              <a:latin typeface="Work Sans "/>
            </a:rPr>
            <a:t>(5 minutos):</a:t>
          </a:r>
          <a:endParaRPr lang="es-CO" sz="1800" dirty="0">
            <a:latin typeface="Work Sans "/>
          </a:endParaRPr>
        </a:p>
      </dgm:t>
    </dgm:pt>
    <dgm:pt modelId="{4F5179BF-3460-4167-A3F6-9C6273E0E58D}" cxnId="{048BB9DA-21B5-42E5-8233-2D19E262D1D6}" type="parTrans">
      <dgm:prSet/>
      <dgm:spPr/>
      <dgm:t>
        <a:bodyPr/>
        <a:lstStyle/>
        <a:p>
          <a:endParaRPr lang="es-CO" sz="2000">
            <a:solidFill>
              <a:srgbClr val="343433"/>
            </a:solidFill>
            <a:latin typeface="Work Sans "/>
          </a:endParaRPr>
        </a:p>
      </dgm:t>
    </dgm:pt>
    <dgm:pt modelId="{0DB34CD4-613C-4731-84C5-FDD63912938C}" cxnId="{048BB9DA-21B5-42E5-8233-2D19E262D1D6}" type="sibTrans">
      <dgm:prSet/>
      <dgm:spPr/>
      <dgm:t>
        <a:bodyPr/>
        <a:lstStyle/>
        <a:p>
          <a:endParaRPr lang="es-CO" sz="2000">
            <a:solidFill>
              <a:srgbClr val="343433"/>
            </a:solidFill>
            <a:latin typeface="Work Sans "/>
          </a:endParaRPr>
        </a:p>
      </dgm:t>
    </dgm:pt>
    <dgm:pt modelId="{0EC18B75-4F0F-4DB1-9E7F-352FE8963D8C}">
      <dgm:prSet custT="1"/>
      <dgm:spPr/>
      <dgm:t>
        <a:bodyPr/>
        <a:lstStyle/>
        <a:p>
          <a:r>
            <a:rPr lang="es-CO" sz="900" b="0" i="0" baseline="0">
              <a:latin typeface="Work Sans "/>
            </a:rPr>
            <a:t>Los participantes deben tomar 5 minutos para reflexionar sobre las calificaciones que han dado y los ejemplos que han escrito.</a:t>
          </a:r>
          <a:endParaRPr lang="es-CO" sz="900" dirty="0">
            <a:latin typeface="Work Sans "/>
          </a:endParaRPr>
        </a:p>
      </dgm:t>
    </dgm:pt>
    <dgm:pt modelId="{2E5E47D7-4264-4DB2-B382-A20F21740525}" cxnId="{4A01DAA8-0CB9-4C12-BBD8-B38576497104}" type="parTrans">
      <dgm:prSet/>
      <dgm:spPr/>
      <dgm:t>
        <a:bodyPr/>
        <a:lstStyle/>
        <a:p>
          <a:endParaRPr lang="es-CO" sz="2000">
            <a:solidFill>
              <a:srgbClr val="343433"/>
            </a:solidFill>
            <a:latin typeface="Work Sans "/>
          </a:endParaRPr>
        </a:p>
      </dgm:t>
    </dgm:pt>
    <dgm:pt modelId="{9E9797A9-51D9-4136-BD3C-88EAD6A18368}" cxnId="{4A01DAA8-0CB9-4C12-BBD8-B38576497104}" type="sibTrans">
      <dgm:prSet/>
      <dgm:spPr/>
      <dgm:t>
        <a:bodyPr/>
        <a:lstStyle/>
        <a:p>
          <a:endParaRPr lang="es-CO" sz="2000">
            <a:solidFill>
              <a:srgbClr val="343433"/>
            </a:solidFill>
            <a:latin typeface="Work Sans "/>
          </a:endParaRPr>
        </a:p>
      </dgm:t>
    </dgm:pt>
    <dgm:pt modelId="{A25F5056-1758-4148-B05C-638DB7CB5B3E}">
      <dgm:prSet custT="1"/>
      <dgm:spPr/>
      <dgm:t>
        <a:bodyPr/>
        <a:lstStyle/>
        <a:p>
          <a:r>
            <a:rPr lang="es-CO" sz="900" b="0" i="0" baseline="0">
              <a:latin typeface="Work Sans "/>
            </a:rPr>
            <a:t>Reflexionar sobre las preguntas: ¿Por qué califiqué esta habilidad de esta manera? ¿Qué ejemplos me vinieron a la mente? ¿Qué habilidades necesito mejorar y por qué?</a:t>
          </a:r>
          <a:endParaRPr lang="es-CO" sz="900" dirty="0">
            <a:latin typeface="Work Sans "/>
          </a:endParaRPr>
        </a:p>
      </dgm:t>
    </dgm:pt>
    <dgm:pt modelId="{9571CACF-52A1-44A2-AE40-4111A787BA1E}" cxnId="{DCAB5FBF-7D9D-4A28-BD75-F0D28AB991FE}" type="parTrans">
      <dgm:prSet/>
      <dgm:spPr/>
      <dgm:t>
        <a:bodyPr/>
        <a:lstStyle/>
        <a:p>
          <a:endParaRPr lang="es-CO" sz="2000">
            <a:solidFill>
              <a:srgbClr val="343433"/>
            </a:solidFill>
            <a:latin typeface="Work Sans "/>
          </a:endParaRPr>
        </a:p>
      </dgm:t>
    </dgm:pt>
    <dgm:pt modelId="{B340B639-BDDB-43B4-986D-94076F9E93EB}" cxnId="{DCAB5FBF-7D9D-4A28-BD75-F0D28AB991FE}" type="sibTrans">
      <dgm:prSet/>
      <dgm:spPr/>
      <dgm:t>
        <a:bodyPr/>
        <a:lstStyle/>
        <a:p>
          <a:endParaRPr lang="es-CO" sz="2000">
            <a:solidFill>
              <a:srgbClr val="343433"/>
            </a:solidFill>
            <a:latin typeface="Work Sans "/>
          </a:endParaRPr>
        </a:p>
      </dgm:t>
    </dgm:pt>
    <dgm:pt modelId="{4D73C17F-94CB-4DC6-82C7-B1CA60FBE65D}">
      <dgm:prSet custT="1"/>
      <dgm:spPr/>
      <dgm:t>
        <a:bodyPr/>
        <a:lstStyle/>
        <a:p>
          <a:pPr>
            <a:spcAft>
              <a:spcPts val="0"/>
            </a:spcAft>
          </a:pPr>
          <a:r>
            <a:rPr lang="es-CO" sz="1800" b="1" i="0" baseline="0">
              <a:latin typeface="Work Sans "/>
            </a:rPr>
            <a:t>Compartir en Parejas </a:t>
          </a:r>
        </a:p>
        <a:p>
          <a:pPr>
            <a:spcAft>
              <a:spcPts val="0"/>
            </a:spcAft>
          </a:pPr>
          <a:r>
            <a:rPr lang="es-CO" sz="1800" b="1" i="0" baseline="0">
              <a:latin typeface="Work Sans "/>
            </a:rPr>
            <a:t>(5 minutos):</a:t>
          </a:r>
          <a:endParaRPr lang="es-CO" sz="1800" dirty="0">
            <a:latin typeface="Work Sans "/>
          </a:endParaRPr>
        </a:p>
      </dgm:t>
    </dgm:pt>
    <dgm:pt modelId="{D9D9DC91-B404-4C72-8A9B-383A93918AA0}" cxnId="{7F5D387D-E145-4EAA-8382-F5E3DF0828E8}" type="parTrans">
      <dgm:prSet/>
      <dgm:spPr/>
      <dgm:t>
        <a:bodyPr/>
        <a:lstStyle/>
        <a:p>
          <a:endParaRPr lang="es-CO" sz="2000">
            <a:solidFill>
              <a:srgbClr val="343433"/>
            </a:solidFill>
            <a:latin typeface="Work Sans "/>
          </a:endParaRPr>
        </a:p>
      </dgm:t>
    </dgm:pt>
    <dgm:pt modelId="{4B5359F0-6BD4-4B6C-9471-9D86A29B8147}" cxnId="{7F5D387D-E145-4EAA-8382-F5E3DF0828E8}" type="sibTrans">
      <dgm:prSet/>
      <dgm:spPr/>
      <dgm:t>
        <a:bodyPr/>
        <a:lstStyle/>
        <a:p>
          <a:endParaRPr lang="es-CO" sz="2000">
            <a:solidFill>
              <a:srgbClr val="343433"/>
            </a:solidFill>
            <a:latin typeface="Work Sans "/>
          </a:endParaRPr>
        </a:p>
      </dgm:t>
    </dgm:pt>
    <dgm:pt modelId="{F89A216D-4418-47EE-BE3C-FDB25BF57AD1}">
      <dgm:prSet custT="1"/>
      <dgm:spPr/>
      <dgm:t>
        <a:bodyPr/>
        <a:lstStyle/>
        <a:p>
          <a:r>
            <a:rPr lang="es-CO" sz="900" b="0" i="0" baseline="0">
              <a:latin typeface="Work Sans "/>
            </a:rPr>
            <a:t>Formar parejas de participantes.</a:t>
          </a:r>
          <a:endParaRPr lang="es-CO" sz="900" dirty="0">
            <a:latin typeface="Work Sans "/>
          </a:endParaRPr>
        </a:p>
      </dgm:t>
    </dgm:pt>
    <dgm:pt modelId="{BA4F8849-BF0A-4E16-8E46-A736EB05A1DC}" cxnId="{3D2794E9-B319-4D6B-BB68-C9A780B623DA}" type="parTrans">
      <dgm:prSet/>
      <dgm:spPr/>
      <dgm:t>
        <a:bodyPr/>
        <a:lstStyle/>
        <a:p>
          <a:endParaRPr lang="es-CO" sz="2000">
            <a:solidFill>
              <a:srgbClr val="343433"/>
            </a:solidFill>
            <a:latin typeface="Work Sans "/>
          </a:endParaRPr>
        </a:p>
      </dgm:t>
    </dgm:pt>
    <dgm:pt modelId="{6CDF7F78-CFE5-4976-A9AE-90DFDCA378E4}" cxnId="{3D2794E9-B319-4D6B-BB68-C9A780B623DA}" type="sibTrans">
      <dgm:prSet/>
      <dgm:spPr/>
      <dgm:t>
        <a:bodyPr/>
        <a:lstStyle/>
        <a:p>
          <a:endParaRPr lang="es-CO" sz="2000">
            <a:solidFill>
              <a:srgbClr val="343433"/>
            </a:solidFill>
            <a:latin typeface="Work Sans "/>
          </a:endParaRPr>
        </a:p>
      </dgm:t>
    </dgm:pt>
    <dgm:pt modelId="{4EE36EB1-4E3C-4D48-BA7E-24F863D2575E}">
      <dgm:prSet custT="1"/>
      <dgm:spPr/>
      <dgm:t>
        <a:bodyPr/>
        <a:lstStyle/>
        <a:p>
          <a:r>
            <a:rPr lang="es-CO" sz="900" b="0" i="0" baseline="0">
              <a:latin typeface="Work Sans "/>
            </a:rPr>
            <a:t>Cada participante debe compartir con su compañero los resultados de su autoevaluación, incluyendo las calificaciones y los ejemplos prácticos.</a:t>
          </a:r>
          <a:endParaRPr lang="es-CO" sz="900" dirty="0">
            <a:latin typeface="Work Sans "/>
          </a:endParaRPr>
        </a:p>
      </dgm:t>
    </dgm:pt>
    <dgm:pt modelId="{9332E75A-C9C7-4438-AE94-D7D75A96F707}" cxnId="{5A623F77-A4EA-427C-AEAB-586E1EF3AF31}" type="parTrans">
      <dgm:prSet/>
      <dgm:spPr/>
      <dgm:t>
        <a:bodyPr/>
        <a:lstStyle/>
        <a:p>
          <a:endParaRPr lang="es-CO" sz="2000">
            <a:solidFill>
              <a:srgbClr val="343433"/>
            </a:solidFill>
            <a:latin typeface="Work Sans "/>
          </a:endParaRPr>
        </a:p>
      </dgm:t>
    </dgm:pt>
    <dgm:pt modelId="{5F5FC32F-88F8-4809-87D5-FC231AF59B8F}" cxnId="{5A623F77-A4EA-427C-AEAB-586E1EF3AF31}" type="sibTrans">
      <dgm:prSet/>
      <dgm:spPr/>
      <dgm:t>
        <a:bodyPr/>
        <a:lstStyle/>
        <a:p>
          <a:endParaRPr lang="es-CO" sz="2000">
            <a:solidFill>
              <a:srgbClr val="343433"/>
            </a:solidFill>
            <a:latin typeface="Work Sans "/>
          </a:endParaRPr>
        </a:p>
      </dgm:t>
    </dgm:pt>
    <dgm:pt modelId="{EEE5A22C-88A5-4A80-801D-1C66E4C86753}">
      <dgm:prSet custT="1"/>
      <dgm:spPr/>
      <dgm:t>
        <a:bodyPr/>
        <a:lstStyle/>
        <a:p>
          <a:r>
            <a:rPr lang="es-CO" sz="900" b="0" i="0" baseline="0">
              <a:latin typeface="Work Sans "/>
            </a:rPr>
            <a:t>Discutir las áreas de fortaleza y las áreas que necesitan mejora.</a:t>
          </a:r>
          <a:endParaRPr lang="es-CO" sz="900" dirty="0">
            <a:latin typeface="Work Sans "/>
          </a:endParaRPr>
        </a:p>
      </dgm:t>
    </dgm:pt>
    <dgm:pt modelId="{0D2F510A-0400-41FD-B37E-3C0C31674536}" cxnId="{9B833280-AB16-496F-9996-5FCDE7C943B1}" type="parTrans">
      <dgm:prSet/>
      <dgm:spPr/>
      <dgm:t>
        <a:bodyPr/>
        <a:lstStyle/>
        <a:p>
          <a:endParaRPr lang="es-CO" sz="2000">
            <a:solidFill>
              <a:srgbClr val="343433"/>
            </a:solidFill>
            <a:latin typeface="Work Sans "/>
          </a:endParaRPr>
        </a:p>
      </dgm:t>
    </dgm:pt>
    <dgm:pt modelId="{5BD34E82-9C63-4BC9-A159-BE2E377035C0}" cxnId="{9B833280-AB16-496F-9996-5FCDE7C943B1}" type="sibTrans">
      <dgm:prSet/>
      <dgm:spPr/>
      <dgm:t>
        <a:bodyPr/>
        <a:lstStyle/>
        <a:p>
          <a:endParaRPr lang="es-CO" sz="2000">
            <a:solidFill>
              <a:srgbClr val="343433"/>
            </a:solidFill>
            <a:latin typeface="Work Sans "/>
          </a:endParaRPr>
        </a:p>
      </dgm:t>
    </dgm:pt>
    <dgm:pt modelId="{03EC9E8D-948E-4D58-88B3-1D96B4D94EC2}">
      <dgm:prSet custT="1"/>
      <dgm:spPr/>
      <dgm:t>
        <a:bodyPr/>
        <a:lstStyle/>
        <a:p>
          <a:r>
            <a:rPr lang="es-CO" sz="900" b="0" i="0" baseline="0">
              <a:latin typeface="Work Sans "/>
            </a:rPr>
            <a:t>Dar retroalimentación constructiva a su compañero sobre cómo pueden desarrollar aún más sus habilidades.</a:t>
          </a:r>
          <a:endParaRPr lang="es-CO" sz="900" dirty="0">
            <a:latin typeface="Work Sans "/>
          </a:endParaRPr>
        </a:p>
      </dgm:t>
    </dgm:pt>
    <dgm:pt modelId="{61AFDC3A-DC84-4BC4-8AA9-81ACED8565A6}" cxnId="{7EA80D6D-0948-47F9-9D7A-D84F938ABF01}" type="parTrans">
      <dgm:prSet/>
      <dgm:spPr/>
      <dgm:t>
        <a:bodyPr/>
        <a:lstStyle/>
        <a:p>
          <a:endParaRPr lang="es-CO" sz="2000">
            <a:solidFill>
              <a:srgbClr val="343433"/>
            </a:solidFill>
            <a:latin typeface="Work Sans "/>
          </a:endParaRPr>
        </a:p>
      </dgm:t>
    </dgm:pt>
    <dgm:pt modelId="{63D217FC-C39C-468E-ACD8-F49B8641A874}" cxnId="{7EA80D6D-0948-47F9-9D7A-D84F938ABF01}" type="sibTrans">
      <dgm:prSet/>
      <dgm:spPr/>
      <dgm:t>
        <a:bodyPr/>
        <a:lstStyle/>
        <a:p>
          <a:endParaRPr lang="es-CO" sz="2000">
            <a:solidFill>
              <a:srgbClr val="343433"/>
            </a:solidFill>
            <a:latin typeface="Work Sans "/>
          </a:endParaRPr>
        </a:p>
      </dgm:t>
    </dgm:pt>
    <dgm:pt modelId="{51A1D545-C4BE-4944-98D8-6B70F05D9F22}" type="pres">
      <dgm:prSet presAssocID="{69E04505-E1DB-4C34-B363-E5B39584B528}" presName="Name0" presStyleCnt="0">
        <dgm:presLayoutVars>
          <dgm:chPref val="3"/>
          <dgm:dir/>
          <dgm:animLvl val="lvl"/>
          <dgm:resizeHandles/>
        </dgm:presLayoutVars>
      </dgm:prSet>
      <dgm:spPr/>
    </dgm:pt>
    <dgm:pt modelId="{2FCD1E72-3273-45F9-A3C2-CDB4CFEF58F8}" type="pres">
      <dgm:prSet presAssocID="{9EEAE226-6EFB-4407-A830-51B57DA3C77D}" presName="horFlow" presStyleCnt="0"/>
      <dgm:spPr/>
    </dgm:pt>
    <dgm:pt modelId="{EE95DA79-3A87-43D3-BFF3-C2F12740A894}" type="pres">
      <dgm:prSet presAssocID="{9EEAE226-6EFB-4407-A830-51B57DA3C77D}" presName="bigChev" presStyleLbl="node1" presStyleIdx="0" presStyleCnt="3"/>
      <dgm:spPr/>
    </dgm:pt>
    <dgm:pt modelId="{34F0CB99-1189-488B-A1BC-F4766BED9B09}" type="pres">
      <dgm:prSet presAssocID="{E06F8A12-15A6-4A6F-8D08-70323E0D3B9E}" presName="parTrans" presStyleCnt="0"/>
      <dgm:spPr/>
    </dgm:pt>
    <dgm:pt modelId="{949D1BA3-DD02-49F3-AA9D-EF95FB0B0807}" type="pres">
      <dgm:prSet presAssocID="{AA739EEC-54C3-4EA0-A451-8DD13CA29626}" presName="node" presStyleLbl="alignAccFollowNode1" presStyleIdx="0" presStyleCnt="9">
        <dgm:presLayoutVars>
          <dgm:bulletEnabled val="1"/>
        </dgm:presLayoutVars>
      </dgm:prSet>
      <dgm:spPr/>
    </dgm:pt>
    <dgm:pt modelId="{39130A49-FBF4-4D46-B469-536EFC3AD254}" type="pres">
      <dgm:prSet presAssocID="{AC527F21-B44E-44CD-AAE1-83D20C3F79EB}" presName="sibTrans" presStyleCnt="0"/>
      <dgm:spPr/>
    </dgm:pt>
    <dgm:pt modelId="{4DFACDEC-C7ED-4F51-8D23-FE7A0473A9DC}" type="pres">
      <dgm:prSet presAssocID="{994212A6-6BE8-4A88-845D-6631368A4077}" presName="node" presStyleLbl="alignAccFollowNode1" presStyleIdx="1" presStyleCnt="9">
        <dgm:presLayoutVars>
          <dgm:bulletEnabled val="1"/>
        </dgm:presLayoutVars>
      </dgm:prSet>
      <dgm:spPr/>
    </dgm:pt>
    <dgm:pt modelId="{04B6E546-2626-4B75-AEE7-66A7254AF839}" type="pres">
      <dgm:prSet presAssocID="{7CAA4078-AFFA-4C31-9F4D-4DFAB22FAB02}" presName="sibTrans" presStyleCnt="0"/>
      <dgm:spPr/>
    </dgm:pt>
    <dgm:pt modelId="{ECEA0D1D-354D-4D0C-9987-FE2103808FF3}" type="pres">
      <dgm:prSet presAssocID="{B97184CA-854F-456C-A86E-4EEC18BBF452}" presName="node" presStyleLbl="alignAccFollowNode1" presStyleIdx="2" presStyleCnt="9">
        <dgm:presLayoutVars>
          <dgm:bulletEnabled val="1"/>
        </dgm:presLayoutVars>
      </dgm:prSet>
      <dgm:spPr/>
    </dgm:pt>
    <dgm:pt modelId="{ABFDECC4-0B0D-4794-BD0C-0F3B0DB9D2F0}" type="pres">
      <dgm:prSet presAssocID="{9EEAE226-6EFB-4407-A830-51B57DA3C77D}" presName="vSp" presStyleCnt="0"/>
      <dgm:spPr/>
    </dgm:pt>
    <dgm:pt modelId="{78093924-7ED2-4549-B24C-5B25C38A5574}" type="pres">
      <dgm:prSet presAssocID="{09C9179C-994A-47CE-9340-35807144803A}" presName="horFlow" presStyleCnt="0"/>
      <dgm:spPr/>
    </dgm:pt>
    <dgm:pt modelId="{1F709383-F3E1-4D2E-90F6-11F43EF9CC23}" type="pres">
      <dgm:prSet presAssocID="{09C9179C-994A-47CE-9340-35807144803A}" presName="bigChev" presStyleLbl="node1" presStyleIdx="1" presStyleCnt="3"/>
      <dgm:spPr/>
    </dgm:pt>
    <dgm:pt modelId="{D4834EBB-7AD1-4657-AC81-C0A7C1556FE7}" type="pres">
      <dgm:prSet presAssocID="{2E5E47D7-4264-4DB2-B382-A20F21740525}" presName="parTrans" presStyleCnt="0"/>
      <dgm:spPr/>
    </dgm:pt>
    <dgm:pt modelId="{65B0198E-49C7-401E-93A2-69E50A75B497}" type="pres">
      <dgm:prSet presAssocID="{0EC18B75-4F0F-4DB1-9E7F-352FE8963D8C}" presName="node" presStyleLbl="alignAccFollowNode1" presStyleIdx="3" presStyleCnt="9">
        <dgm:presLayoutVars>
          <dgm:bulletEnabled val="1"/>
        </dgm:presLayoutVars>
      </dgm:prSet>
      <dgm:spPr/>
    </dgm:pt>
    <dgm:pt modelId="{0B8793F0-F415-426A-9144-02F7992675C9}" type="pres">
      <dgm:prSet presAssocID="{9E9797A9-51D9-4136-BD3C-88EAD6A18368}" presName="sibTrans" presStyleCnt="0"/>
      <dgm:spPr/>
    </dgm:pt>
    <dgm:pt modelId="{B360F905-8F5E-463B-AABD-7059EFB38AE9}" type="pres">
      <dgm:prSet presAssocID="{A25F5056-1758-4148-B05C-638DB7CB5B3E}" presName="node" presStyleLbl="alignAccFollowNode1" presStyleIdx="4" presStyleCnt="9">
        <dgm:presLayoutVars>
          <dgm:bulletEnabled val="1"/>
        </dgm:presLayoutVars>
      </dgm:prSet>
      <dgm:spPr/>
    </dgm:pt>
    <dgm:pt modelId="{2363AC0B-B422-4558-8200-CD2735E0A261}" type="pres">
      <dgm:prSet presAssocID="{09C9179C-994A-47CE-9340-35807144803A}" presName="vSp" presStyleCnt="0"/>
      <dgm:spPr/>
    </dgm:pt>
    <dgm:pt modelId="{B1C8A138-68B0-4FC5-81C3-41C7F047ACBC}" type="pres">
      <dgm:prSet presAssocID="{4D73C17F-94CB-4DC6-82C7-B1CA60FBE65D}" presName="horFlow" presStyleCnt="0"/>
      <dgm:spPr/>
    </dgm:pt>
    <dgm:pt modelId="{22D42860-C1DF-4DB3-929E-09D36ADBB52E}" type="pres">
      <dgm:prSet presAssocID="{4D73C17F-94CB-4DC6-82C7-B1CA60FBE65D}" presName="bigChev" presStyleLbl="node1" presStyleIdx="2" presStyleCnt="3"/>
      <dgm:spPr/>
    </dgm:pt>
    <dgm:pt modelId="{884559C5-4AC0-4EA1-97E9-D3C59F079062}" type="pres">
      <dgm:prSet presAssocID="{BA4F8849-BF0A-4E16-8E46-A736EB05A1DC}" presName="parTrans" presStyleCnt="0"/>
      <dgm:spPr/>
    </dgm:pt>
    <dgm:pt modelId="{EE692AF8-CC9E-4EF1-9704-5A2766BE144C}" type="pres">
      <dgm:prSet presAssocID="{F89A216D-4418-47EE-BE3C-FDB25BF57AD1}" presName="node" presStyleLbl="alignAccFollowNode1" presStyleIdx="5" presStyleCnt="9">
        <dgm:presLayoutVars>
          <dgm:bulletEnabled val="1"/>
        </dgm:presLayoutVars>
      </dgm:prSet>
      <dgm:spPr/>
    </dgm:pt>
    <dgm:pt modelId="{F20453FF-1880-4AE0-B759-8637FEEC06BC}" type="pres">
      <dgm:prSet presAssocID="{6CDF7F78-CFE5-4976-A9AE-90DFDCA378E4}" presName="sibTrans" presStyleCnt="0"/>
      <dgm:spPr/>
    </dgm:pt>
    <dgm:pt modelId="{0F84333C-B316-4015-9256-D1508F116947}" type="pres">
      <dgm:prSet presAssocID="{4EE36EB1-4E3C-4D48-BA7E-24F863D2575E}" presName="node" presStyleLbl="alignAccFollowNode1" presStyleIdx="6" presStyleCnt="9">
        <dgm:presLayoutVars>
          <dgm:bulletEnabled val="1"/>
        </dgm:presLayoutVars>
      </dgm:prSet>
      <dgm:spPr/>
    </dgm:pt>
    <dgm:pt modelId="{350FB4A3-009F-4294-8F31-1D5985B2B9F5}" type="pres">
      <dgm:prSet presAssocID="{5F5FC32F-88F8-4809-87D5-FC231AF59B8F}" presName="sibTrans" presStyleCnt="0"/>
      <dgm:spPr/>
    </dgm:pt>
    <dgm:pt modelId="{D80A892D-7AA6-49EB-98DF-C92D14C8BB45}" type="pres">
      <dgm:prSet presAssocID="{EEE5A22C-88A5-4A80-801D-1C66E4C86753}" presName="node" presStyleLbl="alignAccFollowNode1" presStyleIdx="7" presStyleCnt="9">
        <dgm:presLayoutVars>
          <dgm:bulletEnabled val="1"/>
        </dgm:presLayoutVars>
      </dgm:prSet>
      <dgm:spPr/>
    </dgm:pt>
    <dgm:pt modelId="{38D1E2EF-DE8A-4446-88D4-6CD12677F7B2}" type="pres">
      <dgm:prSet presAssocID="{5BD34E82-9C63-4BC9-A159-BE2E377035C0}" presName="sibTrans" presStyleCnt="0"/>
      <dgm:spPr/>
    </dgm:pt>
    <dgm:pt modelId="{BAF86BEB-4ECC-442A-A5D3-8DE29752569D}" type="pres">
      <dgm:prSet presAssocID="{03EC9E8D-948E-4D58-88B3-1D96B4D94EC2}" presName="node" presStyleLbl="alignAccFollowNode1" presStyleIdx="8" presStyleCnt="9">
        <dgm:presLayoutVars>
          <dgm:bulletEnabled val="1"/>
        </dgm:presLayoutVars>
      </dgm:prSet>
      <dgm:spPr/>
    </dgm:pt>
  </dgm:ptLst>
  <dgm:cxnLst>
    <dgm:cxn modelId="{51DFBF00-F5DD-4C97-A9F2-B276992856A3}" type="presOf" srcId="{AA739EEC-54C3-4EA0-A451-8DD13CA29626}" destId="{949D1BA3-DD02-49F3-AA9D-EF95FB0B0807}" srcOrd="0" destOrd="0" presId="urn:microsoft.com/office/officeart/2005/8/layout/lProcess3"/>
    <dgm:cxn modelId="{6AB88D07-6D41-424E-829B-7604CAAB84C1}" type="presOf" srcId="{4D73C17F-94CB-4DC6-82C7-B1CA60FBE65D}" destId="{22D42860-C1DF-4DB3-929E-09D36ADBB52E}" srcOrd="0" destOrd="0" presId="urn:microsoft.com/office/officeart/2005/8/layout/lProcess3"/>
    <dgm:cxn modelId="{75336212-AC0D-4B9D-8938-1196B96FE371}" type="presOf" srcId="{A25F5056-1758-4148-B05C-638DB7CB5B3E}" destId="{B360F905-8F5E-463B-AABD-7059EFB38AE9}" srcOrd="0" destOrd="0" presId="urn:microsoft.com/office/officeart/2005/8/layout/lProcess3"/>
    <dgm:cxn modelId="{0D41135C-4ACA-420D-8E20-5BBD08EB94E5}" type="presOf" srcId="{09C9179C-994A-47CE-9340-35807144803A}" destId="{1F709383-F3E1-4D2E-90F6-11F43EF9CC23}" srcOrd="0" destOrd="0" presId="urn:microsoft.com/office/officeart/2005/8/layout/lProcess3"/>
    <dgm:cxn modelId="{4A439F45-F501-42B8-B195-2B10F75C059B}" type="presOf" srcId="{9EEAE226-6EFB-4407-A830-51B57DA3C77D}" destId="{EE95DA79-3A87-43D3-BFF3-C2F12740A894}" srcOrd="0" destOrd="0" presId="urn:microsoft.com/office/officeart/2005/8/layout/lProcess3"/>
    <dgm:cxn modelId="{D9B0EE45-AC25-4CCB-BC42-98ABCDC0474B}" type="presOf" srcId="{B97184CA-854F-456C-A86E-4EEC18BBF452}" destId="{ECEA0D1D-354D-4D0C-9987-FE2103808FF3}" srcOrd="0" destOrd="0" presId="urn:microsoft.com/office/officeart/2005/8/layout/lProcess3"/>
    <dgm:cxn modelId="{D0B64367-D0CD-49B1-A3E5-2651ACA32DED}" type="presOf" srcId="{EEE5A22C-88A5-4A80-801D-1C66E4C86753}" destId="{D80A892D-7AA6-49EB-98DF-C92D14C8BB45}" srcOrd="0" destOrd="0" presId="urn:microsoft.com/office/officeart/2005/8/layout/lProcess3"/>
    <dgm:cxn modelId="{7EA80D6D-0948-47F9-9D7A-D84F938ABF01}" srcId="{4D73C17F-94CB-4DC6-82C7-B1CA60FBE65D}" destId="{03EC9E8D-948E-4D58-88B3-1D96B4D94EC2}" srcOrd="3" destOrd="0" parTransId="{61AFDC3A-DC84-4BC4-8AA9-81ACED8565A6}" sibTransId="{63D217FC-C39C-468E-ACD8-F49B8641A874}"/>
    <dgm:cxn modelId="{0C49C76F-676C-478D-A353-907BA9D8C616}" type="presOf" srcId="{03EC9E8D-948E-4D58-88B3-1D96B4D94EC2}" destId="{BAF86BEB-4ECC-442A-A5D3-8DE29752569D}" srcOrd="0" destOrd="0" presId="urn:microsoft.com/office/officeart/2005/8/layout/lProcess3"/>
    <dgm:cxn modelId="{9CE42057-0227-40EB-B2B3-CD391A5A4EBF}" srcId="{9EEAE226-6EFB-4407-A830-51B57DA3C77D}" destId="{AA739EEC-54C3-4EA0-A451-8DD13CA29626}" srcOrd="0" destOrd="0" parTransId="{E06F8A12-15A6-4A6F-8D08-70323E0D3B9E}" sibTransId="{AC527F21-B44E-44CD-AAE1-83D20C3F79EB}"/>
    <dgm:cxn modelId="{5A623F77-A4EA-427C-AEAB-586E1EF3AF31}" srcId="{4D73C17F-94CB-4DC6-82C7-B1CA60FBE65D}" destId="{4EE36EB1-4E3C-4D48-BA7E-24F863D2575E}" srcOrd="1" destOrd="0" parTransId="{9332E75A-C9C7-4438-AE94-D7D75A96F707}" sibTransId="{5F5FC32F-88F8-4809-87D5-FC231AF59B8F}"/>
    <dgm:cxn modelId="{7F5D387D-E145-4EAA-8382-F5E3DF0828E8}" srcId="{69E04505-E1DB-4C34-B363-E5B39584B528}" destId="{4D73C17F-94CB-4DC6-82C7-B1CA60FBE65D}" srcOrd="2" destOrd="0" parTransId="{D9D9DC91-B404-4C72-8A9B-383A93918AA0}" sibTransId="{4B5359F0-6BD4-4B6C-9471-9D86A29B8147}"/>
    <dgm:cxn modelId="{9B833280-AB16-496F-9996-5FCDE7C943B1}" srcId="{4D73C17F-94CB-4DC6-82C7-B1CA60FBE65D}" destId="{EEE5A22C-88A5-4A80-801D-1C66E4C86753}" srcOrd="2" destOrd="0" parTransId="{0D2F510A-0400-41FD-B37E-3C0C31674536}" sibTransId="{5BD34E82-9C63-4BC9-A159-BE2E377035C0}"/>
    <dgm:cxn modelId="{887C3B97-F39F-480C-812F-36A2A24FCDB8}" type="presOf" srcId="{994212A6-6BE8-4A88-845D-6631368A4077}" destId="{4DFACDEC-C7ED-4F51-8D23-FE7A0473A9DC}" srcOrd="0" destOrd="0" presId="urn:microsoft.com/office/officeart/2005/8/layout/lProcess3"/>
    <dgm:cxn modelId="{29ABDB9D-4802-44EC-AE2E-10069FC3D8C7}" srcId="{9EEAE226-6EFB-4407-A830-51B57DA3C77D}" destId="{B97184CA-854F-456C-A86E-4EEC18BBF452}" srcOrd="2" destOrd="0" parTransId="{37D5D0FB-27F8-4F18-BE83-98E9A2D60A16}" sibTransId="{0212F467-E14D-4600-9082-B9BC2CDC88B5}"/>
    <dgm:cxn modelId="{7A1CB9A4-D1A2-4A6D-989E-80394CDF04C1}" type="presOf" srcId="{F89A216D-4418-47EE-BE3C-FDB25BF57AD1}" destId="{EE692AF8-CC9E-4EF1-9704-5A2766BE144C}" srcOrd="0" destOrd="0" presId="urn:microsoft.com/office/officeart/2005/8/layout/lProcess3"/>
    <dgm:cxn modelId="{4A01DAA8-0CB9-4C12-BBD8-B38576497104}" srcId="{09C9179C-994A-47CE-9340-35807144803A}" destId="{0EC18B75-4F0F-4DB1-9E7F-352FE8963D8C}" srcOrd="0" destOrd="0" parTransId="{2E5E47D7-4264-4DB2-B382-A20F21740525}" sibTransId="{9E9797A9-51D9-4136-BD3C-88EAD6A18368}"/>
    <dgm:cxn modelId="{BF0C19B0-6FF5-4299-B0B4-4DEEFDB543A1}" type="presOf" srcId="{0EC18B75-4F0F-4DB1-9E7F-352FE8963D8C}" destId="{65B0198E-49C7-401E-93A2-69E50A75B497}" srcOrd="0" destOrd="0" presId="urn:microsoft.com/office/officeart/2005/8/layout/lProcess3"/>
    <dgm:cxn modelId="{AC1796B2-6A1F-4EC5-9A3B-13005DB14DA1}" srcId="{69E04505-E1DB-4C34-B363-E5B39584B528}" destId="{9EEAE226-6EFB-4407-A830-51B57DA3C77D}" srcOrd="0" destOrd="0" parTransId="{BBE07619-067B-4544-B55C-8487D579E177}" sibTransId="{4A0955D9-CC32-4E0C-A9CD-5EA564BA2786}"/>
    <dgm:cxn modelId="{DCAB5FBF-7D9D-4A28-BD75-F0D28AB991FE}" srcId="{09C9179C-994A-47CE-9340-35807144803A}" destId="{A25F5056-1758-4148-B05C-638DB7CB5B3E}" srcOrd="1" destOrd="0" parTransId="{9571CACF-52A1-44A2-AE40-4111A787BA1E}" sibTransId="{B340B639-BDDB-43B4-986D-94076F9E93EB}"/>
    <dgm:cxn modelId="{2B9833CD-507E-4ED3-A5AD-5126D771F4C7}" srcId="{9EEAE226-6EFB-4407-A830-51B57DA3C77D}" destId="{994212A6-6BE8-4A88-845D-6631368A4077}" srcOrd="1" destOrd="0" parTransId="{B87CF34F-47DE-4443-9499-6D2AF2B95CCF}" sibTransId="{7CAA4078-AFFA-4C31-9F4D-4DFAB22FAB02}"/>
    <dgm:cxn modelId="{048BB9DA-21B5-42E5-8233-2D19E262D1D6}" srcId="{69E04505-E1DB-4C34-B363-E5B39584B528}" destId="{09C9179C-994A-47CE-9340-35807144803A}" srcOrd="1" destOrd="0" parTransId="{4F5179BF-3460-4167-A3F6-9C6273E0E58D}" sibTransId="{0DB34CD4-613C-4731-84C5-FDD63912938C}"/>
    <dgm:cxn modelId="{6E5D34E9-E164-4B97-85AA-BF2AC5EA101E}" type="presOf" srcId="{69E04505-E1DB-4C34-B363-E5B39584B528}" destId="{51A1D545-C4BE-4944-98D8-6B70F05D9F22}" srcOrd="0" destOrd="0" presId="urn:microsoft.com/office/officeart/2005/8/layout/lProcess3"/>
    <dgm:cxn modelId="{3D2794E9-B319-4D6B-BB68-C9A780B623DA}" srcId="{4D73C17F-94CB-4DC6-82C7-B1CA60FBE65D}" destId="{F89A216D-4418-47EE-BE3C-FDB25BF57AD1}" srcOrd="0" destOrd="0" parTransId="{BA4F8849-BF0A-4E16-8E46-A736EB05A1DC}" sibTransId="{6CDF7F78-CFE5-4976-A9AE-90DFDCA378E4}"/>
    <dgm:cxn modelId="{D76BA9FC-E5ED-434E-BEEB-1ECE7F1D25F2}" type="presOf" srcId="{4EE36EB1-4E3C-4D48-BA7E-24F863D2575E}" destId="{0F84333C-B316-4015-9256-D1508F116947}" srcOrd="0" destOrd="0" presId="urn:microsoft.com/office/officeart/2005/8/layout/lProcess3"/>
    <dgm:cxn modelId="{DB99A6B2-4166-4BB9-8A90-6C4FA787C1CA}" type="presParOf" srcId="{51A1D545-C4BE-4944-98D8-6B70F05D9F22}" destId="{2FCD1E72-3273-45F9-A3C2-CDB4CFEF58F8}" srcOrd="0" destOrd="0" presId="urn:microsoft.com/office/officeart/2005/8/layout/lProcess3"/>
    <dgm:cxn modelId="{0E9A3AE2-C28C-4AF5-85EA-81DC2C59D166}" type="presParOf" srcId="{2FCD1E72-3273-45F9-A3C2-CDB4CFEF58F8}" destId="{EE95DA79-3A87-43D3-BFF3-C2F12740A894}" srcOrd="0" destOrd="0" presId="urn:microsoft.com/office/officeart/2005/8/layout/lProcess3"/>
    <dgm:cxn modelId="{847B42B8-8B8E-4BC7-B831-BE25A0AE0723}" type="presParOf" srcId="{2FCD1E72-3273-45F9-A3C2-CDB4CFEF58F8}" destId="{34F0CB99-1189-488B-A1BC-F4766BED9B09}" srcOrd="1" destOrd="0" presId="urn:microsoft.com/office/officeart/2005/8/layout/lProcess3"/>
    <dgm:cxn modelId="{C6CD4DE8-1A96-405C-B98B-4137F9321DF9}" type="presParOf" srcId="{2FCD1E72-3273-45F9-A3C2-CDB4CFEF58F8}" destId="{949D1BA3-DD02-49F3-AA9D-EF95FB0B0807}" srcOrd="2" destOrd="0" presId="urn:microsoft.com/office/officeart/2005/8/layout/lProcess3"/>
    <dgm:cxn modelId="{9316DDF0-3776-4D25-B481-849A365DA43C}" type="presParOf" srcId="{2FCD1E72-3273-45F9-A3C2-CDB4CFEF58F8}" destId="{39130A49-FBF4-4D46-B469-536EFC3AD254}" srcOrd="3" destOrd="0" presId="urn:microsoft.com/office/officeart/2005/8/layout/lProcess3"/>
    <dgm:cxn modelId="{BDCDF385-FE81-4F1E-A44A-AE566537DB50}" type="presParOf" srcId="{2FCD1E72-3273-45F9-A3C2-CDB4CFEF58F8}" destId="{4DFACDEC-C7ED-4F51-8D23-FE7A0473A9DC}" srcOrd="4" destOrd="0" presId="urn:microsoft.com/office/officeart/2005/8/layout/lProcess3"/>
    <dgm:cxn modelId="{D3792B01-8E75-4ABC-B3D2-3A5D8B7D9214}" type="presParOf" srcId="{2FCD1E72-3273-45F9-A3C2-CDB4CFEF58F8}" destId="{04B6E546-2626-4B75-AEE7-66A7254AF839}" srcOrd="5" destOrd="0" presId="urn:microsoft.com/office/officeart/2005/8/layout/lProcess3"/>
    <dgm:cxn modelId="{F931CE2B-336B-4CE8-928E-238478455ACC}" type="presParOf" srcId="{2FCD1E72-3273-45F9-A3C2-CDB4CFEF58F8}" destId="{ECEA0D1D-354D-4D0C-9987-FE2103808FF3}" srcOrd="6" destOrd="0" presId="urn:microsoft.com/office/officeart/2005/8/layout/lProcess3"/>
    <dgm:cxn modelId="{85CEFF26-1D7D-40F2-AF13-EA2ACCA8A57A}" type="presParOf" srcId="{51A1D545-C4BE-4944-98D8-6B70F05D9F22}" destId="{ABFDECC4-0B0D-4794-BD0C-0F3B0DB9D2F0}" srcOrd="1" destOrd="0" presId="urn:microsoft.com/office/officeart/2005/8/layout/lProcess3"/>
    <dgm:cxn modelId="{6FDED7EE-96F0-4E9F-8189-96212218B259}" type="presParOf" srcId="{51A1D545-C4BE-4944-98D8-6B70F05D9F22}" destId="{78093924-7ED2-4549-B24C-5B25C38A5574}" srcOrd="2" destOrd="0" presId="urn:microsoft.com/office/officeart/2005/8/layout/lProcess3"/>
    <dgm:cxn modelId="{3CC52A63-A1FA-4509-88DD-9CCFCF75BC32}" type="presParOf" srcId="{78093924-7ED2-4549-B24C-5B25C38A5574}" destId="{1F709383-F3E1-4D2E-90F6-11F43EF9CC23}" srcOrd="0" destOrd="0" presId="urn:microsoft.com/office/officeart/2005/8/layout/lProcess3"/>
    <dgm:cxn modelId="{58D37482-0AB9-4150-9FC5-E695DE88ABF8}" type="presParOf" srcId="{78093924-7ED2-4549-B24C-5B25C38A5574}" destId="{D4834EBB-7AD1-4657-AC81-C0A7C1556FE7}" srcOrd="1" destOrd="0" presId="urn:microsoft.com/office/officeart/2005/8/layout/lProcess3"/>
    <dgm:cxn modelId="{FB2ABC0C-45B4-429D-A7AE-B0EFADEF91C2}" type="presParOf" srcId="{78093924-7ED2-4549-B24C-5B25C38A5574}" destId="{65B0198E-49C7-401E-93A2-69E50A75B497}" srcOrd="2" destOrd="0" presId="urn:microsoft.com/office/officeart/2005/8/layout/lProcess3"/>
    <dgm:cxn modelId="{B5655BCE-7D8F-4F10-964D-2F61D20A3AE2}" type="presParOf" srcId="{78093924-7ED2-4549-B24C-5B25C38A5574}" destId="{0B8793F0-F415-426A-9144-02F7992675C9}" srcOrd="3" destOrd="0" presId="urn:microsoft.com/office/officeart/2005/8/layout/lProcess3"/>
    <dgm:cxn modelId="{1BD65127-480E-4EF2-B338-64000974B13E}" type="presParOf" srcId="{78093924-7ED2-4549-B24C-5B25C38A5574}" destId="{B360F905-8F5E-463B-AABD-7059EFB38AE9}" srcOrd="4" destOrd="0" presId="urn:microsoft.com/office/officeart/2005/8/layout/lProcess3"/>
    <dgm:cxn modelId="{022A2550-D32F-49CF-A865-81E9DF9BF8C1}" type="presParOf" srcId="{51A1D545-C4BE-4944-98D8-6B70F05D9F22}" destId="{2363AC0B-B422-4558-8200-CD2735E0A261}" srcOrd="3" destOrd="0" presId="urn:microsoft.com/office/officeart/2005/8/layout/lProcess3"/>
    <dgm:cxn modelId="{5BAB9D75-B236-4384-AC61-593401751907}" type="presParOf" srcId="{51A1D545-C4BE-4944-98D8-6B70F05D9F22}" destId="{B1C8A138-68B0-4FC5-81C3-41C7F047ACBC}" srcOrd="4" destOrd="0" presId="urn:microsoft.com/office/officeart/2005/8/layout/lProcess3"/>
    <dgm:cxn modelId="{A125A280-2E42-4507-BFFB-768786F1A5D1}" type="presParOf" srcId="{B1C8A138-68B0-4FC5-81C3-41C7F047ACBC}" destId="{22D42860-C1DF-4DB3-929E-09D36ADBB52E}" srcOrd="0" destOrd="0" presId="urn:microsoft.com/office/officeart/2005/8/layout/lProcess3"/>
    <dgm:cxn modelId="{97F02C18-5B01-4DEA-B10B-1EDB8F53FF90}" type="presParOf" srcId="{B1C8A138-68B0-4FC5-81C3-41C7F047ACBC}" destId="{884559C5-4AC0-4EA1-97E9-D3C59F079062}" srcOrd="1" destOrd="0" presId="urn:microsoft.com/office/officeart/2005/8/layout/lProcess3"/>
    <dgm:cxn modelId="{FD60CD0D-CDCB-4447-AB15-98A3C19DD2AE}" type="presParOf" srcId="{B1C8A138-68B0-4FC5-81C3-41C7F047ACBC}" destId="{EE692AF8-CC9E-4EF1-9704-5A2766BE144C}" srcOrd="2" destOrd="0" presId="urn:microsoft.com/office/officeart/2005/8/layout/lProcess3"/>
    <dgm:cxn modelId="{3BFEE6D8-6F07-4D0F-9B0E-4163C394996B}" type="presParOf" srcId="{B1C8A138-68B0-4FC5-81C3-41C7F047ACBC}" destId="{F20453FF-1880-4AE0-B759-8637FEEC06BC}" srcOrd="3" destOrd="0" presId="urn:microsoft.com/office/officeart/2005/8/layout/lProcess3"/>
    <dgm:cxn modelId="{890262D5-6F66-4155-B768-4830E68206ED}" type="presParOf" srcId="{B1C8A138-68B0-4FC5-81C3-41C7F047ACBC}" destId="{0F84333C-B316-4015-9256-D1508F116947}" srcOrd="4" destOrd="0" presId="urn:microsoft.com/office/officeart/2005/8/layout/lProcess3"/>
    <dgm:cxn modelId="{C2418D91-95BB-4FBF-8E4D-181E739F6801}" type="presParOf" srcId="{B1C8A138-68B0-4FC5-81C3-41C7F047ACBC}" destId="{350FB4A3-009F-4294-8F31-1D5985B2B9F5}" srcOrd="5" destOrd="0" presId="urn:microsoft.com/office/officeart/2005/8/layout/lProcess3"/>
    <dgm:cxn modelId="{F662A182-24C3-40E1-A555-90024B69DBEC}" type="presParOf" srcId="{B1C8A138-68B0-4FC5-81C3-41C7F047ACBC}" destId="{D80A892D-7AA6-49EB-98DF-C92D14C8BB45}" srcOrd="6" destOrd="0" presId="urn:microsoft.com/office/officeart/2005/8/layout/lProcess3"/>
    <dgm:cxn modelId="{1BE80E6C-8A73-4600-B65F-5B7BDC424509}" type="presParOf" srcId="{B1C8A138-68B0-4FC5-81C3-41C7F047ACBC}" destId="{38D1E2EF-DE8A-4446-88D4-6CD12677F7B2}" srcOrd="7" destOrd="0" presId="urn:microsoft.com/office/officeart/2005/8/layout/lProcess3"/>
    <dgm:cxn modelId="{2B9E1AF5-B4CC-4EF2-8FD1-B79EAD3347A1}" type="presParOf" srcId="{B1C8A138-68B0-4FC5-81C3-41C7F047ACBC}" destId="{BAF86BEB-4ECC-442A-A5D3-8DE29752569D}" srcOrd="8" destOrd="0" presId="urn:microsoft.com/office/officeart/2005/8/layout/l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5FFA44F-5171-4D95-8A6E-13BB52A2F002}" type="doc">
      <dgm:prSet loTypeId="urn:microsoft.com/office/officeart/2005/8/layout/chevron2" loCatId="process" qsTypeId="urn:microsoft.com/office/officeart/2005/8/quickstyle/simple4" qsCatId="simple" csTypeId="urn:microsoft.com/office/officeart/2005/8/colors/colorful4" csCatId="colorful" phldr="1"/>
      <dgm:spPr/>
      <dgm:t>
        <a:bodyPr/>
        <a:lstStyle/>
        <a:p>
          <a:endParaRPr lang="es-CO"/>
        </a:p>
      </dgm:t>
    </dgm:pt>
    <dgm:pt modelId="{7B9973EF-5A24-4397-98C9-DD7B22C792E2}">
      <dgm:prSet custT="1"/>
      <dgm:spPr/>
      <dgm:t>
        <a:bodyPr/>
        <a:lstStyle/>
        <a:p>
          <a:r>
            <a:rPr lang="es-MX" sz="2800" b="1">
              <a:solidFill>
                <a:srgbClr val="4D4D4C"/>
              </a:solidFill>
            </a:rPr>
            <a:t>1. Comunicación Efectiva</a:t>
          </a:r>
          <a:endParaRPr lang="es-CO" sz="2800">
            <a:solidFill>
              <a:srgbClr val="4D4D4C"/>
            </a:solidFill>
          </a:endParaRPr>
        </a:p>
      </dgm:t>
    </dgm:pt>
    <dgm:pt modelId="{D5B50555-81BA-4ABE-89C8-0DAA7C64623A}" cxnId="{2E5ECBAD-AECE-4E5F-8869-F32E8FB9F1EC}" type="parTrans">
      <dgm:prSet/>
      <dgm:spPr/>
      <dgm:t>
        <a:bodyPr/>
        <a:lstStyle/>
        <a:p>
          <a:endParaRPr lang="es-CO" sz="2000">
            <a:solidFill>
              <a:srgbClr val="4D4D4C"/>
            </a:solidFill>
          </a:endParaRPr>
        </a:p>
      </dgm:t>
    </dgm:pt>
    <dgm:pt modelId="{C7270EEB-9881-4D22-9690-BF081F1D2CF0}" cxnId="{2E5ECBAD-AECE-4E5F-8869-F32E8FB9F1EC}" type="sibTrans">
      <dgm:prSet/>
      <dgm:spPr/>
      <dgm:t>
        <a:bodyPr/>
        <a:lstStyle/>
        <a:p>
          <a:endParaRPr lang="es-CO" sz="2000">
            <a:solidFill>
              <a:srgbClr val="4D4D4C"/>
            </a:solidFill>
          </a:endParaRPr>
        </a:p>
      </dgm:t>
    </dgm:pt>
    <dgm:pt modelId="{3BD23AE7-D9D5-45AE-ACD5-A729D840F30B}">
      <dgm:prSet custT="1"/>
      <dgm:spPr/>
      <dgm:t>
        <a:bodyPr/>
        <a:lstStyle/>
        <a:p>
          <a:r>
            <a:rPr lang="es-MX" sz="1400" b="1" dirty="0">
              <a:solidFill>
                <a:srgbClr val="4D4D4C"/>
              </a:solidFill>
            </a:rPr>
            <a:t>Técnicas y Estrategias:</a:t>
          </a:r>
          <a:endParaRPr lang="es-CO" sz="1400" dirty="0">
            <a:solidFill>
              <a:srgbClr val="4D4D4C"/>
            </a:solidFill>
          </a:endParaRPr>
        </a:p>
      </dgm:t>
    </dgm:pt>
    <dgm:pt modelId="{58FB6E8B-9930-47D7-9341-B4828DD64ACB}" cxnId="{2FFC2069-FC30-4612-9571-E54DF62445CA}" type="parTrans">
      <dgm:prSet/>
      <dgm:spPr/>
      <dgm:t>
        <a:bodyPr/>
        <a:lstStyle/>
        <a:p>
          <a:endParaRPr lang="es-CO" sz="2000">
            <a:solidFill>
              <a:srgbClr val="4D4D4C"/>
            </a:solidFill>
          </a:endParaRPr>
        </a:p>
      </dgm:t>
    </dgm:pt>
    <dgm:pt modelId="{4ED4198D-85B2-4DBC-90AD-960FAEE91B66}" cxnId="{2FFC2069-FC30-4612-9571-E54DF62445CA}" type="sibTrans">
      <dgm:prSet/>
      <dgm:spPr/>
      <dgm:t>
        <a:bodyPr/>
        <a:lstStyle/>
        <a:p>
          <a:endParaRPr lang="es-CO" sz="2000">
            <a:solidFill>
              <a:srgbClr val="4D4D4C"/>
            </a:solidFill>
          </a:endParaRPr>
        </a:p>
      </dgm:t>
    </dgm:pt>
    <dgm:pt modelId="{2DEC190B-C5BC-470C-BEC9-4F08D60CE0D5}">
      <dgm:prSet custT="1"/>
      <dgm:spPr/>
      <dgm:t>
        <a:bodyPr/>
        <a:lstStyle/>
        <a:p>
          <a:r>
            <a:rPr lang="es-MX" sz="1400" b="1" dirty="0">
              <a:solidFill>
                <a:srgbClr val="4D4D4C"/>
              </a:solidFill>
            </a:rPr>
            <a:t>Escucha activa:</a:t>
          </a:r>
          <a:r>
            <a:rPr lang="es-MX" sz="1400" dirty="0">
              <a:solidFill>
                <a:srgbClr val="4D4D4C"/>
              </a:solidFill>
            </a:rPr>
            <a:t> practicar escuchar atentamente, sin interrumpir y responder de manera que demuestre comprensión.</a:t>
          </a:r>
          <a:endParaRPr lang="es-CO" sz="1400" dirty="0">
            <a:solidFill>
              <a:srgbClr val="4D4D4C"/>
            </a:solidFill>
          </a:endParaRPr>
        </a:p>
      </dgm:t>
    </dgm:pt>
    <dgm:pt modelId="{E0B1EB58-AE84-498F-BAF9-0922B0A23932}" cxnId="{D490C1C0-2420-4117-94A5-7E212284A161}" type="parTrans">
      <dgm:prSet/>
      <dgm:spPr/>
      <dgm:t>
        <a:bodyPr/>
        <a:lstStyle/>
        <a:p>
          <a:endParaRPr lang="es-CO" sz="2000">
            <a:solidFill>
              <a:srgbClr val="4D4D4C"/>
            </a:solidFill>
          </a:endParaRPr>
        </a:p>
      </dgm:t>
    </dgm:pt>
    <dgm:pt modelId="{7478BFD4-22B4-41D4-8D68-4F8E55DF4115}" cxnId="{D490C1C0-2420-4117-94A5-7E212284A161}" type="sibTrans">
      <dgm:prSet/>
      <dgm:spPr/>
      <dgm:t>
        <a:bodyPr/>
        <a:lstStyle/>
        <a:p>
          <a:endParaRPr lang="es-CO" sz="2000">
            <a:solidFill>
              <a:srgbClr val="4D4D4C"/>
            </a:solidFill>
          </a:endParaRPr>
        </a:p>
      </dgm:t>
    </dgm:pt>
    <dgm:pt modelId="{7895059B-07E2-47A2-AD59-9ECB1EDFE648}">
      <dgm:prSet custT="1"/>
      <dgm:spPr/>
      <dgm:t>
        <a:bodyPr/>
        <a:lstStyle/>
        <a:p>
          <a:r>
            <a:rPr lang="es-MX" sz="1400" b="1" dirty="0">
              <a:solidFill>
                <a:srgbClr val="4D4D4C"/>
              </a:solidFill>
            </a:rPr>
            <a:t>Claridad y concisión:</a:t>
          </a:r>
          <a:r>
            <a:rPr lang="es-MX" sz="1400" dirty="0">
              <a:solidFill>
                <a:srgbClr val="4D4D4C"/>
              </a:solidFill>
            </a:rPr>
            <a:t> ser claro y directo en la comunicación, evitando jergas innecesarias.</a:t>
          </a:r>
          <a:endParaRPr lang="es-CO" sz="1400" dirty="0">
            <a:solidFill>
              <a:srgbClr val="4D4D4C"/>
            </a:solidFill>
          </a:endParaRPr>
        </a:p>
      </dgm:t>
    </dgm:pt>
    <dgm:pt modelId="{71E0F823-1913-4D0E-862F-07BB181F1242}" cxnId="{0D6AE3E7-592A-47EF-88F9-DCBBB9A5A8D7}" type="parTrans">
      <dgm:prSet/>
      <dgm:spPr/>
      <dgm:t>
        <a:bodyPr/>
        <a:lstStyle/>
        <a:p>
          <a:endParaRPr lang="es-CO" sz="2000">
            <a:solidFill>
              <a:srgbClr val="4D4D4C"/>
            </a:solidFill>
          </a:endParaRPr>
        </a:p>
      </dgm:t>
    </dgm:pt>
    <dgm:pt modelId="{87363EE6-EC9A-4840-B882-1503F01EBD1E}" cxnId="{0D6AE3E7-592A-47EF-88F9-DCBBB9A5A8D7}" type="sibTrans">
      <dgm:prSet/>
      <dgm:spPr/>
      <dgm:t>
        <a:bodyPr/>
        <a:lstStyle/>
        <a:p>
          <a:endParaRPr lang="es-CO" sz="2000">
            <a:solidFill>
              <a:srgbClr val="4D4D4C"/>
            </a:solidFill>
          </a:endParaRPr>
        </a:p>
      </dgm:t>
    </dgm:pt>
    <dgm:pt modelId="{C9910567-3B3F-4261-B9BE-CD40BB5F36A8}">
      <dgm:prSet custT="1"/>
      <dgm:spPr/>
      <dgm:t>
        <a:bodyPr/>
        <a:lstStyle/>
        <a:p>
          <a:r>
            <a:rPr lang="es-MX" sz="1400" b="1" dirty="0">
              <a:solidFill>
                <a:srgbClr val="4D4D4C"/>
              </a:solidFill>
            </a:rPr>
            <a:t>Lenguaje corporal:</a:t>
          </a:r>
          <a:r>
            <a:rPr lang="es-MX" sz="1400" dirty="0">
              <a:solidFill>
                <a:srgbClr val="4D4D4C"/>
              </a:solidFill>
            </a:rPr>
            <a:t> utilizar gestos y expresiones faciales que refuercen el mensaje verbal.</a:t>
          </a:r>
          <a:endParaRPr lang="es-CO" sz="1400" dirty="0">
            <a:solidFill>
              <a:srgbClr val="4D4D4C"/>
            </a:solidFill>
          </a:endParaRPr>
        </a:p>
      </dgm:t>
    </dgm:pt>
    <dgm:pt modelId="{342E8BD9-281B-4F9D-B341-485556175BE0}" cxnId="{F55EC4BD-AAEA-4FC0-8A41-EA85927F3621}" type="parTrans">
      <dgm:prSet/>
      <dgm:spPr/>
      <dgm:t>
        <a:bodyPr/>
        <a:lstStyle/>
        <a:p>
          <a:endParaRPr lang="es-CO" sz="2000">
            <a:solidFill>
              <a:srgbClr val="4D4D4C"/>
            </a:solidFill>
          </a:endParaRPr>
        </a:p>
      </dgm:t>
    </dgm:pt>
    <dgm:pt modelId="{C1168C03-333B-474D-ABF1-E931E5014B26}" cxnId="{F55EC4BD-AAEA-4FC0-8A41-EA85927F3621}" type="sibTrans">
      <dgm:prSet/>
      <dgm:spPr/>
      <dgm:t>
        <a:bodyPr/>
        <a:lstStyle/>
        <a:p>
          <a:endParaRPr lang="es-CO" sz="2000">
            <a:solidFill>
              <a:srgbClr val="4D4D4C"/>
            </a:solidFill>
          </a:endParaRPr>
        </a:p>
      </dgm:t>
    </dgm:pt>
    <dgm:pt modelId="{4C47289E-7E36-4F61-AB1F-423AC9615C1D}">
      <dgm:prSet custT="1"/>
      <dgm:spPr/>
      <dgm:t>
        <a:bodyPr/>
        <a:lstStyle/>
        <a:p>
          <a:r>
            <a:rPr lang="es-MX" sz="1400" b="1" dirty="0" err="1">
              <a:solidFill>
                <a:srgbClr val="4D4D4C"/>
              </a:solidFill>
            </a:rPr>
            <a:t>Feedback</a:t>
          </a:r>
          <a:r>
            <a:rPr lang="es-MX" sz="1400" b="1" dirty="0">
              <a:solidFill>
                <a:srgbClr val="4D4D4C"/>
              </a:solidFill>
            </a:rPr>
            <a:t> constructivo:</a:t>
          </a:r>
          <a:r>
            <a:rPr lang="es-MX" sz="1400" dirty="0">
              <a:solidFill>
                <a:srgbClr val="4D4D4C"/>
              </a:solidFill>
            </a:rPr>
            <a:t> proporcionar retroalimentación que sea específica, objetiva y útil.</a:t>
          </a:r>
          <a:endParaRPr lang="es-CO" sz="1400" dirty="0">
            <a:solidFill>
              <a:srgbClr val="4D4D4C"/>
            </a:solidFill>
          </a:endParaRPr>
        </a:p>
      </dgm:t>
    </dgm:pt>
    <dgm:pt modelId="{2953ACC2-F1A7-45F0-969D-17B31A33B0A7}" cxnId="{AF4BC9AB-4201-4EA6-9BDF-7976D85C6DAC}" type="parTrans">
      <dgm:prSet/>
      <dgm:spPr/>
      <dgm:t>
        <a:bodyPr/>
        <a:lstStyle/>
        <a:p>
          <a:endParaRPr lang="es-CO" sz="2000">
            <a:solidFill>
              <a:srgbClr val="4D4D4C"/>
            </a:solidFill>
          </a:endParaRPr>
        </a:p>
      </dgm:t>
    </dgm:pt>
    <dgm:pt modelId="{1B9A7930-AB05-4A98-BF24-BBCBB2A6F7AA}" cxnId="{AF4BC9AB-4201-4EA6-9BDF-7976D85C6DAC}" type="sibTrans">
      <dgm:prSet/>
      <dgm:spPr/>
      <dgm:t>
        <a:bodyPr/>
        <a:lstStyle/>
        <a:p>
          <a:endParaRPr lang="es-CO" sz="2000">
            <a:solidFill>
              <a:srgbClr val="4D4D4C"/>
            </a:solidFill>
          </a:endParaRPr>
        </a:p>
      </dgm:t>
    </dgm:pt>
    <dgm:pt modelId="{ACD9B5F4-5CCF-46C2-9B9E-6B2184FF0D8F}">
      <dgm:prSet custT="1"/>
      <dgm:spPr/>
      <dgm:t>
        <a:bodyPr/>
        <a:lstStyle/>
        <a:p>
          <a:r>
            <a:rPr lang="es-MX" sz="1400" b="1" dirty="0">
              <a:solidFill>
                <a:srgbClr val="4D4D4C"/>
              </a:solidFill>
            </a:rPr>
            <a:t>Actividades para practicar:</a:t>
          </a:r>
          <a:endParaRPr lang="es-CO" sz="1400" dirty="0">
            <a:solidFill>
              <a:srgbClr val="4D4D4C"/>
            </a:solidFill>
          </a:endParaRPr>
        </a:p>
      </dgm:t>
    </dgm:pt>
    <dgm:pt modelId="{91CCD8B2-96F3-4408-BDF2-E0A209C88D9D}" cxnId="{1BEA5327-112E-4513-90C7-C98F1AC08D8E}" type="parTrans">
      <dgm:prSet/>
      <dgm:spPr/>
      <dgm:t>
        <a:bodyPr/>
        <a:lstStyle/>
        <a:p>
          <a:endParaRPr lang="es-CO" sz="2000">
            <a:solidFill>
              <a:srgbClr val="4D4D4C"/>
            </a:solidFill>
          </a:endParaRPr>
        </a:p>
      </dgm:t>
    </dgm:pt>
    <dgm:pt modelId="{61AD2E19-9138-4024-9E01-585801BBCEE0}" cxnId="{1BEA5327-112E-4513-90C7-C98F1AC08D8E}" type="sibTrans">
      <dgm:prSet/>
      <dgm:spPr/>
      <dgm:t>
        <a:bodyPr/>
        <a:lstStyle/>
        <a:p>
          <a:endParaRPr lang="es-CO" sz="2000">
            <a:solidFill>
              <a:srgbClr val="4D4D4C"/>
            </a:solidFill>
          </a:endParaRPr>
        </a:p>
      </dgm:t>
    </dgm:pt>
    <dgm:pt modelId="{ABF8296E-CB45-4156-8C22-FEECA0B89A9A}">
      <dgm:prSet custT="1"/>
      <dgm:spPr/>
      <dgm:t>
        <a:bodyPr/>
        <a:lstStyle/>
        <a:p>
          <a:r>
            <a:rPr lang="es-MX" sz="1400" dirty="0">
              <a:solidFill>
                <a:srgbClr val="4D4D4C"/>
              </a:solidFill>
            </a:rPr>
            <a:t>Participar en grupos de discusión o clubes de debate.</a:t>
          </a:r>
          <a:endParaRPr lang="es-CO" sz="1400" dirty="0">
            <a:solidFill>
              <a:srgbClr val="4D4D4C"/>
            </a:solidFill>
          </a:endParaRPr>
        </a:p>
      </dgm:t>
    </dgm:pt>
    <dgm:pt modelId="{684BAE90-AF28-4D6C-9A45-BE4459B04FC8}" cxnId="{52E2C7A0-43BF-4BCB-BCB6-5A9DD3E6E082}" type="parTrans">
      <dgm:prSet/>
      <dgm:spPr/>
      <dgm:t>
        <a:bodyPr/>
        <a:lstStyle/>
        <a:p>
          <a:endParaRPr lang="es-CO" sz="2000">
            <a:solidFill>
              <a:srgbClr val="4D4D4C"/>
            </a:solidFill>
          </a:endParaRPr>
        </a:p>
      </dgm:t>
    </dgm:pt>
    <dgm:pt modelId="{C1280107-724E-43D6-9A76-6D6A58ED702D}" cxnId="{52E2C7A0-43BF-4BCB-BCB6-5A9DD3E6E082}" type="sibTrans">
      <dgm:prSet/>
      <dgm:spPr/>
      <dgm:t>
        <a:bodyPr/>
        <a:lstStyle/>
        <a:p>
          <a:endParaRPr lang="es-CO" sz="2000">
            <a:solidFill>
              <a:srgbClr val="4D4D4C"/>
            </a:solidFill>
          </a:endParaRPr>
        </a:p>
      </dgm:t>
    </dgm:pt>
    <dgm:pt modelId="{D35844CF-1031-41DC-B860-7C79F06BADF5}">
      <dgm:prSet custT="1"/>
      <dgm:spPr/>
      <dgm:t>
        <a:bodyPr/>
        <a:lstStyle/>
        <a:p>
          <a:r>
            <a:rPr lang="es-MX" sz="1400" dirty="0">
              <a:solidFill>
                <a:srgbClr val="4D4D4C"/>
              </a:solidFill>
            </a:rPr>
            <a:t>Realizar presentaciones frecuentes ante audiencias pequeñas.</a:t>
          </a:r>
          <a:endParaRPr lang="es-CO" sz="1400" dirty="0">
            <a:solidFill>
              <a:srgbClr val="4D4D4C"/>
            </a:solidFill>
          </a:endParaRPr>
        </a:p>
      </dgm:t>
    </dgm:pt>
    <dgm:pt modelId="{824D5429-EB44-4123-9010-BB9217B6ED44}" cxnId="{0A3FDA8F-4CCC-488E-8086-73F1D780DC59}" type="parTrans">
      <dgm:prSet/>
      <dgm:spPr/>
      <dgm:t>
        <a:bodyPr/>
        <a:lstStyle/>
        <a:p>
          <a:endParaRPr lang="es-CO" sz="2000">
            <a:solidFill>
              <a:srgbClr val="4D4D4C"/>
            </a:solidFill>
          </a:endParaRPr>
        </a:p>
      </dgm:t>
    </dgm:pt>
    <dgm:pt modelId="{620CB1AD-8D15-4D14-AFF1-69C923A34245}" cxnId="{0A3FDA8F-4CCC-488E-8086-73F1D780DC59}" type="sibTrans">
      <dgm:prSet/>
      <dgm:spPr/>
      <dgm:t>
        <a:bodyPr/>
        <a:lstStyle/>
        <a:p>
          <a:endParaRPr lang="es-CO" sz="2000">
            <a:solidFill>
              <a:srgbClr val="4D4D4C"/>
            </a:solidFill>
          </a:endParaRPr>
        </a:p>
      </dgm:t>
    </dgm:pt>
    <dgm:pt modelId="{E407011F-9E5D-4B73-95AF-CE3DBDECFC8B}">
      <dgm:prSet custT="1"/>
      <dgm:spPr/>
      <dgm:t>
        <a:bodyPr/>
        <a:lstStyle/>
        <a:p>
          <a:r>
            <a:rPr lang="es-MX" sz="1400" dirty="0">
              <a:solidFill>
                <a:srgbClr val="4D4D4C"/>
              </a:solidFill>
            </a:rPr>
            <a:t>Grabar y revisar conversaciones importantes para identificar áreas de mejora.</a:t>
          </a:r>
          <a:endParaRPr lang="es-CO" sz="1400" dirty="0">
            <a:solidFill>
              <a:srgbClr val="4D4D4C"/>
            </a:solidFill>
          </a:endParaRPr>
        </a:p>
      </dgm:t>
    </dgm:pt>
    <dgm:pt modelId="{56CA331D-35A6-4923-AB38-E1E25195EB67}" cxnId="{3992B5D2-47B8-4497-BC2F-00EA72F421AD}" type="parTrans">
      <dgm:prSet/>
      <dgm:spPr/>
      <dgm:t>
        <a:bodyPr/>
        <a:lstStyle/>
        <a:p>
          <a:endParaRPr lang="es-CO" sz="2000">
            <a:solidFill>
              <a:srgbClr val="4D4D4C"/>
            </a:solidFill>
          </a:endParaRPr>
        </a:p>
      </dgm:t>
    </dgm:pt>
    <dgm:pt modelId="{513B5828-9364-41A2-BAE2-3DDB9CEEA197}" cxnId="{3992B5D2-47B8-4497-BC2F-00EA72F421AD}" type="sibTrans">
      <dgm:prSet/>
      <dgm:spPr/>
      <dgm:t>
        <a:bodyPr/>
        <a:lstStyle/>
        <a:p>
          <a:endParaRPr lang="es-CO" sz="2000">
            <a:solidFill>
              <a:srgbClr val="4D4D4C"/>
            </a:solidFill>
          </a:endParaRPr>
        </a:p>
      </dgm:t>
    </dgm:pt>
    <dgm:pt modelId="{890C2359-987E-48EA-B3C0-53A0E6B6E3AC}">
      <dgm:prSet custT="1"/>
      <dgm:spPr/>
      <dgm:t>
        <a:bodyPr/>
        <a:lstStyle/>
        <a:p>
          <a:r>
            <a:rPr lang="es-MX" sz="2800" b="1">
              <a:solidFill>
                <a:srgbClr val="4D4D4C"/>
              </a:solidFill>
            </a:rPr>
            <a:t>2. Liderazgo</a:t>
          </a:r>
          <a:endParaRPr lang="es-CO" sz="2800">
            <a:solidFill>
              <a:srgbClr val="4D4D4C"/>
            </a:solidFill>
          </a:endParaRPr>
        </a:p>
      </dgm:t>
    </dgm:pt>
    <dgm:pt modelId="{C6264363-392B-43AB-9D95-7A8838946EDD}" cxnId="{DFEEE0D3-9A3E-4256-9CBD-9848DEB3CC9D}" type="parTrans">
      <dgm:prSet/>
      <dgm:spPr/>
      <dgm:t>
        <a:bodyPr/>
        <a:lstStyle/>
        <a:p>
          <a:endParaRPr lang="es-CO" sz="2000">
            <a:solidFill>
              <a:srgbClr val="4D4D4C"/>
            </a:solidFill>
          </a:endParaRPr>
        </a:p>
      </dgm:t>
    </dgm:pt>
    <dgm:pt modelId="{C4D90CA4-1222-41DF-886C-1E412C978199}" cxnId="{DFEEE0D3-9A3E-4256-9CBD-9848DEB3CC9D}" type="sibTrans">
      <dgm:prSet/>
      <dgm:spPr/>
      <dgm:t>
        <a:bodyPr/>
        <a:lstStyle/>
        <a:p>
          <a:endParaRPr lang="es-CO" sz="2000">
            <a:solidFill>
              <a:srgbClr val="4D4D4C"/>
            </a:solidFill>
          </a:endParaRPr>
        </a:p>
      </dgm:t>
    </dgm:pt>
    <dgm:pt modelId="{26E70232-220A-429A-A94E-363CC717C5A1}">
      <dgm:prSet custT="1"/>
      <dgm:spPr/>
      <dgm:t>
        <a:bodyPr/>
        <a:lstStyle/>
        <a:p>
          <a:r>
            <a:rPr lang="es-MX" sz="1400" b="1" dirty="0">
              <a:solidFill>
                <a:srgbClr val="4D4D4C"/>
              </a:solidFill>
            </a:rPr>
            <a:t>Técnicas y Estrategias:</a:t>
          </a:r>
          <a:endParaRPr lang="es-CO" sz="1400" dirty="0">
            <a:solidFill>
              <a:srgbClr val="4D4D4C"/>
            </a:solidFill>
          </a:endParaRPr>
        </a:p>
      </dgm:t>
    </dgm:pt>
    <dgm:pt modelId="{618AD32B-92E0-46A8-8EC4-6F900053E191}" cxnId="{536BB782-327E-4506-B130-19F536CC0776}" type="parTrans">
      <dgm:prSet/>
      <dgm:spPr/>
      <dgm:t>
        <a:bodyPr/>
        <a:lstStyle/>
        <a:p>
          <a:endParaRPr lang="es-CO" sz="2000">
            <a:solidFill>
              <a:srgbClr val="4D4D4C"/>
            </a:solidFill>
          </a:endParaRPr>
        </a:p>
      </dgm:t>
    </dgm:pt>
    <dgm:pt modelId="{1359D2BE-7C56-4C5B-B144-163DFFCE2341}" cxnId="{536BB782-327E-4506-B130-19F536CC0776}" type="sibTrans">
      <dgm:prSet/>
      <dgm:spPr/>
      <dgm:t>
        <a:bodyPr/>
        <a:lstStyle/>
        <a:p>
          <a:endParaRPr lang="es-CO" sz="2000">
            <a:solidFill>
              <a:srgbClr val="4D4D4C"/>
            </a:solidFill>
          </a:endParaRPr>
        </a:p>
      </dgm:t>
    </dgm:pt>
    <dgm:pt modelId="{A5FA18BD-3893-40E7-84F7-491D980FDBBC}">
      <dgm:prSet custT="1"/>
      <dgm:spPr/>
      <dgm:t>
        <a:bodyPr/>
        <a:lstStyle/>
        <a:p>
          <a:r>
            <a:rPr lang="es-MX" sz="1400" b="1" dirty="0">
              <a:solidFill>
                <a:srgbClr val="4D4D4C"/>
              </a:solidFill>
            </a:rPr>
            <a:t>Estilos de liderazgo:</a:t>
          </a:r>
          <a:r>
            <a:rPr lang="es-MX" sz="1400" dirty="0">
              <a:solidFill>
                <a:srgbClr val="4D4D4C"/>
              </a:solidFill>
            </a:rPr>
            <a:t> conocer y aplicar diferentes estilos de liderazgo según la situación (autoritario, democrático, delegativo).</a:t>
          </a:r>
          <a:endParaRPr lang="es-CO" sz="1400" dirty="0">
            <a:solidFill>
              <a:srgbClr val="4D4D4C"/>
            </a:solidFill>
          </a:endParaRPr>
        </a:p>
      </dgm:t>
    </dgm:pt>
    <dgm:pt modelId="{D03D8DA6-7E6D-407C-BAF3-F28FE0775BFE}" cxnId="{5C2A65B5-064C-4664-A9CF-0ACBE92EEEF4}" type="parTrans">
      <dgm:prSet/>
      <dgm:spPr/>
      <dgm:t>
        <a:bodyPr/>
        <a:lstStyle/>
        <a:p>
          <a:endParaRPr lang="es-CO" sz="2000">
            <a:solidFill>
              <a:srgbClr val="4D4D4C"/>
            </a:solidFill>
          </a:endParaRPr>
        </a:p>
      </dgm:t>
    </dgm:pt>
    <dgm:pt modelId="{0B65DEBA-1575-40F6-B2B6-CE536221544A}" cxnId="{5C2A65B5-064C-4664-A9CF-0ACBE92EEEF4}" type="sibTrans">
      <dgm:prSet/>
      <dgm:spPr/>
      <dgm:t>
        <a:bodyPr/>
        <a:lstStyle/>
        <a:p>
          <a:endParaRPr lang="es-CO" sz="2000">
            <a:solidFill>
              <a:srgbClr val="4D4D4C"/>
            </a:solidFill>
          </a:endParaRPr>
        </a:p>
      </dgm:t>
    </dgm:pt>
    <dgm:pt modelId="{9B02D725-6671-4661-86E2-FD2489277CC8}">
      <dgm:prSet custT="1"/>
      <dgm:spPr/>
      <dgm:t>
        <a:bodyPr/>
        <a:lstStyle/>
        <a:p>
          <a:r>
            <a:rPr lang="es-MX" sz="1400" b="1" dirty="0">
              <a:solidFill>
                <a:srgbClr val="4D4D4C"/>
              </a:solidFill>
            </a:rPr>
            <a:t>Mentoría y coaching:</a:t>
          </a:r>
          <a:r>
            <a:rPr lang="es-MX" sz="1400" dirty="0">
              <a:solidFill>
                <a:srgbClr val="4D4D4C"/>
              </a:solidFill>
            </a:rPr>
            <a:t> buscar mentores y participar en programas de coaching para aprender de líderes experimentados.</a:t>
          </a:r>
          <a:endParaRPr lang="es-CO" sz="1400" dirty="0">
            <a:solidFill>
              <a:srgbClr val="4D4D4C"/>
            </a:solidFill>
          </a:endParaRPr>
        </a:p>
      </dgm:t>
    </dgm:pt>
    <dgm:pt modelId="{F334561E-738D-4979-97D0-FD14AAA8E96F}" cxnId="{E31AF1A6-F88D-4E41-8177-630AAB3EDB37}" type="parTrans">
      <dgm:prSet/>
      <dgm:spPr/>
      <dgm:t>
        <a:bodyPr/>
        <a:lstStyle/>
        <a:p>
          <a:endParaRPr lang="es-CO" sz="2000">
            <a:solidFill>
              <a:srgbClr val="4D4D4C"/>
            </a:solidFill>
          </a:endParaRPr>
        </a:p>
      </dgm:t>
    </dgm:pt>
    <dgm:pt modelId="{29315FB2-464D-4EB5-B35E-DA7F1BA1957A}" cxnId="{E31AF1A6-F88D-4E41-8177-630AAB3EDB37}" type="sibTrans">
      <dgm:prSet/>
      <dgm:spPr/>
      <dgm:t>
        <a:bodyPr/>
        <a:lstStyle/>
        <a:p>
          <a:endParaRPr lang="es-CO" sz="2000">
            <a:solidFill>
              <a:srgbClr val="4D4D4C"/>
            </a:solidFill>
          </a:endParaRPr>
        </a:p>
      </dgm:t>
    </dgm:pt>
    <dgm:pt modelId="{936EA9DB-B629-4657-905A-CDDC0AE8DB11}">
      <dgm:prSet custT="1"/>
      <dgm:spPr/>
      <dgm:t>
        <a:bodyPr/>
        <a:lstStyle/>
        <a:p>
          <a:r>
            <a:rPr lang="es-MX" sz="1400" b="1" dirty="0">
              <a:solidFill>
                <a:srgbClr val="4D4D4C"/>
              </a:solidFill>
            </a:rPr>
            <a:t>Toma de decisiones:</a:t>
          </a:r>
          <a:r>
            <a:rPr lang="es-MX" sz="1400" dirty="0">
              <a:solidFill>
                <a:srgbClr val="4D4D4C"/>
              </a:solidFill>
            </a:rPr>
            <a:t> desarrollar habilidades para tomar decisiones informadas y evaluar riesgos.</a:t>
          </a:r>
          <a:endParaRPr lang="es-CO" sz="1400" dirty="0">
            <a:solidFill>
              <a:srgbClr val="4D4D4C"/>
            </a:solidFill>
          </a:endParaRPr>
        </a:p>
      </dgm:t>
    </dgm:pt>
    <dgm:pt modelId="{4F63DAC7-186B-4672-AD26-7EF773DD185D}" cxnId="{D576E242-FB65-432E-9ABA-D96A5330069A}" type="parTrans">
      <dgm:prSet/>
      <dgm:spPr/>
      <dgm:t>
        <a:bodyPr/>
        <a:lstStyle/>
        <a:p>
          <a:endParaRPr lang="es-CO" sz="2000">
            <a:solidFill>
              <a:srgbClr val="4D4D4C"/>
            </a:solidFill>
          </a:endParaRPr>
        </a:p>
      </dgm:t>
    </dgm:pt>
    <dgm:pt modelId="{88455694-EAB2-4A4C-BC6D-C4AFB993FB94}" cxnId="{D576E242-FB65-432E-9ABA-D96A5330069A}" type="sibTrans">
      <dgm:prSet/>
      <dgm:spPr/>
      <dgm:t>
        <a:bodyPr/>
        <a:lstStyle/>
        <a:p>
          <a:endParaRPr lang="es-CO" sz="2000">
            <a:solidFill>
              <a:srgbClr val="4D4D4C"/>
            </a:solidFill>
          </a:endParaRPr>
        </a:p>
      </dgm:t>
    </dgm:pt>
    <dgm:pt modelId="{AECCFAB0-C9DF-4425-8553-841AE8D52F82}">
      <dgm:prSet custT="1"/>
      <dgm:spPr/>
      <dgm:t>
        <a:bodyPr/>
        <a:lstStyle/>
        <a:p>
          <a:r>
            <a:rPr lang="es-MX" sz="1400" b="1" dirty="0">
              <a:solidFill>
                <a:srgbClr val="4D4D4C"/>
              </a:solidFill>
            </a:rPr>
            <a:t>Actividades para practicar:</a:t>
          </a:r>
          <a:endParaRPr lang="es-CO" sz="1400" dirty="0">
            <a:solidFill>
              <a:srgbClr val="4D4D4C"/>
            </a:solidFill>
          </a:endParaRPr>
        </a:p>
      </dgm:t>
    </dgm:pt>
    <dgm:pt modelId="{2A32FC88-8B77-47D0-BB36-DD7186C984B8}" cxnId="{040EB315-6C4E-4DA5-84A9-CE4375BD195A}" type="parTrans">
      <dgm:prSet/>
      <dgm:spPr/>
      <dgm:t>
        <a:bodyPr/>
        <a:lstStyle/>
        <a:p>
          <a:endParaRPr lang="es-CO" sz="2000">
            <a:solidFill>
              <a:srgbClr val="4D4D4C"/>
            </a:solidFill>
          </a:endParaRPr>
        </a:p>
      </dgm:t>
    </dgm:pt>
    <dgm:pt modelId="{1882F966-DB6A-4557-A57F-E6F27806A8A8}" cxnId="{040EB315-6C4E-4DA5-84A9-CE4375BD195A}" type="sibTrans">
      <dgm:prSet/>
      <dgm:spPr/>
      <dgm:t>
        <a:bodyPr/>
        <a:lstStyle/>
        <a:p>
          <a:endParaRPr lang="es-CO" sz="2000">
            <a:solidFill>
              <a:srgbClr val="4D4D4C"/>
            </a:solidFill>
          </a:endParaRPr>
        </a:p>
      </dgm:t>
    </dgm:pt>
    <dgm:pt modelId="{0B692A88-5688-4914-945F-7608465A429C}">
      <dgm:prSet custT="1"/>
      <dgm:spPr/>
      <dgm:t>
        <a:bodyPr/>
        <a:lstStyle/>
        <a:p>
          <a:r>
            <a:rPr lang="es-MX" sz="1400" dirty="0">
              <a:solidFill>
                <a:srgbClr val="4D4D4C"/>
              </a:solidFill>
            </a:rPr>
            <a:t>Asumir roles de liderazgo en proyectos o iniciativas comunitarias.</a:t>
          </a:r>
          <a:endParaRPr lang="es-CO" sz="1400" dirty="0">
            <a:solidFill>
              <a:srgbClr val="4D4D4C"/>
            </a:solidFill>
          </a:endParaRPr>
        </a:p>
      </dgm:t>
    </dgm:pt>
    <dgm:pt modelId="{C968E0B6-3523-4107-91D0-886DD6C12AC4}" cxnId="{CA660782-DBA1-470A-B94F-9594FB479757}" type="parTrans">
      <dgm:prSet/>
      <dgm:spPr/>
      <dgm:t>
        <a:bodyPr/>
        <a:lstStyle/>
        <a:p>
          <a:endParaRPr lang="es-CO" sz="2000">
            <a:solidFill>
              <a:srgbClr val="4D4D4C"/>
            </a:solidFill>
          </a:endParaRPr>
        </a:p>
      </dgm:t>
    </dgm:pt>
    <dgm:pt modelId="{E546DFC2-D91B-4687-831F-CDB5EEE8C8D1}" cxnId="{CA660782-DBA1-470A-B94F-9594FB479757}" type="sibTrans">
      <dgm:prSet/>
      <dgm:spPr/>
      <dgm:t>
        <a:bodyPr/>
        <a:lstStyle/>
        <a:p>
          <a:endParaRPr lang="es-CO" sz="2000">
            <a:solidFill>
              <a:srgbClr val="4D4D4C"/>
            </a:solidFill>
          </a:endParaRPr>
        </a:p>
      </dgm:t>
    </dgm:pt>
    <dgm:pt modelId="{A6CF500D-F72A-4622-ABFD-30ADCB259357}">
      <dgm:prSet custT="1"/>
      <dgm:spPr/>
      <dgm:t>
        <a:bodyPr/>
        <a:lstStyle/>
        <a:p>
          <a:r>
            <a:rPr lang="es-MX" sz="1400" dirty="0">
              <a:solidFill>
                <a:srgbClr val="4D4D4C"/>
              </a:solidFill>
            </a:rPr>
            <a:t>Organizar y liderar reuniones de equipo regularmente.</a:t>
          </a:r>
          <a:endParaRPr lang="es-CO" sz="1400" dirty="0">
            <a:solidFill>
              <a:srgbClr val="4D4D4C"/>
            </a:solidFill>
          </a:endParaRPr>
        </a:p>
      </dgm:t>
    </dgm:pt>
    <dgm:pt modelId="{BF6140F9-4096-41E7-B4EA-33EB507D5F5B}" cxnId="{A604CC10-4709-4985-9806-0CC4EBFCAF87}" type="parTrans">
      <dgm:prSet/>
      <dgm:spPr/>
      <dgm:t>
        <a:bodyPr/>
        <a:lstStyle/>
        <a:p>
          <a:endParaRPr lang="es-CO" sz="2000">
            <a:solidFill>
              <a:srgbClr val="4D4D4C"/>
            </a:solidFill>
          </a:endParaRPr>
        </a:p>
      </dgm:t>
    </dgm:pt>
    <dgm:pt modelId="{CF272E2F-0F72-4D6F-8FC7-C683F1FAD098}" cxnId="{A604CC10-4709-4985-9806-0CC4EBFCAF87}" type="sibTrans">
      <dgm:prSet/>
      <dgm:spPr/>
      <dgm:t>
        <a:bodyPr/>
        <a:lstStyle/>
        <a:p>
          <a:endParaRPr lang="es-CO" sz="2000">
            <a:solidFill>
              <a:srgbClr val="4D4D4C"/>
            </a:solidFill>
          </a:endParaRPr>
        </a:p>
      </dgm:t>
    </dgm:pt>
    <dgm:pt modelId="{4DAC9397-A096-4D43-B98C-1A97257DDD9F}">
      <dgm:prSet custT="1"/>
      <dgm:spPr/>
      <dgm:t>
        <a:bodyPr/>
        <a:lstStyle/>
        <a:p>
          <a:r>
            <a:rPr lang="es-MX" sz="1400" dirty="0">
              <a:solidFill>
                <a:srgbClr val="4D4D4C"/>
              </a:solidFill>
            </a:rPr>
            <a:t>Participar en cursos y talleres de liderazgo.</a:t>
          </a:r>
          <a:endParaRPr lang="es-CO" sz="1400" dirty="0">
            <a:solidFill>
              <a:srgbClr val="4D4D4C"/>
            </a:solidFill>
          </a:endParaRPr>
        </a:p>
      </dgm:t>
    </dgm:pt>
    <dgm:pt modelId="{1356938B-CA4C-4582-93F9-A579C2C82F3A}" cxnId="{0EFA5B91-19E6-4B17-AA75-E6D607F98508}" type="parTrans">
      <dgm:prSet/>
      <dgm:spPr/>
      <dgm:t>
        <a:bodyPr/>
        <a:lstStyle/>
        <a:p>
          <a:endParaRPr lang="es-CO" sz="2000">
            <a:solidFill>
              <a:srgbClr val="4D4D4C"/>
            </a:solidFill>
          </a:endParaRPr>
        </a:p>
      </dgm:t>
    </dgm:pt>
    <dgm:pt modelId="{F5367848-1883-4B98-A274-D459049DA704}" cxnId="{0EFA5B91-19E6-4B17-AA75-E6D607F98508}" type="sibTrans">
      <dgm:prSet/>
      <dgm:spPr/>
      <dgm:t>
        <a:bodyPr/>
        <a:lstStyle/>
        <a:p>
          <a:endParaRPr lang="es-CO" sz="2000">
            <a:solidFill>
              <a:srgbClr val="4D4D4C"/>
            </a:solidFill>
          </a:endParaRPr>
        </a:p>
      </dgm:t>
    </dgm:pt>
    <dgm:pt modelId="{4F83F061-A8FC-49B0-8A6C-97995DCCE8B9}" type="pres">
      <dgm:prSet presAssocID="{55FFA44F-5171-4D95-8A6E-13BB52A2F002}" presName="linearFlow" presStyleCnt="0">
        <dgm:presLayoutVars>
          <dgm:dir/>
          <dgm:animLvl val="lvl"/>
          <dgm:resizeHandles val="exact"/>
        </dgm:presLayoutVars>
      </dgm:prSet>
      <dgm:spPr/>
    </dgm:pt>
    <dgm:pt modelId="{C86261E2-F04D-456E-85D5-6D9A92D3015D}" type="pres">
      <dgm:prSet presAssocID="{7B9973EF-5A24-4397-98C9-DD7B22C792E2}" presName="composite" presStyleCnt="0"/>
      <dgm:spPr/>
    </dgm:pt>
    <dgm:pt modelId="{9A2BFB90-3B24-4AB9-9449-8B17051127CE}" type="pres">
      <dgm:prSet presAssocID="{7B9973EF-5A24-4397-98C9-DD7B22C792E2}" presName="parentText" presStyleLbl="alignNode1" presStyleIdx="0" presStyleCnt="2">
        <dgm:presLayoutVars>
          <dgm:chMax val="1"/>
          <dgm:bulletEnabled val="1"/>
        </dgm:presLayoutVars>
      </dgm:prSet>
      <dgm:spPr/>
    </dgm:pt>
    <dgm:pt modelId="{A97807FC-4230-4CCC-9D32-9E295BBCA1C9}" type="pres">
      <dgm:prSet presAssocID="{7B9973EF-5A24-4397-98C9-DD7B22C792E2}" presName="descendantText" presStyleLbl="alignAcc1" presStyleIdx="0" presStyleCnt="2">
        <dgm:presLayoutVars>
          <dgm:bulletEnabled val="1"/>
        </dgm:presLayoutVars>
      </dgm:prSet>
      <dgm:spPr/>
    </dgm:pt>
    <dgm:pt modelId="{8B11499A-0AE0-4BEB-80CB-75CD582CF2AB}" type="pres">
      <dgm:prSet presAssocID="{C7270EEB-9881-4D22-9690-BF081F1D2CF0}" presName="sp" presStyleCnt="0"/>
      <dgm:spPr/>
    </dgm:pt>
    <dgm:pt modelId="{565235E2-DD05-49F6-9E95-320DBA8D9CD3}" type="pres">
      <dgm:prSet presAssocID="{890C2359-987E-48EA-B3C0-53A0E6B6E3AC}" presName="composite" presStyleCnt="0"/>
      <dgm:spPr/>
    </dgm:pt>
    <dgm:pt modelId="{36F109A7-8826-450E-952D-18621A26D96F}" type="pres">
      <dgm:prSet presAssocID="{890C2359-987E-48EA-B3C0-53A0E6B6E3AC}" presName="parentText" presStyleLbl="alignNode1" presStyleIdx="1" presStyleCnt="2">
        <dgm:presLayoutVars>
          <dgm:chMax val="1"/>
          <dgm:bulletEnabled val="1"/>
        </dgm:presLayoutVars>
      </dgm:prSet>
      <dgm:spPr/>
    </dgm:pt>
    <dgm:pt modelId="{91038B41-9D21-4CD3-AFCC-6662857BC33D}" type="pres">
      <dgm:prSet presAssocID="{890C2359-987E-48EA-B3C0-53A0E6B6E3AC}" presName="descendantText" presStyleLbl="alignAcc1" presStyleIdx="1" presStyleCnt="2">
        <dgm:presLayoutVars>
          <dgm:bulletEnabled val="1"/>
        </dgm:presLayoutVars>
      </dgm:prSet>
      <dgm:spPr/>
    </dgm:pt>
  </dgm:ptLst>
  <dgm:cxnLst>
    <dgm:cxn modelId="{4430E40C-7B35-46E0-AB3D-0BE0CFDD8531}" type="presOf" srcId="{2DEC190B-C5BC-470C-BEC9-4F08D60CE0D5}" destId="{A97807FC-4230-4CCC-9D32-9E295BBCA1C9}" srcOrd="0" destOrd="1" presId="urn:microsoft.com/office/officeart/2005/8/layout/chevron2"/>
    <dgm:cxn modelId="{A604CC10-4709-4985-9806-0CC4EBFCAF87}" srcId="{AECCFAB0-C9DF-4425-8553-841AE8D52F82}" destId="{A6CF500D-F72A-4622-ABFD-30ADCB259357}" srcOrd="1" destOrd="0" parTransId="{BF6140F9-4096-41E7-B4EA-33EB507D5F5B}" sibTransId="{CF272E2F-0F72-4D6F-8FC7-C683F1FAD098}"/>
    <dgm:cxn modelId="{040EB315-6C4E-4DA5-84A9-CE4375BD195A}" srcId="{890C2359-987E-48EA-B3C0-53A0E6B6E3AC}" destId="{AECCFAB0-C9DF-4425-8553-841AE8D52F82}" srcOrd="1" destOrd="0" parTransId="{2A32FC88-8B77-47D0-BB36-DD7186C984B8}" sibTransId="{1882F966-DB6A-4557-A57F-E6F27806A8A8}"/>
    <dgm:cxn modelId="{5A489B17-BBE9-4D78-AD65-743D6A28E554}" type="presOf" srcId="{7895059B-07E2-47A2-AD59-9ECB1EDFE648}" destId="{A97807FC-4230-4CCC-9D32-9E295BBCA1C9}" srcOrd="0" destOrd="2" presId="urn:microsoft.com/office/officeart/2005/8/layout/chevron2"/>
    <dgm:cxn modelId="{CFCCB31B-AF3C-40D6-89F4-C8284677BC2C}" type="presOf" srcId="{3BD23AE7-D9D5-45AE-ACD5-A729D840F30B}" destId="{A97807FC-4230-4CCC-9D32-9E295BBCA1C9}" srcOrd="0" destOrd="0" presId="urn:microsoft.com/office/officeart/2005/8/layout/chevron2"/>
    <dgm:cxn modelId="{4406B61C-E7D5-4FB9-B668-54273EEE4D06}" type="presOf" srcId="{0B692A88-5688-4914-945F-7608465A429C}" destId="{91038B41-9D21-4CD3-AFCC-6662857BC33D}" srcOrd="0" destOrd="5" presId="urn:microsoft.com/office/officeart/2005/8/layout/chevron2"/>
    <dgm:cxn modelId="{8BC2FC23-54D8-49BE-93E5-9C555D3CDC88}" type="presOf" srcId="{936EA9DB-B629-4657-905A-CDDC0AE8DB11}" destId="{91038B41-9D21-4CD3-AFCC-6662857BC33D}" srcOrd="0" destOrd="3" presId="urn:microsoft.com/office/officeart/2005/8/layout/chevron2"/>
    <dgm:cxn modelId="{1BEA5327-112E-4513-90C7-C98F1AC08D8E}" srcId="{7B9973EF-5A24-4397-98C9-DD7B22C792E2}" destId="{ACD9B5F4-5CCF-46C2-9B9E-6B2184FF0D8F}" srcOrd="1" destOrd="0" parTransId="{91CCD8B2-96F3-4408-BDF2-E0A209C88D9D}" sibTransId="{61AD2E19-9138-4024-9E01-585801BBCEE0}"/>
    <dgm:cxn modelId="{A37D6134-CB39-4C4A-9AE5-798BC19E5598}" type="presOf" srcId="{AECCFAB0-C9DF-4425-8553-841AE8D52F82}" destId="{91038B41-9D21-4CD3-AFCC-6662857BC33D}" srcOrd="0" destOrd="4" presId="urn:microsoft.com/office/officeart/2005/8/layout/chevron2"/>
    <dgm:cxn modelId="{ABAB595E-5683-4706-B214-D27D3051A40E}" type="presOf" srcId="{C9910567-3B3F-4261-B9BE-CD40BB5F36A8}" destId="{A97807FC-4230-4CCC-9D32-9E295BBCA1C9}" srcOrd="0" destOrd="3" presId="urn:microsoft.com/office/officeart/2005/8/layout/chevron2"/>
    <dgm:cxn modelId="{889A0A5F-FADD-4B33-AB03-5FB9D4C2C851}" type="presOf" srcId="{890C2359-987E-48EA-B3C0-53A0E6B6E3AC}" destId="{36F109A7-8826-450E-952D-18621A26D96F}" srcOrd="0" destOrd="0" presId="urn:microsoft.com/office/officeart/2005/8/layout/chevron2"/>
    <dgm:cxn modelId="{D576E242-FB65-432E-9ABA-D96A5330069A}" srcId="{26E70232-220A-429A-A94E-363CC717C5A1}" destId="{936EA9DB-B629-4657-905A-CDDC0AE8DB11}" srcOrd="2" destOrd="0" parTransId="{4F63DAC7-186B-4672-AD26-7EF773DD185D}" sibTransId="{88455694-EAB2-4A4C-BC6D-C4AFB993FB94}"/>
    <dgm:cxn modelId="{A33A3345-EA0D-44E1-8236-75C23E74C621}" type="presOf" srcId="{26E70232-220A-429A-A94E-363CC717C5A1}" destId="{91038B41-9D21-4CD3-AFCC-6662857BC33D}" srcOrd="0" destOrd="0" presId="urn:microsoft.com/office/officeart/2005/8/layout/chevron2"/>
    <dgm:cxn modelId="{2FFC2069-FC30-4612-9571-E54DF62445CA}" srcId="{7B9973EF-5A24-4397-98C9-DD7B22C792E2}" destId="{3BD23AE7-D9D5-45AE-ACD5-A729D840F30B}" srcOrd="0" destOrd="0" parTransId="{58FB6E8B-9930-47D7-9341-B4828DD64ACB}" sibTransId="{4ED4198D-85B2-4DBC-90AD-960FAEE91B66}"/>
    <dgm:cxn modelId="{762DA252-5564-4D90-BD1D-13A4DF943C30}" type="presOf" srcId="{A6CF500D-F72A-4622-ABFD-30ADCB259357}" destId="{91038B41-9D21-4CD3-AFCC-6662857BC33D}" srcOrd="0" destOrd="6" presId="urn:microsoft.com/office/officeart/2005/8/layout/chevron2"/>
    <dgm:cxn modelId="{93684974-F3F3-402F-9605-F69676B19E11}" type="presOf" srcId="{4C47289E-7E36-4F61-AB1F-423AC9615C1D}" destId="{A97807FC-4230-4CCC-9D32-9E295BBCA1C9}" srcOrd="0" destOrd="4" presId="urn:microsoft.com/office/officeart/2005/8/layout/chevron2"/>
    <dgm:cxn modelId="{DDBCFD55-9912-46BB-BBCB-DF61EA279A52}" type="presOf" srcId="{9B02D725-6671-4661-86E2-FD2489277CC8}" destId="{91038B41-9D21-4CD3-AFCC-6662857BC33D}" srcOrd="0" destOrd="2" presId="urn:microsoft.com/office/officeart/2005/8/layout/chevron2"/>
    <dgm:cxn modelId="{2EEF7A77-D138-4F29-AB87-CC43AADF5B07}" type="presOf" srcId="{55FFA44F-5171-4D95-8A6E-13BB52A2F002}" destId="{4F83F061-A8FC-49B0-8A6C-97995DCCE8B9}" srcOrd="0" destOrd="0" presId="urn:microsoft.com/office/officeart/2005/8/layout/chevron2"/>
    <dgm:cxn modelId="{CA660782-DBA1-470A-B94F-9594FB479757}" srcId="{AECCFAB0-C9DF-4425-8553-841AE8D52F82}" destId="{0B692A88-5688-4914-945F-7608465A429C}" srcOrd="0" destOrd="0" parTransId="{C968E0B6-3523-4107-91D0-886DD6C12AC4}" sibTransId="{E546DFC2-D91B-4687-831F-CDB5EEE8C8D1}"/>
    <dgm:cxn modelId="{536BB782-327E-4506-B130-19F536CC0776}" srcId="{890C2359-987E-48EA-B3C0-53A0E6B6E3AC}" destId="{26E70232-220A-429A-A94E-363CC717C5A1}" srcOrd="0" destOrd="0" parTransId="{618AD32B-92E0-46A8-8EC4-6F900053E191}" sibTransId="{1359D2BE-7C56-4C5B-B144-163DFFCE2341}"/>
    <dgm:cxn modelId="{0A3FDA8F-4CCC-488E-8086-73F1D780DC59}" srcId="{ACD9B5F4-5CCF-46C2-9B9E-6B2184FF0D8F}" destId="{D35844CF-1031-41DC-B860-7C79F06BADF5}" srcOrd="1" destOrd="0" parTransId="{824D5429-EB44-4123-9010-BB9217B6ED44}" sibTransId="{620CB1AD-8D15-4D14-AFF1-69C923A34245}"/>
    <dgm:cxn modelId="{0EFA5B91-19E6-4B17-AA75-E6D607F98508}" srcId="{AECCFAB0-C9DF-4425-8553-841AE8D52F82}" destId="{4DAC9397-A096-4D43-B98C-1A97257DDD9F}" srcOrd="2" destOrd="0" parTransId="{1356938B-CA4C-4582-93F9-A579C2C82F3A}" sibTransId="{F5367848-1883-4B98-A274-D459049DA704}"/>
    <dgm:cxn modelId="{52E2C7A0-43BF-4BCB-BCB6-5A9DD3E6E082}" srcId="{ACD9B5F4-5CCF-46C2-9B9E-6B2184FF0D8F}" destId="{ABF8296E-CB45-4156-8C22-FEECA0B89A9A}" srcOrd="0" destOrd="0" parTransId="{684BAE90-AF28-4D6C-9A45-BE4459B04FC8}" sibTransId="{C1280107-724E-43D6-9A76-6D6A58ED702D}"/>
    <dgm:cxn modelId="{E31AF1A6-F88D-4E41-8177-630AAB3EDB37}" srcId="{26E70232-220A-429A-A94E-363CC717C5A1}" destId="{9B02D725-6671-4661-86E2-FD2489277CC8}" srcOrd="1" destOrd="0" parTransId="{F334561E-738D-4979-97D0-FD14AAA8E96F}" sibTransId="{29315FB2-464D-4EB5-B35E-DA7F1BA1957A}"/>
    <dgm:cxn modelId="{AF4BC9AB-4201-4EA6-9BDF-7976D85C6DAC}" srcId="{3BD23AE7-D9D5-45AE-ACD5-A729D840F30B}" destId="{4C47289E-7E36-4F61-AB1F-423AC9615C1D}" srcOrd="3" destOrd="0" parTransId="{2953ACC2-F1A7-45F0-969D-17B31A33B0A7}" sibTransId="{1B9A7930-AB05-4A98-BF24-BBCBB2A6F7AA}"/>
    <dgm:cxn modelId="{C04FE1AB-8058-48FE-9B61-DC7F7FD8DA20}" type="presOf" srcId="{4DAC9397-A096-4D43-B98C-1A97257DDD9F}" destId="{91038B41-9D21-4CD3-AFCC-6662857BC33D}" srcOrd="0" destOrd="7" presId="urn:microsoft.com/office/officeart/2005/8/layout/chevron2"/>
    <dgm:cxn modelId="{2E5ECBAD-AECE-4E5F-8869-F32E8FB9F1EC}" srcId="{55FFA44F-5171-4D95-8A6E-13BB52A2F002}" destId="{7B9973EF-5A24-4397-98C9-DD7B22C792E2}" srcOrd="0" destOrd="0" parTransId="{D5B50555-81BA-4ABE-89C8-0DAA7C64623A}" sibTransId="{C7270EEB-9881-4D22-9690-BF081F1D2CF0}"/>
    <dgm:cxn modelId="{5C2A65B5-064C-4664-A9CF-0ACBE92EEEF4}" srcId="{26E70232-220A-429A-A94E-363CC717C5A1}" destId="{A5FA18BD-3893-40E7-84F7-491D980FDBBC}" srcOrd="0" destOrd="0" parTransId="{D03D8DA6-7E6D-407C-BAF3-F28FE0775BFE}" sibTransId="{0B65DEBA-1575-40F6-B2B6-CE536221544A}"/>
    <dgm:cxn modelId="{F55EC4BD-AAEA-4FC0-8A41-EA85927F3621}" srcId="{3BD23AE7-D9D5-45AE-ACD5-A729D840F30B}" destId="{C9910567-3B3F-4261-B9BE-CD40BB5F36A8}" srcOrd="2" destOrd="0" parTransId="{342E8BD9-281B-4F9D-B341-485556175BE0}" sibTransId="{C1168C03-333B-474D-ABF1-E931E5014B26}"/>
    <dgm:cxn modelId="{D490C1C0-2420-4117-94A5-7E212284A161}" srcId="{3BD23AE7-D9D5-45AE-ACD5-A729D840F30B}" destId="{2DEC190B-C5BC-470C-BEC9-4F08D60CE0D5}" srcOrd="0" destOrd="0" parTransId="{E0B1EB58-AE84-498F-BAF9-0922B0A23932}" sibTransId="{7478BFD4-22B4-41D4-8D68-4F8E55DF4115}"/>
    <dgm:cxn modelId="{AF530DC5-EA37-41FE-9D7C-8BC43B568B01}" type="presOf" srcId="{A5FA18BD-3893-40E7-84F7-491D980FDBBC}" destId="{91038B41-9D21-4CD3-AFCC-6662857BC33D}" srcOrd="0" destOrd="1" presId="urn:microsoft.com/office/officeart/2005/8/layout/chevron2"/>
    <dgm:cxn modelId="{E10A53CF-F9A3-446B-86A1-20938CD49913}" type="presOf" srcId="{ABF8296E-CB45-4156-8C22-FEECA0B89A9A}" destId="{A97807FC-4230-4CCC-9D32-9E295BBCA1C9}" srcOrd="0" destOrd="6" presId="urn:microsoft.com/office/officeart/2005/8/layout/chevron2"/>
    <dgm:cxn modelId="{3992B5D2-47B8-4497-BC2F-00EA72F421AD}" srcId="{ACD9B5F4-5CCF-46C2-9B9E-6B2184FF0D8F}" destId="{E407011F-9E5D-4B73-95AF-CE3DBDECFC8B}" srcOrd="2" destOrd="0" parTransId="{56CA331D-35A6-4923-AB38-E1E25195EB67}" sibTransId="{513B5828-9364-41A2-BAE2-3DDB9CEEA197}"/>
    <dgm:cxn modelId="{DFEEE0D3-9A3E-4256-9CBD-9848DEB3CC9D}" srcId="{55FFA44F-5171-4D95-8A6E-13BB52A2F002}" destId="{890C2359-987E-48EA-B3C0-53A0E6B6E3AC}" srcOrd="1" destOrd="0" parTransId="{C6264363-392B-43AB-9D95-7A8838946EDD}" sibTransId="{C4D90CA4-1222-41DF-886C-1E412C978199}"/>
    <dgm:cxn modelId="{730F96DB-D262-4924-99AC-20A5057045B6}" type="presOf" srcId="{E407011F-9E5D-4B73-95AF-CE3DBDECFC8B}" destId="{A97807FC-4230-4CCC-9D32-9E295BBCA1C9}" srcOrd="0" destOrd="8" presId="urn:microsoft.com/office/officeart/2005/8/layout/chevron2"/>
    <dgm:cxn modelId="{0D6AE3E7-592A-47EF-88F9-DCBBB9A5A8D7}" srcId="{3BD23AE7-D9D5-45AE-ACD5-A729D840F30B}" destId="{7895059B-07E2-47A2-AD59-9ECB1EDFE648}" srcOrd="1" destOrd="0" parTransId="{71E0F823-1913-4D0E-862F-07BB181F1242}" sibTransId="{87363EE6-EC9A-4840-B882-1503F01EBD1E}"/>
    <dgm:cxn modelId="{59799DF9-EC57-4832-B912-B63C02ACEE71}" type="presOf" srcId="{7B9973EF-5A24-4397-98C9-DD7B22C792E2}" destId="{9A2BFB90-3B24-4AB9-9449-8B17051127CE}" srcOrd="0" destOrd="0" presId="urn:microsoft.com/office/officeart/2005/8/layout/chevron2"/>
    <dgm:cxn modelId="{751B58FF-B6BE-41D7-A61C-5C90E32DCC1F}" type="presOf" srcId="{ACD9B5F4-5CCF-46C2-9B9E-6B2184FF0D8F}" destId="{A97807FC-4230-4CCC-9D32-9E295BBCA1C9}" srcOrd="0" destOrd="5" presId="urn:microsoft.com/office/officeart/2005/8/layout/chevron2"/>
    <dgm:cxn modelId="{BCBBBEFF-1DB0-4417-B6BC-25740E8547B5}" type="presOf" srcId="{D35844CF-1031-41DC-B860-7C79F06BADF5}" destId="{A97807FC-4230-4CCC-9D32-9E295BBCA1C9}" srcOrd="0" destOrd="7" presId="urn:microsoft.com/office/officeart/2005/8/layout/chevron2"/>
    <dgm:cxn modelId="{8E84F5F9-19D7-4857-93AF-EAE975984D0F}" type="presParOf" srcId="{4F83F061-A8FC-49B0-8A6C-97995DCCE8B9}" destId="{C86261E2-F04D-456E-85D5-6D9A92D3015D}" srcOrd="0" destOrd="0" presId="urn:microsoft.com/office/officeart/2005/8/layout/chevron2"/>
    <dgm:cxn modelId="{73F70CB4-53C5-4934-8FBA-E6F3BDC85E14}" type="presParOf" srcId="{C86261E2-F04D-456E-85D5-6D9A92D3015D}" destId="{9A2BFB90-3B24-4AB9-9449-8B17051127CE}" srcOrd="0" destOrd="0" presId="urn:microsoft.com/office/officeart/2005/8/layout/chevron2"/>
    <dgm:cxn modelId="{8FF6EA35-B58A-4782-A5EF-6290F41EAC33}" type="presParOf" srcId="{C86261E2-F04D-456E-85D5-6D9A92D3015D}" destId="{A97807FC-4230-4CCC-9D32-9E295BBCA1C9}" srcOrd="1" destOrd="0" presId="urn:microsoft.com/office/officeart/2005/8/layout/chevron2"/>
    <dgm:cxn modelId="{4B4B7D87-131F-4F12-9ABD-0873A1B9A914}" type="presParOf" srcId="{4F83F061-A8FC-49B0-8A6C-97995DCCE8B9}" destId="{8B11499A-0AE0-4BEB-80CB-75CD582CF2AB}" srcOrd="1" destOrd="0" presId="urn:microsoft.com/office/officeart/2005/8/layout/chevron2"/>
    <dgm:cxn modelId="{42FC6325-59E7-41D2-AFFB-DC4C8EC70211}" type="presParOf" srcId="{4F83F061-A8FC-49B0-8A6C-97995DCCE8B9}" destId="{565235E2-DD05-49F6-9E95-320DBA8D9CD3}" srcOrd="2" destOrd="0" presId="urn:microsoft.com/office/officeart/2005/8/layout/chevron2"/>
    <dgm:cxn modelId="{9E0C2929-EDDE-4229-81F4-1230055CAEF3}" type="presParOf" srcId="{565235E2-DD05-49F6-9E95-320DBA8D9CD3}" destId="{36F109A7-8826-450E-952D-18621A26D96F}" srcOrd="0" destOrd="0" presId="urn:microsoft.com/office/officeart/2005/8/layout/chevron2"/>
    <dgm:cxn modelId="{3417C0DD-2000-48D8-AE4A-F90F515A6772}" type="presParOf" srcId="{565235E2-DD05-49F6-9E95-320DBA8D9CD3}" destId="{91038B41-9D21-4CD3-AFCC-6662857BC33D}"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5FFA44F-5171-4D95-8A6E-13BB52A2F002}" type="doc">
      <dgm:prSet loTypeId="urn:microsoft.com/office/officeart/2005/8/layout/chevron2" loCatId="process" qsTypeId="urn:microsoft.com/office/officeart/2005/8/quickstyle/simple4" qsCatId="simple" csTypeId="urn:microsoft.com/office/officeart/2005/8/colors/colorful5" csCatId="colorful" phldr="1"/>
      <dgm:spPr/>
      <dgm:t>
        <a:bodyPr/>
        <a:lstStyle/>
        <a:p>
          <a:endParaRPr lang="es-CO"/>
        </a:p>
      </dgm:t>
    </dgm:pt>
    <dgm:pt modelId="{7B9973EF-5A24-4397-98C9-DD7B22C792E2}">
      <dgm:prSet custT="1"/>
      <dgm:spPr/>
      <dgm:t>
        <a:bodyPr/>
        <a:lstStyle/>
        <a:p>
          <a:r>
            <a:rPr lang="es-CO" sz="3200" b="1" dirty="0">
              <a:solidFill>
                <a:srgbClr val="4D4D4C"/>
              </a:solidFill>
            </a:rPr>
            <a:t>3. Trabajo en Equipo</a:t>
          </a:r>
          <a:endParaRPr lang="es-CO" sz="3200" dirty="0">
            <a:solidFill>
              <a:srgbClr val="4D4D4C"/>
            </a:solidFill>
          </a:endParaRPr>
        </a:p>
      </dgm:t>
    </dgm:pt>
    <dgm:pt modelId="{D5B50555-81BA-4ABE-89C8-0DAA7C64623A}" cxnId="{2E5ECBAD-AECE-4E5F-8869-F32E8FB9F1EC}" type="parTrans">
      <dgm:prSet/>
      <dgm:spPr/>
      <dgm:t>
        <a:bodyPr/>
        <a:lstStyle/>
        <a:p>
          <a:endParaRPr lang="es-CO" sz="2400">
            <a:solidFill>
              <a:srgbClr val="4D4D4C"/>
            </a:solidFill>
          </a:endParaRPr>
        </a:p>
      </dgm:t>
    </dgm:pt>
    <dgm:pt modelId="{C7270EEB-9881-4D22-9690-BF081F1D2CF0}" cxnId="{2E5ECBAD-AECE-4E5F-8869-F32E8FB9F1EC}" type="sibTrans">
      <dgm:prSet/>
      <dgm:spPr/>
      <dgm:t>
        <a:bodyPr/>
        <a:lstStyle/>
        <a:p>
          <a:endParaRPr lang="es-CO" sz="2400">
            <a:solidFill>
              <a:srgbClr val="4D4D4C"/>
            </a:solidFill>
          </a:endParaRPr>
        </a:p>
      </dgm:t>
    </dgm:pt>
    <dgm:pt modelId="{FBC0ACFE-BD74-441F-AF57-EAA2E4125EFB}">
      <dgm:prSet custT="1"/>
      <dgm:spPr/>
      <dgm:t>
        <a:bodyPr/>
        <a:lstStyle/>
        <a:p>
          <a:r>
            <a:rPr lang="es-CO" sz="1400" b="1">
              <a:solidFill>
                <a:srgbClr val="4D4D4C"/>
              </a:solidFill>
            </a:rPr>
            <a:t>Técnicas y Estrategias:</a:t>
          </a:r>
          <a:endParaRPr lang="es-CO" sz="1400" dirty="0">
            <a:solidFill>
              <a:srgbClr val="4D4D4C"/>
            </a:solidFill>
          </a:endParaRPr>
        </a:p>
      </dgm:t>
    </dgm:pt>
    <dgm:pt modelId="{216F62F1-E97D-4A03-9371-054AD40EC68E}" cxnId="{7EA34231-1791-4440-A761-0E397CEA0E47}" type="parTrans">
      <dgm:prSet/>
      <dgm:spPr/>
      <dgm:t>
        <a:bodyPr/>
        <a:lstStyle/>
        <a:p>
          <a:endParaRPr lang="es-CO" sz="2000">
            <a:solidFill>
              <a:srgbClr val="4D4D4C"/>
            </a:solidFill>
          </a:endParaRPr>
        </a:p>
      </dgm:t>
    </dgm:pt>
    <dgm:pt modelId="{C6ABC233-EE99-4651-B254-0F312DFA6BD5}" cxnId="{7EA34231-1791-4440-A761-0E397CEA0E47}" type="sibTrans">
      <dgm:prSet/>
      <dgm:spPr/>
      <dgm:t>
        <a:bodyPr/>
        <a:lstStyle/>
        <a:p>
          <a:endParaRPr lang="es-CO" sz="2000">
            <a:solidFill>
              <a:srgbClr val="4D4D4C"/>
            </a:solidFill>
          </a:endParaRPr>
        </a:p>
      </dgm:t>
    </dgm:pt>
    <dgm:pt modelId="{D771433A-A754-4718-9C68-DC9BEC96183F}">
      <dgm:prSet custT="1"/>
      <dgm:spPr/>
      <dgm:t>
        <a:bodyPr/>
        <a:lstStyle/>
        <a:p>
          <a:pPr>
            <a:buFont typeface="Arial" panose="020B0604020202020204" pitchFamily="34" charset="0"/>
            <a:buChar char="•"/>
          </a:pPr>
          <a:r>
            <a:rPr lang="es-MX" sz="1400" b="1" dirty="0">
              <a:solidFill>
                <a:srgbClr val="4D4D4C"/>
              </a:solidFill>
            </a:rPr>
            <a:t>Construcción de equipos:</a:t>
          </a:r>
          <a:r>
            <a:rPr lang="es-MX" sz="1400" dirty="0">
              <a:solidFill>
                <a:srgbClr val="4D4D4C"/>
              </a:solidFill>
            </a:rPr>
            <a:t> realizar actividades de </a:t>
          </a:r>
          <a:r>
            <a:rPr lang="es-MX" sz="1400" dirty="0" err="1">
              <a:solidFill>
                <a:srgbClr val="4D4D4C"/>
              </a:solidFill>
            </a:rPr>
            <a:t>team-building</a:t>
          </a:r>
          <a:r>
            <a:rPr lang="es-MX" sz="1400" dirty="0">
              <a:solidFill>
                <a:srgbClr val="4D4D4C"/>
              </a:solidFill>
            </a:rPr>
            <a:t> para fortalecer la cohesión del equipo.</a:t>
          </a:r>
        </a:p>
      </dgm:t>
    </dgm:pt>
    <dgm:pt modelId="{4D0D1BBC-4FA8-4E23-836F-7DF155976502}" cxnId="{30B94676-41FE-42EC-B0BE-A128F6FA4EB7}" type="parTrans">
      <dgm:prSet/>
      <dgm:spPr/>
      <dgm:t>
        <a:bodyPr/>
        <a:lstStyle/>
        <a:p>
          <a:endParaRPr lang="es-CO" sz="2000">
            <a:solidFill>
              <a:srgbClr val="4D4D4C"/>
            </a:solidFill>
          </a:endParaRPr>
        </a:p>
      </dgm:t>
    </dgm:pt>
    <dgm:pt modelId="{062E71FB-E93D-4C84-9DBE-F4C3417A5DE6}" cxnId="{30B94676-41FE-42EC-B0BE-A128F6FA4EB7}" type="sibTrans">
      <dgm:prSet/>
      <dgm:spPr/>
      <dgm:t>
        <a:bodyPr/>
        <a:lstStyle/>
        <a:p>
          <a:endParaRPr lang="es-CO" sz="2000">
            <a:solidFill>
              <a:srgbClr val="4D4D4C"/>
            </a:solidFill>
          </a:endParaRPr>
        </a:p>
      </dgm:t>
    </dgm:pt>
    <dgm:pt modelId="{2AAE74ED-E2BF-4D86-8D32-AD81E5F1B7E8}">
      <dgm:prSet custT="1"/>
      <dgm:spPr/>
      <dgm:t>
        <a:bodyPr/>
        <a:lstStyle/>
        <a:p>
          <a:pPr>
            <a:buFont typeface="Arial" panose="020B0604020202020204" pitchFamily="34" charset="0"/>
            <a:buChar char="•"/>
          </a:pPr>
          <a:r>
            <a:rPr lang="es-MX" sz="1400" b="1" dirty="0">
              <a:solidFill>
                <a:srgbClr val="4D4D4C"/>
              </a:solidFill>
            </a:rPr>
            <a:t>Comunicación abierta:</a:t>
          </a:r>
          <a:r>
            <a:rPr lang="es-MX" sz="1400" dirty="0">
              <a:solidFill>
                <a:srgbClr val="4D4D4C"/>
              </a:solidFill>
            </a:rPr>
            <a:t> fomentar un ambiente donde todos se sientan cómodos compartiendo ideas y opiniones.</a:t>
          </a:r>
        </a:p>
      </dgm:t>
    </dgm:pt>
    <dgm:pt modelId="{6088B663-2B34-456B-91CB-5104A49161BD}" cxnId="{37E009DD-13F8-4214-BA90-468DE60C5507}" type="parTrans">
      <dgm:prSet/>
      <dgm:spPr/>
      <dgm:t>
        <a:bodyPr/>
        <a:lstStyle/>
        <a:p>
          <a:endParaRPr lang="es-CO" sz="2000">
            <a:solidFill>
              <a:srgbClr val="4D4D4C"/>
            </a:solidFill>
          </a:endParaRPr>
        </a:p>
      </dgm:t>
    </dgm:pt>
    <dgm:pt modelId="{C60C0AAC-67DE-40CE-AE93-7FA46B410EBD}" cxnId="{37E009DD-13F8-4214-BA90-468DE60C5507}" type="sibTrans">
      <dgm:prSet/>
      <dgm:spPr/>
      <dgm:t>
        <a:bodyPr/>
        <a:lstStyle/>
        <a:p>
          <a:endParaRPr lang="es-CO" sz="2000">
            <a:solidFill>
              <a:srgbClr val="4D4D4C"/>
            </a:solidFill>
          </a:endParaRPr>
        </a:p>
      </dgm:t>
    </dgm:pt>
    <dgm:pt modelId="{F9684247-492E-4D52-A2F0-42F8C741F2EC}">
      <dgm:prSet custT="1"/>
      <dgm:spPr/>
      <dgm:t>
        <a:bodyPr/>
        <a:lstStyle/>
        <a:p>
          <a:pPr>
            <a:buFont typeface="Arial" panose="020B0604020202020204" pitchFamily="34" charset="0"/>
            <a:buChar char="•"/>
          </a:pPr>
          <a:r>
            <a:rPr lang="es-MX" sz="1400" b="1" dirty="0">
              <a:solidFill>
                <a:srgbClr val="4D4D4C"/>
              </a:solidFill>
            </a:rPr>
            <a:t>Resolución colaborativa de problemas:</a:t>
          </a:r>
          <a:r>
            <a:rPr lang="es-MX" sz="1400" dirty="0">
              <a:solidFill>
                <a:srgbClr val="4D4D4C"/>
              </a:solidFill>
            </a:rPr>
            <a:t> involucrar a todo el equipo en la búsqueda de soluciones.</a:t>
          </a:r>
        </a:p>
      </dgm:t>
    </dgm:pt>
    <dgm:pt modelId="{F3E5E463-C107-47AF-8D04-86189ADFFD17}" cxnId="{9D64FEBE-E2A2-4F2D-ACF4-E454670D4DD1}" type="parTrans">
      <dgm:prSet/>
      <dgm:spPr/>
      <dgm:t>
        <a:bodyPr/>
        <a:lstStyle/>
        <a:p>
          <a:endParaRPr lang="es-CO" sz="2000">
            <a:solidFill>
              <a:srgbClr val="4D4D4C"/>
            </a:solidFill>
          </a:endParaRPr>
        </a:p>
      </dgm:t>
    </dgm:pt>
    <dgm:pt modelId="{94FFF01A-1926-48EB-9746-D36D974AA3A9}" cxnId="{9D64FEBE-E2A2-4F2D-ACF4-E454670D4DD1}" type="sibTrans">
      <dgm:prSet/>
      <dgm:spPr/>
      <dgm:t>
        <a:bodyPr/>
        <a:lstStyle/>
        <a:p>
          <a:endParaRPr lang="es-CO" sz="2000">
            <a:solidFill>
              <a:srgbClr val="4D4D4C"/>
            </a:solidFill>
          </a:endParaRPr>
        </a:p>
      </dgm:t>
    </dgm:pt>
    <dgm:pt modelId="{2287E7A3-3E44-47BC-98ED-2BC18717C305}">
      <dgm:prSet custT="1"/>
      <dgm:spPr/>
      <dgm:t>
        <a:bodyPr/>
        <a:lstStyle/>
        <a:p>
          <a:r>
            <a:rPr lang="es-CO" sz="1400" b="1" dirty="0">
              <a:solidFill>
                <a:srgbClr val="4D4D4C"/>
              </a:solidFill>
            </a:rPr>
            <a:t>Actividades para practicar:</a:t>
          </a:r>
          <a:endParaRPr lang="es-CO" sz="1400" dirty="0">
            <a:solidFill>
              <a:srgbClr val="4D4D4C"/>
            </a:solidFill>
          </a:endParaRPr>
        </a:p>
      </dgm:t>
    </dgm:pt>
    <dgm:pt modelId="{7EB2D927-EC36-4AB2-B4AF-69FEFC62148F}" cxnId="{5A3B8D4F-1639-453D-A330-7651DBBC4919}" type="parTrans">
      <dgm:prSet/>
      <dgm:spPr/>
      <dgm:t>
        <a:bodyPr/>
        <a:lstStyle/>
        <a:p>
          <a:endParaRPr lang="es-CO" sz="2000">
            <a:solidFill>
              <a:srgbClr val="4D4D4C"/>
            </a:solidFill>
          </a:endParaRPr>
        </a:p>
      </dgm:t>
    </dgm:pt>
    <dgm:pt modelId="{AC5D1F35-8C9A-4EDE-ABE4-87BE6CD9693D}" cxnId="{5A3B8D4F-1639-453D-A330-7651DBBC4919}" type="sibTrans">
      <dgm:prSet/>
      <dgm:spPr/>
      <dgm:t>
        <a:bodyPr/>
        <a:lstStyle/>
        <a:p>
          <a:endParaRPr lang="es-CO" sz="2000">
            <a:solidFill>
              <a:srgbClr val="4D4D4C"/>
            </a:solidFill>
          </a:endParaRPr>
        </a:p>
      </dgm:t>
    </dgm:pt>
    <dgm:pt modelId="{E7FBBDCB-AA78-42F2-BEB0-D69B26C85C88}">
      <dgm:prSet custT="1"/>
      <dgm:spPr/>
      <dgm:t>
        <a:bodyPr/>
        <a:lstStyle/>
        <a:p>
          <a:pPr>
            <a:buFont typeface="Arial" panose="020B0604020202020204" pitchFamily="34" charset="0"/>
            <a:buChar char="•"/>
          </a:pPr>
          <a:r>
            <a:rPr lang="es-MX" sz="1400" dirty="0">
              <a:solidFill>
                <a:srgbClr val="4D4D4C"/>
              </a:solidFill>
            </a:rPr>
            <a:t>Organizar retiros o actividades de integración para el equipo.</a:t>
          </a:r>
        </a:p>
      </dgm:t>
    </dgm:pt>
    <dgm:pt modelId="{1F43AA23-1D91-41B1-82BC-AD7496353C65}" cxnId="{1C059AFB-2FCC-4420-A281-3D7A058B370A}" type="parTrans">
      <dgm:prSet/>
      <dgm:spPr/>
      <dgm:t>
        <a:bodyPr/>
        <a:lstStyle/>
        <a:p>
          <a:endParaRPr lang="es-CO" sz="2000">
            <a:solidFill>
              <a:srgbClr val="4D4D4C"/>
            </a:solidFill>
          </a:endParaRPr>
        </a:p>
      </dgm:t>
    </dgm:pt>
    <dgm:pt modelId="{AC881213-AD7A-4164-B701-13239ADBE13D}" cxnId="{1C059AFB-2FCC-4420-A281-3D7A058B370A}" type="sibTrans">
      <dgm:prSet/>
      <dgm:spPr/>
      <dgm:t>
        <a:bodyPr/>
        <a:lstStyle/>
        <a:p>
          <a:endParaRPr lang="es-CO" sz="2000">
            <a:solidFill>
              <a:srgbClr val="4D4D4C"/>
            </a:solidFill>
          </a:endParaRPr>
        </a:p>
      </dgm:t>
    </dgm:pt>
    <dgm:pt modelId="{10F5EB46-D529-4D37-AC97-3F64BEFE5BB1}">
      <dgm:prSet custT="1"/>
      <dgm:spPr/>
      <dgm:t>
        <a:bodyPr/>
        <a:lstStyle/>
        <a:p>
          <a:pPr>
            <a:buFont typeface="Arial" panose="020B0604020202020204" pitchFamily="34" charset="0"/>
            <a:buChar char="•"/>
          </a:pPr>
          <a:r>
            <a:rPr lang="es-CO" sz="1400">
              <a:solidFill>
                <a:srgbClr val="4D4D4C"/>
              </a:solidFill>
            </a:rPr>
            <a:t>Implementar reuniones regulares de brainstorming.</a:t>
          </a:r>
          <a:endParaRPr lang="es-CO" sz="1400" dirty="0">
            <a:solidFill>
              <a:srgbClr val="4D4D4C"/>
            </a:solidFill>
          </a:endParaRPr>
        </a:p>
      </dgm:t>
    </dgm:pt>
    <dgm:pt modelId="{14C9ADB3-CA0D-4BAB-A7E2-15A2C2E13588}" cxnId="{CBC5298F-6369-4D3A-84B3-19EB9BCF0336}" type="parTrans">
      <dgm:prSet/>
      <dgm:spPr/>
      <dgm:t>
        <a:bodyPr/>
        <a:lstStyle/>
        <a:p>
          <a:endParaRPr lang="es-CO" sz="2000">
            <a:solidFill>
              <a:srgbClr val="4D4D4C"/>
            </a:solidFill>
          </a:endParaRPr>
        </a:p>
      </dgm:t>
    </dgm:pt>
    <dgm:pt modelId="{22C0B4D6-3683-40C1-B588-D9BDC2A9D568}" cxnId="{CBC5298F-6369-4D3A-84B3-19EB9BCF0336}" type="sibTrans">
      <dgm:prSet/>
      <dgm:spPr/>
      <dgm:t>
        <a:bodyPr/>
        <a:lstStyle/>
        <a:p>
          <a:endParaRPr lang="es-CO" sz="2000">
            <a:solidFill>
              <a:srgbClr val="4D4D4C"/>
            </a:solidFill>
          </a:endParaRPr>
        </a:p>
      </dgm:t>
    </dgm:pt>
    <dgm:pt modelId="{7A254F15-E78D-4544-B817-6DC274CC2673}">
      <dgm:prSet custT="1"/>
      <dgm:spPr/>
      <dgm:t>
        <a:bodyPr/>
        <a:lstStyle/>
        <a:p>
          <a:pPr>
            <a:buFont typeface="Arial" panose="020B0604020202020204" pitchFamily="34" charset="0"/>
            <a:buChar char="•"/>
          </a:pPr>
          <a:r>
            <a:rPr lang="es-MX" sz="1400">
              <a:solidFill>
                <a:srgbClr val="4D4D4C"/>
              </a:solidFill>
            </a:rPr>
            <a:t>Realizar evaluaciones periódicas de desempeño en equipo.</a:t>
          </a:r>
          <a:endParaRPr lang="es-MX" sz="1400" dirty="0">
            <a:solidFill>
              <a:srgbClr val="4D4D4C"/>
            </a:solidFill>
          </a:endParaRPr>
        </a:p>
      </dgm:t>
    </dgm:pt>
    <dgm:pt modelId="{B98865EB-A636-414F-A476-09A0B8A08916}" cxnId="{73DBB304-E350-451A-860A-93F718D57282}" type="parTrans">
      <dgm:prSet/>
      <dgm:spPr/>
      <dgm:t>
        <a:bodyPr/>
        <a:lstStyle/>
        <a:p>
          <a:endParaRPr lang="es-CO" sz="2000">
            <a:solidFill>
              <a:srgbClr val="4D4D4C"/>
            </a:solidFill>
          </a:endParaRPr>
        </a:p>
      </dgm:t>
    </dgm:pt>
    <dgm:pt modelId="{B25F3230-1EE1-4C71-95E1-AA4B18DB3313}" cxnId="{73DBB304-E350-451A-860A-93F718D57282}" type="sibTrans">
      <dgm:prSet/>
      <dgm:spPr/>
      <dgm:t>
        <a:bodyPr/>
        <a:lstStyle/>
        <a:p>
          <a:endParaRPr lang="es-CO" sz="2000">
            <a:solidFill>
              <a:srgbClr val="4D4D4C"/>
            </a:solidFill>
          </a:endParaRPr>
        </a:p>
      </dgm:t>
    </dgm:pt>
    <dgm:pt modelId="{44708D36-FEA6-46A9-BD92-D06EF1475209}">
      <dgm:prSet custT="1"/>
      <dgm:spPr/>
      <dgm:t>
        <a:bodyPr/>
        <a:lstStyle/>
        <a:p>
          <a:r>
            <a:rPr lang="es-CO" sz="3200" b="1">
              <a:solidFill>
                <a:srgbClr val="4D4D4C"/>
              </a:solidFill>
            </a:rPr>
            <a:t>4. Adaptabilidad</a:t>
          </a:r>
          <a:endParaRPr lang="es-CO" sz="3200" b="1" dirty="0">
            <a:solidFill>
              <a:srgbClr val="4D4D4C"/>
            </a:solidFill>
          </a:endParaRPr>
        </a:p>
      </dgm:t>
    </dgm:pt>
    <dgm:pt modelId="{893EE764-549E-4507-8F23-37E9046E0F6A}" cxnId="{F9992B9A-44A9-4886-AB6B-8B2EC636E173}" type="parTrans">
      <dgm:prSet/>
      <dgm:spPr/>
      <dgm:t>
        <a:bodyPr/>
        <a:lstStyle/>
        <a:p>
          <a:endParaRPr lang="es-CO" sz="2000">
            <a:solidFill>
              <a:srgbClr val="4D4D4C"/>
            </a:solidFill>
          </a:endParaRPr>
        </a:p>
      </dgm:t>
    </dgm:pt>
    <dgm:pt modelId="{1599A26D-1EC4-47B7-B59B-DE457DDB0A1B}" cxnId="{F9992B9A-44A9-4886-AB6B-8B2EC636E173}" type="sibTrans">
      <dgm:prSet/>
      <dgm:spPr/>
      <dgm:t>
        <a:bodyPr/>
        <a:lstStyle/>
        <a:p>
          <a:endParaRPr lang="es-CO" sz="2000">
            <a:solidFill>
              <a:srgbClr val="4D4D4C"/>
            </a:solidFill>
          </a:endParaRPr>
        </a:p>
      </dgm:t>
    </dgm:pt>
    <dgm:pt modelId="{DF1F4B4C-BD8D-4591-AF92-5A45DFFBF971}">
      <dgm:prSet custT="1"/>
      <dgm:spPr/>
      <dgm:t>
        <a:bodyPr/>
        <a:lstStyle/>
        <a:p>
          <a:r>
            <a:rPr lang="es-CO" sz="1400" b="1">
              <a:solidFill>
                <a:srgbClr val="4D4D4C"/>
              </a:solidFill>
            </a:rPr>
            <a:t>Técnicas y Estrategias:</a:t>
          </a:r>
          <a:endParaRPr lang="es-CO" sz="1400" dirty="0">
            <a:solidFill>
              <a:srgbClr val="4D4D4C"/>
            </a:solidFill>
          </a:endParaRPr>
        </a:p>
      </dgm:t>
    </dgm:pt>
    <dgm:pt modelId="{9F2D4179-3AFA-4300-94DB-F1A9EBDFAD1F}" cxnId="{D7622811-02DD-433C-A882-5E41712F5EAF}" type="parTrans">
      <dgm:prSet/>
      <dgm:spPr/>
      <dgm:t>
        <a:bodyPr/>
        <a:lstStyle/>
        <a:p>
          <a:endParaRPr lang="es-CO" sz="2000">
            <a:solidFill>
              <a:srgbClr val="4D4D4C"/>
            </a:solidFill>
          </a:endParaRPr>
        </a:p>
      </dgm:t>
    </dgm:pt>
    <dgm:pt modelId="{0C49C06C-3384-4029-995A-2A79F9B5731B}" cxnId="{D7622811-02DD-433C-A882-5E41712F5EAF}" type="sibTrans">
      <dgm:prSet/>
      <dgm:spPr/>
      <dgm:t>
        <a:bodyPr/>
        <a:lstStyle/>
        <a:p>
          <a:endParaRPr lang="es-CO" sz="2000">
            <a:solidFill>
              <a:srgbClr val="4D4D4C"/>
            </a:solidFill>
          </a:endParaRPr>
        </a:p>
      </dgm:t>
    </dgm:pt>
    <dgm:pt modelId="{5DD424D7-255E-45E2-A599-09D8F1EB0026}">
      <dgm:prSet custT="1"/>
      <dgm:spPr/>
      <dgm:t>
        <a:bodyPr/>
        <a:lstStyle/>
        <a:p>
          <a:pPr>
            <a:buFont typeface="Arial" panose="020B0604020202020204" pitchFamily="34" charset="0"/>
            <a:buChar char="•"/>
          </a:pPr>
          <a:r>
            <a:rPr lang="es-MX" sz="1400" b="1" dirty="0">
              <a:solidFill>
                <a:srgbClr val="4D4D4C"/>
              </a:solidFill>
            </a:rPr>
            <a:t>Mentalidad de crecimiento:</a:t>
          </a:r>
          <a:r>
            <a:rPr lang="es-MX" sz="1400" dirty="0">
              <a:solidFill>
                <a:srgbClr val="4D4D4C"/>
              </a:solidFill>
            </a:rPr>
            <a:t> adoptar una actitud abierta al aprendizaje continuo y a los cambios.</a:t>
          </a:r>
        </a:p>
      </dgm:t>
    </dgm:pt>
    <dgm:pt modelId="{B6600EDF-9B07-4B54-9311-80A45ECCFB79}" cxnId="{D0799B5F-0CD6-4F83-BA09-A5BFF2EEEC6D}" type="parTrans">
      <dgm:prSet/>
      <dgm:spPr/>
      <dgm:t>
        <a:bodyPr/>
        <a:lstStyle/>
        <a:p>
          <a:endParaRPr lang="es-CO" sz="2000">
            <a:solidFill>
              <a:srgbClr val="4D4D4C"/>
            </a:solidFill>
          </a:endParaRPr>
        </a:p>
      </dgm:t>
    </dgm:pt>
    <dgm:pt modelId="{50044F0D-4CBB-4014-846D-3684B517CBC1}" cxnId="{D0799B5F-0CD6-4F83-BA09-A5BFF2EEEC6D}" type="sibTrans">
      <dgm:prSet/>
      <dgm:spPr/>
      <dgm:t>
        <a:bodyPr/>
        <a:lstStyle/>
        <a:p>
          <a:endParaRPr lang="es-CO" sz="2000">
            <a:solidFill>
              <a:srgbClr val="4D4D4C"/>
            </a:solidFill>
          </a:endParaRPr>
        </a:p>
      </dgm:t>
    </dgm:pt>
    <dgm:pt modelId="{3F6259DC-C2D9-4D64-B791-470DAF216E50}">
      <dgm:prSet custT="1"/>
      <dgm:spPr/>
      <dgm:t>
        <a:bodyPr/>
        <a:lstStyle/>
        <a:p>
          <a:pPr>
            <a:buFont typeface="Arial" panose="020B0604020202020204" pitchFamily="34" charset="0"/>
            <a:buChar char="•"/>
          </a:pPr>
          <a:r>
            <a:rPr lang="es-MX" sz="1400" b="1" dirty="0">
              <a:solidFill>
                <a:srgbClr val="4D4D4C"/>
              </a:solidFill>
            </a:rPr>
            <a:t>Planificación contingente:</a:t>
          </a:r>
          <a:r>
            <a:rPr lang="es-MX" sz="1400" dirty="0">
              <a:solidFill>
                <a:srgbClr val="4D4D4C"/>
              </a:solidFill>
            </a:rPr>
            <a:t> desarrollar planes alternativos para diferentes escenarios posibles.</a:t>
          </a:r>
        </a:p>
      </dgm:t>
    </dgm:pt>
    <dgm:pt modelId="{A9DD2EE8-BECC-45B4-9E46-67CF1DB01487}" cxnId="{FBEF8F53-24C5-49B4-9C28-F567088ADA01}" type="parTrans">
      <dgm:prSet/>
      <dgm:spPr/>
      <dgm:t>
        <a:bodyPr/>
        <a:lstStyle/>
        <a:p>
          <a:endParaRPr lang="es-CO" sz="2000">
            <a:solidFill>
              <a:srgbClr val="4D4D4C"/>
            </a:solidFill>
          </a:endParaRPr>
        </a:p>
      </dgm:t>
    </dgm:pt>
    <dgm:pt modelId="{13CB9466-FBE0-4CE1-9DF8-8BAA13627EEB}" cxnId="{FBEF8F53-24C5-49B4-9C28-F567088ADA01}" type="sibTrans">
      <dgm:prSet/>
      <dgm:spPr/>
      <dgm:t>
        <a:bodyPr/>
        <a:lstStyle/>
        <a:p>
          <a:endParaRPr lang="es-CO" sz="2000">
            <a:solidFill>
              <a:srgbClr val="4D4D4C"/>
            </a:solidFill>
          </a:endParaRPr>
        </a:p>
      </dgm:t>
    </dgm:pt>
    <dgm:pt modelId="{502C076B-9841-4DFE-84A9-079FF25C1CC3}">
      <dgm:prSet custT="1"/>
      <dgm:spPr/>
      <dgm:t>
        <a:bodyPr/>
        <a:lstStyle/>
        <a:p>
          <a:pPr>
            <a:buFont typeface="Arial" panose="020B0604020202020204" pitchFamily="34" charset="0"/>
            <a:buChar char="•"/>
          </a:pPr>
          <a:r>
            <a:rPr lang="es-MX" sz="1400" b="1" dirty="0">
              <a:solidFill>
                <a:srgbClr val="4D4D4C"/>
              </a:solidFill>
            </a:rPr>
            <a:t>Flexibilidad:</a:t>
          </a:r>
          <a:r>
            <a:rPr lang="es-MX" sz="1400" dirty="0">
              <a:solidFill>
                <a:srgbClr val="4D4D4C"/>
              </a:solidFill>
            </a:rPr>
            <a:t> practicar la flexibilidad en la toma de decisiones y en la gestión de proyectos.</a:t>
          </a:r>
        </a:p>
      </dgm:t>
    </dgm:pt>
    <dgm:pt modelId="{EF2C89F9-04F4-4E30-B208-E4C9B9F5D093}" cxnId="{CCCB9773-F222-4FFF-A7D9-44B0F3D555E1}" type="parTrans">
      <dgm:prSet/>
      <dgm:spPr/>
      <dgm:t>
        <a:bodyPr/>
        <a:lstStyle/>
        <a:p>
          <a:endParaRPr lang="es-CO" sz="2000">
            <a:solidFill>
              <a:srgbClr val="4D4D4C"/>
            </a:solidFill>
          </a:endParaRPr>
        </a:p>
      </dgm:t>
    </dgm:pt>
    <dgm:pt modelId="{A3B6A02F-4286-4F80-AD48-2AF0F19708CF}" cxnId="{CCCB9773-F222-4FFF-A7D9-44B0F3D555E1}" type="sibTrans">
      <dgm:prSet/>
      <dgm:spPr/>
      <dgm:t>
        <a:bodyPr/>
        <a:lstStyle/>
        <a:p>
          <a:endParaRPr lang="es-CO" sz="2000">
            <a:solidFill>
              <a:srgbClr val="4D4D4C"/>
            </a:solidFill>
          </a:endParaRPr>
        </a:p>
      </dgm:t>
    </dgm:pt>
    <dgm:pt modelId="{9E9F43C8-D029-462C-BC07-11097FA72A20}">
      <dgm:prSet custT="1"/>
      <dgm:spPr/>
      <dgm:t>
        <a:bodyPr/>
        <a:lstStyle/>
        <a:p>
          <a:r>
            <a:rPr lang="es-CO" sz="1400" b="1" dirty="0">
              <a:solidFill>
                <a:srgbClr val="4D4D4C"/>
              </a:solidFill>
            </a:rPr>
            <a:t>Actividades para practicar:</a:t>
          </a:r>
          <a:endParaRPr lang="es-CO" sz="1400" dirty="0">
            <a:solidFill>
              <a:srgbClr val="4D4D4C"/>
            </a:solidFill>
          </a:endParaRPr>
        </a:p>
      </dgm:t>
    </dgm:pt>
    <dgm:pt modelId="{2E5ABC07-D73C-497D-9A65-CDDC09E1F7EF}" cxnId="{AA1708BB-D60B-4119-A20F-1C908D42A59C}" type="parTrans">
      <dgm:prSet/>
      <dgm:spPr/>
      <dgm:t>
        <a:bodyPr/>
        <a:lstStyle/>
        <a:p>
          <a:endParaRPr lang="es-CO" sz="2000">
            <a:solidFill>
              <a:srgbClr val="4D4D4C"/>
            </a:solidFill>
          </a:endParaRPr>
        </a:p>
      </dgm:t>
    </dgm:pt>
    <dgm:pt modelId="{8E5567E6-3660-4662-B6EA-F784D298E8A2}" cxnId="{AA1708BB-D60B-4119-A20F-1C908D42A59C}" type="sibTrans">
      <dgm:prSet/>
      <dgm:spPr/>
      <dgm:t>
        <a:bodyPr/>
        <a:lstStyle/>
        <a:p>
          <a:endParaRPr lang="es-CO" sz="2000">
            <a:solidFill>
              <a:srgbClr val="4D4D4C"/>
            </a:solidFill>
          </a:endParaRPr>
        </a:p>
      </dgm:t>
    </dgm:pt>
    <dgm:pt modelId="{4B2B396C-273C-4321-8911-FD1B118DC2BC}">
      <dgm:prSet custT="1"/>
      <dgm:spPr/>
      <dgm:t>
        <a:bodyPr/>
        <a:lstStyle/>
        <a:p>
          <a:pPr>
            <a:buFont typeface="Arial" panose="020B0604020202020204" pitchFamily="34" charset="0"/>
            <a:buChar char="•"/>
          </a:pPr>
          <a:r>
            <a:rPr lang="es-MX" sz="1400">
              <a:solidFill>
                <a:srgbClr val="4D4D4C"/>
              </a:solidFill>
            </a:rPr>
            <a:t>Participar en proyectos de cambio o transformación organizacional.</a:t>
          </a:r>
          <a:endParaRPr lang="es-MX" sz="1400" dirty="0">
            <a:solidFill>
              <a:srgbClr val="4D4D4C"/>
            </a:solidFill>
          </a:endParaRPr>
        </a:p>
      </dgm:t>
    </dgm:pt>
    <dgm:pt modelId="{EB198FD7-9DDF-4EB0-AFF8-87B002540D39}" cxnId="{A1C303E0-61A8-4AC3-BFA4-7D1A53564C3A}" type="parTrans">
      <dgm:prSet/>
      <dgm:spPr/>
      <dgm:t>
        <a:bodyPr/>
        <a:lstStyle/>
        <a:p>
          <a:endParaRPr lang="es-CO" sz="2000">
            <a:solidFill>
              <a:srgbClr val="4D4D4C"/>
            </a:solidFill>
          </a:endParaRPr>
        </a:p>
      </dgm:t>
    </dgm:pt>
    <dgm:pt modelId="{30B72EB5-A52B-4A7F-91BE-31AAE00FF158}" cxnId="{A1C303E0-61A8-4AC3-BFA4-7D1A53564C3A}" type="sibTrans">
      <dgm:prSet/>
      <dgm:spPr/>
      <dgm:t>
        <a:bodyPr/>
        <a:lstStyle/>
        <a:p>
          <a:endParaRPr lang="es-CO" sz="2000">
            <a:solidFill>
              <a:srgbClr val="4D4D4C"/>
            </a:solidFill>
          </a:endParaRPr>
        </a:p>
      </dgm:t>
    </dgm:pt>
    <dgm:pt modelId="{F603DB49-3BD7-4714-B996-E7D5F99B4D00}">
      <dgm:prSet custT="1"/>
      <dgm:spPr/>
      <dgm:t>
        <a:bodyPr/>
        <a:lstStyle/>
        <a:p>
          <a:pPr>
            <a:buFont typeface="Arial" panose="020B0604020202020204" pitchFamily="34" charset="0"/>
            <a:buChar char="•"/>
          </a:pPr>
          <a:r>
            <a:rPr lang="es-MX" sz="1400">
              <a:solidFill>
                <a:srgbClr val="4D4D4C"/>
              </a:solidFill>
            </a:rPr>
            <a:t>Tomar cursos sobre gestión del cambio.</a:t>
          </a:r>
          <a:endParaRPr lang="es-MX" sz="1400" dirty="0">
            <a:solidFill>
              <a:srgbClr val="4D4D4C"/>
            </a:solidFill>
          </a:endParaRPr>
        </a:p>
      </dgm:t>
    </dgm:pt>
    <dgm:pt modelId="{3671ABBA-8CA7-45C1-94CB-E8A92E4DAAFB}" cxnId="{03BF65DC-01DE-4341-BC4F-02CB77D6FECC}" type="parTrans">
      <dgm:prSet/>
      <dgm:spPr/>
      <dgm:t>
        <a:bodyPr/>
        <a:lstStyle/>
        <a:p>
          <a:endParaRPr lang="es-CO" sz="2000">
            <a:solidFill>
              <a:srgbClr val="4D4D4C"/>
            </a:solidFill>
          </a:endParaRPr>
        </a:p>
      </dgm:t>
    </dgm:pt>
    <dgm:pt modelId="{7FADF3D9-6181-4617-8509-3A286DD0D42E}" cxnId="{03BF65DC-01DE-4341-BC4F-02CB77D6FECC}" type="sibTrans">
      <dgm:prSet/>
      <dgm:spPr/>
      <dgm:t>
        <a:bodyPr/>
        <a:lstStyle/>
        <a:p>
          <a:endParaRPr lang="es-CO" sz="2000">
            <a:solidFill>
              <a:srgbClr val="4D4D4C"/>
            </a:solidFill>
          </a:endParaRPr>
        </a:p>
      </dgm:t>
    </dgm:pt>
    <dgm:pt modelId="{6D6E28A4-1CE9-46C6-90FD-2AA9621589AA}">
      <dgm:prSet custT="1"/>
      <dgm:spPr/>
      <dgm:t>
        <a:bodyPr/>
        <a:lstStyle/>
        <a:p>
          <a:pPr>
            <a:buFont typeface="Arial" panose="020B0604020202020204" pitchFamily="34" charset="0"/>
            <a:buChar char="•"/>
          </a:pPr>
          <a:r>
            <a:rPr lang="es-MX" sz="1400">
              <a:solidFill>
                <a:srgbClr val="4D4D4C"/>
              </a:solidFill>
            </a:rPr>
            <a:t>Reflexionar regularmente sobre experiencias de adaptación y lo que se ha aprendido de ellas.</a:t>
          </a:r>
          <a:endParaRPr lang="es-MX" sz="1400" dirty="0">
            <a:solidFill>
              <a:srgbClr val="4D4D4C"/>
            </a:solidFill>
          </a:endParaRPr>
        </a:p>
      </dgm:t>
    </dgm:pt>
    <dgm:pt modelId="{B305CDBE-C6B1-4861-A304-AADB3C31AF64}" cxnId="{59652DA8-F7FE-4E1E-9A50-04A4B8D6F163}" type="parTrans">
      <dgm:prSet/>
      <dgm:spPr/>
      <dgm:t>
        <a:bodyPr/>
        <a:lstStyle/>
        <a:p>
          <a:endParaRPr lang="es-CO" sz="2000">
            <a:solidFill>
              <a:srgbClr val="4D4D4C"/>
            </a:solidFill>
          </a:endParaRPr>
        </a:p>
      </dgm:t>
    </dgm:pt>
    <dgm:pt modelId="{1D122A0A-923F-4576-BF81-278BE4028E7A}" cxnId="{59652DA8-F7FE-4E1E-9A50-04A4B8D6F163}" type="sibTrans">
      <dgm:prSet/>
      <dgm:spPr/>
      <dgm:t>
        <a:bodyPr/>
        <a:lstStyle/>
        <a:p>
          <a:endParaRPr lang="es-CO" sz="2000">
            <a:solidFill>
              <a:srgbClr val="4D4D4C"/>
            </a:solidFill>
          </a:endParaRPr>
        </a:p>
      </dgm:t>
    </dgm:pt>
    <dgm:pt modelId="{4F83F061-A8FC-49B0-8A6C-97995DCCE8B9}" type="pres">
      <dgm:prSet presAssocID="{55FFA44F-5171-4D95-8A6E-13BB52A2F002}" presName="linearFlow" presStyleCnt="0">
        <dgm:presLayoutVars>
          <dgm:dir/>
          <dgm:animLvl val="lvl"/>
          <dgm:resizeHandles val="exact"/>
        </dgm:presLayoutVars>
      </dgm:prSet>
      <dgm:spPr/>
    </dgm:pt>
    <dgm:pt modelId="{C86261E2-F04D-456E-85D5-6D9A92D3015D}" type="pres">
      <dgm:prSet presAssocID="{7B9973EF-5A24-4397-98C9-DD7B22C792E2}" presName="composite" presStyleCnt="0"/>
      <dgm:spPr/>
    </dgm:pt>
    <dgm:pt modelId="{9A2BFB90-3B24-4AB9-9449-8B17051127CE}" type="pres">
      <dgm:prSet presAssocID="{7B9973EF-5A24-4397-98C9-DD7B22C792E2}" presName="parentText" presStyleLbl="alignNode1" presStyleIdx="0" presStyleCnt="2" custScaleX="108660">
        <dgm:presLayoutVars>
          <dgm:chMax val="1"/>
          <dgm:bulletEnabled val="1"/>
        </dgm:presLayoutVars>
      </dgm:prSet>
      <dgm:spPr/>
    </dgm:pt>
    <dgm:pt modelId="{A97807FC-4230-4CCC-9D32-9E295BBCA1C9}" type="pres">
      <dgm:prSet presAssocID="{7B9973EF-5A24-4397-98C9-DD7B22C792E2}" presName="descendantText" presStyleLbl="alignAcc1" presStyleIdx="0" presStyleCnt="2">
        <dgm:presLayoutVars>
          <dgm:bulletEnabled val="1"/>
        </dgm:presLayoutVars>
      </dgm:prSet>
      <dgm:spPr/>
    </dgm:pt>
    <dgm:pt modelId="{8B11499A-0AE0-4BEB-80CB-75CD582CF2AB}" type="pres">
      <dgm:prSet presAssocID="{C7270EEB-9881-4D22-9690-BF081F1D2CF0}" presName="sp" presStyleCnt="0"/>
      <dgm:spPr/>
    </dgm:pt>
    <dgm:pt modelId="{1BD5AF7A-4AA1-4288-83CA-804FD45989A4}" type="pres">
      <dgm:prSet presAssocID="{44708D36-FEA6-46A9-BD92-D06EF1475209}" presName="composite" presStyleCnt="0"/>
      <dgm:spPr/>
    </dgm:pt>
    <dgm:pt modelId="{92EE4B4D-BD61-483C-BC81-E10CA78AEEF6}" type="pres">
      <dgm:prSet presAssocID="{44708D36-FEA6-46A9-BD92-D06EF1475209}" presName="parentText" presStyleLbl="alignNode1" presStyleIdx="1" presStyleCnt="2" custScaleX="109447">
        <dgm:presLayoutVars>
          <dgm:chMax val="1"/>
          <dgm:bulletEnabled val="1"/>
        </dgm:presLayoutVars>
      </dgm:prSet>
      <dgm:spPr/>
    </dgm:pt>
    <dgm:pt modelId="{8244EE20-3A9F-4801-8A91-6772B09C13E5}" type="pres">
      <dgm:prSet presAssocID="{44708D36-FEA6-46A9-BD92-D06EF1475209}" presName="descendantText" presStyleLbl="alignAcc1" presStyleIdx="1" presStyleCnt="2">
        <dgm:presLayoutVars>
          <dgm:bulletEnabled val="1"/>
        </dgm:presLayoutVars>
      </dgm:prSet>
      <dgm:spPr/>
    </dgm:pt>
  </dgm:ptLst>
  <dgm:cxnLst>
    <dgm:cxn modelId="{73DBB304-E350-451A-860A-93F718D57282}" srcId="{2287E7A3-3E44-47BC-98ED-2BC18717C305}" destId="{7A254F15-E78D-4544-B817-6DC274CC2673}" srcOrd="2" destOrd="0" parTransId="{B98865EB-A636-414F-A476-09A0B8A08916}" sibTransId="{B25F3230-1EE1-4C71-95E1-AA4B18DB3313}"/>
    <dgm:cxn modelId="{D7622811-02DD-433C-A882-5E41712F5EAF}" srcId="{44708D36-FEA6-46A9-BD92-D06EF1475209}" destId="{DF1F4B4C-BD8D-4591-AF92-5A45DFFBF971}" srcOrd="0" destOrd="0" parTransId="{9F2D4179-3AFA-4300-94DB-F1A9EBDFAD1F}" sibTransId="{0C49C06C-3384-4029-995A-2A79F9B5731B}"/>
    <dgm:cxn modelId="{81EA2416-E0FE-423D-9C17-F4A0447E5D98}" type="presOf" srcId="{2287E7A3-3E44-47BC-98ED-2BC18717C305}" destId="{A97807FC-4230-4CCC-9D32-9E295BBCA1C9}" srcOrd="0" destOrd="4" presId="urn:microsoft.com/office/officeart/2005/8/layout/chevron2"/>
    <dgm:cxn modelId="{7F75C422-CF7B-45C9-9C9B-CC96B0B4AEC1}" type="presOf" srcId="{10F5EB46-D529-4D37-AC97-3F64BEFE5BB1}" destId="{A97807FC-4230-4CCC-9D32-9E295BBCA1C9}" srcOrd="0" destOrd="6" presId="urn:microsoft.com/office/officeart/2005/8/layout/chevron2"/>
    <dgm:cxn modelId="{7EA34231-1791-4440-A761-0E397CEA0E47}" srcId="{7B9973EF-5A24-4397-98C9-DD7B22C792E2}" destId="{FBC0ACFE-BD74-441F-AF57-EAA2E4125EFB}" srcOrd="0" destOrd="0" parTransId="{216F62F1-E97D-4A03-9371-054AD40EC68E}" sibTransId="{C6ABC233-EE99-4651-B254-0F312DFA6BD5}"/>
    <dgm:cxn modelId="{9FB8C934-C0A5-4411-948B-12FBD67DB91F}" type="presOf" srcId="{DF1F4B4C-BD8D-4591-AF92-5A45DFFBF971}" destId="{8244EE20-3A9F-4801-8A91-6772B09C13E5}" srcOrd="0" destOrd="0" presId="urn:microsoft.com/office/officeart/2005/8/layout/chevron2"/>
    <dgm:cxn modelId="{C899FF37-C169-4B26-845E-0209F5264743}" type="presOf" srcId="{6D6E28A4-1CE9-46C6-90FD-2AA9621589AA}" destId="{8244EE20-3A9F-4801-8A91-6772B09C13E5}" srcOrd="0" destOrd="7" presId="urn:microsoft.com/office/officeart/2005/8/layout/chevron2"/>
    <dgm:cxn modelId="{5E665D3B-3FCA-4C73-A1A9-C27E1546EAF3}" type="presOf" srcId="{44708D36-FEA6-46A9-BD92-D06EF1475209}" destId="{92EE4B4D-BD61-483C-BC81-E10CA78AEEF6}" srcOrd="0" destOrd="0" presId="urn:microsoft.com/office/officeart/2005/8/layout/chevron2"/>
    <dgm:cxn modelId="{D0799B5F-0CD6-4F83-BA09-A5BFF2EEEC6D}" srcId="{DF1F4B4C-BD8D-4591-AF92-5A45DFFBF971}" destId="{5DD424D7-255E-45E2-A599-09D8F1EB0026}" srcOrd="0" destOrd="0" parTransId="{B6600EDF-9B07-4B54-9311-80A45ECCFB79}" sibTransId="{50044F0D-4CBB-4014-846D-3684B517CBC1}"/>
    <dgm:cxn modelId="{683DEC5F-F5D0-499B-BF47-1946276D9664}" type="presOf" srcId="{7A254F15-E78D-4544-B817-6DC274CC2673}" destId="{A97807FC-4230-4CCC-9D32-9E295BBCA1C9}" srcOrd="0" destOrd="7" presId="urn:microsoft.com/office/officeart/2005/8/layout/chevron2"/>
    <dgm:cxn modelId="{51A54F43-D759-4FA3-ADF1-9B36AF8F356F}" type="presOf" srcId="{502C076B-9841-4DFE-84A9-079FF25C1CC3}" destId="{8244EE20-3A9F-4801-8A91-6772B09C13E5}" srcOrd="0" destOrd="3" presId="urn:microsoft.com/office/officeart/2005/8/layout/chevron2"/>
    <dgm:cxn modelId="{DFC80269-EAE5-4B24-AB35-300B2885C290}" type="presOf" srcId="{2AAE74ED-E2BF-4D86-8D32-AD81E5F1B7E8}" destId="{A97807FC-4230-4CCC-9D32-9E295BBCA1C9}" srcOrd="0" destOrd="2" presId="urn:microsoft.com/office/officeart/2005/8/layout/chevron2"/>
    <dgm:cxn modelId="{5A3B8D4F-1639-453D-A330-7651DBBC4919}" srcId="{7B9973EF-5A24-4397-98C9-DD7B22C792E2}" destId="{2287E7A3-3E44-47BC-98ED-2BC18717C305}" srcOrd="1" destOrd="0" parTransId="{7EB2D927-EC36-4AB2-B4AF-69FEFC62148F}" sibTransId="{AC5D1F35-8C9A-4EDE-ABE4-87BE6CD9693D}"/>
    <dgm:cxn modelId="{9BE22F70-E67C-410D-B851-217A757A7870}" type="presOf" srcId="{D771433A-A754-4718-9C68-DC9BEC96183F}" destId="{A97807FC-4230-4CCC-9D32-9E295BBCA1C9}" srcOrd="0" destOrd="1" presId="urn:microsoft.com/office/officeart/2005/8/layout/chevron2"/>
    <dgm:cxn modelId="{FBEF8F53-24C5-49B4-9C28-F567088ADA01}" srcId="{DF1F4B4C-BD8D-4591-AF92-5A45DFFBF971}" destId="{3F6259DC-C2D9-4D64-B791-470DAF216E50}" srcOrd="1" destOrd="0" parTransId="{A9DD2EE8-BECC-45B4-9E46-67CF1DB01487}" sibTransId="{13CB9466-FBE0-4CE1-9DF8-8BAA13627EEB}"/>
    <dgm:cxn modelId="{CCCB9773-F222-4FFF-A7D9-44B0F3D555E1}" srcId="{DF1F4B4C-BD8D-4591-AF92-5A45DFFBF971}" destId="{502C076B-9841-4DFE-84A9-079FF25C1CC3}" srcOrd="2" destOrd="0" parTransId="{EF2C89F9-04F4-4E30-B208-E4C9B9F5D093}" sibTransId="{A3B6A02F-4286-4F80-AD48-2AF0F19708CF}"/>
    <dgm:cxn modelId="{30B94676-41FE-42EC-B0BE-A128F6FA4EB7}" srcId="{FBC0ACFE-BD74-441F-AF57-EAA2E4125EFB}" destId="{D771433A-A754-4718-9C68-DC9BEC96183F}" srcOrd="0" destOrd="0" parTransId="{4D0D1BBC-4FA8-4E23-836F-7DF155976502}" sibTransId="{062E71FB-E93D-4C84-9DBE-F4C3417A5DE6}"/>
    <dgm:cxn modelId="{F5CDCA56-0306-426F-9E18-2A59557F552D}" type="presOf" srcId="{5DD424D7-255E-45E2-A599-09D8F1EB0026}" destId="{8244EE20-3A9F-4801-8A91-6772B09C13E5}" srcOrd="0" destOrd="1" presId="urn:microsoft.com/office/officeart/2005/8/layout/chevron2"/>
    <dgm:cxn modelId="{2EEF7A77-D138-4F29-AB87-CC43AADF5B07}" type="presOf" srcId="{55FFA44F-5171-4D95-8A6E-13BB52A2F002}" destId="{4F83F061-A8FC-49B0-8A6C-97995DCCE8B9}" srcOrd="0" destOrd="0" presId="urn:microsoft.com/office/officeart/2005/8/layout/chevron2"/>
    <dgm:cxn modelId="{D71BBB84-891B-43BB-9229-C7CBBA115506}" type="presOf" srcId="{F603DB49-3BD7-4714-B996-E7D5F99B4D00}" destId="{8244EE20-3A9F-4801-8A91-6772B09C13E5}" srcOrd="0" destOrd="6" presId="urn:microsoft.com/office/officeart/2005/8/layout/chevron2"/>
    <dgm:cxn modelId="{CBC5298F-6369-4D3A-84B3-19EB9BCF0336}" srcId="{2287E7A3-3E44-47BC-98ED-2BC18717C305}" destId="{10F5EB46-D529-4D37-AC97-3F64BEFE5BB1}" srcOrd="1" destOrd="0" parTransId="{14C9ADB3-CA0D-4BAB-A7E2-15A2C2E13588}" sibTransId="{22C0B4D6-3683-40C1-B588-D9BDC2A9D568}"/>
    <dgm:cxn modelId="{F9992B9A-44A9-4886-AB6B-8B2EC636E173}" srcId="{55FFA44F-5171-4D95-8A6E-13BB52A2F002}" destId="{44708D36-FEA6-46A9-BD92-D06EF1475209}" srcOrd="1" destOrd="0" parTransId="{893EE764-549E-4507-8F23-37E9046E0F6A}" sibTransId="{1599A26D-1EC4-47B7-B59B-DE457DDB0A1B}"/>
    <dgm:cxn modelId="{59652DA8-F7FE-4E1E-9A50-04A4B8D6F163}" srcId="{44708D36-FEA6-46A9-BD92-D06EF1475209}" destId="{6D6E28A4-1CE9-46C6-90FD-2AA9621589AA}" srcOrd="4" destOrd="0" parTransId="{B305CDBE-C6B1-4861-A304-AADB3C31AF64}" sibTransId="{1D122A0A-923F-4576-BF81-278BE4028E7A}"/>
    <dgm:cxn modelId="{2E5ECBAD-AECE-4E5F-8869-F32E8FB9F1EC}" srcId="{55FFA44F-5171-4D95-8A6E-13BB52A2F002}" destId="{7B9973EF-5A24-4397-98C9-DD7B22C792E2}" srcOrd="0" destOrd="0" parTransId="{D5B50555-81BA-4ABE-89C8-0DAA7C64623A}" sibTransId="{C7270EEB-9881-4D22-9690-BF081F1D2CF0}"/>
    <dgm:cxn modelId="{AA1708BB-D60B-4119-A20F-1C908D42A59C}" srcId="{44708D36-FEA6-46A9-BD92-D06EF1475209}" destId="{9E9F43C8-D029-462C-BC07-11097FA72A20}" srcOrd="1" destOrd="0" parTransId="{2E5ABC07-D73C-497D-9A65-CDDC09E1F7EF}" sibTransId="{8E5567E6-3660-4662-B6EA-F784D298E8A2}"/>
    <dgm:cxn modelId="{9D64FEBE-E2A2-4F2D-ACF4-E454670D4DD1}" srcId="{FBC0ACFE-BD74-441F-AF57-EAA2E4125EFB}" destId="{F9684247-492E-4D52-A2F0-42F8C741F2EC}" srcOrd="2" destOrd="0" parTransId="{F3E5E463-C107-47AF-8D04-86189ADFFD17}" sibTransId="{94FFF01A-1926-48EB-9746-D36D974AA3A9}"/>
    <dgm:cxn modelId="{A2D333BF-26B3-409D-A023-AB0293182AAA}" type="presOf" srcId="{3F6259DC-C2D9-4D64-B791-470DAF216E50}" destId="{8244EE20-3A9F-4801-8A91-6772B09C13E5}" srcOrd="0" destOrd="2" presId="urn:microsoft.com/office/officeart/2005/8/layout/chevron2"/>
    <dgm:cxn modelId="{12672ECA-613C-470D-8875-3C56172C421C}" type="presOf" srcId="{9E9F43C8-D029-462C-BC07-11097FA72A20}" destId="{8244EE20-3A9F-4801-8A91-6772B09C13E5}" srcOrd="0" destOrd="4" presId="urn:microsoft.com/office/officeart/2005/8/layout/chevron2"/>
    <dgm:cxn modelId="{03BF65DC-01DE-4341-BC4F-02CB77D6FECC}" srcId="{44708D36-FEA6-46A9-BD92-D06EF1475209}" destId="{F603DB49-3BD7-4714-B996-E7D5F99B4D00}" srcOrd="3" destOrd="0" parTransId="{3671ABBA-8CA7-45C1-94CB-E8A92E4DAAFB}" sibTransId="{7FADF3D9-6181-4617-8509-3A286DD0D42E}"/>
    <dgm:cxn modelId="{37E009DD-13F8-4214-BA90-468DE60C5507}" srcId="{FBC0ACFE-BD74-441F-AF57-EAA2E4125EFB}" destId="{2AAE74ED-E2BF-4D86-8D32-AD81E5F1B7E8}" srcOrd="1" destOrd="0" parTransId="{6088B663-2B34-456B-91CB-5104A49161BD}" sibTransId="{C60C0AAC-67DE-40CE-AE93-7FA46B410EBD}"/>
    <dgm:cxn modelId="{E9E463DE-9D1F-4E21-8838-BE738761417E}" type="presOf" srcId="{FBC0ACFE-BD74-441F-AF57-EAA2E4125EFB}" destId="{A97807FC-4230-4CCC-9D32-9E295BBCA1C9}" srcOrd="0" destOrd="0" presId="urn:microsoft.com/office/officeart/2005/8/layout/chevron2"/>
    <dgm:cxn modelId="{A1C303E0-61A8-4AC3-BFA4-7D1A53564C3A}" srcId="{44708D36-FEA6-46A9-BD92-D06EF1475209}" destId="{4B2B396C-273C-4321-8911-FD1B118DC2BC}" srcOrd="2" destOrd="0" parTransId="{EB198FD7-9DDF-4EB0-AFF8-87B002540D39}" sibTransId="{30B72EB5-A52B-4A7F-91BE-31AAE00FF158}"/>
    <dgm:cxn modelId="{C3195CE5-AA6E-43CF-AD1B-BD59DEAA056A}" type="presOf" srcId="{F9684247-492E-4D52-A2F0-42F8C741F2EC}" destId="{A97807FC-4230-4CCC-9D32-9E295BBCA1C9}" srcOrd="0" destOrd="3" presId="urn:microsoft.com/office/officeart/2005/8/layout/chevron2"/>
    <dgm:cxn modelId="{84C644E8-7985-4869-8D60-AD38D98F3732}" type="presOf" srcId="{E7FBBDCB-AA78-42F2-BEB0-D69B26C85C88}" destId="{A97807FC-4230-4CCC-9D32-9E295BBCA1C9}" srcOrd="0" destOrd="5" presId="urn:microsoft.com/office/officeart/2005/8/layout/chevron2"/>
    <dgm:cxn modelId="{BD0696F4-744B-469C-9C9C-5BEE2158C65B}" type="presOf" srcId="{4B2B396C-273C-4321-8911-FD1B118DC2BC}" destId="{8244EE20-3A9F-4801-8A91-6772B09C13E5}" srcOrd="0" destOrd="5" presId="urn:microsoft.com/office/officeart/2005/8/layout/chevron2"/>
    <dgm:cxn modelId="{59799DF9-EC57-4832-B912-B63C02ACEE71}" type="presOf" srcId="{7B9973EF-5A24-4397-98C9-DD7B22C792E2}" destId="{9A2BFB90-3B24-4AB9-9449-8B17051127CE}" srcOrd="0" destOrd="0" presId="urn:microsoft.com/office/officeart/2005/8/layout/chevron2"/>
    <dgm:cxn modelId="{1C059AFB-2FCC-4420-A281-3D7A058B370A}" srcId="{2287E7A3-3E44-47BC-98ED-2BC18717C305}" destId="{E7FBBDCB-AA78-42F2-BEB0-D69B26C85C88}" srcOrd="0" destOrd="0" parTransId="{1F43AA23-1D91-41B1-82BC-AD7496353C65}" sibTransId="{AC881213-AD7A-4164-B701-13239ADBE13D}"/>
    <dgm:cxn modelId="{8E84F5F9-19D7-4857-93AF-EAE975984D0F}" type="presParOf" srcId="{4F83F061-A8FC-49B0-8A6C-97995DCCE8B9}" destId="{C86261E2-F04D-456E-85D5-6D9A92D3015D}" srcOrd="0" destOrd="0" presId="urn:microsoft.com/office/officeart/2005/8/layout/chevron2"/>
    <dgm:cxn modelId="{73F70CB4-53C5-4934-8FBA-E6F3BDC85E14}" type="presParOf" srcId="{C86261E2-F04D-456E-85D5-6D9A92D3015D}" destId="{9A2BFB90-3B24-4AB9-9449-8B17051127CE}" srcOrd="0" destOrd="0" presId="urn:microsoft.com/office/officeart/2005/8/layout/chevron2"/>
    <dgm:cxn modelId="{8FF6EA35-B58A-4782-A5EF-6290F41EAC33}" type="presParOf" srcId="{C86261E2-F04D-456E-85D5-6D9A92D3015D}" destId="{A97807FC-4230-4CCC-9D32-9E295BBCA1C9}" srcOrd="1" destOrd="0" presId="urn:microsoft.com/office/officeart/2005/8/layout/chevron2"/>
    <dgm:cxn modelId="{4B4B7D87-131F-4F12-9ABD-0873A1B9A914}" type="presParOf" srcId="{4F83F061-A8FC-49B0-8A6C-97995DCCE8B9}" destId="{8B11499A-0AE0-4BEB-80CB-75CD582CF2AB}" srcOrd="1" destOrd="0" presId="urn:microsoft.com/office/officeart/2005/8/layout/chevron2"/>
    <dgm:cxn modelId="{4EF48856-9EF3-4DFC-B623-51CD62CE464E}" type="presParOf" srcId="{4F83F061-A8FC-49B0-8A6C-97995DCCE8B9}" destId="{1BD5AF7A-4AA1-4288-83CA-804FD45989A4}" srcOrd="2" destOrd="0" presId="urn:microsoft.com/office/officeart/2005/8/layout/chevron2"/>
    <dgm:cxn modelId="{022B47DD-62F3-4B27-A822-490D161B725A}" type="presParOf" srcId="{1BD5AF7A-4AA1-4288-83CA-804FD45989A4}" destId="{92EE4B4D-BD61-483C-BC81-E10CA78AEEF6}" srcOrd="0" destOrd="0" presId="urn:microsoft.com/office/officeart/2005/8/layout/chevron2"/>
    <dgm:cxn modelId="{F998B2CD-D2CE-4B64-A93A-3F1747E33100}" type="presParOf" srcId="{1BD5AF7A-4AA1-4288-83CA-804FD45989A4}" destId="{8244EE20-3A9F-4801-8A91-6772B09C13E5}"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5FFA44F-5171-4D95-8A6E-13BB52A2F002}" type="doc">
      <dgm:prSet loTypeId="urn:microsoft.com/office/officeart/2005/8/layout/chevron2" loCatId="process" qsTypeId="urn:microsoft.com/office/officeart/2005/8/quickstyle/simple4" qsCatId="simple" csTypeId="urn:microsoft.com/office/officeart/2005/8/colors/colorful4" csCatId="colorful" phldr="1"/>
      <dgm:spPr/>
      <dgm:t>
        <a:bodyPr/>
        <a:lstStyle/>
        <a:p>
          <a:endParaRPr lang="es-CO"/>
        </a:p>
      </dgm:t>
    </dgm:pt>
    <dgm:pt modelId="{77319969-61A9-4159-95D0-24EE2400E9AF}">
      <dgm:prSet/>
      <dgm:spPr/>
      <dgm:t>
        <a:bodyPr/>
        <a:lstStyle/>
        <a:p>
          <a:r>
            <a:rPr lang="es-CO" b="1"/>
            <a:t>5. Resolución de Conflictos</a:t>
          </a:r>
        </a:p>
      </dgm:t>
    </dgm:pt>
    <dgm:pt modelId="{41F3A589-406A-4E68-A2AC-0A46384EC0FD}" cxnId="{A7951B52-2527-470B-A146-05C4B2F8363E}" type="parTrans">
      <dgm:prSet/>
      <dgm:spPr/>
      <dgm:t>
        <a:bodyPr/>
        <a:lstStyle/>
        <a:p>
          <a:endParaRPr lang="es-CO"/>
        </a:p>
      </dgm:t>
    </dgm:pt>
    <dgm:pt modelId="{5A785A19-6E85-4AAB-81E5-06BCCDF3D5F5}" cxnId="{A7951B52-2527-470B-A146-05C4B2F8363E}" type="sibTrans">
      <dgm:prSet/>
      <dgm:spPr/>
      <dgm:t>
        <a:bodyPr/>
        <a:lstStyle/>
        <a:p>
          <a:endParaRPr lang="es-CO"/>
        </a:p>
      </dgm:t>
    </dgm:pt>
    <dgm:pt modelId="{AD131F5C-9985-4464-B7E7-6FC90F431587}">
      <dgm:prSet/>
      <dgm:spPr/>
      <dgm:t>
        <a:bodyPr/>
        <a:lstStyle/>
        <a:p>
          <a:r>
            <a:rPr lang="es-CO" b="1" dirty="0"/>
            <a:t>Técnicas y Estrategias:</a:t>
          </a:r>
          <a:endParaRPr lang="es-CO" dirty="0"/>
        </a:p>
      </dgm:t>
    </dgm:pt>
    <dgm:pt modelId="{3B4A645F-66B6-4E39-AF77-0DE65A56AF30}" cxnId="{9DF0D271-B372-423B-98CA-26581C63C7CD}" type="parTrans">
      <dgm:prSet/>
      <dgm:spPr/>
      <dgm:t>
        <a:bodyPr/>
        <a:lstStyle/>
        <a:p>
          <a:endParaRPr lang="es-CO"/>
        </a:p>
      </dgm:t>
    </dgm:pt>
    <dgm:pt modelId="{B63C7DBE-1A25-486C-B5F4-CC0D5BFF4769}" cxnId="{9DF0D271-B372-423B-98CA-26581C63C7CD}" type="sibTrans">
      <dgm:prSet/>
      <dgm:spPr/>
      <dgm:t>
        <a:bodyPr/>
        <a:lstStyle/>
        <a:p>
          <a:endParaRPr lang="es-CO"/>
        </a:p>
      </dgm:t>
    </dgm:pt>
    <dgm:pt modelId="{9B506C69-DD7A-49ED-9FD1-93DB6874CA18}">
      <dgm:prSet/>
      <dgm:spPr/>
      <dgm:t>
        <a:bodyPr/>
        <a:lstStyle/>
        <a:p>
          <a:pPr>
            <a:buFont typeface="Arial" panose="020B0604020202020204" pitchFamily="34" charset="0"/>
            <a:buChar char="•"/>
          </a:pPr>
          <a:r>
            <a:rPr lang="es-MX" b="1" dirty="0"/>
            <a:t>Mediación:</a:t>
          </a:r>
          <a:r>
            <a:rPr lang="es-MX" dirty="0"/>
            <a:t> aprender y aplicar técnicas de mediación para resolver disputas.</a:t>
          </a:r>
        </a:p>
      </dgm:t>
    </dgm:pt>
    <dgm:pt modelId="{A19E97F0-11D0-4524-A2EE-72418B6A076B}" cxnId="{7F05A1F5-A663-4DFE-85B3-1D79F389D8AB}" type="parTrans">
      <dgm:prSet/>
      <dgm:spPr/>
      <dgm:t>
        <a:bodyPr/>
        <a:lstStyle/>
        <a:p>
          <a:endParaRPr lang="es-CO"/>
        </a:p>
      </dgm:t>
    </dgm:pt>
    <dgm:pt modelId="{4183C48A-8555-47DE-B1D6-D9692C8EF67A}" cxnId="{7F05A1F5-A663-4DFE-85B3-1D79F389D8AB}" type="sibTrans">
      <dgm:prSet/>
      <dgm:spPr/>
      <dgm:t>
        <a:bodyPr/>
        <a:lstStyle/>
        <a:p>
          <a:endParaRPr lang="es-CO"/>
        </a:p>
      </dgm:t>
    </dgm:pt>
    <dgm:pt modelId="{DF69C84B-61EF-439F-9754-0F5447251251}">
      <dgm:prSet/>
      <dgm:spPr/>
      <dgm:t>
        <a:bodyPr/>
        <a:lstStyle/>
        <a:p>
          <a:pPr>
            <a:buFont typeface="Arial" panose="020B0604020202020204" pitchFamily="34" charset="0"/>
            <a:buChar char="•"/>
          </a:pPr>
          <a:r>
            <a:rPr lang="es-MX" b="1" dirty="0"/>
            <a:t>Empatía:</a:t>
          </a:r>
          <a:r>
            <a:rPr lang="es-MX" dirty="0"/>
            <a:t> practicar la empatía para entender mejor las perspectivas de las otras partes.</a:t>
          </a:r>
        </a:p>
      </dgm:t>
    </dgm:pt>
    <dgm:pt modelId="{D540A671-FB29-4016-8E1A-3F6C9FB850E7}" cxnId="{3916F7A5-25C3-4344-8AAD-F0EC25732654}" type="parTrans">
      <dgm:prSet/>
      <dgm:spPr/>
      <dgm:t>
        <a:bodyPr/>
        <a:lstStyle/>
        <a:p>
          <a:endParaRPr lang="es-CO"/>
        </a:p>
      </dgm:t>
    </dgm:pt>
    <dgm:pt modelId="{28E6BB34-A7AE-4CE0-A204-AC02CD0C243F}" cxnId="{3916F7A5-25C3-4344-8AAD-F0EC25732654}" type="sibTrans">
      <dgm:prSet/>
      <dgm:spPr/>
      <dgm:t>
        <a:bodyPr/>
        <a:lstStyle/>
        <a:p>
          <a:endParaRPr lang="es-CO"/>
        </a:p>
      </dgm:t>
    </dgm:pt>
    <dgm:pt modelId="{40D773EE-18A8-4D1D-BD55-48B5AA1A6B2C}">
      <dgm:prSet/>
      <dgm:spPr/>
      <dgm:t>
        <a:bodyPr/>
        <a:lstStyle/>
        <a:p>
          <a:pPr>
            <a:buFont typeface="Arial" panose="020B0604020202020204" pitchFamily="34" charset="0"/>
            <a:buChar char="•"/>
          </a:pPr>
          <a:r>
            <a:rPr lang="es-MX" b="1" dirty="0"/>
            <a:t>Negociación:</a:t>
          </a:r>
          <a:r>
            <a:rPr lang="es-MX" dirty="0"/>
            <a:t> desarrollar habilidades de negociación para encontrar soluciones beneficiosas para todos.</a:t>
          </a:r>
        </a:p>
      </dgm:t>
    </dgm:pt>
    <dgm:pt modelId="{AC0B7CFE-0477-48F1-A393-07FB7F1AB674}" cxnId="{7C024D9C-E419-4DE6-8A05-A3EDB4304F07}" type="parTrans">
      <dgm:prSet/>
      <dgm:spPr/>
      <dgm:t>
        <a:bodyPr/>
        <a:lstStyle/>
        <a:p>
          <a:endParaRPr lang="es-CO"/>
        </a:p>
      </dgm:t>
    </dgm:pt>
    <dgm:pt modelId="{66A2F69F-7FAD-4DFC-A88C-FEA9919A6FC5}" cxnId="{7C024D9C-E419-4DE6-8A05-A3EDB4304F07}" type="sibTrans">
      <dgm:prSet/>
      <dgm:spPr/>
      <dgm:t>
        <a:bodyPr/>
        <a:lstStyle/>
        <a:p>
          <a:endParaRPr lang="es-CO"/>
        </a:p>
      </dgm:t>
    </dgm:pt>
    <dgm:pt modelId="{D53B51FD-6031-41E6-BEF6-2B6BCF0B6879}">
      <dgm:prSet/>
      <dgm:spPr/>
      <dgm:t>
        <a:bodyPr/>
        <a:lstStyle/>
        <a:p>
          <a:r>
            <a:rPr lang="es-CO" b="1" dirty="0"/>
            <a:t>Actividades para practicar:</a:t>
          </a:r>
          <a:endParaRPr lang="es-CO" dirty="0"/>
        </a:p>
      </dgm:t>
    </dgm:pt>
    <dgm:pt modelId="{CDCB18B7-C91F-4C71-8B29-27E194DB9A13}" cxnId="{A3EC6FB6-7633-4A5D-9498-B73AD78780E5}" type="parTrans">
      <dgm:prSet/>
      <dgm:spPr/>
      <dgm:t>
        <a:bodyPr/>
        <a:lstStyle/>
        <a:p>
          <a:endParaRPr lang="es-CO"/>
        </a:p>
      </dgm:t>
    </dgm:pt>
    <dgm:pt modelId="{5734038E-9FEA-4A49-ADBB-8ADDABE079DA}" cxnId="{A3EC6FB6-7633-4A5D-9498-B73AD78780E5}" type="sibTrans">
      <dgm:prSet/>
      <dgm:spPr/>
      <dgm:t>
        <a:bodyPr/>
        <a:lstStyle/>
        <a:p>
          <a:endParaRPr lang="es-CO"/>
        </a:p>
      </dgm:t>
    </dgm:pt>
    <dgm:pt modelId="{55D7A53C-2E0B-4C6E-BAB3-EFEEC2D77493}">
      <dgm:prSet/>
      <dgm:spPr/>
      <dgm:t>
        <a:bodyPr/>
        <a:lstStyle/>
        <a:p>
          <a:pPr>
            <a:buFont typeface="Arial" panose="020B0604020202020204" pitchFamily="34" charset="0"/>
            <a:buChar char="•"/>
          </a:pPr>
          <a:r>
            <a:rPr lang="es-MX" dirty="0"/>
            <a:t>Participar en simulaciones o role-</a:t>
          </a:r>
          <a:r>
            <a:rPr lang="es-MX" dirty="0" err="1"/>
            <a:t>plays</a:t>
          </a:r>
          <a:r>
            <a:rPr lang="es-MX" dirty="0"/>
            <a:t> de resolución de conflictos.</a:t>
          </a:r>
        </a:p>
      </dgm:t>
    </dgm:pt>
    <dgm:pt modelId="{EA87D6E9-572B-4A94-95E6-34BF7DC08FC4}" cxnId="{03E97F34-AEAD-4629-8CBD-0FC32D4FD98B}" type="parTrans">
      <dgm:prSet/>
      <dgm:spPr/>
      <dgm:t>
        <a:bodyPr/>
        <a:lstStyle/>
        <a:p>
          <a:endParaRPr lang="es-CO"/>
        </a:p>
      </dgm:t>
    </dgm:pt>
    <dgm:pt modelId="{3927FEBD-19E5-49D4-83A3-9DDC38FAA45E}" cxnId="{03E97F34-AEAD-4629-8CBD-0FC32D4FD98B}" type="sibTrans">
      <dgm:prSet/>
      <dgm:spPr/>
      <dgm:t>
        <a:bodyPr/>
        <a:lstStyle/>
        <a:p>
          <a:endParaRPr lang="es-CO"/>
        </a:p>
      </dgm:t>
    </dgm:pt>
    <dgm:pt modelId="{5BC3E26D-6E3C-4DFB-A83E-2415DB6D7B70}">
      <dgm:prSet/>
      <dgm:spPr/>
      <dgm:t>
        <a:bodyPr/>
        <a:lstStyle/>
        <a:p>
          <a:pPr>
            <a:buFont typeface="Arial" panose="020B0604020202020204" pitchFamily="34" charset="0"/>
            <a:buChar char="•"/>
          </a:pPr>
          <a:r>
            <a:rPr lang="es-MX" dirty="0"/>
            <a:t>Asistir a talleres de negociación y mediación.</a:t>
          </a:r>
        </a:p>
      </dgm:t>
    </dgm:pt>
    <dgm:pt modelId="{4E7F599F-31BA-473E-B2C3-3692B51D28E8}" cxnId="{749938CD-BD3E-4C01-8BE2-C7868E39105E}" type="parTrans">
      <dgm:prSet/>
      <dgm:spPr/>
      <dgm:t>
        <a:bodyPr/>
        <a:lstStyle/>
        <a:p>
          <a:endParaRPr lang="es-CO"/>
        </a:p>
      </dgm:t>
    </dgm:pt>
    <dgm:pt modelId="{0AEAF665-334E-4813-8977-2C6A174279C5}" cxnId="{749938CD-BD3E-4C01-8BE2-C7868E39105E}" type="sibTrans">
      <dgm:prSet/>
      <dgm:spPr/>
      <dgm:t>
        <a:bodyPr/>
        <a:lstStyle/>
        <a:p>
          <a:endParaRPr lang="es-CO"/>
        </a:p>
      </dgm:t>
    </dgm:pt>
    <dgm:pt modelId="{A06FAAE2-EE3F-4352-B267-90793C303626}">
      <dgm:prSet/>
      <dgm:spPr/>
      <dgm:t>
        <a:bodyPr/>
        <a:lstStyle/>
        <a:p>
          <a:pPr>
            <a:buFont typeface="Arial" panose="020B0604020202020204" pitchFamily="34" charset="0"/>
            <a:buChar char="•"/>
          </a:pPr>
          <a:r>
            <a:rPr lang="es-MX" dirty="0"/>
            <a:t>Mediar en conflictos menores dentro del equipo o la organización.</a:t>
          </a:r>
        </a:p>
      </dgm:t>
    </dgm:pt>
    <dgm:pt modelId="{2B51675D-B8AB-406B-804B-F32B21DB9593}" cxnId="{42286040-6370-47C3-8D98-F3C3150B2EF2}" type="parTrans">
      <dgm:prSet/>
      <dgm:spPr/>
      <dgm:t>
        <a:bodyPr/>
        <a:lstStyle/>
        <a:p>
          <a:endParaRPr lang="es-CO"/>
        </a:p>
      </dgm:t>
    </dgm:pt>
    <dgm:pt modelId="{65E80C10-6E12-420F-B361-2181BF75C087}" cxnId="{42286040-6370-47C3-8D98-F3C3150B2EF2}" type="sibTrans">
      <dgm:prSet/>
      <dgm:spPr/>
      <dgm:t>
        <a:bodyPr/>
        <a:lstStyle/>
        <a:p>
          <a:endParaRPr lang="es-CO"/>
        </a:p>
      </dgm:t>
    </dgm:pt>
    <dgm:pt modelId="{D441E4C8-02CF-488C-960A-D2B13A0964BB}">
      <dgm:prSet/>
      <dgm:spPr/>
      <dgm:t>
        <a:bodyPr/>
        <a:lstStyle/>
        <a:p>
          <a:r>
            <a:rPr lang="es-CO" b="1"/>
            <a:t>6. Creatividad e Innovación</a:t>
          </a:r>
        </a:p>
      </dgm:t>
    </dgm:pt>
    <dgm:pt modelId="{31AB987D-4309-47D7-9103-87CF0D58605B}" cxnId="{58754D47-6AE9-4959-85A8-FB4EFC887296}" type="parTrans">
      <dgm:prSet/>
      <dgm:spPr/>
      <dgm:t>
        <a:bodyPr/>
        <a:lstStyle/>
        <a:p>
          <a:endParaRPr lang="es-CO"/>
        </a:p>
      </dgm:t>
    </dgm:pt>
    <dgm:pt modelId="{C94D5D7B-98F0-46C0-819A-EBFFD9F27473}" cxnId="{58754D47-6AE9-4959-85A8-FB4EFC887296}" type="sibTrans">
      <dgm:prSet/>
      <dgm:spPr/>
      <dgm:t>
        <a:bodyPr/>
        <a:lstStyle/>
        <a:p>
          <a:endParaRPr lang="es-CO"/>
        </a:p>
      </dgm:t>
    </dgm:pt>
    <dgm:pt modelId="{D5910873-4D72-4666-8EFD-58552AB091FF}">
      <dgm:prSet/>
      <dgm:spPr/>
      <dgm:t>
        <a:bodyPr/>
        <a:lstStyle/>
        <a:p>
          <a:r>
            <a:rPr lang="es-CO" b="1" dirty="0"/>
            <a:t>Técnicas y Estrategias:</a:t>
          </a:r>
          <a:endParaRPr lang="es-CO" dirty="0"/>
        </a:p>
      </dgm:t>
    </dgm:pt>
    <dgm:pt modelId="{A0EEBBD2-C7F9-4A22-B8EF-5F3367C70D2C}" cxnId="{A8F61C77-D8EA-4297-A8FB-AA84380785D1}" type="parTrans">
      <dgm:prSet/>
      <dgm:spPr/>
      <dgm:t>
        <a:bodyPr/>
        <a:lstStyle/>
        <a:p>
          <a:endParaRPr lang="es-CO"/>
        </a:p>
      </dgm:t>
    </dgm:pt>
    <dgm:pt modelId="{2EBB7DD9-10A6-44EB-8810-2802E8F774BE}" cxnId="{A8F61C77-D8EA-4297-A8FB-AA84380785D1}" type="sibTrans">
      <dgm:prSet/>
      <dgm:spPr/>
      <dgm:t>
        <a:bodyPr/>
        <a:lstStyle/>
        <a:p>
          <a:endParaRPr lang="es-CO"/>
        </a:p>
      </dgm:t>
    </dgm:pt>
    <dgm:pt modelId="{D416E281-4EC0-4108-A83F-8090B17A4C38}">
      <dgm:prSet/>
      <dgm:spPr/>
      <dgm:t>
        <a:bodyPr/>
        <a:lstStyle/>
        <a:p>
          <a:pPr>
            <a:buFont typeface="Arial" panose="020B0604020202020204" pitchFamily="34" charset="0"/>
            <a:buChar char="•"/>
          </a:pPr>
          <a:r>
            <a:rPr lang="es-MX" b="1" dirty="0" err="1"/>
            <a:t>Brainstorming</a:t>
          </a:r>
          <a:r>
            <a:rPr lang="es-MX" b="1" dirty="0"/>
            <a:t>:</a:t>
          </a:r>
          <a:r>
            <a:rPr lang="es-MX" dirty="0"/>
            <a:t> utilizar sesiones de </a:t>
          </a:r>
          <a:r>
            <a:rPr lang="es-MX" dirty="0" err="1"/>
            <a:t>brainstorming</a:t>
          </a:r>
          <a:r>
            <a:rPr lang="es-MX" dirty="0"/>
            <a:t> para generar nuevas ideas.</a:t>
          </a:r>
        </a:p>
      </dgm:t>
    </dgm:pt>
    <dgm:pt modelId="{D8095378-9F48-400F-A32B-6683EAD94763}" cxnId="{B1E5A766-61B6-4A38-BEC8-E470310870A1}" type="parTrans">
      <dgm:prSet/>
      <dgm:spPr/>
      <dgm:t>
        <a:bodyPr/>
        <a:lstStyle/>
        <a:p>
          <a:endParaRPr lang="es-CO"/>
        </a:p>
      </dgm:t>
    </dgm:pt>
    <dgm:pt modelId="{12DB8FE0-1C92-48BB-994A-3EF376727EBC}" cxnId="{B1E5A766-61B6-4A38-BEC8-E470310870A1}" type="sibTrans">
      <dgm:prSet/>
      <dgm:spPr/>
      <dgm:t>
        <a:bodyPr/>
        <a:lstStyle/>
        <a:p>
          <a:endParaRPr lang="es-CO"/>
        </a:p>
      </dgm:t>
    </dgm:pt>
    <dgm:pt modelId="{9C327292-369D-48F5-AAD8-B1604E508B7B}">
      <dgm:prSet/>
      <dgm:spPr/>
      <dgm:t>
        <a:bodyPr/>
        <a:lstStyle/>
        <a:p>
          <a:pPr>
            <a:buFont typeface="Arial" panose="020B0604020202020204" pitchFamily="34" charset="0"/>
            <a:buChar char="•"/>
          </a:pPr>
          <a:r>
            <a:rPr lang="es-CO" b="1" dirty="0"/>
            <a:t>Pensamiento lateral:</a:t>
          </a:r>
          <a:r>
            <a:rPr lang="es-CO" dirty="0"/>
            <a:t> aplicar técnicas de pensamiento lateral para abordar problemas desde diferentes perspectivas.</a:t>
          </a:r>
        </a:p>
      </dgm:t>
    </dgm:pt>
    <dgm:pt modelId="{5DC7E264-6862-4D19-B101-7FBC949E4844}" cxnId="{49F73EFD-4C19-4D4D-932A-E478B74C3D9B}" type="parTrans">
      <dgm:prSet/>
      <dgm:spPr/>
      <dgm:t>
        <a:bodyPr/>
        <a:lstStyle/>
        <a:p>
          <a:endParaRPr lang="es-CO"/>
        </a:p>
      </dgm:t>
    </dgm:pt>
    <dgm:pt modelId="{D99951B3-0C1C-4A5F-9F4E-42AE1D85042A}" cxnId="{49F73EFD-4C19-4D4D-932A-E478B74C3D9B}" type="sibTrans">
      <dgm:prSet/>
      <dgm:spPr/>
      <dgm:t>
        <a:bodyPr/>
        <a:lstStyle/>
        <a:p>
          <a:endParaRPr lang="es-CO"/>
        </a:p>
      </dgm:t>
    </dgm:pt>
    <dgm:pt modelId="{3058BDA9-5DF0-4183-9CFF-69AF2E4321C1}">
      <dgm:prSet/>
      <dgm:spPr/>
      <dgm:t>
        <a:bodyPr/>
        <a:lstStyle/>
        <a:p>
          <a:pPr>
            <a:buFont typeface="Arial" panose="020B0604020202020204" pitchFamily="34" charset="0"/>
            <a:buChar char="•"/>
          </a:pPr>
          <a:r>
            <a:rPr lang="es-MX" b="1" dirty="0"/>
            <a:t>Prototipado:</a:t>
          </a:r>
          <a:r>
            <a:rPr lang="es-MX" dirty="0"/>
            <a:t> desarrollar y probar prototipos para explorar nuevas soluciones.</a:t>
          </a:r>
        </a:p>
      </dgm:t>
    </dgm:pt>
    <dgm:pt modelId="{F348F67D-AC18-4F91-9557-C47816371F46}" cxnId="{8F9755CA-BBA7-409E-BEF2-EA1A3EC07255}" type="parTrans">
      <dgm:prSet/>
      <dgm:spPr/>
      <dgm:t>
        <a:bodyPr/>
        <a:lstStyle/>
        <a:p>
          <a:endParaRPr lang="es-CO"/>
        </a:p>
      </dgm:t>
    </dgm:pt>
    <dgm:pt modelId="{5F5A39AE-560C-44CA-BFDD-9C887CB2124B}" cxnId="{8F9755CA-BBA7-409E-BEF2-EA1A3EC07255}" type="sibTrans">
      <dgm:prSet/>
      <dgm:spPr/>
      <dgm:t>
        <a:bodyPr/>
        <a:lstStyle/>
        <a:p>
          <a:endParaRPr lang="es-CO"/>
        </a:p>
      </dgm:t>
    </dgm:pt>
    <dgm:pt modelId="{6F824215-D3B6-4249-8F2F-B882EC7C899A}">
      <dgm:prSet/>
      <dgm:spPr/>
      <dgm:t>
        <a:bodyPr/>
        <a:lstStyle/>
        <a:p>
          <a:r>
            <a:rPr lang="es-CO" b="1" dirty="0"/>
            <a:t>Actividades para practicar:</a:t>
          </a:r>
          <a:endParaRPr lang="es-CO" dirty="0"/>
        </a:p>
      </dgm:t>
    </dgm:pt>
    <dgm:pt modelId="{8786945B-E5DD-419C-AE5A-636F220C3A16}" cxnId="{1D2B5969-0441-467F-9940-96BA6693AB85}" type="parTrans">
      <dgm:prSet/>
      <dgm:spPr/>
      <dgm:t>
        <a:bodyPr/>
        <a:lstStyle/>
        <a:p>
          <a:endParaRPr lang="es-CO"/>
        </a:p>
      </dgm:t>
    </dgm:pt>
    <dgm:pt modelId="{1CA27F2C-5DA4-4116-A4F9-035B5F8570B7}" cxnId="{1D2B5969-0441-467F-9940-96BA6693AB85}" type="sibTrans">
      <dgm:prSet/>
      <dgm:spPr/>
      <dgm:t>
        <a:bodyPr/>
        <a:lstStyle/>
        <a:p>
          <a:endParaRPr lang="es-CO"/>
        </a:p>
      </dgm:t>
    </dgm:pt>
    <dgm:pt modelId="{49FA37B7-DE57-4D72-96D7-D954D76BEAB1}">
      <dgm:prSet/>
      <dgm:spPr/>
      <dgm:t>
        <a:bodyPr/>
        <a:lstStyle/>
        <a:p>
          <a:pPr>
            <a:buFont typeface="Arial" panose="020B0604020202020204" pitchFamily="34" charset="0"/>
            <a:buChar char="•"/>
          </a:pPr>
          <a:r>
            <a:rPr lang="es-MX" dirty="0"/>
            <a:t>Participar en </a:t>
          </a:r>
          <a:r>
            <a:rPr lang="es-MX" dirty="0" err="1"/>
            <a:t>hackathons</a:t>
          </a:r>
          <a:r>
            <a:rPr lang="es-MX" dirty="0"/>
            <a:t> o competencias de innovación.</a:t>
          </a:r>
        </a:p>
      </dgm:t>
    </dgm:pt>
    <dgm:pt modelId="{F9E00666-04BA-4441-8083-9CC1C1415E0D}" cxnId="{48436B44-8C3F-40EE-AEA3-9120290C7A96}" type="parTrans">
      <dgm:prSet/>
      <dgm:spPr/>
      <dgm:t>
        <a:bodyPr/>
        <a:lstStyle/>
        <a:p>
          <a:endParaRPr lang="es-CO"/>
        </a:p>
      </dgm:t>
    </dgm:pt>
    <dgm:pt modelId="{E5BA972C-65D9-45DA-8774-89EBCA7A3026}" cxnId="{48436B44-8C3F-40EE-AEA3-9120290C7A96}" type="sibTrans">
      <dgm:prSet/>
      <dgm:spPr/>
      <dgm:t>
        <a:bodyPr/>
        <a:lstStyle/>
        <a:p>
          <a:endParaRPr lang="es-CO"/>
        </a:p>
      </dgm:t>
    </dgm:pt>
    <dgm:pt modelId="{875092BA-922E-4A81-847D-78118AF47DBF}">
      <dgm:prSet/>
      <dgm:spPr/>
      <dgm:t>
        <a:bodyPr/>
        <a:lstStyle/>
        <a:p>
          <a:pPr>
            <a:buFont typeface="Arial" panose="020B0604020202020204" pitchFamily="34" charset="0"/>
            <a:buChar char="•"/>
          </a:pPr>
          <a:r>
            <a:rPr lang="es-MX" dirty="0"/>
            <a:t>Tomar cursos de creatividad y diseño.</a:t>
          </a:r>
        </a:p>
      </dgm:t>
    </dgm:pt>
    <dgm:pt modelId="{F4D10E94-AE73-4A3C-BA59-AF90F2FBD497}" cxnId="{D6D6DC42-46E2-4379-9257-F9FCA674DBBD}" type="parTrans">
      <dgm:prSet/>
      <dgm:spPr/>
      <dgm:t>
        <a:bodyPr/>
        <a:lstStyle/>
        <a:p>
          <a:endParaRPr lang="es-CO"/>
        </a:p>
      </dgm:t>
    </dgm:pt>
    <dgm:pt modelId="{5EE4D2EF-47F6-4F02-98C5-FE3C9449C5B3}" cxnId="{D6D6DC42-46E2-4379-9257-F9FCA674DBBD}" type="sibTrans">
      <dgm:prSet/>
      <dgm:spPr/>
      <dgm:t>
        <a:bodyPr/>
        <a:lstStyle/>
        <a:p>
          <a:endParaRPr lang="es-CO"/>
        </a:p>
      </dgm:t>
    </dgm:pt>
    <dgm:pt modelId="{E24FFCCA-4D70-42E4-994C-B07CB260F051}">
      <dgm:prSet/>
      <dgm:spPr/>
      <dgm:t>
        <a:bodyPr/>
        <a:lstStyle/>
        <a:p>
          <a:pPr>
            <a:buFont typeface="Arial" panose="020B0604020202020204" pitchFamily="34" charset="0"/>
            <a:buChar char="•"/>
          </a:pPr>
          <a:r>
            <a:rPr lang="es-MX" dirty="0"/>
            <a:t>Fomentar un ambiente de trabajo que premie la innovación y la toma de riesgos.</a:t>
          </a:r>
        </a:p>
      </dgm:t>
    </dgm:pt>
    <dgm:pt modelId="{CDA9DBED-9701-4041-870D-326EF8156BF2}" cxnId="{23E38513-DC55-4499-B5DD-47FB20610A23}" type="parTrans">
      <dgm:prSet/>
      <dgm:spPr/>
      <dgm:t>
        <a:bodyPr/>
        <a:lstStyle/>
        <a:p>
          <a:endParaRPr lang="es-CO"/>
        </a:p>
      </dgm:t>
    </dgm:pt>
    <dgm:pt modelId="{18C23DF4-2A33-45BE-AC23-C809ABF0460E}" cxnId="{23E38513-DC55-4499-B5DD-47FB20610A23}" type="sibTrans">
      <dgm:prSet/>
      <dgm:spPr/>
      <dgm:t>
        <a:bodyPr/>
        <a:lstStyle/>
        <a:p>
          <a:endParaRPr lang="es-CO"/>
        </a:p>
      </dgm:t>
    </dgm:pt>
    <dgm:pt modelId="{4F83F061-A8FC-49B0-8A6C-97995DCCE8B9}" type="pres">
      <dgm:prSet presAssocID="{55FFA44F-5171-4D95-8A6E-13BB52A2F002}" presName="linearFlow" presStyleCnt="0">
        <dgm:presLayoutVars>
          <dgm:dir/>
          <dgm:animLvl val="lvl"/>
          <dgm:resizeHandles val="exact"/>
        </dgm:presLayoutVars>
      </dgm:prSet>
      <dgm:spPr/>
    </dgm:pt>
    <dgm:pt modelId="{DC4EE059-6A19-41FE-94C7-3E40A166E836}" type="pres">
      <dgm:prSet presAssocID="{77319969-61A9-4159-95D0-24EE2400E9AF}" presName="composite" presStyleCnt="0"/>
      <dgm:spPr/>
    </dgm:pt>
    <dgm:pt modelId="{8D672481-8FC7-4E37-8F10-69AF43E86513}" type="pres">
      <dgm:prSet presAssocID="{77319969-61A9-4159-95D0-24EE2400E9AF}" presName="parentText" presStyleLbl="alignNode1" presStyleIdx="0" presStyleCnt="2">
        <dgm:presLayoutVars>
          <dgm:chMax val="1"/>
          <dgm:bulletEnabled val="1"/>
        </dgm:presLayoutVars>
      </dgm:prSet>
      <dgm:spPr/>
    </dgm:pt>
    <dgm:pt modelId="{8B3A8E09-A72E-4FBF-AA0F-0507EF858DF1}" type="pres">
      <dgm:prSet presAssocID="{77319969-61A9-4159-95D0-24EE2400E9AF}" presName="descendantText" presStyleLbl="alignAcc1" presStyleIdx="0" presStyleCnt="2">
        <dgm:presLayoutVars>
          <dgm:bulletEnabled val="1"/>
        </dgm:presLayoutVars>
      </dgm:prSet>
      <dgm:spPr/>
    </dgm:pt>
    <dgm:pt modelId="{F7B230CB-D806-473F-A2C5-4EE8D2AD2FA7}" type="pres">
      <dgm:prSet presAssocID="{5A785A19-6E85-4AAB-81E5-06BCCDF3D5F5}" presName="sp" presStyleCnt="0"/>
      <dgm:spPr/>
    </dgm:pt>
    <dgm:pt modelId="{314C3E27-0884-4869-9467-65BFBEA7FFCE}" type="pres">
      <dgm:prSet presAssocID="{D441E4C8-02CF-488C-960A-D2B13A0964BB}" presName="composite" presStyleCnt="0"/>
      <dgm:spPr/>
    </dgm:pt>
    <dgm:pt modelId="{0A877E10-9E72-413D-808B-B3E90772D71B}" type="pres">
      <dgm:prSet presAssocID="{D441E4C8-02CF-488C-960A-D2B13A0964BB}" presName="parentText" presStyleLbl="alignNode1" presStyleIdx="1" presStyleCnt="2">
        <dgm:presLayoutVars>
          <dgm:chMax val="1"/>
          <dgm:bulletEnabled val="1"/>
        </dgm:presLayoutVars>
      </dgm:prSet>
      <dgm:spPr/>
    </dgm:pt>
    <dgm:pt modelId="{AE9C18F7-A818-446E-92FC-48A6EBA4C8EB}" type="pres">
      <dgm:prSet presAssocID="{D441E4C8-02CF-488C-960A-D2B13A0964BB}" presName="descendantText" presStyleLbl="alignAcc1" presStyleIdx="1" presStyleCnt="2">
        <dgm:presLayoutVars>
          <dgm:bulletEnabled val="1"/>
        </dgm:presLayoutVars>
      </dgm:prSet>
      <dgm:spPr/>
    </dgm:pt>
  </dgm:ptLst>
  <dgm:cxnLst>
    <dgm:cxn modelId="{23E38513-DC55-4499-B5DD-47FB20610A23}" srcId="{6F824215-D3B6-4249-8F2F-B882EC7C899A}" destId="{E24FFCCA-4D70-42E4-994C-B07CB260F051}" srcOrd="2" destOrd="0" parTransId="{CDA9DBED-9701-4041-870D-326EF8156BF2}" sibTransId="{18C23DF4-2A33-45BE-AC23-C809ABF0460E}"/>
    <dgm:cxn modelId="{94D5D61D-44F3-4C9E-B131-1E76B767A5BF}" type="presOf" srcId="{6F824215-D3B6-4249-8F2F-B882EC7C899A}" destId="{AE9C18F7-A818-446E-92FC-48A6EBA4C8EB}" srcOrd="0" destOrd="4" presId="urn:microsoft.com/office/officeart/2005/8/layout/chevron2"/>
    <dgm:cxn modelId="{43699822-0896-40CC-AA3A-152FA6234365}" type="presOf" srcId="{AD131F5C-9985-4464-B7E7-6FC90F431587}" destId="{8B3A8E09-A72E-4FBF-AA0F-0507EF858DF1}" srcOrd="0" destOrd="0" presId="urn:microsoft.com/office/officeart/2005/8/layout/chevron2"/>
    <dgm:cxn modelId="{03E97F34-AEAD-4629-8CBD-0FC32D4FD98B}" srcId="{D53B51FD-6031-41E6-BEF6-2B6BCF0B6879}" destId="{55D7A53C-2E0B-4C6E-BAB3-EFEEC2D77493}" srcOrd="0" destOrd="0" parTransId="{EA87D6E9-572B-4A94-95E6-34BF7DC08FC4}" sibTransId="{3927FEBD-19E5-49D4-83A3-9DDC38FAA45E}"/>
    <dgm:cxn modelId="{42286040-6370-47C3-8D98-F3C3150B2EF2}" srcId="{D53B51FD-6031-41E6-BEF6-2B6BCF0B6879}" destId="{A06FAAE2-EE3F-4352-B267-90793C303626}" srcOrd="2" destOrd="0" parTransId="{2B51675D-B8AB-406B-804B-F32B21DB9593}" sibTransId="{65E80C10-6E12-420F-B361-2181BF75C087}"/>
    <dgm:cxn modelId="{D6D6DC42-46E2-4379-9257-F9FCA674DBBD}" srcId="{6F824215-D3B6-4249-8F2F-B882EC7C899A}" destId="{875092BA-922E-4A81-847D-78118AF47DBF}" srcOrd="1" destOrd="0" parTransId="{F4D10E94-AE73-4A3C-BA59-AF90F2FBD497}" sibTransId="{5EE4D2EF-47F6-4F02-98C5-FE3C9449C5B3}"/>
    <dgm:cxn modelId="{48436B44-8C3F-40EE-AEA3-9120290C7A96}" srcId="{6F824215-D3B6-4249-8F2F-B882EC7C899A}" destId="{49FA37B7-DE57-4D72-96D7-D954D76BEAB1}" srcOrd="0" destOrd="0" parTransId="{F9E00666-04BA-4441-8083-9CC1C1415E0D}" sibTransId="{E5BA972C-65D9-45DA-8774-89EBCA7A3026}"/>
    <dgm:cxn modelId="{1838A644-42C7-4A5F-BD7F-90CBC1DDA566}" type="presOf" srcId="{E24FFCCA-4D70-42E4-994C-B07CB260F051}" destId="{AE9C18F7-A818-446E-92FC-48A6EBA4C8EB}" srcOrd="0" destOrd="7" presId="urn:microsoft.com/office/officeart/2005/8/layout/chevron2"/>
    <dgm:cxn modelId="{B1E5A766-61B6-4A38-BEC8-E470310870A1}" srcId="{D5910873-4D72-4666-8EFD-58552AB091FF}" destId="{D416E281-4EC0-4108-A83F-8090B17A4C38}" srcOrd="0" destOrd="0" parTransId="{D8095378-9F48-400F-A32B-6683EAD94763}" sibTransId="{12DB8FE0-1C92-48BB-994A-3EF376727EBC}"/>
    <dgm:cxn modelId="{58754D47-6AE9-4959-85A8-FB4EFC887296}" srcId="{55FFA44F-5171-4D95-8A6E-13BB52A2F002}" destId="{D441E4C8-02CF-488C-960A-D2B13A0964BB}" srcOrd="1" destOrd="0" parTransId="{31AB987D-4309-47D7-9103-87CF0D58605B}" sibTransId="{C94D5D7B-98F0-46C0-819A-EBFFD9F27473}"/>
    <dgm:cxn modelId="{1D2B5969-0441-467F-9940-96BA6693AB85}" srcId="{D441E4C8-02CF-488C-960A-D2B13A0964BB}" destId="{6F824215-D3B6-4249-8F2F-B882EC7C899A}" srcOrd="1" destOrd="0" parTransId="{8786945B-E5DD-419C-AE5A-636F220C3A16}" sibTransId="{1CA27F2C-5DA4-4116-A4F9-035B5F8570B7}"/>
    <dgm:cxn modelId="{6C95DD4A-2465-48ED-9496-E0BC92461B23}" type="presOf" srcId="{DF69C84B-61EF-439F-9754-0F5447251251}" destId="{8B3A8E09-A72E-4FBF-AA0F-0507EF858DF1}" srcOrd="0" destOrd="2" presId="urn:microsoft.com/office/officeart/2005/8/layout/chevron2"/>
    <dgm:cxn modelId="{9DF0D271-B372-423B-98CA-26581C63C7CD}" srcId="{77319969-61A9-4159-95D0-24EE2400E9AF}" destId="{AD131F5C-9985-4464-B7E7-6FC90F431587}" srcOrd="0" destOrd="0" parTransId="{3B4A645F-66B6-4E39-AF77-0DE65A56AF30}" sibTransId="{B63C7DBE-1A25-486C-B5F4-CC0D5BFF4769}"/>
    <dgm:cxn modelId="{A7951B52-2527-470B-A146-05C4B2F8363E}" srcId="{55FFA44F-5171-4D95-8A6E-13BB52A2F002}" destId="{77319969-61A9-4159-95D0-24EE2400E9AF}" srcOrd="0" destOrd="0" parTransId="{41F3A589-406A-4E68-A2AC-0A46384EC0FD}" sibTransId="{5A785A19-6E85-4AAB-81E5-06BCCDF3D5F5}"/>
    <dgm:cxn modelId="{2D90F552-D4E8-448C-AE89-F04BF448EFF3}" type="presOf" srcId="{3058BDA9-5DF0-4183-9CFF-69AF2E4321C1}" destId="{AE9C18F7-A818-446E-92FC-48A6EBA4C8EB}" srcOrd="0" destOrd="3" presId="urn:microsoft.com/office/officeart/2005/8/layout/chevron2"/>
    <dgm:cxn modelId="{AC4CF056-B01B-4753-9456-7C1EDC9600D3}" type="presOf" srcId="{40D773EE-18A8-4D1D-BD55-48B5AA1A6B2C}" destId="{8B3A8E09-A72E-4FBF-AA0F-0507EF858DF1}" srcOrd="0" destOrd="3" presId="urn:microsoft.com/office/officeart/2005/8/layout/chevron2"/>
    <dgm:cxn modelId="{A8F61C77-D8EA-4297-A8FB-AA84380785D1}" srcId="{D441E4C8-02CF-488C-960A-D2B13A0964BB}" destId="{D5910873-4D72-4666-8EFD-58552AB091FF}" srcOrd="0" destOrd="0" parTransId="{A0EEBBD2-C7F9-4A22-B8EF-5F3367C70D2C}" sibTransId="{2EBB7DD9-10A6-44EB-8810-2802E8F774BE}"/>
    <dgm:cxn modelId="{2EEF7A77-D138-4F29-AB87-CC43AADF5B07}" type="presOf" srcId="{55FFA44F-5171-4D95-8A6E-13BB52A2F002}" destId="{4F83F061-A8FC-49B0-8A6C-97995DCCE8B9}" srcOrd="0" destOrd="0" presId="urn:microsoft.com/office/officeart/2005/8/layout/chevron2"/>
    <dgm:cxn modelId="{E899C65A-C4CF-4C6D-BC14-C139258A2AA1}" type="presOf" srcId="{9B506C69-DD7A-49ED-9FD1-93DB6874CA18}" destId="{8B3A8E09-A72E-4FBF-AA0F-0507EF858DF1}" srcOrd="0" destOrd="1" presId="urn:microsoft.com/office/officeart/2005/8/layout/chevron2"/>
    <dgm:cxn modelId="{628A217D-BFCB-4EC6-AFE1-CCDA92C41350}" type="presOf" srcId="{77319969-61A9-4159-95D0-24EE2400E9AF}" destId="{8D672481-8FC7-4E37-8F10-69AF43E86513}" srcOrd="0" destOrd="0" presId="urn:microsoft.com/office/officeart/2005/8/layout/chevron2"/>
    <dgm:cxn modelId="{59AE288B-30D8-4A20-9BE8-D08FD3B0FBC6}" type="presOf" srcId="{D53B51FD-6031-41E6-BEF6-2B6BCF0B6879}" destId="{8B3A8E09-A72E-4FBF-AA0F-0507EF858DF1}" srcOrd="0" destOrd="4" presId="urn:microsoft.com/office/officeart/2005/8/layout/chevron2"/>
    <dgm:cxn modelId="{2FF62692-C6EC-49D1-A052-F67CFCBAB571}" type="presOf" srcId="{875092BA-922E-4A81-847D-78118AF47DBF}" destId="{AE9C18F7-A818-446E-92FC-48A6EBA4C8EB}" srcOrd="0" destOrd="6" presId="urn:microsoft.com/office/officeart/2005/8/layout/chevron2"/>
    <dgm:cxn modelId="{7C024D9C-E419-4DE6-8A05-A3EDB4304F07}" srcId="{AD131F5C-9985-4464-B7E7-6FC90F431587}" destId="{40D773EE-18A8-4D1D-BD55-48B5AA1A6B2C}" srcOrd="2" destOrd="0" parTransId="{AC0B7CFE-0477-48F1-A393-07FB7F1AB674}" sibTransId="{66A2F69F-7FAD-4DFC-A88C-FEA9919A6FC5}"/>
    <dgm:cxn modelId="{A205909F-78FD-4D3F-8442-62228E8DC55E}" type="presOf" srcId="{A06FAAE2-EE3F-4352-B267-90793C303626}" destId="{8B3A8E09-A72E-4FBF-AA0F-0507EF858DF1}" srcOrd="0" destOrd="7" presId="urn:microsoft.com/office/officeart/2005/8/layout/chevron2"/>
    <dgm:cxn modelId="{3916F7A5-25C3-4344-8AAD-F0EC25732654}" srcId="{AD131F5C-9985-4464-B7E7-6FC90F431587}" destId="{DF69C84B-61EF-439F-9754-0F5447251251}" srcOrd="1" destOrd="0" parTransId="{D540A671-FB29-4016-8E1A-3F6C9FB850E7}" sibTransId="{28E6BB34-A7AE-4CE0-A204-AC02CD0C243F}"/>
    <dgm:cxn modelId="{12B2C9AD-22DD-4391-B106-16C6F44ABDCD}" type="presOf" srcId="{55D7A53C-2E0B-4C6E-BAB3-EFEEC2D77493}" destId="{8B3A8E09-A72E-4FBF-AA0F-0507EF858DF1}" srcOrd="0" destOrd="5" presId="urn:microsoft.com/office/officeart/2005/8/layout/chevron2"/>
    <dgm:cxn modelId="{37E681B4-A9CD-448A-95FC-C47605DBFC00}" type="presOf" srcId="{49FA37B7-DE57-4D72-96D7-D954D76BEAB1}" destId="{AE9C18F7-A818-446E-92FC-48A6EBA4C8EB}" srcOrd="0" destOrd="5" presId="urn:microsoft.com/office/officeart/2005/8/layout/chevron2"/>
    <dgm:cxn modelId="{A3EC6FB6-7633-4A5D-9498-B73AD78780E5}" srcId="{77319969-61A9-4159-95D0-24EE2400E9AF}" destId="{D53B51FD-6031-41E6-BEF6-2B6BCF0B6879}" srcOrd="1" destOrd="0" parTransId="{CDCB18B7-C91F-4C71-8B29-27E194DB9A13}" sibTransId="{5734038E-9FEA-4A49-ADBB-8ADDABE079DA}"/>
    <dgm:cxn modelId="{8F9755CA-BBA7-409E-BEF2-EA1A3EC07255}" srcId="{D5910873-4D72-4666-8EFD-58552AB091FF}" destId="{3058BDA9-5DF0-4183-9CFF-69AF2E4321C1}" srcOrd="2" destOrd="0" parTransId="{F348F67D-AC18-4F91-9557-C47816371F46}" sibTransId="{5F5A39AE-560C-44CA-BFDD-9C887CB2124B}"/>
    <dgm:cxn modelId="{749938CD-BD3E-4C01-8BE2-C7868E39105E}" srcId="{D53B51FD-6031-41E6-BEF6-2B6BCF0B6879}" destId="{5BC3E26D-6E3C-4DFB-A83E-2415DB6D7B70}" srcOrd="1" destOrd="0" parTransId="{4E7F599F-31BA-473E-B2C3-3692B51D28E8}" sibTransId="{0AEAF665-334E-4813-8977-2C6A174279C5}"/>
    <dgm:cxn modelId="{C6EADDD9-6C17-4341-8C88-E286300DA228}" type="presOf" srcId="{9C327292-369D-48F5-AAD8-B1604E508B7B}" destId="{AE9C18F7-A818-446E-92FC-48A6EBA4C8EB}" srcOrd="0" destOrd="2" presId="urn:microsoft.com/office/officeart/2005/8/layout/chevron2"/>
    <dgm:cxn modelId="{B41BB3E3-E9B7-4318-B6FF-9EFA903E4195}" type="presOf" srcId="{D5910873-4D72-4666-8EFD-58552AB091FF}" destId="{AE9C18F7-A818-446E-92FC-48A6EBA4C8EB}" srcOrd="0" destOrd="0" presId="urn:microsoft.com/office/officeart/2005/8/layout/chevron2"/>
    <dgm:cxn modelId="{817742E6-42B7-4A68-8AFE-6E535F261E03}" type="presOf" srcId="{5BC3E26D-6E3C-4DFB-A83E-2415DB6D7B70}" destId="{8B3A8E09-A72E-4FBF-AA0F-0507EF858DF1}" srcOrd="0" destOrd="6" presId="urn:microsoft.com/office/officeart/2005/8/layout/chevron2"/>
    <dgm:cxn modelId="{B8EDADE9-91D9-4349-AEE0-9012FCD6BD11}" type="presOf" srcId="{D416E281-4EC0-4108-A83F-8090B17A4C38}" destId="{AE9C18F7-A818-446E-92FC-48A6EBA4C8EB}" srcOrd="0" destOrd="1" presId="urn:microsoft.com/office/officeart/2005/8/layout/chevron2"/>
    <dgm:cxn modelId="{563BF9E9-0E9D-4666-AE68-1DA6810796D9}" type="presOf" srcId="{D441E4C8-02CF-488C-960A-D2B13A0964BB}" destId="{0A877E10-9E72-413D-808B-B3E90772D71B}" srcOrd="0" destOrd="0" presId="urn:microsoft.com/office/officeart/2005/8/layout/chevron2"/>
    <dgm:cxn modelId="{7F05A1F5-A663-4DFE-85B3-1D79F389D8AB}" srcId="{AD131F5C-9985-4464-B7E7-6FC90F431587}" destId="{9B506C69-DD7A-49ED-9FD1-93DB6874CA18}" srcOrd="0" destOrd="0" parTransId="{A19E97F0-11D0-4524-A2EE-72418B6A076B}" sibTransId="{4183C48A-8555-47DE-B1D6-D9692C8EF67A}"/>
    <dgm:cxn modelId="{49F73EFD-4C19-4D4D-932A-E478B74C3D9B}" srcId="{D5910873-4D72-4666-8EFD-58552AB091FF}" destId="{9C327292-369D-48F5-AAD8-B1604E508B7B}" srcOrd="1" destOrd="0" parTransId="{5DC7E264-6862-4D19-B101-7FBC949E4844}" sibTransId="{D99951B3-0C1C-4A5F-9F4E-42AE1D85042A}"/>
    <dgm:cxn modelId="{4E3994A1-CA9E-4517-AEDF-D156D927A5F9}" type="presParOf" srcId="{4F83F061-A8FC-49B0-8A6C-97995DCCE8B9}" destId="{DC4EE059-6A19-41FE-94C7-3E40A166E836}" srcOrd="0" destOrd="0" presId="urn:microsoft.com/office/officeart/2005/8/layout/chevron2"/>
    <dgm:cxn modelId="{CE7DE2C8-F78B-44F8-B9CE-01AD2D6F1965}" type="presParOf" srcId="{DC4EE059-6A19-41FE-94C7-3E40A166E836}" destId="{8D672481-8FC7-4E37-8F10-69AF43E86513}" srcOrd="0" destOrd="0" presId="urn:microsoft.com/office/officeart/2005/8/layout/chevron2"/>
    <dgm:cxn modelId="{6040BB14-2533-470F-BF59-D93E08D2B3CA}" type="presParOf" srcId="{DC4EE059-6A19-41FE-94C7-3E40A166E836}" destId="{8B3A8E09-A72E-4FBF-AA0F-0507EF858DF1}" srcOrd="1" destOrd="0" presId="urn:microsoft.com/office/officeart/2005/8/layout/chevron2"/>
    <dgm:cxn modelId="{B8EA1320-266E-4FA8-9A02-1E6ACC1AE65B}" type="presParOf" srcId="{4F83F061-A8FC-49B0-8A6C-97995DCCE8B9}" destId="{F7B230CB-D806-473F-A2C5-4EE8D2AD2FA7}" srcOrd="1" destOrd="0" presId="urn:microsoft.com/office/officeart/2005/8/layout/chevron2"/>
    <dgm:cxn modelId="{BAA9AEAE-16C1-4381-826B-7AEDC3AD3A8C}" type="presParOf" srcId="{4F83F061-A8FC-49B0-8A6C-97995DCCE8B9}" destId="{314C3E27-0884-4869-9467-65BFBEA7FFCE}" srcOrd="2" destOrd="0" presId="urn:microsoft.com/office/officeart/2005/8/layout/chevron2"/>
    <dgm:cxn modelId="{EFEB8A47-93E5-4D56-93F8-E627743CE27A}" type="presParOf" srcId="{314C3E27-0884-4869-9467-65BFBEA7FFCE}" destId="{0A877E10-9E72-413D-808B-B3E90772D71B}" srcOrd="0" destOrd="0" presId="urn:microsoft.com/office/officeart/2005/8/layout/chevron2"/>
    <dgm:cxn modelId="{E2626959-EA34-4563-954E-7A2B9052A35B}" type="presParOf" srcId="{314C3E27-0884-4869-9467-65BFBEA7FFCE}" destId="{AE9C18F7-A818-446E-92FC-48A6EBA4C8EB}"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DD9657A8-03D2-42B1-BEF0-3A4E5F17FA21}" type="doc">
      <dgm:prSet loTypeId="urn:microsoft.com/office/officeart/2005/8/layout/radial2" loCatId="relationship" qsTypeId="urn:microsoft.com/office/officeart/2005/8/quickstyle/simple4" qsCatId="simple" csTypeId="urn:microsoft.com/office/officeart/2005/8/colors/colorful4" csCatId="colorful" phldr="1"/>
      <dgm:spPr/>
      <dgm:t>
        <a:bodyPr/>
        <a:lstStyle/>
        <a:p>
          <a:endParaRPr lang="es-CO"/>
        </a:p>
      </dgm:t>
    </dgm:pt>
    <dgm:pt modelId="{CE55DD8A-297D-402D-9ACE-3C70CAF39875}">
      <dgm:prSet custT="1"/>
      <dgm:spPr/>
      <dgm:t>
        <a:bodyPr/>
        <a:lstStyle/>
        <a:p>
          <a:r>
            <a:rPr lang="es-CO" sz="1300" b="0" i="0" baseline="0" dirty="0">
              <a:latin typeface="Work Sans "/>
            </a:rPr>
            <a:t>Desarrollar y fortalecer estas Características requiere práctica y dedicación continua. Las estrategias y actividades mencionadas pueden ser integradas en la rutina diaria y profesional de los emprendedores, permitiéndoles mejorar sus competencias y, en consecuencia, aumentar las probabilidades de éxito en sus emprendimientos. </a:t>
          </a:r>
          <a:endParaRPr lang="es-CO" sz="1300" dirty="0">
            <a:latin typeface="Work Sans "/>
          </a:endParaRPr>
        </a:p>
      </dgm:t>
    </dgm:pt>
    <dgm:pt modelId="{4E6E61B8-CF07-4C51-8A78-50651D05E305}" cxnId="{3D026F6B-CB29-4196-BF26-7AC6CCCB676D}" type="parTrans">
      <dgm:prSet/>
      <dgm:spPr/>
      <dgm:t>
        <a:bodyPr/>
        <a:lstStyle/>
        <a:p>
          <a:endParaRPr lang="es-CO"/>
        </a:p>
      </dgm:t>
    </dgm:pt>
    <dgm:pt modelId="{F27D5391-8716-4E07-8683-3FC63C7D53FE}" cxnId="{3D026F6B-CB29-4196-BF26-7AC6CCCB676D}" type="sibTrans">
      <dgm:prSet/>
      <dgm:spPr/>
      <dgm:t>
        <a:bodyPr/>
        <a:lstStyle/>
        <a:p>
          <a:endParaRPr lang="es-CO"/>
        </a:p>
      </dgm:t>
    </dgm:pt>
    <dgm:pt modelId="{70E31E7F-A765-49A4-831D-79CAAC1A5859}" type="pres">
      <dgm:prSet presAssocID="{DD9657A8-03D2-42B1-BEF0-3A4E5F17FA21}" presName="composite" presStyleCnt="0">
        <dgm:presLayoutVars>
          <dgm:chMax val="5"/>
          <dgm:dir/>
          <dgm:animLvl val="ctr"/>
          <dgm:resizeHandles val="exact"/>
        </dgm:presLayoutVars>
      </dgm:prSet>
      <dgm:spPr/>
    </dgm:pt>
    <dgm:pt modelId="{DA86D959-EA69-4527-BE53-94515BDD82E6}" type="pres">
      <dgm:prSet presAssocID="{DD9657A8-03D2-42B1-BEF0-3A4E5F17FA21}" presName="cycle" presStyleCnt="0"/>
      <dgm:spPr/>
    </dgm:pt>
    <dgm:pt modelId="{BD4DF1C5-4DD0-4AA0-87E7-3FFC3B19B6D5}" type="pres">
      <dgm:prSet presAssocID="{DD9657A8-03D2-42B1-BEF0-3A4E5F17FA21}" presName="centerShape" presStyleCnt="0"/>
      <dgm:spPr/>
    </dgm:pt>
    <dgm:pt modelId="{A0ED5661-A581-46E9-A1C7-E6A89866E677}" type="pres">
      <dgm:prSet presAssocID="{DD9657A8-03D2-42B1-BEF0-3A4E5F17FA21}" presName="connSite" presStyleLbl="node1" presStyleIdx="0" presStyleCnt="2"/>
      <dgm:spPr/>
    </dgm:pt>
    <dgm:pt modelId="{7B90909B-0FB0-4E67-BC1D-6EB4FD4592F6}" type="pres">
      <dgm:prSet presAssocID="{DD9657A8-03D2-42B1-BEF0-3A4E5F17FA21}" presName="visible" presStyleLbl="node1" presStyleIdx="0" presStyleCnt="2"/>
      <dgm:spPr>
        <a:blipFill>
          <a:blip xmlns:r="http://schemas.openxmlformats.org/officeDocument/2006/relationships" r:embed="rId1">
            <a:extLst>
              <a:ext uri="{28A0092B-C50C-407E-A947-70E740481C1C}">
                <a14:useLocalDpi xmlns:a14="http://schemas.microsoft.com/office/drawing/2010/main" val="0"/>
              </a:ext>
            </a:extLst>
          </a:blip>
          <a:srcRect/>
          <a:stretch>
            <a:fillRect l="-20000" r="-20000"/>
          </a:stretch>
        </a:blipFill>
      </dgm:spPr>
    </dgm:pt>
    <dgm:pt modelId="{A2BF1C1A-DFF0-4B69-898D-5B69ACD5CA8D}" type="pres">
      <dgm:prSet presAssocID="{4E6E61B8-CF07-4C51-8A78-50651D05E305}" presName="Name25" presStyleLbl="parChTrans1D1" presStyleIdx="0" presStyleCnt="1"/>
      <dgm:spPr/>
    </dgm:pt>
    <dgm:pt modelId="{799A91B7-B38A-4C58-AE68-AD6C50CDDC66}" type="pres">
      <dgm:prSet presAssocID="{CE55DD8A-297D-402D-9ACE-3C70CAF39875}" presName="node" presStyleCnt="0"/>
      <dgm:spPr/>
    </dgm:pt>
    <dgm:pt modelId="{B9458D84-0567-4280-A79B-C57DE7D414A9}" type="pres">
      <dgm:prSet presAssocID="{CE55DD8A-297D-402D-9ACE-3C70CAF39875}" presName="parentNode" presStyleLbl="node1" presStyleIdx="1" presStyleCnt="2">
        <dgm:presLayoutVars>
          <dgm:chMax val="1"/>
          <dgm:bulletEnabled val="1"/>
        </dgm:presLayoutVars>
      </dgm:prSet>
      <dgm:spPr/>
    </dgm:pt>
    <dgm:pt modelId="{EB249824-B348-4175-A4D7-01CC3C213687}" type="pres">
      <dgm:prSet presAssocID="{CE55DD8A-297D-402D-9ACE-3C70CAF39875}" presName="childNode" presStyleLbl="revTx" presStyleIdx="0" presStyleCnt="0">
        <dgm:presLayoutVars>
          <dgm:bulletEnabled val="1"/>
        </dgm:presLayoutVars>
      </dgm:prSet>
      <dgm:spPr/>
    </dgm:pt>
  </dgm:ptLst>
  <dgm:cxnLst>
    <dgm:cxn modelId="{3D026F6B-CB29-4196-BF26-7AC6CCCB676D}" srcId="{DD9657A8-03D2-42B1-BEF0-3A4E5F17FA21}" destId="{CE55DD8A-297D-402D-9ACE-3C70CAF39875}" srcOrd="0" destOrd="0" parTransId="{4E6E61B8-CF07-4C51-8A78-50651D05E305}" sibTransId="{F27D5391-8716-4E07-8683-3FC63C7D53FE}"/>
    <dgm:cxn modelId="{496626AC-6194-4AE7-954E-7D1262524342}" type="presOf" srcId="{4E6E61B8-CF07-4C51-8A78-50651D05E305}" destId="{A2BF1C1A-DFF0-4B69-898D-5B69ACD5CA8D}" srcOrd="0" destOrd="0" presId="urn:microsoft.com/office/officeart/2005/8/layout/radial2"/>
    <dgm:cxn modelId="{6FC574B4-1422-4E20-835A-52EE8EE6AE50}" type="presOf" srcId="{CE55DD8A-297D-402D-9ACE-3C70CAF39875}" destId="{B9458D84-0567-4280-A79B-C57DE7D414A9}" srcOrd="0" destOrd="0" presId="urn:microsoft.com/office/officeart/2005/8/layout/radial2"/>
    <dgm:cxn modelId="{233BA2DE-5DCB-4A9B-869A-0933B1C4F2C6}" type="presOf" srcId="{DD9657A8-03D2-42B1-BEF0-3A4E5F17FA21}" destId="{70E31E7F-A765-49A4-831D-79CAAC1A5859}" srcOrd="0" destOrd="0" presId="urn:microsoft.com/office/officeart/2005/8/layout/radial2"/>
    <dgm:cxn modelId="{9FE4BD3D-7BAB-4FE0-9EB7-0A2420D7F62A}" type="presParOf" srcId="{70E31E7F-A765-49A4-831D-79CAAC1A5859}" destId="{DA86D959-EA69-4527-BE53-94515BDD82E6}" srcOrd="0" destOrd="0" presId="urn:microsoft.com/office/officeart/2005/8/layout/radial2"/>
    <dgm:cxn modelId="{2B15E724-5396-4C00-B14D-4265F1F7643B}" type="presParOf" srcId="{DA86D959-EA69-4527-BE53-94515BDD82E6}" destId="{BD4DF1C5-4DD0-4AA0-87E7-3FFC3B19B6D5}" srcOrd="0" destOrd="0" presId="urn:microsoft.com/office/officeart/2005/8/layout/radial2"/>
    <dgm:cxn modelId="{5F9E47CB-638B-42A6-A277-7D96CCD6C41E}" type="presParOf" srcId="{BD4DF1C5-4DD0-4AA0-87E7-3FFC3B19B6D5}" destId="{A0ED5661-A581-46E9-A1C7-E6A89866E677}" srcOrd="0" destOrd="0" presId="urn:microsoft.com/office/officeart/2005/8/layout/radial2"/>
    <dgm:cxn modelId="{AE8FDF82-73E3-4562-B884-52B8EF0F7AA4}" type="presParOf" srcId="{BD4DF1C5-4DD0-4AA0-87E7-3FFC3B19B6D5}" destId="{7B90909B-0FB0-4E67-BC1D-6EB4FD4592F6}" srcOrd="1" destOrd="0" presId="urn:microsoft.com/office/officeart/2005/8/layout/radial2"/>
    <dgm:cxn modelId="{9853CDC9-50D5-4F6E-8738-47D42F2514EB}" type="presParOf" srcId="{DA86D959-EA69-4527-BE53-94515BDD82E6}" destId="{A2BF1C1A-DFF0-4B69-898D-5B69ACD5CA8D}" srcOrd="1" destOrd="0" presId="urn:microsoft.com/office/officeart/2005/8/layout/radial2"/>
    <dgm:cxn modelId="{47EB8008-0543-4B23-97C0-D5607B390557}" type="presParOf" srcId="{DA86D959-EA69-4527-BE53-94515BDD82E6}" destId="{799A91B7-B38A-4C58-AE68-AD6C50CDDC66}" srcOrd="2" destOrd="0" presId="urn:microsoft.com/office/officeart/2005/8/layout/radial2"/>
    <dgm:cxn modelId="{83CFFEB3-B378-4CD8-9860-6535BFB1188C}" type="presParOf" srcId="{799A91B7-B38A-4C58-AE68-AD6C50CDDC66}" destId="{B9458D84-0567-4280-A79B-C57DE7D414A9}" srcOrd="0" destOrd="0" presId="urn:microsoft.com/office/officeart/2005/8/layout/radial2"/>
    <dgm:cxn modelId="{ED1BCDEE-D91D-47EC-86B0-E3C37ED92255}" type="presParOf" srcId="{799A91B7-B38A-4C58-AE68-AD6C50CDDC66}" destId="{EB249824-B348-4175-A4D7-01CC3C213687}" srcOrd="1" destOrd="0" presId="urn:microsoft.com/office/officeart/2005/8/layout/radial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BD327BE-77A1-4183-83EC-A009F10874E4}">
      <dsp:nvSpPr>
        <dsp:cNvPr id="0" name=""/>
        <dsp:cNvSpPr/>
      </dsp:nvSpPr>
      <dsp:spPr>
        <a:xfrm>
          <a:off x="0" y="0"/>
          <a:ext cx="5237747" cy="5237747"/>
        </a:xfrm>
        <a:prstGeom prst="pie">
          <a:avLst>
            <a:gd name="adj1" fmla="val 5400000"/>
            <a:gd name="adj2" fmla="val 1620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9A70959-7B2B-405A-AD0B-060A4A158D7E}">
      <dsp:nvSpPr>
        <dsp:cNvPr id="0" name=""/>
        <dsp:cNvSpPr/>
      </dsp:nvSpPr>
      <dsp:spPr>
        <a:xfrm>
          <a:off x="2618873" y="0"/>
          <a:ext cx="8879305" cy="5237747"/>
        </a:xfrm>
        <a:prstGeom prst="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s-MX" sz="2400" kern="1200" dirty="0">
              <a:solidFill>
                <a:srgbClr val="4D4D4C"/>
              </a:solidFill>
            </a:rPr>
            <a:t>Las CEPS son cruciales para el éxito a largo plazo de cualquier emprendedor, pues no solo permiten la construcción de un negocio sólido, sino también, la creación de relaciones positivas y productivas con empleados, clientes, proveedores, y otros socios comerciales. </a:t>
          </a:r>
          <a:endParaRPr lang="es-CO" sz="2400" kern="1200" dirty="0">
            <a:solidFill>
              <a:srgbClr val="4D4D4C"/>
            </a:solidFill>
          </a:endParaRPr>
        </a:p>
      </dsp:txBody>
      <dsp:txXfrm>
        <a:off x="2618873" y="0"/>
        <a:ext cx="8879305" cy="1571327"/>
      </dsp:txXfrm>
    </dsp:sp>
    <dsp:sp modelId="{43740372-DC40-4E18-9052-697D1E937358}">
      <dsp:nvSpPr>
        <dsp:cNvPr id="0" name=""/>
        <dsp:cNvSpPr/>
      </dsp:nvSpPr>
      <dsp:spPr>
        <a:xfrm>
          <a:off x="916607" y="1571327"/>
          <a:ext cx="3404532" cy="3404532"/>
        </a:xfrm>
        <a:prstGeom prst="pie">
          <a:avLst>
            <a:gd name="adj1" fmla="val 5400000"/>
            <a:gd name="adj2" fmla="val 16200000"/>
          </a:avLst>
        </a:prstGeom>
        <a:solidFill>
          <a:schemeClr val="accent4">
            <a:hueOff val="4900445"/>
            <a:satOff val="-20388"/>
            <a:lumOff val="480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06EF926-B201-473A-B58D-A6FD0529254C}">
      <dsp:nvSpPr>
        <dsp:cNvPr id="0" name=""/>
        <dsp:cNvSpPr/>
      </dsp:nvSpPr>
      <dsp:spPr>
        <a:xfrm>
          <a:off x="2618873" y="1571327"/>
          <a:ext cx="8879305" cy="3404532"/>
        </a:xfrm>
        <a:prstGeom prst="rect">
          <a:avLst/>
        </a:prstGeom>
        <a:solidFill>
          <a:schemeClr val="lt1">
            <a:alpha val="90000"/>
            <a:hueOff val="0"/>
            <a:satOff val="0"/>
            <a:lumOff val="0"/>
            <a:alphaOff val="0"/>
          </a:schemeClr>
        </a:solidFill>
        <a:ln w="12700" cap="flat" cmpd="sng" algn="ctr">
          <a:solidFill>
            <a:schemeClr val="accent4">
              <a:hueOff val="4900445"/>
              <a:satOff val="-20388"/>
              <a:lumOff val="4804"/>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s-MX" sz="2400" kern="1200" dirty="0">
              <a:solidFill>
                <a:srgbClr val="4D4D4C"/>
              </a:solidFill>
            </a:rPr>
            <a:t>Las CEPS también son esenciales para liderar y motivar equipos, manejar el estrés y la incertidumbre, y adaptarse a los cambios constantes del entorno empresarial.</a:t>
          </a:r>
          <a:endParaRPr lang="es-CO" sz="2400" kern="1200" dirty="0">
            <a:solidFill>
              <a:srgbClr val="4D4D4C"/>
            </a:solidFill>
          </a:endParaRPr>
        </a:p>
      </dsp:txBody>
      <dsp:txXfrm>
        <a:off x="2618873" y="1571327"/>
        <a:ext cx="8879305" cy="1571322"/>
      </dsp:txXfrm>
    </dsp:sp>
    <dsp:sp modelId="{CABCAF64-4301-44BB-8447-B93129B156DD}">
      <dsp:nvSpPr>
        <dsp:cNvPr id="0" name=""/>
        <dsp:cNvSpPr/>
      </dsp:nvSpPr>
      <dsp:spPr>
        <a:xfrm>
          <a:off x="1833212" y="3142649"/>
          <a:ext cx="1571322" cy="1571322"/>
        </a:xfrm>
        <a:prstGeom prst="pie">
          <a:avLst>
            <a:gd name="adj1" fmla="val 5400000"/>
            <a:gd name="adj2" fmla="val 16200000"/>
          </a:avLst>
        </a:prstGeom>
        <a:solidFill>
          <a:schemeClr val="accent4">
            <a:hueOff val="9800891"/>
            <a:satOff val="-40777"/>
            <a:lumOff val="960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E30FF0D-C7E3-4373-AAB3-68F85879ADD7}">
      <dsp:nvSpPr>
        <dsp:cNvPr id="0" name=""/>
        <dsp:cNvSpPr/>
      </dsp:nvSpPr>
      <dsp:spPr>
        <a:xfrm>
          <a:off x="2618873" y="3142649"/>
          <a:ext cx="8879305" cy="1571322"/>
        </a:xfrm>
        <a:prstGeom prst="rect">
          <a:avLst/>
        </a:prstGeom>
        <a:solidFill>
          <a:schemeClr val="lt1">
            <a:alpha val="90000"/>
            <a:hueOff val="0"/>
            <a:satOff val="0"/>
            <a:lumOff val="0"/>
            <a:alphaOff val="0"/>
          </a:schemeClr>
        </a:solidFill>
        <a:ln w="12700" cap="flat" cmpd="sng" algn="ctr">
          <a:solidFill>
            <a:schemeClr val="accent4">
              <a:hueOff val="9800891"/>
              <a:satOff val="-40777"/>
              <a:lumOff val="9608"/>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s-MX" sz="2400" kern="1200" dirty="0">
              <a:solidFill>
                <a:srgbClr val="4D4D4C"/>
              </a:solidFill>
            </a:rPr>
            <a:t>Las CEPS son tan importantes como las habilidades duras en el proceso emprendedor, por esta razón, desarrollar y fortalecer estas habilidades puede marcar la diferencia entre el éxito y el fracaso de un emprendimiento. </a:t>
          </a:r>
          <a:endParaRPr lang="es-CO" sz="2400" kern="1200" dirty="0">
            <a:solidFill>
              <a:srgbClr val="4D4D4C"/>
            </a:solidFill>
          </a:endParaRPr>
        </a:p>
      </dsp:txBody>
      <dsp:txXfrm>
        <a:off x="2618873" y="3142649"/>
        <a:ext cx="8879305" cy="157132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95DA79-3A87-43D3-BFF3-C2F12740A894}">
      <dsp:nvSpPr>
        <dsp:cNvPr id="0" name=""/>
        <dsp:cNvSpPr/>
      </dsp:nvSpPr>
      <dsp:spPr>
        <a:xfrm>
          <a:off x="1549" y="928802"/>
          <a:ext cx="3093689" cy="1237475"/>
        </a:xfrm>
        <a:prstGeom prst="chevron">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2860" tIns="11430" rIns="0" bIns="11430" numCol="1" spcCol="1270" anchor="ctr" anchorCtr="0">
          <a:noAutofit/>
        </a:bodyPr>
        <a:lstStyle/>
        <a:p>
          <a:pPr marL="0" lvl="0" indent="0" algn="ctr" defTabSz="800100">
            <a:lnSpc>
              <a:spcPct val="90000"/>
            </a:lnSpc>
            <a:spcBef>
              <a:spcPct val="0"/>
            </a:spcBef>
            <a:spcAft>
              <a:spcPct val="35000"/>
            </a:spcAft>
            <a:buNone/>
          </a:pPr>
          <a:r>
            <a:rPr lang="es-CO" sz="1800" b="1" i="0" kern="1200" baseline="0">
              <a:latin typeface="Work Sans "/>
            </a:rPr>
            <a:t>Autoevaluación (10 minutos):</a:t>
          </a:r>
          <a:endParaRPr lang="es-CO" sz="1800" kern="1200">
            <a:latin typeface="Work Sans "/>
          </a:endParaRPr>
        </a:p>
      </dsp:txBody>
      <dsp:txXfrm>
        <a:off x="620287" y="928802"/>
        <a:ext cx="1856214" cy="1237475"/>
      </dsp:txXfrm>
    </dsp:sp>
    <dsp:sp modelId="{949D1BA3-DD02-49F3-AA9D-EF95FB0B0807}">
      <dsp:nvSpPr>
        <dsp:cNvPr id="0" name=""/>
        <dsp:cNvSpPr/>
      </dsp:nvSpPr>
      <dsp:spPr>
        <a:xfrm>
          <a:off x="2693059" y="1033988"/>
          <a:ext cx="2567762" cy="1027105"/>
        </a:xfrm>
        <a:prstGeom prst="chevron">
          <a:avLst/>
        </a:prstGeom>
        <a:solidFill>
          <a:schemeClr val="accent4">
            <a:tint val="40000"/>
            <a:alpha val="90000"/>
            <a:hueOff val="0"/>
            <a:satOff val="0"/>
            <a:lumOff val="0"/>
            <a:alphaOff val="0"/>
          </a:schemeClr>
        </a:solidFill>
        <a:ln w="6350" cap="flat" cmpd="sng" algn="ctr">
          <a:solidFill>
            <a:schemeClr val="accent4">
              <a:tint val="40000"/>
              <a:alpha val="9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1430" tIns="5715" rIns="0" bIns="5715" numCol="1" spcCol="1270" anchor="ctr" anchorCtr="0">
          <a:noAutofit/>
        </a:bodyPr>
        <a:lstStyle/>
        <a:p>
          <a:pPr marL="0" lvl="0" indent="0" algn="ctr" defTabSz="400050">
            <a:lnSpc>
              <a:spcPct val="90000"/>
            </a:lnSpc>
            <a:spcBef>
              <a:spcPct val="0"/>
            </a:spcBef>
            <a:spcAft>
              <a:spcPct val="35000"/>
            </a:spcAft>
            <a:buNone/>
          </a:pPr>
          <a:r>
            <a:rPr lang="es-CO" sz="900" b="0" i="0" kern="1200" baseline="0">
              <a:latin typeface="Work Sans "/>
            </a:rPr>
            <a:t>Cada participante recibirá una copia del formulario de autoevaluación.</a:t>
          </a:r>
          <a:endParaRPr lang="es-CO" sz="900" kern="1200" dirty="0">
            <a:latin typeface="Work Sans "/>
          </a:endParaRPr>
        </a:p>
      </dsp:txBody>
      <dsp:txXfrm>
        <a:off x="3206612" y="1033988"/>
        <a:ext cx="1540657" cy="1027105"/>
      </dsp:txXfrm>
    </dsp:sp>
    <dsp:sp modelId="{4DFACDEC-C7ED-4F51-8D23-FE7A0473A9DC}">
      <dsp:nvSpPr>
        <dsp:cNvPr id="0" name=""/>
        <dsp:cNvSpPr/>
      </dsp:nvSpPr>
      <dsp:spPr>
        <a:xfrm>
          <a:off x="4901335" y="1033988"/>
          <a:ext cx="2567762" cy="1027105"/>
        </a:xfrm>
        <a:prstGeom prst="chevron">
          <a:avLst/>
        </a:prstGeom>
        <a:solidFill>
          <a:schemeClr val="accent4">
            <a:tint val="40000"/>
            <a:alpha val="90000"/>
            <a:hueOff val="1357741"/>
            <a:satOff val="-6406"/>
            <a:lumOff val="-231"/>
            <a:alphaOff val="0"/>
          </a:schemeClr>
        </a:solidFill>
        <a:ln w="6350" cap="flat" cmpd="sng" algn="ctr">
          <a:solidFill>
            <a:schemeClr val="accent4">
              <a:tint val="40000"/>
              <a:alpha val="90000"/>
              <a:hueOff val="1357741"/>
              <a:satOff val="-6406"/>
              <a:lumOff val="-231"/>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1430" tIns="5715" rIns="0" bIns="5715" numCol="1" spcCol="1270" anchor="ctr" anchorCtr="0">
          <a:noAutofit/>
        </a:bodyPr>
        <a:lstStyle/>
        <a:p>
          <a:pPr marL="0" lvl="0" indent="0" algn="ctr" defTabSz="400050">
            <a:lnSpc>
              <a:spcPct val="90000"/>
            </a:lnSpc>
            <a:spcBef>
              <a:spcPct val="0"/>
            </a:spcBef>
            <a:spcAft>
              <a:spcPct val="35000"/>
            </a:spcAft>
            <a:buNone/>
          </a:pPr>
          <a:r>
            <a:rPr lang="es-CO" sz="900" b="0" i="0" kern="1200" baseline="0">
              <a:latin typeface="Work Sans "/>
            </a:rPr>
            <a:t>Los participantes deben calificar cada habilidad del 1 al 5 (1 = muy débil, 5 = muy fuerte) basándose en su percepción de competencia en cada área.</a:t>
          </a:r>
          <a:endParaRPr lang="es-CO" sz="900" kern="1200" dirty="0">
            <a:latin typeface="Work Sans "/>
          </a:endParaRPr>
        </a:p>
      </dsp:txBody>
      <dsp:txXfrm>
        <a:off x="5414888" y="1033988"/>
        <a:ext cx="1540657" cy="1027105"/>
      </dsp:txXfrm>
    </dsp:sp>
    <dsp:sp modelId="{ECEA0D1D-354D-4D0C-9987-FE2103808FF3}">
      <dsp:nvSpPr>
        <dsp:cNvPr id="0" name=""/>
        <dsp:cNvSpPr/>
      </dsp:nvSpPr>
      <dsp:spPr>
        <a:xfrm>
          <a:off x="7109611" y="1033988"/>
          <a:ext cx="2567762" cy="1027105"/>
        </a:xfrm>
        <a:prstGeom prst="chevron">
          <a:avLst/>
        </a:prstGeom>
        <a:solidFill>
          <a:schemeClr val="accent4">
            <a:tint val="40000"/>
            <a:alpha val="90000"/>
            <a:hueOff val="2715481"/>
            <a:satOff val="-12811"/>
            <a:lumOff val="-463"/>
            <a:alphaOff val="0"/>
          </a:schemeClr>
        </a:solidFill>
        <a:ln w="6350" cap="flat" cmpd="sng" algn="ctr">
          <a:solidFill>
            <a:schemeClr val="accent4">
              <a:tint val="40000"/>
              <a:alpha val="90000"/>
              <a:hueOff val="2715481"/>
              <a:satOff val="-12811"/>
              <a:lumOff val="-463"/>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1430" tIns="5715" rIns="0" bIns="5715" numCol="1" spcCol="1270" anchor="ctr" anchorCtr="0">
          <a:noAutofit/>
        </a:bodyPr>
        <a:lstStyle/>
        <a:p>
          <a:pPr marL="0" lvl="0" indent="0" algn="ctr" defTabSz="400050">
            <a:lnSpc>
              <a:spcPct val="90000"/>
            </a:lnSpc>
            <a:spcBef>
              <a:spcPct val="0"/>
            </a:spcBef>
            <a:spcAft>
              <a:spcPct val="35000"/>
            </a:spcAft>
            <a:buNone/>
          </a:pPr>
          <a:r>
            <a:rPr lang="es-CO" sz="900" b="0" i="0" kern="1200" baseline="0">
              <a:latin typeface="Work Sans "/>
            </a:rPr>
            <a:t>Después de calificar cada habilidad, deben escribir un ejemplo específico de una situación en la que hayan demostrado dicha habilidad.</a:t>
          </a:r>
          <a:endParaRPr lang="es-CO" sz="900" kern="1200" dirty="0">
            <a:latin typeface="Work Sans "/>
          </a:endParaRPr>
        </a:p>
      </dsp:txBody>
      <dsp:txXfrm>
        <a:off x="7623164" y="1033988"/>
        <a:ext cx="1540657" cy="1027105"/>
      </dsp:txXfrm>
    </dsp:sp>
    <dsp:sp modelId="{1F709383-F3E1-4D2E-90F6-11F43EF9CC23}">
      <dsp:nvSpPr>
        <dsp:cNvPr id="0" name=""/>
        <dsp:cNvSpPr/>
      </dsp:nvSpPr>
      <dsp:spPr>
        <a:xfrm>
          <a:off x="1549" y="2339525"/>
          <a:ext cx="3093689" cy="1237475"/>
        </a:xfrm>
        <a:prstGeom prst="chevron">
          <a:avLst/>
        </a:prstGeom>
        <a:gradFill rotWithShape="0">
          <a:gsLst>
            <a:gs pos="0">
              <a:schemeClr val="accent4">
                <a:hueOff val="4900445"/>
                <a:satOff val="-20388"/>
                <a:lumOff val="4804"/>
                <a:alphaOff val="0"/>
                <a:satMod val="103000"/>
                <a:lumMod val="102000"/>
                <a:tint val="94000"/>
              </a:schemeClr>
            </a:gs>
            <a:gs pos="50000">
              <a:schemeClr val="accent4">
                <a:hueOff val="4900445"/>
                <a:satOff val="-20388"/>
                <a:lumOff val="4804"/>
                <a:alphaOff val="0"/>
                <a:satMod val="110000"/>
                <a:lumMod val="100000"/>
                <a:shade val="100000"/>
              </a:schemeClr>
            </a:gs>
            <a:gs pos="100000">
              <a:schemeClr val="accent4">
                <a:hueOff val="4900445"/>
                <a:satOff val="-20388"/>
                <a:lumOff val="4804"/>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2860" tIns="11430" rIns="0" bIns="11430" numCol="1" spcCol="1270" anchor="ctr" anchorCtr="0">
          <a:noAutofit/>
        </a:bodyPr>
        <a:lstStyle/>
        <a:p>
          <a:pPr marL="0" lvl="0" indent="0" algn="ctr" defTabSz="800100">
            <a:lnSpc>
              <a:spcPct val="100000"/>
            </a:lnSpc>
            <a:spcBef>
              <a:spcPct val="0"/>
            </a:spcBef>
            <a:spcAft>
              <a:spcPts val="0"/>
            </a:spcAft>
            <a:buNone/>
          </a:pPr>
          <a:r>
            <a:rPr lang="es-CO" sz="1800" b="1" i="0" kern="1200" baseline="0">
              <a:latin typeface="Work Sans "/>
            </a:rPr>
            <a:t>Reflexión Personal </a:t>
          </a:r>
        </a:p>
        <a:p>
          <a:pPr marL="0" lvl="0" indent="0" algn="ctr" defTabSz="800100">
            <a:lnSpc>
              <a:spcPct val="90000"/>
            </a:lnSpc>
            <a:spcBef>
              <a:spcPct val="0"/>
            </a:spcBef>
            <a:spcAft>
              <a:spcPct val="35000"/>
            </a:spcAft>
            <a:buNone/>
          </a:pPr>
          <a:r>
            <a:rPr lang="es-CO" sz="1800" b="1" i="0" kern="1200" baseline="0">
              <a:latin typeface="Work Sans "/>
            </a:rPr>
            <a:t>(5 minutos):</a:t>
          </a:r>
          <a:endParaRPr lang="es-CO" sz="1800" kern="1200" dirty="0">
            <a:latin typeface="Work Sans "/>
          </a:endParaRPr>
        </a:p>
      </dsp:txBody>
      <dsp:txXfrm>
        <a:off x="620287" y="2339525"/>
        <a:ext cx="1856214" cy="1237475"/>
      </dsp:txXfrm>
    </dsp:sp>
    <dsp:sp modelId="{65B0198E-49C7-401E-93A2-69E50A75B497}">
      <dsp:nvSpPr>
        <dsp:cNvPr id="0" name=""/>
        <dsp:cNvSpPr/>
      </dsp:nvSpPr>
      <dsp:spPr>
        <a:xfrm>
          <a:off x="2693059" y="2444710"/>
          <a:ext cx="2567762" cy="1027105"/>
        </a:xfrm>
        <a:prstGeom prst="chevron">
          <a:avLst/>
        </a:prstGeom>
        <a:solidFill>
          <a:schemeClr val="accent4">
            <a:tint val="40000"/>
            <a:alpha val="90000"/>
            <a:hueOff val="4073222"/>
            <a:satOff val="-19217"/>
            <a:lumOff val="-694"/>
            <a:alphaOff val="0"/>
          </a:schemeClr>
        </a:solidFill>
        <a:ln w="6350" cap="flat" cmpd="sng" algn="ctr">
          <a:solidFill>
            <a:schemeClr val="accent4">
              <a:tint val="40000"/>
              <a:alpha val="90000"/>
              <a:hueOff val="4073222"/>
              <a:satOff val="-19217"/>
              <a:lumOff val="-694"/>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1430" tIns="5715" rIns="0" bIns="5715" numCol="1" spcCol="1270" anchor="ctr" anchorCtr="0">
          <a:noAutofit/>
        </a:bodyPr>
        <a:lstStyle/>
        <a:p>
          <a:pPr marL="0" lvl="0" indent="0" algn="ctr" defTabSz="400050">
            <a:lnSpc>
              <a:spcPct val="90000"/>
            </a:lnSpc>
            <a:spcBef>
              <a:spcPct val="0"/>
            </a:spcBef>
            <a:spcAft>
              <a:spcPct val="35000"/>
            </a:spcAft>
            <a:buNone/>
          </a:pPr>
          <a:r>
            <a:rPr lang="es-CO" sz="900" b="0" i="0" kern="1200" baseline="0">
              <a:latin typeface="Work Sans "/>
            </a:rPr>
            <a:t>Los participantes deben tomar 5 minutos para reflexionar sobre las calificaciones que han dado y los ejemplos que han escrito.</a:t>
          </a:r>
          <a:endParaRPr lang="es-CO" sz="900" kern="1200" dirty="0">
            <a:latin typeface="Work Sans "/>
          </a:endParaRPr>
        </a:p>
      </dsp:txBody>
      <dsp:txXfrm>
        <a:off x="3206612" y="2444710"/>
        <a:ext cx="1540657" cy="1027105"/>
      </dsp:txXfrm>
    </dsp:sp>
    <dsp:sp modelId="{B360F905-8F5E-463B-AABD-7059EFB38AE9}">
      <dsp:nvSpPr>
        <dsp:cNvPr id="0" name=""/>
        <dsp:cNvSpPr/>
      </dsp:nvSpPr>
      <dsp:spPr>
        <a:xfrm>
          <a:off x="4901335" y="2444710"/>
          <a:ext cx="2567762" cy="1027105"/>
        </a:xfrm>
        <a:prstGeom prst="chevron">
          <a:avLst/>
        </a:prstGeom>
        <a:solidFill>
          <a:schemeClr val="accent4">
            <a:tint val="40000"/>
            <a:alpha val="90000"/>
            <a:hueOff val="5430963"/>
            <a:satOff val="-25622"/>
            <a:lumOff val="-925"/>
            <a:alphaOff val="0"/>
          </a:schemeClr>
        </a:solidFill>
        <a:ln w="6350" cap="flat" cmpd="sng" algn="ctr">
          <a:solidFill>
            <a:schemeClr val="accent4">
              <a:tint val="40000"/>
              <a:alpha val="90000"/>
              <a:hueOff val="5430963"/>
              <a:satOff val="-25622"/>
              <a:lumOff val="-925"/>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1430" tIns="5715" rIns="0" bIns="5715" numCol="1" spcCol="1270" anchor="ctr" anchorCtr="0">
          <a:noAutofit/>
        </a:bodyPr>
        <a:lstStyle/>
        <a:p>
          <a:pPr marL="0" lvl="0" indent="0" algn="ctr" defTabSz="400050">
            <a:lnSpc>
              <a:spcPct val="90000"/>
            </a:lnSpc>
            <a:spcBef>
              <a:spcPct val="0"/>
            </a:spcBef>
            <a:spcAft>
              <a:spcPct val="35000"/>
            </a:spcAft>
            <a:buNone/>
          </a:pPr>
          <a:r>
            <a:rPr lang="es-CO" sz="900" b="0" i="0" kern="1200" baseline="0">
              <a:latin typeface="Work Sans "/>
            </a:rPr>
            <a:t>Reflexionar sobre las preguntas: ¿Por qué califiqué esta habilidad de esta manera? ¿Qué ejemplos me vinieron a la mente? ¿Qué habilidades necesito mejorar y por qué?</a:t>
          </a:r>
          <a:endParaRPr lang="es-CO" sz="900" kern="1200" dirty="0">
            <a:latin typeface="Work Sans "/>
          </a:endParaRPr>
        </a:p>
      </dsp:txBody>
      <dsp:txXfrm>
        <a:off x="5414888" y="2444710"/>
        <a:ext cx="1540657" cy="1027105"/>
      </dsp:txXfrm>
    </dsp:sp>
    <dsp:sp modelId="{22D42860-C1DF-4DB3-929E-09D36ADBB52E}">
      <dsp:nvSpPr>
        <dsp:cNvPr id="0" name=""/>
        <dsp:cNvSpPr/>
      </dsp:nvSpPr>
      <dsp:spPr>
        <a:xfrm>
          <a:off x="1549" y="3750248"/>
          <a:ext cx="3093689" cy="1237475"/>
        </a:xfrm>
        <a:prstGeom prst="chevron">
          <a:avLst/>
        </a:prstGeom>
        <a:gradFill rotWithShape="0">
          <a:gsLst>
            <a:gs pos="0">
              <a:schemeClr val="accent4">
                <a:hueOff val="9800891"/>
                <a:satOff val="-40777"/>
                <a:lumOff val="9608"/>
                <a:alphaOff val="0"/>
                <a:satMod val="103000"/>
                <a:lumMod val="102000"/>
                <a:tint val="94000"/>
              </a:schemeClr>
            </a:gs>
            <a:gs pos="50000">
              <a:schemeClr val="accent4">
                <a:hueOff val="9800891"/>
                <a:satOff val="-40777"/>
                <a:lumOff val="9608"/>
                <a:alphaOff val="0"/>
                <a:satMod val="110000"/>
                <a:lumMod val="100000"/>
                <a:shade val="100000"/>
              </a:schemeClr>
            </a:gs>
            <a:gs pos="100000">
              <a:schemeClr val="accent4">
                <a:hueOff val="9800891"/>
                <a:satOff val="-40777"/>
                <a:lumOff val="9608"/>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2860" tIns="11430" rIns="0" bIns="11430" numCol="1" spcCol="1270" anchor="ctr" anchorCtr="0">
          <a:noAutofit/>
        </a:bodyPr>
        <a:lstStyle/>
        <a:p>
          <a:pPr marL="0" lvl="0" indent="0" algn="ctr" defTabSz="800100">
            <a:lnSpc>
              <a:spcPct val="90000"/>
            </a:lnSpc>
            <a:spcBef>
              <a:spcPct val="0"/>
            </a:spcBef>
            <a:spcAft>
              <a:spcPts val="0"/>
            </a:spcAft>
            <a:buNone/>
          </a:pPr>
          <a:r>
            <a:rPr lang="es-CO" sz="1800" b="1" i="0" kern="1200" baseline="0">
              <a:latin typeface="Work Sans "/>
            </a:rPr>
            <a:t>Compartir en Parejas </a:t>
          </a:r>
        </a:p>
        <a:p>
          <a:pPr marL="0" lvl="0" indent="0" algn="ctr" defTabSz="800100">
            <a:lnSpc>
              <a:spcPct val="90000"/>
            </a:lnSpc>
            <a:spcBef>
              <a:spcPct val="0"/>
            </a:spcBef>
            <a:spcAft>
              <a:spcPts val="0"/>
            </a:spcAft>
            <a:buNone/>
          </a:pPr>
          <a:r>
            <a:rPr lang="es-CO" sz="1800" b="1" i="0" kern="1200" baseline="0">
              <a:latin typeface="Work Sans "/>
            </a:rPr>
            <a:t>(5 minutos):</a:t>
          </a:r>
          <a:endParaRPr lang="es-CO" sz="1800" kern="1200" dirty="0">
            <a:latin typeface="Work Sans "/>
          </a:endParaRPr>
        </a:p>
      </dsp:txBody>
      <dsp:txXfrm>
        <a:off x="620287" y="3750248"/>
        <a:ext cx="1856214" cy="1237475"/>
      </dsp:txXfrm>
    </dsp:sp>
    <dsp:sp modelId="{EE692AF8-CC9E-4EF1-9704-5A2766BE144C}">
      <dsp:nvSpPr>
        <dsp:cNvPr id="0" name=""/>
        <dsp:cNvSpPr/>
      </dsp:nvSpPr>
      <dsp:spPr>
        <a:xfrm>
          <a:off x="2693059" y="3855433"/>
          <a:ext cx="2567762" cy="1027105"/>
        </a:xfrm>
        <a:prstGeom prst="chevron">
          <a:avLst/>
        </a:prstGeom>
        <a:solidFill>
          <a:schemeClr val="accent4">
            <a:tint val="40000"/>
            <a:alpha val="90000"/>
            <a:hueOff val="6788703"/>
            <a:satOff val="-32028"/>
            <a:lumOff val="-1157"/>
            <a:alphaOff val="0"/>
          </a:schemeClr>
        </a:solidFill>
        <a:ln w="6350" cap="flat" cmpd="sng" algn="ctr">
          <a:solidFill>
            <a:schemeClr val="accent4">
              <a:tint val="40000"/>
              <a:alpha val="90000"/>
              <a:hueOff val="6788703"/>
              <a:satOff val="-32028"/>
              <a:lumOff val="-1157"/>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1430" tIns="5715" rIns="0" bIns="5715" numCol="1" spcCol="1270" anchor="ctr" anchorCtr="0">
          <a:noAutofit/>
        </a:bodyPr>
        <a:lstStyle/>
        <a:p>
          <a:pPr marL="0" lvl="0" indent="0" algn="ctr" defTabSz="400050">
            <a:lnSpc>
              <a:spcPct val="90000"/>
            </a:lnSpc>
            <a:spcBef>
              <a:spcPct val="0"/>
            </a:spcBef>
            <a:spcAft>
              <a:spcPct val="35000"/>
            </a:spcAft>
            <a:buNone/>
          </a:pPr>
          <a:r>
            <a:rPr lang="es-CO" sz="900" b="0" i="0" kern="1200" baseline="0">
              <a:latin typeface="Work Sans "/>
            </a:rPr>
            <a:t>Formar parejas de participantes.</a:t>
          </a:r>
          <a:endParaRPr lang="es-CO" sz="900" kern="1200" dirty="0">
            <a:latin typeface="Work Sans "/>
          </a:endParaRPr>
        </a:p>
      </dsp:txBody>
      <dsp:txXfrm>
        <a:off x="3206612" y="3855433"/>
        <a:ext cx="1540657" cy="1027105"/>
      </dsp:txXfrm>
    </dsp:sp>
    <dsp:sp modelId="{0F84333C-B316-4015-9256-D1508F116947}">
      <dsp:nvSpPr>
        <dsp:cNvPr id="0" name=""/>
        <dsp:cNvSpPr/>
      </dsp:nvSpPr>
      <dsp:spPr>
        <a:xfrm>
          <a:off x="4901335" y="3855433"/>
          <a:ext cx="2567762" cy="1027105"/>
        </a:xfrm>
        <a:prstGeom prst="chevron">
          <a:avLst/>
        </a:prstGeom>
        <a:solidFill>
          <a:schemeClr val="accent4">
            <a:tint val="40000"/>
            <a:alpha val="90000"/>
            <a:hueOff val="8146444"/>
            <a:satOff val="-38434"/>
            <a:lumOff val="-1388"/>
            <a:alphaOff val="0"/>
          </a:schemeClr>
        </a:solidFill>
        <a:ln w="6350" cap="flat" cmpd="sng" algn="ctr">
          <a:solidFill>
            <a:schemeClr val="accent4">
              <a:tint val="40000"/>
              <a:alpha val="90000"/>
              <a:hueOff val="8146444"/>
              <a:satOff val="-38434"/>
              <a:lumOff val="-1388"/>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1430" tIns="5715" rIns="0" bIns="5715" numCol="1" spcCol="1270" anchor="ctr" anchorCtr="0">
          <a:noAutofit/>
        </a:bodyPr>
        <a:lstStyle/>
        <a:p>
          <a:pPr marL="0" lvl="0" indent="0" algn="ctr" defTabSz="400050">
            <a:lnSpc>
              <a:spcPct val="90000"/>
            </a:lnSpc>
            <a:spcBef>
              <a:spcPct val="0"/>
            </a:spcBef>
            <a:spcAft>
              <a:spcPct val="35000"/>
            </a:spcAft>
            <a:buNone/>
          </a:pPr>
          <a:r>
            <a:rPr lang="es-CO" sz="900" b="0" i="0" kern="1200" baseline="0">
              <a:latin typeface="Work Sans "/>
            </a:rPr>
            <a:t>Cada participante debe compartir con su compañero los resultados de su autoevaluación, incluyendo las calificaciones y los ejemplos prácticos.</a:t>
          </a:r>
          <a:endParaRPr lang="es-CO" sz="900" kern="1200" dirty="0">
            <a:latin typeface="Work Sans "/>
          </a:endParaRPr>
        </a:p>
      </dsp:txBody>
      <dsp:txXfrm>
        <a:off x="5414888" y="3855433"/>
        <a:ext cx="1540657" cy="1027105"/>
      </dsp:txXfrm>
    </dsp:sp>
    <dsp:sp modelId="{D80A892D-7AA6-49EB-98DF-C92D14C8BB45}">
      <dsp:nvSpPr>
        <dsp:cNvPr id="0" name=""/>
        <dsp:cNvSpPr/>
      </dsp:nvSpPr>
      <dsp:spPr>
        <a:xfrm>
          <a:off x="7109611" y="3855433"/>
          <a:ext cx="2567762" cy="1027105"/>
        </a:xfrm>
        <a:prstGeom prst="chevron">
          <a:avLst/>
        </a:prstGeom>
        <a:solidFill>
          <a:schemeClr val="accent4">
            <a:tint val="40000"/>
            <a:alpha val="90000"/>
            <a:hueOff val="9504185"/>
            <a:satOff val="-44839"/>
            <a:lumOff val="-1620"/>
            <a:alphaOff val="0"/>
          </a:schemeClr>
        </a:solidFill>
        <a:ln w="6350" cap="flat" cmpd="sng" algn="ctr">
          <a:solidFill>
            <a:schemeClr val="accent4">
              <a:tint val="40000"/>
              <a:alpha val="90000"/>
              <a:hueOff val="9504185"/>
              <a:satOff val="-44839"/>
              <a:lumOff val="-162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1430" tIns="5715" rIns="0" bIns="5715" numCol="1" spcCol="1270" anchor="ctr" anchorCtr="0">
          <a:noAutofit/>
        </a:bodyPr>
        <a:lstStyle/>
        <a:p>
          <a:pPr marL="0" lvl="0" indent="0" algn="ctr" defTabSz="400050">
            <a:lnSpc>
              <a:spcPct val="90000"/>
            </a:lnSpc>
            <a:spcBef>
              <a:spcPct val="0"/>
            </a:spcBef>
            <a:spcAft>
              <a:spcPct val="35000"/>
            </a:spcAft>
            <a:buNone/>
          </a:pPr>
          <a:r>
            <a:rPr lang="es-CO" sz="900" b="0" i="0" kern="1200" baseline="0">
              <a:latin typeface="Work Sans "/>
            </a:rPr>
            <a:t>Discutir las áreas de fortaleza y las áreas que necesitan mejora.</a:t>
          </a:r>
          <a:endParaRPr lang="es-CO" sz="900" kern="1200" dirty="0">
            <a:latin typeface="Work Sans "/>
          </a:endParaRPr>
        </a:p>
      </dsp:txBody>
      <dsp:txXfrm>
        <a:off x="7623164" y="3855433"/>
        <a:ext cx="1540657" cy="1027105"/>
      </dsp:txXfrm>
    </dsp:sp>
    <dsp:sp modelId="{BAF86BEB-4ECC-442A-A5D3-8DE29752569D}">
      <dsp:nvSpPr>
        <dsp:cNvPr id="0" name=""/>
        <dsp:cNvSpPr/>
      </dsp:nvSpPr>
      <dsp:spPr>
        <a:xfrm>
          <a:off x="9317887" y="3855433"/>
          <a:ext cx="2567762" cy="1027105"/>
        </a:xfrm>
        <a:prstGeom prst="chevron">
          <a:avLst/>
        </a:prstGeom>
        <a:solidFill>
          <a:schemeClr val="accent4">
            <a:tint val="40000"/>
            <a:alpha val="90000"/>
            <a:hueOff val="10861925"/>
            <a:satOff val="-51245"/>
            <a:lumOff val="-1851"/>
            <a:alphaOff val="0"/>
          </a:schemeClr>
        </a:solidFill>
        <a:ln w="6350" cap="flat" cmpd="sng" algn="ctr">
          <a:solidFill>
            <a:schemeClr val="accent4">
              <a:tint val="40000"/>
              <a:alpha val="90000"/>
              <a:hueOff val="10861925"/>
              <a:satOff val="-51245"/>
              <a:lumOff val="-1851"/>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1430" tIns="5715" rIns="0" bIns="5715" numCol="1" spcCol="1270" anchor="ctr" anchorCtr="0">
          <a:noAutofit/>
        </a:bodyPr>
        <a:lstStyle/>
        <a:p>
          <a:pPr marL="0" lvl="0" indent="0" algn="ctr" defTabSz="400050">
            <a:lnSpc>
              <a:spcPct val="90000"/>
            </a:lnSpc>
            <a:spcBef>
              <a:spcPct val="0"/>
            </a:spcBef>
            <a:spcAft>
              <a:spcPct val="35000"/>
            </a:spcAft>
            <a:buNone/>
          </a:pPr>
          <a:r>
            <a:rPr lang="es-CO" sz="900" b="0" i="0" kern="1200" baseline="0">
              <a:latin typeface="Work Sans "/>
            </a:rPr>
            <a:t>Dar retroalimentación constructiva a su compañero sobre cómo pueden desarrollar aún más sus habilidades.</a:t>
          </a:r>
          <a:endParaRPr lang="es-CO" sz="900" kern="1200" dirty="0">
            <a:latin typeface="Work Sans "/>
          </a:endParaRPr>
        </a:p>
      </dsp:txBody>
      <dsp:txXfrm>
        <a:off x="9831440" y="3855433"/>
        <a:ext cx="1540657" cy="102710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A2BFB90-3B24-4AB9-9449-8B17051127CE}">
      <dsp:nvSpPr>
        <dsp:cNvPr id="0" name=""/>
        <dsp:cNvSpPr/>
      </dsp:nvSpPr>
      <dsp:spPr>
        <a:xfrm rot="5400000">
          <a:off x="-506466" y="510064"/>
          <a:ext cx="3376444" cy="2363511"/>
        </a:xfrm>
        <a:prstGeom prst="chevron">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w="6350" cap="flat" cmpd="sng" algn="ctr">
          <a:solidFill>
            <a:schemeClr val="accent4">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es-MX" sz="2800" b="1" kern="1200">
              <a:solidFill>
                <a:srgbClr val="4D4D4C"/>
              </a:solidFill>
            </a:rPr>
            <a:t>1. Comunicación Efectiva</a:t>
          </a:r>
          <a:endParaRPr lang="es-CO" sz="2800" kern="1200">
            <a:solidFill>
              <a:srgbClr val="4D4D4C"/>
            </a:solidFill>
          </a:endParaRPr>
        </a:p>
      </dsp:txBody>
      <dsp:txXfrm rot="-5400000">
        <a:off x="1" y="1185354"/>
        <a:ext cx="2363511" cy="1012933"/>
      </dsp:txXfrm>
    </dsp:sp>
    <dsp:sp modelId="{A97807FC-4230-4CCC-9D32-9E295BBCA1C9}">
      <dsp:nvSpPr>
        <dsp:cNvPr id="0" name=""/>
        <dsp:cNvSpPr/>
      </dsp:nvSpPr>
      <dsp:spPr>
        <a:xfrm rot="5400000">
          <a:off x="5421844" y="-3054735"/>
          <a:ext cx="2195843" cy="8312509"/>
        </a:xfrm>
        <a:prstGeom prst="round2SameRect">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es-MX" sz="1400" b="1" kern="1200" dirty="0">
              <a:solidFill>
                <a:srgbClr val="4D4D4C"/>
              </a:solidFill>
            </a:rPr>
            <a:t>Técnicas y Estrategias:</a:t>
          </a:r>
          <a:endParaRPr lang="es-CO" sz="1400" kern="1200" dirty="0">
            <a:solidFill>
              <a:srgbClr val="4D4D4C"/>
            </a:solidFill>
          </a:endParaRPr>
        </a:p>
        <a:p>
          <a:pPr marL="228600" lvl="2" indent="-114300" algn="l" defTabSz="622300">
            <a:lnSpc>
              <a:spcPct val="90000"/>
            </a:lnSpc>
            <a:spcBef>
              <a:spcPct val="0"/>
            </a:spcBef>
            <a:spcAft>
              <a:spcPct val="15000"/>
            </a:spcAft>
            <a:buChar char="•"/>
          </a:pPr>
          <a:r>
            <a:rPr lang="es-MX" sz="1400" b="1" kern="1200" dirty="0">
              <a:solidFill>
                <a:srgbClr val="4D4D4C"/>
              </a:solidFill>
            </a:rPr>
            <a:t>Escucha activa:</a:t>
          </a:r>
          <a:r>
            <a:rPr lang="es-MX" sz="1400" kern="1200" dirty="0">
              <a:solidFill>
                <a:srgbClr val="4D4D4C"/>
              </a:solidFill>
            </a:rPr>
            <a:t> practicar escuchar atentamente, sin interrumpir y responder de manera que demuestre comprensión.</a:t>
          </a:r>
          <a:endParaRPr lang="es-CO" sz="1400" kern="1200" dirty="0">
            <a:solidFill>
              <a:srgbClr val="4D4D4C"/>
            </a:solidFill>
          </a:endParaRPr>
        </a:p>
        <a:p>
          <a:pPr marL="228600" lvl="2" indent="-114300" algn="l" defTabSz="622300">
            <a:lnSpc>
              <a:spcPct val="90000"/>
            </a:lnSpc>
            <a:spcBef>
              <a:spcPct val="0"/>
            </a:spcBef>
            <a:spcAft>
              <a:spcPct val="15000"/>
            </a:spcAft>
            <a:buChar char="•"/>
          </a:pPr>
          <a:r>
            <a:rPr lang="es-MX" sz="1400" b="1" kern="1200" dirty="0">
              <a:solidFill>
                <a:srgbClr val="4D4D4C"/>
              </a:solidFill>
            </a:rPr>
            <a:t>Claridad y concisión:</a:t>
          </a:r>
          <a:r>
            <a:rPr lang="es-MX" sz="1400" kern="1200" dirty="0">
              <a:solidFill>
                <a:srgbClr val="4D4D4C"/>
              </a:solidFill>
            </a:rPr>
            <a:t> ser claro y directo en la comunicación, evitando jergas innecesarias.</a:t>
          </a:r>
          <a:endParaRPr lang="es-CO" sz="1400" kern="1200" dirty="0">
            <a:solidFill>
              <a:srgbClr val="4D4D4C"/>
            </a:solidFill>
          </a:endParaRPr>
        </a:p>
        <a:p>
          <a:pPr marL="228600" lvl="2" indent="-114300" algn="l" defTabSz="622300">
            <a:lnSpc>
              <a:spcPct val="90000"/>
            </a:lnSpc>
            <a:spcBef>
              <a:spcPct val="0"/>
            </a:spcBef>
            <a:spcAft>
              <a:spcPct val="15000"/>
            </a:spcAft>
            <a:buChar char="•"/>
          </a:pPr>
          <a:r>
            <a:rPr lang="es-MX" sz="1400" b="1" kern="1200" dirty="0">
              <a:solidFill>
                <a:srgbClr val="4D4D4C"/>
              </a:solidFill>
            </a:rPr>
            <a:t>Lenguaje corporal:</a:t>
          </a:r>
          <a:r>
            <a:rPr lang="es-MX" sz="1400" kern="1200" dirty="0">
              <a:solidFill>
                <a:srgbClr val="4D4D4C"/>
              </a:solidFill>
            </a:rPr>
            <a:t> utilizar gestos y expresiones faciales que refuercen el mensaje verbal.</a:t>
          </a:r>
          <a:endParaRPr lang="es-CO" sz="1400" kern="1200" dirty="0">
            <a:solidFill>
              <a:srgbClr val="4D4D4C"/>
            </a:solidFill>
          </a:endParaRPr>
        </a:p>
        <a:p>
          <a:pPr marL="228600" lvl="2" indent="-114300" algn="l" defTabSz="622300">
            <a:lnSpc>
              <a:spcPct val="90000"/>
            </a:lnSpc>
            <a:spcBef>
              <a:spcPct val="0"/>
            </a:spcBef>
            <a:spcAft>
              <a:spcPct val="15000"/>
            </a:spcAft>
            <a:buChar char="•"/>
          </a:pPr>
          <a:r>
            <a:rPr lang="es-MX" sz="1400" b="1" kern="1200" dirty="0" err="1">
              <a:solidFill>
                <a:srgbClr val="4D4D4C"/>
              </a:solidFill>
            </a:rPr>
            <a:t>Feedback</a:t>
          </a:r>
          <a:r>
            <a:rPr lang="es-MX" sz="1400" b="1" kern="1200" dirty="0">
              <a:solidFill>
                <a:srgbClr val="4D4D4C"/>
              </a:solidFill>
            </a:rPr>
            <a:t> constructivo:</a:t>
          </a:r>
          <a:r>
            <a:rPr lang="es-MX" sz="1400" kern="1200" dirty="0">
              <a:solidFill>
                <a:srgbClr val="4D4D4C"/>
              </a:solidFill>
            </a:rPr>
            <a:t> proporcionar retroalimentación que sea específica, objetiva y útil.</a:t>
          </a:r>
          <a:endParaRPr lang="es-CO" sz="1400" kern="1200" dirty="0">
            <a:solidFill>
              <a:srgbClr val="4D4D4C"/>
            </a:solidFill>
          </a:endParaRPr>
        </a:p>
        <a:p>
          <a:pPr marL="114300" lvl="1" indent="-114300" algn="l" defTabSz="622300">
            <a:lnSpc>
              <a:spcPct val="90000"/>
            </a:lnSpc>
            <a:spcBef>
              <a:spcPct val="0"/>
            </a:spcBef>
            <a:spcAft>
              <a:spcPct val="15000"/>
            </a:spcAft>
            <a:buChar char="•"/>
          </a:pPr>
          <a:r>
            <a:rPr lang="es-MX" sz="1400" b="1" kern="1200" dirty="0">
              <a:solidFill>
                <a:srgbClr val="4D4D4C"/>
              </a:solidFill>
            </a:rPr>
            <a:t>Actividades para practicar:</a:t>
          </a:r>
          <a:endParaRPr lang="es-CO" sz="1400" kern="1200" dirty="0">
            <a:solidFill>
              <a:srgbClr val="4D4D4C"/>
            </a:solidFill>
          </a:endParaRPr>
        </a:p>
        <a:p>
          <a:pPr marL="228600" lvl="2" indent="-114300" algn="l" defTabSz="622300">
            <a:lnSpc>
              <a:spcPct val="90000"/>
            </a:lnSpc>
            <a:spcBef>
              <a:spcPct val="0"/>
            </a:spcBef>
            <a:spcAft>
              <a:spcPct val="15000"/>
            </a:spcAft>
            <a:buChar char="•"/>
          </a:pPr>
          <a:r>
            <a:rPr lang="es-MX" sz="1400" kern="1200" dirty="0">
              <a:solidFill>
                <a:srgbClr val="4D4D4C"/>
              </a:solidFill>
            </a:rPr>
            <a:t>Participar en grupos de discusión o clubes de debate.</a:t>
          </a:r>
          <a:endParaRPr lang="es-CO" sz="1400" kern="1200" dirty="0">
            <a:solidFill>
              <a:srgbClr val="4D4D4C"/>
            </a:solidFill>
          </a:endParaRPr>
        </a:p>
        <a:p>
          <a:pPr marL="228600" lvl="2" indent="-114300" algn="l" defTabSz="622300">
            <a:lnSpc>
              <a:spcPct val="90000"/>
            </a:lnSpc>
            <a:spcBef>
              <a:spcPct val="0"/>
            </a:spcBef>
            <a:spcAft>
              <a:spcPct val="15000"/>
            </a:spcAft>
            <a:buChar char="•"/>
          </a:pPr>
          <a:r>
            <a:rPr lang="es-MX" sz="1400" kern="1200" dirty="0">
              <a:solidFill>
                <a:srgbClr val="4D4D4C"/>
              </a:solidFill>
            </a:rPr>
            <a:t>Realizar presentaciones frecuentes ante audiencias pequeñas.</a:t>
          </a:r>
          <a:endParaRPr lang="es-CO" sz="1400" kern="1200" dirty="0">
            <a:solidFill>
              <a:srgbClr val="4D4D4C"/>
            </a:solidFill>
          </a:endParaRPr>
        </a:p>
        <a:p>
          <a:pPr marL="228600" lvl="2" indent="-114300" algn="l" defTabSz="622300">
            <a:lnSpc>
              <a:spcPct val="90000"/>
            </a:lnSpc>
            <a:spcBef>
              <a:spcPct val="0"/>
            </a:spcBef>
            <a:spcAft>
              <a:spcPct val="15000"/>
            </a:spcAft>
            <a:buChar char="•"/>
          </a:pPr>
          <a:r>
            <a:rPr lang="es-MX" sz="1400" kern="1200" dirty="0">
              <a:solidFill>
                <a:srgbClr val="4D4D4C"/>
              </a:solidFill>
            </a:rPr>
            <a:t>Grabar y revisar conversaciones importantes para identificar áreas de mejora.</a:t>
          </a:r>
          <a:endParaRPr lang="es-CO" sz="1400" kern="1200" dirty="0">
            <a:solidFill>
              <a:srgbClr val="4D4D4C"/>
            </a:solidFill>
          </a:endParaRPr>
        </a:p>
      </dsp:txBody>
      <dsp:txXfrm rot="-5400000">
        <a:off x="2363511" y="110790"/>
        <a:ext cx="8205317" cy="1981459"/>
      </dsp:txXfrm>
    </dsp:sp>
    <dsp:sp modelId="{36F109A7-8826-450E-952D-18621A26D96F}">
      <dsp:nvSpPr>
        <dsp:cNvPr id="0" name=""/>
        <dsp:cNvSpPr/>
      </dsp:nvSpPr>
      <dsp:spPr>
        <a:xfrm rot="5400000">
          <a:off x="-506466" y="3607433"/>
          <a:ext cx="3376444" cy="2363511"/>
        </a:xfrm>
        <a:prstGeom prst="chevron">
          <a:avLst/>
        </a:prstGeom>
        <a:gradFill rotWithShape="0">
          <a:gsLst>
            <a:gs pos="0">
              <a:schemeClr val="accent4">
                <a:hueOff val="9800891"/>
                <a:satOff val="-40777"/>
                <a:lumOff val="9608"/>
                <a:alphaOff val="0"/>
                <a:satMod val="103000"/>
                <a:lumMod val="102000"/>
                <a:tint val="94000"/>
              </a:schemeClr>
            </a:gs>
            <a:gs pos="50000">
              <a:schemeClr val="accent4">
                <a:hueOff val="9800891"/>
                <a:satOff val="-40777"/>
                <a:lumOff val="9608"/>
                <a:alphaOff val="0"/>
                <a:satMod val="110000"/>
                <a:lumMod val="100000"/>
                <a:shade val="100000"/>
              </a:schemeClr>
            </a:gs>
            <a:gs pos="100000">
              <a:schemeClr val="accent4">
                <a:hueOff val="9800891"/>
                <a:satOff val="-40777"/>
                <a:lumOff val="9608"/>
                <a:alphaOff val="0"/>
                <a:lumMod val="99000"/>
                <a:satMod val="120000"/>
                <a:shade val="78000"/>
              </a:schemeClr>
            </a:gs>
          </a:gsLst>
          <a:lin ang="5400000" scaled="0"/>
        </a:gradFill>
        <a:ln w="6350" cap="flat" cmpd="sng" algn="ctr">
          <a:solidFill>
            <a:schemeClr val="accent4">
              <a:hueOff val="9800891"/>
              <a:satOff val="-40777"/>
              <a:lumOff val="9608"/>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es-MX" sz="2800" b="1" kern="1200">
              <a:solidFill>
                <a:srgbClr val="4D4D4C"/>
              </a:solidFill>
            </a:rPr>
            <a:t>2. Liderazgo</a:t>
          </a:r>
          <a:endParaRPr lang="es-CO" sz="2800" kern="1200">
            <a:solidFill>
              <a:srgbClr val="4D4D4C"/>
            </a:solidFill>
          </a:endParaRPr>
        </a:p>
      </dsp:txBody>
      <dsp:txXfrm rot="-5400000">
        <a:off x="1" y="4282723"/>
        <a:ext cx="2363511" cy="1012933"/>
      </dsp:txXfrm>
    </dsp:sp>
    <dsp:sp modelId="{91038B41-9D21-4CD3-AFCC-6662857BC33D}">
      <dsp:nvSpPr>
        <dsp:cNvPr id="0" name=""/>
        <dsp:cNvSpPr/>
      </dsp:nvSpPr>
      <dsp:spPr>
        <a:xfrm rot="5400000">
          <a:off x="5422421" y="42056"/>
          <a:ext cx="2194689" cy="8312509"/>
        </a:xfrm>
        <a:prstGeom prst="round2SameRect">
          <a:avLst/>
        </a:prstGeom>
        <a:solidFill>
          <a:schemeClr val="lt1">
            <a:alpha val="90000"/>
            <a:hueOff val="0"/>
            <a:satOff val="0"/>
            <a:lumOff val="0"/>
            <a:alphaOff val="0"/>
          </a:schemeClr>
        </a:solidFill>
        <a:ln w="6350" cap="flat" cmpd="sng" algn="ctr">
          <a:solidFill>
            <a:schemeClr val="accent4">
              <a:hueOff val="9800891"/>
              <a:satOff val="-40777"/>
              <a:lumOff val="9608"/>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es-MX" sz="1400" b="1" kern="1200" dirty="0">
              <a:solidFill>
                <a:srgbClr val="4D4D4C"/>
              </a:solidFill>
            </a:rPr>
            <a:t>Técnicas y Estrategias:</a:t>
          </a:r>
          <a:endParaRPr lang="es-CO" sz="1400" kern="1200" dirty="0">
            <a:solidFill>
              <a:srgbClr val="4D4D4C"/>
            </a:solidFill>
          </a:endParaRPr>
        </a:p>
        <a:p>
          <a:pPr marL="228600" lvl="2" indent="-114300" algn="l" defTabSz="622300">
            <a:lnSpc>
              <a:spcPct val="90000"/>
            </a:lnSpc>
            <a:spcBef>
              <a:spcPct val="0"/>
            </a:spcBef>
            <a:spcAft>
              <a:spcPct val="15000"/>
            </a:spcAft>
            <a:buChar char="•"/>
          </a:pPr>
          <a:r>
            <a:rPr lang="es-MX" sz="1400" b="1" kern="1200" dirty="0">
              <a:solidFill>
                <a:srgbClr val="4D4D4C"/>
              </a:solidFill>
            </a:rPr>
            <a:t>Estilos de liderazgo:</a:t>
          </a:r>
          <a:r>
            <a:rPr lang="es-MX" sz="1400" kern="1200" dirty="0">
              <a:solidFill>
                <a:srgbClr val="4D4D4C"/>
              </a:solidFill>
            </a:rPr>
            <a:t> conocer y aplicar diferentes estilos de liderazgo según la situación (autoritario, democrático, delegativo).</a:t>
          </a:r>
          <a:endParaRPr lang="es-CO" sz="1400" kern="1200" dirty="0">
            <a:solidFill>
              <a:srgbClr val="4D4D4C"/>
            </a:solidFill>
          </a:endParaRPr>
        </a:p>
        <a:p>
          <a:pPr marL="228600" lvl="2" indent="-114300" algn="l" defTabSz="622300">
            <a:lnSpc>
              <a:spcPct val="90000"/>
            </a:lnSpc>
            <a:spcBef>
              <a:spcPct val="0"/>
            </a:spcBef>
            <a:spcAft>
              <a:spcPct val="15000"/>
            </a:spcAft>
            <a:buChar char="•"/>
          </a:pPr>
          <a:r>
            <a:rPr lang="es-MX" sz="1400" b="1" kern="1200" dirty="0">
              <a:solidFill>
                <a:srgbClr val="4D4D4C"/>
              </a:solidFill>
            </a:rPr>
            <a:t>Mentoría y coaching:</a:t>
          </a:r>
          <a:r>
            <a:rPr lang="es-MX" sz="1400" kern="1200" dirty="0">
              <a:solidFill>
                <a:srgbClr val="4D4D4C"/>
              </a:solidFill>
            </a:rPr>
            <a:t> buscar mentores y participar en programas de coaching para aprender de líderes experimentados.</a:t>
          </a:r>
          <a:endParaRPr lang="es-CO" sz="1400" kern="1200" dirty="0">
            <a:solidFill>
              <a:srgbClr val="4D4D4C"/>
            </a:solidFill>
          </a:endParaRPr>
        </a:p>
        <a:p>
          <a:pPr marL="228600" lvl="2" indent="-114300" algn="l" defTabSz="622300">
            <a:lnSpc>
              <a:spcPct val="90000"/>
            </a:lnSpc>
            <a:spcBef>
              <a:spcPct val="0"/>
            </a:spcBef>
            <a:spcAft>
              <a:spcPct val="15000"/>
            </a:spcAft>
            <a:buChar char="•"/>
          </a:pPr>
          <a:r>
            <a:rPr lang="es-MX" sz="1400" b="1" kern="1200" dirty="0">
              <a:solidFill>
                <a:srgbClr val="4D4D4C"/>
              </a:solidFill>
            </a:rPr>
            <a:t>Toma de decisiones:</a:t>
          </a:r>
          <a:r>
            <a:rPr lang="es-MX" sz="1400" kern="1200" dirty="0">
              <a:solidFill>
                <a:srgbClr val="4D4D4C"/>
              </a:solidFill>
            </a:rPr>
            <a:t> desarrollar habilidades para tomar decisiones informadas y evaluar riesgos.</a:t>
          </a:r>
          <a:endParaRPr lang="es-CO" sz="1400" kern="1200" dirty="0">
            <a:solidFill>
              <a:srgbClr val="4D4D4C"/>
            </a:solidFill>
          </a:endParaRPr>
        </a:p>
        <a:p>
          <a:pPr marL="114300" lvl="1" indent="-114300" algn="l" defTabSz="622300">
            <a:lnSpc>
              <a:spcPct val="90000"/>
            </a:lnSpc>
            <a:spcBef>
              <a:spcPct val="0"/>
            </a:spcBef>
            <a:spcAft>
              <a:spcPct val="15000"/>
            </a:spcAft>
            <a:buChar char="•"/>
          </a:pPr>
          <a:r>
            <a:rPr lang="es-MX" sz="1400" b="1" kern="1200" dirty="0">
              <a:solidFill>
                <a:srgbClr val="4D4D4C"/>
              </a:solidFill>
            </a:rPr>
            <a:t>Actividades para practicar:</a:t>
          </a:r>
          <a:endParaRPr lang="es-CO" sz="1400" kern="1200" dirty="0">
            <a:solidFill>
              <a:srgbClr val="4D4D4C"/>
            </a:solidFill>
          </a:endParaRPr>
        </a:p>
        <a:p>
          <a:pPr marL="228600" lvl="2" indent="-114300" algn="l" defTabSz="622300">
            <a:lnSpc>
              <a:spcPct val="90000"/>
            </a:lnSpc>
            <a:spcBef>
              <a:spcPct val="0"/>
            </a:spcBef>
            <a:spcAft>
              <a:spcPct val="15000"/>
            </a:spcAft>
            <a:buChar char="•"/>
          </a:pPr>
          <a:r>
            <a:rPr lang="es-MX" sz="1400" kern="1200" dirty="0">
              <a:solidFill>
                <a:srgbClr val="4D4D4C"/>
              </a:solidFill>
            </a:rPr>
            <a:t>Asumir roles de liderazgo en proyectos o iniciativas comunitarias.</a:t>
          </a:r>
          <a:endParaRPr lang="es-CO" sz="1400" kern="1200" dirty="0">
            <a:solidFill>
              <a:srgbClr val="4D4D4C"/>
            </a:solidFill>
          </a:endParaRPr>
        </a:p>
        <a:p>
          <a:pPr marL="228600" lvl="2" indent="-114300" algn="l" defTabSz="622300">
            <a:lnSpc>
              <a:spcPct val="90000"/>
            </a:lnSpc>
            <a:spcBef>
              <a:spcPct val="0"/>
            </a:spcBef>
            <a:spcAft>
              <a:spcPct val="15000"/>
            </a:spcAft>
            <a:buChar char="•"/>
          </a:pPr>
          <a:r>
            <a:rPr lang="es-MX" sz="1400" kern="1200" dirty="0">
              <a:solidFill>
                <a:srgbClr val="4D4D4C"/>
              </a:solidFill>
            </a:rPr>
            <a:t>Organizar y liderar reuniones de equipo regularmente.</a:t>
          </a:r>
          <a:endParaRPr lang="es-CO" sz="1400" kern="1200" dirty="0">
            <a:solidFill>
              <a:srgbClr val="4D4D4C"/>
            </a:solidFill>
          </a:endParaRPr>
        </a:p>
        <a:p>
          <a:pPr marL="228600" lvl="2" indent="-114300" algn="l" defTabSz="622300">
            <a:lnSpc>
              <a:spcPct val="90000"/>
            </a:lnSpc>
            <a:spcBef>
              <a:spcPct val="0"/>
            </a:spcBef>
            <a:spcAft>
              <a:spcPct val="15000"/>
            </a:spcAft>
            <a:buChar char="•"/>
          </a:pPr>
          <a:r>
            <a:rPr lang="es-MX" sz="1400" kern="1200" dirty="0">
              <a:solidFill>
                <a:srgbClr val="4D4D4C"/>
              </a:solidFill>
            </a:rPr>
            <a:t>Participar en cursos y talleres de liderazgo.</a:t>
          </a:r>
          <a:endParaRPr lang="es-CO" sz="1400" kern="1200" dirty="0">
            <a:solidFill>
              <a:srgbClr val="4D4D4C"/>
            </a:solidFill>
          </a:endParaRPr>
        </a:p>
      </dsp:txBody>
      <dsp:txXfrm rot="-5400000">
        <a:off x="2363511" y="3208102"/>
        <a:ext cx="8205373" cy="198041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A2BFB90-3B24-4AB9-9449-8B17051127CE}">
      <dsp:nvSpPr>
        <dsp:cNvPr id="0" name=""/>
        <dsp:cNvSpPr/>
      </dsp:nvSpPr>
      <dsp:spPr>
        <a:xfrm rot="5400000">
          <a:off x="-453121" y="403741"/>
          <a:ext cx="3326300" cy="2530050"/>
        </a:xfrm>
        <a:prstGeom prst="chevron">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w="6350" cap="flat" cmpd="sng" algn="ctr">
          <a:solidFill>
            <a:schemeClr val="accent5">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es-CO" sz="3200" b="1" kern="1200" dirty="0">
              <a:solidFill>
                <a:srgbClr val="4D4D4C"/>
              </a:solidFill>
            </a:rPr>
            <a:t>3. Trabajo en Equipo</a:t>
          </a:r>
          <a:endParaRPr lang="es-CO" sz="3200" kern="1200" dirty="0">
            <a:solidFill>
              <a:srgbClr val="4D4D4C"/>
            </a:solidFill>
          </a:endParaRPr>
        </a:p>
      </dsp:txBody>
      <dsp:txXfrm rot="-5400000">
        <a:off x="-54996" y="1270641"/>
        <a:ext cx="2530050" cy="796250"/>
      </dsp:txXfrm>
    </dsp:sp>
    <dsp:sp modelId="{A97807FC-4230-4CCC-9D32-9E295BBCA1C9}">
      <dsp:nvSpPr>
        <dsp:cNvPr id="0" name=""/>
        <dsp:cNvSpPr/>
      </dsp:nvSpPr>
      <dsp:spPr>
        <a:xfrm rot="5400000">
          <a:off x="5911591" y="-3531741"/>
          <a:ext cx="2163231" cy="9237948"/>
        </a:xfrm>
        <a:prstGeom prst="round2SameRect">
          <a:avLst/>
        </a:prstGeom>
        <a:solidFill>
          <a:schemeClr val="lt1">
            <a:alpha val="9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es-CO" sz="1400" b="1" kern="1200">
              <a:solidFill>
                <a:srgbClr val="4D4D4C"/>
              </a:solidFill>
            </a:rPr>
            <a:t>Técnicas y Estrategias:</a:t>
          </a:r>
          <a:endParaRPr lang="es-CO" sz="1400" kern="1200" dirty="0">
            <a:solidFill>
              <a:srgbClr val="4D4D4C"/>
            </a:solidFill>
          </a:endParaRPr>
        </a:p>
        <a:p>
          <a:pPr marL="228600" lvl="2" indent="-114300" algn="l" defTabSz="622300">
            <a:lnSpc>
              <a:spcPct val="90000"/>
            </a:lnSpc>
            <a:spcBef>
              <a:spcPct val="0"/>
            </a:spcBef>
            <a:spcAft>
              <a:spcPct val="15000"/>
            </a:spcAft>
            <a:buFont typeface="Arial" panose="020B0604020202020204" pitchFamily="34" charset="0"/>
            <a:buChar char="•"/>
          </a:pPr>
          <a:r>
            <a:rPr lang="es-MX" sz="1400" b="1" kern="1200" dirty="0">
              <a:solidFill>
                <a:srgbClr val="4D4D4C"/>
              </a:solidFill>
            </a:rPr>
            <a:t>Construcción de equipos:</a:t>
          </a:r>
          <a:r>
            <a:rPr lang="es-MX" sz="1400" kern="1200" dirty="0">
              <a:solidFill>
                <a:srgbClr val="4D4D4C"/>
              </a:solidFill>
            </a:rPr>
            <a:t> realizar actividades de </a:t>
          </a:r>
          <a:r>
            <a:rPr lang="es-MX" sz="1400" kern="1200" dirty="0" err="1">
              <a:solidFill>
                <a:srgbClr val="4D4D4C"/>
              </a:solidFill>
            </a:rPr>
            <a:t>team-building</a:t>
          </a:r>
          <a:r>
            <a:rPr lang="es-MX" sz="1400" kern="1200" dirty="0">
              <a:solidFill>
                <a:srgbClr val="4D4D4C"/>
              </a:solidFill>
            </a:rPr>
            <a:t> para fortalecer la cohesión del equipo.</a:t>
          </a:r>
        </a:p>
        <a:p>
          <a:pPr marL="228600" lvl="2" indent="-114300" algn="l" defTabSz="622300">
            <a:lnSpc>
              <a:spcPct val="90000"/>
            </a:lnSpc>
            <a:spcBef>
              <a:spcPct val="0"/>
            </a:spcBef>
            <a:spcAft>
              <a:spcPct val="15000"/>
            </a:spcAft>
            <a:buFont typeface="Arial" panose="020B0604020202020204" pitchFamily="34" charset="0"/>
            <a:buChar char="•"/>
          </a:pPr>
          <a:r>
            <a:rPr lang="es-MX" sz="1400" b="1" kern="1200" dirty="0">
              <a:solidFill>
                <a:srgbClr val="4D4D4C"/>
              </a:solidFill>
            </a:rPr>
            <a:t>Comunicación abierta:</a:t>
          </a:r>
          <a:r>
            <a:rPr lang="es-MX" sz="1400" kern="1200" dirty="0">
              <a:solidFill>
                <a:srgbClr val="4D4D4C"/>
              </a:solidFill>
            </a:rPr>
            <a:t> fomentar un ambiente donde todos se sientan cómodos compartiendo ideas y opiniones.</a:t>
          </a:r>
        </a:p>
        <a:p>
          <a:pPr marL="228600" lvl="2" indent="-114300" algn="l" defTabSz="622300">
            <a:lnSpc>
              <a:spcPct val="90000"/>
            </a:lnSpc>
            <a:spcBef>
              <a:spcPct val="0"/>
            </a:spcBef>
            <a:spcAft>
              <a:spcPct val="15000"/>
            </a:spcAft>
            <a:buFont typeface="Arial" panose="020B0604020202020204" pitchFamily="34" charset="0"/>
            <a:buChar char="•"/>
          </a:pPr>
          <a:r>
            <a:rPr lang="es-MX" sz="1400" b="1" kern="1200" dirty="0">
              <a:solidFill>
                <a:srgbClr val="4D4D4C"/>
              </a:solidFill>
            </a:rPr>
            <a:t>Resolución colaborativa de problemas:</a:t>
          </a:r>
          <a:r>
            <a:rPr lang="es-MX" sz="1400" kern="1200" dirty="0">
              <a:solidFill>
                <a:srgbClr val="4D4D4C"/>
              </a:solidFill>
            </a:rPr>
            <a:t> involucrar a todo el equipo en la búsqueda de soluciones.</a:t>
          </a:r>
        </a:p>
        <a:p>
          <a:pPr marL="114300" lvl="1" indent="-114300" algn="l" defTabSz="622300">
            <a:lnSpc>
              <a:spcPct val="90000"/>
            </a:lnSpc>
            <a:spcBef>
              <a:spcPct val="0"/>
            </a:spcBef>
            <a:spcAft>
              <a:spcPct val="15000"/>
            </a:spcAft>
            <a:buChar char="•"/>
          </a:pPr>
          <a:r>
            <a:rPr lang="es-CO" sz="1400" b="1" kern="1200" dirty="0">
              <a:solidFill>
                <a:srgbClr val="4D4D4C"/>
              </a:solidFill>
            </a:rPr>
            <a:t>Actividades para practicar:</a:t>
          </a:r>
          <a:endParaRPr lang="es-CO" sz="1400" kern="1200" dirty="0">
            <a:solidFill>
              <a:srgbClr val="4D4D4C"/>
            </a:solidFill>
          </a:endParaRPr>
        </a:p>
        <a:p>
          <a:pPr marL="228600" lvl="2" indent="-114300" algn="l" defTabSz="622300">
            <a:lnSpc>
              <a:spcPct val="90000"/>
            </a:lnSpc>
            <a:spcBef>
              <a:spcPct val="0"/>
            </a:spcBef>
            <a:spcAft>
              <a:spcPct val="15000"/>
            </a:spcAft>
            <a:buFont typeface="Arial" panose="020B0604020202020204" pitchFamily="34" charset="0"/>
            <a:buChar char="•"/>
          </a:pPr>
          <a:r>
            <a:rPr lang="es-MX" sz="1400" kern="1200" dirty="0">
              <a:solidFill>
                <a:srgbClr val="4D4D4C"/>
              </a:solidFill>
            </a:rPr>
            <a:t>Organizar retiros o actividades de integración para el equipo.</a:t>
          </a:r>
        </a:p>
        <a:p>
          <a:pPr marL="228600" lvl="2" indent="-114300" algn="l" defTabSz="622300">
            <a:lnSpc>
              <a:spcPct val="90000"/>
            </a:lnSpc>
            <a:spcBef>
              <a:spcPct val="0"/>
            </a:spcBef>
            <a:spcAft>
              <a:spcPct val="15000"/>
            </a:spcAft>
            <a:buFont typeface="Arial" panose="020B0604020202020204" pitchFamily="34" charset="0"/>
            <a:buChar char="•"/>
          </a:pPr>
          <a:r>
            <a:rPr lang="es-CO" sz="1400" kern="1200">
              <a:solidFill>
                <a:srgbClr val="4D4D4C"/>
              </a:solidFill>
            </a:rPr>
            <a:t>Implementar reuniones regulares de brainstorming.</a:t>
          </a:r>
          <a:endParaRPr lang="es-CO" sz="1400" kern="1200" dirty="0">
            <a:solidFill>
              <a:srgbClr val="4D4D4C"/>
            </a:solidFill>
          </a:endParaRPr>
        </a:p>
        <a:p>
          <a:pPr marL="228600" lvl="2" indent="-114300" algn="l" defTabSz="622300">
            <a:lnSpc>
              <a:spcPct val="90000"/>
            </a:lnSpc>
            <a:spcBef>
              <a:spcPct val="0"/>
            </a:spcBef>
            <a:spcAft>
              <a:spcPct val="15000"/>
            </a:spcAft>
            <a:buFont typeface="Arial" panose="020B0604020202020204" pitchFamily="34" charset="0"/>
            <a:buChar char="•"/>
          </a:pPr>
          <a:r>
            <a:rPr lang="es-MX" sz="1400" kern="1200">
              <a:solidFill>
                <a:srgbClr val="4D4D4C"/>
              </a:solidFill>
            </a:rPr>
            <a:t>Realizar evaluaciones periódicas de desempeño en equipo.</a:t>
          </a:r>
          <a:endParaRPr lang="es-MX" sz="1400" kern="1200" dirty="0">
            <a:solidFill>
              <a:srgbClr val="4D4D4C"/>
            </a:solidFill>
          </a:endParaRPr>
        </a:p>
      </dsp:txBody>
      <dsp:txXfrm rot="-5400000">
        <a:off x="2374233" y="111217"/>
        <a:ext cx="9132348" cy="1952031"/>
      </dsp:txXfrm>
    </dsp:sp>
    <dsp:sp modelId="{92EE4B4D-BD61-483C-BC81-E10CA78AEEF6}">
      <dsp:nvSpPr>
        <dsp:cNvPr id="0" name=""/>
        <dsp:cNvSpPr/>
      </dsp:nvSpPr>
      <dsp:spPr>
        <a:xfrm rot="5400000">
          <a:off x="-443947" y="3441791"/>
          <a:ext cx="3326300" cy="2548398"/>
        </a:xfrm>
        <a:prstGeom prst="chevron">
          <a:avLst/>
        </a:prstGeom>
        <a:gradFill rotWithShape="0">
          <a:gsLst>
            <a:gs pos="0">
              <a:schemeClr val="accent5">
                <a:hueOff val="-6758543"/>
                <a:satOff val="-17419"/>
                <a:lumOff val="-11765"/>
                <a:alphaOff val="0"/>
                <a:satMod val="103000"/>
                <a:lumMod val="102000"/>
                <a:tint val="94000"/>
              </a:schemeClr>
            </a:gs>
            <a:gs pos="50000">
              <a:schemeClr val="accent5">
                <a:hueOff val="-6758543"/>
                <a:satOff val="-17419"/>
                <a:lumOff val="-11765"/>
                <a:alphaOff val="0"/>
                <a:satMod val="110000"/>
                <a:lumMod val="100000"/>
                <a:shade val="100000"/>
              </a:schemeClr>
            </a:gs>
            <a:gs pos="100000">
              <a:schemeClr val="accent5">
                <a:hueOff val="-6758543"/>
                <a:satOff val="-17419"/>
                <a:lumOff val="-11765"/>
                <a:alphaOff val="0"/>
                <a:lumMod val="99000"/>
                <a:satMod val="120000"/>
                <a:shade val="78000"/>
              </a:schemeClr>
            </a:gs>
          </a:gsLst>
          <a:lin ang="5400000" scaled="0"/>
        </a:gradFill>
        <a:ln w="6350" cap="flat" cmpd="sng" algn="ctr">
          <a:solidFill>
            <a:schemeClr val="accent5">
              <a:hueOff val="-6758543"/>
              <a:satOff val="-17419"/>
              <a:lumOff val="-11765"/>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es-CO" sz="3200" b="1" kern="1200">
              <a:solidFill>
                <a:srgbClr val="4D4D4C"/>
              </a:solidFill>
            </a:rPr>
            <a:t>4. Adaptabilidad</a:t>
          </a:r>
          <a:endParaRPr lang="es-CO" sz="3200" b="1" kern="1200" dirty="0">
            <a:solidFill>
              <a:srgbClr val="4D4D4C"/>
            </a:solidFill>
          </a:endParaRPr>
        </a:p>
      </dsp:txBody>
      <dsp:txXfrm rot="-5400000">
        <a:off x="-54996" y="4327039"/>
        <a:ext cx="2548398" cy="777902"/>
      </dsp:txXfrm>
    </dsp:sp>
    <dsp:sp modelId="{8244EE20-3A9F-4801-8A91-6772B09C13E5}">
      <dsp:nvSpPr>
        <dsp:cNvPr id="0" name=""/>
        <dsp:cNvSpPr/>
      </dsp:nvSpPr>
      <dsp:spPr>
        <a:xfrm rot="5400000">
          <a:off x="5921334" y="-485085"/>
          <a:ext cx="2162095" cy="9237948"/>
        </a:xfrm>
        <a:prstGeom prst="round2SameRect">
          <a:avLst/>
        </a:prstGeom>
        <a:solidFill>
          <a:schemeClr val="lt1">
            <a:alpha val="90000"/>
            <a:hueOff val="0"/>
            <a:satOff val="0"/>
            <a:lumOff val="0"/>
            <a:alphaOff val="0"/>
          </a:schemeClr>
        </a:solidFill>
        <a:ln w="6350" cap="flat" cmpd="sng" algn="ctr">
          <a:solidFill>
            <a:schemeClr val="accent5">
              <a:hueOff val="-6758543"/>
              <a:satOff val="-17419"/>
              <a:lumOff val="-11765"/>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es-CO" sz="1400" b="1" kern="1200">
              <a:solidFill>
                <a:srgbClr val="4D4D4C"/>
              </a:solidFill>
            </a:rPr>
            <a:t>Técnicas y Estrategias:</a:t>
          </a:r>
          <a:endParaRPr lang="es-CO" sz="1400" kern="1200" dirty="0">
            <a:solidFill>
              <a:srgbClr val="4D4D4C"/>
            </a:solidFill>
          </a:endParaRPr>
        </a:p>
        <a:p>
          <a:pPr marL="228600" lvl="2" indent="-114300" algn="l" defTabSz="622300">
            <a:lnSpc>
              <a:spcPct val="90000"/>
            </a:lnSpc>
            <a:spcBef>
              <a:spcPct val="0"/>
            </a:spcBef>
            <a:spcAft>
              <a:spcPct val="15000"/>
            </a:spcAft>
            <a:buFont typeface="Arial" panose="020B0604020202020204" pitchFamily="34" charset="0"/>
            <a:buChar char="•"/>
          </a:pPr>
          <a:r>
            <a:rPr lang="es-MX" sz="1400" b="1" kern="1200" dirty="0">
              <a:solidFill>
                <a:srgbClr val="4D4D4C"/>
              </a:solidFill>
            </a:rPr>
            <a:t>Mentalidad de crecimiento:</a:t>
          </a:r>
          <a:r>
            <a:rPr lang="es-MX" sz="1400" kern="1200" dirty="0">
              <a:solidFill>
                <a:srgbClr val="4D4D4C"/>
              </a:solidFill>
            </a:rPr>
            <a:t> adoptar una actitud abierta al aprendizaje continuo y a los cambios.</a:t>
          </a:r>
        </a:p>
        <a:p>
          <a:pPr marL="228600" lvl="2" indent="-114300" algn="l" defTabSz="622300">
            <a:lnSpc>
              <a:spcPct val="90000"/>
            </a:lnSpc>
            <a:spcBef>
              <a:spcPct val="0"/>
            </a:spcBef>
            <a:spcAft>
              <a:spcPct val="15000"/>
            </a:spcAft>
            <a:buFont typeface="Arial" panose="020B0604020202020204" pitchFamily="34" charset="0"/>
            <a:buChar char="•"/>
          </a:pPr>
          <a:r>
            <a:rPr lang="es-MX" sz="1400" b="1" kern="1200" dirty="0">
              <a:solidFill>
                <a:srgbClr val="4D4D4C"/>
              </a:solidFill>
            </a:rPr>
            <a:t>Planificación contingente:</a:t>
          </a:r>
          <a:r>
            <a:rPr lang="es-MX" sz="1400" kern="1200" dirty="0">
              <a:solidFill>
                <a:srgbClr val="4D4D4C"/>
              </a:solidFill>
            </a:rPr>
            <a:t> desarrollar planes alternativos para diferentes escenarios posibles.</a:t>
          </a:r>
        </a:p>
        <a:p>
          <a:pPr marL="228600" lvl="2" indent="-114300" algn="l" defTabSz="622300">
            <a:lnSpc>
              <a:spcPct val="90000"/>
            </a:lnSpc>
            <a:spcBef>
              <a:spcPct val="0"/>
            </a:spcBef>
            <a:spcAft>
              <a:spcPct val="15000"/>
            </a:spcAft>
            <a:buFont typeface="Arial" panose="020B0604020202020204" pitchFamily="34" charset="0"/>
            <a:buChar char="•"/>
          </a:pPr>
          <a:r>
            <a:rPr lang="es-MX" sz="1400" b="1" kern="1200" dirty="0">
              <a:solidFill>
                <a:srgbClr val="4D4D4C"/>
              </a:solidFill>
            </a:rPr>
            <a:t>Flexibilidad:</a:t>
          </a:r>
          <a:r>
            <a:rPr lang="es-MX" sz="1400" kern="1200" dirty="0">
              <a:solidFill>
                <a:srgbClr val="4D4D4C"/>
              </a:solidFill>
            </a:rPr>
            <a:t> practicar la flexibilidad en la toma de decisiones y en la gestión de proyectos.</a:t>
          </a:r>
        </a:p>
        <a:p>
          <a:pPr marL="114300" lvl="1" indent="-114300" algn="l" defTabSz="622300">
            <a:lnSpc>
              <a:spcPct val="90000"/>
            </a:lnSpc>
            <a:spcBef>
              <a:spcPct val="0"/>
            </a:spcBef>
            <a:spcAft>
              <a:spcPct val="15000"/>
            </a:spcAft>
            <a:buChar char="•"/>
          </a:pPr>
          <a:r>
            <a:rPr lang="es-CO" sz="1400" b="1" kern="1200" dirty="0">
              <a:solidFill>
                <a:srgbClr val="4D4D4C"/>
              </a:solidFill>
            </a:rPr>
            <a:t>Actividades para practicar:</a:t>
          </a:r>
          <a:endParaRPr lang="es-CO" sz="1400" kern="1200" dirty="0">
            <a:solidFill>
              <a:srgbClr val="4D4D4C"/>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es-MX" sz="1400" kern="1200">
              <a:solidFill>
                <a:srgbClr val="4D4D4C"/>
              </a:solidFill>
            </a:rPr>
            <a:t>Participar en proyectos de cambio o transformación organizacional.</a:t>
          </a:r>
          <a:endParaRPr lang="es-MX" sz="1400" kern="1200" dirty="0">
            <a:solidFill>
              <a:srgbClr val="4D4D4C"/>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es-MX" sz="1400" kern="1200">
              <a:solidFill>
                <a:srgbClr val="4D4D4C"/>
              </a:solidFill>
            </a:rPr>
            <a:t>Tomar cursos sobre gestión del cambio.</a:t>
          </a:r>
          <a:endParaRPr lang="es-MX" sz="1400" kern="1200" dirty="0">
            <a:solidFill>
              <a:srgbClr val="4D4D4C"/>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es-MX" sz="1400" kern="1200">
              <a:solidFill>
                <a:srgbClr val="4D4D4C"/>
              </a:solidFill>
            </a:rPr>
            <a:t>Reflexionar regularmente sobre experiencias de adaptación y lo que se ha aprendido de ellas.</a:t>
          </a:r>
          <a:endParaRPr lang="es-MX" sz="1400" kern="1200" dirty="0">
            <a:solidFill>
              <a:srgbClr val="4D4D4C"/>
            </a:solidFill>
          </a:endParaRPr>
        </a:p>
      </dsp:txBody>
      <dsp:txXfrm rot="-5400000">
        <a:off x="2383408" y="3158386"/>
        <a:ext cx="9132403" cy="195100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672481-8FC7-4E37-8F10-69AF43E86513}">
      <dsp:nvSpPr>
        <dsp:cNvPr id="0" name=""/>
        <dsp:cNvSpPr/>
      </dsp:nvSpPr>
      <dsp:spPr>
        <a:xfrm rot="5400000">
          <a:off x="-499432" y="501934"/>
          <a:ext cx="3329551" cy="2330686"/>
        </a:xfrm>
        <a:prstGeom prst="chevron">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w="6350" cap="flat" cmpd="sng" algn="ctr">
          <a:solidFill>
            <a:schemeClr val="accent4">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19685" tIns="19685" rIns="19685" bIns="19685" numCol="1" spcCol="1270" anchor="ctr" anchorCtr="0">
          <a:noAutofit/>
        </a:bodyPr>
        <a:lstStyle/>
        <a:p>
          <a:pPr marL="0" lvl="0" indent="0" algn="ctr" defTabSz="1377950">
            <a:lnSpc>
              <a:spcPct val="90000"/>
            </a:lnSpc>
            <a:spcBef>
              <a:spcPct val="0"/>
            </a:spcBef>
            <a:spcAft>
              <a:spcPct val="35000"/>
            </a:spcAft>
            <a:buNone/>
          </a:pPr>
          <a:r>
            <a:rPr lang="es-CO" sz="3100" b="1" kern="1200"/>
            <a:t>5. Resolución de Conflictos</a:t>
          </a:r>
        </a:p>
      </dsp:txBody>
      <dsp:txXfrm rot="-5400000">
        <a:off x="1" y="1167844"/>
        <a:ext cx="2330686" cy="998865"/>
      </dsp:txXfrm>
    </dsp:sp>
    <dsp:sp modelId="{8B3A8E09-A72E-4FBF-AA0F-0507EF858DF1}">
      <dsp:nvSpPr>
        <dsp:cNvPr id="0" name=""/>
        <dsp:cNvSpPr/>
      </dsp:nvSpPr>
      <dsp:spPr>
        <a:xfrm rot="5400000">
          <a:off x="5866418" y="-3533230"/>
          <a:ext cx="2164208" cy="9235672"/>
        </a:xfrm>
        <a:prstGeom prst="round2SameRect">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es-CO" sz="1400" b="1" kern="1200" dirty="0"/>
            <a:t>Técnicas y Estrategias:</a:t>
          </a:r>
          <a:endParaRPr lang="es-CO" sz="1400" kern="1200" dirty="0"/>
        </a:p>
        <a:p>
          <a:pPr marL="228600" lvl="2" indent="-114300" algn="l" defTabSz="622300">
            <a:lnSpc>
              <a:spcPct val="90000"/>
            </a:lnSpc>
            <a:spcBef>
              <a:spcPct val="0"/>
            </a:spcBef>
            <a:spcAft>
              <a:spcPct val="15000"/>
            </a:spcAft>
            <a:buFont typeface="Arial" panose="020B0604020202020204" pitchFamily="34" charset="0"/>
            <a:buChar char="•"/>
          </a:pPr>
          <a:r>
            <a:rPr lang="es-MX" sz="1400" b="1" kern="1200" dirty="0"/>
            <a:t>Mediación:</a:t>
          </a:r>
          <a:r>
            <a:rPr lang="es-MX" sz="1400" kern="1200" dirty="0"/>
            <a:t> aprender y aplicar técnicas de mediación para resolver disputas.</a:t>
          </a:r>
        </a:p>
        <a:p>
          <a:pPr marL="228600" lvl="2" indent="-114300" algn="l" defTabSz="622300">
            <a:lnSpc>
              <a:spcPct val="90000"/>
            </a:lnSpc>
            <a:spcBef>
              <a:spcPct val="0"/>
            </a:spcBef>
            <a:spcAft>
              <a:spcPct val="15000"/>
            </a:spcAft>
            <a:buFont typeface="Arial" panose="020B0604020202020204" pitchFamily="34" charset="0"/>
            <a:buChar char="•"/>
          </a:pPr>
          <a:r>
            <a:rPr lang="es-MX" sz="1400" b="1" kern="1200" dirty="0"/>
            <a:t>Empatía:</a:t>
          </a:r>
          <a:r>
            <a:rPr lang="es-MX" sz="1400" kern="1200" dirty="0"/>
            <a:t> practicar la empatía para entender mejor las perspectivas de las otras partes.</a:t>
          </a:r>
        </a:p>
        <a:p>
          <a:pPr marL="228600" lvl="2" indent="-114300" algn="l" defTabSz="622300">
            <a:lnSpc>
              <a:spcPct val="90000"/>
            </a:lnSpc>
            <a:spcBef>
              <a:spcPct val="0"/>
            </a:spcBef>
            <a:spcAft>
              <a:spcPct val="15000"/>
            </a:spcAft>
            <a:buFont typeface="Arial" panose="020B0604020202020204" pitchFamily="34" charset="0"/>
            <a:buChar char="•"/>
          </a:pPr>
          <a:r>
            <a:rPr lang="es-MX" sz="1400" b="1" kern="1200" dirty="0"/>
            <a:t>Negociación:</a:t>
          </a:r>
          <a:r>
            <a:rPr lang="es-MX" sz="1400" kern="1200" dirty="0"/>
            <a:t> desarrollar habilidades de negociación para encontrar soluciones beneficiosas para todos.</a:t>
          </a:r>
        </a:p>
        <a:p>
          <a:pPr marL="114300" lvl="1" indent="-114300" algn="l" defTabSz="622300">
            <a:lnSpc>
              <a:spcPct val="90000"/>
            </a:lnSpc>
            <a:spcBef>
              <a:spcPct val="0"/>
            </a:spcBef>
            <a:spcAft>
              <a:spcPct val="15000"/>
            </a:spcAft>
            <a:buChar char="•"/>
          </a:pPr>
          <a:r>
            <a:rPr lang="es-CO" sz="1400" b="1" kern="1200" dirty="0"/>
            <a:t>Actividades para practicar:</a:t>
          </a:r>
          <a:endParaRPr lang="es-CO" sz="1400" kern="1200" dirty="0"/>
        </a:p>
        <a:p>
          <a:pPr marL="228600" lvl="2" indent="-114300" algn="l" defTabSz="622300">
            <a:lnSpc>
              <a:spcPct val="90000"/>
            </a:lnSpc>
            <a:spcBef>
              <a:spcPct val="0"/>
            </a:spcBef>
            <a:spcAft>
              <a:spcPct val="15000"/>
            </a:spcAft>
            <a:buFont typeface="Arial" panose="020B0604020202020204" pitchFamily="34" charset="0"/>
            <a:buChar char="•"/>
          </a:pPr>
          <a:r>
            <a:rPr lang="es-MX" sz="1400" kern="1200" dirty="0"/>
            <a:t>Participar en simulaciones o role-</a:t>
          </a:r>
          <a:r>
            <a:rPr lang="es-MX" sz="1400" kern="1200" dirty="0" err="1"/>
            <a:t>plays</a:t>
          </a:r>
          <a:r>
            <a:rPr lang="es-MX" sz="1400" kern="1200" dirty="0"/>
            <a:t> de resolución de conflictos.</a:t>
          </a:r>
        </a:p>
        <a:p>
          <a:pPr marL="228600" lvl="2" indent="-114300" algn="l" defTabSz="622300">
            <a:lnSpc>
              <a:spcPct val="90000"/>
            </a:lnSpc>
            <a:spcBef>
              <a:spcPct val="0"/>
            </a:spcBef>
            <a:spcAft>
              <a:spcPct val="15000"/>
            </a:spcAft>
            <a:buFont typeface="Arial" panose="020B0604020202020204" pitchFamily="34" charset="0"/>
            <a:buChar char="•"/>
          </a:pPr>
          <a:r>
            <a:rPr lang="es-MX" sz="1400" kern="1200" dirty="0"/>
            <a:t>Asistir a talleres de negociación y mediación.</a:t>
          </a:r>
        </a:p>
        <a:p>
          <a:pPr marL="228600" lvl="2" indent="-114300" algn="l" defTabSz="622300">
            <a:lnSpc>
              <a:spcPct val="90000"/>
            </a:lnSpc>
            <a:spcBef>
              <a:spcPct val="0"/>
            </a:spcBef>
            <a:spcAft>
              <a:spcPct val="15000"/>
            </a:spcAft>
            <a:buFont typeface="Arial" panose="020B0604020202020204" pitchFamily="34" charset="0"/>
            <a:buChar char="•"/>
          </a:pPr>
          <a:r>
            <a:rPr lang="es-MX" sz="1400" kern="1200" dirty="0"/>
            <a:t>Mediar en conflictos menores dentro del equipo o la organización.</a:t>
          </a:r>
        </a:p>
      </dsp:txBody>
      <dsp:txXfrm rot="-5400000">
        <a:off x="2330686" y="108150"/>
        <a:ext cx="9130024" cy="1952912"/>
      </dsp:txXfrm>
    </dsp:sp>
    <dsp:sp modelId="{0A877E10-9E72-413D-808B-B3E90772D71B}">
      <dsp:nvSpPr>
        <dsp:cNvPr id="0" name=""/>
        <dsp:cNvSpPr/>
      </dsp:nvSpPr>
      <dsp:spPr>
        <a:xfrm rot="5400000">
          <a:off x="-499432" y="3552137"/>
          <a:ext cx="3329551" cy="2330686"/>
        </a:xfrm>
        <a:prstGeom prst="chevron">
          <a:avLst/>
        </a:prstGeom>
        <a:gradFill rotWithShape="0">
          <a:gsLst>
            <a:gs pos="0">
              <a:schemeClr val="accent4">
                <a:hueOff val="9800891"/>
                <a:satOff val="-40777"/>
                <a:lumOff val="9608"/>
                <a:alphaOff val="0"/>
                <a:satMod val="103000"/>
                <a:lumMod val="102000"/>
                <a:tint val="94000"/>
              </a:schemeClr>
            </a:gs>
            <a:gs pos="50000">
              <a:schemeClr val="accent4">
                <a:hueOff val="9800891"/>
                <a:satOff val="-40777"/>
                <a:lumOff val="9608"/>
                <a:alphaOff val="0"/>
                <a:satMod val="110000"/>
                <a:lumMod val="100000"/>
                <a:shade val="100000"/>
              </a:schemeClr>
            </a:gs>
            <a:gs pos="100000">
              <a:schemeClr val="accent4">
                <a:hueOff val="9800891"/>
                <a:satOff val="-40777"/>
                <a:lumOff val="9608"/>
                <a:alphaOff val="0"/>
                <a:lumMod val="99000"/>
                <a:satMod val="120000"/>
                <a:shade val="78000"/>
              </a:schemeClr>
            </a:gs>
          </a:gsLst>
          <a:lin ang="5400000" scaled="0"/>
        </a:gradFill>
        <a:ln w="6350" cap="flat" cmpd="sng" algn="ctr">
          <a:solidFill>
            <a:schemeClr val="accent4">
              <a:hueOff val="9800891"/>
              <a:satOff val="-40777"/>
              <a:lumOff val="9608"/>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19685" tIns="19685" rIns="19685" bIns="19685" numCol="1" spcCol="1270" anchor="ctr" anchorCtr="0">
          <a:noAutofit/>
        </a:bodyPr>
        <a:lstStyle/>
        <a:p>
          <a:pPr marL="0" lvl="0" indent="0" algn="ctr" defTabSz="1377950">
            <a:lnSpc>
              <a:spcPct val="90000"/>
            </a:lnSpc>
            <a:spcBef>
              <a:spcPct val="0"/>
            </a:spcBef>
            <a:spcAft>
              <a:spcPct val="35000"/>
            </a:spcAft>
            <a:buNone/>
          </a:pPr>
          <a:r>
            <a:rPr lang="es-CO" sz="3100" b="1" kern="1200"/>
            <a:t>6. Creatividad e Innovación</a:t>
          </a:r>
        </a:p>
      </dsp:txBody>
      <dsp:txXfrm rot="-5400000">
        <a:off x="1" y="4218047"/>
        <a:ext cx="2330686" cy="998865"/>
      </dsp:txXfrm>
    </dsp:sp>
    <dsp:sp modelId="{AE9C18F7-A818-446E-92FC-48A6EBA4C8EB}">
      <dsp:nvSpPr>
        <dsp:cNvPr id="0" name=""/>
        <dsp:cNvSpPr/>
      </dsp:nvSpPr>
      <dsp:spPr>
        <a:xfrm rot="5400000">
          <a:off x="5866418" y="-483027"/>
          <a:ext cx="2164208" cy="9235672"/>
        </a:xfrm>
        <a:prstGeom prst="round2SameRect">
          <a:avLst/>
        </a:prstGeom>
        <a:solidFill>
          <a:schemeClr val="lt1">
            <a:alpha val="90000"/>
            <a:hueOff val="0"/>
            <a:satOff val="0"/>
            <a:lumOff val="0"/>
            <a:alphaOff val="0"/>
          </a:schemeClr>
        </a:solidFill>
        <a:ln w="6350" cap="flat" cmpd="sng" algn="ctr">
          <a:solidFill>
            <a:schemeClr val="accent4">
              <a:hueOff val="9800891"/>
              <a:satOff val="-40777"/>
              <a:lumOff val="9608"/>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es-CO" sz="1400" b="1" kern="1200" dirty="0"/>
            <a:t>Técnicas y Estrategias:</a:t>
          </a:r>
          <a:endParaRPr lang="es-CO" sz="1400" kern="1200" dirty="0"/>
        </a:p>
        <a:p>
          <a:pPr marL="228600" lvl="2" indent="-114300" algn="l" defTabSz="622300">
            <a:lnSpc>
              <a:spcPct val="90000"/>
            </a:lnSpc>
            <a:spcBef>
              <a:spcPct val="0"/>
            </a:spcBef>
            <a:spcAft>
              <a:spcPct val="15000"/>
            </a:spcAft>
            <a:buFont typeface="Arial" panose="020B0604020202020204" pitchFamily="34" charset="0"/>
            <a:buChar char="•"/>
          </a:pPr>
          <a:r>
            <a:rPr lang="es-MX" sz="1400" b="1" kern="1200" dirty="0" err="1"/>
            <a:t>Brainstorming</a:t>
          </a:r>
          <a:r>
            <a:rPr lang="es-MX" sz="1400" b="1" kern="1200" dirty="0"/>
            <a:t>:</a:t>
          </a:r>
          <a:r>
            <a:rPr lang="es-MX" sz="1400" kern="1200" dirty="0"/>
            <a:t> utilizar sesiones de </a:t>
          </a:r>
          <a:r>
            <a:rPr lang="es-MX" sz="1400" kern="1200" dirty="0" err="1"/>
            <a:t>brainstorming</a:t>
          </a:r>
          <a:r>
            <a:rPr lang="es-MX" sz="1400" kern="1200" dirty="0"/>
            <a:t> para generar nuevas ideas.</a:t>
          </a:r>
        </a:p>
        <a:p>
          <a:pPr marL="228600" lvl="2" indent="-114300" algn="l" defTabSz="622300">
            <a:lnSpc>
              <a:spcPct val="90000"/>
            </a:lnSpc>
            <a:spcBef>
              <a:spcPct val="0"/>
            </a:spcBef>
            <a:spcAft>
              <a:spcPct val="15000"/>
            </a:spcAft>
            <a:buFont typeface="Arial" panose="020B0604020202020204" pitchFamily="34" charset="0"/>
            <a:buChar char="•"/>
          </a:pPr>
          <a:r>
            <a:rPr lang="es-CO" sz="1400" b="1" kern="1200" dirty="0"/>
            <a:t>Pensamiento lateral:</a:t>
          </a:r>
          <a:r>
            <a:rPr lang="es-CO" sz="1400" kern="1200" dirty="0"/>
            <a:t> aplicar técnicas de pensamiento lateral para abordar problemas desde diferentes perspectivas.</a:t>
          </a:r>
        </a:p>
        <a:p>
          <a:pPr marL="228600" lvl="2" indent="-114300" algn="l" defTabSz="622300">
            <a:lnSpc>
              <a:spcPct val="90000"/>
            </a:lnSpc>
            <a:spcBef>
              <a:spcPct val="0"/>
            </a:spcBef>
            <a:spcAft>
              <a:spcPct val="15000"/>
            </a:spcAft>
            <a:buFont typeface="Arial" panose="020B0604020202020204" pitchFamily="34" charset="0"/>
            <a:buChar char="•"/>
          </a:pPr>
          <a:r>
            <a:rPr lang="es-MX" sz="1400" b="1" kern="1200" dirty="0"/>
            <a:t>Prototipado:</a:t>
          </a:r>
          <a:r>
            <a:rPr lang="es-MX" sz="1400" kern="1200" dirty="0"/>
            <a:t> desarrollar y probar prototipos para explorar nuevas soluciones.</a:t>
          </a:r>
        </a:p>
        <a:p>
          <a:pPr marL="114300" lvl="1" indent="-114300" algn="l" defTabSz="622300">
            <a:lnSpc>
              <a:spcPct val="90000"/>
            </a:lnSpc>
            <a:spcBef>
              <a:spcPct val="0"/>
            </a:spcBef>
            <a:spcAft>
              <a:spcPct val="15000"/>
            </a:spcAft>
            <a:buChar char="•"/>
          </a:pPr>
          <a:r>
            <a:rPr lang="es-CO" sz="1400" b="1" kern="1200" dirty="0"/>
            <a:t>Actividades para practicar:</a:t>
          </a:r>
          <a:endParaRPr lang="es-CO" sz="1400" kern="1200" dirty="0"/>
        </a:p>
        <a:p>
          <a:pPr marL="228600" lvl="2" indent="-114300" algn="l" defTabSz="622300">
            <a:lnSpc>
              <a:spcPct val="90000"/>
            </a:lnSpc>
            <a:spcBef>
              <a:spcPct val="0"/>
            </a:spcBef>
            <a:spcAft>
              <a:spcPct val="15000"/>
            </a:spcAft>
            <a:buFont typeface="Arial" panose="020B0604020202020204" pitchFamily="34" charset="0"/>
            <a:buChar char="•"/>
          </a:pPr>
          <a:r>
            <a:rPr lang="es-MX" sz="1400" kern="1200" dirty="0"/>
            <a:t>Participar en </a:t>
          </a:r>
          <a:r>
            <a:rPr lang="es-MX" sz="1400" kern="1200" dirty="0" err="1"/>
            <a:t>hackathons</a:t>
          </a:r>
          <a:r>
            <a:rPr lang="es-MX" sz="1400" kern="1200" dirty="0"/>
            <a:t> o competencias de innovación.</a:t>
          </a:r>
        </a:p>
        <a:p>
          <a:pPr marL="228600" lvl="2" indent="-114300" algn="l" defTabSz="622300">
            <a:lnSpc>
              <a:spcPct val="90000"/>
            </a:lnSpc>
            <a:spcBef>
              <a:spcPct val="0"/>
            </a:spcBef>
            <a:spcAft>
              <a:spcPct val="15000"/>
            </a:spcAft>
            <a:buFont typeface="Arial" panose="020B0604020202020204" pitchFamily="34" charset="0"/>
            <a:buChar char="•"/>
          </a:pPr>
          <a:r>
            <a:rPr lang="es-MX" sz="1400" kern="1200" dirty="0"/>
            <a:t>Tomar cursos de creatividad y diseño.</a:t>
          </a:r>
        </a:p>
        <a:p>
          <a:pPr marL="228600" lvl="2" indent="-114300" algn="l" defTabSz="622300">
            <a:lnSpc>
              <a:spcPct val="90000"/>
            </a:lnSpc>
            <a:spcBef>
              <a:spcPct val="0"/>
            </a:spcBef>
            <a:spcAft>
              <a:spcPct val="15000"/>
            </a:spcAft>
            <a:buFont typeface="Arial" panose="020B0604020202020204" pitchFamily="34" charset="0"/>
            <a:buChar char="•"/>
          </a:pPr>
          <a:r>
            <a:rPr lang="es-MX" sz="1400" kern="1200" dirty="0"/>
            <a:t>Fomentar un ambiente de trabajo que premie la innovación y la toma de riesgos.</a:t>
          </a:r>
        </a:p>
      </dsp:txBody>
      <dsp:txXfrm rot="-5400000">
        <a:off x="2330686" y="3158353"/>
        <a:ext cx="9130024" cy="195291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BF1C1A-DFF0-4B69-898D-5B69ACD5CA8D}">
      <dsp:nvSpPr>
        <dsp:cNvPr id="0" name=""/>
        <dsp:cNvSpPr/>
      </dsp:nvSpPr>
      <dsp:spPr>
        <a:xfrm>
          <a:off x="4592561" y="2671759"/>
          <a:ext cx="2074455" cy="64423"/>
        </a:xfrm>
        <a:custGeom>
          <a:avLst/>
          <a:gdLst/>
          <a:ahLst/>
          <a:cxnLst/>
          <a:rect l="0" t="0" r="0" b="0"/>
          <a:pathLst>
            <a:path>
              <a:moveTo>
                <a:pt x="0" y="32211"/>
              </a:moveTo>
              <a:lnTo>
                <a:pt x="2074455" y="32211"/>
              </a:lnTo>
            </a:path>
          </a:pathLst>
        </a:custGeom>
        <a:noFill/>
        <a:ln w="6350" cap="flat" cmpd="sng" algn="ctr">
          <a:solidFill>
            <a:schemeClr val="accent4">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7B90909B-0FB0-4E67-BC1D-6EB4FD4592F6}">
      <dsp:nvSpPr>
        <dsp:cNvPr id="0" name=""/>
        <dsp:cNvSpPr/>
      </dsp:nvSpPr>
      <dsp:spPr>
        <a:xfrm>
          <a:off x="116" y="2533"/>
          <a:ext cx="5402876" cy="5402876"/>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0000" r="-20000"/>
          </a:stretch>
        </a:blipFill>
        <a:ln>
          <a:noFill/>
        </a:ln>
        <a:effectLst/>
      </dsp:spPr>
      <dsp:style>
        <a:lnRef idx="0">
          <a:scrgbClr r="0" g="0" b="0"/>
        </a:lnRef>
        <a:fillRef idx="3">
          <a:scrgbClr r="0" g="0" b="0"/>
        </a:fillRef>
        <a:effectRef idx="2">
          <a:scrgbClr r="0" g="0" b="0"/>
        </a:effectRef>
        <a:fontRef idx="minor">
          <a:schemeClr val="lt1"/>
        </a:fontRef>
      </dsp:style>
    </dsp:sp>
    <dsp:sp modelId="{B9458D84-0567-4280-A79B-C57DE7D414A9}">
      <dsp:nvSpPr>
        <dsp:cNvPr id="0" name=""/>
        <dsp:cNvSpPr/>
      </dsp:nvSpPr>
      <dsp:spPr>
        <a:xfrm>
          <a:off x="6667017" y="1083108"/>
          <a:ext cx="3241725" cy="3241725"/>
        </a:xfrm>
        <a:prstGeom prst="ellipse">
          <a:avLst/>
        </a:prstGeom>
        <a:gradFill rotWithShape="0">
          <a:gsLst>
            <a:gs pos="0">
              <a:schemeClr val="accent4">
                <a:hueOff val="9800891"/>
                <a:satOff val="-40777"/>
                <a:lumOff val="9608"/>
                <a:alphaOff val="0"/>
                <a:satMod val="103000"/>
                <a:lumMod val="102000"/>
                <a:tint val="94000"/>
              </a:schemeClr>
            </a:gs>
            <a:gs pos="50000">
              <a:schemeClr val="accent4">
                <a:hueOff val="9800891"/>
                <a:satOff val="-40777"/>
                <a:lumOff val="9608"/>
                <a:alphaOff val="0"/>
                <a:satMod val="110000"/>
                <a:lumMod val="100000"/>
                <a:shade val="100000"/>
              </a:schemeClr>
            </a:gs>
            <a:gs pos="100000">
              <a:schemeClr val="accent4">
                <a:hueOff val="9800891"/>
                <a:satOff val="-40777"/>
                <a:lumOff val="9608"/>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s-CO" sz="1300" b="0" i="0" kern="1200" baseline="0" dirty="0">
              <a:latin typeface="Work Sans "/>
            </a:rPr>
            <a:t>Desarrollar y fortalecer estas Características requiere práctica y dedicación continua. Las estrategias y actividades mencionadas pueden ser integradas en la rutina diaria y profesional de los emprendedores, permitiéndoles mejorar sus competencias y, en consecuencia, aumentar las probabilidades de éxito en sus emprendimientos. </a:t>
          </a:r>
          <a:endParaRPr lang="es-CO" sz="1300" kern="1200" dirty="0">
            <a:latin typeface="Work Sans "/>
          </a:endParaRPr>
        </a:p>
      </dsp:txBody>
      <dsp:txXfrm>
        <a:off x="7141757" y="1557848"/>
        <a:ext cx="2292245" cy="2292245"/>
      </dsp:txXfrm>
    </dsp:sp>
  </dsp:spTree>
</dsp:drawing>
</file>

<file path=ppt/diagrams/layout1.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nodeVertAlign" val="t"/>
          <dgm:param type="vertAlign" val="mid"/>
          <dgm:param type="nodeHorzAlign" val="l"/>
          <dgm:param type="fallback" val="2D"/>
        </dgm:alg>
      </dgm:if>
      <dgm:else name="Name3">
        <dgm:alg type="lin">
          <dgm:param type="linDir" val="fromT"/>
          <dgm:param type="nodeVertAlign" val="t"/>
          <dgm:param type="vertAlign" val="mid"/>
          <dgm:param type="nodeHorzAlign" val="r"/>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VertAlign" val="mid"/>
              <dgm:param type="nodeHorzAlign" val="l"/>
              <dgm:param type="fallback" val="2D"/>
            </dgm:alg>
          </dgm:if>
          <dgm:else name="Name7">
            <dgm:alg type="lin">
              <dgm:param type="linDir" val="fromR"/>
              <dgm:param type="nodeVertAlign" val="mid"/>
              <dgm:param type="nodeHorzAlign" val="r"/>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type="chevron" r:blip="" rot="180">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type="chevron" r:blip="" rot="180">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type="chevron" r:blip="" rot="90">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type="round2SameRect" r:blip="" rot="90">
                <dgm:adjLst/>
              </dgm:shape>
            </dgm:if>
            <dgm:else name="Name6">
              <dgm:alg type="tx">
                <dgm:param type="stBulletLvl" val="1"/>
                <dgm:param type="txAnchorVertCh" val="mid"/>
              </dgm:alg>
              <dgm:shape xmlns:r="http://schemas.openxmlformats.org/officeDocument/2006/relationships" type="round2SameRect" r:blip="" rot="-90">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type="chevron" r:blip="" rot="90">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type="round2SameRect" r:blip="" rot="90">
                <dgm:adjLst/>
              </dgm:shape>
            </dgm:if>
            <dgm:else name="Name6">
              <dgm:alg type="tx">
                <dgm:param type="stBulletLvl" val="1"/>
                <dgm:param type="txAnchorVertCh" val="mid"/>
              </dgm:alg>
              <dgm:shape xmlns:r="http://schemas.openxmlformats.org/officeDocument/2006/relationships" type="round2SameRect" r:blip="" rot="-90">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type="chevron" r:blip="" rot="90">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type="round2SameRect" r:blip="" rot="90">
                <dgm:adjLst/>
              </dgm:shape>
            </dgm:if>
            <dgm:else name="Name6">
              <dgm:alg type="tx">
                <dgm:param type="stBulletLvl" val="1"/>
                <dgm:param type="txAnchorVertCh" val="mid"/>
              </dgm:alg>
              <dgm:shape xmlns:r="http://schemas.openxmlformats.org/officeDocument/2006/relationships" type="round2SameRect" r:blip="" rot="-90">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stBulletLvl" val="1"/>
                <dgm:param type="txAnchorVertCh" val="mid"/>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srcNode" val="connSite"/>
              <dgm:param type="dstNode" val="parentNode"/>
              <dgm:param type="dim" val="1D"/>
              <dgm:param type="endSty" val="noArr"/>
              <dgm:param type="begPts" val="auto"/>
              <dgm:param type="endPts" val="auto"/>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2">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2">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2">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2">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2">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8369B9F-131C-2846-AB8F-CEE154B4CAEB}" type="datetimeFigureOut">
              <a:rPr lang="es-CO" smtClean="0"/>
            </a:fld>
            <a:endParaRPr lang="es-CO"/>
          </a:p>
        </p:txBody>
      </p:sp>
      <p:sp>
        <p:nvSpPr>
          <p:cNvPr id="4" name="Marcador de pie de página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5" name="Marcador de número de diapositiva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293070F-3F68-E043-9CC3-B53B4F22454C}" type="slidenum">
              <a:rPr lang="es-CO" smtClean="0"/>
            </a:fld>
            <a:endParaRPr lang="es-CO"/>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660CB96-A603-FF42-AE46-F5F75F80A67B}" type="datetimeFigureOut">
              <a:rPr lang="es-CO" smtClean="0"/>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endParaRPr lang="es-ES"/>
          </a:p>
          <a:p>
            <a:pPr lvl="1"/>
            <a:r>
              <a:rPr lang="es-ES"/>
              <a:t>Segundo nivel</a:t>
            </a:r>
            <a:endParaRPr lang="es-ES"/>
          </a:p>
          <a:p>
            <a:pPr lvl="2"/>
            <a:r>
              <a:rPr lang="es-ES"/>
              <a:t>Tercer nivel</a:t>
            </a:r>
            <a:endParaRPr lang="es-ES"/>
          </a:p>
          <a:p>
            <a:pPr lvl="3"/>
            <a:r>
              <a:rPr lang="es-ES"/>
              <a:t>Cuarto nivel</a:t>
            </a:r>
            <a:endParaRPr lang="es-ES"/>
          </a:p>
          <a:p>
            <a:pPr lvl="4"/>
            <a:r>
              <a:rPr lang="es-ES"/>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06C58E-460D-4A4B-B0C2-1191B9D14FCB}" type="slidenum">
              <a:rPr lang="es-CO" smtClean="0"/>
            </a:fld>
            <a:endParaRPr lang="es-CO"/>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showMasterPhAnim="0" showMasterSp="0">
  <p:cSld>
    <p:spTree>
      <p:nvGrpSpPr>
        <p:cNvPr id="1" name="Shape 380"/>
        <p:cNvGrpSpPr/>
        <p:nvPr/>
      </p:nvGrpSpPr>
      <p:grpSpPr>
        <a:xfrm>
          <a:off x="0" y="0"/>
          <a:ext cx="0" cy="0"/>
          <a:chOff x="0" y="0"/>
          <a:chExt cx="0" cy="0"/>
        </a:xfrm>
      </p:grpSpPr>
      <p:sp>
        <p:nvSpPr>
          <p:cNvPr id="381" name="Google Shape;381;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Arial" panose="020B0604020202020204"/>
              <a:ea typeface="Arial" panose="020B0604020202020204"/>
              <a:cs typeface="Arial" panose="020B0604020202020204"/>
              <a:sym typeface="Arial" panose="020B0604020202020204"/>
            </a:endParaRPr>
          </a:p>
        </p:txBody>
      </p:sp>
      <p:sp>
        <p:nvSpPr>
          <p:cNvPr id="382" name="Google Shape;382;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p:cNvSpPr>
            <a:spLocks noGrp="1"/>
          </p:cNvSpPr>
          <p:nvPr>
            <p:ph type="dt" sz="half" idx="10"/>
          </p:nvPr>
        </p:nvSpPr>
        <p:spPr/>
        <p:txBody>
          <a:bodyPr/>
          <a:lstStyle/>
          <a:p>
            <a:fld id="{BD986248-06F7-A441-A47A-264EBD310E11}" type="datetimeFigureOut">
              <a:rPr lang="es-CO" smtClean="0"/>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63E15DF6-230E-2E43-B847-68755106EC6D}" type="slidenum">
              <a:rPr lang="es-CO" smtClean="0"/>
            </a:fld>
            <a:endParaRPr lang="es-CO"/>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O"/>
          </a:p>
        </p:txBody>
      </p:sp>
      <p:sp>
        <p:nvSpPr>
          <p:cNvPr id="3" name="Marcador de texto vertical 2"/>
          <p:cNvSpPr>
            <a:spLocks noGrp="1"/>
          </p:cNvSpPr>
          <p:nvPr>
            <p:ph type="body" orient="vert" idx="1" hasCustomPrompt="1"/>
          </p:nvPr>
        </p:nvSpPr>
        <p:spPr/>
        <p:txBody>
          <a:bodyPr vert="eaVert"/>
          <a:lstStyle/>
          <a:p>
            <a:pPr lvl="0"/>
            <a:r>
              <a:rPr lang="es-ES"/>
              <a:t>Haga clic para modificar los estilos de texto del patrón</a:t>
            </a:r>
            <a:endParaRPr lang="es-ES"/>
          </a:p>
          <a:p>
            <a:pPr lvl="1"/>
            <a:r>
              <a:rPr lang="es-ES"/>
              <a:t>Segundo nivel</a:t>
            </a:r>
            <a:endParaRPr lang="es-ES"/>
          </a:p>
          <a:p>
            <a:pPr lvl="2"/>
            <a:r>
              <a:rPr lang="es-ES"/>
              <a:t>Tercer nivel</a:t>
            </a:r>
            <a:endParaRPr lang="es-ES"/>
          </a:p>
          <a:p>
            <a:pPr lvl="3"/>
            <a:r>
              <a:rPr lang="es-ES"/>
              <a:t>Cuarto nivel</a:t>
            </a:r>
            <a:endParaRPr lang="es-ES"/>
          </a:p>
          <a:p>
            <a:pPr lvl="4"/>
            <a:r>
              <a:rPr lang="es-ES"/>
              <a:t>Quinto nivel</a:t>
            </a:r>
            <a:endParaRPr lang="es-CO"/>
          </a:p>
        </p:txBody>
      </p:sp>
      <p:sp>
        <p:nvSpPr>
          <p:cNvPr id="4" name="Marcador de fecha 3"/>
          <p:cNvSpPr>
            <a:spLocks noGrp="1"/>
          </p:cNvSpPr>
          <p:nvPr>
            <p:ph type="dt" sz="half" idx="10"/>
          </p:nvPr>
        </p:nvSpPr>
        <p:spPr/>
        <p:txBody>
          <a:bodyPr/>
          <a:lstStyle/>
          <a:p>
            <a:fld id="{BD986248-06F7-A441-A47A-264EBD310E11}" type="datetimeFigureOut">
              <a:rPr lang="es-CO" smtClean="0"/>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63E15DF6-230E-2E43-B847-68755106EC6D}" type="slidenum">
              <a:rPr lang="es-CO" smtClean="0"/>
            </a:fld>
            <a:endParaRPr lang="es-CO"/>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p:cNvSpPr>
            <a:spLocks noGrp="1"/>
          </p:cNvSpPr>
          <p:nvPr>
            <p:ph type="body" orient="vert" idx="1" hasCustomPrompt="1"/>
          </p:nvPr>
        </p:nvSpPr>
        <p:spPr>
          <a:xfrm>
            <a:off x="838200" y="365125"/>
            <a:ext cx="7734300" cy="5811838"/>
          </a:xfrm>
        </p:spPr>
        <p:txBody>
          <a:bodyPr vert="eaVert"/>
          <a:lstStyle/>
          <a:p>
            <a:pPr lvl="0"/>
            <a:r>
              <a:rPr lang="es-ES"/>
              <a:t>Haga clic para modificar los estilos de texto del patrón</a:t>
            </a:r>
            <a:endParaRPr lang="es-ES"/>
          </a:p>
          <a:p>
            <a:pPr lvl="1"/>
            <a:r>
              <a:rPr lang="es-ES"/>
              <a:t>Segundo nivel</a:t>
            </a:r>
            <a:endParaRPr lang="es-ES"/>
          </a:p>
          <a:p>
            <a:pPr lvl="2"/>
            <a:r>
              <a:rPr lang="es-ES"/>
              <a:t>Tercer nivel</a:t>
            </a:r>
            <a:endParaRPr lang="es-ES"/>
          </a:p>
          <a:p>
            <a:pPr lvl="3"/>
            <a:r>
              <a:rPr lang="es-ES"/>
              <a:t>Cuarto nivel</a:t>
            </a:r>
            <a:endParaRPr lang="es-ES"/>
          </a:p>
          <a:p>
            <a:pPr lvl="4"/>
            <a:r>
              <a:rPr lang="es-ES"/>
              <a:t>Quinto nivel</a:t>
            </a:r>
            <a:endParaRPr lang="es-CO"/>
          </a:p>
        </p:txBody>
      </p:sp>
      <p:sp>
        <p:nvSpPr>
          <p:cNvPr id="4" name="Marcador de fecha 3"/>
          <p:cNvSpPr>
            <a:spLocks noGrp="1"/>
          </p:cNvSpPr>
          <p:nvPr>
            <p:ph type="dt" sz="half" idx="10"/>
          </p:nvPr>
        </p:nvSpPr>
        <p:spPr/>
        <p:txBody>
          <a:bodyPr/>
          <a:lstStyle/>
          <a:p>
            <a:fld id="{BD986248-06F7-A441-A47A-264EBD310E11}" type="datetimeFigureOut">
              <a:rPr lang="es-CO" smtClean="0"/>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63E15DF6-230E-2E43-B847-68755106EC6D}" type="slidenum">
              <a:rPr lang="es-CO" smtClean="0"/>
            </a:fld>
            <a:endParaRPr lang="es-CO"/>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seño personalizado">
    <p:bg>
      <p:bgPr>
        <a:blipFill dpi="0" rotWithShape="1">
          <a:blip r:embed="rId2" cstate="screen">
            <a:lum/>
          </a:blip>
          <a:srcRect/>
          <a:stretch>
            <a:fillRect/>
          </a:stretch>
        </a:blip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O"/>
          </a:p>
        </p:txBody>
      </p:sp>
      <p:sp>
        <p:nvSpPr>
          <p:cNvPr id="3" name="Marcador de fecha 2"/>
          <p:cNvSpPr>
            <a:spLocks noGrp="1"/>
          </p:cNvSpPr>
          <p:nvPr>
            <p:ph type="dt" sz="half" idx="10"/>
          </p:nvPr>
        </p:nvSpPr>
        <p:spPr/>
        <p:txBody>
          <a:bodyPr/>
          <a:lstStyle/>
          <a:p>
            <a:fld id="{BD986248-06F7-A441-A47A-264EBD310E11}" type="datetimeFigureOut">
              <a:rPr lang="es-CO" smtClean="0"/>
            </a:fld>
            <a:endParaRPr lang="es-CO"/>
          </a:p>
        </p:txBody>
      </p:sp>
      <p:sp>
        <p:nvSpPr>
          <p:cNvPr id="4" name="Marcador de pie de página 3"/>
          <p:cNvSpPr>
            <a:spLocks noGrp="1"/>
          </p:cNvSpPr>
          <p:nvPr>
            <p:ph type="ftr" sz="quarter" idx="11"/>
          </p:nvPr>
        </p:nvSpPr>
        <p:spPr/>
        <p:txBody>
          <a:bodyPr/>
          <a:lstStyle/>
          <a:p>
            <a:endParaRPr lang="es-CO"/>
          </a:p>
        </p:txBody>
      </p:sp>
      <p:sp>
        <p:nvSpPr>
          <p:cNvPr id="5" name="Marcador de número de diapositiva 4"/>
          <p:cNvSpPr>
            <a:spLocks noGrp="1"/>
          </p:cNvSpPr>
          <p:nvPr>
            <p:ph type="sldNum" sz="quarter" idx="12"/>
          </p:nvPr>
        </p:nvSpPr>
        <p:spPr/>
        <p:txBody>
          <a:bodyPr/>
          <a:lstStyle/>
          <a:p>
            <a:fld id="{63E15DF6-230E-2E43-B847-68755106EC6D}" type="slidenum">
              <a:rPr lang="es-CO" smtClean="0"/>
            </a:fld>
            <a:endParaRPr lang="es-CO"/>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O"/>
          </a:p>
        </p:txBody>
      </p:sp>
      <p:sp>
        <p:nvSpPr>
          <p:cNvPr id="3" name="Marcador de contenido 2"/>
          <p:cNvSpPr>
            <a:spLocks noGrp="1"/>
          </p:cNvSpPr>
          <p:nvPr>
            <p:ph idx="1" hasCustomPrompt="1"/>
          </p:nvPr>
        </p:nvSpPr>
        <p:spPr/>
        <p:txBody>
          <a:bodyPr/>
          <a:lstStyle/>
          <a:p>
            <a:pPr lvl="0"/>
            <a:r>
              <a:rPr lang="es-ES"/>
              <a:t>Haga clic para modificar los estilos de texto del patrón</a:t>
            </a:r>
            <a:endParaRPr lang="es-ES"/>
          </a:p>
          <a:p>
            <a:pPr lvl="1"/>
            <a:r>
              <a:rPr lang="es-ES"/>
              <a:t>Segundo nivel</a:t>
            </a:r>
            <a:endParaRPr lang="es-ES"/>
          </a:p>
          <a:p>
            <a:pPr lvl="2"/>
            <a:r>
              <a:rPr lang="es-ES"/>
              <a:t>Tercer nivel</a:t>
            </a:r>
            <a:endParaRPr lang="es-ES"/>
          </a:p>
          <a:p>
            <a:pPr lvl="3"/>
            <a:r>
              <a:rPr lang="es-ES"/>
              <a:t>Cuarto nivel</a:t>
            </a:r>
            <a:endParaRPr lang="es-ES"/>
          </a:p>
          <a:p>
            <a:pPr lvl="4"/>
            <a:r>
              <a:rPr lang="es-ES"/>
              <a:t>Quinto nivel</a:t>
            </a:r>
            <a:endParaRPr lang="es-CO"/>
          </a:p>
        </p:txBody>
      </p:sp>
      <p:sp>
        <p:nvSpPr>
          <p:cNvPr id="4" name="Marcador de fecha 3"/>
          <p:cNvSpPr>
            <a:spLocks noGrp="1"/>
          </p:cNvSpPr>
          <p:nvPr>
            <p:ph type="dt" sz="half" idx="10"/>
          </p:nvPr>
        </p:nvSpPr>
        <p:spPr/>
        <p:txBody>
          <a:bodyPr/>
          <a:lstStyle/>
          <a:p>
            <a:fld id="{BD986248-06F7-A441-A47A-264EBD310E11}" type="datetimeFigureOut">
              <a:rPr lang="es-CO" smtClean="0"/>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63E15DF6-230E-2E43-B847-68755106EC6D}" type="slidenum">
              <a:rPr lang="es-CO" smtClean="0"/>
            </a:fld>
            <a:endParaRPr lang="es-CO"/>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endParaRPr lang="es-ES"/>
          </a:p>
        </p:txBody>
      </p:sp>
      <p:sp>
        <p:nvSpPr>
          <p:cNvPr id="4" name="Marcador de fecha 3"/>
          <p:cNvSpPr>
            <a:spLocks noGrp="1"/>
          </p:cNvSpPr>
          <p:nvPr>
            <p:ph type="dt" sz="half" idx="10"/>
          </p:nvPr>
        </p:nvSpPr>
        <p:spPr/>
        <p:txBody>
          <a:bodyPr/>
          <a:lstStyle/>
          <a:p>
            <a:fld id="{BD986248-06F7-A441-A47A-264EBD310E11}" type="datetimeFigureOut">
              <a:rPr lang="es-CO" smtClean="0"/>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63E15DF6-230E-2E43-B847-68755106EC6D}" type="slidenum">
              <a:rPr lang="es-CO" smtClean="0"/>
            </a:fld>
            <a:endParaRPr lang="es-CO"/>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O"/>
          </a:p>
        </p:txBody>
      </p:sp>
      <p:sp>
        <p:nvSpPr>
          <p:cNvPr id="3" name="Marcador de contenido 2"/>
          <p:cNvSpPr>
            <a:spLocks noGrp="1"/>
          </p:cNvSpPr>
          <p:nvPr>
            <p:ph sz="half" idx="1" hasCustomPrompt="1"/>
          </p:nvPr>
        </p:nvSpPr>
        <p:spPr>
          <a:xfrm>
            <a:off x="838200" y="1825625"/>
            <a:ext cx="5181600" cy="4351338"/>
          </a:xfrm>
        </p:spPr>
        <p:txBody>
          <a:bodyPr/>
          <a:lstStyle/>
          <a:p>
            <a:pPr lvl="0"/>
            <a:r>
              <a:rPr lang="es-ES"/>
              <a:t>Haga clic para modificar los estilos de texto del patrón</a:t>
            </a:r>
            <a:endParaRPr lang="es-ES"/>
          </a:p>
          <a:p>
            <a:pPr lvl="1"/>
            <a:r>
              <a:rPr lang="es-ES"/>
              <a:t>Segundo nivel</a:t>
            </a:r>
            <a:endParaRPr lang="es-ES"/>
          </a:p>
          <a:p>
            <a:pPr lvl="2"/>
            <a:r>
              <a:rPr lang="es-ES"/>
              <a:t>Tercer nivel</a:t>
            </a:r>
            <a:endParaRPr lang="es-ES"/>
          </a:p>
          <a:p>
            <a:pPr lvl="3"/>
            <a:r>
              <a:rPr lang="es-ES"/>
              <a:t>Cuarto nivel</a:t>
            </a:r>
            <a:endParaRPr lang="es-ES"/>
          </a:p>
          <a:p>
            <a:pPr lvl="4"/>
            <a:r>
              <a:rPr lang="es-ES"/>
              <a:t>Quinto nivel</a:t>
            </a:r>
            <a:endParaRPr lang="es-CO"/>
          </a:p>
        </p:txBody>
      </p:sp>
      <p:sp>
        <p:nvSpPr>
          <p:cNvPr id="4" name="Marcador de contenido 3"/>
          <p:cNvSpPr>
            <a:spLocks noGrp="1"/>
          </p:cNvSpPr>
          <p:nvPr>
            <p:ph sz="half" idx="2" hasCustomPrompt="1"/>
          </p:nvPr>
        </p:nvSpPr>
        <p:spPr>
          <a:xfrm>
            <a:off x="6172200" y="1825625"/>
            <a:ext cx="5181600" cy="4351338"/>
          </a:xfrm>
        </p:spPr>
        <p:txBody>
          <a:bodyPr/>
          <a:lstStyle/>
          <a:p>
            <a:pPr lvl="0"/>
            <a:r>
              <a:rPr lang="es-ES"/>
              <a:t>Haga clic para modificar los estilos de texto del patrón</a:t>
            </a:r>
            <a:endParaRPr lang="es-ES"/>
          </a:p>
          <a:p>
            <a:pPr lvl="1"/>
            <a:r>
              <a:rPr lang="es-ES"/>
              <a:t>Segundo nivel</a:t>
            </a:r>
            <a:endParaRPr lang="es-ES"/>
          </a:p>
          <a:p>
            <a:pPr lvl="2"/>
            <a:r>
              <a:rPr lang="es-ES"/>
              <a:t>Tercer nivel</a:t>
            </a:r>
            <a:endParaRPr lang="es-ES"/>
          </a:p>
          <a:p>
            <a:pPr lvl="3"/>
            <a:r>
              <a:rPr lang="es-ES"/>
              <a:t>Cuarto nivel</a:t>
            </a:r>
            <a:endParaRPr lang="es-ES"/>
          </a:p>
          <a:p>
            <a:pPr lvl="4"/>
            <a:r>
              <a:rPr lang="es-ES"/>
              <a:t>Quinto nivel</a:t>
            </a:r>
            <a:endParaRPr lang="es-CO"/>
          </a:p>
        </p:txBody>
      </p:sp>
      <p:sp>
        <p:nvSpPr>
          <p:cNvPr id="5" name="Marcador de fecha 4"/>
          <p:cNvSpPr>
            <a:spLocks noGrp="1"/>
          </p:cNvSpPr>
          <p:nvPr>
            <p:ph type="dt" sz="half" idx="10"/>
          </p:nvPr>
        </p:nvSpPr>
        <p:spPr/>
        <p:txBody>
          <a:bodyPr/>
          <a:lstStyle/>
          <a:p>
            <a:fld id="{BD986248-06F7-A441-A47A-264EBD310E11}" type="datetimeFigureOut">
              <a:rPr lang="es-CO" smtClean="0"/>
            </a:fld>
            <a:endParaRPr lang="es-CO"/>
          </a:p>
        </p:txBody>
      </p:sp>
      <p:sp>
        <p:nvSpPr>
          <p:cNvPr id="6" name="Marcador de pie de página 5"/>
          <p:cNvSpPr>
            <a:spLocks noGrp="1"/>
          </p:cNvSpPr>
          <p:nvPr>
            <p:ph type="ftr" sz="quarter" idx="11"/>
          </p:nvPr>
        </p:nvSpPr>
        <p:spPr/>
        <p:txBody>
          <a:bodyPr/>
          <a:lstStyle/>
          <a:p>
            <a:endParaRPr lang="es-CO"/>
          </a:p>
        </p:txBody>
      </p:sp>
      <p:sp>
        <p:nvSpPr>
          <p:cNvPr id="7" name="Marcador de número de diapositiva 6"/>
          <p:cNvSpPr>
            <a:spLocks noGrp="1"/>
          </p:cNvSpPr>
          <p:nvPr>
            <p:ph type="sldNum" sz="quarter" idx="12"/>
          </p:nvPr>
        </p:nvSpPr>
        <p:spPr/>
        <p:txBody>
          <a:bodyPr/>
          <a:lstStyle/>
          <a:p>
            <a:fld id="{63E15DF6-230E-2E43-B847-68755106EC6D}" type="slidenum">
              <a:rPr lang="es-CO" smtClean="0"/>
            </a:fld>
            <a:endParaRPr lang="es-CO"/>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endParaRPr lang="es-ES"/>
          </a:p>
        </p:txBody>
      </p:sp>
      <p:sp>
        <p:nvSpPr>
          <p:cNvPr id="4" name="Marcador de contenido 3"/>
          <p:cNvSpPr>
            <a:spLocks noGrp="1"/>
          </p:cNvSpPr>
          <p:nvPr>
            <p:ph sz="half" idx="2" hasCustomPrompt="1"/>
          </p:nvPr>
        </p:nvSpPr>
        <p:spPr>
          <a:xfrm>
            <a:off x="839788" y="2505075"/>
            <a:ext cx="5157787" cy="3684588"/>
          </a:xfrm>
        </p:spPr>
        <p:txBody>
          <a:bodyPr/>
          <a:lstStyle/>
          <a:p>
            <a:pPr lvl="0"/>
            <a:r>
              <a:rPr lang="es-ES"/>
              <a:t>Haga clic para modificar los estilos de texto del patrón</a:t>
            </a:r>
            <a:endParaRPr lang="es-ES"/>
          </a:p>
          <a:p>
            <a:pPr lvl="1"/>
            <a:r>
              <a:rPr lang="es-ES"/>
              <a:t>Segundo nivel</a:t>
            </a:r>
            <a:endParaRPr lang="es-ES"/>
          </a:p>
          <a:p>
            <a:pPr lvl="2"/>
            <a:r>
              <a:rPr lang="es-ES"/>
              <a:t>Tercer nivel</a:t>
            </a:r>
            <a:endParaRPr lang="es-ES"/>
          </a:p>
          <a:p>
            <a:pPr lvl="3"/>
            <a:r>
              <a:rPr lang="es-ES"/>
              <a:t>Cuarto nivel</a:t>
            </a:r>
            <a:endParaRPr lang="es-ES"/>
          </a:p>
          <a:p>
            <a:pPr lvl="4"/>
            <a:r>
              <a:rPr lang="es-ES"/>
              <a:t>Quinto nivel</a:t>
            </a:r>
            <a:endParaRPr lang="es-CO"/>
          </a:p>
        </p:txBody>
      </p:sp>
      <p:sp>
        <p:nvSpPr>
          <p:cNvPr id="5" name="Marcador de texto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endParaRPr lang="es-ES"/>
          </a:p>
        </p:txBody>
      </p:sp>
      <p:sp>
        <p:nvSpPr>
          <p:cNvPr id="6" name="Marcador de contenido 5"/>
          <p:cNvSpPr>
            <a:spLocks noGrp="1"/>
          </p:cNvSpPr>
          <p:nvPr>
            <p:ph sz="quarter" idx="4" hasCustomPrompt="1"/>
          </p:nvPr>
        </p:nvSpPr>
        <p:spPr>
          <a:xfrm>
            <a:off x="6172200" y="2505075"/>
            <a:ext cx="5183188" cy="3684588"/>
          </a:xfrm>
        </p:spPr>
        <p:txBody>
          <a:bodyPr/>
          <a:lstStyle/>
          <a:p>
            <a:pPr lvl="0"/>
            <a:r>
              <a:rPr lang="es-ES"/>
              <a:t>Haga clic para modificar los estilos de texto del patrón</a:t>
            </a:r>
            <a:endParaRPr lang="es-ES"/>
          </a:p>
          <a:p>
            <a:pPr lvl="1"/>
            <a:r>
              <a:rPr lang="es-ES"/>
              <a:t>Segundo nivel</a:t>
            </a:r>
            <a:endParaRPr lang="es-ES"/>
          </a:p>
          <a:p>
            <a:pPr lvl="2"/>
            <a:r>
              <a:rPr lang="es-ES"/>
              <a:t>Tercer nivel</a:t>
            </a:r>
            <a:endParaRPr lang="es-ES"/>
          </a:p>
          <a:p>
            <a:pPr lvl="3"/>
            <a:r>
              <a:rPr lang="es-ES"/>
              <a:t>Cuarto nivel</a:t>
            </a:r>
            <a:endParaRPr lang="es-ES"/>
          </a:p>
          <a:p>
            <a:pPr lvl="4"/>
            <a:r>
              <a:rPr lang="es-ES"/>
              <a:t>Quinto nivel</a:t>
            </a:r>
            <a:endParaRPr lang="es-CO"/>
          </a:p>
        </p:txBody>
      </p:sp>
      <p:sp>
        <p:nvSpPr>
          <p:cNvPr id="7" name="Marcador de fecha 6"/>
          <p:cNvSpPr>
            <a:spLocks noGrp="1"/>
          </p:cNvSpPr>
          <p:nvPr>
            <p:ph type="dt" sz="half" idx="10"/>
          </p:nvPr>
        </p:nvSpPr>
        <p:spPr/>
        <p:txBody>
          <a:bodyPr/>
          <a:lstStyle/>
          <a:p>
            <a:fld id="{BD986248-06F7-A441-A47A-264EBD310E11}" type="datetimeFigureOut">
              <a:rPr lang="es-CO" smtClean="0"/>
            </a:fld>
            <a:endParaRPr lang="es-CO"/>
          </a:p>
        </p:txBody>
      </p:sp>
      <p:sp>
        <p:nvSpPr>
          <p:cNvPr id="8" name="Marcador de pie de página 7"/>
          <p:cNvSpPr>
            <a:spLocks noGrp="1"/>
          </p:cNvSpPr>
          <p:nvPr>
            <p:ph type="ftr" sz="quarter" idx="11"/>
          </p:nvPr>
        </p:nvSpPr>
        <p:spPr/>
        <p:txBody>
          <a:bodyPr/>
          <a:lstStyle/>
          <a:p>
            <a:endParaRPr lang="es-CO"/>
          </a:p>
        </p:txBody>
      </p:sp>
      <p:sp>
        <p:nvSpPr>
          <p:cNvPr id="9" name="Marcador de número de diapositiva 8"/>
          <p:cNvSpPr>
            <a:spLocks noGrp="1"/>
          </p:cNvSpPr>
          <p:nvPr>
            <p:ph type="sldNum" sz="quarter" idx="12"/>
          </p:nvPr>
        </p:nvSpPr>
        <p:spPr/>
        <p:txBody>
          <a:bodyPr/>
          <a:lstStyle/>
          <a:p>
            <a:fld id="{63E15DF6-230E-2E43-B847-68755106EC6D}" type="slidenum">
              <a:rPr lang="es-CO" smtClean="0"/>
            </a:fld>
            <a:endParaRPr lang="es-CO"/>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O"/>
          </a:p>
        </p:txBody>
      </p:sp>
      <p:sp>
        <p:nvSpPr>
          <p:cNvPr id="3" name="Marcador de fecha 2"/>
          <p:cNvSpPr>
            <a:spLocks noGrp="1"/>
          </p:cNvSpPr>
          <p:nvPr>
            <p:ph type="dt" sz="half" idx="10"/>
          </p:nvPr>
        </p:nvSpPr>
        <p:spPr/>
        <p:txBody>
          <a:bodyPr/>
          <a:lstStyle/>
          <a:p>
            <a:fld id="{BD986248-06F7-A441-A47A-264EBD310E11}" type="datetimeFigureOut">
              <a:rPr lang="es-CO" smtClean="0"/>
            </a:fld>
            <a:endParaRPr lang="es-CO"/>
          </a:p>
        </p:txBody>
      </p:sp>
      <p:sp>
        <p:nvSpPr>
          <p:cNvPr id="4" name="Marcador de pie de página 3"/>
          <p:cNvSpPr>
            <a:spLocks noGrp="1"/>
          </p:cNvSpPr>
          <p:nvPr>
            <p:ph type="ftr" sz="quarter" idx="11"/>
          </p:nvPr>
        </p:nvSpPr>
        <p:spPr/>
        <p:txBody>
          <a:bodyPr/>
          <a:lstStyle/>
          <a:p>
            <a:endParaRPr lang="es-CO"/>
          </a:p>
        </p:txBody>
      </p:sp>
      <p:sp>
        <p:nvSpPr>
          <p:cNvPr id="5" name="Marcador de número de diapositiva 4"/>
          <p:cNvSpPr>
            <a:spLocks noGrp="1"/>
          </p:cNvSpPr>
          <p:nvPr>
            <p:ph type="sldNum" sz="quarter" idx="12"/>
          </p:nvPr>
        </p:nvSpPr>
        <p:spPr/>
        <p:txBody>
          <a:bodyPr/>
          <a:lstStyle/>
          <a:p>
            <a:fld id="{63E15DF6-230E-2E43-B847-68755106EC6D}" type="slidenum">
              <a:rPr lang="es-CO" smtClean="0"/>
            </a:fld>
            <a:endParaRPr lang="es-CO"/>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BD986248-06F7-A441-A47A-264EBD310E11}" type="datetimeFigureOut">
              <a:rPr lang="es-CO" smtClean="0"/>
            </a:fld>
            <a:endParaRPr lang="es-CO"/>
          </a:p>
        </p:txBody>
      </p:sp>
      <p:sp>
        <p:nvSpPr>
          <p:cNvPr id="3" name="Marcador de pie de página 2"/>
          <p:cNvSpPr>
            <a:spLocks noGrp="1"/>
          </p:cNvSpPr>
          <p:nvPr>
            <p:ph type="ftr" sz="quarter" idx="11"/>
          </p:nvPr>
        </p:nvSpPr>
        <p:spPr/>
        <p:txBody>
          <a:bodyPr/>
          <a:lstStyle/>
          <a:p>
            <a:endParaRPr lang="es-CO"/>
          </a:p>
        </p:txBody>
      </p:sp>
      <p:sp>
        <p:nvSpPr>
          <p:cNvPr id="4" name="Marcador de número de diapositiva 3"/>
          <p:cNvSpPr>
            <a:spLocks noGrp="1"/>
          </p:cNvSpPr>
          <p:nvPr>
            <p:ph type="sldNum" sz="quarter" idx="12"/>
          </p:nvPr>
        </p:nvSpPr>
        <p:spPr/>
        <p:txBody>
          <a:bodyPr/>
          <a:lstStyle/>
          <a:p>
            <a:fld id="{63E15DF6-230E-2E43-B847-68755106EC6D}" type="slidenum">
              <a:rPr lang="es-CO" smtClean="0"/>
            </a:fld>
            <a:endParaRPr lang="es-CO"/>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endParaRPr lang="es-ES"/>
          </a:p>
          <a:p>
            <a:pPr lvl="1"/>
            <a:r>
              <a:rPr lang="es-ES"/>
              <a:t>Segundo nivel</a:t>
            </a:r>
            <a:endParaRPr lang="es-ES"/>
          </a:p>
          <a:p>
            <a:pPr lvl="2"/>
            <a:r>
              <a:rPr lang="es-ES"/>
              <a:t>Tercer nivel</a:t>
            </a:r>
            <a:endParaRPr lang="es-ES"/>
          </a:p>
          <a:p>
            <a:pPr lvl="3"/>
            <a:r>
              <a:rPr lang="es-ES"/>
              <a:t>Cuarto nivel</a:t>
            </a:r>
            <a:endParaRPr lang="es-ES"/>
          </a:p>
          <a:p>
            <a:pPr lvl="4"/>
            <a:r>
              <a:rPr lang="es-ES"/>
              <a:t>Quinto nivel</a:t>
            </a:r>
            <a:endParaRPr lang="es-CO"/>
          </a:p>
        </p:txBody>
      </p:sp>
      <p:sp>
        <p:nvSpPr>
          <p:cNvPr id="4" name="Marcador de texto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endParaRPr lang="es-ES"/>
          </a:p>
        </p:txBody>
      </p:sp>
      <p:sp>
        <p:nvSpPr>
          <p:cNvPr id="5" name="Marcador de fecha 4"/>
          <p:cNvSpPr>
            <a:spLocks noGrp="1"/>
          </p:cNvSpPr>
          <p:nvPr>
            <p:ph type="dt" sz="half" idx="10"/>
          </p:nvPr>
        </p:nvSpPr>
        <p:spPr/>
        <p:txBody>
          <a:bodyPr/>
          <a:lstStyle/>
          <a:p>
            <a:fld id="{BD986248-06F7-A441-A47A-264EBD310E11}" type="datetimeFigureOut">
              <a:rPr lang="es-CO" smtClean="0"/>
            </a:fld>
            <a:endParaRPr lang="es-CO"/>
          </a:p>
        </p:txBody>
      </p:sp>
      <p:sp>
        <p:nvSpPr>
          <p:cNvPr id="6" name="Marcador de pie de página 5"/>
          <p:cNvSpPr>
            <a:spLocks noGrp="1"/>
          </p:cNvSpPr>
          <p:nvPr>
            <p:ph type="ftr" sz="quarter" idx="11"/>
          </p:nvPr>
        </p:nvSpPr>
        <p:spPr/>
        <p:txBody>
          <a:bodyPr/>
          <a:lstStyle/>
          <a:p>
            <a:endParaRPr lang="es-CO"/>
          </a:p>
        </p:txBody>
      </p:sp>
      <p:sp>
        <p:nvSpPr>
          <p:cNvPr id="7" name="Marcador de número de diapositiva 6"/>
          <p:cNvSpPr>
            <a:spLocks noGrp="1"/>
          </p:cNvSpPr>
          <p:nvPr>
            <p:ph type="sldNum" sz="quarter" idx="12"/>
          </p:nvPr>
        </p:nvSpPr>
        <p:spPr/>
        <p:txBody>
          <a:bodyPr/>
          <a:lstStyle/>
          <a:p>
            <a:fld id="{63E15DF6-230E-2E43-B847-68755106EC6D}" type="slidenum">
              <a:rPr lang="es-CO" smtClean="0"/>
            </a:fld>
            <a:endParaRPr lang="es-CO"/>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endParaRPr lang="es-ES"/>
          </a:p>
        </p:txBody>
      </p:sp>
      <p:sp>
        <p:nvSpPr>
          <p:cNvPr id="5" name="Marcador de fecha 4"/>
          <p:cNvSpPr>
            <a:spLocks noGrp="1"/>
          </p:cNvSpPr>
          <p:nvPr>
            <p:ph type="dt" sz="half" idx="10"/>
          </p:nvPr>
        </p:nvSpPr>
        <p:spPr/>
        <p:txBody>
          <a:bodyPr/>
          <a:lstStyle/>
          <a:p>
            <a:fld id="{BD986248-06F7-A441-A47A-264EBD310E11}" type="datetimeFigureOut">
              <a:rPr lang="es-CO" smtClean="0"/>
            </a:fld>
            <a:endParaRPr lang="es-CO"/>
          </a:p>
        </p:txBody>
      </p:sp>
      <p:sp>
        <p:nvSpPr>
          <p:cNvPr id="6" name="Marcador de pie de página 5"/>
          <p:cNvSpPr>
            <a:spLocks noGrp="1"/>
          </p:cNvSpPr>
          <p:nvPr>
            <p:ph type="ftr" sz="quarter" idx="11"/>
          </p:nvPr>
        </p:nvSpPr>
        <p:spPr/>
        <p:txBody>
          <a:bodyPr/>
          <a:lstStyle/>
          <a:p>
            <a:endParaRPr lang="es-CO"/>
          </a:p>
        </p:txBody>
      </p:sp>
      <p:sp>
        <p:nvSpPr>
          <p:cNvPr id="7" name="Marcador de número de diapositiva 6"/>
          <p:cNvSpPr>
            <a:spLocks noGrp="1"/>
          </p:cNvSpPr>
          <p:nvPr>
            <p:ph type="sldNum" sz="quarter" idx="12"/>
          </p:nvPr>
        </p:nvSpPr>
        <p:spPr/>
        <p:txBody>
          <a:bodyPr/>
          <a:lstStyle/>
          <a:p>
            <a:fld id="{63E15DF6-230E-2E43-B847-68755106EC6D}" type="slidenum">
              <a:rPr lang="es-CO" smtClean="0"/>
            </a:fld>
            <a:endParaRPr lang="es-CO"/>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endParaRPr lang="es-ES"/>
          </a:p>
          <a:p>
            <a:pPr lvl="1"/>
            <a:r>
              <a:rPr lang="es-ES"/>
              <a:t>Segundo nivel</a:t>
            </a:r>
            <a:endParaRPr lang="es-ES"/>
          </a:p>
          <a:p>
            <a:pPr lvl="2"/>
            <a:r>
              <a:rPr lang="es-ES"/>
              <a:t>Tercer nivel</a:t>
            </a:r>
            <a:endParaRPr lang="es-ES"/>
          </a:p>
          <a:p>
            <a:pPr lvl="3"/>
            <a:r>
              <a:rPr lang="es-ES"/>
              <a:t>Cuarto nivel</a:t>
            </a:r>
            <a:endParaRPr lang="es-ES"/>
          </a:p>
          <a:p>
            <a:pPr lvl="4"/>
            <a:r>
              <a:rPr lang="es-ES"/>
              <a:t>Quinto nivel</a:t>
            </a:r>
            <a:endParaRPr lang="es-CO"/>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986248-06F7-A441-A47A-264EBD310E11}" type="datetimeFigureOut">
              <a:rPr lang="es-CO" smtClean="0"/>
            </a:fld>
            <a:endParaRPr lang="es-CO"/>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3E15DF6-230E-2E43-B847-68755106EC6D}" type="slidenum">
              <a:rPr lang="es-CO" smtClean="0"/>
            </a:fld>
            <a:endParaRPr lang="es-CO"/>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jpeg"/><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3.png"/><Relationship Id="rId1" Type="http://schemas.openxmlformats.org/officeDocument/2006/relationships/image" Target="../media/image12.jpe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hyperlink" Target="https://www.youtube.com/watch?v=-TShWo9Z10k" TargetMode="External"/><Relationship Id="rId3" Type="http://schemas.openxmlformats.org/officeDocument/2006/relationships/image" Target="../media/image15.png"/><Relationship Id="rId2" Type="http://schemas.openxmlformats.org/officeDocument/2006/relationships/image" Target="../media/image10.jpeg"/><Relationship Id="rId1" Type="http://schemas.openxmlformats.org/officeDocument/2006/relationships/image" Target="../media/image14.jpe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9.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9.png"/><Relationship Id="rId2" Type="http://schemas.openxmlformats.org/officeDocument/2006/relationships/image" Target="../media/image10.jpeg"/><Relationship Id="rId1"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hyperlink" Target="https://www.youtube.com/watch?v=lbfov7kXDhs" TargetMode="External"/><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jpeg"/><Relationship Id="rId1"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25.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27.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image" Target="../media/image11.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29.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image" Target="../media/image11.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image" Target="../media/image11.png"/></Relationships>
</file>

<file path=ppt/slides/_rels/slide31.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image" Target="../media/image11.png"/></Relationships>
</file>

<file path=ppt/slides/_rels/slide32.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microsoft.com/office/2007/relationships/diagramDrawing" Target="../diagrams/drawing6.xml"/><Relationship Id="rId4" Type="http://schemas.openxmlformats.org/officeDocument/2006/relationships/diagramColors" Target="../diagrams/colors6.xml"/><Relationship Id="rId3" Type="http://schemas.openxmlformats.org/officeDocument/2006/relationships/diagramQuickStyle" Target="../diagrams/quickStyle6.xml"/><Relationship Id="rId2" Type="http://schemas.openxmlformats.org/officeDocument/2006/relationships/diagramLayout" Target="../diagrams/layout6.xml"/><Relationship Id="rId1" Type="http://schemas.openxmlformats.org/officeDocument/2006/relationships/diagramData" Target="../diagrams/data6.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3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6.png"/><Relationship Id="rId4" Type="http://schemas.microsoft.com/office/2007/relationships/media" Target="../media/media2.mp3"/><Relationship Id="rId3" Type="http://schemas.openxmlformats.org/officeDocument/2006/relationships/audio" Target="../media/media2.mp3"/><Relationship Id="rId2" Type="http://schemas.openxmlformats.org/officeDocument/2006/relationships/image" Target="../media/image20.jpeg"/><Relationship Id="rId1" Type="http://schemas.openxmlformats.org/officeDocument/2006/relationships/chart" Target="../charts/chart1.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3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1.png"/><Relationship Id="rId3" Type="http://schemas.openxmlformats.org/officeDocument/2006/relationships/hyperlink" Target="https://wordwall.net/play/75024/583/846" TargetMode="External"/><Relationship Id="rId2" Type="http://schemas.openxmlformats.org/officeDocument/2006/relationships/hyperlink" Target="https://wordwall.net/es/resource/75024583/habilidades-blandas-para-emprendedores" TargetMode="External"/><Relationship Id="rId1" Type="http://schemas.openxmlformats.org/officeDocument/2006/relationships/image" Target="../media/image11.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6.png"/><Relationship Id="rId3" Type="http://schemas.microsoft.com/office/2007/relationships/media" Target="../media/media1.mp4"/><Relationship Id="rId2" Type="http://schemas.openxmlformats.org/officeDocument/2006/relationships/video" Target="../media/media1.mp4"/><Relationship Id="rId1" Type="http://schemas.openxmlformats.org/officeDocument/2006/relationships/image" Target="../media/image5.png"/></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hyperlink" Target="https://wordwall.net/es/resource/75024583/habilidades-blandas-para-emprendedores" TargetMode="External"/><Relationship Id="rId2" Type="http://schemas.openxmlformats.org/officeDocument/2006/relationships/image" Target="../media/image22.png"/><Relationship Id="rId1" Type="http://schemas.openxmlformats.org/officeDocument/2006/relationships/image" Target="../media/image11.png"/></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3.png"/><Relationship Id="rId2" Type="http://schemas.openxmlformats.org/officeDocument/2006/relationships/hyperlink" Target="https://wordwall.net/es/resource/75024583/habilidades-blandas-para-emprendedores" TargetMode="External"/><Relationship Id="rId1" Type="http://schemas.openxmlformats.org/officeDocument/2006/relationships/image" Target="../media/image11.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hyperlink" Target="https://wordwall.net/es/resource/75024583/habilidades-blandas-para-emprendedores" TargetMode="External"/><Relationship Id="rId1" Type="http://schemas.openxmlformats.org/officeDocument/2006/relationships/image" Target="../media/image11.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5" name="CuadroTexto 4"/>
          <p:cNvSpPr txBox="1"/>
          <p:nvPr/>
        </p:nvSpPr>
        <p:spPr>
          <a:xfrm>
            <a:off x="1340190" y="1773269"/>
            <a:ext cx="9135070" cy="2585323"/>
          </a:xfrm>
          <a:prstGeom prst="rect">
            <a:avLst/>
          </a:prstGeom>
          <a:noFill/>
        </p:spPr>
        <p:txBody>
          <a:bodyPr wrap="square" rtlCol="0">
            <a:spAutoFit/>
          </a:bodyPr>
          <a:lstStyle/>
          <a:p>
            <a:pPr marL="0" marR="0" lvl="0" indent="0" algn="ctr" defTabSz="914400" rtl="0" eaLnBrk="1" fontAlgn="auto" latinLnBrk="0" hangingPunct="1">
              <a:spcBef>
                <a:spcPts val="0"/>
              </a:spcBef>
              <a:spcAft>
                <a:spcPts val="0"/>
              </a:spcAft>
              <a:buClrTx/>
              <a:buSzTx/>
              <a:buFontTx/>
              <a:buNone/>
              <a:defRPr/>
            </a:pPr>
            <a:r>
              <a:rPr kumimoji="0" lang="es-MX" sz="5400" b="1" i="0" u="none" strike="noStrike" kern="1200" cap="none" spc="0" normalizeH="0" baseline="0" noProof="0" dirty="0">
                <a:ln>
                  <a:noFill/>
                </a:ln>
                <a:solidFill>
                  <a:prstClr val="black">
                    <a:lumMod val="75000"/>
                    <a:lumOff val="25000"/>
                  </a:prstClr>
                </a:solidFill>
                <a:effectLst/>
                <a:uLnTx/>
                <a:uFillTx/>
                <a:latin typeface="Work Sans Bold Roman" pitchFamily="2" charset="77"/>
                <a:ea typeface="+mn-ea"/>
                <a:cs typeface="+mn-cs"/>
              </a:rPr>
              <a:t>Taller </a:t>
            </a:r>
            <a:endParaRPr kumimoji="0" lang="es-MX" sz="5400" b="1" i="0" u="none" strike="noStrike" kern="1200" cap="none" spc="0" normalizeH="0" baseline="0" noProof="0" dirty="0">
              <a:ln>
                <a:noFill/>
              </a:ln>
              <a:solidFill>
                <a:prstClr val="black">
                  <a:lumMod val="75000"/>
                  <a:lumOff val="25000"/>
                </a:prstClr>
              </a:solidFill>
              <a:effectLst/>
              <a:uLnTx/>
              <a:uFillTx/>
              <a:latin typeface="Work Sans Bold Roman" pitchFamily="2" charset="77"/>
              <a:ea typeface="+mn-ea"/>
              <a:cs typeface="+mn-cs"/>
            </a:endParaRPr>
          </a:p>
          <a:p>
            <a:pPr marL="0" marR="0" lvl="0" indent="0" algn="ctr" defTabSz="914400" rtl="0" eaLnBrk="1" fontAlgn="auto" latinLnBrk="0" hangingPunct="1">
              <a:spcBef>
                <a:spcPts val="0"/>
              </a:spcBef>
              <a:spcAft>
                <a:spcPts val="0"/>
              </a:spcAft>
              <a:buClrTx/>
              <a:buSzTx/>
              <a:buFontTx/>
              <a:buNone/>
              <a:defRPr/>
            </a:pPr>
            <a:r>
              <a:rPr kumimoji="0" lang="es-MX" sz="5400" b="1" i="0" u="none" strike="noStrike" kern="1200" cap="none" spc="0" normalizeH="0" baseline="0" noProof="0" dirty="0">
                <a:ln>
                  <a:noFill/>
                </a:ln>
                <a:solidFill>
                  <a:prstClr val="black">
                    <a:lumMod val="75000"/>
                    <a:lumOff val="25000"/>
                  </a:prstClr>
                </a:solidFill>
                <a:effectLst/>
                <a:uLnTx/>
                <a:uFillTx/>
                <a:latin typeface="Work Sans Bold Roman" pitchFamily="2" charset="77"/>
                <a:ea typeface="+mn-ea"/>
                <a:cs typeface="+mn-cs"/>
              </a:rPr>
              <a:t>“Características Emprendedoras Personales"</a:t>
            </a:r>
            <a:endParaRPr kumimoji="0" lang="es-ES" sz="4000" b="1" i="0" u="none" strike="noStrike" kern="1200" cap="none" spc="0" normalizeH="0" baseline="0" noProof="0" dirty="0">
              <a:ln>
                <a:noFill/>
              </a:ln>
              <a:solidFill>
                <a:prstClr val="black">
                  <a:lumMod val="75000"/>
                  <a:lumOff val="25000"/>
                </a:prstClr>
              </a:solidFill>
              <a:effectLst/>
              <a:uLnTx/>
              <a:uFillTx/>
              <a:latin typeface="Work Sans Bold Roman" pitchFamily="2" charset="77"/>
              <a:ea typeface="+mn-ea"/>
              <a:cs typeface="+mn-cs"/>
            </a:endParaRPr>
          </a:p>
        </p:txBody>
      </p:sp>
      <p:sp>
        <p:nvSpPr>
          <p:cNvPr id="6" name="CuadroTexto 5"/>
          <p:cNvSpPr txBox="1"/>
          <p:nvPr/>
        </p:nvSpPr>
        <p:spPr>
          <a:xfrm>
            <a:off x="963672" y="4721661"/>
            <a:ext cx="3854368" cy="369332"/>
          </a:xfrm>
          <a:prstGeom prst="rect">
            <a:avLst/>
          </a:prstGeom>
          <a:noFill/>
        </p:spPr>
        <p:txBody>
          <a:bodyPr wrap="square" rtlCol="0">
            <a:spAutoFit/>
          </a:bodyPr>
          <a:lstStyle>
            <a:defPPr>
              <a:defRPr lang="es-CO"/>
            </a:defPPr>
            <a:lvl1pPr marR="0" lvl="0" indent="0" fontAlgn="auto">
              <a:spcBef>
                <a:spcPts val="0"/>
              </a:spcBef>
              <a:spcAft>
                <a:spcPts val="0"/>
              </a:spcAft>
              <a:buClrTx/>
              <a:buSzTx/>
              <a:buFontTx/>
              <a:buNone/>
              <a:defRPr kumimoji="0" sz="5400" b="1" i="0" u="none" strike="noStrike" cap="none" spc="0" normalizeH="0" baseline="0">
                <a:ln>
                  <a:noFill/>
                </a:ln>
                <a:solidFill>
                  <a:prstClr val="black">
                    <a:lumMod val="75000"/>
                    <a:lumOff val="25000"/>
                  </a:prstClr>
                </a:solidFill>
                <a:effectLst/>
                <a:uLnTx/>
                <a:uFillTx/>
                <a:latin typeface="Work Sans Bold Roman" pitchFamily="2" charset="77"/>
              </a:defRPr>
            </a:lvl1pPr>
          </a:lstStyle>
          <a:p>
            <a:r>
              <a:rPr lang="es-CO" sz="1800" dirty="0"/>
              <a:t>Instructora Carolina  Castro Holguín</a:t>
            </a:r>
            <a:endParaRPr lang="es-CO" sz="18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ítulo 1"/>
          <p:cNvSpPr txBox="1"/>
          <p:nvPr/>
        </p:nvSpPr>
        <p:spPr>
          <a:xfrm>
            <a:off x="527609" y="377503"/>
            <a:ext cx="5234012" cy="1171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MX" b="1" dirty="0">
                <a:solidFill>
                  <a:srgbClr val="38AA00"/>
                </a:solidFill>
                <a:latin typeface="Work Sans Bold Roman" pitchFamily="2" charset="77"/>
              </a:rPr>
              <a:t>Iniciar la Ruta Emprendedora</a:t>
            </a:r>
            <a:endParaRPr lang="es-CO" b="1" dirty="0">
              <a:solidFill>
                <a:srgbClr val="38AA00"/>
              </a:solidFill>
              <a:latin typeface="Work Sans Bold Roman" pitchFamily="2" charset="77"/>
            </a:endParaRPr>
          </a:p>
        </p:txBody>
      </p:sp>
      <p:sp>
        <p:nvSpPr>
          <p:cNvPr id="3" name="CuadroTexto 2"/>
          <p:cNvSpPr txBox="1"/>
          <p:nvPr/>
        </p:nvSpPr>
        <p:spPr>
          <a:xfrm>
            <a:off x="0" y="1586850"/>
            <a:ext cx="6096000" cy="4893647"/>
          </a:xfrm>
          <a:prstGeom prst="rect">
            <a:avLst/>
          </a:prstGeom>
          <a:noFill/>
        </p:spPr>
        <p:txBody>
          <a:bodyPr wrap="square" rtlCol="0">
            <a:spAutoFit/>
          </a:bodyPr>
          <a:lstStyle/>
          <a:p>
            <a:endParaRPr lang="es-CO" dirty="0"/>
          </a:p>
          <a:p>
            <a:pPr algn="just"/>
            <a:r>
              <a:rPr lang="en-US" dirty="0"/>
              <a:t>El primer paso es identificar una Idea de negocio, para ello empieza a cuestionarte:</a:t>
            </a:r>
            <a:endParaRPr lang="en-US" dirty="0"/>
          </a:p>
          <a:p>
            <a:pPr algn="just"/>
            <a:endParaRPr lang="es-CO" dirty="0"/>
          </a:p>
          <a:p>
            <a:pPr algn="just"/>
            <a:r>
              <a:rPr lang="en-US" dirty="0"/>
              <a:t>¿ Qué es lo que quieres hacer?  </a:t>
            </a:r>
            <a:endParaRPr lang="en-US" dirty="0"/>
          </a:p>
          <a:p>
            <a:pPr algn="just"/>
            <a:endParaRPr lang="es-CO" dirty="0"/>
          </a:p>
          <a:p>
            <a:pPr algn="just"/>
            <a:r>
              <a:rPr lang="en-US" dirty="0"/>
              <a:t>¿Qué necesidad o problema has identificado en tu entorno en tu día a día, en tu comunidad? </a:t>
            </a:r>
            <a:endParaRPr lang="en-US" dirty="0"/>
          </a:p>
          <a:p>
            <a:pPr algn="just"/>
            <a:endParaRPr lang="en-US" dirty="0"/>
          </a:p>
          <a:p>
            <a:pPr algn="just"/>
            <a:r>
              <a:rPr lang="en-US" dirty="0"/>
              <a:t>¿Cúal de esos problemas te gustaria resolver?. </a:t>
            </a:r>
            <a:endParaRPr lang="en-US" dirty="0"/>
          </a:p>
          <a:p>
            <a:pPr algn="just"/>
            <a:endParaRPr lang="en-US" dirty="0"/>
          </a:p>
          <a:p>
            <a:pPr algn="just"/>
            <a:endParaRPr lang="en-US" dirty="0"/>
          </a:p>
          <a:p>
            <a:pPr algn="just"/>
            <a:r>
              <a:rPr lang="en-US" sz="3200" b="1" dirty="0"/>
              <a:t>Pero antes de cualquier cosa, debes conocer lo más importante: A ti mismo :</a:t>
            </a:r>
            <a:endParaRPr lang="es-MX" sz="3200" b="1" dirty="0">
              <a:latin typeface="Work Sans Bold Roman"/>
            </a:endParaRPr>
          </a:p>
        </p:txBody>
      </p:sp>
      <p:cxnSp>
        <p:nvCxnSpPr>
          <p:cNvPr id="4" name="Conector recto 3"/>
          <p:cNvCxnSpPr/>
          <p:nvPr/>
        </p:nvCxnSpPr>
        <p:spPr>
          <a:xfrm>
            <a:off x="1189552" y="2701759"/>
            <a:ext cx="1425934" cy="0"/>
          </a:xfrm>
          <a:prstGeom prst="line">
            <a:avLst/>
          </a:prstGeom>
          <a:ln w="12700">
            <a:solidFill>
              <a:srgbClr val="4D4D4C"/>
            </a:solidFill>
          </a:ln>
        </p:spPr>
        <p:style>
          <a:lnRef idx="1">
            <a:schemeClr val="accent1"/>
          </a:lnRef>
          <a:fillRef idx="0">
            <a:schemeClr val="accent1"/>
          </a:fillRef>
          <a:effectRef idx="0">
            <a:schemeClr val="accent1"/>
          </a:effectRef>
          <a:fontRef idx="minor">
            <a:schemeClr val="tx1"/>
          </a:fontRef>
        </p:style>
      </p:cxnSp>
      <p:pic>
        <p:nvPicPr>
          <p:cNvPr id="9" name="Imagen 8"/>
          <p:cNvPicPr>
            <a:picLocks noChangeAspect="1"/>
          </p:cNvPicPr>
          <p:nvPr/>
        </p:nvPicPr>
        <p:blipFill rotWithShape="1">
          <a:blip r:embed="rId2"/>
          <a:srcRect l="13166" r="239"/>
          <a:stretch>
            <a:fillRect/>
          </a:stretch>
        </p:blipFill>
        <p:spPr>
          <a:xfrm>
            <a:off x="6096000" y="0"/>
            <a:ext cx="609600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Vertical)">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cxnSp>
        <p:nvCxnSpPr>
          <p:cNvPr id="6" name="Conector recto 5"/>
          <p:cNvCxnSpPr/>
          <p:nvPr/>
        </p:nvCxnSpPr>
        <p:spPr>
          <a:xfrm>
            <a:off x="5013630" y="3555133"/>
            <a:ext cx="2247544"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4" name="Imagen 3"/>
          <p:cNvPicPr>
            <a:picLocks noChangeAspect="1"/>
          </p:cNvPicPr>
          <p:nvPr/>
        </p:nvPicPr>
        <p:blipFill>
          <a:blip r:embed="rId2"/>
          <a:stretch>
            <a:fillRect/>
          </a:stretch>
        </p:blipFill>
        <p:spPr>
          <a:xfrm>
            <a:off x="387723" y="1605149"/>
            <a:ext cx="11416553" cy="3647701"/>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cxnSp>
        <p:nvCxnSpPr>
          <p:cNvPr id="4" name="Conector recto 3"/>
          <p:cNvCxnSpPr/>
          <p:nvPr/>
        </p:nvCxnSpPr>
        <p:spPr>
          <a:xfrm>
            <a:off x="1157468" y="2704095"/>
            <a:ext cx="1425934" cy="0"/>
          </a:xfrm>
          <a:prstGeom prst="line">
            <a:avLst/>
          </a:prstGeom>
          <a:ln w="12700">
            <a:solidFill>
              <a:srgbClr val="4D4D4C"/>
            </a:solidFill>
          </a:ln>
        </p:spPr>
        <p:style>
          <a:lnRef idx="1">
            <a:schemeClr val="accent1"/>
          </a:lnRef>
          <a:fillRef idx="0">
            <a:schemeClr val="accent1"/>
          </a:fillRef>
          <a:effectRef idx="0">
            <a:schemeClr val="accent1"/>
          </a:effectRef>
          <a:fontRef idx="minor">
            <a:schemeClr val="tx1"/>
          </a:fontRef>
        </p:style>
      </p:cxnSp>
      <p:pic>
        <p:nvPicPr>
          <p:cNvPr id="9" name="Imagen 8"/>
          <p:cNvPicPr>
            <a:picLocks noChangeAspect="1"/>
          </p:cNvPicPr>
          <p:nvPr/>
        </p:nvPicPr>
        <p:blipFill rotWithShape="1">
          <a:blip r:embed="rId2"/>
          <a:srcRect l="13166" r="239"/>
          <a:stretch>
            <a:fillRect/>
          </a:stretch>
        </p:blipFill>
        <p:spPr>
          <a:xfrm>
            <a:off x="6096000" y="0"/>
            <a:ext cx="6096000" cy="6858000"/>
          </a:xfrm>
          <a:prstGeom prst="rect">
            <a:avLst/>
          </a:prstGeom>
        </p:spPr>
      </p:pic>
      <p:pic>
        <p:nvPicPr>
          <p:cNvPr id="6" name="Imagen 5"/>
          <p:cNvPicPr>
            <a:picLocks noChangeAspect="1"/>
          </p:cNvPicPr>
          <p:nvPr/>
        </p:nvPicPr>
        <p:blipFill>
          <a:blip r:embed="rId3"/>
          <a:stretch>
            <a:fillRect/>
          </a:stretch>
        </p:blipFill>
        <p:spPr>
          <a:xfrm>
            <a:off x="560015" y="1980360"/>
            <a:ext cx="5047410" cy="4029075"/>
          </a:xfrm>
          <a:prstGeom prst="rect">
            <a:avLst/>
          </a:prstGeom>
        </p:spPr>
      </p:pic>
      <p:sp>
        <p:nvSpPr>
          <p:cNvPr id="7" name="Rectángulo 6"/>
          <p:cNvSpPr/>
          <p:nvPr/>
        </p:nvSpPr>
        <p:spPr>
          <a:xfrm>
            <a:off x="687294" y="848565"/>
            <a:ext cx="5816600" cy="307777"/>
          </a:xfrm>
          <a:prstGeom prst="rect">
            <a:avLst/>
          </a:prstGeom>
        </p:spPr>
        <p:txBody>
          <a:bodyPr wrap="square">
            <a:spAutoFit/>
          </a:bodyPr>
          <a:lstStyle/>
          <a:p>
            <a:r>
              <a:rPr lang="en-US" dirty="0">
                <a:hlinkClick r:id="rId4"/>
              </a:rPr>
              <a:t>https://www.youtube.com/watch?v=-TShWo9Z10k</a:t>
            </a:r>
            <a:r>
              <a:rPr lang="en-US" dirty="0"/>
              <a:t> </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1"/>
          <a:stretch>
            <a:fillRect/>
          </a:stretch>
        </p:blipFill>
        <p:spPr>
          <a:xfrm>
            <a:off x="2133600" y="534987"/>
            <a:ext cx="8166100" cy="657225"/>
          </a:xfrm>
          <a:prstGeom prst="rect">
            <a:avLst/>
          </a:prstGeom>
        </p:spPr>
      </p:pic>
      <p:pic>
        <p:nvPicPr>
          <p:cNvPr id="5" name="Imagen 4"/>
          <p:cNvPicPr>
            <a:picLocks noChangeAspect="1"/>
          </p:cNvPicPr>
          <p:nvPr/>
        </p:nvPicPr>
        <p:blipFill>
          <a:blip r:embed="rId2"/>
          <a:stretch>
            <a:fillRect/>
          </a:stretch>
        </p:blipFill>
        <p:spPr>
          <a:xfrm>
            <a:off x="0" y="1474787"/>
            <a:ext cx="12090400" cy="2257425"/>
          </a:xfrm>
          <a:prstGeom prst="rect">
            <a:avLst/>
          </a:prstGeom>
        </p:spPr>
      </p:pic>
      <p:pic>
        <p:nvPicPr>
          <p:cNvPr id="6" name="Imagen 5"/>
          <p:cNvPicPr>
            <a:picLocks noChangeAspect="1"/>
          </p:cNvPicPr>
          <p:nvPr/>
        </p:nvPicPr>
        <p:blipFill>
          <a:blip r:embed="rId3"/>
          <a:stretch>
            <a:fillRect/>
          </a:stretch>
        </p:blipFill>
        <p:spPr>
          <a:xfrm>
            <a:off x="2278062" y="3732211"/>
            <a:ext cx="7877175" cy="3125789"/>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cxnSp>
        <p:nvCxnSpPr>
          <p:cNvPr id="6" name="Conector recto 5"/>
          <p:cNvCxnSpPr/>
          <p:nvPr/>
        </p:nvCxnSpPr>
        <p:spPr>
          <a:xfrm>
            <a:off x="3495866" y="3429000"/>
            <a:ext cx="520027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4" name="Imagen 3"/>
          <p:cNvPicPr>
            <a:picLocks noChangeAspect="1"/>
          </p:cNvPicPr>
          <p:nvPr/>
        </p:nvPicPr>
        <p:blipFill>
          <a:blip r:embed="rId2"/>
          <a:stretch>
            <a:fillRect/>
          </a:stretch>
        </p:blipFill>
        <p:spPr>
          <a:xfrm>
            <a:off x="247650" y="1841501"/>
            <a:ext cx="11696700" cy="3454399"/>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384" name="Google Shape;384;p21"/>
          <p:cNvSpPr/>
          <p:nvPr/>
        </p:nvSpPr>
        <p:spPr>
          <a:xfrm>
            <a:off x="3595688" y="1190625"/>
            <a:ext cx="4651375" cy="4640263"/>
          </a:xfrm>
          <a:prstGeom prst="ellipse">
            <a:avLst/>
          </a:prstGeom>
          <a:solidFill>
            <a:srgbClr val="EAD8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panose="020B0604020202020204"/>
              <a:ea typeface="Arial" panose="020B0604020202020204"/>
              <a:cs typeface="Arial" panose="020B0604020202020204"/>
              <a:sym typeface="Arial" panose="020B0604020202020204"/>
            </a:endParaRPr>
          </a:p>
        </p:txBody>
      </p:sp>
      <p:sp>
        <p:nvSpPr>
          <p:cNvPr id="385" name="Google Shape;385;p21"/>
          <p:cNvSpPr/>
          <p:nvPr/>
        </p:nvSpPr>
        <p:spPr>
          <a:xfrm>
            <a:off x="3851275" y="1446213"/>
            <a:ext cx="4152900" cy="4129087"/>
          </a:xfrm>
          <a:custGeom>
            <a:avLst/>
            <a:gdLst/>
            <a:ahLst/>
            <a:cxnLst/>
            <a:rect l="l" t="t" r="r" b="b"/>
            <a:pathLst>
              <a:path w="341" h="339" extrusionOk="0">
                <a:moveTo>
                  <a:pt x="190" y="339"/>
                </a:moveTo>
                <a:cubicBezTo>
                  <a:pt x="187" y="339"/>
                  <a:pt x="184" y="337"/>
                  <a:pt x="184" y="334"/>
                </a:cubicBezTo>
                <a:cubicBezTo>
                  <a:pt x="183" y="330"/>
                  <a:pt x="186" y="327"/>
                  <a:pt x="189" y="327"/>
                </a:cubicBezTo>
                <a:cubicBezTo>
                  <a:pt x="192" y="327"/>
                  <a:pt x="195" y="329"/>
                  <a:pt x="196" y="332"/>
                </a:cubicBezTo>
                <a:cubicBezTo>
                  <a:pt x="196" y="336"/>
                  <a:pt x="194" y="339"/>
                  <a:pt x="191" y="339"/>
                </a:cubicBezTo>
                <a:cubicBezTo>
                  <a:pt x="191" y="339"/>
                  <a:pt x="190" y="339"/>
                  <a:pt x="190" y="339"/>
                </a:cubicBezTo>
                <a:cubicBezTo>
                  <a:pt x="190" y="339"/>
                  <a:pt x="190" y="339"/>
                  <a:pt x="190" y="339"/>
                </a:cubicBezTo>
                <a:close/>
                <a:moveTo>
                  <a:pt x="150" y="339"/>
                </a:moveTo>
                <a:cubicBezTo>
                  <a:pt x="150" y="339"/>
                  <a:pt x="150" y="339"/>
                  <a:pt x="150" y="339"/>
                </a:cubicBezTo>
                <a:cubicBezTo>
                  <a:pt x="150" y="333"/>
                  <a:pt x="150" y="333"/>
                  <a:pt x="150" y="333"/>
                </a:cubicBezTo>
                <a:cubicBezTo>
                  <a:pt x="149" y="339"/>
                  <a:pt x="149" y="339"/>
                  <a:pt x="149" y="339"/>
                </a:cubicBezTo>
                <a:cubicBezTo>
                  <a:pt x="146" y="339"/>
                  <a:pt x="144" y="336"/>
                  <a:pt x="144" y="332"/>
                </a:cubicBezTo>
                <a:cubicBezTo>
                  <a:pt x="144" y="329"/>
                  <a:pt x="147" y="327"/>
                  <a:pt x="151" y="327"/>
                </a:cubicBezTo>
                <a:cubicBezTo>
                  <a:pt x="151" y="327"/>
                  <a:pt x="151" y="327"/>
                  <a:pt x="151" y="327"/>
                </a:cubicBezTo>
                <a:cubicBezTo>
                  <a:pt x="154" y="327"/>
                  <a:pt x="157" y="330"/>
                  <a:pt x="156" y="334"/>
                </a:cubicBezTo>
                <a:cubicBezTo>
                  <a:pt x="156" y="337"/>
                  <a:pt x="153" y="339"/>
                  <a:pt x="150" y="339"/>
                </a:cubicBezTo>
                <a:close/>
                <a:moveTo>
                  <a:pt x="228" y="330"/>
                </a:moveTo>
                <a:cubicBezTo>
                  <a:pt x="226" y="330"/>
                  <a:pt x="223" y="328"/>
                  <a:pt x="223" y="326"/>
                </a:cubicBezTo>
                <a:cubicBezTo>
                  <a:pt x="221" y="323"/>
                  <a:pt x="223" y="319"/>
                  <a:pt x="226" y="318"/>
                </a:cubicBezTo>
                <a:cubicBezTo>
                  <a:pt x="229" y="317"/>
                  <a:pt x="233" y="318"/>
                  <a:pt x="234" y="321"/>
                </a:cubicBezTo>
                <a:cubicBezTo>
                  <a:pt x="235" y="325"/>
                  <a:pt x="234" y="328"/>
                  <a:pt x="231" y="329"/>
                </a:cubicBezTo>
                <a:cubicBezTo>
                  <a:pt x="231" y="329"/>
                  <a:pt x="230" y="329"/>
                  <a:pt x="230" y="329"/>
                </a:cubicBezTo>
                <a:cubicBezTo>
                  <a:pt x="230" y="330"/>
                  <a:pt x="229" y="330"/>
                  <a:pt x="228" y="330"/>
                </a:cubicBezTo>
                <a:close/>
                <a:moveTo>
                  <a:pt x="112" y="330"/>
                </a:moveTo>
                <a:cubicBezTo>
                  <a:pt x="111" y="330"/>
                  <a:pt x="110" y="330"/>
                  <a:pt x="110" y="329"/>
                </a:cubicBezTo>
                <a:cubicBezTo>
                  <a:pt x="110" y="329"/>
                  <a:pt x="109" y="329"/>
                  <a:pt x="109" y="329"/>
                </a:cubicBezTo>
                <a:cubicBezTo>
                  <a:pt x="106" y="328"/>
                  <a:pt x="105" y="324"/>
                  <a:pt x="106" y="321"/>
                </a:cubicBezTo>
                <a:cubicBezTo>
                  <a:pt x="107" y="318"/>
                  <a:pt x="111" y="317"/>
                  <a:pt x="114" y="318"/>
                </a:cubicBezTo>
                <a:cubicBezTo>
                  <a:pt x="117" y="319"/>
                  <a:pt x="118" y="323"/>
                  <a:pt x="117" y="326"/>
                </a:cubicBezTo>
                <a:cubicBezTo>
                  <a:pt x="116" y="328"/>
                  <a:pt x="114" y="330"/>
                  <a:pt x="112" y="330"/>
                </a:cubicBezTo>
                <a:close/>
                <a:moveTo>
                  <a:pt x="263" y="311"/>
                </a:moveTo>
                <a:cubicBezTo>
                  <a:pt x="261" y="311"/>
                  <a:pt x="260" y="310"/>
                  <a:pt x="258" y="309"/>
                </a:cubicBezTo>
                <a:cubicBezTo>
                  <a:pt x="256" y="306"/>
                  <a:pt x="257" y="302"/>
                  <a:pt x="260" y="300"/>
                </a:cubicBezTo>
                <a:cubicBezTo>
                  <a:pt x="260" y="300"/>
                  <a:pt x="260" y="300"/>
                  <a:pt x="260" y="300"/>
                </a:cubicBezTo>
                <a:cubicBezTo>
                  <a:pt x="263" y="298"/>
                  <a:pt x="267" y="299"/>
                  <a:pt x="269" y="302"/>
                </a:cubicBezTo>
                <a:cubicBezTo>
                  <a:pt x="270" y="304"/>
                  <a:pt x="270" y="308"/>
                  <a:pt x="267" y="310"/>
                </a:cubicBezTo>
                <a:cubicBezTo>
                  <a:pt x="264" y="305"/>
                  <a:pt x="264" y="305"/>
                  <a:pt x="264" y="305"/>
                </a:cubicBezTo>
                <a:cubicBezTo>
                  <a:pt x="267" y="310"/>
                  <a:pt x="267" y="310"/>
                  <a:pt x="267" y="310"/>
                </a:cubicBezTo>
                <a:cubicBezTo>
                  <a:pt x="266" y="311"/>
                  <a:pt x="264" y="311"/>
                  <a:pt x="263" y="311"/>
                </a:cubicBezTo>
                <a:close/>
                <a:moveTo>
                  <a:pt x="77" y="311"/>
                </a:moveTo>
                <a:cubicBezTo>
                  <a:pt x="76" y="311"/>
                  <a:pt x="74" y="311"/>
                  <a:pt x="73" y="310"/>
                </a:cubicBezTo>
                <a:cubicBezTo>
                  <a:pt x="73" y="310"/>
                  <a:pt x="73" y="310"/>
                  <a:pt x="73" y="310"/>
                </a:cubicBezTo>
                <a:cubicBezTo>
                  <a:pt x="70" y="308"/>
                  <a:pt x="70" y="304"/>
                  <a:pt x="72" y="301"/>
                </a:cubicBezTo>
                <a:cubicBezTo>
                  <a:pt x="74" y="299"/>
                  <a:pt x="77" y="298"/>
                  <a:pt x="80" y="300"/>
                </a:cubicBezTo>
                <a:cubicBezTo>
                  <a:pt x="83" y="302"/>
                  <a:pt x="83" y="306"/>
                  <a:pt x="82" y="309"/>
                </a:cubicBezTo>
                <a:cubicBezTo>
                  <a:pt x="80" y="310"/>
                  <a:pt x="78" y="311"/>
                  <a:pt x="77" y="311"/>
                </a:cubicBezTo>
                <a:close/>
                <a:moveTo>
                  <a:pt x="293" y="285"/>
                </a:moveTo>
                <a:cubicBezTo>
                  <a:pt x="292" y="285"/>
                  <a:pt x="290" y="285"/>
                  <a:pt x="289" y="283"/>
                </a:cubicBezTo>
                <a:cubicBezTo>
                  <a:pt x="286" y="281"/>
                  <a:pt x="286" y="277"/>
                  <a:pt x="289" y="275"/>
                </a:cubicBezTo>
                <a:cubicBezTo>
                  <a:pt x="291" y="273"/>
                  <a:pt x="295" y="272"/>
                  <a:pt x="297" y="274"/>
                </a:cubicBezTo>
                <a:cubicBezTo>
                  <a:pt x="300" y="277"/>
                  <a:pt x="300" y="280"/>
                  <a:pt x="298" y="283"/>
                </a:cubicBezTo>
                <a:cubicBezTo>
                  <a:pt x="298" y="283"/>
                  <a:pt x="297" y="283"/>
                  <a:pt x="297" y="283"/>
                </a:cubicBezTo>
                <a:cubicBezTo>
                  <a:pt x="296" y="284"/>
                  <a:pt x="295" y="285"/>
                  <a:pt x="293" y="285"/>
                </a:cubicBezTo>
                <a:close/>
                <a:moveTo>
                  <a:pt x="47" y="285"/>
                </a:moveTo>
                <a:cubicBezTo>
                  <a:pt x="45" y="285"/>
                  <a:pt x="44" y="284"/>
                  <a:pt x="43" y="283"/>
                </a:cubicBezTo>
                <a:cubicBezTo>
                  <a:pt x="47" y="279"/>
                  <a:pt x="47" y="279"/>
                  <a:pt x="47" y="279"/>
                </a:cubicBezTo>
                <a:cubicBezTo>
                  <a:pt x="42" y="283"/>
                  <a:pt x="42" y="283"/>
                  <a:pt x="42" y="283"/>
                </a:cubicBezTo>
                <a:cubicBezTo>
                  <a:pt x="40" y="280"/>
                  <a:pt x="40" y="277"/>
                  <a:pt x="43" y="274"/>
                </a:cubicBezTo>
                <a:cubicBezTo>
                  <a:pt x="45" y="272"/>
                  <a:pt x="49" y="272"/>
                  <a:pt x="51" y="275"/>
                </a:cubicBezTo>
                <a:cubicBezTo>
                  <a:pt x="51" y="275"/>
                  <a:pt x="52" y="275"/>
                  <a:pt x="52" y="275"/>
                </a:cubicBezTo>
                <a:cubicBezTo>
                  <a:pt x="54" y="278"/>
                  <a:pt x="54" y="281"/>
                  <a:pt x="51" y="283"/>
                </a:cubicBezTo>
                <a:cubicBezTo>
                  <a:pt x="50" y="284"/>
                  <a:pt x="48" y="285"/>
                  <a:pt x="47" y="285"/>
                </a:cubicBezTo>
                <a:close/>
                <a:moveTo>
                  <a:pt x="316" y="252"/>
                </a:moveTo>
                <a:cubicBezTo>
                  <a:pt x="315" y="252"/>
                  <a:pt x="314" y="252"/>
                  <a:pt x="313" y="252"/>
                </a:cubicBezTo>
                <a:cubicBezTo>
                  <a:pt x="310" y="250"/>
                  <a:pt x="309" y="247"/>
                  <a:pt x="310" y="244"/>
                </a:cubicBezTo>
                <a:cubicBezTo>
                  <a:pt x="310" y="244"/>
                  <a:pt x="310" y="243"/>
                  <a:pt x="310" y="243"/>
                </a:cubicBezTo>
                <a:cubicBezTo>
                  <a:pt x="312" y="240"/>
                  <a:pt x="316" y="239"/>
                  <a:pt x="319" y="241"/>
                </a:cubicBezTo>
                <a:cubicBezTo>
                  <a:pt x="322" y="242"/>
                  <a:pt x="323" y="246"/>
                  <a:pt x="321" y="249"/>
                </a:cubicBezTo>
                <a:cubicBezTo>
                  <a:pt x="316" y="246"/>
                  <a:pt x="316" y="246"/>
                  <a:pt x="316" y="246"/>
                </a:cubicBezTo>
                <a:cubicBezTo>
                  <a:pt x="321" y="249"/>
                  <a:pt x="321" y="249"/>
                  <a:pt x="321" y="249"/>
                </a:cubicBezTo>
                <a:cubicBezTo>
                  <a:pt x="320" y="251"/>
                  <a:pt x="318" y="252"/>
                  <a:pt x="316" y="252"/>
                </a:cubicBezTo>
                <a:close/>
                <a:moveTo>
                  <a:pt x="24" y="252"/>
                </a:moveTo>
                <a:cubicBezTo>
                  <a:pt x="22" y="252"/>
                  <a:pt x="20" y="251"/>
                  <a:pt x="19" y="249"/>
                </a:cubicBezTo>
                <a:cubicBezTo>
                  <a:pt x="19" y="249"/>
                  <a:pt x="19" y="249"/>
                  <a:pt x="19" y="249"/>
                </a:cubicBezTo>
                <a:cubicBezTo>
                  <a:pt x="17" y="246"/>
                  <a:pt x="19" y="242"/>
                  <a:pt x="22" y="241"/>
                </a:cubicBezTo>
                <a:cubicBezTo>
                  <a:pt x="25" y="239"/>
                  <a:pt x="28" y="240"/>
                  <a:pt x="30" y="243"/>
                </a:cubicBezTo>
                <a:cubicBezTo>
                  <a:pt x="31" y="246"/>
                  <a:pt x="30" y="250"/>
                  <a:pt x="27" y="252"/>
                </a:cubicBezTo>
                <a:cubicBezTo>
                  <a:pt x="26" y="252"/>
                  <a:pt x="25" y="252"/>
                  <a:pt x="24" y="252"/>
                </a:cubicBezTo>
                <a:close/>
                <a:moveTo>
                  <a:pt x="330" y="215"/>
                </a:moveTo>
                <a:cubicBezTo>
                  <a:pt x="329" y="215"/>
                  <a:pt x="329" y="215"/>
                  <a:pt x="328" y="215"/>
                </a:cubicBezTo>
                <a:cubicBezTo>
                  <a:pt x="325" y="214"/>
                  <a:pt x="323" y="211"/>
                  <a:pt x="324" y="208"/>
                </a:cubicBezTo>
                <a:cubicBezTo>
                  <a:pt x="324" y="208"/>
                  <a:pt x="324" y="208"/>
                  <a:pt x="324" y="208"/>
                </a:cubicBezTo>
                <a:cubicBezTo>
                  <a:pt x="325" y="204"/>
                  <a:pt x="328" y="202"/>
                  <a:pt x="331" y="203"/>
                </a:cubicBezTo>
                <a:cubicBezTo>
                  <a:pt x="334" y="204"/>
                  <a:pt x="336" y="207"/>
                  <a:pt x="336" y="210"/>
                </a:cubicBezTo>
                <a:cubicBezTo>
                  <a:pt x="330" y="209"/>
                  <a:pt x="330" y="209"/>
                  <a:pt x="330" y="209"/>
                </a:cubicBezTo>
                <a:cubicBezTo>
                  <a:pt x="336" y="211"/>
                  <a:pt x="336" y="211"/>
                  <a:pt x="336" y="211"/>
                </a:cubicBezTo>
                <a:cubicBezTo>
                  <a:pt x="335" y="214"/>
                  <a:pt x="332" y="215"/>
                  <a:pt x="330" y="215"/>
                </a:cubicBezTo>
                <a:close/>
                <a:moveTo>
                  <a:pt x="10" y="215"/>
                </a:moveTo>
                <a:cubicBezTo>
                  <a:pt x="8" y="215"/>
                  <a:pt x="5" y="214"/>
                  <a:pt x="5" y="211"/>
                </a:cubicBezTo>
                <a:cubicBezTo>
                  <a:pt x="5" y="211"/>
                  <a:pt x="4" y="210"/>
                  <a:pt x="4" y="210"/>
                </a:cubicBezTo>
                <a:cubicBezTo>
                  <a:pt x="4" y="207"/>
                  <a:pt x="6" y="204"/>
                  <a:pt x="9" y="203"/>
                </a:cubicBezTo>
                <a:cubicBezTo>
                  <a:pt x="12" y="202"/>
                  <a:pt x="15" y="204"/>
                  <a:pt x="16" y="208"/>
                </a:cubicBezTo>
                <a:cubicBezTo>
                  <a:pt x="17" y="211"/>
                  <a:pt x="15" y="214"/>
                  <a:pt x="12" y="215"/>
                </a:cubicBezTo>
                <a:cubicBezTo>
                  <a:pt x="11" y="215"/>
                  <a:pt x="11" y="215"/>
                  <a:pt x="10" y="215"/>
                </a:cubicBezTo>
                <a:close/>
                <a:moveTo>
                  <a:pt x="335" y="176"/>
                </a:moveTo>
                <a:cubicBezTo>
                  <a:pt x="331" y="176"/>
                  <a:pt x="329" y="173"/>
                  <a:pt x="329" y="170"/>
                </a:cubicBezTo>
                <a:cubicBezTo>
                  <a:pt x="329" y="170"/>
                  <a:pt x="329" y="170"/>
                  <a:pt x="329" y="170"/>
                </a:cubicBezTo>
                <a:cubicBezTo>
                  <a:pt x="329" y="170"/>
                  <a:pt x="329" y="170"/>
                  <a:pt x="329" y="169"/>
                </a:cubicBezTo>
                <a:cubicBezTo>
                  <a:pt x="329" y="166"/>
                  <a:pt x="331" y="163"/>
                  <a:pt x="335" y="163"/>
                </a:cubicBezTo>
                <a:cubicBezTo>
                  <a:pt x="338" y="163"/>
                  <a:pt x="341" y="166"/>
                  <a:pt x="341" y="169"/>
                </a:cubicBezTo>
                <a:cubicBezTo>
                  <a:pt x="341" y="169"/>
                  <a:pt x="341" y="169"/>
                  <a:pt x="341" y="169"/>
                </a:cubicBezTo>
                <a:cubicBezTo>
                  <a:pt x="341" y="169"/>
                  <a:pt x="341" y="170"/>
                  <a:pt x="341" y="170"/>
                </a:cubicBezTo>
                <a:cubicBezTo>
                  <a:pt x="341" y="170"/>
                  <a:pt x="341" y="170"/>
                  <a:pt x="341" y="170"/>
                </a:cubicBezTo>
                <a:cubicBezTo>
                  <a:pt x="341" y="170"/>
                  <a:pt x="341" y="170"/>
                  <a:pt x="341" y="170"/>
                </a:cubicBezTo>
                <a:cubicBezTo>
                  <a:pt x="341" y="173"/>
                  <a:pt x="338" y="176"/>
                  <a:pt x="335" y="176"/>
                </a:cubicBezTo>
                <a:close/>
                <a:moveTo>
                  <a:pt x="6" y="176"/>
                </a:moveTo>
                <a:cubicBezTo>
                  <a:pt x="2" y="176"/>
                  <a:pt x="0" y="173"/>
                  <a:pt x="0" y="170"/>
                </a:cubicBezTo>
                <a:cubicBezTo>
                  <a:pt x="0" y="170"/>
                  <a:pt x="0" y="170"/>
                  <a:pt x="0" y="170"/>
                </a:cubicBezTo>
                <a:cubicBezTo>
                  <a:pt x="0" y="166"/>
                  <a:pt x="2" y="164"/>
                  <a:pt x="6" y="164"/>
                </a:cubicBezTo>
                <a:cubicBezTo>
                  <a:pt x="9" y="164"/>
                  <a:pt x="12" y="166"/>
                  <a:pt x="12" y="170"/>
                </a:cubicBezTo>
                <a:cubicBezTo>
                  <a:pt x="12" y="173"/>
                  <a:pt x="9" y="176"/>
                  <a:pt x="6" y="176"/>
                </a:cubicBezTo>
                <a:close/>
                <a:moveTo>
                  <a:pt x="10" y="137"/>
                </a:moveTo>
                <a:cubicBezTo>
                  <a:pt x="10" y="137"/>
                  <a:pt x="9" y="137"/>
                  <a:pt x="9" y="137"/>
                </a:cubicBezTo>
                <a:cubicBezTo>
                  <a:pt x="6" y="136"/>
                  <a:pt x="4" y="132"/>
                  <a:pt x="4" y="129"/>
                </a:cubicBezTo>
                <a:cubicBezTo>
                  <a:pt x="10" y="131"/>
                  <a:pt x="10" y="131"/>
                  <a:pt x="10" y="131"/>
                </a:cubicBezTo>
                <a:cubicBezTo>
                  <a:pt x="4" y="129"/>
                  <a:pt x="4" y="129"/>
                  <a:pt x="4" y="129"/>
                </a:cubicBezTo>
                <a:cubicBezTo>
                  <a:pt x="5" y="126"/>
                  <a:pt x="8" y="124"/>
                  <a:pt x="12" y="124"/>
                </a:cubicBezTo>
                <a:cubicBezTo>
                  <a:pt x="15" y="125"/>
                  <a:pt x="17" y="129"/>
                  <a:pt x="16" y="132"/>
                </a:cubicBezTo>
                <a:cubicBezTo>
                  <a:pt x="16" y="132"/>
                  <a:pt x="16" y="132"/>
                  <a:pt x="16" y="132"/>
                </a:cubicBezTo>
                <a:cubicBezTo>
                  <a:pt x="15" y="135"/>
                  <a:pt x="13" y="137"/>
                  <a:pt x="10" y="137"/>
                </a:cubicBezTo>
                <a:close/>
                <a:moveTo>
                  <a:pt x="330" y="136"/>
                </a:moveTo>
                <a:cubicBezTo>
                  <a:pt x="327" y="136"/>
                  <a:pt x="325" y="134"/>
                  <a:pt x="324" y="132"/>
                </a:cubicBezTo>
                <a:cubicBezTo>
                  <a:pt x="323" y="128"/>
                  <a:pt x="325" y="125"/>
                  <a:pt x="328" y="124"/>
                </a:cubicBezTo>
                <a:cubicBezTo>
                  <a:pt x="331" y="123"/>
                  <a:pt x="335" y="125"/>
                  <a:pt x="335" y="128"/>
                </a:cubicBezTo>
                <a:cubicBezTo>
                  <a:pt x="336" y="129"/>
                  <a:pt x="336" y="129"/>
                  <a:pt x="336" y="129"/>
                </a:cubicBezTo>
                <a:cubicBezTo>
                  <a:pt x="336" y="132"/>
                  <a:pt x="334" y="135"/>
                  <a:pt x="331" y="136"/>
                </a:cubicBezTo>
                <a:cubicBezTo>
                  <a:pt x="331" y="136"/>
                  <a:pt x="330" y="136"/>
                  <a:pt x="330" y="136"/>
                </a:cubicBezTo>
                <a:close/>
                <a:moveTo>
                  <a:pt x="24" y="100"/>
                </a:moveTo>
                <a:cubicBezTo>
                  <a:pt x="23" y="100"/>
                  <a:pt x="22" y="99"/>
                  <a:pt x="21" y="99"/>
                </a:cubicBezTo>
                <a:cubicBezTo>
                  <a:pt x="18" y="97"/>
                  <a:pt x="17" y="94"/>
                  <a:pt x="19" y="91"/>
                </a:cubicBezTo>
                <a:cubicBezTo>
                  <a:pt x="24" y="94"/>
                  <a:pt x="24" y="94"/>
                  <a:pt x="24" y="94"/>
                </a:cubicBezTo>
                <a:cubicBezTo>
                  <a:pt x="19" y="91"/>
                  <a:pt x="19" y="91"/>
                  <a:pt x="19" y="91"/>
                </a:cubicBezTo>
                <a:cubicBezTo>
                  <a:pt x="21" y="88"/>
                  <a:pt x="24" y="86"/>
                  <a:pt x="27" y="88"/>
                </a:cubicBezTo>
                <a:cubicBezTo>
                  <a:pt x="30" y="89"/>
                  <a:pt x="31" y="93"/>
                  <a:pt x="30" y="96"/>
                </a:cubicBezTo>
                <a:cubicBezTo>
                  <a:pt x="30" y="96"/>
                  <a:pt x="29" y="96"/>
                  <a:pt x="29" y="96"/>
                </a:cubicBezTo>
                <a:cubicBezTo>
                  <a:pt x="28" y="98"/>
                  <a:pt x="26" y="100"/>
                  <a:pt x="24" y="100"/>
                </a:cubicBezTo>
                <a:close/>
                <a:moveTo>
                  <a:pt x="316" y="99"/>
                </a:moveTo>
                <a:cubicBezTo>
                  <a:pt x="313" y="99"/>
                  <a:pt x="311" y="98"/>
                  <a:pt x="310" y="96"/>
                </a:cubicBezTo>
                <a:cubicBezTo>
                  <a:pt x="309" y="93"/>
                  <a:pt x="310" y="89"/>
                  <a:pt x="313" y="88"/>
                </a:cubicBezTo>
                <a:cubicBezTo>
                  <a:pt x="316" y="86"/>
                  <a:pt x="319" y="87"/>
                  <a:pt x="321" y="90"/>
                </a:cubicBezTo>
                <a:cubicBezTo>
                  <a:pt x="321" y="90"/>
                  <a:pt x="321" y="90"/>
                  <a:pt x="321" y="90"/>
                </a:cubicBezTo>
                <a:cubicBezTo>
                  <a:pt x="322" y="93"/>
                  <a:pt x="321" y="97"/>
                  <a:pt x="318" y="98"/>
                </a:cubicBezTo>
                <a:cubicBezTo>
                  <a:pt x="317" y="99"/>
                  <a:pt x="317" y="99"/>
                  <a:pt x="316" y="99"/>
                </a:cubicBezTo>
                <a:close/>
                <a:moveTo>
                  <a:pt x="47" y="67"/>
                </a:moveTo>
                <a:cubicBezTo>
                  <a:pt x="45" y="67"/>
                  <a:pt x="44" y="66"/>
                  <a:pt x="43" y="65"/>
                </a:cubicBezTo>
                <a:cubicBezTo>
                  <a:pt x="40" y="63"/>
                  <a:pt x="40" y="59"/>
                  <a:pt x="42" y="57"/>
                </a:cubicBezTo>
                <a:cubicBezTo>
                  <a:pt x="42" y="57"/>
                  <a:pt x="42" y="57"/>
                  <a:pt x="42" y="57"/>
                </a:cubicBezTo>
                <a:cubicBezTo>
                  <a:pt x="45" y="54"/>
                  <a:pt x="48" y="54"/>
                  <a:pt x="51" y="56"/>
                </a:cubicBezTo>
                <a:cubicBezTo>
                  <a:pt x="53" y="58"/>
                  <a:pt x="54" y="62"/>
                  <a:pt x="51" y="65"/>
                </a:cubicBezTo>
                <a:cubicBezTo>
                  <a:pt x="50" y="66"/>
                  <a:pt x="48" y="67"/>
                  <a:pt x="47" y="67"/>
                </a:cubicBezTo>
                <a:close/>
                <a:moveTo>
                  <a:pt x="293" y="66"/>
                </a:moveTo>
                <a:cubicBezTo>
                  <a:pt x="291" y="66"/>
                  <a:pt x="290" y="66"/>
                  <a:pt x="289" y="65"/>
                </a:cubicBezTo>
                <a:cubicBezTo>
                  <a:pt x="289" y="65"/>
                  <a:pt x="288" y="64"/>
                  <a:pt x="288" y="64"/>
                </a:cubicBezTo>
                <a:cubicBezTo>
                  <a:pt x="286" y="62"/>
                  <a:pt x="286" y="58"/>
                  <a:pt x="289" y="56"/>
                </a:cubicBezTo>
                <a:cubicBezTo>
                  <a:pt x="291" y="53"/>
                  <a:pt x="295" y="54"/>
                  <a:pt x="297" y="56"/>
                </a:cubicBezTo>
                <a:cubicBezTo>
                  <a:pt x="293" y="60"/>
                  <a:pt x="293" y="60"/>
                  <a:pt x="293" y="60"/>
                </a:cubicBezTo>
                <a:cubicBezTo>
                  <a:pt x="297" y="56"/>
                  <a:pt x="297" y="56"/>
                  <a:pt x="297" y="56"/>
                </a:cubicBezTo>
                <a:cubicBezTo>
                  <a:pt x="300" y="59"/>
                  <a:pt x="300" y="63"/>
                  <a:pt x="297" y="65"/>
                </a:cubicBezTo>
                <a:cubicBezTo>
                  <a:pt x="296" y="66"/>
                  <a:pt x="295" y="66"/>
                  <a:pt x="293" y="66"/>
                </a:cubicBezTo>
                <a:close/>
                <a:moveTo>
                  <a:pt x="76" y="41"/>
                </a:moveTo>
                <a:cubicBezTo>
                  <a:pt x="74" y="41"/>
                  <a:pt x="72" y="40"/>
                  <a:pt x="71" y="38"/>
                </a:cubicBezTo>
                <a:cubicBezTo>
                  <a:pt x="69" y="35"/>
                  <a:pt x="70" y="31"/>
                  <a:pt x="73" y="30"/>
                </a:cubicBezTo>
                <a:cubicBezTo>
                  <a:pt x="76" y="35"/>
                  <a:pt x="76" y="35"/>
                  <a:pt x="76" y="35"/>
                </a:cubicBezTo>
                <a:cubicBezTo>
                  <a:pt x="73" y="29"/>
                  <a:pt x="73" y="29"/>
                  <a:pt x="73" y="29"/>
                </a:cubicBezTo>
                <a:cubicBezTo>
                  <a:pt x="76" y="28"/>
                  <a:pt x="79" y="28"/>
                  <a:pt x="81" y="31"/>
                </a:cubicBezTo>
                <a:cubicBezTo>
                  <a:pt x="83" y="34"/>
                  <a:pt x="83" y="37"/>
                  <a:pt x="80" y="39"/>
                </a:cubicBezTo>
                <a:cubicBezTo>
                  <a:pt x="80" y="39"/>
                  <a:pt x="80" y="39"/>
                  <a:pt x="80" y="40"/>
                </a:cubicBezTo>
                <a:cubicBezTo>
                  <a:pt x="79" y="40"/>
                  <a:pt x="77" y="41"/>
                  <a:pt x="76" y="41"/>
                </a:cubicBezTo>
                <a:close/>
                <a:moveTo>
                  <a:pt x="263" y="40"/>
                </a:moveTo>
                <a:cubicBezTo>
                  <a:pt x="262" y="40"/>
                  <a:pt x="261" y="40"/>
                  <a:pt x="260" y="39"/>
                </a:cubicBezTo>
                <a:cubicBezTo>
                  <a:pt x="257" y="37"/>
                  <a:pt x="256" y="33"/>
                  <a:pt x="258" y="31"/>
                </a:cubicBezTo>
                <a:cubicBezTo>
                  <a:pt x="260" y="28"/>
                  <a:pt x="264" y="27"/>
                  <a:pt x="266" y="29"/>
                </a:cubicBezTo>
                <a:cubicBezTo>
                  <a:pt x="266" y="29"/>
                  <a:pt x="267" y="29"/>
                  <a:pt x="267" y="29"/>
                </a:cubicBezTo>
                <a:cubicBezTo>
                  <a:pt x="270" y="31"/>
                  <a:pt x="270" y="35"/>
                  <a:pt x="268" y="38"/>
                </a:cubicBezTo>
                <a:cubicBezTo>
                  <a:pt x="267" y="39"/>
                  <a:pt x="265" y="40"/>
                  <a:pt x="263" y="40"/>
                </a:cubicBezTo>
                <a:close/>
                <a:moveTo>
                  <a:pt x="112" y="22"/>
                </a:moveTo>
                <a:cubicBezTo>
                  <a:pt x="109" y="22"/>
                  <a:pt x="107" y="20"/>
                  <a:pt x="106" y="18"/>
                </a:cubicBezTo>
                <a:cubicBezTo>
                  <a:pt x="105" y="15"/>
                  <a:pt x="106" y="12"/>
                  <a:pt x="109" y="10"/>
                </a:cubicBezTo>
                <a:cubicBezTo>
                  <a:pt x="109" y="10"/>
                  <a:pt x="109" y="10"/>
                  <a:pt x="110" y="10"/>
                </a:cubicBezTo>
                <a:cubicBezTo>
                  <a:pt x="113" y="9"/>
                  <a:pt x="116" y="11"/>
                  <a:pt x="117" y="14"/>
                </a:cubicBezTo>
                <a:cubicBezTo>
                  <a:pt x="118" y="17"/>
                  <a:pt x="117" y="20"/>
                  <a:pt x="114" y="22"/>
                </a:cubicBezTo>
                <a:cubicBezTo>
                  <a:pt x="113" y="22"/>
                  <a:pt x="112" y="22"/>
                  <a:pt x="112" y="22"/>
                </a:cubicBezTo>
                <a:close/>
                <a:moveTo>
                  <a:pt x="228" y="22"/>
                </a:moveTo>
                <a:cubicBezTo>
                  <a:pt x="228" y="22"/>
                  <a:pt x="227" y="22"/>
                  <a:pt x="226" y="21"/>
                </a:cubicBezTo>
                <a:cubicBezTo>
                  <a:pt x="226" y="21"/>
                  <a:pt x="226" y="21"/>
                  <a:pt x="226" y="21"/>
                </a:cubicBezTo>
                <a:cubicBezTo>
                  <a:pt x="223" y="20"/>
                  <a:pt x="221" y="17"/>
                  <a:pt x="222" y="14"/>
                </a:cubicBezTo>
                <a:cubicBezTo>
                  <a:pt x="223" y="10"/>
                  <a:pt x="227" y="9"/>
                  <a:pt x="230" y="10"/>
                </a:cubicBezTo>
                <a:cubicBezTo>
                  <a:pt x="228" y="16"/>
                  <a:pt x="228" y="16"/>
                  <a:pt x="228" y="16"/>
                </a:cubicBezTo>
                <a:cubicBezTo>
                  <a:pt x="230" y="10"/>
                  <a:pt x="230" y="10"/>
                  <a:pt x="230" y="10"/>
                </a:cubicBezTo>
                <a:cubicBezTo>
                  <a:pt x="233" y="11"/>
                  <a:pt x="235" y="15"/>
                  <a:pt x="234" y="18"/>
                </a:cubicBezTo>
                <a:cubicBezTo>
                  <a:pt x="233" y="20"/>
                  <a:pt x="231" y="22"/>
                  <a:pt x="228" y="22"/>
                </a:cubicBezTo>
                <a:close/>
                <a:moveTo>
                  <a:pt x="150" y="12"/>
                </a:moveTo>
                <a:cubicBezTo>
                  <a:pt x="147" y="12"/>
                  <a:pt x="144" y="10"/>
                  <a:pt x="144" y="7"/>
                </a:cubicBezTo>
                <a:cubicBezTo>
                  <a:pt x="143" y="4"/>
                  <a:pt x="146" y="1"/>
                  <a:pt x="149" y="1"/>
                </a:cubicBezTo>
                <a:cubicBezTo>
                  <a:pt x="150" y="6"/>
                  <a:pt x="150" y="6"/>
                  <a:pt x="150" y="6"/>
                </a:cubicBezTo>
                <a:cubicBezTo>
                  <a:pt x="149" y="0"/>
                  <a:pt x="149" y="0"/>
                  <a:pt x="149" y="0"/>
                </a:cubicBezTo>
                <a:cubicBezTo>
                  <a:pt x="153" y="0"/>
                  <a:pt x="156" y="2"/>
                  <a:pt x="156" y="6"/>
                </a:cubicBezTo>
                <a:cubicBezTo>
                  <a:pt x="156" y="9"/>
                  <a:pt x="154" y="12"/>
                  <a:pt x="151" y="12"/>
                </a:cubicBezTo>
                <a:cubicBezTo>
                  <a:pt x="151" y="12"/>
                  <a:pt x="150" y="12"/>
                  <a:pt x="150" y="12"/>
                </a:cubicBezTo>
                <a:cubicBezTo>
                  <a:pt x="150" y="12"/>
                  <a:pt x="150" y="12"/>
                  <a:pt x="150" y="12"/>
                </a:cubicBezTo>
                <a:close/>
                <a:moveTo>
                  <a:pt x="190" y="12"/>
                </a:moveTo>
                <a:cubicBezTo>
                  <a:pt x="190" y="12"/>
                  <a:pt x="189" y="12"/>
                  <a:pt x="189" y="12"/>
                </a:cubicBezTo>
                <a:cubicBezTo>
                  <a:pt x="189" y="12"/>
                  <a:pt x="189" y="12"/>
                  <a:pt x="189" y="12"/>
                </a:cubicBezTo>
                <a:cubicBezTo>
                  <a:pt x="185" y="12"/>
                  <a:pt x="183" y="9"/>
                  <a:pt x="183" y="6"/>
                </a:cubicBezTo>
                <a:cubicBezTo>
                  <a:pt x="184" y="2"/>
                  <a:pt x="187" y="0"/>
                  <a:pt x="190" y="0"/>
                </a:cubicBezTo>
                <a:cubicBezTo>
                  <a:pt x="189" y="6"/>
                  <a:pt x="189" y="6"/>
                  <a:pt x="189" y="6"/>
                </a:cubicBezTo>
                <a:cubicBezTo>
                  <a:pt x="190" y="0"/>
                  <a:pt x="190" y="0"/>
                  <a:pt x="190" y="0"/>
                </a:cubicBezTo>
                <a:cubicBezTo>
                  <a:pt x="194" y="1"/>
                  <a:pt x="196" y="4"/>
                  <a:pt x="196" y="7"/>
                </a:cubicBezTo>
                <a:cubicBezTo>
                  <a:pt x="195" y="10"/>
                  <a:pt x="193" y="12"/>
                  <a:pt x="190" y="12"/>
                </a:cubicBezTo>
                <a:close/>
              </a:path>
            </a:pathLst>
          </a:custGeom>
          <a:solidFill>
            <a:srgbClr val="F8EC7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panose="020B0604020202020204"/>
              <a:ea typeface="Arial" panose="020B0604020202020204"/>
              <a:cs typeface="Arial" panose="020B0604020202020204"/>
              <a:sym typeface="Arial" panose="020B0604020202020204"/>
            </a:endParaRPr>
          </a:p>
        </p:txBody>
      </p:sp>
      <p:sp>
        <p:nvSpPr>
          <p:cNvPr id="386" name="Google Shape;386;p21"/>
          <p:cNvSpPr/>
          <p:nvPr/>
        </p:nvSpPr>
        <p:spPr>
          <a:xfrm>
            <a:off x="2828925" y="411163"/>
            <a:ext cx="6184900" cy="6199187"/>
          </a:xfrm>
          <a:custGeom>
            <a:avLst/>
            <a:gdLst/>
            <a:ahLst/>
            <a:cxnLst/>
            <a:rect l="l" t="t" r="r" b="b"/>
            <a:pathLst>
              <a:path w="508" h="509" extrusionOk="0">
                <a:moveTo>
                  <a:pt x="263" y="509"/>
                </a:moveTo>
                <a:cubicBezTo>
                  <a:pt x="260" y="509"/>
                  <a:pt x="258" y="507"/>
                  <a:pt x="257" y="504"/>
                </a:cubicBezTo>
                <a:cubicBezTo>
                  <a:pt x="257" y="500"/>
                  <a:pt x="260" y="498"/>
                  <a:pt x="263" y="498"/>
                </a:cubicBezTo>
                <a:cubicBezTo>
                  <a:pt x="266" y="498"/>
                  <a:pt x="269" y="500"/>
                  <a:pt x="269" y="503"/>
                </a:cubicBezTo>
                <a:cubicBezTo>
                  <a:pt x="269" y="506"/>
                  <a:pt x="267" y="509"/>
                  <a:pt x="264" y="509"/>
                </a:cubicBezTo>
                <a:cubicBezTo>
                  <a:pt x="263" y="509"/>
                  <a:pt x="263" y="509"/>
                  <a:pt x="263" y="509"/>
                </a:cubicBezTo>
                <a:cubicBezTo>
                  <a:pt x="263" y="509"/>
                  <a:pt x="263" y="509"/>
                  <a:pt x="263" y="509"/>
                </a:cubicBezTo>
                <a:close/>
                <a:moveTo>
                  <a:pt x="225" y="508"/>
                </a:moveTo>
                <a:cubicBezTo>
                  <a:pt x="225" y="508"/>
                  <a:pt x="225" y="508"/>
                  <a:pt x="225" y="508"/>
                </a:cubicBezTo>
                <a:cubicBezTo>
                  <a:pt x="224" y="508"/>
                  <a:pt x="224" y="508"/>
                  <a:pt x="224" y="508"/>
                </a:cubicBezTo>
                <a:cubicBezTo>
                  <a:pt x="221" y="507"/>
                  <a:pt x="219" y="504"/>
                  <a:pt x="219" y="501"/>
                </a:cubicBezTo>
                <a:cubicBezTo>
                  <a:pt x="220" y="498"/>
                  <a:pt x="222" y="496"/>
                  <a:pt x="226" y="496"/>
                </a:cubicBezTo>
                <a:cubicBezTo>
                  <a:pt x="226" y="496"/>
                  <a:pt x="226" y="496"/>
                  <a:pt x="226" y="496"/>
                </a:cubicBezTo>
                <a:cubicBezTo>
                  <a:pt x="229" y="497"/>
                  <a:pt x="231" y="500"/>
                  <a:pt x="231" y="503"/>
                </a:cubicBezTo>
                <a:cubicBezTo>
                  <a:pt x="231" y="505"/>
                  <a:pt x="228" y="508"/>
                  <a:pt x="225" y="508"/>
                </a:cubicBezTo>
                <a:close/>
                <a:moveTo>
                  <a:pt x="301" y="505"/>
                </a:moveTo>
                <a:cubicBezTo>
                  <a:pt x="298" y="505"/>
                  <a:pt x="296" y="503"/>
                  <a:pt x="295" y="500"/>
                </a:cubicBezTo>
                <a:cubicBezTo>
                  <a:pt x="295" y="497"/>
                  <a:pt x="297" y="494"/>
                  <a:pt x="300" y="494"/>
                </a:cubicBezTo>
                <a:cubicBezTo>
                  <a:pt x="300" y="494"/>
                  <a:pt x="300" y="494"/>
                  <a:pt x="300" y="494"/>
                </a:cubicBezTo>
                <a:cubicBezTo>
                  <a:pt x="303" y="493"/>
                  <a:pt x="306" y="495"/>
                  <a:pt x="307" y="498"/>
                </a:cubicBezTo>
                <a:cubicBezTo>
                  <a:pt x="307" y="501"/>
                  <a:pt x="305" y="504"/>
                  <a:pt x="302" y="505"/>
                </a:cubicBezTo>
                <a:cubicBezTo>
                  <a:pt x="302" y="505"/>
                  <a:pt x="302" y="505"/>
                  <a:pt x="302" y="505"/>
                </a:cubicBezTo>
                <a:cubicBezTo>
                  <a:pt x="302" y="505"/>
                  <a:pt x="301" y="505"/>
                  <a:pt x="301" y="505"/>
                </a:cubicBezTo>
                <a:close/>
                <a:moveTo>
                  <a:pt x="188" y="500"/>
                </a:moveTo>
                <a:cubicBezTo>
                  <a:pt x="187" y="500"/>
                  <a:pt x="187" y="500"/>
                  <a:pt x="186" y="500"/>
                </a:cubicBezTo>
                <a:cubicBezTo>
                  <a:pt x="186" y="500"/>
                  <a:pt x="186" y="500"/>
                  <a:pt x="186" y="500"/>
                </a:cubicBezTo>
                <a:cubicBezTo>
                  <a:pt x="183" y="499"/>
                  <a:pt x="181" y="496"/>
                  <a:pt x="182" y="493"/>
                </a:cubicBezTo>
                <a:cubicBezTo>
                  <a:pt x="183" y="490"/>
                  <a:pt x="186" y="488"/>
                  <a:pt x="189" y="489"/>
                </a:cubicBezTo>
                <a:cubicBezTo>
                  <a:pt x="189" y="489"/>
                  <a:pt x="189" y="489"/>
                  <a:pt x="189" y="489"/>
                </a:cubicBezTo>
                <a:cubicBezTo>
                  <a:pt x="192" y="490"/>
                  <a:pt x="194" y="493"/>
                  <a:pt x="193" y="496"/>
                </a:cubicBezTo>
                <a:cubicBezTo>
                  <a:pt x="193" y="499"/>
                  <a:pt x="190" y="500"/>
                  <a:pt x="188" y="500"/>
                </a:cubicBezTo>
                <a:close/>
                <a:moveTo>
                  <a:pt x="338" y="495"/>
                </a:moveTo>
                <a:cubicBezTo>
                  <a:pt x="335" y="495"/>
                  <a:pt x="333" y="493"/>
                  <a:pt x="332" y="491"/>
                </a:cubicBezTo>
                <a:cubicBezTo>
                  <a:pt x="331" y="488"/>
                  <a:pt x="333" y="485"/>
                  <a:pt x="336" y="484"/>
                </a:cubicBezTo>
                <a:cubicBezTo>
                  <a:pt x="336" y="484"/>
                  <a:pt x="336" y="484"/>
                  <a:pt x="336" y="484"/>
                </a:cubicBezTo>
                <a:cubicBezTo>
                  <a:pt x="339" y="483"/>
                  <a:pt x="342" y="484"/>
                  <a:pt x="343" y="487"/>
                </a:cubicBezTo>
                <a:cubicBezTo>
                  <a:pt x="344" y="490"/>
                  <a:pt x="343" y="493"/>
                  <a:pt x="340" y="494"/>
                </a:cubicBezTo>
                <a:cubicBezTo>
                  <a:pt x="340" y="494"/>
                  <a:pt x="340" y="494"/>
                  <a:pt x="340" y="494"/>
                </a:cubicBezTo>
                <a:cubicBezTo>
                  <a:pt x="339" y="495"/>
                  <a:pt x="338" y="495"/>
                  <a:pt x="338" y="495"/>
                </a:cubicBezTo>
                <a:close/>
                <a:moveTo>
                  <a:pt x="152" y="488"/>
                </a:moveTo>
                <a:cubicBezTo>
                  <a:pt x="151" y="488"/>
                  <a:pt x="151" y="487"/>
                  <a:pt x="150" y="487"/>
                </a:cubicBezTo>
                <a:cubicBezTo>
                  <a:pt x="149" y="487"/>
                  <a:pt x="149" y="487"/>
                  <a:pt x="149" y="487"/>
                </a:cubicBezTo>
                <a:cubicBezTo>
                  <a:pt x="147" y="486"/>
                  <a:pt x="145" y="482"/>
                  <a:pt x="147" y="479"/>
                </a:cubicBezTo>
                <a:cubicBezTo>
                  <a:pt x="148" y="477"/>
                  <a:pt x="151" y="475"/>
                  <a:pt x="154" y="477"/>
                </a:cubicBezTo>
                <a:cubicBezTo>
                  <a:pt x="157" y="478"/>
                  <a:pt x="158" y="481"/>
                  <a:pt x="157" y="484"/>
                </a:cubicBezTo>
                <a:cubicBezTo>
                  <a:pt x="156" y="486"/>
                  <a:pt x="154" y="488"/>
                  <a:pt x="152" y="488"/>
                </a:cubicBezTo>
                <a:close/>
                <a:moveTo>
                  <a:pt x="372" y="479"/>
                </a:moveTo>
                <a:cubicBezTo>
                  <a:pt x="370" y="479"/>
                  <a:pt x="368" y="478"/>
                  <a:pt x="367" y="476"/>
                </a:cubicBezTo>
                <a:cubicBezTo>
                  <a:pt x="366" y="473"/>
                  <a:pt x="367" y="470"/>
                  <a:pt x="370" y="469"/>
                </a:cubicBezTo>
                <a:cubicBezTo>
                  <a:pt x="370" y="468"/>
                  <a:pt x="370" y="468"/>
                  <a:pt x="370" y="468"/>
                </a:cubicBezTo>
                <a:cubicBezTo>
                  <a:pt x="373" y="467"/>
                  <a:pt x="376" y="468"/>
                  <a:pt x="378" y="471"/>
                </a:cubicBezTo>
                <a:cubicBezTo>
                  <a:pt x="379" y="473"/>
                  <a:pt x="378" y="477"/>
                  <a:pt x="375" y="478"/>
                </a:cubicBezTo>
                <a:cubicBezTo>
                  <a:pt x="375" y="478"/>
                  <a:pt x="375" y="478"/>
                  <a:pt x="375" y="478"/>
                </a:cubicBezTo>
                <a:cubicBezTo>
                  <a:pt x="374" y="479"/>
                  <a:pt x="373" y="479"/>
                  <a:pt x="372" y="479"/>
                </a:cubicBezTo>
                <a:close/>
                <a:moveTo>
                  <a:pt x="119" y="469"/>
                </a:moveTo>
                <a:cubicBezTo>
                  <a:pt x="118" y="469"/>
                  <a:pt x="117" y="469"/>
                  <a:pt x="116" y="468"/>
                </a:cubicBezTo>
                <a:cubicBezTo>
                  <a:pt x="116" y="468"/>
                  <a:pt x="115" y="468"/>
                  <a:pt x="115" y="468"/>
                </a:cubicBezTo>
                <a:cubicBezTo>
                  <a:pt x="113" y="467"/>
                  <a:pt x="112" y="463"/>
                  <a:pt x="114" y="461"/>
                </a:cubicBezTo>
                <a:cubicBezTo>
                  <a:pt x="115" y="458"/>
                  <a:pt x="119" y="457"/>
                  <a:pt x="121" y="459"/>
                </a:cubicBezTo>
                <a:cubicBezTo>
                  <a:pt x="122" y="459"/>
                  <a:pt x="122" y="459"/>
                  <a:pt x="122" y="459"/>
                </a:cubicBezTo>
                <a:cubicBezTo>
                  <a:pt x="124" y="461"/>
                  <a:pt x="125" y="464"/>
                  <a:pt x="123" y="467"/>
                </a:cubicBezTo>
                <a:cubicBezTo>
                  <a:pt x="122" y="468"/>
                  <a:pt x="120" y="469"/>
                  <a:pt x="119" y="469"/>
                </a:cubicBezTo>
                <a:close/>
                <a:moveTo>
                  <a:pt x="404" y="458"/>
                </a:moveTo>
                <a:cubicBezTo>
                  <a:pt x="403" y="458"/>
                  <a:pt x="401" y="458"/>
                  <a:pt x="400" y="456"/>
                </a:cubicBezTo>
                <a:cubicBezTo>
                  <a:pt x="398" y="454"/>
                  <a:pt x="399" y="450"/>
                  <a:pt x="401" y="448"/>
                </a:cubicBezTo>
                <a:cubicBezTo>
                  <a:pt x="403" y="446"/>
                  <a:pt x="407" y="447"/>
                  <a:pt x="409" y="449"/>
                </a:cubicBezTo>
                <a:cubicBezTo>
                  <a:pt x="411" y="452"/>
                  <a:pt x="411" y="455"/>
                  <a:pt x="408" y="457"/>
                </a:cubicBezTo>
                <a:cubicBezTo>
                  <a:pt x="408" y="457"/>
                  <a:pt x="408" y="457"/>
                  <a:pt x="408" y="457"/>
                </a:cubicBezTo>
                <a:cubicBezTo>
                  <a:pt x="407" y="458"/>
                  <a:pt x="405" y="458"/>
                  <a:pt x="404" y="458"/>
                </a:cubicBezTo>
                <a:close/>
                <a:moveTo>
                  <a:pt x="88" y="446"/>
                </a:moveTo>
                <a:cubicBezTo>
                  <a:pt x="87" y="446"/>
                  <a:pt x="86" y="446"/>
                  <a:pt x="85" y="445"/>
                </a:cubicBezTo>
                <a:cubicBezTo>
                  <a:pt x="84" y="445"/>
                  <a:pt x="84" y="445"/>
                  <a:pt x="84" y="445"/>
                </a:cubicBezTo>
                <a:cubicBezTo>
                  <a:pt x="82" y="443"/>
                  <a:pt x="82" y="439"/>
                  <a:pt x="84" y="437"/>
                </a:cubicBezTo>
                <a:cubicBezTo>
                  <a:pt x="86" y="434"/>
                  <a:pt x="89" y="434"/>
                  <a:pt x="92" y="436"/>
                </a:cubicBezTo>
                <a:cubicBezTo>
                  <a:pt x="94" y="438"/>
                  <a:pt x="94" y="442"/>
                  <a:pt x="92" y="444"/>
                </a:cubicBezTo>
                <a:cubicBezTo>
                  <a:pt x="91" y="446"/>
                  <a:pt x="90" y="446"/>
                  <a:pt x="88" y="446"/>
                </a:cubicBezTo>
                <a:close/>
                <a:moveTo>
                  <a:pt x="433" y="433"/>
                </a:moveTo>
                <a:cubicBezTo>
                  <a:pt x="431" y="433"/>
                  <a:pt x="430" y="433"/>
                  <a:pt x="429" y="432"/>
                </a:cubicBezTo>
                <a:cubicBezTo>
                  <a:pt x="427" y="429"/>
                  <a:pt x="427" y="426"/>
                  <a:pt x="429" y="424"/>
                </a:cubicBezTo>
                <a:cubicBezTo>
                  <a:pt x="431" y="421"/>
                  <a:pt x="435" y="421"/>
                  <a:pt x="437" y="423"/>
                </a:cubicBezTo>
                <a:cubicBezTo>
                  <a:pt x="439" y="425"/>
                  <a:pt x="439" y="429"/>
                  <a:pt x="437" y="431"/>
                </a:cubicBezTo>
                <a:cubicBezTo>
                  <a:pt x="437" y="431"/>
                  <a:pt x="437" y="431"/>
                  <a:pt x="437" y="431"/>
                </a:cubicBezTo>
                <a:cubicBezTo>
                  <a:pt x="436" y="433"/>
                  <a:pt x="434" y="433"/>
                  <a:pt x="433" y="433"/>
                </a:cubicBezTo>
                <a:close/>
                <a:moveTo>
                  <a:pt x="62" y="419"/>
                </a:moveTo>
                <a:cubicBezTo>
                  <a:pt x="60" y="419"/>
                  <a:pt x="59" y="418"/>
                  <a:pt x="58" y="417"/>
                </a:cubicBezTo>
                <a:cubicBezTo>
                  <a:pt x="57" y="417"/>
                  <a:pt x="57" y="417"/>
                  <a:pt x="57" y="417"/>
                </a:cubicBezTo>
                <a:cubicBezTo>
                  <a:pt x="55" y="414"/>
                  <a:pt x="56" y="411"/>
                  <a:pt x="58" y="409"/>
                </a:cubicBezTo>
                <a:cubicBezTo>
                  <a:pt x="60" y="407"/>
                  <a:pt x="64" y="407"/>
                  <a:pt x="66" y="409"/>
                </a:cubicBezTo>
                <a:cubicBezTo>
                  <a:pt x="66" y="410"/>
                  <a:pt x="66" y="410"/>
                  <a:pt x="66" y="410"/>
                </a:cubicBezTo>
                <a:cubicBezTo>
                  <a:pt x="68" y="412"/>
                  <a:pt x="68" y="416"/>
                  <a:pt x="65" y="418"/>
                </a:cubicBezTo>
                <a:cubicBezTo>
                  <a:pt x="64" y="418"/>
                  <a:pt x="63" y="419"/>
                  <a:pt x="62" y="419"/>
                </a:cubicBezTo>
                <a:close/>
                <a:moveTo>
                  <a:pt x="457" y="404"/>
                </a:moveTo>
                <a:cubicBezTo>
                  <a:pt x="456" y="404"/>
                  <a:pt x="455" y="403"/>
                  <a:pt x="454" y="403"/>
                </a:cubicBezTo>
                <a:cubicBezTo>
                  <a:pt x="451" y="401"/>
                  <a:pt x="451" y="397"/>
                  <a:pt x="452" y="395"/>
                </a:cubicBezTo>
                <a:cubicBezTo>
                  <a:pt x="453" y="395"/>
                  <a:pt x="453" y="395"/>
                  <a:pt x="453" y="395"/>
                </a:cubicBezTo>
                <a:cubicBezTo>
                  <a:pt x="455" y="392"/>
                  <a:pt x="458" y="391"/>
                  <a:pt x="461" y="393"/>
                </a:cubicBezTo>
                <a:cubicBezTo>
                  <a:pt x="463" y="395"/>
                  <a:pt x="464" y="399"/>
                  <a:pt x="462" y="401"/>
                </a:cubicBezTo>
                <a:cubicBezTo>
                  <a:pt x="462" y="401"/>
                  <a:pt x="462" y="401"/>
                  <a:pt x="462" y="401"/>
                </a:cubicBezTo>
                <a:cubicBezTo>
                  <a:pt x="461" y="403"/>
                  <a:pt x="459" y="404"/>
                  <a:pt x="457" y="404"/>
                </a:cubicBezTo>
                <a:close/>
                <a:moveTo>
                  <a:pt x="40" y="388"/>
                </a:moveTo>
                <a:cubicBezTo>
                  <a:pt x="38" y="388"/>
                  <a:pt x="36" y="387"/>
                  <a:pt x="35" y="385"/>
                </a:cubicBezTo>
                <a:cubicBezTo>
                  <a:pt x="35" y="385"/>
                  <a:pt x="35" y="385"/>
                  <a:pt x="35" y="385"/>
                </a:cubicBezTo>
                <a:cubicBezTo>
                  <a:pt x="33" y="382"/>
                  <a:pt x="34" y="379"/>
                  <a:pt x="37" y="377"/>
                </a:cubicBezTo>
                <a:cubicBezTo>
                  <a:pt x="40" y="375"/>
                  <a:pt x="43" y="376"/>
                  <a:pt x="45" y="379"/>
                </a:cubicBezTo>
                <a:cubicBezTo>
                  <a:pt x="46" y="382"/>
                  <a:pt x="45" y="385"/>
                  <a:pt x="43" y="387"/>
                </a:cubicBezTo>
                <a:cubicBezTo>
                  <a:pt x="42" y="387"/>
                  <a:pt x="41" y="388"/>
                  <a:pt x="40" y="388"/>
                </a:cubicBezTo>
                <a:close/>
                <a:moveTo>
                  <a:pt x="477" y="371"/>
                </a:moveTo>
                <a:cubicBezTo>
                  <a:pt x="476" y="371"/>
                  <a:pt x="475" y="371"/>
                  <a:pt x="474" y="370"/>
                </a:cubicBezTo>
                <a:cubicBezTo>
                  <a:pt x="471" y="369"/>
                  <a:pt x="470" y="366"/>
                  <a:pt x="472" y="363"/>
                </a:cubicBezTo>
                <a:cubicBezTo>
                  <a:pt x="473" y="360"/>
                  <a:pt x="476" y="359"/>
                  <a:pt x="479" y="360"/>
                </a:cubicBezTo>
                <a:cubicBezTo>
                  <a:pt x="482" y="362"/>
                  <a:pt x="483" y="365"/>
                  <a:pt x="482" y="368"/>
                </a:cubicBezTo>
                <a:cubicBezTo>
                  <a:pt x="482" y="368"/>
                  <a:pt x="482" y="368"/>
                  <a:pt x="482" y="368"/>
                </a:cubicBezTo>
                <a:cubicBezTo>
                  <a:pt x="481" y="370"/>
                  <a:pt x="479" y="371"/>
                  <a:pt x="477" y="371"/>
                </a:cubicBezTo>
                <a:close/>
                <a:moveTo>
                  <a:pt x="23" y="354"/>
                </a:moveTo>
                <a:cubicBezTo>
                  <a:pt x="21" y="354"/>
                  <a:pt x="19" y="352"/>
                  <a:pt x="18" y="350"/>
                </a:cubicBezTo>
                <a:cubicBezTo>
                  <a:pt x="18" y="350"/>
                  <a:pt x="18" y="350"/>
                  <a:pt x="18" y="350"/>
                </a:cubicBezTo>
                <a:cubicBezTo>
                  <a:pt x="16" y="347"/>
                  <a:pt x="18" y="344"/>
                  <a:pt x="21" y="343"/>
                </a:cubicBezTo>
                <a:cubicBezTo>
                  <a:pt x="24" y="341"/>
                  <a:pt x="27" y="343"/>
                  <a:pt x="28" y="346"/>
                </a:cubicBezTo>
                <a:cubicBezTo>
                  <a:pt x="28" y="346"/>
                  <a:pt x="28" y="346"/>
                  <a:pt x="28" y="346"/>
                </a:cubicBezTo>
                <a:cubicBezTo>
                  <a:pt x="29" y="349"/>
                  <a:pt x="28" y="352"/>
                  <a:pt x="25" y="353"/>
                </a:cubicBezTo>
                <a:cubicBezTo>
                  <a:pt x="24" y="354"/>
                  <a:pt x="24" y="354"/>
                  <a:pt x="23" y="354"/>
                </a:cubicBezTo>
                <a:close/>
                <a:moveTo>
                  <a:pt x="491" y="336"/>
                </a:moveTo>
                <a:cubicBezTo>
                  <a:pt x="490" y="336"/>
                  <a:pt x="490" y="336"/>
                  <a:pt x="489" y="335"/>
                </a:cubicBezTo>
                <a:cubicBezTo>
                  <a:pt x="486" y="334"/>
                  <a:pt x="485" y="331"/>
                  <a:pt x="486" y="328"/>
                </a:cubicBezTo>
                <a:cubicBezTo>
                  <a:pt x="487" y="325"/>
                  <a:pt x="490" y="324"/>
                  <a:pt x="493" y="325"/>
                </a:cubicBezTo>
                <a:cubicBezTo>
                  <a:pt x="496" y="325"/>
                  <a:pt x="497" y="328"/>
                  <a:pt x="496" y="331"/>
                </a:cubicBezTo>
                <a:cubicBezTo>
                  <a:pt x="496" y="332"/>
                  <a:pt x="496" y="332"/>
                  <a:pt x="496" y="332"/>
                </a:cubicBezTo>
                <a:cubicBezTo>
                  <a:pt x="495" y="334"/>
                  <a:pt x="493" y="336"/>
                  <a:pt x="491" y="336"/>
                </a:cubicBezTo>
                <a:close/>
                <a:moveTo>
                  <a:pt x="11" y="317"/>
                </a:moveTo>
                <a:cubicBezTo>
                  <a:pt x="9" y="317"/>
                  <a:pt x="7" y="316"/>
                  <a:pt x="6" y="313"/>
                </a:cubicBezTo>
                <a:cubicBezTo>
                  <a:pt x="6" y="313"/>
                  <a:pt x="6" y="313"/>
                  <a:pt x="6" y="313"/>
                </a:cubicBezTo>
                <a:cubicBezTo>
                  <a:pt x="5" y="310"/>
                  <a:pt x="7" y="307"/>
                  <a:pt x="10" y="306"/>
                </a:cubicBezTo>
                <a:cubicBezTo>
                  <a:pt x="13" y="305"/>
                  <a:pt x="16" y="307"/>
                  <a:pt x="17" y="310"/>
                </a:cubicBezTo>
                <a:cubicBezTo>
                  <a:pt x="17" y="310"/>
                  <a:pt x="17" y="310"/>
                  <a:pt x="17" y="310"/>
                </a:cubicBezTo>
                <a:cubicBezTo>
                  <a:pt x="18" y="313"/>
                  <a:pt x="16" y="317"/>
                  <a:pt x="13" y="317"/>
                </a:cubicBezTo>
                <a:cubicBezTo>
                  <a:pt x="12" y="317"/>
                  <a:pt x="12" y="317"/>
                  <a:pt x="11" y="317"/>
                </a:cubicBezTo>
                <a:close/>
                <a:moveTo>
                  <a:pt x="500" y="299"/>
                </a:moveTo>
                <a:cubicBezTo>
                  <a:pt x="499" y="299"/>
                  <a:pt x="499" y="299"/>
                  <a:pt x="499" y="299"/>
                </a:cubicBezTo>
                <a:cubicBezTo>
                  <a:pt x="496" y="298"/>
                  <a:pt x="494" y="295"/>
                  <a:pt x="494" y="292"/>
                </a:cubicBezTo>
                <a:cubicBezTo>
                  <a:pt x="495" y="289"/>
                  <a:pt x="497" y="287"/>
                  <a:pt x="500" y="287"/>
                </a:cubicBezTo>
                <a:cubicBezTo>
                  <a:pt x="504" y="288"/>
                  <a:pt x="506" y="290"/>
                  <a:pt x="505" y="293"/>
                </a:cubicBezTo>
                <a:cubicBezTo>
                  <a:pt x="505" y="294"/>
                  <a:pt x="505" y="294"/>
                  <a:pt x="505" y="294"/>
                </a:cubicBezTo>
                <a:cubicBezTo>
                  <a:pt x="505" y="297"/>
                  <a:pt x="502" y="299"/>
                  <a:pt x="500" y="299"/>
                </a:cubicBezTo>
                <a:close/>
                <a:moveTo>
                  <a:pt x="6" y="280"/>
                </a:moveTo>
                <a:cubicBezTo>
                  <a:pt x="3" y="280"/>
                  <a:pt x="0" y="278"/>
                  <a:pt x="0" y="275"/>
                </a:cubicBezTo>
                <a:cubicBezTo>
                  <a:pt x="0" y="274"/>
                  <a:pt x="0" y="274"/>
                  <a:pt x="0" y="274"/>
                </a:cubicBezTo>
                <a:cubicBezTo>
                  <a:pt x="0" y="271"/>
                  <a:pt x="2" y="268"/>
                  <a:pt x="5" y="268"/>
                </a:cubicBezTo>
                <a:cubicBezTo>
                  <a:pt x="8" y="268"/>
                  <a:pt x="11" y="270"/>
                  <a:pt x="11" y="273"/>
                </a:cubicBezTo>
                <a:cubicBezTo>
                  <a:pt x="11" y="277"/>
                  <a:pt x="9" y="279"/>
                  <a:pt x="6" y="280"/>
                </a:cubicBezTo>
                <a:cubicBezTo>
                  <a:pt x="6" y="280"/>
                  <a:pt x="6" y="280"/>
                  <a:pt x="6" y="280"/>
                </a:cubicBezTo>
                <a:close/>
                <a:moveTo>
                  <a:pt x="503" y="261"/>
                </a:moveTo>
                <a:cubicBezTo>
                  <a:pt x="499" y="261"/>
                  <a:pt x="497" y="258"/>
                  <a:pt x="497" y="255"/>
                </a:cubicBezTo>
                <a:cubicBezTo>
                  <a:pt x="497" y="255"/>
                  <a:pt x="497" y="255"/>
                  <a:pt x="497" y="255"/>
                </a:cubicBezTo>
                <a:cubicBezTo>
                  <a:pt x="497" y="255"/>
                  <a:pt x="497" y="255"/>
                  <a:pt x="497" y="255"/>
                </a:cubicBezTo>
                <a:cubicBezTo>
                  <a:pt x="497" y="255"/>
                  <a:pt x="497" y="254"/>
                  <a:pt x="497" y="254"/>
                </a:cubicBezTo>
                <a:cubicBezTo>
                  <a:pt x="497" y="254"/>
                  <a:pt x="497" y="254"/>
                  <a:pt x="497" y="254"/>
                </a:cubicBezTo>
                <a:cubicBezTo>
                  <a:pt x="497" y="251"/>
                  <a:pt x="499" y="248"/>
                  <a:pt x="503" y="248"/>
                </a:cubicBezTo>
                <a:cubicBezTo>
                  <a:pt x="506" y="248"/>
                  <a:pt x="508" y="251"/>
                  <a:pt x="508" y="254"/>
                </a:cubicBezTo>
                <a:cubicBezTo>
                  <a:pt x="508" y="254"/>
                  <a:pt x="508" y="254"/>
                  <a:pt x="508" y="254"/>
                </a:cubicBezTo>
                <a:cubicBezTo>
                  <a:pt x="508" y="254"/>
                  <a:pt x="508" y="254"/>
                  <a:pt x="508" y="254"/>
                </a:cubicBezTo>
                <a:cubicBezTo>
                  <a:pt x="508" y="255"/>
                  <a:pt x="508" y="255"/>
                  <a:pt x="508" y="255"/>
                </a:cubicBezTo>
                <a:cubicBezTo>
                  <a:pt x="508" y="255"/>
                  <a:pt x="508" y="255"/>
                  <a:pt x="508" y="255"/>
                </a:cubicBezTo>
                <a:cubicBezTo>
                  <a:pt x="508" y="258"/>
                  <a:pt x="506" y="261"/>
                  <a:pt x="503" y="261"/>
                </a:cubicBezTo>
                <a:close/>
                <a:moveTo>
                  <a:pt x="6" y="242"/>
                </a:moveTo>
                <a:cubicBezTo>
                  <a:pt x="5" y="242"/>
                  <a:pt x="5" y="242"/>
                  <a:pt x="5" y="242"/>
                </a:cubicBezTo>
                <a:cubicBezTo>
                  <a:pt x="2" y="241"/>
                  <a:pt x="0" y="239"/>
                  <a:pt x="0" y="236"/>
                </a:cubicBezTo>
                <a:cubicBezTo>
                  <a:pt x="0" y="235"/>
                  <a:pt x="0" y="235"/>
                  <a:pt x="0" y="235"/>
                </a:cubicBezTo>
                <a:cubicBezTo>
                  <a:pt x="0" y="232"/>
                  <a:pt x="3" y="230"/>
                  <a:pt x="6" y="230"/>
                </a:cubicBezTo>
                <a:cubicBezTo>
                  <a:pt x="9" y="230"/>
                  <a:pt x="11" y="233"/>
                  <a:pt x="11" y="236"/>
                </a:cubicBezTo>
                <a:cubicBezTo>
                  <a:pt x="11" y="237"/>
                  <a:pt x="11" y="237"/>
                  <a:pt x="11" y="237"/>
                </a:cubicBezTo>
                <a:cubicBezTo>
                  <a:pt x="11" y="239"/>
                  <a:pt x="8" y="242"/>
                  <a:pt x="6" y="242"/>
                </a:cubicBezTo>
                <a:close/>
                <a:moveTo>
                  <a:pt x="500" y="222"/>
                </a:moveTo>
                <a:cubicBezTo>
                  <a:pt x="497" y="222"/>
                  <a:pt x="495" y="220"/>
                  <a:pt x="494" y="217"/>
                </a:cubicBezTo>
                <a:cubicBezTo>
                  <a:pt x="494" y="217"/>
                  <a:pt x="494" y="217"/>
                  <a:pt x="494" y="217"/>
                </a:cubicBezTo>
                <a:cubicBezTo>
                  <a:pt x="494" y="214"/>
                  <a:pt x="496" y="211"/>
                  <a:pt x="499" y="210"/>
                </a:cubicBezTo>
                <a:cubicBezTo>
                  <a:pt x="502" y="210"/>
                  <a:pt x="505" y="212"/>
                  <a:pt x="505" y="215"/>
                </a:cubicBezTo>
                <a:cubicBezTo>
                  <a:pt x="505" y="215"/>
                  <a:pt x="505" y="215"/>
                  <a:pt x="505" y="215"/>
                </a:cubicBezTo>
                <a:cubicBezTo>
                  <a:pt x="506" y="218"/>
                  <a:pt x="504" y="221"/>
                  <a:pt x="501" y="222"/>
                </a:cubicBezTo>
                <a:cubicBezTo>
                  <a:pt x="500" y="222"/>
                  <a:pt x="500" y="222"/>
                  <a:pt x="500" y="222"/>
                </a:cubicBezTo>
                <a:close/>
                <a:moveTo>
                  <a:pt x="11" y="204"/>
                </a:moveTo>
                <a:cubicBezTo>
                  <a:pt x="11" y="204"/>
                  <a:pt x="10" y="204"/>
                  <a:pt x="10" y="204"/>
                </a:cubicBezTo>
                <a:cubicBezTo>
                  <a:pt x="7" y="203"/>
                  <a:pt x="5" y="200"/>
                  <a:pt x="6" y="197"/>
                </a:cubicBezTo>
                <a:cubicBezTo>
                  <a:pt x="6" y="197"/>
                  <a:pt x="6" y="197"/>
                  <a:pt x="6" y="197"/>
                </a:cubicBezTo>
                <a:cubicBezTo>
                  <a:pt x="6" y="194"/>
                  <a:pt x="9" y="192"/>
                  <a:pt x="12" y="193"/>
                </a:cubicBezTo>
                <a:cubicBezTo>
                  <a:pt x="16" y="193"/>
                  <a:pt x="17" y="196"/>
                  <a:pt x="17" y="199"/>
                </a:cubicBezTo>
                <a:cubicBezTo>
                  <a:pt x="17" y="200"/>
                  <a:pt x="17" y="200"/>
                  <a:pt x="17" y="200"/>
                </a:cubicBezTo>
                <a:cubicBezTo>
                  <a:pt x="16" y="202"/>
                  <a:pt x="14" y="204"/>
                  <a:pt x="11" y="204"/>
                </a:cubicBezTo>
                <a:close/>
                <a:moveTo>
                  <a:pt x="491" y="185"/>
                </a:moveTo>
                <a:cubicBezTo>
                  <a:pt x="489" y="185"/>
                  <a:pt x="486" y="183"/>
                  <a:pt x="486" y="181"/>
                </a:cubicBezTo>
                <a:cubicBezTo>
                  <a:pt x="485" y="181"/>
                  <a:pt x="485" y="181"/>
                  <a:pt x="485" y="181"/>
                </a:cubicBezTo>
                <a:cubicBezTo>
                  <a:pt x="485" y="178"/>
                  <a:pt x="486" y="174"/>
                  <a:pt x="489" y="174"/>
                </a:cubicBezTo>
                <a:cubicBezTo>
                  <a:pt x="492" y="173"/>
                  <a:pt x="495" y="174"/>
                  <a:pt x="496" y="177"/>
                </a:cubicBezTo>
                <a:cubicBezTo>
                  <a:pt x="496" y="177"/>
                  <a:pt x="496" y="177"/>
                  <a:pt x="496" y="177"/>
                </a:cubicBezTo>
                <a:cubicBezTo>
                  <a:pt x="497" y="180"/>
                  <a:pt x="496" y="184"/>
                  <a:pt x="493" y="185"/>
                </a:cubicBezTo>
                <a:cubicBezTo>
                  <a:pt x="492" y="185"/>
                  <a:pt x="492" y="185"/>
                  <a:pt x="491" y="185"/>
                </a:cubicBezTo>
                <a:close/>
                <a:moveTo>
                  <a:pt x="23" y="168"/>
                </a:moveTo>
                <a:cubicBezTo>
                  <a:pt x="22" y="168"/>
                  <a:pt x="21" y="168"/>
                  <a:pt x="21" y="167"/>
                </a:cubicBezTo>
                <a:cubicBezTo>
                  <a:pt x="18" y="166"/>
                  <a:pt x="16" y="163"/>
                  <a:pt x="17" y="160"/>
                </a:cubicBezTo>
                <a:cubicBezTo>
                  <a:pt x="18" y="160"/>
                  <a:pt x="18" y="160"/>
                  <a:pt x="18" y="160"/>
                </a:cubicBezTo>
                <a:cubicBezTo>
                  <a:pt x="19" y="157"/>
                  <a:pt x="22" y="155"/>
                  <a:pt x="25" y="156"/>
                </a:cubicBezTo>
                <a:cubicBezTo>
                  <a:pt x="28" y="158"/>
                  <a:pt x="29" y="161"/>
                  <a:pt x="28" y="164"/>
                </a:cubicBezTo>
                <a:cubicBezTo>
                  <a:pt x="28" y="164"/>
                  <a:pt x="28" y="164"/>
                  <a:pt x="28" y="164"/>
                </a:cubicBezTo>
                <a:cubicBezTo>
                  <a:pt x="27" y="166"/>
                  <a:pt x="25" y="168"/>
                  <a:pt x="23" y="168"/>
                </a:cubicBezTo>
                <a:close/>
                <a:moveTo>
                  <a:pt x="477" y="150"/>
                </a:moveTo>
                <a:cubicBezTo>
                  <a:pt x="475" y="150"/>
                  <a:pt x="473" y="148"/>
                  <a:pt x="472" y="147"/>
                </a:cubicBezTo>
                <a:cubicBezTo>
                  <a:pt x="471" y="146"/>
                  <a:pt x="471" y="146"/>
                  <a:pt x="471" y="146"/>
                </a:cubicBezTo>
                <a:cubicBezTo>
                  <a:pt x="470" y="143"/>
                  <a:pt x="471" y="140"/>
                  <a:pt x="474" y="139"/>
                </a:cubicBezTo>
                <a:cubicBezTo>
                  <a:pt x="477" y="137"/>
                  <a:pt x="480" y="138"/>
                  <a:pt x="482" y="141"/>
                </a:cubicBezTo>
                <a:cubicBezTo>
                  <a:pt x="482" y="141"/>
                  <a:pt x="482" y="141"/>
                  <a:pt x="482" y="141"/>
                </a:cubicBezTo>
                <a:cubicBezTo>
                  <a:pt x="483" y="144"/>
                  <a:pt x="482" y="148"/>
                  <a:pt x="479" y="149"/>
                </a:cubicBezTo>
                <a:cubicBezTo>
                  <a:pt x="478" y="149"/>
                  <a:pt x="478" y="150"/>
                  <a:pt x="477" y="150"/>
                </a:cubicBezTo>
                <a:close/>
                <a:moveTo>
                  <a:pt x="40" y="133"/>
                </a:moveTo>
                <a:cubicBezTo>
                  <a:pt x="39" y="133"/>
                  <a:pt x="38" y="133"/>
                  <a:pt x="37" y="133"/>
                </a:cubicBezTo>
                <a:cubicBezTo>
                  <a:pt x="34" y="131"/>
                  <a:pt x="33" y="128"/>
                  <a:pt x="35" y="125"/>
                </a:cubicBezTo>
                <a:cubicBezTo>
                  <a:pt x="35" y="125"/>
                  <a:pt x="35" y="125"/>
                  <a:pt x="35" y="125"/>
                </a:cubicBezTo>
                <a:cubicBezTo>
                  <a:pt x="36" y="122"/>
                  <a:pt x="40" y="121"/>
                  <a:pt x="43" y="123"/>
                </a:cubicBezTo>
                <a:cubicBezTo>
                  <a:pt x="45" y="124"/>
                  <a:pt x="46" y="128"/>
                  <a:pt x="45" y="130"/>
                </a:cubicBezTo>
                <a:cubicBezTo>
                  <a:pt x="44" y="131"/>
                  <a:pt x="44" y="131"/>
                  <a:pt x="44" y="131"/>
                </a:cubicBezTo>
                <a:cubicBezTo>
                  <a:pt x="43" y="133"/>
                  <a:pt x="41" y="133"/>
                  <a:pt x="40" y="133"/>
                </a:cubicBezTo>
                <a:close/>
                <a:moveTo>
                  <a:pt x="457" y="117"/>
                </a:moveTo>
                <a:cubicBezTo>
                  <a:pt x="455" y="117"/>
                  <a:pt x="454" y="116"/>
                  <a:pt x="453" y="115"/>
                </a:cubicBezTo>
                <a:cubicBezTo>
                  <a:pt x="452" y="114"/>
                  <a:pt x="452" y="114"/>
                  <a:pt x="452" y="114"/>
                </a:cubicBezTo>
                <a:cubicBezTo>
                  <a:pt x="451" y="112"/>
                  <a:pt x="451" y="108"/>
                  <a:pt x="454" y="106"/>
                </a:cubicBezTo>
                <a:cubicBezTo>
                  <a:pt x="456" y="105"/>
                  <a:pt x="460" y="105"/>
                  <a:pt x="461" y="108"/>
                </a:cubicBezTo>
                <a:cubicBezTo>
                  <a:pt x="462" y="108"/>
                  <a:pt x="462" y="108"/>
                  <a:pt x="462" y="108"/>
                </a:cubicBezTo>
                <a:cubicBezTo>
                  <a:pt x="464" y="111"/>
                  <a:pt x="463" y="114"/>
                  <a:pt x="460" y="116"/>
                </a:cubicBezTo>
                <a:cubicBezTo>
                  <a:pt x="459" y="117"/>
                  <a:pt x="458" y="117"/>
                  <a:pt x="457" y="117"/>
                </a:cubicBezTo>
                <a:close/>
                <a:moveTo>
                  <a:pt x="61" y="102"/>
                </a:moveTo>
                <a:cubicBezTo>
                  <a:pt x="60" y="102"/>
                  <a:pt x="59" y="102"/>
                  <a:pt x="58" y="101"/>
                </a:cubicBezTo>
                <a:cubicBezTo>
                  <a:pt x="55" y="99"/>
                  <a:pt x="55" y="95"/>
                  <a:pt x="57" y="93"/>
                </a:cubicBezTo>
                <a:cubicBezTo>
                  <a:pt x="57" y="93"/>
                  <a:pt x="57" y="93"/>
                  <a:pt x="57" y="93"/>
                </a:cubicBezTo>
                <a:cubicBezTo>
                  <a:pt x="59" y="90"/>
                  <a:pt x="63" y="90"/>
                  <a:pt x="65" y="92"/>
                </a:cubicBezTo>
                <a:cubicBezTo>
                  <a:pt x="68" y="94"/>
                  <a:pt x="68" y="98"/>
                  <a:pt x="66" y="100"/>
                </a:cubicBezTo>
                <a:cubicBezTo>
                  <a:pt x="66" y="100"/>
                  <a:pt x="66" y="100"/>
                  <a:pt x="66" y="100"/>
                </a:cubicBezTo>
                <a:cubicBezTo>
                  <a:pt x="65" y="102"/>
                  <a:pt x="63" y="102"/>
                  <a:pt x="61" y="102"/>
                </a:cubicBezTo>
                <a:close/>
                <a:moveTo>
                  <a:pt x="433" y="88"/>
                </a:moveTo>
                <a:cubicBezTo>
                  <a:pt x="431" y="88"/>
                  <a:pt x="430" y="87"/>
                  <a:pt x="429" y="86"/>
                </a:cubicBezTo>
                <a:cubicBezTo>
                  <a:pt x="427" y="84"/>
                  <a:pt x="427" y="80"/>
                  <a:pt x="429" y="78"/>
                </a:cubicBezTo>
                <a:cubicBezTo>
                  <a:pt x="431" y="76"/>
                  <a:pt x="434" y="76"/>
                  <a:pt x="437" y="78"/>
                </a:cubicBezTo>
                <a:cubicBezTo>
                  <a:pt x="437" y="78"/>
                  <a:pt x="437" y="78"/>
                  <a:pt x="437" y="78"/>
                </a:cubicBezTo>
                <a:cubicBezTo>
                  <a:pt x="439" y="80"/>
                  <a:pt x="439" y="84"/>
                  <a:pt x="437" y="86"/>
                </a:cubicBezTo>
                <a:cubicBezTo>
                  <a:pt x="436" y="87"/>
                  <a:pt x="434" y="88"/>
                  <a:pt x="433" y="88"/>
                </a:cubicBezTo>
                <a:close/>
                <a:moveTo>
                  <a:pt x="88" y="75"/>
                </a:moveTo>
                <a:cubicBezTo>
                  <a:pt x="86" y="75"/>
                  <a:pt x="85" y="74"/>
                  <a:pt x="84" y="73"/>
                </a:cubicBezTo>
                <a:cubicBezTo>
                  <a:pt x="82" y="71"/>
                  <a:pt x="82" y="67"/>
                  <a:pt x="84" y="65"/>
                </a:cubicBezTo>
                <a:cubicBezTo>
                  <a:pt x="84" y="65"/>
                  <a:pt x="84" y="65"/>
                  <a:pt x="84" y="65"/>
                </a:cubicBezTo>
                <a:cubicBezTo>
                  <a:pt x="87" y="63"/>
                  <a:pt x="90" y="63"/>
                  <a:pt x="92" y="65"/>
                </a:cubicBezTo>
                <a:cubicBezTo>
                  <a:pt x="94" y="67"/>
                  <a:pt x="94" y="71"/>
                  <a:pt x="92" y="73"/>
                </a:cubicBezTo>
                <a:cubicBezTo>
                  <a:pt x="92" y="73"/>
                  <a:pt x="92" y="73"/>
                  <a:pt x="92" y="73"/>
                </a:cubicBezTo>
                <a:cubicBezTo>
                  <a:pt x="90" y="74"/>
                  <a:pt x="89" y="75"/>
                  <a:pt x="88" y="75"/>
                </a:cubicBezTo>
                <a:close/>
                <a:moveTo>
                  <a:pt x="404" y="62"/>
                </a:moveTo>
                <a:cubicBezTo>
                  <a:pt x="403" y="62"/>
                  <a:pt x="402" y="62"/>
                  <a:pt x="401" y="61"/>
                </a:cubicBezTo>
                <a:cubicBezTo>
                  <a:pt x="401" y="61"/>
                  <a:pt x="401" y="61"/>
                  <a:pt x="401" y="61"/>
                </a:cubicBezTo>
                <a:cubicBezTo>
                  <a:pt x="398" y="59"/>
                  <a:pt x="398" y="55"/>
                  <a:pt x="400" y="53"/>
                </a:cubicBezTo>
                <a:cubicBezTo>
                  <a:pt x="402" y="50"/>
                  <a:pt x="405" y="50"/>
                  <a:pt x="408" y="52"/>
                </a:cubicBezTo>
                <a:cubicBezTo>
                  <a:pt x="408" y="52"/>
                  <a:pt x="408" y="52"/>
                  <a:pt x="408" y="52"/>
                </a:cubicBezTo>
                <a:cubicBezTo>
                  <a:pt x="410" y="54"/>
                  <a:pt x="411" y="57"/>
                  <a:pt x="409" y="60"/>
                </a:cubicBezTo>
                <a:cubicBezTo>
                  <a:pt x="408" y="61"/>
                  <a:pt x="406" y="62"/>
                  <a:pt x="404" y="62"/>
                </a:cubicBezTo>
                <a:close/>
                <a:moveTo>
                  <a:pt x="118" y="52"/>
                </a:moveTo>
                <a:cubicBezTo>
                  <a:pt x="116" y="52"/>
                  <a:pt x="114" y="51"/>
                  <a:pt x="113" y="49"/>
                </a:cubicBezTo>
                <a:cubicBezTo>
                  <a:pt x="112" y="46"/>
                  <a:pt x="112" y="43"/>
                  <a:pt x="115" y="41"/>
                </a:cubicBezTo>
                <a:cubicBezTo>
                  <a:pt x="115" y="41"/>
                  <a:pt x="115" y="41"/>
                  <a:pt x="115" y="41"/>
                </a:cubicBezTo>
                <a:cubicBezTo>
                  <a:pt x="118" y="39"/>
                  <a:pt x="121" y="40"/>
                  <a:pt x="123" y="43"/>
                </a:cubicBezTo>
                <a:cubicBezTo>
                  <a:pt x="125" y="45"/>
                  <a:pt x="124" y="49"/>
                  <a:pt x="121" y="50"/>
                </a:cubicBezTo>
                <a:cubicBezTo>
                  <a:pt x="121" y="51"/>
                  <a:pt x="121" y="51"/>
                  <a:pt x="121" y="51"/>
                </a:cubicBezTo>
                <a:cubicBezTo>
                  <a:pt x="120" y="51"/>
                  <a:pt x="119" y="52"/>
                  <a:pt x="118" y="52"/>
                </a:cubicBezTo>
                <a:close/>
                <a:moveTo>
                  <a:pt x="372" y="42"/>
                </a:moveTo>
                <a:cubicBezTo>
                  <a:pt x="372" y="42"/>
                  <a:pt x="371" y="41"/>
                  <a:pt x="370" y="41"/>
                </a:cubicBezTo>
                <a:cubicBezTo>
                  <a:pt x="369" y="41"/>
                  <a:pt x="369" y="41"/>
                  <a:pt x="369" y="41"/>
                </a:cubicBezTo>
                <a:cubicBezTo>
                  <a:pt x="367" y="39"/>
                  <a:pt x="366" y="36"/>
                  <a:pt x="367" y="33"/>
                </a:cubicBezTo>
                <a:cubicBezTo>
                  <a:pt x="369" y="30"/>
                  <a:pt x="372" y="29"/>
                  <a:pt x="375" y="31"/>
                </a:cubicBezTo>
                <a:cubicBezTo>
                  <a:pt x="375" y="31"/>
                  <a:pt x="375" y="31"/>
                  <a:pt x="375" y="31"/>
                </a:cubicBezTo>
                <a:cubicBezTo>
                  <a:pt x="378" y="32"/>
                  <a:pt x="379" y="36"/>
                  <a:pt x="377" y="39"/>
                </a:cubicBezTo>
                <a:cubicBezTo>
                  <a:pt x="376" y="40"/>
                  <a:pt x="374" y="42"/>
                  <a:pt x="372" y="42"/>
                </a:cubicBezTo>
                <a:close/>
                <a:moveTo>
                  <a:pt x="151" y="33"/>
                </a:moveTo>
                <a:cubicBezTo>
                  <a:pt x="149" y="33"/>
                  <a:pt x="147" y="32"/>
                  <a:pt x="146" y="30"/>
                </a:cubicBezTo>
                <a:cubicBezTo>
                  <a:pt x="145" y="27"/>
                  <a:pt x="146" y="24"/>
                  <a:pt x="149" y="23"/>
                </a:cubicBezTo>
                <a:cubicBezTo>
                  <a:pt x="149" y="22"/>
                  <a:pt x="149" y="22"/>
                  <a:pt x="149" y="22"/>
                </a:cubicBezTo>
                <a:cubicBezTo>
                  <a:pt x="152" y="21"/>
                  <a:pt x="156" y="22"/>
                  <a:pt x="157" y="25"/>
                </a:cubicBezTo>
                <a:cubicBezTo>
                  <a:pt x="158" y="28"/>
                  <a:pt x="157" y="31"/>
                  <a:pt x="154" y="33"/>
                </a:cubicBezTo>
                <a:cubicBezTo>
                  <a:pt x="154" y="33"/>
                  <a:pt x="154" y="33"/>
                  <a:pt x="154" y="33"/>
                </a:cubicBezTo>
                <a:cubicBezTo>
                  <a:pt x="153" y="33"/>
                  <a:pt x="152" y="33"/>
                  <a:pt x="151" y="33"/>
                </a:cubicBezTo>
                <a:close/>
                <a:moveTo>
                  <a:pt x="338" y="26"/>
                </a:moveTo>
                <a:cubicBezTo>
                  <a:pt x="337" y="26"/>
                  <a:pt x="336" y="26"/>
                  <a:pt x="336" y="26"/>
                </a:cubicBezTo>
                <a:cubicBezTo>
                  <a:pt x="333" y="25"/>
                  <a:pt x="331" y="21"/>
                  <a:pt x="332" y="18"/>
                </a:cubicBezTo>
                <a:cubicBezTo>
                  <a:pt x="333" y="15"/>
                  <a:pt x="336" y="14"/>
                  <a:pt x="339" y="15"/>
                </a:cubicBezTo>
                <a:cubicBezTo>
                  <a:pt x="340" y="15"/>
                  <a:pt x="340" y="15"/>
                  <a:pt x="340" y="15"/>
                </a:cubicBezTo>
                <a:cubicBezTo>
                  <a:pt x="343" y="16"/>
                  <a:pt x="344" y="19"/>
                  <a:pt x="343" y="22"/>
                </a:cubicBezTo>
                <a:cubicBezTo>
                  <a:pt x="342" y="25"/>
                  <a:pt x="340" y="26"/>
                  <a:pt x="338" y="26"/>
                </a:cubicBezTo>
                <a:close/>
                <a:moveTo>
                  <a:pt x="187" y="20"/>
                </a:moveTo>
                <a:cubicBezTo>
                  <a:pt x="185" y="20"/>
                  <a:pt x="183" y="19"/>
                  <a:pt x="182" y="16"/>
                </a:cubicBezTo>
                <a:cubicBezTo>
                  <a:pt x="181" y="13"/>
                  <a:pt x="183" y="10"/>
                  <a:pt x="186" y="9"/>
                </a:cubicBezTo>
                <a:cubicBezTo>
                  <a:pt x="186" y="9"/>
                  <a:pt x="186" y="9"/>
                  <a:pt x="186" y="9"/>
                </a:cubicBezTo>
                <a:cubicBezTo>
                  <a:pt x="189" y="8"/>
                  <a:pt x="192" y="10"/>
                  <a:pt x="193" y="13"/>
                </a:cubicBezTo>
                <a:cubicBezTo>
                  <a:pt x="194" y="16"/>
                  <a:pt x="192" y="19"/>
                  <a:pt x="189" y="20"/>
                </a:cubicBezTo>
                <a:cubicBezTo>
                  <a:pt x="189" y="20"/>
                  <a:pt x="189" y="20"/>
                  <a:pt x="189" y="20"/>
                </a:cubicBezTo>
                <a:cubicBezTo>
                  <a:pt x="188" y="20"/>
                  <a:pt x="188" y="20"/>
                  <a:pt x="187" y="20"/>
                </a:cubicBezTo>
                <a:close/>
                <a:moveTo>
                  <a:pt x="301" y="16"/>
                </a:moveTo>
                <a:cubicBezTo>
                  <a:pt x="301" y="16"/>
                  <a:pt x="300" y="16"/>
                  <a:pt x="300" y="16"/>
                </a:cubicBezTo>
                <a:cubicBezTo>
                  <a:pt x="297" y="15"/>
                  <a:pt x="295" y="12"/>
                  <a:pt x="295" y="9"/>
                </a:cubicBezTo>
                <a:cubicBezTo>
                  <a:pt x="296" y="6"/>
                  <a:pt x="299" y="4"/>
                  <a:pt x="302" y="5"/>
                </a:cubicBezTo>
                <a:cubicBezTo>
                  <a:pt x="302" y="5"/>
                  <a:pt x="302" y="5"/>
                  <a:pt x="302" y="5"/>
                </a:cubicBezTo>
                <a:cubicBezTo>
                  <a:pt x="305" y="5"/>
                  <a:pt x="307" y="8"/>
                  <a:pt x="306" y="11"/>
                </a:cubicBezTo>
                <a:cubicBezTo>
                  <a:pt x="306" y="14"/>
                  <a:pt x="304" y="16"/>
                  <a:pt x="301" y="16"/>
                </a:cubicBezTo>
                <a:close/>
                <a:moveTo>
                  <a:pt x="225" y="13"/>
                </a:moveTo>
                <a:cubicBezTo>
                  <a:pt x="222" y="13"/>
                  <a:pt x="220" y="11"/>
                  <a:pt x="219" y="8"/>
                </a:cubicBezTo>
                <a:cubicBezTo>
                  <a:pt x="219" y="5"/>
                  <a:pt x="221" y="2"/>
                  <a:pt x="224" y="2"/>
                </a:cubicBezTo>
                <a:cubicBezTo>
                  <a:pt x="224" y="2"/>
                  <a:pt x="224" y="2"/>
                  <a:pt x="224" y="2"/>
                </a:cubicBezTo>
                <a:cubicBezTo>
                  <a:pt x="227" y="2"/>
                  <a:pt x="230" y="4"/>
                  <a:pt x="231" y="7"/>
                </a:cubicBezTo>
                <a:cubicBezTo>
                  <a:pt x="231" y="10"/>
                  <a:pt x="229" y="13"/>
                  <a:pt x="226" y="13"/>
                </a:cubicBezTo>
                <a:cubicBezTo>
                  <a:pt x="225" y="13"/>
                  <a:pt x="225" y="13"/>
                  <a:pt x="225" y="13"/>
                </a:cubicBezTo>
                <a:close/>
                <a:moveTo>
                  <a:pt x="263" y="12"/>
                </a:moveTo>
                <a:cubicBezTo>
                  <a:pt x="263" y="12"/>
                  <a:pt x="263" y="12"/>
                  <a:pt x="263" y="12"/>
                </a:cubicBezTo>
                <a:cubicBezTo>
                  <a:pt x="260" y="12"/>
                  <a:pt x="257" y="9"/>
                  <a:pt x="257" y="6"/>
                </a:cubicBezTo>
                <a:cubicBezTo>
                  <a:pt x="257" y="3"/>
                  <a:pt x="260" y="0"/>
                  <a:pt x="263" y="0"/>
                </a:cubicBezTo>
                <a:cubicBezTo>
                  <a:pt x="263" y="0"/>
                  <a:pt x="263" y="0"/>
                  <a:pt x="263" y="0"/>
                </a:cubicBezTo>
                <a:cubicBezTo>
                  <a:pt x="263" y="0"/>
                  <a:pt x="263" y="0"/>
                  <a:pt x="263" y="0"/>
                </a:cubicBezTo>
                <a:cubicBezTo>
                  <a:pt x="266" y="1"/>
                  <a:pt x="269" y="3"/>
                  <a:pt x="269" y="6"/>
                </a:cubicBezTo>
                <a:cubicBezTo>
                  <a:pt x="269" y="9"/>
                  <a:pt x="266" y="12"/>
                  <a:pt x="263" y="12"/>
                </a:cubicBezTo>
                <a:close/>
              </a:path>
            </a:pathLst>
          </a:custGeom>
          <a:solidFill>
            <a:srgbClr val="FF9A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panose="020B0604020202020204"/>
              <a:ea typeface="Arial" panose="020B0604020202020204"/>
              <a:cs typeface="Arial" panose="020B0604020202020204"/>
              <a:sym typeface="Arial" panose="020B0604020202020204"/>
            </a:endParaRPr>
          </a:p>
        </p:txBody>
      </p:sp>
      <p:sp>
        <p:nvSpPr>
          <p:cNvPr id="387" name="Google Shape;387;p21"/>
          <p:cNvSpPr txBox="1"/>
          <p:nvPr/>
        </p:nvSpPr>
        <p:spPr>
          <a:xfrm>
            <a:off x="8936037" y="781197"/>
            <a:ext cx="2466976" cy="1311707"/>
          </a:xfrm>
          <a:prstGeom prst="rect">
            <a:avLst/>
          </a:prstGeom>
          <a:noFill/>
          <a:ln>
            <a:noFill/>
          </a:ln>
        </p:spPr>
        <p:txBody>
          <a:bodyPr spcFirstLastPara="1" wrap="square" lIns="91425" tIns="45700" rIns="91425" bIns="45700" anchor="t" anchorCtr="0">
            <a:noAutofit/>
          </a:bodyPr>
          <a:lstStyle/>
          <a:p>
            <a:pPr lvl="0" algn="ctr"/>
            <a:r>
              <a:rPr lang="es-ES" sz="1600" dirty="0">
                <a:latin typeface="Calibri" panose="020F0502020204030204" pitchFamily="34" charset="0"/>
                <a:cs typeface="Calibri" panose="020F0502020204030204" pitchFamily="34" charset="0"/>
              </a:rPr>
              <a:t>Conjunto de </a:t>
            </a:r>
            <a:r>
              <a:rPr lang="es-ES" sz="1600" b="1" dirty="0">
                <a:latin typeface="Calibri" panose="020F0502020204030204" pitchFamily="34" charset="0"/>
                <a:cs typeface="Calibri" panose="020F0502020204030204" pitchFamily="34" charset="0"/>
              </a:rPr>
              <a:t>características</a:t>
            </a:r>
            <a:r>
              <a:rPr lang="es-ES" sz="1600" dirty="0">
                <a:latin typeface="Calibri" panose="020F0502020204030204" pitchFamily="34" charset="0"/>
                <a:cs typeface="Calibri" panose="020F0502020204030204" pitchFamily="34" charset="0"/>
              </a:rPr>
              <a:t> o patrón  de sentimientos, emociones y pensamientos ligados al comportamiento</a:t>
            </a:r>
            <a:endParaRPr sz="1600" dirty="0">
              <a:solidFill>
                <a:srgbClr val="000000"/>
              </a:solidFill>
              <a:latin typeface="Calibri" panose="020F0502020204030204" pitchFamily="34" charset="0"/>
              <a:ea typeface="Open Sans"/>
              <a:cs typeface="Calibri" panose="020F0502020204030204" pitchFamily="34" charset="0"/>
              <a:sym typeface="Open Sans"/>
            </a:endParaRPr>
          </a:p>
        </p:txBody>
      </p:sp>
      <p:sp>
        <p:nvSpPr>
          <p:cNvPr id="389" name="Google Shape;389;p21"/>
          <p:cNvSpPr/>
          <p:nvPr/>
        </p:nvSpPr>
        <p:spPr>
          <a:xfrm>
            <a:off x="7523163" y="800100"/>
            <a:ext cx="906462" cy="906463"/>
          </a:xfrm>
          <a:prstGeom prst="ellipse">
            <a:avLst/>
          </a:prstGeom>
          <a:solidFill>
            <a:srgbClr val="FFCD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Arial" panose="020B0604020202020204"/>
              <a:ea typeface="Arial" panose="020B0604020202020204"/>
              <a:cs typeface="Arial" panose="020B0604020202020204"/>
              <a:sym typeface="Arial" panose="020B0604020202020204"/>
            </a:endParaRPr>
          </a:p>
        </p:txBody>
      </p:sp>
      <p:sp>
        <p:nvSpPr>
          <p:cNvPr id="390" name="Google Shape;390;p21"/>
          <p:cNvSpPr/>
          <p:nvPr/>
        </p:nvSpPr>
        <p:spPr>
          <a:xfrm>
            <a:off x="7608888" y="882650"/>
            <a:ext cx="742950" cy="736600"/>
          </a:xfrm>
          <a:prstGeom prst="ellipse">
            <a:avLst/>
          </a:prstGeom>
          <a:solidFill>
            <a:srgbClr val="FF9A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panose="020B0604020202020204"/>
              <a:ea typeface="Arial" panose="020B0604020202020204"/>
              <a:cs typeface="Arial" panose="020B0604020202020204"/>
              <a:sym typeface="Arial" panose="020B0604020202020204"/>
            </a:endParaRPr>
          </a:p>
        </p:txBody>
      </p:sp>
      <p:sp>
        <p:nvSpPr>
          <p:cNvPr id="391" name="Google Shape;391;p21"/>
          <p:cNvSpPr txBox="1"/>
          <p:nvPr/>
        </p:nvSpPr>
        <p:spPr>
          <a:xfrm>
            <a:off x="9411711" y="3471068"/>
            <a:ext cx="2546350" cy="2065338"/>
          </a:xfrm>
          <a:prstGeom prst="rect">
            <a:avLst/>
          </a:prstGeom>
          <a:noFill/>
          <a:ln>
            <a:noFill/>
          </a:ln>
        </p:spPr>
        <p:txBody>
          <a:bodyPr spcFirstLastPara="1" wrap="square" lIns="91425" tIns="45700" rIns="91425" bIns="45700" anchor="t" anchorCtr="0">
            <a:noAutofit/>
          </a:bodyPr>
          <a:lstStyle/>
          <a:p>
            <a:pPr lvl="0" algn="ctr"/>
            <a:r>
              <a:rPr lang="es-ES" sz="1600" dirty="0">
                <a:latin typeface="Calibri" panose="020F0502020204030204" pitchFamily="34" charset="0"/>
                <a:cs typeface="Calibri" panose="020F0502020204030204" pitchFamily="34" charset="0"/>
              </a:rPr>
              <a:t>Es una cualidad que permite identificar a algo o alguien, distinguiéndolo de sus semejantes. Puede tratarse de cuestiones vinculadas al temperamento, la personalidad o lo simbólico, pero también al aspecto físico.</a:t>
            </a:r>
            <a:endParaRPr sz="1600" dirty="0">
              <a:solidFill>
                <a:srgbClr val="000000"/>
              </a:solidFill>
              <a:latin typeface="Calibri" panose="020F0502020204030204" pitchFamily="34" charset="0"/>
              <a:ea typeface="Open Sans"/>
              <a:cs typeface="Calibri" panose="020F0502020204030204" pitchFamily="34" charset="0"/>
              <a:sym typeface="Open Sans"/>
            </a:endParaRPr>
          </a:p>
        </p:txBody>
      </p:sp>
      <p:sp>
        <p:nvSpPr>
          <p:cNvPr id="393" name="Google Shape;393;p21"/>
          <p:cNvSpPr/>
          <p:nvPr/>
        </p:nvSpPr>
        <p:spPr>
          <a:xfrm>
            <a:off x="8431213" y="2884488"/>
            <a:ext cx="906462" cy="906462"/>
          </a:xfrm>
          <a:prstGeom prst="ellipse">
            <a:avLst/>
          </a:prstGeom>
          <a:solidFill>
            <a:srgbClr val="FFCD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Arial" panose="020B0604020202020204"/>
              <a:ea typeface="Arial" panose="020B0604020202020204"/>
              <a:cs typeface="Arial" panose="020B0604020202020204"/>
              <a:sym typeface="Arial" panose="020B0604020202020204"/>
            </a:endParaRPr>
          </a:p>
        </p:txBody>
      </p:sp>
      <p:sp>
        <p:nvSpPr>
          <p:cNvPr id="394" name="Google Shape;394;p21"/>
          <p:cNvSpPr/>
          <p:nvPr/>
        </p:nvSpPr>
        <p:spPr>
          <a:xfrm>
            <a:off x="8516938" y="2967038"/>
            <a:ext cx="742950" cy="736600"/>
          </a:xfrm>
          <a:prstGeom prst="ellipse">
            <a:avLst/>
          </a:prstGeom>
          <a:solidFill>
            <a:srgbClr val="FF9A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panose="020B0604020202020204"/>
              <a:ea typeface="Arial" panose="020B0604020202020204"/>
              <a:cs typeface="Arial" panose="020B0604020202020204"/>
              <a:sym typeface="Arial" panose="020B0604020202020204"/>
            </a:endParaRPr>
          </a:p>
        </p:txBody>
      </p:sp>
      <p:sp>
        <p:nvSpPr>
          <p:cNvPr id="397" name="Google Shape;397;p21"/>
          <p:cNvSpPr/>
          <p:nvPr/>
        </p:nvSpPr>
        <p:spPr>
          <a:xfrm>
            <a:off x="7832725" y="5030788"/>
            <a:ext cx="906463" cy="906462"/>
          </a:xfrm>
          <a:prstGeom prst="ellipse">
            <a:avLst/>
          </a:prstGeom>
          <a:solidFill>
            <a:srgbClr val="FFCD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Arial" panose="020B0604020202020204"/>
              <a:ea typeface="Arial" panose="020B0604020202020204"/>
              <a:cs typeface="Arial" panose="020B0604020202020204"/>
              <a:sym typeface="Arial" panose="020B0604020202020204"/>
            </a:endParaRPr>
          </a:p>
        </p:txBody>
      </p:sp>
      <p:sp>
        <p:nvSpPr>
          <p:cNvPr id="398" name="Google Shape;398;p21"/>
          <p:cNvSpPr/>
          <p:nvPr/>
        </p:nvSpPr>
        <p:spPr>
          <a:xfrm>
            <a:off x="7918450" y="5113338"/>
            <a:ext cx="742950" cy="736600"/>
          </a:xfrm>
          <a:prstGeom prst="ellipse">
            <a:avLst/>
          </a:prstGeom>
          <a:solidFill>
            <a:srgbClr val="FF9A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panose="020B0604020202020204"/>
              <a:ea typeface="Arial" panose="020B0604020202020204"/>
              <a:cs typeface="Arial" panose="020B0604020202020204"/>
              <a:sym typeface="Arial" panose="020B0604020202020204"/>
            </a:endParaRPr>
          </a:p>
        </p:txBody>
      </p:sp>
      <p:sp>
        <p:nvSpPr>
          <p:cNvPr id="399" name="Google Shape;399;p21"/>
          <p:cNvSpPr txBox="1"/>
          <p:nvPr/>
        </p:nvSpPr>
        <p:spPr>
          <a:xfrm>
            <a:off x="1108651" y="758032"/>
            <a:ext cx="2345749" cy="976312"/>
          </a:xfrm>
          <a:prstGeom prst="rect">
            <a:avLst/>
          </a:prstGeom>
          <a:noFill/>
          <a:ln>
            <a:noFill/>
          </a:ln>
        </p:spPr>
        <p:txBody>
          <a:bodyPr spcFirstLastPara="1" wrap="square" lIns="91425" tIns="45700" rIns="91425" bIns="45700" anchor="t" anchorCtr="0">
            <a:noAutofit/>
          </a:bodyPr>
          <a:lstStyle/>
          <a:p>
            <a:pPr lvl="0" algn="ctr"/>
            <a:r>
              <a:rPr lang="es-ES" sz="1600" dirty="0">
                <a:latin typeface="Calibri" panose="020F0502020204030204" pitchFamily="34" charset="0"/>
                <a:cs typeface="Calibri" panose="020F0502020204030204" pitchFamily="34" charset="0"/>
              </a:rPr>
              <a:t>características de la personalidad de cada individuo</a:t>
            </a:r>
            <a:endParaRPr sz="1600" dirty="0">
              <a:solidFill>
                <a:srgbClr val="000000"/>
              </a:solidFill>
              <a:latin typeface="Calibri" panose="020F0502020204030204" pitchFamily="34" charset="0"/>
              <a:ea typeface="Open Sans"/>
              <a:cs typeface="Calibri" panose="020F0502020204030204" pitchFamily="34" charset="0"/>
              <a:sym typeface="Open Sans"/>
            </a:endParaRPr>
          </a:p>
        </p:txBody>
      </p:sp>
      <p:sp>
        <p:nvSpPr>
          <p:cNvPr id="400" name="Google Shape;400;p21"/>
          <p:cNvSpPr txBox="1"/>
          <p:nvPr/>
        </p:nvSpPr>
        <p:spPr>
          <a:xfrm>
            <a:off x="2892426" y="139701"/>
            <a:ext cx="5656262" cy="928688"/>
          </a:xfrm>
          <a:prstGeom prst="rect">
            <a:avLst/>
          </a:prstGeom>
          <a:noFill/>
          <a:ln>
            <a:noFill/>
          </a:ln>
        </p:spPr>
        <p:txBody>
          <a:bodyPr spcFirstLastPara="1" wrap="square" lIns="0" tIns="0" rIns="0" bIns="0" anchor="t" anchorCtr="0">
            <a:noAutofit/>
          </a:bodyPr>
          <a:lstStyle/>
          <a:p>
            <a:pPr marL="0" marR="0" lvl="0" indent="0" algn="r" rtl="0">
              <a:spcBef>
                <a:spcPts val="0"/>
              </a:spcBef>
              <a:spcAft>
                <a:spcPts val="0"/>
              </a:spcAft>
              <a:buClr>
                <a:srgbClr val="69DAAB"/>
              </a:buClr>
              <a:buSzPts val="1600"/>
              <a:buFont typeface="Open Sans SemiBold"/>
              <a:buNone/>
            </a:pPr>
            <a:r>
              <a:rPr lang="en-US" sz="1600" b="1" dirty="0">
                <a:solidFill>
                  <a:srgbClr val="FF9A00"/>
                </a:solidFill>
                <a:latin typeface="Montserrat"/>
                <a:ea typeface="Montserrat"/>
                <a:cs typeface="Montserrat"/>
                <a:sym typeface="Montserrat"/>
              </a:rPr>
              <a:t>CARACTERISTICAS QUE DEFINEN A UNA PERSONA </a:t>
            </a:r>
            <a:endParaRPr sz="1400" dirty="0">
              <a:solidFill>
                <a:srgbClr val="FF9A00"/>
              </a:solidFill>
              <a:latin typeface="Montserrat"/>
              <a:ea typeface="Montserrat"/>
              <a:cs typeface="Montserrat"/>
              <a:sym typeface="Montserrat"/>
            </a:endParaRPr>
          </a:p>
        </p:txBody>
      </p:sp>
      <p:sp>
        <p:nvSpPr>
          <p:cNvPr id="401" name="Google Shape;401;p21"/>
          <p:cNvSpPr/>
          <p:nvPr/>
        </p:nvSpPr>
        <p:spPr>
          <a:xfrm>
            <a:off x="3643313" y="701675"/>
            <a:ext cx="906462" cy="906463"/>
          </a:xfrm>
          <a:prstGeom prst="ellipse">
            <a:avLst/>
          </a:prstGeom>
          <a:solidFill>
            <a:srgbClr val="FFCD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Arial" panose="020B0604020202020204"/>
              <a:ea typeface="Arial" panose="020B0604020202020204"/>
              <a:cs typeface="Arial" panose="020B0604020202020204"/>
              <a:sym typeface="Arial" panose="020B0604020202020204"/>
            </a:endParaRPr>
          </a:p>
        </p:txBody>
      </p:sp>
      <p:sp>
        <p:nvSpPr>
          <p:cNvPr id="402" name="Google Shape;402;p21"/>
          <p:cNvSpPr/>
          <p:nvPr/>
        </p:nvSpPr>
        <p:spPr>
          <a:xfrm>
            <a:off x="3729038" y="784225"/>
            <a:ext cx="742950" cy="736600"/>
          </a:xfrm>
          <a:prstGeom prst="ellipse">
            <a:avLst/>
          </a:prstGeom>
          <a:solidFill>
            <a:srgbClr val="FF9A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panose="020B0604020202020204"/>
              <a:ea typeface="Arial" panose="020B0604020202020204"/>
              <a:cs typeface="Arial" panose="020B0604020202020204"/>
              <a:sym typeface="Arial" panose="020B0604020202020204"/>
            </a:endParaRPr>
          </a:p>
        </p:txBody>
      </p:sp>
      <p:grpSp>
        <p:nvGrpSpPr>
          <p:cNvPr id="403" name="Google Shape;403;p21"/>
          <p:cNvGrpSpPr/>
          <p:nvPr/>
        </p:nvGrpSpPr>
        <p:grpSpPr>
          <a:xfrm>
            <a:off x="3851275" y="917575"/>
            <a:ext cx="496888" cy="469900"/>
            <a:chOff x="592138" y="1554163"/>
            <a:chExt cx="496888" cy="469900"/>
          </a:xfrm>
        </p:grpSpPr>
        <p:sp>
          <p:nvSpPr>
            <p:cNvPr id="404" name="Google Shape;404;p21"/>
            <p:cNvSpPr/>
            <p:nvPr/>
          </p:nvSpPr>
          <p:spPr>
            <a:xfrm>
              <a:off x="592138" y="1554163"/>
              <a:ext cx="496888" cy="469900"/>
            </a:xfrm>
            <a:custGeom>
              <a:avLst/>
              <a:gdLst/>
              <a:ahLst/>
              <a:cxnLst/>
              <a:rect l="l" t="t" r="r" b="b"/>
              <a:pathLst>
                <a:path w="130" h="123" extrusionOk="0">
                  <a:moveTo>
                    <a:pt x="126" y="72"/>
                  </a:moveTo>
                  <a:cubicBezTo>
                    <a:pt x="129" y="69"/>
                    <a:pt x="130" y="65"/>
                    <a:pt x="130" y="61"/>
                  </a:cubicBezTo>
                  <a:cubicBezTo>
                    <a:pt x="130" y="56"/>
                    <a:pt x="127" y="52"/>
                    <a:pt x="123" y="48"/>
                  </a:cubicBezTo>
                  <a:cubicBezTo>
                    <a:pt x="124" y="46"/>
                    <a:pt x="124" y="44"/>
                    <a:pt x="124" y="42"/>
                  </a:cubicBezTo>
                  <a:cubicBezTo>
                    <a:pt x="124" y="35"/>
                    <a:pt x="120" y="29"/>
                    <a:pt x="113" y="26"/>
                  </a:cubicBezTo>
                  <a:cubicBezTo>
                    <a:pt x="114" y="19"/>
                    <a:pt x="108" y="12"/>
                    <a:pt x="100" y="10"/>
                  </a:cubicBezTo>
                  <a:cubicBezTo>
                    <a:pt x="97" y="4"/>
                    <a:pt x="90" y="0"/>
                    <a:pt x="82" y="0"/>
                  </a:cubicBezTo>
                  <a:cubicBezTo>
                    <a:pt x="75" y="0"/>
                    <a:pt x="69" y="3"/>
                    <a:pt x="65" y="8"/>
                  </a:cubicBezTo>
                  <a:cubicBezTo>
                    <a:pt x="62" y="3"/>
                    <a:pt x="55" y="0"/>
                    <a:pt x="48" y="0"/>
                  </a:cubicBezTo>
                  <a:cubicBezTo>
                    <a:pt x="41" y="0"/>
                    <a:pt x="33" y="4"/>
                    <a:pt x="30" y="10"/>
                  </a:cubicBezTo>
                  <a:cubicBezTo>
                    <a:pt x="22" y="12"/>
                    <a:pt x="16" y="19"/>
                    <a:pt x="17" y="26"/>
                  </a:cubicBezTo>
                  <a:cubicBezTo>
                    <a:pt x="11" y="29"/>
                    <a:pt x="6" y="35"/>
                    <a:pt x="6" y="42"/>
                  </a:cubicBezTo>
                  <a:cubicBezTo>
                    <a:pt x="6" y="44"/>
                    <a:pt x="7" y="46"/>
                    <a:pt x="8" y="48"/>
                  </a:cubicBezTo>
                  <a:cubicBezTo>
                    <a:pt x="3" y="52"/>
                    <a:pt x="0" y="56"/>
                    <a:pt x="0" y="61"/>
                  </a:cubicBezTo>
                  <a:cubicBezTo>
                    <a:pt x="0" y="65"/>
                    <a:pt x="2" y="69"/>
                    <a:pt x="4" y="72"/>
                  </a:cubicBezTo>
                  <a:cubicBezTo>
                    <a:pt x="2" y="75"/>
                    <a:pt x="0" y="78"/>
                    <a:pt x="0" y="81"/>
                  </a:cubicBezTo>
                  <a:cubicBezTo>
                    <a:pt x="0" y="86"/>
                    <a:pt x="3" y="90"/>
                    <a:pt x="6" y="93"/>
                  </a:cubicBezTo>
                  <a:cubicBezTo>
                    <a:pt x="4" y="103"/>
                    <a:pt x="14" y="114"/>
                    <a:pt x="26" y="114"/>
                  </a:cubicBezTo>
                  <a:cubicBezTo>
                    <a:pt x="26" y="114"/>
                    <a:pt x="26" y="114"/>
                    <a:pt x="26" y="114"/>
                  </a:cubicBezTo>
                  <a:cubicBezTo>
                    <a:pt x="30" y="119"/>
                    <a:pt x="37" y="123"/>
                    <a:pt x="45" y="123"/>
                  </a:cubicBezTo>
                  <a:cubicBezTo>
                    <a:pt x="54" y="123"/>
                    <a:pt x="61" y="119"/>
                    <a:pt x="65" y="113"/>
                  </a:cubicBezTo>
                  <a:cubicBezTo>
                    <a:pt x="69" y="119"/>
                    <a:pt x="76" y="123"/>
                    <a:pt x="85" y="123"/>
                  </a:cubicBezTo>
                  <a:cubicBezTo>
                    <a:pt x="93" y="123"/>
                    <a:pt x="100" y="119"/>
                    <a:pt x="104" y="114"/>
                  </a:cubicBezTo>
                  <a:cubicBezTo>
                    <a:pt x="104" y="114"/>
                    <a:pt x="104" y="114"/>
                    <a:pt x="104" y="114"/>
                  </a:cubicBezTo>
                  <a:cubicBezTo>
                    <a:pt x="115" y="114"/>
                    <a:pt x="124" y="105"/>
                    <a:pt x="124" y="96"/>
                  </a:cubicBezTo>
                  <a:cubicBezTo>
                    <a:pt x="124" y="95"/>
                    <a:pt x="124" y="94"/>
                    <a:pt x="124" y="93"/>
                  </a:cubicBezTo>
                  <a:cubicBezTo>
                    <a:pt x="128" y="90"/>
                    <a:pt x="130" y="86"/>
                    <a:pt x="130" y="81"/>
                  </a:cubicBezTo>
                  <a:cubicBezTo>
                    <a:pt x="130" y="78"/>
                    <a:pt x="128" y="75"/>
                    <a:pt x="126" y="72"/>
                  </a:cubicBezTo>
                  <a:close/>
                  <a:moveTo>
                    <a:pt x="62" y="36"/>
                  </a:moveTo>
                  <a:cubicBezTo>
                    <a:pt x="61" y="35"/>
                    <a:pt x="59" y="35"/>
                    <a:pt x="57" y="35"/>
                  </a:cubicBezTo>
                  <a:cubicBezTo>
                    <a:pt x="55" y="35"/>
                    <a:pt x="54" y="36"/>
                    <a:pt x="54" y="37"/>
                  </a:cubicBezTo>
                  <a:cubicBezTo>
                    <a:pt x="54" y="39"/>
                    <a:pt x="55" y="40"/>
                    <a:pt x="57" y="40"/>
                  </a:cubicBezTo>
                  <a:cubicBezTo>
                    <a:pt x="60" y="40"/>
                    <a:pt x="62" y="42"/>
                    <a:pt x="62" y="45"/>
                  </a:cubicBezTo>
                  <a:cubicBezTo>
                    <a:pt x="62" y="90"/>
                    <a:pt x="62" y="90"/>
                    <a:pt x="62" y="90"/>
                  </a:cubicBezTo>
                  <a:cubicBezTo>
                    <a:pt x="58" y="86"/>
                    <a:pt x="52" y="84"/>
                    <a:pt x="45" y="84"/>
                  </a:cubicBezTo>
                  <a:cubicBezTo>
                    <a:pt x="44" y="84"/>
                    <a:pt x="43" y="85"/>
                    <a:pt x="43" y="86"/>
                  </a:cubicBezTo>
                  <a:cubicBezTo>
                    <a:pt x="43" y="88"/>
                    <a:pt x="44" y="89"/>
                    <a:pt x="45" y="89"/>
                  </a:cubicBezTo>
                  <a:cubicBezTo>
                    <a:pt x="55" y="89"/>
                    <a:pt x="62" y="95"/>
                    <a:pt x="62" y="103"/>
                  </a:cubicBezTo>
                  <a:cubicBezTo>
                    <a:pt x="62" y="111"/>
                    <a:pt x="55" y="118"/>
                    <a:pt x="45" y="118"/>
                  </a:cubicBezTo>
                  <a:cubicBezTo>
                    <a:pt x="39" y="118"/>
                    <a:pt x="33" y="115"/>
                    <a:pt x="30" y="110"/>
                  </a:cubicBezTo>
                  <a:cubicBezTo>
                    <a:pt x="30" y="109"/>
                    <a:pt x="28" y="108"/>
                    <a:pt x="27" y="109"/>
                  </a:cubicBezTo>
                  <a:cubicBezTo>
                    <a:pt x="27" y="109"/>
                    <a:pt x="27" y="109"/>
                    <a:pt x="27" y="109"/>
                  </a:cubicBezTo>
                  <a:cubicBezTo>
                    <a:pt x="19" y="110"/>
                    <a:pt x="10" y="102"/>
                    <a:pt x="12" y="93"/>
                  </a:cubicBezTo>
                  <a:cubicBezTo>
                    <a:pt x="12" y="92"/>
                    <a:pt x="12" y="91"/>
                    <a:pt x="11" y="91"/>
                  </a:cubicBezTo>
                  <a:cubicBezTo>
                    <a:pt x="8" y="88"/>
                    <a:pt x="6" y="85"/>
                    <a:pt x="6" y="81"/>
                  </a:cubicBezTo>
                  <a:cubicBezTo>
                    <a:pt x="6" y="79"/>
                    <a:pt x="7" y="77"/>
                    <a:pt x="8" y="75"/>
                  </a:cubicBezTo>
                  <a:cubicBezTo>
                    <a:pt x="11" y="78"/>
                    <a:pt x="16" y="79"/>
                    <a:pt x="20" y="79"/>
                  </a:cubicBezTo>
                  <a:cubicBezTo>
                    <a:pt x="22" y="79"/>
                    <a:pt x="23" y="78"/>
                    <a:pt x="23" y="77"/>
                  </a:cubicBezTo>
                  <a:cubicBezTo>
                    <a:pt x="23" y="75"/>
                    <a:pt x="22" y="74"/>
                    <a:pt x="20" y="74"/>
                  </a:cubicBezTo>
                  <a:cubicBezTo>
                    <a:pt x="12" y="74"/>
                    <a:pt x="6" y="68"/>
                    <a:pt x="6" y="61"/>
                  </a:cubicBezTo>
                  <a:cubicBezTo>
                    <a:pt x="6" y="57"/>
                    <a:pt x="8" y="53"/>
                    <a:pt x="13" y="51"/>
                  </a:cubicBezTo>
                  <a:cubicBezTo>
                    <a:pt x="14" y="51"/>
                    <a:pt x="14" y="49"/>
                    <a:pt x="14" y="48"/>
                  </a:cubicBezTo>
                  <a:cubicBezTo>
                    <a:pt x="12" y="46"/>
                    <a:pt x="12" y="44"/>
                    <a:pt x="12" y="42"/>
                  </a:cubicBezTo>
                  <a:cubicBezTo>
                    <a:pt x="12" y="36"/>
                    <a:pt x="18" y="29"/>
                    <a:pt x="26" y="29"/>
                  </a:cubicBezTo>
                  <a:cubicBezTo>
                    <a:pt x="33" y="29"/>
                    <a:pt x="40" y="35"/>
                    <a:pt x="40" y="42"/>
                  </a:cubicBezTo>
                  <a:cubicBezTo>
                    <a:pt x="40" y="43"/>
                    <a:pt x="41" y="45"/>
                    <a:pt x="43" y="45"/>
                  </a:cubicBezTo>
                  <a:cubicBezTo>
                    <a:pt x="44" y="45"/>
                    <a:pt x="45" y="43"/>
                    <a:pt x="45" y="42"/>
                  </a:cubicBezTo>
                  <a:cubicBezTo>
                    <a:pt x="45" y="33"/>
                    <a:pt x="36" y="25"/>
                    <a:pt x="26" y="25"/>
                  </a:cubicBezTo>
                  <a:cubicBezTo>
                    <a:pt x="25" y="25"/>
                    <a:pt x="24" y="25"/>
                    <a:pt x="23" y="25"/>
                  </a:cubicBezTo>
                  <a:cubicBezTo>
                    <a:pt x="23" y="25"/>
                    <a:pt x="23" y="25"/>
                    <a:pt x="23" y="25"/>
                  </a:cubicBezTo>
                  <a:cubicBezTo>
                    <a:pt x="23" y="19"/>
                    <a:pt x="28" y="15"/>
                    <a:pt x="34" y="15"/>
                  </a:cubicBezTo>
                  <a:cubicBezTo>
                    <a:pt x="37" y="15"/>
                    <a:pt x="40" y="16"/>
                    <a:pt x="42" y="18"/>
                  </a:cubicBezTo>
                  <a:cubicBezTo>
                    <a:pt x="43" y="19"/>
                    <a:pt x="45" y="19"/>
                    <a:pt x="46" y="18"/>
                  </a:cubicBezTo>
                  <a:cubicBezTo>
                    <a:pt x="47" y="17"/>
                    <a:pt x="47" y="15"/>
                    <a:pt x="46" y="14"/>
                  </a:cubicBezTo>
                  <a:cubicBezTo>
                    <a:pt x="43" y="12"/>
                    <a:pt x="40" y="11"/>
                    <a:pt x="37" y="10"/>
                  </a:cubicBezTo>
                  <a:cubicBezTo>
                    <a:pt x="39" y="7"/>
                    <a:pt x="43" y="5"/>
                    <a:pt x="48" y="5"/>
                  </a:cubicBezTo>
                  <a:cubicBezTo>
                    <a:pt x="56" y="5"/>
                    <a:pt x="62" y="10"/>
                    <a:pt x="62" y="17"/>
                  </a:cubicBezTo>
                  <a:lnTo>
                    <a:pt x="62" y="36"/>
                  </a:lnTo>
                  <a:close/>
                  <a:moveTo>
                    <a:pt x="110" y="79"/>
                  </a:moveTo>
                  <a:cubicBezTo>
                    <a:pt x="114" y="79"/>
                    <a:pt x="119" y="78"/>
                    <a:pt x="122" y="75"/>
                  </a:cubicBezTo>
                  <a:cubicBezTo>
                    <a:pt x="123" y="77"/>
                    <a:pt x="124" y="79"/>
                    <a:pt x="124" y="81"/>
                  </a:cubicBezTo>
                  <a:cubicBezTo>
                    <a:pt x="124" y="85"/>
                    <a:pt x="122" y="88"/>
                    <a:pt x="119" y="91"/>
                  </a:cubicBezTo>
                  <a:cubicBezTo>
                    <a:pt x="118" y="91"/>
                    <a:pt x="118" y="92"/>
                    <a:pt x="118" y="93"/>
                  </a:cubicBezTo>
                  <a:cubicBezTo>
                    <a:pt x="118" y="94"/>
                    <a:pt x="119" y="95"/>
                    <a:pt x="119" y="96"/>
                  </a:cubicBezTo>
                  <a:cubicBezTo>
                    <a:pt x="119" y="103"/>
                    <a:pt x="111" y="109"/>
                    <a:pt x="103" y="109"/>
                  </a:cubicBezTo>
                  <a:cubicBezTo>
                    <a:pt x="103" y="109"/>
                    <a:pt x="103" y="109"/>
                    <a:pt x="103" y="109"/>
                  </a:cubicBezTo>
                  <a:cubicBezTo>
                    <a:pt x="102" y="108"/>
                    <a:pt x="101" y="109"/>
                    <a:pt x="100" y="110"/>
                  </a:cubicBezTo>
                  <a:cubicBezTo>
                    <a:pt x="97" y="115"/>
                    <a:pt x="91" y="118"/>
                    <a:pt x="85" y="118"/>
                  </a:cubicBezTo>
                  <a:cubicBezTo>
                    <a:pt x="76" y="118"/>
                    <a:pt x="68" y="111"/>
                    <a:pt x="68" y="103"/>
                  </a:cubicBezTo>
                  <a:cubicBezTo>
                    <a:pt x="68" y="95"/>
                    <a:pt x="75" y="89"/>
                    <a:pt x="85" y="89"/>
                  </a:cubicBezTo>
                  <a:cubicBezTo>
                    <a:pt x="86" y="89"/>
                    <a:pt x="88" y="88"/>
                    <a:pt x="88" y="86"/>
                  </a:cubicBezTo>
                  <a:cubicBezTo>
                    <a:pt x="88" y="85"/>
                    <a:pt x="86" y="84"/>
                    <a:pt x="85" y="84"/>
                  </a:cubicBezTo>
                  <a:cubicBezTo>
                    <a:pt x="78" y="84"/>
                    <a:pt x="72" y="86"/>
                    <a:pt x="68" y="90"/>
                  </a:cubicBezTo>
                  <a:cubicBezTo>
                    <a:pt x="68" y="45"/>
                    <a:pt x="68" y="45"/>
                    <a:pt x="68" y="45"/>
                  </a:cubicBezTo>
                  <a:cubicBezTo>
                    <a:pt x="68" y="42"/>
                    <a:pt x="70" y="40"/>
                    <a:pt x="74" y="40"/>
                  </a:cubicBezTo>
                  <a:cubicBezTo>
                    <a:pt x="75" y="40"/>
                    <a:pt x="76" y="39"/>
                    <a:pt x="76" y="37"/>
                  </a:cubicBezTo>
                  <a:cubicBezTo>
                    <a:pt x="76" y="36"/>
                    <a:pt x="75" y="35"/>
                    <a:pt x="74" y="35"/>
                  </a:cubicBezTo>
                  <a:cubicBezTo>
                    <a:pt x="71" y="35"/>
                    <a:pt x="70" y="35"/>
                    <a:pt x="68" y="36"/>
                  </a:cubicBezTo>
                  <a:cubicBezTo>
                    <a:pt x="68" y="17"/>
                    <a:pt x="68" y="17"/>
                    <a:pt x="68" y="17"/>
                  </a:cubicBezTo>
                  <a:cubicBezTo>
                    <a:pt x="68" y="10"/>
                    <a:pt x="74" y="5"/>
                    <a:pt x="82" y="5"/>
                  </a:cubicBezTo>
                  <a:cubicBezTo>
                    <a:pt x="87" y="5"/>
                    <a:pt x="91" y="7"/>
                    <a:pt x="93" y="10"/>
                  </a:cubicBezTo>
                  <a:cubicBezTo>
                    <a:pt x="90" y="11"/>
                    <a:pt x="87" y="12"/>
                    <a:pt x="84" y="14"/>
                  </a:cubicBezTo>
                  <a:cubicBezTo>
                    <a:pt x="83" y="15"/>
                    <a:pt x="83" y="17"/>
                    <a:pt x="84" y="18"/>
                  </a:cubicBezTo>
                  <a:cubicBezTo>
                    <a:pt x="85" y="19"/>
                    <a:pt x="87" y="19"/>
                    <a:pt x="88" y="18"/>
                  </a:cubicBezTo>
                  <a:cubicBezTo>
                    <a:pt x="90" y="16"/>
                    <a:pt x="93" y="15"/>
                    <a:pt x="96" y="15"/>
                  </a:cubicBezTo>
                  <a:cubicBezTo>
                    <a:pt x="102" y="15"/>
                    <a:pt x="107" y="19"/>
                    <a:pt x="107" y="25"/>
                  </a:cubicBezTo>
                  <a:cubicBezTo>
                    <a:pt x="107" y="25"/>
                    <a:pt x="107" y="25"/>
                    <a:pt x="107" y="25"/>
                  </a:cubicBezTo>
                  <a:cubicBezTo>
                    <a:pt x="106" y="25"/>
                    <a:pt x="105" y="25"/>
                    <a:pt x="104" y="25"/>
                  </a:cubicBezTo>
                  <a:cubicBezTo>
                    <a:pt x="94" y="25"/>
                    <a:pt x="85" y="33"/>
                    <a:pt x="85" y="42"/>
                  </a:cubicBezTo>
                  <a:cubicBezTo>
                    <a:pt x="85" y="43"/>
                    <a:pt x="86" y="45"/>
                    <a:pt x="88" y="45"/>
                  </a:cubicBezTo>
                  <a:cubicBezTo>
                    <a:pt x="89" y="45"/>
                    <a:pt x="90" y="43"/>
                    <a:pt x="90" y="42"/>
                  </a:cubicBezTo>
                  <a:cubicBezTo>
                    <a:pt x="90" y="35"/>
                    <a:pt x="97" y="29"/>
                    <a:pt x="104" y="29"/>
                  </a:cubicBezTo>
                  <a:cubicBezTo>
                    <a:pt x="112" y="29"/>
                    <a:pt x="119" y="36"/>
                    <a:pt x="119" y="42"/>
                  </a:cubicBezTo>
                  <a:cubicBezTo>
                    <a:pt x="119" y="44"/>
                    <a:pt x="118" y="46"/>
                    <a:pt x="117" y="48"/>
                  </a:cubicBezTo>
                  <a:cubicBezTo>
                    <a:pt x="116" y="49"/>
                    <a:pt x="116" y="51"/>
                    <a:pt x="118" y="51"/>
                  </a:cubicBezTo>
                  <a:cubicBezTo>
                    <a:pt x="122" y="53"/>
                    <a:pt x="124" y="57"/>
                    <a:pt x="124" y="61"/>
                  </a:cubicBezTo>
                  <a:cubicBezTo>
                    <a:pt x="124" y="68"/>
                    <a:pt x="118" y="74"/>
                    <a:pt x="110" y="74"/>
                  </a:cubicBezTo>
                  <a:cubicBezTo>
                    <a:pt x="109" y="74"/>
                    <a:pt x="107" y="75"/>
                    <a:pt x="107" y="77"/>
                  </a:cubicBezTo>
                  <a:cubicBezTo>
                    <a:pt x="107" y="78"/>
                    <a:pt x="109" y="79"/>
                    <a:pt x="110" y="79"/>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panose="020B0604020202020204"/>
                <a:ea typeface="Arial" panose="020B0604020202020204"/>
                <a:cs typeface="Arial" panose="020B0604020202020204"/>
                <a:sym typeface="Arial" panose="020B0604020202020204"/>
              </a:endParaRPr>
            </a:p>
          </p:txBody>
        </p:sp>
        <p:sp>
          <p:nvSpPr>
            <p:cNvPr id="405" name="Google Shape;405;p21"/>
            <p:cNvSpPr/>
            <p:nvPr/>
          </p:nvSpPr>
          <p:spPr>
            <a:xfrm>
              <a:off x="679450" y="1706563"/>
              <a:ext cx="130175" cy="111125"/>
            </a:xfrm>
            <a:custGeom>
              <a:avLst/>
              <a:gdLst/>
              <a:ahLst/>
              <a:cxnLst/>
              <a:rect l="l" t="t" r="r" b="b"/>
              <a:pathLst>
                <a:path w="34" h="29" extrusionOk="0">
                  <a:moveTo>
                    <a:pt x="33" y="11"/>
                  </a:moveTo>
                  <a:cubicBezTo>
                    <a:pt x="32" y="10"/>
                    <a:pt x="30" y="10"/>
                    <a:pt x="29" y="11"/>
                  </a:cubicBezTo>
                  <a:cubicBezTo>
                    <a:pt x="20" y="18"/>
                    <a:pt x="6" y="13"/>
                    <a:pt x="6" y="2"/>
                  </a:cubicBezTo>
                  <a:cubicBezTo>
                    <a:pt x="6" y="1"/>
                    <a:pt x="4" y="0"/>
                    <a:pt x="3" y="0"/>
                  </a:cubicBezTo>
                  <a:cubicBezTo>
                    <a:pt x="1" y="0"/>
                    <a:pt x="0" y="1"/>
                    <a:pt x="0" y="2"/>
                  </a:cubicBezTo>
                  <a:cubicBezTo>
                    <a:pt x="0" y="11"/>
                    <a:pt x="7" y="17"/>
                    <a:pt x="16" y="19"/>
                  </a:cubicBezTo>
                  <a:cubicBezTo>
                    <a:pt x="15" y="22"/>
                    <a:pt x="12" y="24"/>
                    <a:pt x="8" y="24"/>
                  </a:cubicBezTo>
                  <a:cubicBezTo>
                    <a:pt x="7" y="24"/>
                    <a:pt x="6" y="25"/>
                    <a:pt x="6" y="26"/>
                  </a:cubicBezTo>
                  <a:cubicBezTo>
                    <a:pt x="6" y="28"/>
                    <a:pt x="7" y="29"/>
                    <a:pt x="8" y="29"/>
                  </a:cubicBezTo>
                  <a:cubicBezTo>
                    <a:pt x="15" y="29"/>
                    <a:pt x="21" y="24"/>
                    <a:pt x="22" y="19"/>
                  </a:cubicBezTo>
                  <a:cubicBezTo>
                    <a:pt x="26" y="18"/>
                    <a:pt x="30" y="17"/>
                    <a:pt x="33" y="15"/>
                  </a:cubicBezTo>
                  <a:cubicBezTo>
                    <a:pt x="34" y="14"/>
                    <a:pt x="34" y="12"/>
                    <a:pt x="33" y="11"/>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panose="020B0604020202020204"/>
                <a:ea typeface="Arial" panose="020B0604020202020204"/>
                <a:cs typeface="Arial" panose="020B0604020202020204"/>
                <a:sym typeface="Arial" panose="020B0604020202020204"/>
              </a:endParaRPr>
            </a:p>
          </p:txBody>
        </p:sp>
        <p:sp>
          <p:nvSpPr>
            <p:cNvPr id="406" name="Google Shape;406;p21"/>
            <p:cNvSpPr/>
            <p:nvPr/>
          </p:nvSpPr>
          <p:spPr>
            <a:xfrm>
              <a:off x="679450" y="1909763"/>
              <a:ext cx="84138" cy="80963"/>
            </a:xfrm>
            <a:custGeom>
              <a:avLst/>
              <a:gdLst/>
              <a:ahLst/>
              <a:cxnLst/>
              <a:rect l="l" t="t" r="r" b="b"/>
              <a:pathLst>
                <a:path w="22" h="21" extrusionOk="0">
                  <a:moveTo>
                    <a:pt x="3" y="0"/>
                  </a:moveTo>
                  <a:cubicBezTo>
                    <a:pt x="1" y="0"/>
                    <a:pt x="0" y="2"/>
                    <a:pt x="0" y="3"/>
                  </a:cubicBezTo>
                  <a:cubicBezTo>
                    <a:pt x="0" y="4"/>
                    <a:pt x="1" y="5"/>
                    <a:pt x="3" y="5"/>
                  </a:cubicBezTo>
                  <a:cubicBezTo>
                    <a:pt x="10" y="5"/>
                    <a:pt x="17" y="11"/>
                    <a:pt x="17" y="18"/>
                  </a:cubicBezTo>
                  <a:cubicBezTo>
                    <a:pt x="17" y="19"/>
                    <a:pt x="18" y="21"/>
                    <a:pt x="20" y="21"/>
                  </a:cubicBezTo>
                  <a:cubicBezTo>
                    <a:pt x="21" y="21"/>
                    <a:pt x="22" y="19"/>
                    <a:pt x="22" y="18"/>
                  </a:cubicBezTo>
                  <a:cubicBezTo>
                    <a:pt x="22" y="9"/>
                    <a:pt x="13" y="0"/>
                    <a:pt x="3"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panose="020B0604020202020204"/>
                <a:ea typeface="Arial" panose="020B0604020202020204"/>
                <a:cs typeface="Arial" panose="020B0604020202020204"/>
                <a:sym typeface="Arial" panose="020B0604020202020204"/>
              </a:endParaRPr>
            </a:p>
          </p:txBody>
        </p:sp>
        <p:sp>
          <p:nvSpPr>
            <p:cNvPr id="407" name="Google Shape;407;p21"/>
            <p:cNvSpPr/>
            <p:nvPr/>
          </p:nvSpPr>
          <p:spPr>
            <a:xfrm>
              <a:off x="687388" y="1836738"/>
              <a:ext cx="100013" cy="57150"/>
            </a:xfrm>
            <a:custGeom>
              <a:avLst/>
              <a:gdLst/>
              <a:ahLst/>
              <a:cxnLst/>
              <a:rect l="l" t="t" r="r" b="b"/>
              <a:pathLst>
                <a:path w="26" h="15" extrusionOk="0">
                  <a:moveTo>
                    <a:pt x="23" y="0"/>
                  </a:moveTo>
                  <a:cubicBezTo>
                    <a:pt x="14" y="0"/>
                    <a:pt x="5" y="5"/>
                    <a:pt x="1" y="11"/>
                  </a:cubicBezTo>
                  <a:cubicBezTo>
                    <a:pt x="0" y="12"/>
                    <a:pt x="1" y="14"/>
                    <a:pt x="2" y="14"/>
                  </a:cubicBezTo>
                  <a:cubicBezTo>
                    <a:pt x="4" y="15"/>
                    <a:pt x="5" y="15"/>
                    <a:pt x="6" y="14"/>
                  </a:cubicBezTo>
                  <a:cubicBezTo>
                    <a:pt x="9" y="9"/>
                    <a:pt x="16" y="5"/>
                    <a:pt x="23" y="5"/>
                  </a:cubicBezTo>
                  <a:cubicBezTo>
                    <a:pt x="25" y="5"/>
                    <a:pt x="26" y="4"/>
                    <a:pt x="26" y="3"/>
                  </a:cubicBezTo>
                  <a:cubicBezTo>
                    <a:pt x="26" y="1"/>
                    <a:pt x="25" y="0"/>
                    <a:pt x="23"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panose="020B0604020202020204"/>
                <a:ea typeface="Arial" panose="020B0604020202020204"/>
                <a:cs typeface="Arial" panose="020B0604020202020204"/>
                <a:sym typeface="Arial" panose="020B0604020202020204"/>
              </a:endParaRPr>
            </a:p>
          </p:txBody>
        </p:sp>
        <p:sp>
          <p:nvSpPr>
            <p:cNvPr id="408" name="Google Shape;408;p21"/>
            <p:cNvSpPr/>
            <p:nvPr/>
          </p:nvSpPr>
          <p:spPr>
            <a:xfrm>
              <a:off x="871538" y="1706563"/>
              <a:ext cx="130175" cy="111125"/>
            </a:xfrm>
            <a:custGeom>
              <a:avLst/>
              <a:gdLst/>
              <a:ahLst/>
              <a:cxnLst/>
              <a:rect l="l" t="t" r="r" b="b"/>
              <a:pathLst>
                <a:path w="34" h="29" extrusionOk="0">
                  <a:moveTo>
                    <a:pt x="26" y="24"/>
                  </a:moveTo>
                  <a:cubicBezTo>
                    <a:pt x="22" y="24"/>
                    <a:pt x="19" y="22"/>
                    <a:pt x="18" y="19"/>
                  </a:cubicBezTo>
                  <a:cubicBezTo>
                    <a:pt x="27" y="17"/>
                    <a:pt x="34" y="11"/>
                    <a:pt x="34" y="2"/>
                  </a:cubicBezTo>
                  <a:cubicBezTo>
                    <a:pt x="34" y="1"/>
                    <a:pt x="33" y="0"/>
                    <a:pt x="31" y="0"/>
                  </a:cubicBezTo>
                  <a:cubicBezTo>
                    <a:pt x="30" y="0"/>
                    <a:pt x="29" y="1"/>
                    <a:pt x="29" y="2"/>
                  </a:cubicBezTo>
                  <a:cubicBezTo>
                    <a:pt x="29" y="9"/>
                    <a:pt x="22" y="14"/>
                    <a:pt x="15" y="14"/>
                  </a:cubicBezTo>
                  <a:cubicBezTo>
                    <a:pt x="11" y="14"/>
                    <a:pt x="8" y="13"/>
                    <a:pt x="5" y="11"/>
                  </a:cubicBezTo>
                  <a:cubicBezTo>
                    <a:pt x="4" y="10"/>
                    <a:pt x="2" y="10"/>
                    <a:pt x="1" y="11"/>
                  </a:cubicBezTo>
                  <a:cubicBezTo>
                    <a:pt x="0" y="12"/>
                    <a:pt x="0" y="14"/>
                    <a:pt x="1" y="15"/>
                  </a:cubicBezTo>
                  <a:cubicBezTo>
                    <a:pt x="4" y="17"/>
                    <a:pt x="8" y="18"/>
                    <a:pt x="12" y="19"/>
                  </a:cubicBezTo>
                  <a:cubicBezTo>
                    <a:pt x="13" y="24"/>
                    <a:pt x="19" y="29"/>
                    <a:pt x="26" y="29"/>
                  </a:cubicBezTo>
                  <a:cubicBezTo>
                    <a:pt x="27" y="29"/>
                    <a:pt x="29" y="28"/>
                    <a:pt x="29" y="26"/>
                  </a:cubicBezTo>
                  <a:cubicBezTo>
                    <a:pt x="29" y="25"/>
                    <a:pt x="27" y="24"/>
                    <a:pt x="26" y="24"/>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panose="020B0604020202020204"/>
                <a:ea typeface="Arial" panose="020B0604020202020204"/>
                <a:cs typeface="Arial" panose="020B0604020202020204"/>
                <a:sym typeface="Arial" panose="020B0604020202020204"/>
              </a:endParaRPr>
            </a:p>
          </p:txBody>
        </p:sp>
        <p:sp>
          <p:nvSpPr>
            <p:cNvPr id="409" name="Google Shape;409;p21"/>
            <p:cNvSpPr/>
            <p:nvPr/>
          </p:nvSpPr>
          <p:spPr>
            <a:xfrm>
              <a:off x="917575" y="1909763"/>
              <a:ext cx="84138" cy="80963"/>
            </a:xfrm>
            <a:custGeom>
              <a:avLst/>
              <a:gdLst/>
              <a:ahLst/>
              <a:cxnLst/>
              <a:rect l="l" t="t" r="r" b="b"/>
              <a:pathLst>
                <a:path w="22" h="21" extrusionOk="0">
                  <a:moveTo>
                    <a:pt x="19" y="0"/>
                  </a:moveTo>
                  <a:cubicBezTo>
                    <a:pt x="9" y="0"/>
                    <a:pt x="0" y="9"/>
                    <a:pt x="0" y="18"/>
                  </a:cubicBezTo>
                  <a:cubicBezTo>
                    <a:pt x="0" y="19"/>
                    <a:pt x="1" y="21"/>
                    <a:pt x="3" y="21"/>
                  </a:cubicBezTo>
                  <a:cubicBezTo>
                    <a:pt x="4" y="21"/>
                    <a:pt x="5" y="19"/>
                    <a:pt x="5" y="18"/>
                  </a:cubicBezTo>
                  <a:cubicBezTo>
                    <a:pt x="5" y="11"/>
                    <a:pt x="12" y="5"/>
                    <a:pt x="19" y="5"/>
                  </a:cubicBezTo>
                  <a:cubicBezTo>
                    <a:pt x="21" y="5"/>
                    <a:pt x="22" y="4"/>
                    <a:pt x="22" y="3"/>
                  </a:cubicBezTo>
                  <a:cubicBezTo>
                    <a:pt x="22" y="2"/>
                    <a:pt x="21" y="0"/>
                    <a:pt x="19"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panose="020B0604020202020204"/>
                <a:ea typeface="Arial" panose="020B0604020202020204"/>
                <a:cs typeface="Arial" panose="020B0604020202020204"/>
                <a:sym typeface="Arial" panose="020B0604020202020204"/>
              </a:endParaRPr>
            </a:p>
          </p:txBody>
        </p:sp>
        <p:sp>
          <p:nvSpPr>
            <p:cNvPr id="410" name="Google Shape;410;p21"/>
            <p:cNvSpPr/>
            <p:nvPr/>
          </p:nvSpPr>
          <p:spPr>
            <a:xfrm>
              <a:off x="893763" y="1836738"/>
              <a:ext cx="100013" cy="57150"/>
            </a:xfrm>
            <a:custGeom>
              <a:avLst/>
              <a:gdLst/>
              <a:ahLst/>
              <a:cxnLst/>
              <a:rect l="l" t="t" r="r" b="b"/>
              <a:pathLst>
                <a:path w="26" h="15" extrusionOk="0">
                  <a:moveTo>
                    <a:pt x="25" y="11"/>
                  </a:moveTo>
                  <a:cubicBezTo>
                    <a:pt x="21" y="5"/>
                    <a:pt x="12" y="0"/>
                    <a:pt x="3" y="0"/>
                  </a:cubicBezTo>
                  <a:cubicBezTo>
                    <a:pt x="1" y="0"/>
                    <a:pt x="0" y="1"/>
                    <a:pt x="0" y="3"/>
                  </a:cubicBezTo>
                  <a:cubicBezTo>
                    <a:pt x="0" y="4"/>
                    <a:pt x="1" y="5"/>
                    <a:pt x="3" y="5"/>
                  </a:cubicBezTo>
                  <a:cubicBezTo>
                    <a:pt x="10" y="5"/>
                    <a:pt x="17" y="9"/>
                    <a:pt x="20" y="14"/>
                  </a:cubicBezTo>
                  <a:cubicBezTo>
                    <a:pt x="21" y="15"/>
                    <a:pt x="23" y="15"/>
                    <a:pt x="24" y="14"/>
                  </a:cubicBezTo>
                  <a:cubicBezTo>
                    <a:pt x="25" y="14"/>
                    <a:pt x="26" y="12"/>
                    <a:pt x="25" y="11"/>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panose="020B0604020202020204"/>
                <a:ea typeface="Arial" panose="020B0604020202020204"/>
                <a:cs typeface="Arial" panose="020B0604020202020204"/>
                <a:sym typeface="Arial" panose="020B0604020202020204"/>
              </a:endParaRPr>
            </a:p>
          </p:txBody>
        </p:sp>
      </p:grpSp>
      <p:sp>
        <p:nvSpPr>
          <p:cNvPr id="411" name="Google Shape;411;p21"/>
          <p:cNvSpPr txBox="1"/>
          <p:nvPr/>
        </p:nvSpPr>
        <p:spPr>
          <a:xfrm>
            <a:off x="135876" y="2378074"/>
            <a:ext cx="2168525" cy="1695161"/>
          </a:xfrm>
          <a:prstGeom prst="rect">
            <a:avLst/>
          </a:prstGeom>
          <a:noFill/>
          <a:ln>
            <a:noFill/>
          </a:ln>
        </p:spPr>
        <p:txBody>
          <a:bodyPr spcFirstLastPara="1" wrap="square" lIns="91425" tIns="45700" rIns="91425" bIns="45700" anchor="t" anchorCtr="0">
            <a:noAutofit/>
          </a:bodyPr>
          <a:lstStyle/>
          <a:p>
            <a:pPr lvl="0" algn="r"/>
            <a:r>
              <a:rPr lang="es-ES" sz="1600" dirty="0">
                <a:latin typeface="Calibri" panose="020F0502020204030204" pitchFamily="34" charset="0"/>
                <a:cs typeface="Calibri" panose="020F0502020204030204" pitchFamily="34" charset="0"/>
              </a:rPr>
              <a:t>los pensamientos, sentimientos, actitudes, hábitos y la conducta de </a:t>
            </a:r>
            <a:r>
              <a:rPr lang="es-ES" sz="1600" b="1" dirty="0">
                <a:latin typeface="Calibri" panose="020F0502020204030204" pitchFamily="34" charset="0"/>
                <a:cs typeface="Calibri" panose="020F0502020204030204" pitchFamily="34" charset="0"/>
              </a:rPr>
              <a:t>cada individuo</a:t>
            </a:r>
            <a:r>
              <a:rPr lang="es-ES" sz="1600" dirty="0">
                <a:latin typeface="Calibri" panose="020F0502020204030204" pitchFamily="34" charset="0"/>
                <a:cs typeface="Calibri" panose="020F0502020204030204" pitchFamily="34" charset="0"/>
              </a:rPr>
              <a:t>, que persiste a lo largo del tiempo frente a distintas situaciones</a:t>
            </a:r>
            <a:endParaRPr sz="1600" dirty="0">
              <a:solidFill>
                <a:srgbClr val="000000"/>
              </a:solidFill>
              <a:latin typeface="Calibri" panose="020F0502020204030204" pitchFamily="34" charset="0"/>
              <a:ea typeface="Open Sans"/>
              <a:cs typeface="Calibri" panose="020F0502020204030204" pitchFamily="34" charset="0"/>
              <a:sym typeface="Open Sans"/>
            </a:endParaRPr>
          </a:p>
        </p:txBody>
      </p:sp>
      <p:sp>
        <p:nvSpPr>
          <p:cNvPr id="413" name="Google Shape;413;p21"/>
          <p:cNvSpPr/>
          <p:nvPr/>
        </p:nvSpPr>
        <p:spPr>
          <a:xfrm>
            <a:off x="2444750" y="2633663"/>
            <a:ext cx="906463" cy="906462"/>
          </a:xfrm>
          <a:prstGeom prst="ellipse">
            <a:avLst/>
          </a:prstGeom>
          <a:solidFill>
            <a:srgbClr val="FFCD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Arial" panose="020B0604020202020204"/>
              <a:ea typeface="Arial" panose="020B0604020202020204"/>
              <a:cs typeface="Arial" panose="020B0604020202020204"/>
              <a:sym typeface="Arial" panose="020B0604020202020204"/>
            </a:endParaRPr>
          </a:p>
        </p:txBody>
      </p:sp>
      <p:sp>
        <p:nvSpPr>
          <p:cNvPr id="414" name="Google Shape;414;p21"/>
          <p:cNvSpPr/>
          <p:nvPr/>
        </p:nvSpPr>
        <p:spPr>
          <a:xfrm>
            <a:off x="2530475" y="2716213"/>
            <a:ext cx="742950" cy="736600"/>
          </a:xfrm>
          <a:prstGeom prst="ellipse">
            <a:avLst/>
          </a:prstGeom>
          <a:solidFill>
            <a:srgbClr val="FF9A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panose="020B0604020202020204"/>
              <a:ea typeface="Arial" panose="020B0604020202020204"/>
              <a:cs typeface="Arial" panose="020B0604020202020204"/>
              <a:sym typeface="Arial" panose="020B0604020202020204"/>
            </a:endParaRPr>
          </a:p>
        </p:txBody>
      </p:sp>
      <p:sp>
        <p:nvSpPr>
          <p:cNvPr id="415" name="Google Shape;415;p21"/>
          <p:cNvSpPr txBox="1"/>
          <p:nvPr/>
        </p:nvSpPr>
        <p:spPr>
          <a:xfrm>
            <a:off x="-27059" y="5630212"/>
            <a:ext cx="3797300" cy="1688811"/>
          </a:xfrm>
          <a:prstGeom prst="rect">
            <a:avLst/>
          </a:prstGeom>
          <a:noFill/>
          <a:ln>
            <a:noFill/>
          </a:ln>
        </p:spPr>
        <p:txBody>
          <a:bodyPr spcFirstLastPara="1" wrap="square" lIns="91425" tIns="45700" rIns="91425" bIns="45700" anchor="t" anchorCtr="0">
            <a:noAutofit/>
          </a:bodyPr>
          <a:lstStyle/>
          <a:p>
            <a:pPr lvl="0" algn="just"/>
            <a:r>
              <a:rPr lang="es-ES" dirty="0">
                <a:latin typeface="Calibri" panose="020F0502020204030204" pitchFamily="34" charset="0"/>
                <a:cs typeface="Calibri" panose="020F0502020204030204" pitchFamily="34" charset="0"/>
              </a:rPr>
              <a:t>Nos muestran tal como somos, nos hace enfrentar al mundo y hace que el resto nos conozca y sepa como tratarnos. Es importante desarrollar las </a:t>
            </a:r>
            <a:r>
              <a:rPr lang="es-ES" b="1" dirty="0">
                <a:latin typeface="Calibri" panose="020F0502020204030204" pitchFamily="34" charset="0"/>
                <a:cs typeface="Calibri" panose="020F0502020204030204" pitchFamily="34" charset="0"/>
              </a:rPr>
              <a:t>características</a:t>
            </a:r>
            <a:r>
              <a:rPr lang="es-ES" dirty="0">
                <a:latin typeface="Calibri" panose="020F0502020204030204" pitchFamily="34" charset="0"/>
                <a:cs typeface="Calibri" panose="020F0502020204030204" pitchFamily="34" charset="0"/>
              </a:rPr>
              <a:t> positivas para lograr el éxito y llegar a ser mejor persona</a:t>
            </a:r>
            <a:r>
              <a:rPr lang="es-ES" dirty="0"/>
              <a:t>. </a:t>
            </a:r>
            <a:endParaRPr dirty="0">
              <a:solidFill>
                <a:srgbClr val="000000"/>
              </a:solidFill>
              <a:latin typeface="Open Sans"/>
              <a:ea typeface="Open Sans"/>
              <a:cs typeface="Open Sans"/>
              <a:sym typeface="Open Sans"/>
            </a:endParaRPr>
          </a:p>
        </p:txBody>
      </p:sp>
      <p:sp>
        <p:nvSpPr>
          <p:cNvPr id="417" name="Google Shape;417;p21"/>
          <p:cNvSpPr/>
          <p:nvPr/>
        </p:nvSpPr>
        <p:spPr>
          <a:xfrm>
            <a:off x="2927350" y="4779963"/>
            <a:ext cx="906463" cy="906462"/>
          </a:xfrm>
          <a:prstGeom prst="ellipse">
            <a:avLst/>
          </a:prstGeom>
          <a:solidFill>
            <a:srgbClr val="FFCD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Arial" panose="020B0604020202020204"/>
              <a:ea typeface="Arial" panose="020B0604020202020204"/>
              <a:cs typeface="Arial" panose="020B0604020202020204"/>
              <a:sym typeface="Arial" panose="020B0604020202020204"/>
            </a:endParaRPr>
          </a:p>
        </p:txBody>
      </p:sp>
      <p:sp>
        <p:nvSpPr>
          <p:cNvPr id="418" name="Google Shape;418;p21"/>
          <p:cNvSpPr/>
          <p:nvPr/>
        </p:nvSpPr>
        <p:spPr>
          <a:xfrm>
            <a:off x="3013075" y="4862513"/>
            <a:ext cx="742950" cy="736600"/>
          </a:xfrm>
          <a:prstGeom prst="ellipse">
            <a:avLst/>
          </a:prstGeom>
          <a:solidFill>
            <a:srgbClr val="FF9A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panose="020B0604020202020204"/>
              <a:ea typeface="Arial" panose="020B0604020202020204"/>
              <a:cs typeface="Arial" panose="020B0604020202020204"/>
              <a:sym typeface="Arial" panose="020B0604020202020204"/>
            </a:endParaRPr>
          </a:p>
        </p:txBody>
      </p:sp>
      <p:sp>
        <p:nvSpPr>
          <p:cNvPr id="419" name="Google Shape;419;p21"/>
          <p:cNvSpPr/>
          <p:nvPr/>
        </p:nvSpPr>
        <p:spPr>
          <a:xfrm>
            <a:off x="3121025" y="5005388"/>
            <a:ext cx="539750" cy="436562"/>
          </a:xfrm>
          <a:custGeom>
            <a:avLst/>
            <a:gdLst/>
            <a:ahLst/>
            <a:cxnLst/>
            <a:rect l="l" t="t" r="r" b="b"/>
            <a:pathLst>
              <a:path w="141" h="114" extrusionOk="0">
                <a:moveTo>
                  <a:pt x="98" y="10"/>
                </a:moveTo>
                <a:cubicBezTo>
                  <a:pt x="88" y="10"/>
                  <a:pt x="83" y="19"/>
                  <a:pt x="81" y="31"/>
                </a:cubicBezTo>
                <a:cubicBezTo>
                  <a:pt x="73" y="23"/>
                  <a:pt x="73" y="23"/>
                  <a:pt x="73" y="23"/>
                </a:cubicBezTo>
                <a:cubicBezTo>
                  <a:pt x="73" y="3"/>
                  <a:pt x="73" y="3"/>
                  <a:pt x="73" y="3"/>
                </a:cubicBezTo>
                <a:cubicBezTo>
                  <a:pt x="73" y="2"/>
                  <a:pt x="72" y="0"/>
                  <a:pt x="71" y="0"/>
                </a:cubicBezTo>
                <a:cubicBezTo>
                  <a:pt x="69" y="0"/>
                  <a:pt x="68" y="2"/>
                  <a:pt x="68" y="3"/>
                </a:cubicBezTo>
                <a:cubicBezTo>
                  <a:pt x="68" y="23"/>
                  <a:pt x="68" y="23"/>
                  <a:pt x="68" y="23"/>
                </a:cubicBezTo>
                <a:cubicBezTo>
                  <a:pt x="60" y="31"/>
                  <a:pt x="60" y="31"/>
                  <a:pt x="60" y="31"/>
                </a:cubicBezTo>
                <a:cubicBezTo>
                  <a:pt x="58" y="19"/>
                  <a:pt x="53" y="10"/>
                  <a:pt x="43" y="10"/>
                </a:cubicBezTo>
                <a:cubicBezTo>
                  <a:pt x="20" y="10"/>
                  <a:pt x="0" y="46"/>
                  <a:pt x="0" y="70"/>
                </a:cubicBezTo>
                <a:cubicBezTo>
                  <a:pt x="0" y="94"/>
                  <a:pt x="15" y="114"/>
                  <a:pt x="32" y="114"/>
                </a:cubicBezTo>
                <a:cubicBezTo>
                  <a:pt x="50" y="114"/>
                  <a:pt x="62" y="95"/>
                  <a:pt x="62" y="70"/>
                </a:cubicBezTo>
                <a:cubicBezTo>
                  <a:pt x="62" y="60"/>
                  <a:pt x="62" y="48"/>
                  <a:pt x="61" y="38"/>
                </a:cubicBezTo>
                <a:cubicBezTo>
                  <a:pt x="71" y="28"/>
                  <a:pt x="71" y="28"/>
                  <a:pt x="71" y="28"/>
                </a:cubicBezTo>
                <a:cubicBezTo>
                  <a:pt x="80" y="38"/>
                  <a:pt x="80" y="38"/>
                  <a:pt x="80" y="38"/>
                </a:cubicBezTo>
                <a:cubicBezTo>
                  <a:pt x="79" y="48"/>
                  <a:pt x="79" y="60"/>
                  <a:pt x="79" y="70"/>
                </a:cubicBezTo>
                <a:cubicBezTo>
                  <a:pt x="79" y="95"/>
                  <a:pt x="91" y="114"/>
                  <a:pt x="109" y="114"/>
                </a:cubicBezTo>
                <a:cubicBezTo>
                  <a:pt x="126" y="114"/>
                  <a:pt x="141" y="94"/>
                  <a:pt x="141" y="70"/>
                </a:cubicBezTo>
                <a:cubicBezTo>
                  <a:pt x="141" y="46"/>
                  <a:pt x="121" y="10"/>
                  <a:pt x="98" y="10"/>
                </a:cubicBezTo>
                <a:close/>
                <a:moveTo>
                  <a:pt x="57" y="70"/>
                </a:moveTo>
                <a:cubicBezTo>
                  <a:pt x="57" y="92"/>
                  <a:pt x="46" y="108"/>
                  <a:pt x="32" y="108"/>
                </a:cubicBezTo>
                <a:cubicBezTo>
                  <a:pt x="18" y="108"/>
                  <a:pt x="6" y="91"/>
                  <a:pt x="6" y="70"/>
                </a:cubicBezTo>
                <a:cubicBezTo>
                  <a:pt x="6" y="47"/>
                  <a:pt x="25" y="16"/>
                  <a:pt x="43" y="16"/>
                </a:cubicBezTo>
                <a:cubicBezTo>
                  <a:pt x="50" y="16"/>
                  <a:pt x="53" y="25"/>
                  <a:pt x="55" y="37"/>
                </a:cubicBezTo>
                <a:cubicBezTo>
                  <a:pt x="48" y="44"/>
                  <a:pt x="48" y="44"/>
                  <a:pt x="48" y="44"/>
                </a:cubicBezTo>
                <a:cubicBezTo>
                  <a:pt x="31" y="44"/>
                  <a:pt x="31" y="44"/>
                  <a:pt x="31" y="44"/>
                </a:cubicBezTo>
                <a:cubicBezTo>
                  <a:pt x="30" y="44"/>
                  <a:pt x="29" y="45"/>
                  <a:pt x="29" y="47"/>
                </a:cubicBezTo>
                <a:cubicBezTo>
                  <a:pt x="29" y="49"/>
                  <a:pt x="30" y="50"/>
                  <a:pt x="31" y="50"/>
                </a:cubicBezTo>
                <a:cubicBezTo>
                  <a:pt x="43" y="50"/>
                  <a:pt x="43" y="50"/>
                  <a:pt x="43" y="50"/>
                </a:cubicBezTo>
                <a:cubicBezTo>
                  <a:pt x="24" y="71"/>
                  <a:pt x="24" y="71"/>
                  <a:pt x="24" y="71"/>
                </a:cubicBezTo>
                <a:cubicBezTo>
                  <a:pt x="23" y="72"/>
                  <a:pt x="23" y="74"/>
                  <a:pt x="25" y="75"/>
                </a:cubicBezTo>
                <a:cubicBezTo>
                  <a:pt x="25" y="75"/>
                  <a:pt x="26" y="75"/>
                  <a:pt x="26" y="75"/>
                </a:cubicBezTo>
                <a:cubicBezTo>
                  <a:pt x="27" y="75"/>
                  <a:pt x="28" y="75"/>
                  <a:pt x="29" y="74"/>
                </a:cubicBezTo>
                <a:cubicBezTo>
                  <a:pt x="37" y="65"/>
                  <a:pt x="37" y="65"/>
                  <a:pt x="37" y="65"/>
                </a:cubicBezTo>
                <a:cubicBezTo>
                  <a:pt x="37" y="72"/>
                  <a:pt x="37" y="72"/>
                  <a:pt x="37" y="72"/>
                </a:cubicBezTo>
                <a:cubicBezTo>
                  <a:pt x="37" y="74"/>
                  <a:pt x="38" y="75"/>
                  <a:pt x="40" y="75"/>
                </a:cubicBezTo>
                <a:cubicBezTo>
                  <a:pt x="41" y="75"/>
                  <a:pt x="43" y="74"/>
                  <a:pt x="43" y="72"/>
                </a:cubicBezTo>
                <a:cubicBezTo>
                  <a:pt x="43" y="59"/>
                  <a:pt x="43" y="59"/>
                  <a:pt x="43" y="59"/>
                </a:cubicBezTo>
                <a:cubicBezTo>
                  <a:pt x="56" y="44"/>
                  <a:pt x="56" y="44"/>
                  <a:pt x="56" y="44"/>
                </a:cubicBezTo>
                <a:cubicBezTo>
                  <a:pt x="57" y="53"/>
                  <a:pt x="57" y="62"/>
                  <a:pt x="57" y="70"/>
                </a:cubicBezTo>
                <a:close/>
                <a:moveTo>
                  <a:pt x="109" y="108"/>
                </a:moveTo>
                <a:cubicBezTo>
                  <a:pt x="95" y="108"/>
                  <a:pt x="84" y="92"/>
                  <a:pt x="84" y="70"/>
                </a:cubicBezTo>
                <a:cubicBezTo>
                  <a:pt x="84" y="62"/>
                  <a:pt x="84" y="53"/>
                  <a:pt x="85" y="44"/>
                </a:cubicBezTo>
                <a:cubicBezTo>
                  <a:pt x="98" y="59"/>
                  <a:pt x="98" y="59"/>
                  <a:pt x="98" y="59"/>
                </a:cubicBezTo>
                <a:cubicBezTo>
                  <a:pt x="98" y="72"/>
                  <a:pt x="98" y="72"/>
                  <a:pt x="98" y="72"/>
                </a:cubicBezTo>
                <a:cubicBezTo>
                  <a:pt x="98" y="74"/>
                  <a:pt x="100" y="75"/>
                  <a:pt x="101" y="75"/>
                </a:cubicBezTo>
                <a:cubicBezTo>
                  <a:pt x="103" y="75"/>
                  <a:pt x="104" y="74"/>
                  <a:pt x="104" y="72"/>
                </a:cubicBezTo>
                <a:cubicBezTo>
                  <a:pt x="104" y="65"/>
                  <a:pt x="104" y="65"/>
                  <a:pt x="104" y="65"/>
                </a:cubicBezTo>
                <a:cubicBezTo>
                  <a:pt x="113" y="74"/>
                  <a:pt x="113" y="74"/>
                  <a:pt x="113" y="74"/>
                </a:cubicBezTo>
                <a:cubicBezTo>
                  <a:pt x="113" y="75"/>
                  <a:pt x="114" y="75"/>
                  <a:pt x="115" y="75"/>
                </a:cubicBezTo>
                <a:cubicBezTo>
                  <a:pt x="115" y="75"/>
                  <a:pt x="116" y="75"/>
                  <a:pt x="116" y="75"/>
                </a:cubicBezTo>
                <a:cubicBezTo>
                  <a:pt x="118" y="74"/>
                  <a:pt x="118" y="72"/>
                  <a:pt x="117" y="71"/>
                </a:cubicBezTo>
                <a:cubicBezTo>
                  <a:pt x="98" y="50"/>
                  <a:pt x="98" y="50"/>
                  <a:pt x="98" y="50"/>
                </a:cubicBezTo>
                <a:cubicBezTo>
                  <a:pt x="110" y="50"/>
                  <a:pt x="110" y="50"/>
                  <a:pt x="110" y="50"/>
                </a:cubicBezTo>
                <a:cubicBezTo>
                  <a:pt x="111" y="50"/>
                  <a:pt x="112" y="49"/>
                  <a:pt x="112" y="47"/>
                </a:cubicBezTo>
                <a:cubicBezTo>
                  <a:pt x="112" y="45"/>
                  <a:pt x="111" y="44"/>
                  <a:pt x="110" y="44"/>
                </a:cubicBezTo>
                <a:cubicBezTo>
                  <a:pt x="93" y="44"/>
                  <a:pt x="93" y="44"/>
                  <a:pt x="93" y="44"/>
                </a:cubicBezTo>
                <a:cubicBezTo>
                  <a:pt x="86" y="37"/>
                  <a:pt x="86" y="37"/>
                  <a:pt x="86" y="37"/>
                </a:cubicBezTo>
                <a:cubicBezTo>
                  <a:pt x="88" y="25"/>
                  <a:pt x="91" y="16"/>
                  <a:pt x="98" y="16"/>
                </a:cubicBezTo>
                <a:cubicBezTo>
                  <a:pt x="116" y="16"/>
                  <a:pt x="135" y="47"/>
                  <a:pt x="135" y="70"/>
                </a:cubicBezTo>
                <a:cubicBezTo>
                  <a:pt x="135" y="91"/>
                  <a:pt x="123" y="108"/>
                  <a:pt x="109" y="10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panose="020B0604020202020204"/>
              <a:ea typeface="Arial" panose="020B0604020202020204"/>
              <a:cs typeface="Arial" panose="020B0604020202020204"/>
              <a:sym typeface="Arial" panose="020B0604020202020204"/>
            </a:endParaRPr>
          </a:p>
        </p:txBody>
      </p:sp>
      <p:grpSp>
        <p:nvGrpSpPr>
          <p:cNvPr id="420" name="Google Shape;420;p21"/>
          <p:cNvGrpSpPr/>
          <p:nvPr/>
        </p:nvGrpSpPr>
        <p:grpSpPr>
          <a:xfrm>
            <a:off x="2720975" y="2832100"/>
            <a:ext cx="352425" cy="520700"/>
            <a:chOff x="592138" y="3330575"/>
            <a:chExt cx="352425" cy="520700"/>
          </a:xfrm>
        </p:grpSpPr>
        <p:sp>
          <p:nvSpPr>
            <p:cNvPr id="421" name="Google Shape;421;p21"/>
            <p:cNvSpPr/>
            <p:nvPr/>
          </p:nvSpPr>
          <p:spPr>
            <a:xfrm>
              <a:off x="730250" y="3629025"/>
              <a:ext cx="106363" cy="123825"/>
            </a:xfrm>
            <a:custGeom>
              <a:avLst/>
              <a:gdLst/>
              <a:ahLst/>
              <a:cxnLst/>
              <a:rect l="l" t="t" r="r" b="b"/>
              <a:pathLst>
                <a:path w="28" h="32" extrusionOk="0">
                  <a:moveTo>
                    <a:pt x="28" y="4"/>
                  </a:moveTo>
                  <a:cubicBezTo>
                    <a:pt x="28" y="2"/>
                    <a:pt x="27" y="1"/>
                    <a:pt x="25" y="1"/>
                  </a:cubicBezTo>
                  <a:cubicBezTo>
                    <a:pt x="24" y="1"/>
                    <a:pt x="23" y="2"/>
                    <a:pt x="23" y="4"/>
                  </a:cubicBezTo>
                  <a:cubicBezTo>
                    <a:pt x="23" y="10"/>
                    <a:pt x="19" y="13"/>
                    <a:pt x="17" y="14"/>
                  </a:cubicBezTo>
                  <a:cubicBezTo>
                    <a:pt x="17" y="13"/>
                    <a:pt x="16" y="13"/>
                    <a:pt x="16" y="12"/>
                  </a:cubicBezTo>
                  <a:cubicBezTo>
                    <a:pt x="12" y="3"/>
                    <a:pt x="4" y="1"/>
                    <a:pt x="3" y="1"/>
                  </a:cubicBezTo>
                  <a:cubicBezTo>
                    <a:pt x="3" y="1"/>
                    <a:pt x="3" y="1"/>
                    <a:pt x="3" y="1"/>
                  </a:cubicBezTo>
                  <a:cubicBezTo>
                    <a:pt x="2" y="0"/>
                    <a:pt x="0" y="1"/>
                    <a:pt x="0" y="3"/>
                  </a:cubicBezTo>
                  <a:cubicBezTo>
                    <a:pt x="0" y="4"/>
                    <a:pt x="1" y="5"/>
                    <a:pt x="2" y="6"/>
                  </a:cubicBezTo>
                  <a:cubicBezTo>
                    <a:pt x="2" y="6"/>
                    <a:pt x="8" y="7"/>
                    <a:pt x="11" y="14"/>
                  </a:cubicBezTo>
                  <a:cubicBezTo>
                    <a:pt x="14" y="21"/>
                    <a:pt x="11" y="28"/>
                    <a:pt x="11" y="28"/>
                  </a:cubicBezTo>
                  <a:cubicBezTo>
                    <a:pt x="10" y="30"/>
                    <a:pt x="11" y="31"/>
                    <a:pt x="12" y="32"/>
                  </a:cubicBezTo>
                  <a:cubicBezTo>
                    <a:pt x="12" y="32"/>
                    <a:pt x="12" y="32"/>
                    <a:pt x="13" y="32"/>
                  </a:cubicBezTo>
                  <a:cubicBezTo>
                    <a:pt x="14" y="32"/>
                    <a:pt x="15" y="32"/>
                    <a:pt x="16" y="31"/>
                  </a:cubicBezTo>
                  <a:cubicBezTo>
                    <a:pt x="16" y="30"/>
                    <a:pt x="18" y="25"/>
                    <a:pt x="18" y="19"/>
                  </a:cubicBezTo>
                  <a:cubicBezTo>
                    <a:pt x="22" y="18"/>
                    <a:pt x="28" y="13"/>
                    <a:pt x="28" y="4"/>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panose="020B0604020202020204"/>
                <a:ea typeface="Arial" panose="020B0604020202020204"/>
                <a:cs typeface="Arial" panose="020B0604020202020204"/>
                <a:sym typeface="Arial" panose="020B0604020202020204"/>
              </a:endParaRPr>
            </a:p>
          </p:txBody>
        </p:sp>
        <p:sp>
          <p:nvSpPr>
            <p:cNvPr id="422" name="Google Shape;422;p21"/>
            <p:cNvSpPr/>
            <p:nvPr/>
          </p:nvSpPr>
          <p:spPr>
            <a:xfrm>
              <a:off x="592138" y="3330575"/>
              <a:ext cx="352425" cy="520700"/>
            </a:xfrm>
            <a:custGeom>
              <a:avLst/>
              <a:gdLst/>
              <a:ahLst/>
              <a:cxnLst/>
              <a:rect l="l" t="t" r="r" b="b"/>
              <a:pathLst>
                <a:path w="92" h="136" extrusionOk="0">
                  <a:moveTo>
                    <a:pt x="89" y="99"/>
                  </a:moveTo>
                  <a:cubicBezTo>
                    <a:pt x="89" y="99"/>
                    <a:pt x="89" y="99"/>
                    <a:pt x="89" y="98"/>
                  </a:cubicBezTo>
                  <a:cubicBezTo>
                    <a:pt x="90" y="88"/>
                    <a:pt x="87" y="78"/>
                    <a:pt x="87" y="78"/>
                  </a:cubicBezTo>
                  <a:cubicBezTo>
                    <a:pt x="87" y="78"/>
                    <a:pt x="87" y="78"/>
                    <a:pt x="87" y="77"/>
                  </a:cubicBezTo>
                  <a:cubicBezTo>
                    <a:pt x="86" y="74"/>
                    <a:pt x="84" y="70"/>
                    <a:pt x="81" y="68"/>
                  </a:cubicBezTo>
                  <a:cubicBezTo>
                    <a:pt x="81" y="68"/>
                    <a:pt x="81" y="68"/>
                    <a:pt x="81" y="68"/>
                  </a:cubicBezTo>
                  <a:cubicBezTo>
                    <a:pt x="82" y="66"/>
                    <a:pt x="82" y="64"/>
                    <a:pt x="83" y="63"/>
                  </a:cubicBezTo>
                  <a:cubicBezTo>
                    <a:pt x="83" y="62"/>
                    <a:pt x="83" y="62"/>
                    <a:pt x="83" y="62"/>
                  </a:cubicBezTo>
                  <a:cubicBezTo>
                    <a:pt x="85" y="62"/>
                    <a:pt x="85" y="62"/>
                    <a:pt x="85" y="62"/>
                  </a:cubicBezTo>
                  <a:cubicBezTo>
                    <a:pt x="86" y="62"/>
                    <a:pt x="88" y="62"/>
                    <a:pt x="88" y="60"/>
                  </a:cubicBezTo>
                  <a:cubicBezTo>
                    <a:pt x="88" y="59"/>
                    <a:pt x="87" y="57"/>
                    <a:pt x="86" y="57"/>
                  </a:cubicBezTo>
                  <a:cubicBezTo>
                    <a:pt x="83" y="56"/>
                    <a:pt x="83" y="56"/>
                    <a:pt x="83" y="56"/>
                  </a:cubicBezTo>
                  <a:cubicBezTo>
                    <a:pt x="83" y="54"/>
                    <a:pt x="82" y="53"/>
                    <a:pt x="81" y="51"/>
                  </a:cubicBezTo>
                  <a:cubicBezTo>
                    <a:pt x="83" y="50"/>
                    <a:pt x="83" y="50"/>
                    <a:pt x="83" y="50"/>
                  </a:cubicBezTo>
                  <a:cubicBezTo>
                    <a:pt x="84" y="49"/>
                    <a:pt x="84" y="48"/>
                    <a:pt x="84" y="47"/>
                  </a:cubicBezTo>
                  <a:cubicBezTo>
                    <a:pt x="83" y="45"/>
                    <a:pt x="81" y="45"/>
                    <a:pt x="80" y="46"/>
                  </a:cubicBezTo>
                  <a:cubicBezTo>
                    <a:pt x="78" y="47"/>
                    <a:pt x="78" y="47"/>
                    <a:pt x="78" y="47"/>
                  </a:cubicBezTo>
                  <a:cubicBezTo>
                    <a:pt x="77" y="45"/>
                    <a:pt x="75" y="43"/>
                    <a:pt x="72" y="42"/>
                  </a:cubicBezTo>
                  <a:cubicBezTo>
                    <a:pt x="76" y="41"/>
                    <a:pt x="81" y="40"/>
                    <a:pt x="86" y="42"/>
                  </a:cubicBezTo>
                  <a:cubicBezTo>
                    <a:pt x="87" y="42"/>
                    <a:pt x="88" y="42"/>
                    <a:pt x="88" y="41"/>
                  </a:cubicBezTo>
                  <a:cubicBezTo>
                    <a:pt x="89" y="41"/>
                    <a:pt x="89" y="41"/>
                    <a:pt x="89" y="40"/>
                  </a:cubicBezTo>
                  <a:cubicBezTo>
                    <a:pt x="92" y="30"/>
                    <a:pt x="92" y="30"/>
                    <a:pt x="92" y="30"/>
                  </a:cubicBezTo>
                  <a:cubicBezTo>
                    <a:pt x="92" y="29"/>
                    <a:pt x="91" y="27"/>
                    <a:pt x="90" y="27"/>
                  </a:cubicBezTo>
                  <a:cubicBezTo>
                    <a:pt x="89" y="27"/>
                    <a:pt x="85" y="25"/>
                    <a:pt x="78" y="25"/>
                  </a:cubicBezTo>
                  <a:cubicBezTo>
                    <a:pt x="77" y="19"/>
                    <a:pt x="74" y="14"/>
                    <a:pt x="70" y="11"/>
                  </a:cubicBezTo>
                  <a:cubicBezTo>
                    <a:pt x="72" y="8"/>
                    <a:pt x="72" y="8"/>
                    <a:pt x="72" y="8"/>
                  </a:cubicBezTo>
                  <a:cubicBezTo>
                    <a:pt x="73" y="7"/>
                    <a:pt x="74" y="6"/>
                    <a:pt x="73" y="5"/>
                  </a:cubicBezTo>
                  <a:cubicBezTo>
                    <a:pt x="72" y="4"/>
                    <a:pt x="70" y="4"/>
                    <a:pt x="69" y="4"/>
                  </a:cubicBezTo>
                  <a:cubicBezTo>
                    <a:pt x="65" y="8"/>
                    <a:pt x="65" y="8"/>
                    <a:pt x="65" y="8"/>
                  </a:cubicBezTo>
                  <a:cubicBezTo>
                    <a:pt x="64" y="7"/>
                    <a:pt x="63" y="7"/>
                    <a:pt x="62" y="7"/>
                  </a:cubicBezTo>
                  <a:cubicBezTo>
                    <a:pt x="61" y="6"/>
                    <a:pt x="61" y="6"/>
                    <a:pt x="60" y="6"/>
                  </a:cubicBezTo>
                  <a:cubicBezTo>
                    <a:pt x="61" y="3"/>
                    <a:pt x="61" y="3"/>
                    <a:pt x="61" y="3"/>
                  </a:cubicBezTo>
                  <a:cubicBezTo>
                    <a:pt x="61" y="2"/>
                    <a:pt x="60" y="0"/>
                    <a:pt x="59" y="0"/>
                  </a:cubicBezTo>
                  <a:cubicBezTo>
                    <a:pt x="58" y="0"/>
                    <a:pt x="56" y="1"/>
                    <a:pt x="56" y="2"/>
                  </a:cubicBezTo>
                  <a:cubicBezTo>
                    <a:pt x="55" y="6"/>
                    <a:pt x="55" y="6"/>
                    <a:pt x="55" y="6"/>
                  </a:cubicBezTo>
                  <a:cubicBezTo>
                    <a:pt x="52" y="7"/>
                    <a:pt x="50" y="8"/>
                    <a:pt x="47" y="9"/>
                  </a:cubicBezTo>
                  <a:cubicBezTo>
                    <a:pt x="45" y="10"/>
                    <a:pt x="43" y="12"/>
                    <a:pt x="42" y="13"/>
                  </a:cubicBezTo>
                  <a:cubicBezTo>
                    <a:pt x="41" y="11"/>
                    <a:pt x="40" y="9"/>
                    <a:pt x="37" y="9"/>
                  </a:cubicBezTo>
                  <a:cubicBezTo>
                    <a:pt x="30" y="7"/>
                    <a:pt x="30" y="7"/>
                    <a:pt x="30" y="7"/>
                  </a:cubicBezTo>
                  <a:cubicBezTo>
                    <a:pt x="27" y="6"/>
                    <a:pt x="24" y="8"/>
                    <a:pt x="23" y="12"/>
                  </a:cubicBezTo>
                  <a:cubicBezTo>
                    <a:pt x="17" y="38"/>
                    <a:pt x="17" y="38"/>
                    <a:pt x="17" y="38"/>
                  </a:cubicBezTo>
                  <a:cubicBezTo>
                    <a:pt x="16" y="38"/>
                    <a:pt x="14" y="39"/>
                    <a:pt x="13" y="40"/>
                  </a:cubicBezTo>
                  <a:cubicBezTo>
                    <a:pt x="6" y="45"/>
                    <a:pt x="3" y="53"/>
                    <a:pt x="1" y="59"/>
                  </a:cubicBezTo>
                  <a:cubicBezTo>
                    <a:pt x="0" y="66"/>
                    <a:pt x="0" y="73"/>
                    <a:pt x="1" y="78"/>
                  </a:cubicBezTo>
                  <a:cubicBezTo>
                    <a:pt x="1" y="79"/>
                    <a:pt x="2" y="80"/>
                    <a:pt x="2" y="81"/>
                  </a:cubicBezTo>
                  <a:cubicBezTo>
                    <a:pt x="2" y="87"/>
                    <a:pt x="3" y="92"/>
                    <a:pt x="7" y="100"/>
                  </a:cubicBezTo>
                  <a:cubicBezTo>
                    <a:pt x="14" y="113"/>
                    <a:pt x="25" y="123"/>
                    <a:pt x="38" y="130"/>
                  </a:cubicBezTo>
                  <a:cubicBezTo>
                    <a:pt x="44" y="133"/>
                    <a:pt x="44" y="133"/>
                    <a:pt x="44" y="133"/>
                  </a:cubicBezTo>
                  <a:cubicBezTo>
                    <a:pt x="46" y="134"/>
                    <a:pt x="48" y="135"/>
                    <a:pt x="50" y="135"/>
                  </a:cubicBezTo>
                  <a:cubicBezTo>
                    <a:pt x="55" y="136"/>
                    <a:pt x="60" y="136"/>
                    <a:pt x="65" y="134"/>
                  </a:cubicBezTo>
                  <a:cubicBezTo>
                    <a:pt x="67" y="133"/>
                    <a:pt x="67" y="133"/>
                    <a:pt x="67" y="133"/>
                  </a:cubicBezTo>
                  <a:cubicBezTo>
                    <a:pt x="77" y="129"/>
                    <a:pt x="84" y="121"/>
                    <a:pt x="87" y="111"/>
                  </a:cubicBezTo>
                  <a:cubicBezTo>
                    <a:pt x="88" y="107"/>
                    <a:pt x="89" y="103"/>
                    <a:pt x="89" y="99"/>
                  </a:cubicBezTo>
                  <a:close/>
                  <a:moveTo>
                    <a:pt x="78" y="61"/>
                  </a:moveTo>
                  <a:cubicBezTo>
                    <a:pt x="77" y="62"/>
                    <a:pt x="77" y="63"/>
                    <a:pt x="77" y="64"/>
                  </a:cubicBezTo>
                  <a:cubicBezTo>
                    <a:pt x="73" y="62"/>
                    <a:pt x="69" y="61"/>
                    <a:pt x="66" y="61"/>
                  </a:cubicBezTo>
                  <a:cubicBezTo>
                    <a:pt x="65" y="60"/>
                    <a:pt x="63" y="59"/>
                    <a:pt x="61" y="57"/>
                  </a:cubicBezTo>
                  <a:cubicBezTo>
                    <a:pt x="61" y="55"/>
                    <a:pt x="63" y="50"/>
                    <a:pt x="67" y="47"/>
                  </a:cubicBezTo>
                  <a:cubicBezTo>
                    <a:pt x="67" y="47"/>
                    <a:pt x="68" y="47"/>
                    <a:pt x="69" y="47"/>
                  </a:cubicBezTo>
                  <a:cubicBezTo>
                    <a:pt x="75" y="48"/>
                    <a:pt x="79" y="55"/>
                    <a:pt x="78" y="61"/>
                  </a:cubicBezTo>
                  <a:close/>
                  <a:moveTo>
                    <a:pt x="86" y="31"/>
                  </a:moveTo>
                  <a:cubicBezTo>
                    <a:pt x="85" y="36"/>
                    <a:pt x="85" y="36"/>
                    <a:pt x="85" y="36"/>
                  </a:cubicBezTo>
                  <a:cubicBezTo>
                    <a:pt x="79" y="35"/>
                    <a:pt x="73" y="36"/>
                    <a:pt x="68" y="39"/>
                  </a:cubicBezTo>
                  <a:cubicBezTo>
                    <a:pt x="61" y="43"/>
                    <a:pt x="58" y="50"/>
                    <a:pt x="56" y="54"/>
                  </a:cubicBezTo>
                  <a:cubicBezTo>
                    <a:pt x="54" y="53"/>
                    <a:pt x="51" y="52"/>
                    <a:pt x="48" y="51"/>
                  </a:cubicBezTo>
                  <a:cubicBezTo>
                    <a:pt x="47" y="50"/>
                    <a:pt x="46" y="49"/>
                    <a:pt x="46" y="48"/>
                  </a:cubicBezTo>
                  <a:cubicBezTo>
                    <a:pt x="46" y="48"/>
                    <a:pt x="46" y="48"/>
                    <a:pt x="46" y="48"/>
                  </a:cubicBezTo>
                  <a:cubicBezTo>
                    <a:pt x="48" y="41"/>
                    <a:pt x="51" y="36"/>
                    <a:pt x="56" y="33"/>
                  </a:cubicBezTo>
                  <a:cubicBezTo>
                    <a:pt x="66" y="27"/>
                    <a:pt x="80" y="30"/>
                    <a:pt x="86" y="31"/>
                  </a:cubicBezTo>
                  <a:close/>
                  <a:moveTo>
                    <a:pt x="40" y="24"/>
                  </a:moveTo>
                  <a:cubicBezTo>
                    <a:pt x="40" y="24"/>
                    <a:pt x="40" y="24"/>
                    <a:pt x="40" y="24"/>
                  </a:cubicBezTo>
                  <a:cubicBezTo>
                    <a:pt x="45" y="15"/>
                    <a:pt x="53" y="10"/>
                    <a:pt x="61" y="12"/>
                  </a:cubicBezTo>
                  <a:cubicBezTo>
                    <a:pt x="62" y="12"/>
                    <a:pt x="63" y="13"/>
                    <a:pt x="65" y="13"/>
                  </a:cubicBezTo>
                  <a:cubicBezTo>
                    <a:pt x="65" y="13"/>
                    <a:pt x="65" y="13"/>
                    <a:pt x="65" y="13"/>
                  </a:cubicBezTo>
                  <a:cubicBezTo>
                    <a:pt x="68" y="15"/>
                    <a:pt x="71" y="19"/>
                    <a:pt x="73" y="24"/>
                  </a:cubicBezTo>
                  <a:cubicBezTo>
                    <a:pt x="67" y="24"/>
                    <a:pt x="60" y="25"/>
                    <a:pt x="54" y="29"/>
                  </a:cubicBezTo>
                  <a:cubicBezTo>
                    <a:pt x="48" y="32"/>
                    <a:pt x="44" y="37"/>
                    <a:pt x="42" y="43"/>
                  </a:cubicBezTo>
                  <a:cubicBezTo>
                    <a:pt x="40" y="42"/>
                    <a:pt x="38" y="40"/>
                    <a:pt x="36" y="39"/>
                  </a:cubicBezTo>
                  <a:lnTo>
                    <a:pt x="40" y="24"/>
                  </a:lnTo>
                  <a:close/>
                  <a:moveTo>
                    <a:pt x="28" y="13"/>
                  </a:moveTo>
                  <a:cubicBezTo>
                    <a:pt x="28" y="12"/>
                    <a:pt x="29" y="12"/>
                    <a:pt x="29" y="12"/>
                  </a:cubicBezTo>
                  <a:cubicBezTo>
                    <a:pt x="36" y="14"/>
                    <a:pt x="36" y="14"/>
                    <a:pt x="36" y="14"/>
                  </a:cubicBezTo>
                  <a:cubicBezTo>
                    <a:pt x="36" y="14"/>
                    <a:pt x="37" y="14"/>
                    <a:pt x="37" y="15"/>
                  </a:cubicBezTo>
                  <a:cubicBezTo>
                    <a:pt x="31" y="37"/>
                    <a:pt x="31" y="37"/>
                    <a:pt x="31" y="37"/>
                  </a:cubicBezTo>
                  <a:cubicBezTo>
                    <a:pt x="31" y="36"/>
                    <a:pt x="30" y="36"/>
                    <a:pt x="29" y="36"/>
                  </a:cubicBezTo>
                  <a:cubicBezTo>
                    <a:pt x="27" y="36"/>
                    <a:pt x="25" y="36"/>
                    <a:pt x="23" y="36"/>
                  </a:cubicBezTo>
                  <a:lnTo>
                    <a:pt x="28" y="13"/>
                  </a:lnTo>
                  <a:close/>
                  <a:moveTo>
                    <a:pt x="6" y="75"/>
                  </a:moveTo>
                  <a:cubicBezTo>
                    <a:pt x="4" y="67"/>
                    <a:pt x="6" y="51"/>
                    <a:pt x="16" y="45"/>
                  </a:cubicBezTo>
                  <a:cubicBezTo>
                    <a:pt x="20" y="42"/>
                    <a:pt x="24" y="40"/>
                    <a:pt x="28" y="41"/>
                  </a:cubicBezTo>
                  <a:cubicBezTo>
                    <a:pt x="33" y="42"/>
                    <a:pt x="38" y="46"/>
                    <a:pt x="43" y="53"/>
                  </a:cubicBezTo>
                  <a:cubicBezTo>
                    <a:pt x="41" y="56"/>
                    <a:pt x="35" y="62"/>
                    <a:pt x="25" y="64"/>
                  </a:cubicBezTo>
                  <a:cubicBezTo>
                    <a:pt x="14" y="66"/>
                    <a:pt x="9" y="71"/>
                    <a:pt x="6" y="75"/>
                  </a:cubicBezTo>
                  <a:cubicBezTo>
                    <a:pt x="6" y="75"/>
                    <a:pt x="6" y="75"/>
                    <a:pt x="6" y="75"/>
                  </a:cubicBezTo>
                  <a:close/>
                  <a:moveTo>
                    <a:pt x="82" y="110"/>
                  </a:moveTo>
                  <a:cubicBezTo>
                    <a:pt x="79" y="118"/>
                    <a:pt x="73" y="125"/>
                    <a:pt x="65" y="128"/>
                  </a:cubicBezTo>
                  <a:cubicBezTo>
                    <a:pt x="63" y="129"/>
                    <a:pt x="63" y="129"/>
                    <a:pt x="63" y="129"/>
                  </a:cubicBezTo>
                  <a:cubicBezTo>
                    <a:pt x="59" y="131"/>
                    <a:pt x="55" y="131"/>
                    <a:pt x="51" y="130"/>
                  </a:cubicBezTo>
                  <a:cubicBezTo>
                    <a:pt x="49" y="130"/>
                    <a:pt x="48" y="129"/>
                    <a:pt x="47" y="129"/>
                  </a:cubicBezTo>
                  <a:cubicBezTo>
                    <a:pt x="40" y="125"/>
                    <a:pt x="40" y="125"/>
                    <a:pt x="40" y="125"/>
                  </a:cubicBezTo>
                  <a:cubicBezTo>
                    <a:pt x="28" y="119"/>
                    <a:pt x="18" y="109"/>
                    <a:pt x="12" y="97"/>
                  </a:cubicBezTo>
                  <a:cubicBezTo>
                    <a:pt x="9" y="92"/>
                    <a:pt x="8" y="88"/>
                    <a:pt x="7" y="85"/>
                  </a:cubicBezTo>
                  <a:cubicBezTo>
                    <a:pt x="7" y="84"/>
                    <a:pt x="8" y="84"/>
                    <a:pt x="8" y="84"/>
                  </a:cubicBezTo>
                  <a:cubicBezTo>
                    <a:pt x="8" y="83"/>
                    <a:pt x="9" y="72"/>
                    <a:pt x="26" y="69"/>
                  </a:cubicBezTo>
                  <a:cubicBezTo>
                    <a:pt x="38" y="66"/>
                    <a:pt x="45" y="59"/>
                    <a:pt x="47" y="56"/>
                  </a:cubicBezTo>
                  <a:cubicBezTo>
                    <a:pt x="59" y="60"/>
                    <a:pt x="62" y="65"/>
                    <a:pt x="62" y="65"/>
                  </a:cubicBezTo>
                  <a:cubicBezTo>
                    <a:pt x="63" y="66"/>
                    <a:pt x="63" y="66"/>
                    <a:pt x="64" y="66"/>
                  </a:cubicBezTo>
                  <a:cubicBezTo>
                    <a:pt x="64" y="66"/>
                    <a:pt x="65" y="66"/>
                    <a:pt x="65" y="66"/>
                  </a:cubicBezTo>
                  <a:cubicBezTo>
                    <a:pt x="73" y="66"/>
                    <a:pt x="81" y="73"/>
                    <a:pt x="82" y="81"/>
                  </a:cubicBezTo>
                  <a:cubicBezTo>
                    <a:pt x="83" y="81"/>
                    <a:pt x="83" y="82"/>
                    <a:pt x="83" y="82"/>
                  </a:cubicBezTo>
                  <a:cubicBezTo>
                    <a:pt x="83" y="85"/>
                    <a:pt x="85" y="93"/>
                    <a:pt x="84" y="100"/>
                  </a:cubicBezTo>
                  <a:cubicBezTo>
                    <a:pt x="84" y="100"/>
                    <a:pt x="84" y="100"/>
                    <a:pt x="84" y="100"/>
                  </a:cubicBezTo>
                  <a:cubicBezTo>
                    <a:pt x="84" y="104"/>
                    <a:pt x="83" y="107"/>
                    <a:pt x="82" y="11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panose="020B0604020202020204"/>
                <a:ea typeface="Arial" panose="020B0604020202020204"/>
                <a:cs typeface="Arial" panose="020B0604020202020204"/>
                <a:sym typeface="Arial" panose="020B0604020202020204"/>
              </a:endParaRPr>
            </a:p>
          </p:txBody>
        </p:sp>
      </p:grpSp>
      <p:grpSp>
        <p:nvGrpSpPr>
          <p:cNvPr id="423" name="Google Shape;423;p21"/>
          <p:cNvGrpSpPr/>
          <p:nvPr/>
        </p:nvGrpSpPr>
        <p:grpSpPr>
          <a:xfrm>
            <a:off x="7715250" y="1025525"/>
            <a:ext cx="565150" cy="461963"/>
            <a:chOff x="10855325" y="1800225"/>
            <a:chExt cx="565150" cy="461963"/>
          </a:xfrm>
        </p:grpSpPr>
        <p:sp>
          <p:nvSpPr>
            <p:cNvPr id="424" name="Google Shape;424;p21"/>
            <p:cNvSpPr/>
            <p:nvPr/>
          </p:nvSpPr>
          <p:spPr>
            <a:xfrm>
              <a:off x="11137900" y="2028825"/>
              <a:ext cx="0" cy="4763"/>
            </a:xfrm>
            <a:custGeom>
              <a:avLst/>
              <a:gdLst/>
              <a:ahLst/>
              <a:cxnLst/>
              <a:rect l="l" t="t" r="r" b="b"/>
              <a:pathLst>
                <a:path w="120000" h="1" extrusionOk="0">
                  <a:moveTo>
                    <a:pt x="0" y="0"/>
                  </a:moveTo>
                  <a:cubicBezTo>
                    <a:pt x="0" y="1"/>
                    <a:pt x="0" y="1"/>
                    <a:pt x="0" y="1"/>
                  </a:cubicBezTo>
                  <a:cubicBezTo>
                    <a:pt x="0" y="1"/>
                    <a:pt x="0" y="1"/>
                    <a:pt x="0"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panose="020B0604020202020204"/>
                <a:ea typeface="Arial" panose="020B0604020202020204"/>
                <a:cs typeface="Arial" panose="020B0604020202020204"/>
                <a:sym typeface="Arial" panose="020B0604020202020204"/>
              </a:endParaRPr>
            </a:p>
          </p:txBody>
        </p:sp>
        <p:sp>
          <p:nvSpPr>
            <p:cNvPr id="425" name="Google Shape;425;p21"/>
            <p:cNvSpPr/>
            <p:nvPr/>
          </p:nvSpPr>
          <p:spPr>
            <a:xfrm>
              <a:off x="11137900" y="2028825"/>
              <a:ext cx="0" cy="4763"/>
            </a:xfrm>
            <a:custGeom>
              <a:avLst/>
              <a:gdLst/>
              <a:ahLst/>
              <a:cxnLst/>
              <a:rect l="l" t="t" r="r" b="b"/>
              <a:pathLst>
                <a:path w="120000" h="1" extrusionOk="0">
                  <a:moveTo>
                    <a:pt x="0" y="0"/>
                  </a:moveTo>
                  <a:cubicBezTo>
                    <a:pt x="0" y="1"/>
                    <a:pt x="0" y="1"/>
                    <a:pt x="0" y="1"/>
                  </a:cubicBezTo>
                  <a:cubicBezTo>
                    <a:pt x="0" y="1"/>
                    <a:pt x="0" y="1"/>
                    <a:pt x="0"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panose="020B0604020202020204"/>
                <a:ea typeface="Arial" panose="020B0604020202020204"/>
                <a:cs typeface="Arial" panose="020B0604020202020204"/>
                <a:sym typeface="Arial" panose="020B0604020202020204"/>
              </a:endParaRPr>
            </a:p>
          </p:txBody>
        </p:sp>
        <p:sp>
          <p:nvSpPr>
            <p:cNvPr id="426" name="Google Shape;426;p21"/>
            <p:cNvSpPr/>
            <p:nvPr/>
          </p:nvSpPr>
          <p:spPr>
            <a:xfrm>
              <a:off x="11137900" y="2028825"/>
              <a:ext cx="0" cy="4763"/>
            </a:xfrm>
            <a:custGeom>
              <a:avLst/>
              <a:gdLst/>
              <a:ahLst/>
              <a:cxnLst/>
              <a:rect l="l" t="t" r="r" b="b"/>
              <a:pathLst>
                <a:path w="120000" h="1" extrusionOk="0">
                  <a:moveTo>
                    <a:pt x="0" y="1"/>
                  </a:moveTo>
                  <a:cubicBezTo>
                    <a:pt x="0" y="1"/>
                    <a:pt x="0" y="1"/>
                    <a:pt x="0" y="0"/>
                  </a:cubicBezTo>
                  <a:cubicBezTo>
                    <a:pt x="0" y="1"/>
                    <a:pt x="0" y="1"/>
                    <a:pt x="0" y="1"/>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panose="020B0604020202020204"/>
                <a:ea typeface="Arial" panose="020B0604020202020204"/>
                <a:cs typeface="Arial" panose="020B0604020202020204"/>
                <a:sym typeface="Arial" panose="020B0604020202020204"/>
              </a:endParaRPr>
            </a:p>
          </p:txBody>
        </p:sp>
        <p:sp>
          <p:nvSpPr>
            <p:cNvPr id="427" name="Google Shape;427;p21"/>
            <p:cNvSpPr/>
            <p:nvPr/>
          </p:nvSpPr>
          <p:spPr>
            <a:xfrm>
              <a:off x="10855325" y="1800225"/>
              <a:ext cx="565150" cy="461963"/>
            </a:xfrm>
            <a:custGeom>
              <a:avLst/>
              <a:gdLst/>
              <a:ahLst/>
              <a:cxnLst/>
              <a:rect l="l" t="t" r="r" b="b"/>
              <a:pathLst>
                <a:path w="148" h="121" extrusionOk="0">
                  <a:moveTo>
                    <a:pt x="142" y="29"/>
                  </a:moveTo>
                  <a:cubicBezTo>
                    <a:pt x="142" y="29"/>
                    <a:pt x="142" y="29"/>
                    <a:pt x="142" y="28"/>
                  </a:cubicBezTo>
                  <a:cubicBezTo>
                    <a:pt x="141" y="25"/>
                    <a:pt x="138" y="22"/>
                    <a:pt x="136" y="20"/>
                  </a:cubicBezTo>
                  <a:cubicBezTo>
                    <a:pt x="136" y="20"/>
                    <a:pt x="136" y="19"/>
                    <a:pt x="136" y="19"/>
                  </a:cubicBezTo>
                  <a:cubicBezTo>
                    <a:pt x="136" y="19"/>
                    <a:pt x="136" y="19"/>
                    <a:pt x="136" y="19"/>
                  </a:cubicBezTo>
                  <a:cubicBezTo>
                    <a:pt x="135" y="18"/>
                    <a:pt x="135" y="18"/>
                    <a:pt x="135" y="18"/>
                  </a:cubicBezTo>
                  <a:cubicBezTo>
                    <a:pt x="135" y="18"/>
                    <a:pt x="134" y="17"/>
                    <a:pt x="134" y="17"/>
                  </a:cubicBezTo>
                  <a:cubicBezTo>
                    <a:pt x="134" y="17"/>
                    <a:pt x="134" y="17"/>
                    <a:pt x="134" y="17"/>
                  </a:cubicBezTo>
                  <a:cubicBezTo>
                    <a:pt x="134" y="17"/>
                    <a:pt x="133" y="16"/>
                    <a:pt x="133" y="16"/>
                  </a:cubicBezTo>
                  <a:cubicBezTo>
                    <a:pt x="123" y="6"/>
                    <a:pt x="108" y="6"/>
                    <a:pt x="98" y="16"/>
                  </a:cubicBezTo>
                  <a:cubicBezTo>
                    <a:pt x="90" y="24"/>
                    <a:pt x="89" y="36"/>
                    <a:pt x="94" y="46"/>
                  </a:cubicBezTo>
                  <a:cubicBezTo>
                    <a:pt x="95" y="47"/>
                    <a:pt x="96" y="48"/>
                    <a:pt x="97" y="49"/>
                  </a:cubicBezTo>
                  <a:cubicBezTo>
                    <a:pt x="85" y="48"/>
                    <a:pt x="76" y="38"/>
                    <a:pt x="76" y="25"/>
                  </a:cubicBezTo>
                  <a:cubicBezTo>
                    <a:pt x="76" y="3"/>
                    <a:pt x="76" y="3"/>
                    <a:pt x="76" y="3"/>
                  </a:cubicBezTo>
                  <a:cubicBezTo>
                    <a:pt x="76" y="1"/>
                    <a:pt x="75" y="0"/>
                    <a:pt x="73" y="0"/>
                  </a:cubicBezTo>
                  <a:cubicBezTo>
                    <a:pt x="73" y="0"/>
                    <a:pt x="73" y="0"/>
                    <a:pt x="73" y="0"/>
                  </a:cubicBezTo>
                  <a:cubicBezTo>
                    <a:pt x="73" y="0"/>
                    <a:pt x="73" y="0"/>
                    <a:pt x="73" y="0"/>
                  </a:cubicBezTo>
                  <a:cubicBezTo>
                    <a:pt x="71" y="0"/>
                    <a:pt x="70" y="1"/>
                    <a:pt x="70" y="3"/>
                  </a:cubicBezTo>
                  <a:cubicBezTo>
                    <a:pt x="70" y="25"/>
                    <a:pt x="70" y="25"/>
                    <a:pt x="70" y="25"/>
                  </a:cubicBezTo>
                  <a:cubicBezTo>
                    <a:pt x="70" y="37"/>
                    <a:pt x="62" y="47"/>
                    <a:pt x="51" y="49"/>
                  </a:cubicBezTo>
                  <a:cubicBezTo>
                    <a:pt x="51" y="49"/>
                    <a:pt x="51" y="49"/>
                    <a:pt x="51" y="49"/>
                  </a:cubicBezTo>
                  <a:cubicBezTo>
                    <a:pt x="54" y="45"/>
                    <a:pt x="57" y="38"/>
                    <a:pt x="57" y="34"/>
                  </a:cubicBezTo>
                  <a:cubicBezTo>
                    <a:pt x="57" y="27"/>
                    <a:pt x="54" y="21"/>
                    <a:pt x="50" y="16"/>
                  </a:cubicBezTo>
                  <a:cubicBezTo>
                    <a:pt x="45" y="11"/>
                    <a:pt x="39" y="9"/>
                    <a:pt x="32" y="9"/>
                  </a:cubicBezTo>
                  <a:cubicBezTo>
                    <a:pt x="25" y="9"/>
                    <a:pt x="19" y="11"/>
                    <a:pt x="15" y="16"/>
                  </a:cubicBezTo>
                  <a:cubicBezTo>
                    <a:pt x="2" y="29"/>
                    <a:pt x="0" y="46"/>
                    <a:pt x="0" y="56"/>
                  </a:cubicBezTo>
                  <a:cubicBezTo>
                    <a:pt x="0" y="64"/>
                    <a:pt x="1" y="79"/>
                    <a:pt x="11" y="91"/>
                  </a:cubicBezTo>
                  <a:cubicBezTo>
                    <a:pt x="11" y="91"/>
                    <a:pt x="11" y="92"/>
                    <a:pt x="11" y="92"/>
                  </a:cubicBezTo>
                  <a:cubicBezTo>
                    <a:pt x="15" y="96"/>
                    <a:pt x="20" y="99"/>
                    <a:pt x="20" y="99"/>
                  </a:cubicBezTo>
                  <a:cubicBezTo>
                    <a:pt x="20" y="99"/>
                    <a:pt x="20" y="99"/>
                    <a:pt x="20" y="99"/>
                  </a:cubicBezTo>
                  <a:cubicBezTo>
                    <a:pt x="24" y="101"/>
                    <a:pt x="28" y="102"/>
                    <a:pt x="32" y="102"/>
                  </a:cubicBezTo>
                  <a:cubicBezTo>
                    <a:pt x="39" y="102"/>
                    <a:pt x="45" y="100"/>
                    <a:pt x="50" y="95"/>
                  </a:cubicBezTo>
                  <a:cubicBezTo>
                    <a:pt x="54" y="90"/>
                    <a:pt x="57" y="84"/>
                    <a:pt x="57" y="78"/>
                  </a:cubicBezTo>
                  <a:cubicBezTo>
                    <a:pt x="57" y="75"/>
                    <a:pt x="56" y="72"/>
                    <a:pt x="56" y="70"/>
                  </a:cubicBezTo>
                  <a:cubicBezTo>
                    <a:pt x="55" y="69"/>
                    <a:pt x="54" y="67"/>
                    <a:pt x="53" y="65"/>
                  </a:cubicBezTo>
                  <a:cubicBezTo>
                    <a:pt x="53" y="65"/>
                    <a:pt x="53" y="65"/>
                    <a:pt x="53" y="65"/>
                  </a:cubicBezTo>
                  <a:cubicBezTo>
                    <a:pt x="53" y="65"/>
                    <a:pt x="53" y="65"/>
                    <a:pt x="53" y="65"/>
                  </a:cubicBezTo>
                  <a:cubicBezTo>
                    <a:pt x="52" y="63"/>
                    <a:pt x="51" y="62"/>
                    <a:pt x="50" y="61"/>
                  </a:cubicBezTo>
                  <a:cubicBezTo>
                    <a:pt x="50" y="61"/>
                    <a:pt x="50" y="60"/>
                    <a:pt x="50" y="60"/>
                  </a:cubicBezTo>
                  <a:cubicBezTo>
                    <a:pt x="58" y="62"/>
                    <a:pt x="64" y="70"/>
                    <a:pt x="64" y="79"/>
                  </a:cubicBezTo>
                  <a:cubicBezTo>
                    <a:pt x="64" y="119"/>
                    <a:pt x="64" y="119"/>
                    <a:pt x="64" y="119"/>
                  </a:cubicBezTo>
                  <a:cubicBezTo>
                    <a:pt x="64" y="120"/>
                    <a:pt x="65" y="121"/>
                    <a:pt x="67" y="121"/>
                  </a:cubicBezTo>
                  <a:cubicBezTo>
                    <a:pt x="69" y="121"/>
                    <a:pt x="70" y="120"/>
                    <a:pt x="70" y="119"/>
                  </a:cubicBezTo>
                  <a:cubicBezTo>
                    <a:pt x="70" y="79"/>
                    <a:pt x="70" y="79"/>
                    <a:pt x="70" y="79"/>
                  </a:cubicBezTo>
                  <a:cubicBezTo>
                    <a:pt x="70" y="67"/>
                    <a:pt x="62" y="57"/>
                    <a:pt x="51" y="55"/>
                  </a:cubicBezTo>
                  <a:cubicBezTo>
                    <a:pt x="61" y="53"/>
                    <a:pt x="69" y="46"/>
                    <a:pt x="73" y="38"/>
                  </a:cubicBezTo>
                  <a:cubicBezTo>
                    <a:pt x="77" y="46"/>
                    <a:pt x="85" y="53"/>
                    <a:pt x="95" y="55"/>
                  </a:cubicBezTo>
                  <a:cubicBezTo>
                    <a:pt x="84" y="57"/>
                    <a:pt x="76" y="67"/>
                    <a:pt x="76" y="79"/>
                  </a:cubicBezTo>
                  <a:cubicBezTo>
                    <a:pt x="76" y="119"/>
                    <a:pt x="76" y="119"/>
                    <a:pt x="76" y="119"/>
                  </a:cubicBezTo>
                  <a:cubicBezTo>
                    <a:pt x="76" y="120"/>
                    <a:pt x="77" y="121"/>
                    <a:pt x="79" y="121"/>
                  </a:cubicBezTo>
                  <a:cubicBezTo>
                    <a:pt x="80" y="121"/>
                    <a:pt x="82" y="120"/>
                    <a:pt x="82" y="119"/>
                  </a:cubicBezTo>
                  <a:cubicBezTo>
                    <a:pt x="82" y="79"/>
                    <a:pt x="82" y="79"/>
                    <a:pt x="82" y="79"/>
                  </a:cubicBezTo>
                  <a:cubicBezTo>
                    <a:pt x="82" y="69"/>
                    <a:pt x="89" y="61"/>
                    <a:pt x="98" y="60"/>
                  </a:cubicBezTo>
                  <a:cubicBezTo>
                    <a:pt x="98" y="60"/>
                    <a:pt x="98" y="61"/>
                    <a:pt x="98" y="61"/>
                  </a:cubicBezTo>
                  <a:cubicBezTo>
                    <a:pt x="96" y="62"/>
                    <a:pt x="95" y="63"/>
                    <a:pt x="95" y="65"/>
                  </a:cubicBezTo>
                  <a:cubicBezTo>
                    <a:pt x="94" y="65"/>
                    <a:pt x="94" y="65"/>
                    <a:pt x="94" y="65"/>
                  </a:cubicBezTo>
                  <a:cubicBezTo>
                    <a:pt x="94" y="65"/>
                    <a:pt x="94" y="65"/>
                    <a:pt x="94" y="65"/>
                  </a:cubicBezTo>
                  <a:cubicBezTo>
                    <a:pt x="94" y="66"/>
                    <a:pt x="92" y="70"/>
                    <a:pt x="92" y="70"/>
                  </a:cubicBezTo>
                  <a:cubicBezTo>
                    <a:pt x="91" y="73"/>
                    <a:pt x="91" y="75"/>
                    <a:pt x="91" y="78"/>
                  </a:cubicBezTo>
                  <a:cubicBezTo>
                    <a:pt x="91" y="84"/>
                    <a:pt x="93" y="90"/>
                    <a:pt x="98" y="95"/>
                  </a:cubicBezTo>
                  <a:cubicBezTo>
                    <a:pt x="103" y="100"/>
                    <a:pt x="109" y="102"/>
                    <a:pt x="116" y="102"/>
                  </a:cubicBezTo>
                  <a:cubicBezTo>
                    <a:pt x="116" y="102"/>
                    <a:pt x="116" y="102"/>
                    <a:pt x="116" y="102"/>
                  </a:cubicBezTo>
                  <a:cubicBezTo>
                    <a:pt x="122" y="102"/>
                    <a:pt x="128" y="100"/>
                    <a:pt x="133" y="95"/>
                  </a:cubicBezTo>
                  <a:cubicBezTo>
                    <a:pt x="146" y="82"/>
                    <a:pt x="148" y="65"/>
                    <a:pt x="148" y="56"/>
                  </a:cubicBezTo>
                  <a:cubicBezTo>
                    <a:pt x="148" y="49"/>
                    <a:pt x="147" y="39"/>
                    <a:pt x="142" y="29"/>
                  </a:cubicBezTo>
                  <a:close/>
                  <a:moveTo>
                    <a:pt x="44" y="49"/>
                  </a:moveTo>
                  <a:cubicBezTo>
                    <a:pt x="44" y="49"/>
                    <a:pt x="44" y="49"/>
                    <a:pt x="44" y="49"/>
                  </a:cubicBezTo>
                  <a:cubicBezTo>
                    <a:pt x="44" y="49"/>
                    <a:pt x="44" y="49"/>
                    <a:pt x="44" y="49"/>
                  </a:cubicBezTo>
                  <a:cubicBezTo>
                    <a:pt x="42" y="48"/>
                    <a:pt x="40" y="46"/>
                    <a:pt x="40" y="44"/>
                  </a:cubicBezTo>
                  <a:cubicBezTo>
                    <a:pt x="40" y="44"/>
                    <a:pt x="39" y="43"/>
                    <a:pt x="38" y="43"/>
                  </a:cubicBezTo>
                  <a:cubicBezTo>
                    <a:pt x="38" y="43"/>
                    <a:pt x="37" y="43"/>
                    <a:pt x="36" y="43"/>
                  </a:cubicBezTo>
                  <a:cubicBezTo>
                    <a:pt x="35" y="44"/>
                    <a:pt x="34" y="46"/>
                    <a:pt x="35" y="47"/>
                  </a:cubicBezTo>
                  <a:cubicBezTo>
                    <a:pt x="37" y="50"/>
                    <a:pt x="39" y="53"/>
                    <a:pt x="42" y="54"/>
                  </a:cubicBezTo>
                  <a:cubicBezTo>
                    <a:pt x="42" y="55"/>
                    <a:pt x="42" y="55"/>
                    <a:pt x="42" y="56"/>
                  </a:cubicBezTo>
                  <a:cubicBezTo>
                    <a:pt x="39" y="57"/>
                    <a:pt x="37" y="60"/>
                    <a:pt x="35" y="63"/>
                  </a:cubicBezTo>
                  <a:cubicBezTo>
                    <a:pt x="35" y="64"/>
                    <a:pt x="35" y="64"/>
                    <a:pt x="35" y="65"/>
                  </a:cubicBezTo>
                  <a:cubicBezTo>
                    <a:pt x="35" y="66"/>
                    <a:pt x="36" y="66"/>
                    <a:pt x="36" y="67"/>
                  </a:cubicBezTo>
                  <a:cubicBezTo>
                    <a:pt x="37" y="67"/>
                    <a:pt x="39" y="67"/>
                    <a:pt x="40" y="66"/>
                  </a:cubicBezTo>
                  <a:cubicBezTo>
                    <a:pt x="40" y="64"/>
                    <a:pt x="42" y="62"/>
                    <a:pt x="44" y="61"/>
                  </a:cubicBezTo>
                  <a:cubicBezTo>
                    <a:pt x="44" y="61"/>
                    <a:pt x="44" y="61"/>
                    <a:pt x="44" y="61"/>
                  </a:cubicBezTo>
                  <a:cubicBezTo>
                    <a:pt x="44" y="61"/>
                    <a:pt x="44" y="61"/>
                    <a:pt x="44" y="61"/>
                  </a:cubicBezTo>
                  <a:cubicBezTo>
                    <a:pt x="44" y="62"/>
                    <a:pt x="45" y="63"/>
                    <a:pt x="46" y="64"/>
                  </a:cubicBezTo>
                  <a:cubicBezTo>
                    <a:pt x="47" y="65"/>
                    <a:pt x="48" y="67"/>
                    <a:pt x="49" y="68"/>
                  </a:cubicBezTo>
                  <a:cubicBezTo>
                    <a:pt x="49" y="68"/>
                    <a:pt x="49" y="68"/>
                    <a:pt x="49" y="68"/>
                  </a:cubicBezTo>
                  <a:cubicBezTo>
                    <a:pt x="51" y="71"/>
                    <a:pt x="51" y="74"/>
                    <a:pt x="51" y="78"/>
                  </a:cubicBezTo>
                  <a:cubicBezTo>
                    <a:pt x="51" y="83"/>
                    <a:pt x="49" y="88"/>
                    <a:pt x="46" y="91"/>
                  </a:cubicBezTo>
                  <a:cubicBezTo>
                    <a:pt x="40" y="97"/>
                    <a:pt x="30" y="99"/>
                    <a:pt x="22" y="94"/>
                  </a:cubicBezTo>
                  <a:cubicBezTo>
                    <a:pt x="22" y="94"/>
                    <a:pt x="22" y="94"/>
                    <a:pt x="22" y="94"/>
                  </a:cubicBezTo>
                  <a:cubicBezTo>
                    <a:pt x="21" y="94"/>
                    <a:pt x="18" y="91"/>
                    <a:pt x="15" y="88"/>
                  </a:cubicBezTo>
                  <a:cubicBezTo>
                    <a:pt x="6" y="77"/>
                    <a:pt x="5" y="63"/>
                    <a:pt x="5" y="56"/>
                  </a:cubicBezTo>
                  <a:cubicBezTo>
                    <a:pt x="5" y="47"/>
                    <a:pt x="7" y="32"/>
                    <a:pt x="18" y="20"/>
                  </a:cubicBezTo>
                  <a:cubicBezTo>
                    <a:pt x="22" y="16"/>
                    <a:pt x="27" y="14"/>
                    <a:pt x="32" y="14"/>
                  </a:cubicBezTo>
                  <a:cubicBezTo>
                    <a:pt x="37" y="14"/>
                    <a:pt x="42" y="16"/>
                    <a:pt x="46" y="20"/>
                  </a:cubicBezTo>
                  <a:cubicBezTo>
                    <a:pt x="49" y="24"/>
                    <a:pt x="51" y="28"/>
                    <a:pt x="51" y="34"/>
                  </a:cubicBezTo>
                  <a:cubicBezTo>
                    <a:pt x="51" y="39"/>
                    <a:pt x="49" y="44"/>
                    <a:pt x="46" y="47"/>
                  </a:cubicBezTo>
                  <a:cubicBezTo>
                    <a:pt x="45" y="48"/>
                    <a:pt x="45" y="48"/>
                    <a:pt x="44" y="49"/>
                  </a:cubicBezTo>
                  <a:close/>
                  <a:moveTo>
                    <a:pt x="104" y="61"/>
                  </a:moveTo>
                  <a:cubicBezTo>
                    <a:pt x="104" y="61"/>
                    <a:pt x="104" y="61"/>
                    <a:pt x="104" y="61"/>
                  </a:cubicBezTo>
                  <a:cubicBezTo>
                    <a:pt x="106" y="62"/>
                    <a:pt x="107" y="64"/>
                    <a:pt x="108" y="66"/>
                  </a:cubicBezTo>
                  <a:cubicBezTo>
                    <a:pt x="109" y="67"/>
                    <a:pt x="110" y="67"/>
                    <a:pt x="112" y="67"/>
                  </a:cubicBezTo>
                  <a:cubicBezTo>
                    <a:pt x="113" y="66"/>
                    <a:pt x="113" y="64"/>
                    <a:pt x="113" y="63"/>
                  </a:cubicBezTo>
                  <a:cubicBezTo>
                    <a:pt x="111" y="60"/>
                    <a:pt x="109" y="57"/>
                    <a:pt x="106" y="56"/>
                  </a:cubicBezTo>
                  <a:cubicBezTo>
                    <a:pt x="106" y="55"/>
                    <a:pt x="105" y="55"/>
                    <a:pt x="105" y="54"/>
                  </a:cubicBezTo>
                  <a:cubicBezTo>
                    <a:pt x="108" y="53"/>
                    <a:pt x="111" y="50"/>
                    <a:pt x="113" y="47"/>
                  </a:cubicBezTo>
                  <a:cubicBezTo>
                    <a:pt x="113" y="46"/>
                    <a:pt x="113" y="44"/>
                    <a:pt x="112" y="43"/>
                  </a:cubicBezTo>
                  <a:cubicBezTo>
                    <a:pt x="110" y="42"/>
                    <a:pt x="109" y="43"/>
                    <a:pt x="108" y="44"/>
                  </a:cubicBezTo>
                  <a:cubicBezTo>
                    <a:pt x="107" y="46"/>
                    <a:pt x="106" y="48"/>
                    <a:pt x="104" y="49"/>
                  </a:cubicBezTo>
                  <a:cubicBezTo>
                    <a:pt x="104" y="49"/>
                    <a:pt x="104" y="49"/>
                    <a:pt x="103" y="49"/>
                  </a:cubicBezTo>
                  <a:cubicBezTo>
                    <a:pt x="103" y="49"/>
                    <a:pt x="103" y="49"/>
                    <a:pt x="103" y="49"/>
                  </a:cubicBezTo>
                  <a:cubicBezTo>
                    <a:pt x="103" y="48"/>
                    <a:pt x="103" y="48"/>
                    <a:pt x="102" y="47"/>
                  </a:cubicBezTo>
                  <a:cubicBezTo>
                    <a:pt x="94" y="40"/>
                    <a:pt x="94" y="27"/>
                    <a:pt x="102" y="20"/>
                  </a:cubicBezTo>
                  <a:cubicBezTo>
                    <a:pt x="106" y="16"/>
                    <a:pt x="110" y="14"/>
                    <a:pt x="116" y="14"/>
                  </a:cubicBezTo>
                  <a:cubicBezTo>
                    <a:pt x="121" y="14"/>
                    <a:pt x="126" y="16"/>
                    <a:pt x="129" y="20"/>
                  </a:cubicBezTo>
                  <a:cubicBezTo>
                    <a:pt x="130" y="21"/>
                    <a:pt x="131" y="22"/>
                    <a:pt x="132" y="23"/>
                  </a:cubicBezTo>
                  <a:cubicBezTo>
                    <a:pt x="132" y="23"/>
                    <a:pt x="132" y="23"/>
                    <a:pt x="132" y="23"/>
                  </a:cubicBezTo>
                  <a:cubicBezTo>
                    <a:pt x="134" y="25"/>
                    <a:pt x="136" y="28"/>
                    <a:pt x="137" y="31"/>
                  </a:cubicBezTo>
                  <a:cubicBezTo>
                    <a:pt x="137" y="31"/>
                    <a:pt x="137" y="31"/>
                    <a:pt x="137" y="31"/>
                  </a:cubicBezTo>
                  <a:cubicBezTo>
                    <a:pt x="137" y="31"/>
                    <a:pt x="137" y="31"/>
                    <a:pt x="137" y="31"/>
                  </a:cubicBezTo>
                  <a:cubicBezTo>
                    <a:pt x="142" y="40"/>
                    <a:pt x="143" y="49"/>
                    <a:pt x="143" y="56"/>
                  </a:cubicBezTo>
                  <a:cubicBezTo>
                    <a:pt x="143" y="64"/>
                    <a:pt x="141" y="80"/>
                    <a:pt x="129" y="91"/>
                  </a:cubicBezTo>
                  <a:cubicBezTo>
                    <a:pt x="126" y="95"/>
                    <a:pt x="121" y="97"/>
                    <a:pt x="116" y="97"/>
                  </a:cubicBezTo>
                  <a:cubicBezTo>
                    <a:pt x="110" y="97"/>
                    <a:pt x="106" y="95"/>
                    <a:pt x="102" y="91"/>
                  </a:cubicBezTo>
                  <a:cubicBezTo>
                    <a:pt x="98" y="88"/>
                    <a:pt x="96" y="83"/>
                    <a:pt x="96" y="78"/>
                  </a:cubicBezTo>
                  <a:cubicBezTo>
                    <a:pt x="96" y="74"/>
                    <a:pt x="97" y="71"/>
                    <a:pt x="99" y="68"/>
                  </a:cubicBezTo>
                  <a:cubicBezTo>
                    <a:pt x="99" y="68"/>
                    <a:pt x="99" y="68"/>
                    <a:pt x="99" y="68"/>
                  </a:cubicBezTo>
                  <a:cubicBezTo>
                    <a:pt x="100" y="67"/>
                    <a:pt x="101" y="65"/>
                    <a:pt x="102" y="64"/>
                  </a:cubicBezTo>
                  <a:cubicBezTo>
                    <a:pt x="103" y="63"/>
                    <a:pt x="103" y="62"/>
                    <a:pt x="104" y="61"/>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panose="020B0604020202020204"/>
                <a:ea typeface="Arial" panose="020B0604020202020204"/>
                <a:cs typeface="Arial" panose="020B0604020202020204"/>
                <a:sym typeface="Arial" panose="020B0604020202020204"/>
              </a:endParaRPr>
            </a:p>
          </p:txBody>
        </p:sp>
      </p:grpSp>
      <p:grpSp>
        <p:nvGrpSpPr>
          <p:cNvPr id="428" name="Google Shape;428;p21"/>
          <p:cNvGrpSpPr/>
          <p:nvPr/>
        </p:nvGrpSpPr>
        <p:grpSpPr>
          <a:xfrm>
            <a:off x="8666163" y="3068638"/>
            <a:ext cx="447675" cy="541337"/>
            <a:chOff x="10933113" y="3309938"/>
            <a:chExt cx="447675" cy="541337"/>
          </a:xfrm>
        </p:grpSpPr>
        <p:sp>
          <p:nvSpPr>
            <p:cNvPr id="429" name="Google Shape;429;p21"/>
            <p:cNvSpPr/>
            <p:nvPr/>
          </p:nvSpPr>
          <p:spPr>
            <a:xfrm>
              <a:off x="11315700" y="3573463"/>
              <a:ext cx="65088" cy="22225"/>
            </a:xfrm>
            <a:custGeom>
              <a:avLst/>
              <a:gdLst/>
              <a:ahLst/>
              <a:cxnLst/>
              <a:rect l="l" t="t" r="r" b="b"/>
              <a:pathLst>
                <a:path w="17" h="6" extrusionOk="0">
                  <a:moveTo>
                    <a:pt x="14" y="0"/>
                  </a:moveTo>
                  <a:cubicBezTo>
                    <a:pt x="3" y="0"/>
                    <a:pt x="3" y="0"/>
                    <a:pt x="3" y="0"/>
                  </a:cubicBezTo>
                  <a:cubicBezTo>
                    <a:pt x="2" y="0"/>
                    <a:pt x="0" y="1"/>
                    <a:pt x="0" y="3"/>
                  </a:cubicBezTo>
                  <a:cubicBezTo>
                    <a:pt x="0" y="4"/>
                    <a:pt x="2" y="6"/>
                    <a:pt x="3" y="6"/>
                  </a:cubicBezTo>
                  <a:cubicBezTo>
                    <a:pt x="14" y="6"/>
                    <a:pt x="14" y="6"/>
                    <a:pt x="14" y="6"/>
                  </a:cubicBezTo>
                  <a:cubicBezTo>
                    <a:pt x="15" y="6"/>
                    <a:pt x="17" y="4"/>
                    <a:pt x="17" y="3"/>
                  </a:cubicBezTo>
                  <a:cubicBezTo>
                    <a:pt x="17" y="1"/>
                    <a:pt x="15" y="0"/>
                    <a:pt x="14"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panose="020B0604020202020204"/>
                <a:ea typeface="Arial" panose="020B0604020202020204"/>
                <a:cs typeface="Arial" panose="020B0604020202020204"/>
                <a:sym typeface="Arial" panose="020B0604020202020204"/>
              </a:endParaRPr>
            </a:p>
          </p:txBody>
        </p:sp>
        <p:sp>
          <p:nvSpPr>
            <p:cNvPr id="430" name="Google Shape;430;p21"/>
            <p:cNvSpPr/>
            <p:nvPr/>
          </p:nvSpPr>
          <p:spPr>
            <a:xfrm>
              <a:off x="11304588" y="3492500"/>
              <a:ext cx="49212" cy="50800"/>
            </a:xfrm>
            <a:custGeom>
              <a:avLst/>
              <a:gdLst/>
              <a:ahLst/>
              <a:cxnLst/>
              <a:rect l="l" t="t" r="r" b="b"/>
              <a:pathLst>
                <a:path w="13" h="13" extrusionOk="0">
                  <a:moveTo>
                    <a:pt x="5" y="12"/>
                  </a:moveTo>
                  <a:cubicBezTo>
                    <a:pt x="12" y="5"/>
                    <a:pt x="12" y="5"/>
                    <a:pt x="12" y="5"/>
                  </a:cubicBezTo>
                  <a:cubicBezTo>
                    <a:pt x="13" y="4"/>
                    <a:pt x="13" y="2"/>
                    <a:pt x="12" y="1"/>
                  </a:cubicBezTo>
                  <a:cubicBezTo>
                    <a:pt x="11" y="0"/>
                    <a:pt x="10" y="0"/>
                    <a:pt x="10" y="0"/>
                  </a:cubicBezTo>
                  <a:cubicBezTo>
                    <a:pt x="9" y="0"/>
                    <a:pt x="8" y="0"/>
                    <a:pt x="8" y="1"/>
                  </a:cubicBezTo>
                  <a:cubicBezTo>
                    <a:pt x="1" y="8"/>
                    <a:pt x="1" y="8"/>
                    <a:pt x="1" y="8"/>
                  </a:cubicBezTo>
                  <a:cubicBezTo>
                    <a:pt x="0" y="9"/>
                    <a:pt x="0" y="11"/>
                    <a:pt x="1" y="12"/>
                  </a:cubicBezTo>
                  <a:cubicBezTo>
                    <a:pt x="2" y="13"/>
                    <a:pt x="4" y="13"/>
                    <a:pt x="5" y="12"/>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panose="020B0604020202020204"/>
                <a:ea typeface="Arial" panose="020B0604020202020204"/>
                <a:cs typeface="Arial" panose="020B0604020202020204"/>
                <a:sym typeface="Arial" panose="020B0604020202020204"/>
              </a:endParaRPr>
            </a:p>
          </p:txBody>
        </p:sp>
        <p:sp>
          <p:nvSpPr>
            <p:cNvPr id="431" name="Google Shape;431;p21"/>
            <p:cNvSpPr/>
            <p:nvPr/>
          </p:nvSpPr>
          <p:spPr>
            <a:xfrm>
              <a:off x="11304588" y="3625850"/>
              <a:ext cx="49212" cy="50800"/>
            </a:xfrm>
            <a:custGeom>
              <a:avLst/>
              <a:gdLst/>
              <a:ahLst/>
              <a:cxnLst/>
              <a:rect l="l" t="t" r="r" b="b"/>
              <a:pathLst>
                <a:path w="13" h="13" extrusionOk="0">
                  <a:moveTo>
                    <a:pt x="5" y="1"/>
                  </a:moveTo>
                  <a:cubicBezTo>
                    <a:pt x="4" y="0"/>
                    <a:pt x="3" y="0"/>
                    <a:pt x="3" y="0"/>
                  </a:cubicBezTo>
                  <a:cubicBezTo>
                    <a:pt x="2" y="0"/>
                    <a:pt x="1" y="0"/>
                    <a:pt x="1" y="1"/>
                  </a:cubicBezTo>
                  <a:cubicBezTo>
                    <a:pt x="0" y="2"/>
                    <a:pt x="0" y="4"/>
                    <a:pt x="1" y="5"/>
                  </a:cubicBezTo>
                  <a:cubicBezTo>
                    <a:pt x="8" y="12"/>
                    <a:pt x="8" y="12"/>
                    <a:pt x="8" y="12"/>
                  </a:cubicBezTo>
                  <a:cubicBezTo>
                    <a:pt x="9" y="13"/>
                    <a:pt x="11" y="13"/>
                    <a:pt x="12" y="12"/>
                  </a:cubicBezTo>
                  <a:cubicBezTo>
                    <a:pt x="13" y="10"/>
                    <a:pt x="13" y="9"/>
                    <a:pt x="12" y="8"/>
                  </a:cubicBezTo>
                  <a:lnTo>
                    <a:pt x="5" y="1"/>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panose="020B0604020202020204"/>
                <a:ea typeface="Arial" panose="020B0604020202020204"/>
                <a:cs typeface="Arial" panose="020B0604020202020204"/>
                <a:sym typeface="Arial" panose="020B0604020202020204"/>
              </a:endParaRPr>
            </a:p>
          </p:txBody>
        </p:sp>
        <p:sp>
          <p:nvSpPr>
            <p:cNvPr id="432" name="Google Shape;432;p21"/>
            <p:cNvSpPr/>
            <p:nvPr/>
          </p:nvSpPr>
          <p:spPr>
            <a:xfrm>
              <a:off x="10933113" y="3573463"/>
              <a:ext cx="61912" cy="22225"/>
            </a:xfrm>
            <a:custGeom>
              <a:avLst/>
              <a:gdLst/>
              <a:ahLst/>
              <a:cxnLst/>
              <a:rect l="l" t="t" r="r" b="b"/>
              <a:pathLst>
                <a:path w="16" h="6" extrusionOk="0">
                  <a:moveTo>
                    <a:pt x="16" y="3"/>
                  </a:moveTo>
                  <a:cubicBezTo>
                    <a:pt x="16" y="1"/>
                    <a:pt x="15" y="0"/>
                    <a:pt x="13" y="0"/>
                  </a:cubicBezTo>
                  <a:cubicBezTo>
                    <a:pt x="3" y="0"/>
                    <a:pt x="3" y="0"/>
                    <a:pt x="3" y="0"/>
                  </a:cubicBezTo>
                  <a:cubicBezTo>
                    <a:pt x="1" y="0"/>
                    <a:pt x="0" y="1"/>
                    <a:pt x="0" y="3"/>
                  </a:cubicBezTo>
                  <a:cubicBezTo>
                    <a:pt x="0" y="4"/>
                    <a:pt x="1" y="6"/>
                    <a:pt x="3" y="6"/>
                  </a:cubicBezTo>
                  <a:cubicBezTo>
                    <a:pt x="13" y="6"/>
                    <a:pt x="13" y="6"/>
                    <a:pt x="13" y="6"/>
                  </a:cubicBezTo>
                  <a:cubicBezTo>
                    <a:pt x="15" y="6"/>
                    <a:pt x="16" y="4"/>
                    <a:pt x="16" y="3"/>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panose="020B0604020202020204"/>
                <a:ea typeface="Arial" panose="020B0604020202020204"/>
                <a:cs typeface="Arial" panose="020B0604020202020204"/>
                <a:sym typeface="Arial" panose="020B0604020202020204"/>
              </a:endParaRPr>
            </a:p>
          </p:txBody>
        </p:sp>
        <p:sp>
          <p:nvSpPr>
            <p:cNvPr id="433" name="Google Shape;433;p21"/>
            <p:cNvSpPr/>
            <p:nvPr/>
          </p:nvSpPr>
          <p:spPr>
            <a:xfrm>
              <a:off x="10960100" y="3492500"/>
              <a:ext cx="50800" cy="50800"/>
            </a:xfrm>
            <a:custGeom>
              <a:avLst/>
              <a:gdLst/>
              <a:ahLst/>
              <a:cxnLst/>
              <a:rect l="l" t="t" r="r" b="b"/>
              <a:pathLst>
                <a:path w="13" h="13" extrusionOk="0">
                  <a:moveTo>
                    <a:pt x="5" y="1"/>
                  </a:moveTo>
                  <a:cubicBezTo>
                    <a:pt x="4" y="0"/>
                    <a:pt x="3" y="0"/>
                    <a:pt x="3" y="0"/>
                  </a:cubicBezTo>
                  <a:cubicBezTo>
                    <a:pt x="2" y="0"/>
                    <a:pt x="1" y="0"/>
                    <a:pt x="1" y="1"/>
                  </a:cubicBezTo>
                  <a:cubicBezTo>
                    <a:pt x="0" y="2"/>
                    <a:pt x="0" y="4"/>
                    <a:pt x="1" y="5"/>
                  </a:cubicBezTo>
                  <a:cubicBezTo>
                    <a:pt x="8" y="12"/>
                    <a:pt x="8" y="12"/>
                    <a:pt x="8" y="12"/>
                  </a:cubicBezTo>
                  <a:cubicBezTo>
                    <a:pt x="9" y="13"/>
                    <a:pt x="11" y="13"/>
                    <a:pt x="12" y="12"/>
                  </a:cubicBezTo>
                  <a:cubicBezTo>
                    <a:pt x="13" y="11"/>
                    <a:pt x="13" y="9"/>
                    <a:pt x="12" y="8"/>
                  </a:cubicBezTo>
                  <a:lnTo>
                    <a:pt x="5" y="1"/>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panose="020B0604020202020204"/>
                <a:ea typeface="Arial" panose="020B0604020202020204"/>
                <a:cs typeface="Arial" panose="020B0604020202020204"/>
                <a:sym typeface="Arial" panose="020B0604020202020204"/>
              </a:endParaRPr>
            </a:p>
          </p:txBody>
        </p:sp>
        <p:sp>
          <p:nvSpPr>
            <p:cNvPr id="434" name="Google Shape;434;p21"/>
            <p:cNvSpPr/>
            <p:nvPr/>
          </p:nvSpPr>
          <p:spPr>
            <a:xfrm>
              <a:off x="10960100" y="3625850"/>
              <a:ext cx="50800" cy="50800"/>
            </a:xfrm>
            <a:custGeom>
              <a:avLst/>
              <a:gdLst/>
              <a:ahLst/>
              <a:cxnLst/>
              <a:rect l="l" t="t" r="r" b="b"/>
              <a:pathLst>
                <a:path w="13" h="13" extrusionOk="0">
                  <a:moveTo>
                    <a:pt x="10" y="0"/>
                  </a:moveTo>
                  <a:cubicBezTo>
                    <a:pt x="9" y="0"/>
                    <a:pt x="8" y="0"/>
                    <a:pt x="8" y="1"/>
                  </a:cubicBezTo>
                  <a:cubicBezTo>
                    <a:pt x="1" y="8"/>
                    <a:pt x="1" y="8"/>
                    <a:pt x="1" y="8"/>
                  </a:cubicBezTo>
                  <a:cubicBezTo>
                    <a:pt x="0" y="9"/>
                    <a:pt x="0" y="10"/>
                    <a:pt x="1" y="12"/>
                  </a:cubicBezTo>
                  <a:cubicBezTo>
                    <a:pt x="2" y="13"/>
                    <a:pt x="4" y="13"/>
                    <a:pt x="5" y="12"/>
                  </a:cubicBezTo>
                  <a:cubicBezTo>
                    <a:pt x="12" y="5"/>
                    <a:pt x="12" y="5"/>
                    <a:pt x="12" y="5"/>
                  </a:cubicBezTo>
                  <a:cubicBezTo>
                    <a:pt x="13" y="4"/>
                    <a:pt x="13" y="2"/>
                    <a:pt x="12" y="1"/>
                  </a:cubicBezTo>
                  <a:cubicBezTo>
                    <a:pt x="11" y="0"/>
                    <a:pt x="10" y="0"/>
                    <a:pt x="10"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panose="020B0604020202020204"/>
                <a:ea typeface="Arial" panose="020B0604020202020204"/>
                <a:cs typeface="Arial" panose="020B0604020202020204"/>
                <a:sym typeface="Arial" panose="020B0604020202020204"/>
              </a:endParaRPr>
            </a:p>
          </p:txBody>
        </p:sp>
        <p:sp>
          <p:nvSpPr>
            <p:cNvPr id="435" name="Google Shape;435;p21"/>
            <p:cNvSpPr/>
            <p:nvPr/>
          </p:nvSpPr>
          <p:spPr>
            <a:xfrm>
              <a:off x="11025188" y="3600450"/>
              <a:ext cx="260350" cy="250825"/>
            </a:xfrm>
            <a:custGeom>
              <a:avLst/>
              <a:gdLst/>
              <a:ahLst/>
              <a:cxnLst/>
              <a:rect l="l" t="t" r="r" b="b"/>
              <a:pathLst>
                <a:path w="68" h="66" extrusionOk="0">
                  <a:moveTo>
                    <a:pt x="45" y="0"/>
                  </a:moveTo>
                  <a:cubicBezTo>
                    <a:pt x="41" y="0"/>
                    <a:pt x="38" y="1"/>
                    <a:pt x="34" y="3"/>
                  </a:cubicBezTo>
                  <a:cubicBezTo>
                    <a:pt x="34" y="3"/>
                    <a:pt x="34" y="3"/>
                    <a:pt x="34" y="3"/>
                  </a:cubicBezTo>
                  <a:cubicBezTo>
                    <a:pt x="34" y="3"/>
                    <a:pt x="34" y="3"/>
                    <a:pt x="34" y="3"/>
                  </a:cubicBezTo>
                  <a:cubicBezTo>
                    <a:pt x="31" y="1"/>
                    <a:pt x="27" y="0"/>
                    <a:pt x="24" y="0"/>
                  </a:cubicBezTo>
                  <a:cubicBezTo>
                    <a:pt x="11" y="0"/>
                    <a:pt x="0" y="13"/>
                    <a:pt x="5" y="26"/>
                  </a:cubicBezTo>
                  <a:cubicBezTo>
                    <a:pt x="6" y="32"/>
                    <a:pt x="11" y="37"/>
                    <a:pt x="17" y="39"/>
                  </a:cubicBezTo>
                  <a:cubicBezTo>
                    <a:pt x="17" y="39"/>
                    <a:pt x="17" y="39"/>
                    <a:pt x="17" y="39"/>
                  </a:cubicBezTo>
                  <a:cubicBezTo>
                    <a:pt x="17" y="63"/>
                    <a:pt x="17" y="63"/>
                    <a:pt x="17" y="63"/>
                  </a:cubicBezTo>
                  <a:cubicBezTo>
                    <a:pt x="17" y="65"/>
                    <a:pt x="19" y="66"/>
                    <a:pt x="20" y="66"/>
                  </a:cubicBezTo>
                  <a:cubicBezTo>
                    <a:pt x="20" y="66"/>
                    <a:pt x="20" y="66"/>
                    <a:pt x="20" y="66"/>
                  </a:cubicBezTo>
                  <a:cubicBezTo>
                    <a:pt x="20" y="66"/>
                    <a:pt x="20" y="66"/>
                    <a:pt x="20" y="66"/>
                  </a:cubicBezTo>
                  <a:cubicBezTo>
                    <a:pt x="20" y="66"/>
                    <a:pt x="20" y="66"/>
                    <a:pt x="20" y="66"/>
                  </a:cubicBezTo>
                  <a:cubicBezTo>
                    <a:pt x="22" y="66"/>
                    <a:pt x="23" y="65"/>
                    <a:pt x="23" y="63"/>
                  </a:cubicBezTo>
                  <a:cubicBezTo>
                    <a:pt x="23" y="36"/>
                    <a:pt x="23" y="36"/>
                    <a:pt x="23" y="36"/>
                  </a:cubicBezTo>
                  <a:cubicBezTo>
                    <a:pt x="23" y="36"/>
                    <a:pt x="23" y="36"/>
                    <a:pt x="23" y="36"/>
                  </a:cubicBezTo>
                  <a:cubicBezTo>
                    <a:pt x="23" y="36"/>
                    <a:pt x="23" y="36"/>
                    <a:pt x="23" y="36"/>
                  </a:cubicBezTo>
                  <a:cubicBezTo>
                    <a:pt x="23" y="36"/>
                    <a:pt x="23" y="36"/>
                    <a:pt x="23" y="36"/>
                  </a:cubicBezTo>
                  <a:cubicBezTo>
                    <a:pt x="23" y="35"/>
                    <a:pt x="22" y="34"/>
                    <a:pt x="21" y="34"/>
                  </a:cubicBezTo>
                  <a:cubicBezTo>
                    <a:pt x="17" y="34"/>
                    <a:pt x="14" y="32"/>
                    <a:pt x="12" y="29"/>
                  </a:cubicBezTo>
                  <a:cubicBezTo>
                    <a:pt x="5" y="18"/>
                    <a:pt x="13" y="6"/>
                    <a:pt x="24" y="6"/>
                  </a:cubicBezTo>
                  <a:cubicBezTo>
                    <a:pt x="28" y="6"/>
                    <a:pt x="31" y="8"/>
                    <a:pt x="32" y="8"/>
                  </a:cubicBezTo>
                  <a:cubicBezTo>
                    <a:pt x="33" y="9"/>
                    <a:pt x="33" y="9"/>
                    <a:pt x="33" y="9"/>
                  </a:cubicBezTo>
                  <a:cubicBezTo>
                    <a:pt x="33" y="9"/>
                    <a:pt x="33" y="9"/>
                    <a:pt x="33" y="9"/>
                  </a:cubicBezTo>
                  <a:cubicBezTo>
                    <a:pt x="33" y="9"/>
                    <a:pt x="33" y="9"/>
                    <a:pt x="33" y="9"/>
                  </a:cubicBezTo>
                  <a:cubicBezTo>
                    <a:pt x="36" y="12"/>
                    <a:pt x="38" y="16"/>
                    <a:pt x="38" y="20"/>
                  </a:cubicBezTo>
                  <a:cubicBezTo>
                    <a:pt x="38" y="22"/>
                    <a:pt x="39" y="23"/>
                    <a:pt x="41" y="23"/>
                  </a:cubicBezTo>
                  <a:cubicBezTo>
                    <a:pt x="43" y="23"/>
                    <a:pt x="44" y="22"/>
                    <a:pt x="44" y="20"/>
                  </a:cubicBezTo>
                  <a:cubicBezTo>
                    <a:pt x="44" y="15"/>
                    <a:pt x="42" y="11"/>
                    <a:pt x="39" y="7"/>
                  </a:cubicBezTo>
                  <a:cubicBezTo>
                    <a:pt x="39" y="7"/>
                    <a:pt x="39" y="7"/>
                    <a:pt x="39" y="7"/>
                  </a:cubicBezTo>
                  <a:cubicBezTo>
                    <a:pt x="40" y="6"/>
                    <a:pt x="40" y="6"/>
                    <a:pt x="40" y="6"/>
                  </a:cubicBezTo>
                  <a:cubicBezTo>
                    <a:pt x="43" y="5"/>
                    <a:pt x="46" y="5"/>
                    <a:pt x="50" y="7"/>
                  </a:cubicBezTo>
                  <a:cubicBezTo>
                    <a:pt x="54" y="8"/>
                    <a:pt x="57" y="11"/>
                    <a:pt x="58" y="15"/>
                  </a:cubicBezTo>
                  <a:cubicBezTo>
                    <a:pt x="61" y="24"/>
                    <a:pt x="56" y="33"/>
                    <a:pt x="47" y="34"/>
                  </a:cubicBezTo>
                  <a:cubicBezTo>
                    <a:pt x="46" y="34"/>
                    <a:pt x="45" y="36"/>
                    <a:pt x="45" y="37"/>
                  </a:cubicBezTo>
                  <a:cubicBezTo>
                    <a:pt x="45" y="63"/>
                    <a:pt x="45" y="63"/>
                    <a:pt x="45" y="63"/>
                  </a:cubicBezTo>
                  <a:cubicBezTo>
                    <a:pt x="45" y="65"/>
                    <a:pt x="46" y="66"/>
                    <a:pt x="48" y="66"/>
                  </a:cubicBezTo>
                  <a:cubicBezTo>
                    <a:pt x="50" y="66"/>
                    <a:pt x="51" y="65"/>
                    <a:pt x="51" y="63"/>
                  </a:cubicBezTo>
                  <a:cubicBezTo>
                    <a:pt x="51" y="39"/>
                    <a:pt x="51" y="39"/>
                    <a:pt x="51" y="39"/>
                  </a:cubicBezTo>
                  <a:cubicBezTo>
                    <a:pt x="51" y="39"/>
                    <a:pt x="51" y="39"/>
                    <a:pt x="51" y="39"/>
                  </a:cubicBezTo>
                  <a:cubicBezTo>
                    <a:pt x="57" y="37"/>
                    <a:pt x="62" y="32"/>
                    <a:pt x="64" y="26"/>
                  </a:cubicBezTo>
                  <a:cubicBezTo>
                    <a:pt x="68" y="13"/>
                    <a:pt x="58" y="0"/>
                    <a:pt x="45"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panose="020B0604020202020204"/>
                <a:ea typeface="Arial" panose="020B0604020202020204"/>
                <a:cs typeface="Arial" panose="020B0604020202020204"/>
                <a:sym typeface="Arial" panose="020B0604020202020204"/>
              </a:endParaRPr>
            </a:p>
          </p:txBody>
        </p:sp>
        <p:sp>
          <p:nvSpPr>
            <p:cNvPr id="436" name="Google Shape;436;p21"/>
            <p:cNvSpPr/>
            <p:nvPr/>
          </p:nvSpPr>
          <p:spPr>
            <a:xfrm>
              <a:off x="11025188" y="3309938"/>
              <a:ext cx="260350" cy="266700"/>
            </a:xfrm>
            <a:custGeom>
              <a:avLst/>
              <a:gdLst/>
              <a:ahLst/>
              <a:cxnLst/>
              <a:rect l="l" t="t" r="r" b="b"/>
              <a:pathLst>
                <a:path w="68" h="70" extrusionOk="0">
                  <a:moveTo>
                    <a:pt x="24" y="68"/>
                  </a:moveTo>
                  <a:cubicBezTo>
                    <a:pt x="27" y="68"/>
                    <a:pt x="31" y="67"/>
                    <a:pt x="34" y="65"/>
                  </a:cubicBezTo>
                  <a:cubicBezTo>
                    <a:pt x="34" y="65"/>
                    <a:pt x="34" y="65"/>
                    <a:pt x="34" y="65"/>
                  </a:cubicBezTo>
                  <a:cubicBezTo>
                    <a:pt x="34" y="65"/>
                    <a:pt x="34" y="65"/>
                    <a:pt x="34" y="65"/>
                  </a:cubicBezTo>
                  <a:cubicBezTo>
                    <a:pt x="38" y="67"/>
                    <a:pt x="41" y="68"/>
                    <a:pt x="45" y="68"/>
                  </a:cubicBezTo>
                  <a:cubicBezTo>
                    <a:pt x="58" y="68"/>
                    <a:pt x="68" y="55"/>
                    <a:pt x="64" y="41"/>
                  </a:cubicBezTo>
                  <a:cubicBezTo>
                    <a:pt x="62" y="35"/>
                    <a:pt x="57" y="31"/>
                    <a:pt x="51" y="29"/>
                  </a:cubicBezTo>
                  <a:cubicBezTo>
                    <a:pt x="51" y="28"/>
                    <a:pt x="51" y="28"/>
                    <a:pt x="51" y="28"/>
                  </a:cubicBezTo>
                  <a:cubicBezTo>
                    <a:pt x="51" y="2"/>
                    <a:pt x="51" y="2"/>
                    <a:pt x="51" y="2"/>
                  </a:cubicBezTo>
                  <a:cubicBezTo>
                    <a:pt x="51" y="1"/>
                    <a:pt x="50" y="0"/>
                    <a:pt x="48" y="0"/>
                  </a:cubicBezTo>
                  <a:cubicBezTo>
                    <a:pt x="48" y="0"/>
                    <a:pt x="48" y="0"/>
                    <a:pt x="48" y="0"/>
                  </a:cubicBezTo>
                  <a:cubicBezTo>
                    <a:pt x="46" y="0"/>
                    <a:pt x="45" y="1"/>
                    <a:pt x="45" y="2"/>
                  </a:cubicBezTo>
                  <a:cubicBezTo>
                    <a:pt x="45" y="31"/>
                    <a:pt x="45" y="31"/>
                    <a:pt x="45" y="31"/>
                  </a:cubicBezTo>
                  <a:cubicBezTo>
                    <a:pt x="45" y="32"/>
                    <a:pt x="46" y="33"/>
                    <a:pt x="48" y="33"/>
                  </a:cubicBezTo>
                  <a:cubicBezTo>
                    <a:pt x="51" y="34"/>
                    <a:pt x="54" y="35"/>
                    <a:pt x="55" y="37"/>
                  </a:cubicBezTo>
                  <a:cubicBezTo>
                    <a:pt x="67" y="53"/>
                    <a:pt x="50" y="70"/>
                    <a:pt x="34" y="58"/>
                  </a:cubicBezTo>
                  <a:cubicBezTo>
                    <a:pt x="31" y="56"/>
                    <a:pt x="30" y="52"/>
                    <a:pt x="30" y="48"/>
                  </a:cubicBezTo>
                  <a:cubicBezTo>
                    <a:pt x="30" y="46"/>
                    <a:pt x="29" y="45"/>
                    <a:pt x="27" y="45"/>
                  </a:cubicBezTo>
                  <a:cubicBezTo>
                    <a:pt x="26" y="45"/>
                    <a:pt x="24" y="46"/>
                    <a:pt x="24" y="48"/>
                  </a:cubicBezTo>
                  <a:cubicBezTo>
                    <a:pt x="24" y="52"/>
                    <a:pt x="26" y="57"/>
                    <a:pt x="29" y="60"/>
                  </a:cubicBezTo>
                  <a:cubicBezTo>
                    <a:pt x="29" y="61"/>
                    <a:pt x="29" y="61"/>
                    <a:pt x="29" y="61"/>
                  </a:cubicBezTo>
                  <a:cubicBezTo>
                    <a:pt x="29" y="61"/>
                    <a:pt x="29" y="61"/>
                    <a:pt x="29" y="61"/>
                  </a:cubicBezTo>
                  <a:cubicBezTo>
                    <a:pt x="25" y="63"/>
                    <a:pt x="20" y="62"/>
                    <a:pt x="16" y="60"/>
                  </a:cubicBezTo>
                  <a:cubicBezTo>
                    <a:pt x="13" y="58"/>
                    <a:pt x="11" y="56"/>
                    <a:pt x="10" y="53"/>
                  </a:cubicBezTo>
                  <a:cubicBezTo>
                    <a:pt x="7" y="44"/>
                    <a:pt x="12" y="35"/>
                    <a:pt x="21" y="33"/>
                  </a:cubicBezTo>
                  <a:cubicBezTo>
                    <a:pt x="22" y="33"/>
                    <a:pt x="23" y="32"/>
                    <a:pt x="23" y="31"/>
                  </a:cubicBezTo>
                  <a:cubicBezTo>
                    <a:pt x="23" y="31"/>
                    <a:pt x="23" y="6"/>
                    <a:pt x="23" y="3"/>
                  </a:cubicBezTo>
                  <a:cubicBezTo>
                    <a:pt x="23" y="0"/>
                    <a:pt x="20" y="0"/>
                    <a:pt x="20" y="0"/>
                  </a:cubicBezTo>
                  <a:cubicBezTo>
                    <a:pt x="19" y="0"/>
                    <a:pt x="17" y="1"/>
                    <a:pt x="17" y="2"/>
                  </a:cubicBezTo>
                  <a:cubicBezTo>
                    <a:pt x="17" y="28"/>
                    <a:pt x="17" y="28"/>
                    <a:pt x="17" y="28"/>
                  </a:cubicBezTo>
                  <a:cubicBezTo>
                    <a:pt x="17" y="29"/>
                    <a:pt x="17" y="29"/>
                    <a:pt x="17" y="29"/>
                  </a:cubicBezTo>
                  <a:cubicBezTo>
                    <a:pt x="11" y="31"/>
                    <a:pt x="6" y="35"/>
                    <a:pt x="5" y="41"/>
                  </a:cubicBezTo>
                  <a:cubicBezTo>
                    <a:pt x="0" y="55"/>
                    <a:pt x="11" y="68"/>
                    <a:pt x="24" y="6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panose="020B0604020202020204"/>
                <a:ea typeface="Arial" panose="020B0604020202020204"/>
                <a:cs typeface="Arial" panose="020B0604020202020204"/>
                <a:sym typeface="Arial" panose="020B0604020202020204"/>
              </a:endParaRPr>
            </a:p>
          </p:txBody>
        </p:sp>
      </p:grpSp>
      <p:grpSp>
        <p:nvGrpSpPr>
          <p:cNvPr id="437" name="Google Shape;437;p21"/>
          <p:cNvGrpSpPr/>
          <p:nvPr/>
        </p:nvGrpSpPr>
        <p:grpSpPr>
          <a:xfrm>
            <a:off x="8012113" y="5222875"/>
            <a:ext cx="547687" cy="546100"/>
            <a:chOff x="10880725" y="5054600"/>
            <a:chExt cx="547688" cy="546100"/>
          </a:xfrm>
        </p:grpSpPr>
        <p:cxnSp>
          <p:nvCxnSpPr>
            <p:cNvPr id="438" name="Google Shape;438;p21"/>
            <p:cNvCxnSpPr/>
            <p:nvPr/>
          </p:nvCxnSpPr>
          <p:spPr>
            <a:xfrm>
              <a:off x="11080750" y="5253038"/>
              <a:ext cx="144463" cy="146050"/>
            </a:xfrm>
            <a:prstGeom prst="straightConnector1">
              <a:avLst/>
            </a:prstGeom>
            <a:noFill/>
            <a:ln w="19050" cap="rnd" cmpd="sng">
              <a:solidFill>
                <a:srgbClr val="FFFFFF"/>
              </a:solidFill>
              <a:prstDash val="solid"/>
              <a:miter lim="800000"/>
              <a:headEnd type="none" w="med" len="med"/>
              <a:tailEnd type="none" w="med" len="med"/>
            </a:ln>
          </p:spPr>
        </p:cxnSp>
        <p:cxnSp>
          <p:nvCxnSpPr>
            <p:cNvPr id="439" name="Google Shape;439;p21"/>
            <p:cNvCxnSpPr/>
            <p:nvPr/>
          </p:nvCxnSpPr>
          <p:spPr>
            <a:xfrm>
              <a:off x="11137900" y="5222875"/>
              <a:ext cx="122238" cy="119063"/>
            </a:xfrm>
            <a:prstGeom prst="straightConnector1">
              <a:avLst/>
            </a:prstGeom>
            <a:noFill/>
            <a:ln w="19050" cap="rnd" cmpd="sng">
              <a:solidFill>
                <a:srgbClr val="FFFFFF"/>
              </a:solidFill>
              <a:prstDash val="solid"/>
              <a:miter lim="800000"/>
              <a:headEnd type="none" w="med" len="med"/>
              <a:tailEnd type="none" w="med" len="med"/>
            </a:ln>
          </p:spPr>
        </p:cxnSp>
        <p:cxnSp>
          <p:nvCxnSpPr>
            <p:cNvPr id="440" name="Google Shape;440;p21"/>
            <p:cNvCxnSpPr/>
            <p:nvPr/>
          </p:nvCxnSpPr>
          <p:spPr>
            <a:xfrm>
              <a:off x="11049000" y="5307013"/>
              <a:ext cx="122238" cy="122237"/>
            </a:xfrm>
            <a:prstGeom prst="straightConnector1">
              <a:avLst/>
            </a:prstGeom>
            <a:noFill/>
            <a:ln w="19050" cap="rnd" cmpd="sng">
              <a:solidFill>
                <a:srgbClr val="FFFFFF"/>
              </a:solidFill>
              <a:prstDash val="solid"/>
              <a:miter lim="800000"/>
              <a:headEnd type="none" w="med" len="med"/>
              <a:tailEnd type="none" w="med" len="med"/>
            </a:ln>
          </p:spPr>
        </p:cxnSp>
        <p:cxnSp>
          <p:nvCxnSpPr>
            <p:cNvPr id="441" name="Google Shape;441;p21"/>
            <p:cNvCxnSpPr/>
            <p:nvPr/>
          </p:nvCxnSpPr>
          <p:spPr>
            <a:xfrm>
              <a:off x="10910888" y="5426075"/>
              <a:ext cx="134937" cy="133350"/>
            </a:xfrm>
            <a:prstGeom prst="straightConnector1">
              <a:avLst/>
            </a:prstGeom>
            <a:noFill/>
            <a:ln w="19050" cap="rnd" cmpd="sng">
              <a:solidFill>
                <a:srgbClr val="FFFFFF"/>
              </a:solidFill>
              <a:prstDash val="solid"/>
              <a:miter lim="800000"/>
              <a:headEnd type="none" w="med" len="med"/>
              <a:tailEnd type="none" w="med" len="med"/>
            </a:ln>
          </p:spPr>
        </p:cxnSp>
        <p:cxnSp>
          <p:nvCxnSpPr>
            <p:cNvPr id="442" name="Google Shape;442;p21"/>
            <p:cNvCxnSpPr/>
            <p:nvPr/>
          </p:nvCxnSpPr>
          <p:spPr>
            <a:xfrm>
              <a:off x="11252200" y="5084763"/>
              <a:ext cx="133350" cy="138112"/>
            </a:xfrm>
            <a:prstGeom prst="straightConnector1">
              <a:avLst/>
            </a:prstGeom>
            <a:noFill/>
            <a:ln w="19050" cap="rnd" cmpd="sng">
              <a:solidFill>
                <a:srgbClr val="FFFFFF"/>
              </a:solidFill>
              <a:prstDash val="solid"/>
              <a:miter lim="800000"/>
              <a:headEnd type="none" w="med" len="med"/>
              <a:tailEnd type="none" w="med" len="med"/>
            </a:ln>
          </p:spPr>
        </p:cxnSp>
        <p:sp>
          <p:nvSpPr>
            <p:cNvPr id="443" name="Google Shape;443;p21"/>
            <p:cNvSpPr/>
            <p:nvPr/>
          </p:nvSpPr>
          <p:spPr>
            <a:xfrm>
              <a:off x="10880725" y="5054600"/>
              <a:ext cx="393700" cy="396875"/>
            </a:xfrm>
            <a:custGeom>
              <a:avLst/>
              <a:gdLst/>
              <a:ahLst/>
              <a:cxnLst/>
              <a:rect l="l" t="t" r="r" b="b"/>
              <a:pathLst>
                <a:path w="103" h="104" extrusionOk="0">
                  <a:moveTo>
                    <a:pt x="103" y="0"/>
                  </a:moveTo>
                  <a:cubicBezTo>
                    <a:pt x="97" y="6"/>
                    <a:pt x="92" y="13"/>
                    <a:pt x="93" y="27"/>
                  </a:cubicBezTo>
                  <a:cubicBezTo>
                    <a:pt x="94" y="39"/>
                    <a:pt x="97" y="49"/>
                    <a:pt x="99" y="59"/>
                  </a:cubicBezTo>
                  <a:cubicBezTo>
                    <a:pt x="101" y="68"/>
                    <a:pt x="101" y="82"/>
                    <a:pt x="92" y="91"/>
                  </a:cubicBezTo>
                  <a:cubicBezTo>
                    <a:pt x="83" y="100"/>
                    <a:pt x="75" y="104"/>
                    <a:pt x="46" y="96"/>
                  </a:cubicBezTo>
                  <a:cubicBezTo>
                    <a:pt x="22" y="89"/>
                    <a:pt x="9" y="93"/>
                    <a:pt x="0" y="103"/>
                  </a:cubicBezTo>
                </a:path>
              </a:pathLst>
            </a:custGeom>
            <a:noFill/>
            <a:ln w="23800" cap="rnd" cmpd="sng">
              <a:solidFill>
                <a:srgbClr val="FFFFFF"/>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panose="020B0604020202020204"/>
                <a:ea typeface="Arial" panose="020B0604020202020204"/>
                <a:cs typeface="Arial" panose="020B0604020202020204"/>
                <a:sym typeface="Arial" panose="020B0604020202020204"/>
              </a:endParaRPr>
            </a:p>
          </p:txBody>
        </p:sp>
        <p:sp>
          <p:nvSpPr>
            <p:cNvPr id="444" name="Google Shape;444;p21"/>
            <p:cNvSpPr/>
            <p:nvPr/>
          </p:nvSpPr>
          <p:spPr>
            <a:xfrm>
              <a:off x="11026775" y="5203825"/>
              <a:ext cx="401638" cy="396875"/>
            </a:xfrm>
            <a:custGeom>
              <a:avLst/>
              <a:gdLst/>
              <a:ahLst/>
              <a:cxnLst/>
              <a:rect l="l" t="t" r="r" b="b"/>
              <a:pathLst>
                <a:path w="105" h="104" extrusionOk="0">
                  <a:moveTo>
                    <a:pt x="105" y="0"/>
                  </a:moveTo>
                  <a:cubicBezTo>
                    <a:pt x="99" y="6"/>
                    <a:pt x="91" y="12"/>
                    <a:pt x="78" y="11"/>
                  </a:cubicBezTo>
                  <a:cubicBezTo>
                    <a:pt x="66" y="9"/>
                    <a:pt x="56" y="6"/>
                    <a:pt x="46" y="5"/>
                  </a:cubicBezTo>
                  <a:cubicBezTo>
                    <a:pt x="36" y="3"/>
                    <a:pt x="23" y="2"/>
                    <a:pt x="14" y="12"/>
                  </a:cubicBezTo>
                  <a:cubicBezTo>
                    <a:pt x="5" y="20"/>
                    <a:pt x="0" y="29"/>
                    <a:pt x="9" y="57"/>
                  </a:cubicBezTo>
                  <a:cubicBezTo>
                    <a:pt x="16" y="81"/>
                    <a:pt x="12" y="94"/>
                    <a:pt x="2" y="104"/>
                  </a:cubicBezTo>
                </a:path>
              </a:pathLst>
            </a:custGeom>
            <a:noFill/>
            <a:ln w="23800" cap="rnd" cmpd="sng">
              <a:solidFill>
                <a:srgbClr val="FFFFFF"/>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panose="020B0604020202020204"/>
                <a:ea typeface="Arial" panose="020B0604020202020204"/>
                <a:cs typeface="Arial" panose="020B0604020202020204"/>
                <a:sym typeface="Arial" panose="020B0604020202020204"/>
              </a:endParaRPr>
            </a:p>
          </p:txBody>
        </p:sp>
      </p:grpSp>
      <p:sp>
        <p:nvSpPr>
          <p:cNvPr id="445" name="Google Shape;445;p21"/>
          <p:cNvSpPr/>
          <p:nvPr/>
        </p:nvSpPr>
        <p:spPr>
          <a:xfrm>
            <a:off x="5032375" y="1981200"/>
            <a:ext cx="1847850" cy="1847850"/>
          </a:xfrm>
          <a:custGeom>
            <a:avLst/>
            <a:gdLst/>
            <a:ahLst/>
            <a:cxnLst/>
            <a:rect l="l" t="t" r="r" b="b"/>
            <a:pathLst>
              <a:path w="489" h="489" extrusionOk="0">
                <a:moveTo>
                  <a:pt x="489" y="290"/>
                </a:moveTo>
                <a:cubicBezTo>
                  <a:pt x="486" y="303"/>
                  <a:pt x="483" y="316"/>
                  <a:pt x="478" y="328"/>
                </a:cubicBezTo>
                <a:cubicBezTo>
                  <a:pt x="458" y="319"/>
                  <a:pt x="432" y="326"/>
                  <a:pt x="421" y="347"/>
                </a:cubicBezTo>
                <a:cubicBezTo>
                  <a:pt x="409" y="367"/>
                  <a:pt x="415" y="393"/>
                  <a:pt x="434" y="406"/>
                </a:cubicBezTo>
                <a:cubicBezTo>
                  <a:pt x="425" y="416"/>
                  <a:pt x="415" y="426"/>
                  <a:pt x="405" y="434"/>
                </a:cubicBezTo>
                <a:cubicBezTo>
                  <a:pt x="392" y="415"/>
                  <a:pt x="366" y="410"/>
                  <a:pt x="346" y="421"/>
                </a:cubicBezTo>
                <a:cubicBezTo>
                  <a:pt x="326" y="433"/>
                  <a:pt x="318" y="458"/>
                  <a:pt x="328" y="479"/>
                </a:cubicBezTo>
                <a:cubicBezTo>
                  <a:pt x="315" y="484"/>
                  <a:pt x="302" y="487"/>
                  <a:pt x="289" y="489"/>
                </a:cubicBezTo>
                <a:cubicBezTo>
                  <a:pt x="287" y="467"/>
                  <a:pt x="268" y="449"/>
                  <a:pt x="244" y="449"/>
                </a:cubicBezTo>
                <a:cubicBezTo>
                  <a:pt x="221" y="449"/>
                  <a:pt x="201" y="467"/>
                  <a:pt x="199" y="489"/>
                </a:cubicBezTo>
                <a:cubicBezTo>
                  <a:pt x="186" y="487"/>
                  <a:pt x="173" y="484"/>
                  <a:pt x="161" y="479"/>
                </a:cubicBezTo>
                <a:cubicBezTo>
                  <a:pt x="170" y="458"/>
                  <a:pt x="163" y="433"/>
                  <a:pt x="142" y="421"/>
                </a:cubicBezTo>
                <a:cubicBezTo>
                  <a:pt x="122" y="410"/>
                  <a:pt x="96" y="415"/>
                  <a:pt x="83" y="434"/>
                </a:cubicBezTo>
                <a:cubicBezTo>
                  <a:pt x="73" y="426"/>
                  <a:pt x="63" y="416"/>
                  <a:pt x="55" y="406"/>
                </a:cubicBezTo>
                <a:cubicBezTo>
                  <a:pt x="74" y="393"/>
                  <a:pt x="79" y="367"/>
                  <a:pt x="68" y="347"/>
                </a:cubicBezTo>
                <a:cubicBezTo>
                  <a:pt x="56" y="326"/>
                  <a:pt x="31" y="319"/>
                  <a:pt x="10" y="328"/>
                </a:cubicBezTo>
                <a:cubicBezTo>
                  <a:pt x="5" y="316"/>
                  <a:pt x="2" y="303"/>
                  <a:pt x="0" y="290"/>
                </a:cubicBezTo>
                <a:cubicBezTo>
                  <a:pt x="22" y="288"/>
                  <a:pt x="40" y="268"/>
                  <a:pt x="40" y="245"/>
                </a:cubicBezTo>
                <a:cubicBezTo>
                  <a:pt x="40" y="221"/>
                  <a:pt x="22" y="202"/>
                  <a:pt x="0" y="200"/>
                </a:cubicBezTo>
                <a:cubicBezTo>
                  <a:pt x="2" y="187"/>
                  <a:pt x="5" y="174"/>
                  <a:pt x="10" y="161"/>
                </a:cubicBezTo>
                <a:cubicBezTo>
                  <a:pt x="31" y="171"/>
                  <a:pt x="56" y="163"/>
                  <a:pt x="68" y="143"/>
                </a:cubicBezTo>
                <a:cubicBezTo>
                  <a:pt x="79" y="123"/>
                  <a:pt x="74" y="97"/>
                  <a:pt x="55" y="84"/>
                </a:cubicBezTo>
                <a:cubicBezTo>
                  <a:pt x="63" y="74"/>
                  <a:pt x="73" y="64"/>
                  <a:pt x="83" y="55"/>
                </a:cubicBezTo>
                <a:cubicBezTo>
                  <a:pt x="96" y="74"/>
                  <a:pt x="122" y="80"/>
                  <a:pt x="142" y="68"/>
                </a:cubicBezTo>
                <a:cubicBezTo>
                  <a:pt x="163" y="57"/>
                  <a:pt x="170" y="32"/>
                  <a:pt x="161" y="11"/>
                </a:cubicBezTo>
                <a:cubicBezTo>
                  <a:pt x="173" y="6"/>
                  <a:pt x="186" y="3"/>
                  <a:pt x="199" y="0"/>
                </a:cubicBezTo>
                <a:cubicBezTo>
                  <a:pt x="201" y="23"/>
                  <a:pt x="221" y="41"/>
                  <a:pt x="244" y="41"/>
                </a:cubicBezTo>
                <a:cubicBezTo>
                  <a:pt x="268" y="41"/>
                  <a:pt x="287" y="23"/>
                  <a:pt x="289" y="0"/>
                </a:cubicBezTo>
                <a:cubicBezTo>
                  <a:pt x="302" y="3"/>
                  <a:pt x="315" y="6"/>
                  <a:pt x="328" y="11"/>
                </a:cubicBezTo>
                <a:cubicBezTo>
                  <a:pt x="318" y="32"/>
                  <a:pt x="326" y="57"/>
                  <a:pt x="346" y="68"/>
                </a:cubicBezTo>
                <a:cubicBezTo>
                  <a:pt x="366" y="80"/>
                  <a:pt x="392" y="74"/>
                  <a:pt x="405" y="55"/>
                </a:cubicBezTo>
                <a:cubicBezTo>
                  <a:pt x="415" y="64"/>
                  <a:pt x="425" y="74"/>
                  <a:pt x="434" y="84"/>
                </a:cubicBezTo>
                <a:cubicBezTo>
                  <a:pt x="415" y="97"/>
                  <a:pt x="409" y="123"/>
                  <a:pt x="421" y="143"/>
                </a:cubicBezTo>
                <a:cubicBezTo>
                  <a:pt x="432" y="163"/>
                  <a:pt x="458" y="171"/>
                  <a:pt x="478" y="161"/>
                </a:cubicBezTo>
                <a:cubicBezTo>
                  <a:pt x="483" y="174"/>
                  <a:pt x="486" y="187"/>
                  <a:pt x="489" y="200"/>
                </a:cubicBezTo>
                <a:cubicBezTo>
                  <a:pt x="466" y="202"/>
                  <a:pt x="448" y="221"/>
                  <a:pt x="448" y="245"/>
                </a:cubicBezTo>
                <a:cubicBezTo>
                  <a:pt x="448" y="268"/>
                  <a:pt x="466" y="288"/>
                  <a:pt x="489" y="290"/>
                </a:cubicBezTo>
                <a:close/>
                <a:moveTo>
                  <a:pt x="68" y="245"/>
                </a:moveTo>
                <a:cubicBezTo>
                  <a:pt x="68" y="342"/>
                  <a:pt x="147" y="421"/>
                  <a:pt x="244" y="421"/>
                </a:cubicBezTo>
                <a:cubicBezTo>
                  <a:pt x="341" y="421"/>
                  <a:pt x="420" y="342"/>
                  <a:pt x="420" y="245"/>
                </a:cubicBezTo>
                <a:cubicBezTo>
                  <a:pt x="420" y="148"/>
                  <a:pt x="341" y="69"/>
                  <a:pt x="244" y="69"/>
                </a:cubicBezTo>
                <a:cubicBezTo>
                  <a:pt x="147" y="69"/>
                  <a:pt x="68" y="148"/>
                  <a:pt x="68" y="245"/>
                </a:cubicBezTo>
                <a:close/>
              </a:path>
            </a:pathLst>
          </a:custGeom>
          <a:solidFill>
            <a:srgbClr val="8000C9"/>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panose="020B0604020202020204"/>
              <a:ea typeface="Arial" panose="020B0604020202020204"/>
              <a:cs typeface="Arial" panose="020B0604020202020204"/>
              <a:sym typeface="Arial" panose="020B0604020202020204"/>
            </a:endParaRPr>
          </a:p>
        </p:txBody>
      </p:sp>
      <p:sp>
        <p:nvSpPr>
          <p:cNvPr id="446" name="Google Shape;446;p21"/>
          <p:cNvSpPr/>
          <p:nvPr/>
        </p:nvSpPr>
        <p:spPr>
          <a:xfrm>
            <a:off x="6426200" y="3875088"/>
            <a:ext cx="544513" cy="714375"/>
          </a:xfrm>
          <a:custGeom>
            <a:avLst/>
            <a:gdLst/>
            <a:ahLst/>
            <a:cxnLst/>
            <a:rect l="l" t="t" r="r" b="b"/>
            <a:pathLst>
              <a:path w="144" h="189" extrusionOk="0">
                <a:moveTo>
                  <a:pt x="144" y="152"/>
                </a:moveTo>
                <a:cubicBezTo>
                  <a:pt x="142" y="123"/>
                  <a:pt x="129" y="113"/>
                  <a:pt x="108" y="104"/>
                </a:cubicBezTo>
                <a:cubicBezTo>
                  <a:pt x="108" y="104"/>
                  <a:pt x="108" y="104"/>
                  <a:pt x="108" y="104"/>
                </a:cubicBezTo>
                <a:cubicBezTo>
                  <a:pt x="99" y="100"/>
                  <a:pt x="99" y="100"/>
                  <a:pt x="99" y="100"/>
                </a:cubicBezTo>
                <a:cubicBezTo>
                  <a:pt x="99" y="100"/>
                  <a:pt x="99" y="100"/>
                  <a:pt x="99" y="100"/>
                </a:cubicBezTo>
                <a:cubicBezTo>
                  <a:pt x="96" y="99"/>
                  <a:pt x="96" y="99"/>
                  <a:pt x="96" y="99"/>
                </a:cubicBezTo>
                <a:cubicBezTo>
                  <a:pt x="91" y="96"/>
                  <a:pt x="91" y="96"/>
                  <a:pt x="91" y="96"/>
                </a:cubicBezTo>
                <a:cubicBezTo>
                  <a:pt x="91" y="86"/>
                  <a:pt x="91" y="86"/>
                  <a:pt x="91" y="86"/>
                </a:cubicBezTo>
                <a:cubicBezTo>
                  <a:pt x="94" y="81"/>
                  <a:pt x="97" y="76"/>
                  <a:pt x="99" y="71"/>
                </a:cubicBezTo>
                <a:cubicBezTo>
                  <a:pt x="103" y="72"/>
                  <a:pt x="106" y="62"/>
                  <a:pt x="107" y="58"/>
                </a:cubicBezTo>
                <a:cubicBezTo>
                  <a:pt x="107" y="54"/>
                  <a:pt x="104" y="53"/>
                  <a:pt x="103" y="53"/>
                </a:cubicBezTo>
                <a:cubicBezTo>
                  <a:pt x="104" y="35"/>
                  <a:pt x="106" y="17"/>
                  <a:pt x="97" y="2"/>
                </a:cubicBezTo>
                <a:cubicBezTo>
                  <a:pt x="91" y="0"/>
                  <a:pt x="81" y="1"/>
                  <a:pt x="72" y="3"/>
                </a:cubicBezTo>
                <a:cubicBezTo>
                  <a:pt x="72" y="3"/>
                  <a:pt x="72" y="3"/>
                  <a:pt x="72" y="3"/>
                </a:cubicBezTo>
                <a:cubicBezTo>
                  <a:pt x="71" y="3"/>
                  <a:pt x="70" y="4"/>
                  <a:pt x="70" y="4"/>
                </a:cubicBezTo>
                <a:cubicBezTo>
                  <a:pt x="69" y="4"/>
                  <a:pt x="69" y="4"/>
                  <a:pt x="69" y="4"/>
                </a:cubicBezTo>
                <a:cubicBezTo>
                  <a:pt x="68" y="4"/>
                  <a:pt x="66" y="5"/>
                  <a:pt x="65" y="5"/>
                </a:cubicBezTo>
                <a:cubicBezTo>
                  <a:pt x="65" y="5"/>
                  <a:pt x="65" y="5"/>
                  <a:pt x="64" y="5"/>
                </a:cubicBezTo>
                <a:cubicBezTo>
                  <a:pt x="63" y="6"/>
                  <a:pt x="62" y="6"/>
                  <a:pt x="61" y="7"/>
                </a:cubicBezTo>
                <a:cubicBezTo>
                  <a:pt x="60" y="7"/>
                  <a:pt x="60" y="7"/>
                  <a:pt x="60" y="7"/>
                </a:cubicBezTo>
                <a:cubicBezTo>
                  <a:pt x="59" y="7"/>
                  <a:pt x="57" y="8"/>
                  <a:pt x="56" y="8"/>
                </a:cubicBezTo>
                <a:cubicBezTo>
                  <a:pt x="56" y="8"/>
                  <a:pt x="56" y="8"/>
                  <a:pt x="56" y="8"/>
                </a:cubicBezTo>
                <a:cubicBezTo>
                  <a:pt x="55" y="9"/>
                  <a:pt x="54" y="10"/>
                  <a:pt x="53" y="10"/>
                </a:cubicBezTo>
                <a:cubicBezTo>
                  <a:pt x="52" y="10"/>
                  <a:pt x="52" y="11"/>
                  <a:pt x="52" y="11"/>
                </a:cubicBezTo>
                <a:cubicBezTo>
                  <a:pt x="51" y="11"/>
                  <a:pt x="50" y="12"/>
                  <a:pt x="49" y="13"/>
                </a:cubicBezTo>
                <a:cubicBezTo>
                  <a:pt x="49" y="13"/>
                  <a:pt x="49" y="13"/>
                  <a:pt x="48" y="13"/>
                </a:cubicBezTo>
                <a:cubicBezTo>
                  <a:pt x="46" y="14"/>
                  <a:pt x="45" y="16"/>
                  <a:pt x="43" y="18"/>
                </a:cubicBezTo>
                <a:cubicBezTo>
                  <a:pt x="43" y="18"/>
                  <a:pt x="43" y="18"/>
                  <a:pt x="43" y="18"/>
                </a:cubicBezTo>
                <a:cubicBezTo>
                  <a:pt x="42" y="19"/>
                  <a:pt x="41" y="20"/>
                  <a:pt x="41" y="21"/>
                </a:cubicBezTo>
                <a:cubicBezTo>
                  <a:pt x="41" y="21"/>
                  <a:pt x="40" y="21"/>
                  <a:pt x="40" y="21"/>
                </a:cubicBezTo>
                <a:cubicBezTo>
                  <a:pt x="40" y="22"/>
                  <a:pt x="39" y="23"/>
                  <a:pt x="39" y="24"/>
                </a:cubicBezTo>
                <a:cubicBezTo>
                  <a:pt x="36" y="33"/>
                  <a:pt x="38" y="43"/>
                  <a:pt x="40" y="53"/>
                </a:cubicBezTo>
                <a:cubicBezTo>
                  <a:pt x="38" y="54"/>
                  <a:pt x="37" y="55"/>
                  <a:pt x="37" y="58"/>
                </a:cubicBezTo>
                <a:cubicBezTo>
                  <a:pt x="37" y="62"/>
                  <a:pt x="40" y="72"/>
                  <a:pt x="44" y="71"/>
                </a:cubicBezTo>
                <a:cubicBezTo>
                  <a:pt x="47" y="77"/>
                  <a:pt x="49" y="82"/>
                  <a:pt x="53" y="86"/>
                </a:cubicBezTo>
                <a:cubicBezTo>
                  <a:pt x="53" y="96"/>
                  <a:pt x="53" y="96"/>
                  <a:pt x="53" y="96"/>
                </a:cubicBezTo>
                <a:cubicBezTo>
                  <a:pt x="49" y="98"/>
                  <a:pt x="49" y="98"/>
                  <a:pt x="49" y="98"/>
                </a:cubicBezTo>
                <a:cubicBezTo>
                  <a:pt x="49" y="98"/>
                  <a:pt x="49" y="98"/>
                  <a:pt x="49" y="98"/>
                </a:cubicBezTo>
                <a:cubicBezTo>
                  <a:pt x="36" y="104"/>
                  <a:pt x="36" y="104"/>
                  <a:pt x="36" y="104"/>
                </a:cubicBezTo>
                <a:cubicBezTo>
                  <a:pt x="36" y="104"/>
                  <a:pt x="36" y="104"/>
                  <a:pt x="36" y="104"/>
                </a:cubicBezTo>
                <a:cubicBezTo>
                  <a:pt x="16" y="113"/>
                  <a:pt x="2" y="123"/>
                  <a:pt x="0" y="152"/>
                </a:cubicBezTo>
                <a:cubicBezTo>
                  <a:pt x="5" y="161"/>
                  <a:pt x="13" y="169"/>
                  <a:pt x="23" y="175"/>
                </a:cubicBezTo>
                <a:cubicBezTo>
                  <a:pt x="23" y="175"/>
                  <a:pt x="23" y="175"/>
                  <a:pt x="23" y="175"/>
                </a:cubicBezTo>
                <a:cubicBezTo>
                  <a:pt x="23" y="175"/>
                  <a:pt x="23" y="175"/>
                  <a:pt x="23" y="175"/>
                </a:cubicBezTo>
                <a:cubicBezTo>
                  <a:pt x="23" y="175"/>
                  <a:pt x="24" y="176"/>
                  <a:pt x="24" y="176"/>
                </a:cubicBezTo>
                <a:cubicBezTo>
                  <a:pt x="24" y="176"/>
                  <a:pt x="25" y="177"/>
                  <a:pt x="26" y="177"/>
                </a:cubicBezTo>
                <a:cubicBezTo>
                  <a:pt x="26" y="177"/>
                  <a:pt x="26" y="177"/>
                  <a:pt x="26" y="177"/>
                </a:cubicBezTo>
                <a:cubicBezTo>
                  <a:pt x="39" y="184"/>
                  <a:pt x="55" y="189"/>
                  <a:pt x="72" y="189"/>
                </a:cubicBezTo>
                <a:cubicBezTo>
                  <a:pt x="90" y="189"/>
                  <a:pt x="105" y="184"/>
                  <a:pt x="118" y="177"/>
                </a:cubicBezTo>
                <a:cubicBezTo>
                  <a:pt x="118" y="177"/>
                  <a:pt x="118" y="177"/>
                  <a:pt x="118" y="177"/>
                </a:cubicBezTo>
                <a:cubicBezTo>
                  <a:pt x="119" y="177"/>
                  <a:pt x="120" y="176"/>
                  <a:pt x="120" y="176"/>
                </a:cubicBezTo>
                <a:cubicBezTo>
                  <a:pt x="121" y="176"/>
                  <a:pt x="121" y="175"/>
                  <a:pt x="121" y="175"/>
                </a:cubicBezTo>
                <a:cubicBezTo>
                  <a:pt x="121" y="175"/>
                  <a:pt x="121" y="175"/>
                  <a:pt x="122" y="175"/>
                </a:cubicBezTo>
                <a:cubicBezTo>
                  <a:pt x="122" y="175"/>
                  <a:pt x="122" y="175"/>
                  <a:pt x="122" y="175"/>
                </a:cubicBezTo>
                <a:cubicBezTo>
                  <a:pt x="132" y="169"/>
                  <a:pt x="139" y="161"/>
                  <a:pt x="144" y="152"/>
                </a:cubicBezTo>
                <a:close/>
              </a:path>
            </a:pathLst>
          </a:custGeom>
          <a:solidFill>
            <a:srgbClr val="8000C9"/>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panose="020B0604020202020204"/>
              <a:ea typeface="Arial" panose="020B0604020202020204"/>
              <a:cs typeface="Arial" panose="020B0604020202020204"/>
              <a:sym typeface="Arial" panose="020B0604020202020204"/>
            </a:endParaRPr>
          </a:p>
        </p:txBody>
      </p:sp>
      <p:sp>
        <p:nvSpPr>
          <p:cNvPr id="447" name="Google Shape;447;p21"/>
          <p:cNvSpPr/>
          <p:nvPr/>
        </p:nvSpPr>
        <p:spPr>
          <a:xfrm>
            <a:off x="6124575" y="3656013"/>
            <a:ext cx="1152525" cy="1155700"/>
          </a:xfrm>
          <a:custGeom>
            <a:avLst/>
            <a:gdLst/>
            <a:ahLst/>
            <a:cxnLst/>
            <a:rect l="l" t="t" r="r" b="b"/>
            <a:pathLst>
              <a:path w="305" h="306" extrusionOk="0">
                <a:moveTo>
                  <a:pt x="159" y="305"/>
                </a:moveTo>
                <a:cubicBezTo>
                  <a:pt x="150" y="306"/>
                  <a:pt x="142" y="305"/>
                  <a:pt x="134" y="304"/>
                </a:cubicBezTo>
                <a:cubicBezTo>
                  <a:pt x="137" y="290"/>
                  <a:pt x="129" y="276"/>
                  <a:pt x="115" y="272"/>
                </a:cubicBezTo>
                <a:cubicBezTo>
                  <a:pt x="102" y="268"/>
                  <a:pt x="87" y="275"/>
                  <a:pt x="82" y="288"/>
                </a:cubicBezTo>
                <a:cubicBezTo>
                  <a:pt x="74" y="284"/>
                  <a:pt x="68" y="280"/>
                  <a:pt x="61" y="275"/>
                </a:cubicBezTo>
                <a:cubicBezTo>
                  <a:pt x="70" y="265"/>
                  <a:pt x="70" y="248"/>
                  <a:pt x="61" y="238"/>
                </a:cubicBezTo>
                <a:cubicBezTo>
                  <a:pt x="51" y="227"/>
                  <a:pt x="35" y="226"/>
                  <a:pt x="24" y="235"/>
                </a:cubicBezTo>
                <a:cubicBezTo>
                  <a:pt x="19" y="228"/>
                  <a:pt x="15" y="221"/>
                  <a:pt x="12" y="213"/>
                </a:cubicBezTo>
                <a:cubicBezTo>
                  <a:pt x="26" y="209"/>
                  <a:pt x="34" y="195"/>
                  <a:pt x="30" y="181"/>
                </a:cubicBezTo>
                <a:cubicBezTo>
                  <a:pt x="27" y="167"/>
                  <a:pt x="14" y="158"/>
                  <a:pt x="0" y="160"/>
                </a:cubicBezTo>
                <a:cubicBezTo>
                  <a:pt x="0" y="151"/>
                  <a:pt x="0" y="143"/>
                  <a:pt x="1" y="135"/>
                </a:cubicBezTo>
                <a:cubicBezTo>
                  <a:pt x="15" y="138"/>
                  <a:pt x="29" y="130"/>
                  <a:pt x="33" y="116"/>
                </a:cubicBezTo>
                <a:cubicBezTo>
                  <a:pt x="37" y="103"/>
                  <a:pt x="30" y="88"/>
                  <a:pt x="17" y="83"/>
                </a:cubicBezTo>
                <a:cubicBezTo>
                  <a:pt x="21" y="75"/>
                  <a:pt x="25" y="68"/>
                  <a:pt x="30" y="62"/>
                </a:cubicBezTo>
                <a:cubicBezTo>
                  <a:pt x="41" y="71"/>
                  <a:pt x="57" y="71"/>
                  <a:pt x="67" y="62"/>
                </a:cubicBezTo>
                <a:cubicBezTo>
                  <a:pt x="78" y="52"/>
                  <a:pt x="79" y="36"/>
                  <a:pt x="70" y="25"/>
                </a:cubicBezTo>
                <a:cubicBezTo>
                  <a:pt x="77" y="20"/>
                  <a:pt x="84" y="16"/>
                  <a:pt x="92" y="13"/>
                </a:cubicBezTo>
                <a:cubicBezTo>
                  <a:pt x="96" y="27"/>
                  <a:pt x="110" y="35"/>
                  <a:pt x="124" y="31"/>
                </a:cubicBezTo>
                <a:cubicBezTo>
                  <a:pt x="138" y="28"/>
                  <a:pt x="147" y="15"/>
                  <a:pt x="145" y="1"/>
                </a:cubicBezTo>
                <a:cubicBezTo>
                  <a:pt x="154" y="0"/>
                  <a:pt x="162" y="1"/>
                  <a:pt x="170" y="2"/>
                </a:cubicBezTo>
                <a:cubicBezTo>
                  <a:pt x="167" y="16"/>
                  <a:pt x="175" y="30"/>
                  <a:pt x="189" y="34"/>
                </a:cubicBezTo>
                <a:cubicBezTo>
                  <a:pt x="203" y="38"/>
                  <a:pt x="217" y="31"/>
                  <a:pt x="222" y="18"/>
                </a:cubicBezTo>
                <a:cubicBezTo>
                  <a:pt x="230" y="22"/>
                  <a:pt x="237" y="26"/>
                  <a:pt x="243" y="31"/>
                </a:cubicBezTo>
                <a:cubicBezTo>
                  <a:pt x="234" y="41"/>
                  <a:pt x="234" y="58"/>
                  <a:pt x="243" y="68"/>
                </a:cubicBezTo>
                <a:cubicBezTo>
                  <a:pt x="253" y="79"/>
                  <a:pt x="269" y="80"/>
                  <a:pt x="281" y="71"/>
                </a:cubicBezTo>
                <a:cubicBezTo>
                  <a:pt x="285" y="78"/>
                  <a:pt x="289" y="85"/>
                  <a:pt x="292" y="93"/>
                </a:cubicBezTo>
                <a:cubicBezTo>
                  <a:pt x="279" y="97"/>
                  <a:pt x="270" y="111"/>
                  <a:pt x="274" y="125"/>
                </a:cubicBezTo>
                <a:cubicBezTo>
                  <a:pt x="277" y="139"/>
                  <a:pt x="290" y="148"/>
                  <a:pt x="304" y="146"/>
                </a:cubicBezTo>
                <a:cubicBezTo>
                  <a:pt x="305" y="155"/>
                  <a:pt x="304" y="163"/>
                  <a:pt x="303" y="171"/>
                </a:cubicBezTo>
                <a:cubicBezTo>
                  <a:pt x="290" y="168"/>
                  <a:pt x="276" y="176"/>
                  <a:pt x="271" y="190"/>
                </a:cubicBezTo>
                <a:cubicBezTo>
                  <a:pt x="267" y="203"/>
                  <a:pt x="274" y="218"/>
                  <a:pt x="287" y="223"/>
                </a:cubicBezTo>
                <a:cubicBezTo>
                  <a:pt x="283" y="231"/>
                  <a:pt x="279" y="238"/>
                  <a:pt x="274" y="244"/>
                </a:cubicBezTo>
                <a:cubicBezTo>
                  <a:pt x="264" y="235"/>
                  <a:pt x="247" y="235"/>
                  <a:pt x="237" y="244"/>
                </a:cubicBezTo>
                <a:cubicBezTo>
                  <a:pt x="226" y="254"/>
                  <a:pt x="225" y="270"/>
                  <a:pt x="234" y="281"/>
                </a:cubicBezTo>
                <a:cubicBezTo>
                  <a:pt x="227" y="286"/>
                  <a:pt x="220" y="290"/>
                  <a:pt x="212" y="293"/>
                </a:cubicBezTo>
                <a:cubicBezTo>
                  <a:pt x="208" y="280"/>
                  <a:pt x="194" y="271"/>
                  <a:pt x="180" y="275"/>
                </a:cubicBezTo>
                <a:cubicBezTo>
                  <a:pt x="166" y="278"/>
                  <a:pt x="157" y="291"/>
                  <a:pt x="159" y="305"/>
                </a:cubicBezTo>
                <a:close/>
                <a:moveTo>
                  <a:pt x="128" y="48"/>
                </a:moveTo>
                <a:cubicBezTo>
                  <a:pt x="70" y="61"/>
                  <a:pt x="34" y="119"/>
                  <a:pt x="47" y="177"/>
                </a:cubicBezTo>
                <a:cubicBezTo>
                  <a:pt x="60" y="235"/>
                  <a:pt x="118" y="271"/>
                  <a:pt x="176" y="258"/>
                </a:cubicBezTo>
                <a:cubicBezTo>
                  <a:pt x="234" y="245"/>
                  <a:pt x="270" y="187"/>
                  <a:pt x="257" y="129"/>
                </a:cubicBezTo>
                <a:cubicBezTo>
                  <a:pt x="244" y="71"/>
                  <a:pt x="186" y="35"/>
                  <a:pt x="128" y="48"/>
                </a:cubicBezTo>
                <a:close/>
              </a:path>
            </a:pathLst>
          </a:custGeom>
          <a:solidFill>
            <a:srgbClr val="8000C9"/>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panose="020B0604020202020204"/>
              <a:ea typeface="Arial" panose="020B0604020202020204"/>
              <a:cs typeface="Arial" panose="020B0604020202020204"/>
              <a:sym typeface="Arial" panose="020B0604020202020204"/>
            </a:endParaRPr>
          </a:p>
        </p:txBody>
      </p:sp>
      <p:sp>
        <p:nvSpPr>
          <p:cNvPr id="448" name="Google Shape;448;p21"/>
          <p:cNvSpPr/>
          <p:nvPr/>
        </p:nvSpPr>
        <p:spPr>
          <a:xfrm>
            <a:off x="4914900" y="3875088"/>
            <a:ext cx="547688" cy="714375"/>
          </a:xfrm>
          <a:custGeom>
            <a:avLst/>
            <a:gdLst/>
            <a:ahLst/>
            <a:cxnLst/>
            <a:rect l="l" t="t" r="r" b="b"/>
            <a:pathLst>
              <a:path w="145" h="189" extrusionOk="0">
                <a:moveTo>
                  <a:pt x="145" y="152"/>
                </a:moveTo>
                <a:cubicBezTo>
                  <a:pt x="142" y="123"/>
                  <a:pt x="129" y="113"/>
                  <a:pt x="108" y="104"/>
                </a:cubicBezTo>
                <a:cubicBezTo>
                  <a:pt x="108" y="104"/>
                  <a:pt x="108" y="104"/>
                  <a:pt x="108" y="104"/>
                </a:cubicBezTo>
                <a:cubicBezTo>
                  <a:pt x="105" y="103"/>
                  <a:pt x="105" y="103"/>
                  <a:pt x="105" y="103"/>
                </a:cubicBezTo>
                <a:cubicBezTo>
                  <a:pt x="104" y="102"/>
                  <a:pt x="103" y="102"/>
                  <a:pt x="102" y="101"/>
                </a:cubicBezTo>
                <a:cubicBezTo>
                  <a:pt x="98" y="100"/>
                  <a:pt x="98" y="100"/>
                  <a:pt x="98" y="100"/>
                </a:cubicBezTo>
                <a:cubicBezTo>
                  <a:pt x="96" y="99"/>
                  <a:pt x="96" y="99"/>
                  <a:pt x="96" y="99"/>
                </a:cubicBezTo>
                <a:cubicBezTo>
                  <a:pt x="92" y="96"/>
                  <a:pt x="92" y="96"/>
                  <a:pt x="92" y="96"/>
                </a:cubicBezTo>
                <a:cubicBezTo>
                  <a:pt x="92" y="86"/>
                  <a:pt x="92" y="86"/>
                  <a:pt x="92" y="86"/>
                </a:cubicBezTo>
                <a:cubicBezTo>
                  <a:pt x="95" y="81"/>
                  <a:pt x="97" y="76"/>
                  <a:pt x="99" y="71"/>
                </a:cubicBezTo>
                <a:cubicBezTo>
                  <a:pt x="104" y="72"/>
                  <a:pt x="107" y="62"/>
                  <a:pt x="107" y="58"/>
                </a:cubicBezTo>
                <a:cubicBezTo>
                  <a:pt x="107" y="54"/>
                  <a:pt x="104" y="53"/>
                  <a:pt x="103" y="53"/>
                </a:cubicBezTo>
                <a:cubicBezTo>
                  <a:pt x="105" y="35"/>
                  <a:pt x="107" y="17"/>
                  <a:pt x="98" y="2"/>
                </a:cubicBezTo>
                <a:cubicBezTo>
                  <a:pt x="91" y="0"/>
                  <a:pt x="81" y="1"/>
                  <a:pt x="72" y="3"/>
                </a:cubicBezTo>
                <a:cubicBezTo>
                  <a:pt x="72" y="3"/>
                  <a:pt x="72" y="3"/>
                  <a:pt x="72" y="3"/>
                </a:cubicBezTo>
                <a:cubicBezTo>
                  <a:pt x="71" y="3"/>
                  <a:pt x="70" y="4"/>
                  <a:pt x="69" y="4"/>
                </a:cubicBezTo>
                <a:cubicBezTo>
                  <a:pt x="69" y="4"/>
                  <a:pt x="69" y="4"/>
                  <a:pt x="69" y="4"/>
                </a:cubicBezTo>
                <a:cubicBezTo>
                  <a:pt x="68" y="4"/>
                  <a:pt x="67" y="5"/>
                  <a:pt x="65" y="5"/>
                </a:cubicBezTo>
                <a:cubicBezTo>
                  <a:pt x="65" y="5"/>
                  <a:pt x="65" y="5"/>
                  <a:pt x="65" y="5"/>
                </a:cubicBezTo>
                <a:cubicBezTo>
                  <a:pt x="63" y="6"/>
                  <a:pt x="62" y="6"/>
                  <a:pt x="61" y="7"/>
                </a:cubicBezTo>
                <a:cubicBezTo>
                  <a:pt x="61" y="7"/>
                  <a:pt x="60" y="7"/>
                  <a:pt x="60" y="7"/>
                </a:cubicBezTo>
                <a:cubicBezTo>
                  <a:pt x="59" y="7"/>
                  <a:pt x="58" y="8"/>
                  <a:pt x="56" y="8"/>
                </a:cubicBezTo>
                <a:cubicBezTo>
                  <a:pt x="56" y="8"/>
                  <a:pt x="56" y="8"/>
                  <a:pt x="56" y="8"/>
                </a:cubicBezTo>
                <a:cubicBezTo>
                  <a:pt x="55" y="9"/>
                  <a:pt x="54" y="10"/>
                  <a:pt x="53" y="10"/>
                </a:cubicBezTo>
                <a:cubicBezTo>
                  <a:pt x="53" y="10"/>
                  <a:pt x="52" y="11"/>
                  <a:pt x="52" y="11"/>
                </a:cubicBezTo>
                <a:cubicBezTo>
                  <a:pt x="51" y="11"/>
                  <a:pt x="50" y="12"/>
                  <a:pt x="49" y="13"/>
                </a:cubicBezTo>
                <a:cubicBezTo>
                  <a:pt x="49" y="13"/>
                  <a:pt x="49" y="13"/>
                  <a:pt x="49" y="13"/>
                </a:cubicBezTo>
                <a:cubicBezTo>
                  <a:pt x="47" y="14"/>
                  <a:pt x="45" y="16"/>
                  <a:pt x="43" y="18"/>
                </a:cubicBezTo>
                <a:cubicBezTo>
                  <a:pt x="43" y="18"/>
                  <a:pt x="43" y="18"/>
                  <a:pt x="43" y="18"/>
                </a:cubicBezTo>
                <a:cubicBezTo>
                  <a:pt x="42" y="19"/>
                  <a:pt x="41" y="20"/>
                  <a:pt x="41" y="21"/>
                </a:cubicBezTo>
                <a:cubicBezTo>
                  <a:pt x="41" y="21"/>
                  <a:pt x="41" y="21"/>
                  <a:pt x="41" y="21"/>
                </a:cubicBezTo>
                <a:cubicBezTo>
                  <a:pt x="40" y="22"/>
                  <a:pt x="39" y="23"/>
                  <a:pt x="39" y="24"/>
                </a:cubicBezTo>
                <a:cubicBezTo>
                  <a:pt x="37" y="33"/>
                  <a:pt x="39" y="43"/>
                  <a:pt x="40" y="53"/>
                </a:cubicBezTo>
                <a:cubicBezTo>
                  <a:pt x="39" y="54"/>
                  <a:pt x="37" y="55"/>
                  <a:pt x="37" y="58"/>
                </a:cubicBezTo>
                <a:cubicBezTo>
                  <a:pt x="37" y="62"/>
                  <a:pt x="40" y="72"/>
                  <a:pt x="45" y="71"/>
                </a:cubicBezTo>
                <a:cubicBezTo>
                  <a:pt x="47" y="77"/>
                  <a:pt x="50" y="82"/>
                  <a:pt x="53" y="86"/>
                </a:cubicBezTo>
                <a:cubicBezTo>
                  <a:pt x="53" y="96"/>
                  <a:pt x="53" y="96"/>
                  <a:pt x="53" y="96"/>
                </a:cubicBezTo>
                <a:cubicBezTo>
                  <a:pt x="49" y="98"/>
                  <a:pt x="49" y="98"/>
                  <a:pt x="49" y="98"/>
                </a:cubicBezTo>
                <a:cubicBezTo>
                  <a:pt x="49" y="98"/>
                  <a:pt x="49" y="98"/>
                  <a:pt x="49" y="98"/>
                </a:cubicBezTo>
                <a:cubicBezTo>
                  <a:pt x="36" y="104"/>
                  <a:pt x="36" y="104"/>
                  <a:pt x="36" y="104"/>
                </a:cubicBezTo>
                <a:cubicBezTo>
                  <a:pt x="36" y="104"/>
                  <a:pt x="36" y="104"/>
                  <a:pt x="36" y="104"/>
                </a:cubicBezTo>
                <a:cubicBezTo>
                  <a:pt x="16" y="113"/>
                  <a:pt x="3" y="123"/>
                  <a:pt x="0" y="152"/>
                </a:cubicBezTo>
                <a:cubicBezTo>
                  <a:pt x="5" y="161"/>
                  <a:pt x="13" y="169"/>
                  <a:pt x="23" y="175"/>
                </a:cubicBezTo>
                <a:cubicBezTo>
                  <a:pt x="23" y="175"/>
                  <a:pt x="23" y="175"/>
                  <a:pt x="23" y="175"/>
                </a:cubicBezTo>
                <a:cubicBezTo>
                  <a:pt x="23" y="175"/>
                  <a:pt x="23" y="175"/>
                  <a:pt x="23" y="175"/>
                </a:cubicBezTo>
                <a:cubicBezTo>
                  <a:pt x="23" y="175"/>
                  <a:pt x="23" y="175"/>
                  <a:pt x="23" y="176"/>
                </a:cubicBezTo>
                <a:cubicBezTo>
                  <a:pt x="24" y="176"/>
                  <a:pt x="25" y="177"/>
                  <a:pt x="26" y="177"/>
                </a:cubicBezTo>
                <a:cubicBezTo>
                  <a:pt x="26" y="177"/>
                  <a:pt x="26" y="177"/>
                  <a:pt x="26" y="177"/>
                </a:cubicBezTo>
                <a:cubicBezTo>
                  <a:pt x="39" y="184"/>
                  <a:pt x="55" y="189"/>
                  <a:pt x="72" y="189"/>
                </a:cubicBezTo>
                <a:cubicBezTo>
                  <a:pt x="90" y="189"/>
                  <a:pt x="106" y="184"/>
                  <a:pt x="119" y="177"/>
                </a:cubicBezTo>
                <a:cubicBezTo>
                  <a:pt x="119" y="177"/>
                  <a:pt x="119" y="177"/>
                  <a:pt x="119" y="177"/>
                </a:cubicBezTo>
                <a:cubicBezTo>
                  <a:pt x="119" y="177"/>
                  <a:pt x="120" y="176"/>
                  <a:pt x="121" y="176"/>
                </a:cubicBezTo>
                <a:cubicBezTo>
                  <a:pt x="121" y="176"/>
                  <a:pt x="121" y="175"/>
                  <a:pt x="121" y="175"/>
                </a:cubicBezTo>
                <a:cubicBezTo>
                  <a:pt x="122" y="175"/>
                  <a:pt x="122" y="175"/>
                  <a:pt x="122" y="175"/>
                </a:cubicBezTo>
                <a:cubicBezTo>
                  <a:pt x="122" y="175"/>
                  <a:pt x="122" y="175"/>
                  <a:pt x="122" y="175"/>
                </a:cubicBezTo>
                <a:cubicBezTo>
                  <a:pt x="132" y="169"/>
                  <a:pt x="140" y="161"/>
                  <a:pt x="145" y="152"/>
                </a:cubicBezTo>
                <a:close/>
              </a:path>
            </a:pathLst>
          </a:custGeom>
          <a:solidFill>
            <a:srgbClr val="8000C9"/>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panose="020B0604020202020204"/>
              <a:ea typeface="Arial" panose="020B0604020202020204"/>
              <a:cs typeface="Arial" panose="020B0604020202020204"/>
              <a:sym typeface="Arial" panose="020B0604020202020204"/>
            </a:endParaRPr>
          </a:p>
        </p:txBody>
      </p:sp>
      <p:sp>
        <p:nvSpPr>
          <p:cNvPr id="449" name="Google Shape;449;p21"/>
          <p:cNvSpPr/>
          <p:nvPr/>
        </p:nvSpPr>
        <p:spPr>
          <a:xfrm>
            <a:off x="4613275" y="3656013"/>
            <a:ext cx="1152525" cy="1155700"/>
          </a:xfrm>
          <a:custGeom>
            <a:avLst/>
            <a:gdLst/>
            <a:ahLst/>
            <a:cxnLst/>
            <a:rect l="l" t="t" r="r" b="b"/>
            <a:pathLst>
              <a:path w="305" h="306" extrusionOk="0">
                <a:moveTo>
                  <a:pt x="159" y="305"/>
                </a:moveTo>
                <a:cubicBezTo>
                  <a:pt x="151" y="306"/>
                  <a:pt x="142" y="305"/>
                  <a:pt x="134" y="304"/>
                </a:cubicBezTo>
                <a:cubicBezTo>
                  <a:pt x="137" y="290"/>
                  <a:pt x="129" y="276"/>
                  <a:pt x="116" y="272"/>
                </a:cubicBezTo>
                <a:cubicBezTo>
                  <a:pt x="102" y="268"/>
                  <a:pt x="87" y="275"/>
                  <a:pt x="82" y="288"/>
                </a:cubicBezTo>
                <a:cubicBezTo>
                  <a:pt x="75" y="284"/>
                  <a:pt x="68" y="280"/>
                  <a:pt x="61" y="275"/>
                </a:cubicBezTo>
                <a:cubicBezTo>
                  <a:pt x="71" y="265"/>
                  <a:pt x="71" y="248"/>
                  <a:pt x="61" y="238"/>
                </a:cubicBezTo>
                <a:cubicBezTo>
                  <a:pt x="51" y="227"/>
                  <a:pt x="35" y="226"/>
                  <a:pt x="24" y="235"/>
                </a:cubicBezTo>
                <a:cubicBezTo>
                  <a:pt x="19" y="228"/>
                  <a:pt x="16" y="221"/>
                  <a:pt x="12" y="213"/>
                </a:cubicBezTo>
                <a:cubicBezTo>
                  <a:pt x="26" y="209"/>
                  <a:pt x="34" y="195"/>
                  <a:pt x="31" y="181"/>
                </a:cubicBezTo>
                <a:cubicBezTo>
                  <a:pt x="27" y="167"/>
                  <a:pt x="14" y="158"/>
                  <a:pt x="0" y="160"/>
                </a:cubicBezTo>
                <a:cubicBezTo>
                  <a:pt x="0" y="151"/>
                  <a:pt x="0" y="143"/>
                  <a:pt x="1" y="135"/>
                </a:cubicBezTo>
                <a:cubicBezTo>
                  <a:pt x="15" y="138"/>
                  <a:pt x="29" y="130"/>
                  <a:pt x="33" y="116"/>
                </a:cubicBezTo>
                <a:cubicBezTo>
                  <a:pt x="37" y="103"/>
                  <a:pt x="30" y="88"/>
                  <a:pt x="17" y="83"/>
                </a:cubicBezTo>
                <a:cubicBezTo>
                  <a:pt x="21" y="75"/>
                  <a:pt x="25" y="68"/>
                  <a:pt x="30" y="62"/>
                </a:cubicBezTo>
                <a:cubicBezTo>
                  <a:pt x="41" y="71"/>
                  <a:pt x="57" y="71"/>
                  <a:pt x="67" y="62"/>
                </a:cubicBezTo>
                <a:cubicBezTo>
                  <a:pt x="78" y="52"/>
                  <a:pt x="79" y="36"/>
                  <a:pt x="70" y="25"/>
                </a:cubicBezTo>
                <a:cubicBezTo>
                  <a:pt x="77" y="20"/>
                  <a:pt x="85" y="16"/>
                  <a:pt x="92" y="13"/>
                </a:cubicBezTo>
                <a:cubicBezTo>
                  <a:pt x="97" y="27"/>
                  <a:pt x="110" y="35"/>
                  <a:pt x="124" y="31"/>
                </a:cubicBezTo>
                <a:cubicBezTo>
                  <a:pt x="138" y="28"/>
                  <a:pt x="148" y="15"/>
                  <a:pt x="146" y="1"/>
                </a:cubicBezTo>
                <a:cubicBezTo>
                  <a:pt x="154" y="0"/>
                  <a:pt x="162" y="1"/>
                  <a:pt x="170" y="2"/>
                </a:cubicBezTo>
                <a:cubicBezTo>
                  <a:pt x="167" y="16"/>
                  <a:pt x="175" y="30"/>
                  <a:pt x="189" y="34"/>
                </a:cubicBezTo>
                <a:cubicBezTo>
                  <a:pt x="203" y="38"/>
                  <a:pt x="217" y="31"/>
                  <a:pt x="223" y="18"/>
                </a:cubicBezTo>
                <a:cubicBezTo>
                  <a:pt x="230" y="22"/>
                  <a:pt x="237" y="26"/>
                  <a:pt x="243" y="31"/>
                </a:cubicBezTo>
                <a:cubicBezTo>
                  <a:pt x="234" y="41"/>
                  <a:pt x="234" y="58"/>
                  <a:pt x="244" y="68"/>
                </a:cubicBezTo>
                <a:cubicBezTo>
                  <a:pt x="253" y="79"/>
                  <a:pt x="270" y="80"/>
                  <a:pt x="281" y="71"/>
                </a:cubicBezTo>
                <a:cubicBezTo>
                  <a:pt x="285" y="78"/>
                  <a:pt x="289" y="85"/>
                  <a:pt x="292" y="93"/>
                </a:cubicBezTo>
                <a:cubicBezTo>
                  <a:pt x="279" y="97"/>
                  <a:pt x="271" y="111"/>
                  <a:pt x="274" y="125"/>
                </a:cubicBezTo>
                <a:cubicBezTo>
                  <a:pt x="277" y="139"/>
                  <a:pt x="290" y="148"/>
                  <a:pt x="304" y="146"/>
                </a:cubicBezTo>
                <a:cubicBezTo>
                  <a:pt x="305" y="155"/>
                  <a:pt x="304" y="163"/>
                  <a:pt x="304" y="171"/>
                </a:cubicBezTo>
                <a:cubicBezTo>
                  <a:pt x="290" y="168"/>
                  <a:pt x="276" y="176"/>
                  <a:pt x="271" y="190"/>
                </a:cubicBezTo>
                <a:cubicBezTo>
                  <a:pt x="267" y="203"/>
                  <a:pt x="274" y="218"/>
                  <a:pt x="287" y="223"/>
                </a:cubicBezTo>
                <a:cubicBezTo>
                  <a:pt x="284" y="231"/>
                  <a:pt x="279" y="238"/>
                  <a:pt x="274" y="244"/>
                </a:cubicBezTo>
                <a:cubicBezTo>
                  <a:pt x="264" y="235"/>
                  <a:pt x="248" y="235"/>
                  <a:pt x="237" y="244"/>
                </a:cubicBezTo>
                <a:cubicBezTo>
                  <a:pt x="227" y="254"/>
                  <a:pt x="225" y="270"/>
                  <a:pt x="234" y="281"/>
                </a:cubicBezTo>
                <a:cubicBezTo>
                  <a:pt x="227" y="286"/>
                  <a:pt x="220" y="290"/>
                  <a:pt x="212" y="293"/>
                </a:cubicBezTo>
                <a:cubicBezTo>
                  <a:pt x="208" y="280"/>
                  <a:pt x="194" y="271"/>
                  <a:pt x="180" y="275"/>
                </a:cubicBezTo>
                <a:cubicBezTo>
                  <a:pt x="166" y="278"/>
                  <a:pt x="157" y="291"/>
                  <a:pt x="159" y="305"/>
                </a:cubicBezTo>
                <a:close/>
                <a:moveTo>
                  <a:pt x="128" y="48"/>
                </a:moveTo>
                <a:cubicBezTo>
                  <a:pt x="70" y="61"/>
                  <a:pt x="34" y="119"/>
                  <a:pt x="47" y="177"/>
                </a:cubicBezTo>
                <a:cubicBezTo>
                  <a:pt x="61" y="235"/>
                  <a:pt x="118" y="271"/>
                  <a:pt x="176" y="258"/>
                </a:cubicBezTo>
                <a:cubicBezTo>
                  <a:pt x="234" y="245"/>
                  <a:pt x="270" y="187"/>
                  <a:pt x="257" y="129"/>
                </a:cubicBezTo>
                <a:cubicBezTo>
                  <a:pt x="244" y="71"/>
                  <a:pt x="186" y="35"/>
                  <a:pt x="128" y="48"/>
                </a:cubicBezTo>
                <a:close/>
              </a:path>
            </a:pathLst>
          </a:custGeom>
          <a:solidFill>
            <a:srgbClr val="8000C9"/>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panose="020B0604020202020204"/>
              <a:ea typeface="Arial" panose="020B0604020202020204"/>
              <a:cs typeface="Arial" panose="020B0604020202020204"/>
              <a:sym typeface="Arial" panose="020B0604020202020204"/>
            </a:endParaRPr>
          </a:p>
        </p:txBody>
      </p:sp>
      <p:sp>
        <p:nvSpPr>
          <p:cNvPr id="450" name="Google Shape;450;p21"/>
          <p:cNvSpPr/>
          <p:nvPr/>
        </p:nvSpPr>
        <p:spPr>
          <a:xfrm>
            <a:off x="5632450" y="2389188"/>
            <a:ext cx="635000" cy="563562"/>
          </a:xfrm>
          <a:custGeom>
            <a:avLst/>
            <a:gdLst/>
            <a:ahLst/>
            <a:cxnLst/>
            <a:rect l="l" t="t" r="r" b="b"/>
            <a:pathLst>
              <a:path w="168" h="149" extrusionOk="0">
                <a:moveTo>
                  <a:pt x="27" y="92"/>
                </a:moveTo>
                <a:cubicBezTo>
                  <a:pt x="27" y="87"/>
                  <a:pt x="28" y="82"/>
                  <a:pt x="29" y="77"/>
                </a:cubicBezTo>
                <a:cubicBezTo>
                  <a:pt x="29" y="78"/>
                  <a:pt x="29" y="78"/>
                  <a:pt x="29" y="78"/>
                </a:cubicBezTo>
                <a:cubicBezTo>
                  <a:pt x="37" y="78"/>
                  <a:pt x="43" y="73"/>
                  <a:pt x="47" y="69"/>
                </a:cubicBezTo>
                <a:cubicBezTo>
                  <a:pt x="51" y="63"/>
                  <a:pt x="53" y="57"/>
                  <a:pt x="53" y="57"/>
                </a:cubicBezTo>
                <a:cubicBezTo>
                  <a:pt x="60" y="64"/>
                  <a:pt x="66" y="67"/>
                  <a:pt x="71" y="69"/>
                </a:cubicBezTo>
                <a:cubicBezTo>
                  <a:pt x="79" y="72"/>
                  <a:pt x="84" y="71"/>
                  <a:pt x="84" y="71"/>
                </a:cubicBezTo>
                <a:cubicBezTo>
                  <a:pt x="83" y="70"/>
                  <a:pt x="82" y="70"/>
                  <a:pt x="82" y="69"/>
                </a:cubicBezTo>
                <a:cubicBezTo>
                  <a:pt x="75" y="61"/>
                  <a:pt x="76" y="45"/>
                  <a:pt x="76" y="45"/>
                </a:cubicBezTo>
                <a:cubicBezTo>
                  <a:pt x="78" y="56"/>
                  <a:pt x="84" y="63"/>
                  <a:pt x="92" y="69"/>
                </a:cubicBezTo>
                <a:cubicBezTo>
                  <a:pt x="107" y="80"/>
                  <a:pt x="128" y="82"/>
                  <a:pt x="140" y="82"/>
                </a:cubicBezTo>
                <a:cubicBezTo>
                  <a:pt x="141" y="85"/>
                  <a:pt x="141" y="89"/>
                  <a:pt x="141" y="92"/>
                </a:cubicBezTo>
                <a:cubicBezTo>
                  <a:pt x="141" y="115"/>
                  <a:pt x="132" y="136"/>
                  <a:pt x="118" y="149"/>
                </a:cubicBezTo>
                <a:cubicBezTo>
                  <a:pt x="168" y="149"/>
                  <a:pt x="168" y="149"/>
                  <a:pt x="168" y="149"/>
                </a:cubicBezTo>
                <a:cubicBezTo>
                  <a:pt x="158" y="87"/>
                  <a:pt x="158" y="87"/>
                  <a:pt x="158" y="87"/>
                </a:cubicBezTo>
                <a:cubicBezTo>
                  <a:pt x="158" y="39"/>
                  <a:pt x="125" y="0"/>
                  <a:pt x="84" y="0"/>
                </a:cubicBezTo>
                <a:cubicBezTo>
                  <a:pt x="44" y="0"/>
                  <a:pt x="11" y="39"/>
                  <a:pt x="11" y="87"/>
                </a:cubicBezTo>
                <a:cubicBezTo>
                  <a:pt x="0" y="149"/>
                  <a:pt x="0" y="149"/>
                  <a:pt x="0" y="149"/>
                </a:cubicBezTo>
                <a:cubicBezTo>
                  <a:pt x="50" y="149"/>
                  <a:pt x="50" y="149"/>
                  <a:pt x="50" y="149"/>
                </a:cubicBezTo>
                <a:cubicBezTo>
                  <a:pt x="36" y="136"/>
                  <a:pt x="27" y="115"/>
                  <a:pt x="27" y="92"/>
                </a:cubicBezTo>
                <a:close/>
              </a:path>
            </a:pathLst>
          </a:custGeom>
          <a:solidFill>
            <a:srgbClr val="8000C9"/>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panose="020B0604020202020204"/>
              <a:ea typeface="Arial" panose="020B0604020202020204"/>
              <a:cs typeface="Arial" panose="020B0604020202020204"/>
              <a:sym typeface="Arial" panose="020B0604020202020204"/>
            </a:endParaRPr>
          </a:p>
        </p:txBody>
      </p:sp>
      <p:sp>
        <p:nvSpPr>
          <p:cNvPr id="451" name="Google Shape;451;p21"/>
          <p:cNvSpPr/>
          <p:nvPr/>
        </p:nvSpPr>
        <p:spPr>
          <a:xfrm>
            <a:off x="5572125" y="3051175"/>
            <a:ext cx="766763" cy="325438"/>
          </a:xfrm>
          <a:custGeom>
            <a:avLst/>
            <a:gdLst/>
            <a:ahLst/>
            <a:cxnLst/>
            <a:rect l="l" t="t" r="r" b="b"/>
            <a:pathLst>
              <a:path w="203" h="86" extrusionOk="0">
                <a:moveTo>
                  <a:pt x="175" y="3"/>
                </a:moveTo>
                <a:cubicBezTo>
                  <a:pt x="170" y="1"/>
                  <a:pt x="165" y="0"/>
                  <a:pt x="160" y="0"/>
                </a:cubicBezTo>
                <a:cubicBezTo>
                  <a:pt x="145" y="0"/>
                  <a:pt x="145" y="0"/>
                  <a:pt x="145" y="0"/>
                </a:cubicBezTo>
                <a:cubicBezTo>
                  <a:pt x="145" y="1"/>
                  <a:pt x="145" y="1"/>
                  <a:pt x="145" y="2"/>
                </a:cubicBezTo>
                <a:cubicBezTo>
                  <a:pt x="145" y="33"/>
                  <a:pt x="124" y="59"/>
                  <a:pt x="98" y="59"/>
                </a:cubicBezTo>
                <a:cubicBezTo>
                  <a:pt x="72" y="59"/>
                  <a:pt x="51" y="33"/>
                  <a:pt x="51" y="2"/>
                </a:cubicBezTo>
                <a:cubicBezTo>
                  <a:pt x="51" y="1"/>
                  <a:pt x="51" y="1"/>
                  <a:pt x="51" y="0"/>
                </a:cubicBezTo>
                <a:cubicBezTo>
                  <a:pt x="43" y="0"/>
                  <a:pt x="43" y="0"/>
                  <a:pt x="43" y="0"/>
                </a:cubicBezTo>
                <a:cubicBezTo>
                  <a:pt x="40" y="0"/>
                  <a:pt x="36" y="0"/>
                  <a:pt x="32" y="1"/>
                </a:cubicBezTo>
                <a:cubicBezTo>
                  <a:pt x="14" y="6"/>
                  <a:pt x="0" y="23"/>
                  <a:pt x="0" y="43"/>
                </a:cubicBezTo>
                <a:cubicBezTo>
                  <a:pt x="0" y="65"/>
                  <a:pt x="0" y="65"/>
                  <a:pt x="0" y="65"/>
                </a:cubicBezTo>
                <a:cubicBezTo>
                  <a:pt x="0" y="77"/>
                  <a:pt x="10" y="86"/>
                  <a:pt x="22" y="86"/>
                </a:cubicBezTo>
                <a:cubicBezTo>
                  <a:pt x="181" y="86"/>
                  <a:pt x="181" y="86"/>
                  <a:pt x="181" y="86"/>
                </a:cubicBezTo>
                <a:cubicBezTo>
                  <a:pt x="193" y="86"/>
                  <a:pt x="203" y="77"/>
                  <a:pt x="203" y="65"/>
                </a:cubicBezTo>
                <a:cubicBezTo>
                  <a:pt x="203" y="43"/>
                  <a:pt x="203" y="43"/>
                  <a:pt x="203" y="43"/>
                </a:cubicBezTo>
                <a:cubicBezTo>
                  <a:pt x="203" y="25"/>
                  <a:pt x="191" y="9"/>
                  <a:pt x="175" y="3"/>
                </a:cubicBezTo>
                <a:close/>
              </a:path>
            </a:pathLst>
          </a:custGeom>
          <a:solidFill>
            <a:srgbClr val="8000C9"/>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panose="020B0604020202020204"/>
              <a:ea typeface="Arial" panose="020B0604020202020204"/>
              <a:cs typeface="Arial" panose="020B0604020202020204"/>
              <a:sym typeface="Arial" panose="020B0604020202020204"/>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ítulo 1"/>
          <p:cNvSpPr txBox="1"/>
          <p:nvPr/>
        </p:nvSpPr>
        <p:spPr>
          <a:xfrm>
            <a:off x="742761" y="377503"/>
            <a:ext cx="5234012" cy="1171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MX" b="1" dirty="0">
                <a:solidFill>
                  <a:srgbClr val="38AA00"/>
                </a:solidFill>
                <a:latin typeface="Work Sans Bold Roman" pitchFamily="2" charset="77"/>
              </a:rPr>
              <a:t>CEPs</a:t>
            </a:r>
            <a:endParaRPr lang="es-CO" b="1" dirty="0">
              <a:solidFill>
                <a:srgbClr val="38AA00"/>
              </a:solidFill>
              <a:latin typeface="Work Sans Bold Roman" pitchFamily="2" charset="77"/>
            </a:endParaRPr>
          </a:p>
        </p:txBody>
      </p:sp>
      <p:sp>
        <p:nvSpPr>
          <p:cNvPr id="3" name="CuadroTexto 2"/>
          <p:cNvSpPr txBox="1"/>
          <p:nvPr/>
        </p:nvSpPr>
        <p:spPr>
          <a:xfrm>
            <a:off x="53788" y="566339"/>
            <a:ext cx="6096000" cy="2862322"/>
          </a:xfrm>
          <a:prstGeom prst="rect">
            <a:avLst/>
          </a:prstGeom>
          <a:noFill/>
        </p:spPr>
        <p:txBody>
          <a:bodyPr wrap="square" rtlCol="0">
            <a:spAutoFit/>
          </a:bodyPr>
          <a:lstStyle/>
          <a:p>
            <a:endParaRPr lang="es-CO" dirty="0"/>
          </a:p>
          <a:p>
            <a:endParaRPr lang="es-CO" dirty="0"/>
          </a:p>
          <a:p>
            <a:pPr algn="just"/>
            <a:r>
              <a:rPr lang="es-MX" dirty="0"/>
              <a:t> Estas características están presentes en muchas personas en diferentes países del mundo, quienes han sobresalido por su comportamiento exitoso. Las personas emprendedoras son personas comunes con una determinación extraordinaria que les ha llevado a tener respuestas satisfactorias a algunas necesidades importantes. En esta parte se presentan las características esenciales para alcanzar mayores logros y ser parte del grupo de las personas exitosas.</a:t>
            </a:r>
            <a:endParaRPr lang="es-MX" dirty="0">
              <a:latin typeface="Work Sans Bold Roman"/>
            </a:endParaRPr>
          </a:p>
        </p:txBody>
      </p:sp>
      <p:cxnSp>
        <p:nvCxnSpPr>
          <p:cNvPr id="4" name="Conector recto 3"/>
          <p:cNvCxnSpPr/>
          <p:nvPr/>
        </p:nvCxnSpPr>
        <p:spPr>
          <a:xfrm>
            <a:off x="1189552" y="2701759"/>
            <a:ext cx="1425934" cy="0"/>
          </a:xfrm>
          <a:prstGeom prst="line">
            <a:avLst/>
          </a:prstGeom>
          <a:ln w="12700">
            <a:solidFill>
              <a:srgbClr val="4D4D4C"/>
            </a:solidFill>
          </a:ln>
        </p:spPr>
        <p:style>
          <a:lnRef idx="1">
            <a:schemeClr val="accent1"/>
          </a:lnRef>
          <a:fillRef idx="0">
            <a:schemeClr val="accent1"/>
          </a:fillRef>
          <a:effectRef idx="0">
            <a:schemeClr val="accent1"/>
          </a:effectRef>
          <a:fontRef idx="minor">
            <a:schemeClr val="tx1"/>
          </a:fontRef>
        </p:style>
      </p:cxnSp>
      <p:pic>
        <p:nvPicPr>
          <p:cNvPr id="9" name="Imagen 8"/>
          <p:cNvPicPr>
            <a:picLocks noChangeAspect="1"/>
          </p:cNvPicPr>
          <p:nvPr/>
        </p:nvPicPr>
        <p:blipFill rotWithShape="1">
          <a:blip r:embed="rId2"/>
          <a:srcRect l="13166" r="239"/>
          <a:stretch>
            <a:fillRect/>
          </a:stretch>
        </p:blipFill>
        <p:spPr>
          <a:xfrm>
            <a:off x="6096000" y="0"/>
            <a:ext cx="6096000" cy="6858000"/>
          </a:xfrm>
          <a:prstGeom prst="rect">
            <a:avLst/>
          </a:prstGeom>
        </p:spPr>
      </p:pic>
      <p:pic>
        <p:nvPicPr>
          <p:cNvPr id="6" name="Imagen 5"/>
          <p:cNvPicPr>
            <a:picLocks noChangeAspect="1"/>
          </p:cNvPicPr>
          <p:nvPr/>
        </p:nvPicPr>
        <p:blipFill>
          <a:blip r:embed="rId3"/>
          <a:stretch>
            <a:fillRect/>
          </a:stretch>
        </p:blipFill>
        <p:spPr>
          <a:xfrm>
            <a:off x="366713" y="3617496"/>
            <a:ext cx="5361733" cy="324050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Vertical)">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5" name="CuadroTexto 4"/>
          <p:cNvSpPr txBox="1"/>
          <p:nvPr/>
        </p:nvSpPr>
        <p:spPr>
          <a:xfrm>
            <a:off x="963671" y="2136338"/>
            <a:ext cx="10089811" cy="2800767"/>
          </a:xfrm>
          <a:prstGeom prst="rect">
            <a:avLst/>
          </a:prstGeom>
          <a:noFill/>
        </p:spPr>
        <p:txBody>
          <a:bodyPr wrap="square" rtlCol="0">
            <a:spAutoFit/>
          </a:bodyPr>
          <a:lstStyle/>
          <a:p>
            <a:pPr marL="0" marR="0" lvl="0" indent="0" algn="l" defTabSz="914400" rtl="0" eaLnBrk="1" fontAlgn="auto" latinLnBrk="0" hangingPunct="1">
              <a:spcBef>
                <a:spcPts val="0"/>
              </a:spcBef>
              <a:spcAft>
                <a:spcPts val="0"/>
              </a:spcAft>
              <a:buClrTx/>
              <a:buSzTx/>
              <a:buFontTx/>
              <a:buNone/>
              <a:defRPr/>
            </a:pPr>
            <a:r>
              <a:rPr kumimoji="0" lang="es-MX" sz="4400" b="1" i="0" u="none" strike="noStrike" kern="1200" cap="none" spc="0" normalizeH="0" baseline="0" noProof="0" dirty="0">
                <a:ln>
                  <a:noFill/>
                </a:ln>
                <a:solidFill>
                  <a:prstClr val="black">
                    <a:lumMod val="75000"/>
                    <a:lumOff val="25000"/>
                  </a:prstClr>
                </a:solidFill>
                <a:effectLst/>
                <a:uLnTx/>
                <a:uFillTx/>
                <a:latin typeface="Work Sans Bold Roman" pitchFamily="2" charset="77"/>
                <a:ea typeface="+mn-ea"/>
                <a:cs typeface="+mn-cs"/>
                <a:hlinkClick r:id="rId2"/>
              </a:rPr>
              <a:t>https://www.youtube.com/watch?v=lbfov7kXDhs</a:t>
            </a:r>
            <a:r>
              <a:rPr kumimoji="0" lang="es-MX" sz="4400" b="1" i="0" u="none" strike="noStrike" kern="1200" cap="none" spc="0" normalizeH="0" baseline="0" noProof="0" dirty="0">
                <a:ln>
                  <a:noFill/>
                </a:ln>
                <a:solidFill>
                  <a:prstClr val="black">
                    <a:lumMod val="75000"/>
                    <a:lumOff val="25000"/>
                  </a:prstClr>
                </a:solidFill>
                <a:effectLst/>
                <a:uLnTx/>
                <a:uFillTx/>
                <a:latin typeface="Work Sans Bold Roman" pitchFamily="2" charset="77"/>
                <a:ea typeface="+mn-ea"/>
                <a:cs typeface="+mn-cs"/>
              </a:rPr>
              <a:t> </a:t>
            </a:r>
            <a:endParaRPr kumimoji="0" lang="es-MX" sz="4400" b="1" i="0" u="none" strike="noStrike" kern="1200" cap="none" spc="0" normalizeH="0" baseline="0" noProof="0" dirty="0">
              <a:ln>
                <a:noFill/>
              </a:ln>
              <a:solidFill>
                <a:prstClr val="black">
                  <a:lumMod val="75000"/>
                  <a:lumOff val="25000"/>
                </a:prstClr>
              </a:solidFill>
              <a:effectLst/>
              <a:uLnTx/>
              <a:uFillTx/>
              <a:latin typeface="Work Sans Bold Roman" pitchFamily="2" charset="77"/>
              <a:ea typeface="+mn-ea"/>
              <a:cs typeface="+mn-cs"/>
            </a:endParaRPr>
          </a:p>
          <a:p>
            <a:pPr algn="l"/>
            <a:r>
              <a:rPr lang="es-MX" sz="4400" b="1" i="0" dirty="0">
                <a:solidFill>
                  <a:srgbClr val="0F0F0F"/>
                </a:solidFill>
                <a:effectLst/>
                <a:latin typeface="Roboto" panose="02000000000000000000" pitchFamily="2" charset="0"/>
              </a:rPr>
              <a:t>Cuesta abajo - Cortometraje de emprendimiento inspirador</a:t>
            </a:r>
            <a:endParaRPr lang="es-MX" sz="4400" b="1" i="0" dirty="0">
              <a:solidFill>
                <a:srgbClr val="0F0F0F"/>
              </a:solidFill>
              <a:effectLst/>
              <a:latin typeface="Roboto" panose="02000000000000000000" pitchFamily="2" charset="0"/>
            </a:endParaRPr>
          </a:p>
        </p:txBody>
      </p:sp>
      <p:sp>
        <p:nvSpPr>
          <p:cNvPr id="6" name="CuadroTexto 5"/>
          <p:cNvSpPr txBox="1"/>
          <p:nvPr/>
        </p:nvSpPr>
        <p:spPr>
          <a:xfrm>
            <a:off x="963672" y="4721661"/>
            <a:ext cx="3854368" cy="369332"/>
          </a:xfrm>
          <a:prstGeom prst="rect">
            <a:avLst/>
          </a:prstGeom>
          <a:noFill/>
        </p:spPr>
        <p:txBody>
          <a:bodyPr wrap="square" rtlCol="0">
            <a:spAutoFit/>
          </a:bodyPr>
          <a:lstStyle>
            <a:defPPr>
              <a:defRPr lang="es-CO"/>
            </a:defPPr>
            <a:lvl1pPr marR="0" lvl="0" indent="0" fontAlgn="auto">
              <a:spcBef>
                <a:spcPts val="0"/>
              </a:spcBef>
              <a:spcAft>
                <a:spcPts val="0"/>
              </a:spcAft>
              <a:buClrTx/>
              <a:buSzTx/>
              <a:buFontTx/>
              <a:buNone/>
              <a:defRPr kumimoji="0" sz="5400" b="1" i="0" u="none" strike="noStrike" cap="none" spc="0" normalizeH="0" baseline="0">
                <a:ln>
                  <a:noFill/>
                </a:ln>
                <a:solidFill>
                  <a:prstClr val="black">
                    <a:lumMod val="75000"/>
                    <a:lumOff val="25000"/>
                  </a:prstClr>
                </a:solidFill>
                <a:effectLst/>
                <a:uLnTx/>
                <a:uFillTx/>
                <a:latin typeface="Work Sans Bold Roman" pitchFamily="2" charset="77"/>
              </a:defRPr>
            </a:lvl1pPr>
          </a:lstStyle>
          <a:p>
            <a:r>
              <a:rPr lang="es-CO" sz="1800" dirty="0"/>
              <a:t>Instructora Carolina  Castro Holguín</a:t>
            </a:r>
            <a:endParaRPr lang="es-CO" sz="18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4301693" y="886153"/>
            <a:ext cx="3212095"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s-CO" sz="6000" b="1" u="none" strike="noStrike" kern="1200" cap="none" spc="0" normalizeH="0" baseline="0" noProof="0" dirty="0">
                <a:ln>
                  <a:noFill/>
                </a:ln>
                <a:solidFill>
                  <a:srgbClr val="4D4D4C"/>
                </a:solidFill>
                <a:effectLst/>
                <a:uLnTx/>
                <a:uFillTx/>
                <a:latin typeface="Work Sans Bold Roman" pitchFamily="2" charset="77"/>
              </a:rPr>
              <a:t>Objetivo</a:t>
            </a:r>
            <a:endParaRPr kumimoji="0" lang="es-CO" sz="7200" b="1" u="none" strike="noStrike" kern="1200" cap="none" spc="0" normalizeH="0" baseline="0" noProof="0" dirty="0">
              <a:ln>
                <a:noFill/>
              </a:ln>
              <a:solidFill>
                <a:srgbClr val="4D4D4C"/>
              </a:solidFill>
              <a:effectLst/>
              <a:uLnTx/>
              <a:uFillTx/>
              <a:latin typeface="Work Sans Bold Roman" pitchFamily="2" charset="77"/>
            </a:endParaRPr>
          </a:p>
        </p:txBody>
      </p:sp>
      <p:cxnSp>
        <p:nvCxnSpPr>
          <p:cNvPr id="3" name="Conector recto 2"/>
          <p:cNvCxnSpPr/>
          <p:nvPr/>
        </p:nvCxnSpPr>
        <p:spPr>
          <a:xfrm>
            <a:off x="4972228" y="3324314"/>
            <a:ext cx="2247544" cy="0"/>
          </a:xfrm>
          <a:prstGeom prst="line">
            <a:avLst/>
          </a:prstGeom>
          <a:ln w="12700">
            <a:solidFill>
              <a:srgbClr val="38AA00"/>
            </a:solidFill>
          </a:ln>
        </p:spPr>
        <p:style>
          <a:lnRef idx="1">
            <a:schemeClr val="accent1"/>
          </a:lnRef>
          <a:fillRef idx="0">
            <a:schemeClr val="accent1"/>
          </a:fillRef>
          <a:effectRef idx="0">
            <a:schemeClr val="accent1"/>
          </a:effectRef>
          <a:fontRef idx="minor">
            <a:schemeClr val="tx1"/>
          </a:fontRef>
        </p:style>
      </p:cxnSp>
      <p:sp>
        <p:nvSpPr>
          <p:cNvPr id="4" name="CuadroTexto 3"/>
          <p:cNvSpPr txBox="1"/>
          <p:nvPr/>
        </p:nvSpPr>
        <p:spPr>
          <a:xfrm>
            <a:off x="1223682" y="2232212"/>
            <a:ext cx="9036423" cy="3600986"/>
          </a:xfrm>
          <a:prstGeom prst="rect">
            <a:avLst/>
          </a:prstGeom>
          <a:noFill/>
        </p:spPr>
        <p:txBody>
          <a:bodyPr wrap="square" rtlCol="0">
            <a:spAutoFit/>
          </a:bodyPr>
          <a:lstStyle/>
          <a:p>
            <a:pPr lvl="0" algn="ctr">
              <a:defRPr/>
            </a:pPr>
            <a:r>
              <a:rPr lang="es-MX" sz="2400" dirty="0">
                <a:latin typeface="Work Sans Bold Roman"/>
              </a:rPr>
              <a:t>Brindar a los participantes el  reconocimiento sobre las </a:t>
            </a:r>
            <a:r>
              <a:rPr lang="es-MX" sz="2400" dirty="0"/>
              <a:t>capacidades propias que conocemos como: </a:t>
            </a:r>
            <a:r>
              <a:rPr lang="es-MX" sz="2400" b="1" dirty="0"/>
              <a:t>Características Emprendedoras Personales </a:t>
            </a:r>
            <a:r>
              <a:rPr lang="es-MX" sz="2400" dirty="0"/>
              <a:t>identificadas como las CEPs, que le han permitido a miles de personas en el mundo, alcanzar buenos resultados en la vida, lo que las caracteriza como  personas especiales en su forma de ser y hacer. </a:t>
            </a:r>
            <a:r>
              <a:rPr lang="es-MX" sz="2400" dirty="0">
                <a:latin typeface="Work Sans Bold Roman"/>
              </a:rPr>
              <a:t>Las CEPs son  esenciales para el éxito emprendedor, identificando y reflexionando sobre sus propias fortalezas y áreas de mejora en estas habilidades.</a:t>
            </a:r>
            <a:endParaRPr lang="es-MX" sz="2400" dirty="0">
              <a:latin typeface="Work Sans Bold Roman"/>
            </a:endParaRPr>
          </a:p>
          <a:p>
            <a:endParaRPr lang="es-CO" dirty="0"/>
          </a:p>
          <a:p>
            <a:r>
              <a:rPr lang="es-MX" dirty="0"/>
              <a:t> </a:t>
            </a:r>
            <a:endParaRPr kumimoji="0" lang="es-CO" sz="2400" b="0" i="0" u="none" strike="noStrike" kern="1200" cap="none" spc="0" normalizeH="0" baseline="0" noProof="0" dirty="0">
              <a:ln>
                <a:noFill/>
              </a:ln>
              <a:solidFill>
                <a:prstClr val="black"/>
              </a:solidFill>
              <a:effectLst/>
              <a:uLnTx/>
              <a:uFillTx/>
              <a:latin typeface="Work Sans Bold Roman"/>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ítulo 1"/>
          <p:cNvSpPr txBox="1"/>
          <p:nvPr/>
        </p:nvSpPr>
        <p:spPr>
          <a:xfrm>
            <a:off x="742761" y="377503"/>
            <a:ext cx="5234012" cy="1171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MX" b="1" dirty="0">
                <a:solidFill>
                  <a:srgbClr val="38AA00"/>
                </a:solidFill>
                <a:latin typeface="Work Sans Bold Roman" pitchFamily="2" charset="77"/>
              </a:rPr>
              <a:t>CEPs</a:t>
            </a:r>
            <a:endParaRPr lang="es-CO" b="1" dirty="0">
              <a:solidFill>
                <a:srgbClr val="38AA00"/>
              </a:solidFill>
              <a:latin typeface="Work Sans Bold Roman" pitchFamily="2" charset="77"/>
            </a:endParaRPr>
          </a:p>
        </p:txBody>
      </p:sp>
      <p:sp>
        <p:nvSpPr>
          <p:cNvPr id="3" name="CuadroTexto 2"/>
          <p:cNvSpPr txBox="1"/>
          <p:nvPr/>
        </p:nvSpPr>
        <p:spPr>
          <a:xfrm>
            <a:off x="1" y="666981"/>
            <a:ext cx="6096000" cy="6463308"/>
          </a:xfrm>
          <a:prstGeom prst="rect">
            <a:avLst/>
          </a:prstGeom>
          <a:noFill/>
        </p:spPr>
        <p:txBody>
          <a:bodyPr wrap="square" rtlCol="0">
            <a:spAutoFit/>
          </a:bodyPr>
          <a:lstStyle/>
          <a:p>
            <a:endParaRPr lang="es-CO" dirty="0"/>
          </a:p>
          <a:p>
            <a:pPr algn="just"/>
            <a:r>
              <a:rPr lang="es-MX" dirty="0"/>
              <a:t>Estas Características  están presentes, con mayor o menor nivel de desarrollo, en todas las personas. La identificación, reconocimiento y eventual desarrollo de las mismas es un factor de importancia en el mejor desempeño empresarial. Para el logro de los fines que persiguen las empresas, es necesario tomar conciencia que el activo más importante con el cual se cuenta es el recurso humano. </a:t>
            </a:r>
            <a:endParaRPr lang="es-MX" dirty="0"/>
          </a:p>
          <a:p>
            <a:pPr algn="just"/>
            <a:endParaRPr lang="es-MX" dirty="0"/>
          </a:p>
          <a:p>
            <a:pPr algn="just"/>
            <a:r>
              <a:rPr lang="es-MX" dirty="0"/>
              <a:t>Toda persona tiene como parte de su estructura de personalidad fortalezas y debilidades, que hacen en su conjunto lo que algunos autores han denominado como “características personales vinculadas al éxito”. </a:t>
            </a:r>
            <a:endParaRPr lang="es-MX" dirty="0"/>
          </a:p>
          <a:p>
            <a:pPr algn="just"/>
            <a:endParaRPr lang="es-MX" dirty="0"/>
          </a:p>
          <a:p>
            <a:pPr algn="just"/>
            <a:r>
              <a:rPr lang="es-MX" dirty="0"/>
              <a:t>Cuando importa lograr una mayor eficiencia y eficacia en el desempeño de una tarea es necesario que las personas involucradas directas e indirectamente a la misma, analicen no solo la función que se desempeña, sino también las aptitudes y actitudes que se relacionan con el desempeño de esta. El desarrollo adecuado de determinadas características personales contribuye a un desempeño exitoso de la persona en su rol.</a:t>
            </a:r>
            <a:endParaRPr lang="es-MX" dirty="0"/>
          </a:p>
          <a:p>
            <a:endParaRPr lang="es-MX" dirty="0">
              <a:latin typeface="Work Sans Bold Roman"/>
            </a:endParaRPr>
          </a:p>
        </p:txBody>
      </p:sp>
      <p:cxnSp>
        <p:nvCxnSpPr>
          <p:cNvPr id="4" name="Conector recto 3"/>
          <p:cNvCxnSpPr/>
          <p:nvPr/>
        </p:nvCxnSpPr>
        <p:spPr>
          <a:xfrm>
            <a:off x="1189552" y="2701759"/>
            <a:ext cx="1425934" cy="0"/>
          </a:xfrm>
          <a:prstGeom prst="line">
            <a:avLst/>
          </a:prstGeom>
          <a:ln w="12700">
            <a:solidFill>
              <a:srgbClr val="4D4D4C"/>
            </a:solidFill>
          </a:ln>
        </p:spPr>
        <p:style>
          <a:lnRef idx="1">
            <a:schemeClr val="accent1"/>
          </a:lnRef>
          <a:fillRef idx="0">
            <a:schemeClr val="accent1"/>
          </a:fillRef>
          <a:effectRef idx="0">
            <a:schemeClr val="accent1"/>
          </a:effectRef>
          <a:fontRef idx="minor">
            <a:schemeClr val="tx1"/>
          </a:fontRef>
        </p:style>
      </p:cxnSp>
      <p:pic>
        <p:nvPicPr>
          <p:cNvPr id="9" name="Imagen 8"/>
          <p:cNvPicPr>
            <a:picLocks noChangeAspect="1"/>
          </p:cNvPicPr>
          <p:nvPr/>
        </p:nvPicPr>
        <p:blipFill rotWithShape="1">
          <a:blip r:embed="rId2"/>
          <a:srcRect l="13166" r="239"/>
          <a:stretch>
            <a:fillRect/>
          </a:stretch>
        </p:blipFill>
        <p:spPr>
          <a:xfrm>
            <a:off x="6096000" y="0"/>
            <a:ext cx="609600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Vertical)">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6" name="CuadroTexto 5"/>
          <p:cNvSpPr txBox="1"/>
          <p:nvPr/>
        </p:nvSpPr>
        <p:spPr>
          <a:xfrm>
            <a:off x="7821672" y="5639070"/>
            <a:ext cx="3854368" cy="369332"/>
          </a:xfrm>
          <a:prstGeom prst="rect">
            <a:avLst/>
          </a:prstGeom>
          <a:noFill/>
        </p:spPr>
        <p:txBody>
          <a:bodyPr wrap="square" rtlCol="0">
            <a:spAutoFit/>
          </a:bodyPr>
          <a:lstStyle>
            <a:defPPr>
              <a:defRPr lang="es-CO"/>
            </a:defPPr>
            <a:lvl1pPr marR="0" lvl="0" indent="0" fontAlgn="auto">
              <a:spcBef>
                <a:spcPts val="0"/>
              </a:spcBef>
              <a:spcAft>
                <a:spcPts val="0"/>
              </a:spcAft>
              <a:buClrTx/>
              <a:buSzTx/>
              <a:buFontTx/>
              <a:buNone/>
              <a:defRPr kumimoji="0" sz="5400" b="1" i="0" u="none" strike="noStrike" cap="none" spc="0" normalizeH="0" baseline="0">
                <a:ln>
                  <a:noFill/>
                </a:ln>
                <a:solidFill>
                  <a:prstClr val="black">
                    <a:lumMod val="75000"/>
                    <a:lumOff val="25000"/>
                  </a:prstClr>
                </a:solidFill>
                <a:effectLst/>
                <a:uLnTx/>
                <a:uFillTx/>
                <a:latin typeface="Work Sans Bold Roman" pitchFamily="2" charset="77"/>
              </a:defRPr>
            </a:lvl1pPr>
          </a:lstStyle>
          <a:p>
            <a:r>
              <a:rPr lang="es-CO" sz="1800" dirty="0"/>
              <a:t>Instructora Carolina  Castro Holguín</a:t>
            </a:r>
            <a:endParaRPr lang="es-CO" sz="1800" dirty="0"/>
          </a:p>
        </p:txBody>
      </p:sp>
      <p:sp>
        <p:nvSpPr>
          <p:cNvPr id="4" name="CuadroTexto 3"/>
          <p:cNvSpPr txBox="1"/>
          <p:nvPr/>
        </p:nvSpPr>
        <p:spPr>
          <a:xfrm>
            <a:off x="713236" y="1034264"/>
            <a:ext cx="10504953" cy="2739211"/>
          </a:xfrm>
          <a:prstGeom prst="rect">
            <a:avLst/>
          </a:prstGeom>
          <a:noFill/>
        </p:spPr>
        <p:txBody>
          <a:bodyPr wrap="square" rtlCol="0">
            <a:spAutoFit/>
          </a:bodyPr>
          <a:lstStyle/>
          <a:p>
            <a:pPr algn="ctr"/>
            <a:r>
              <a:rPr lang="es-CO" sz="3600" b="1" dirty="0">
                <a:latin typeface="Times New Roman" panose="02020603050405020304" pitchFamily="18" charset="0"/>
                <a:cs typeface="Times New Roman" panose="02020603050405020304" pitchFamily="18" charset="0"/>
              </a:rPr>
              <a:t>BIENVENIDOS!! </a:t>
            </a:r>
            <a:endParaRPr lang="es-CO" sz="3600" b="1" dirty="0">
              <a:latin typeface="Times New Roman" panose="02020603050405020304" pitchFamily="18" charset="0"/>
              <a:cs typeface="Times New Roman" panose="02020603050405020304" pitchFamily="18" charset="0"/>
            </a:endParaRPr>
          </a:p>
          <a:p>
            <a:pPr algn="ctr"/>
            <a:endParaRPr lang="es-CO" sz="4000" b="1" dirty="0">
              <a:solidFill>
                <a:schemeClr val="tx1">
                  <a:lumMod val="75000"/>
                  <a:lumOff val="25000"/>
                </a:schemeClr>
              </a:solidFill>
              <a:latin typeface="+mj-lt"/>
              <a:cs typeface="Times New Roman" panose="02020603050405020304" pitchFamily="18" charset="0"/>
            </a:endParaRPr>
          </a:p>
          <a:p>
            <a:pPr algn="r"/>
            <a:r>
              <a:rPr lang="es-MX" sz="2400" b="1" i="0" dirty="0">
                <a:solidFill>
                  <a:srgbClr val="212121"/>
                </a:solidFill>
                <a:effectLst/>
                <a:latin typeface="+mj-lt"/>
              </a:rPr>
              <a:t>“"«Si tú no trabajas por tus sueños, alguien te contratará para que trabajes por los suyos».” </a:t>
            </a:r>
            <a:endParaRPr lang="es-MX" sz="2400" b="1" i="0" dirty="0">
              <a:solidFill>
                <a:srgbClr val="212121"/>
              </a:solidFill>
              <a:effectLst/>
              <a:latin typeface="+mj-lt"/>
            </a:endParaRPr>
          </a:p>
          <a:p>
            <a:pPr algn="r"/>
            <a:endParaRPr lang="es-MX" sz="2400" b="1" i="0" dirty="0">
              <a:solidFill>
                <a:srgbClr val="212121"/>
              </a:solidFill>
              <a:effectLst/>
              <a:latin typeface="+mj-lt"/>
            </a:endParaRPr>
          </a:p>
          <a:p>
            <a:pPr algn="r"/>
            <a:r>
              <a:rPr lang="pl-PL" sz="2400" b="1" i="0" dirty="0">
                <a:solidFill>
                  <a:srgbClr val="212121"/>
                </a:solidFill>
                <a:effectLst/>
                <a:latin typeface="+mj-lt"/>
              </a:rPr>
              <a:t>"Tony Gaskins,</a:t>
            </a:r>
            <a:r>
              <a:rPr lang="es-MX" sz="2400" b="1" i="0" dirty="0">
                <a:solidFill>
                  <a:srgbClr val="212121"/>
                </a:solidFill>
                <a:effectLst/>
                <a:latin typeface="+mj-lt"/>
              </a:rPr>
              <a:t> </a:t>
            </a:r>
            <a:r>
              <a:rPr lang="es-MX" sz="2400" b="1" dirty="0">
                <a:solidFill>
                  <a:srgbClr val="212121"/>
                </a:solidFill>
                <a:latin typeface="+mj-lt"/>
              </a:rPr>
              <a:t>Escritor-Orador Motivacional –Coach-Estadounidense</a:t>
            </a:r>
            <a:r>
              <a:rPr lang="es-MX" sz="2400" b="1" i="0" dirty="0">
                <a:solidFill>
                  <a:srgbClr val="212121"/>
                </a:solidFill>
                <a:effectLst/>
                <a:latin typeface="+mj-lt"/>
              </a:rPr>
              <a:t>.</a:t>
            </a:r>
            <a:endParaRPr lang="es-ES" sz="2400" b="1" dirty="0">
              <a:solidFill>
                <a:schemeClr val="tx1">
                  <a:lumMod val="75000"/>
                  <a:lumOff val="25000"/>
                </a:schemeClr>
              </a:solidFill>
              <a:latin typeface="+mj-lt"/>
            </a:endParaRPr>
          </a:p>
        </p:txBody>
      </p:sp>
      <p:pic>
        <p:nvPicPr>
          <p:cNvPr id="7" name="Imagen 6"/>
          <p:cNvPicPr>
            <a:picLocks noChangeAspect="1"/>
          </p:cNvPicPr>
          <p:nvPr/>
        </p:nvPicPr>
        <p:blipFill>
          <a:blip r:embed="rId2"/>
          <a:stretch>
            <a:fillRect/>
          </a:stretch>
        </p:blipFill>
        <p:spPr>
          <a:xfrm>
            <a:off x="4591192" y="3773475"/>
            <a:ext cx="2749040" cy="210223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5" name="CuadroTexto 4"/>
          <p:cNvSpPr txBox="1"/>
          <p:nvPr/>
        </p:nvSpPr>
        <p:spPr>
          <a:xfrm>
            <a:off x="1798797" y="1490008"/>
            <a:ext cx="8594405" cy="1938992"/>
          </a:xfrm>
          <a:prstGeom prst="rect">
            <a:avLst/>
          </a:prstGeom>
          <a:noFill/>
        </p:spPr>
        <p:txBody>
          <a:bodyPr wrap="square" rtlCol="0">
            <a:spAutoFit/>
          </a:bodyPr>
          <a:lstStyle/>
          <a:p>
            <a:pPr lvl="0" algn="ctr">
              <a:defRPr/>
            </a:pPr>
            <a:r>
              <a:rPr lang="es-MX" sz="6000" b="1" dirty="0">
                <a:solidFill>
                  <a:schemeClr val="bg1"/>
                </a:solidFill>
                <a:latin typeface="Work Sans Bold Roman" pitchFamily="2" charset="77"/>
              </a:rPr>
              <a:t>CEPS Clave para Emprendedores </a:t>
            </a:r>
            <a:endParaRPr lang="es-MX" sz="6000" b="1" dirty="0">
              <a:solidFill>
                <a:schemeClr val="bg1"/>
              </a:solidFill>
              <a:latin typeface="Work Sans Bold Roman" pitchFamily="2" charset="77"/>
            </a:endParaRPr>
          </a:p>
        </p:txBody>
      </p:sp>
      <p:cxnSp>
        <p:nvCxnSpPr>
          <p:cNvPr id="6" name="Conector recto 5"/>
          <p:cNvCxnSpPr/>
          <p:nvPr/>
        </p:nvCxnSpPr>
        <p:spPr>
          <a:xfrm>
            <a:off x="3495866" y="3429000"/>
            <a:ext cx="520027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CuadroTexto 2"/>
          <p:cNvSpPr txBox="1"/>
          <p:nvPr/>
        </p:nvSpPr>
        <p:spPr>
          <a:xfrm>
            <a:off x="1798796" y="3890664"/>
            <a:ext cx="8594405" cy="923330"/>
          </a:xfrm>
          <a:prstGeom prst="rect">
            <a:avLst/>
          </a:prstGeom>
          <a:noFill/>
        </p:spPr>
        <p:txBody>
          <a:bodyPr wrap="square">
            <a:spAutoFit/>
          </a:bodyPr>
          <a:lstStyle/>
          <a:p>
            <a:pPr algn="ctr"/>
            <a:r>
              <a:rPr lang="es-MX" dirty="0">
                <a:solidFill>
                  <a:schemeClr val="bg1"/>
                </a:solidFill>
              </a:rPr>
              <a:t>En esta sección, exploraremos en detalle las 10 CEPs, claves que los emprendedores deben desarrollar y fortalecer para lograr el éxito. Estas CEPS, son fundamentales para la gestión efectiva de un negocio y para liderar equipos hacia objetivos comunes.</a:t>
            </a:r>
            <a:endParaRPr lang="es-CO"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80">
                                          <p:stCondLst>
                                            <p:cond delay="0"/>
                                          </p:stCondLst>
                                        </p:cTn>
                                        <p:tgtEl>
                                          <p:spTgt spid="6"/>
                                        </p:tgtEl>
                                      </p:cBhvr>
                                    </p:animEffect>
                                    <p:anim calcmode="lin" valueType="num">
                                      <p:cBhvr>
                                        <p:cTn id="24"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29" dur="26">
                                          <p:stCondLst>
                                            <p:cond delay="650"/>
                                          </p:stCondLst>
                                        </p:cTn>
                                        <p:tgtEl>
                                          <p:spTgt spid="6"/>
                                        </p:tgtEl>
                                      </p:cBhvr>
                                      <p:to x="100000" y="60000"/>
                                    </p:animScale>
                                    <p:animScale>
                                      <p:cBhvr>
                                        <p:cTn id="30" dur="166" decel="50000">
                                          <p:stCondLst>
                                            <p:cond delay="676"/>
                                          </p:stCondLst>
                                        </p:cTn>
                                        <p:tgtEl>
                                          <p:spTgt spid="6"/>
                                        </p:tgtEl>
                                      </p:cBhvr>
                                      <p:to x="100000" y="100000"/>
                                    </p:animScale>
                                    <p:animScale>
                                      <p:cBhvr>
                                        <p:cTn id="31" dur="26">
                                          <p:stCondLst>
                                            <p:cond delay="1312"/>
                                          </p:stCondLst>
                                        </p:cTn>
                                        <p:tgtEl>
                                          <p:spTgt spid="6"/>
                                        </p:tgtEl>
                                      </p:cBhvr>
                                      <p:to x="100000" y="80000"/>
                                    </p:animScale>
                                    <p:animScale>
                                      <p:cBhvr>
                                        <p:cTn id="32" dur="166" decel="50000">
                                          <p:stCondLst>
                                            <p:cond delay="1338"/>
                                          </p:stCondLst>
                                        </p:cTn>
                                        <p:tgtEl>
                                          <p:spTgt spid="6"/>
                                        </p:tgtEl>
                                      </p:cBhvr>
                                      <p:to x="100000" y="100000"/>
                                    </p:animScale>
                                    <p:animScale>
                                      <p:cBhvr>
                                        <p:cTn id="33" dur="26">
                                          <p:stCondLst>
                                            <p:cond delay="1642"/>
                                          </p:stCondLst>
                                        </p:cTn>
                                        <p:tgtEl>
                                          <p:spTgt spid="6"/>
                                        </p:tgtEl>
                                      </p:cBhvr>
                                      <p:to x="100000" y="90000"/>
                                    </p:animScale>
                                    <p:animScale>
                                      <p:cBhvr>
                                        <p:cTn id="34" dur="166" decel="50000">
                                          <p:stCondLst>
                                            <p:cond delay="1668"/>
                                          </p:stCondLst>
                                        </p:cTn>
                                        <p:tgtEl>
                                          <p:spTgt spid="6"/>
                                        </p:tgtEl>
                                      </p:cBhvr>
                                      <p:to x="100000" y="100000"/>
                                    </p:animScale>
                                    <p:animScale>
                                      <p:cBhvr>
                                        <p:cTn id="35" dur="26">
                                          <p:stCondLst>
                                            <p:cond delay="1808"/>
                                          </p:stCondLst>
                                        </p:cTn>
                                        <p:tgtEl>
                                          <p:spTgt spid="6"/>
                                        </p:tgtEl>
                                      </p:cBhvr>
                                      <p:to x="100000" y="95000"/>
                                    </p:animScale>
                                    <p:animScale>
                                      <p:cBhvr>
                                        <p:cTn id="36"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aphicFrame>
        <p:nvGraphicFramePr>
          <p:cNvPr id="6" name="Tabla 5"/>
          <p:cNvGraphicFramePr>
            <a:graphicFrameLocks noGrp="1"/>
          </p:cNvGraphicFramePr>
          <p:nvPr/>
        </p:nvGraphicFramePr>
        <p:xfrm>
          <a:off x="344906" y="407658"/>
          <a:ext cx="11502188" cy="5406090"/>
        </p:xfrm>
        <a:graphic>
          <a:graphicData uri="http://schemas.openxmlformats.org/drawingml/2006/table">
            <a:tbl>
              <a:tblPr>
                <a:tableStyleId>{E8B1032C-EA38-4F05-BA0D-38AFFFC7BED3}</a:tableStyleId>
              </a:tblPr>
              <a:tblGrid>
                <a:gridCol w="2875547"/>
                <a:gridCol w="2875547"/>
                <a:gridCol w="2875547"/>
                <a:gridCol w="2875547"/>
              </a:tblGrid>
              <a:tr h="399166">
                <a:tc>
                  <a:txBody>
                    <a:bodyPr/>
                    <a:lstStyle/>
                    <a:p>
                      <a:pPr algn="ctr" fontAlgn="ctr"/>
                      <a:r>
                        <a:rPr lang="es-MX" sz="1600" b="1" i="0" u="none" strike="noStrike" dirty="0">
                          <a:solidFill>
                            <a:schemeClr val="tx1">
                              <a:lumMod val="75000"/>
                              <a:lumOff val="25000"/>
                            </a:schemeClr>
                          </a:solidFill>
                          <a:effectLst/>
                          <a:latin typeface="Work Sans"/>
                        </a:rPr>
                        <a:t>C</a:t>
                      </a:r>
                      <a:r>
                        <a:rPr lang="es-CO" sz="1600" b="1" i="0" u="none" strike="noStrike" dirty="0">
                          <a:solidFill>
                            <a:schemeClr val="tx1">
                              <a:lumMod val="75000"/>
                              <a:lumOff val="25000"/>
                            </a:schemeClr>
                          </a:solidFill>
                          <a:effectLst/>
                          <a:latin typeface="Work Sans "/>
                        </a:rPr>
                        <a:t>eps   (Característica emprendedora personal)</a:t>
                      </a:r>
                      <a:endParaRPr lang="es-CO" sz="1600" b="1" i="0" u="none" strike="noStrike" dirty="0">
                        <a:solidFill>
                          <a:schemeClr val="tx1">
                            <a:lumMod val="75000"/>
                            <a:lumOff val="25000"/>
                          </a:schemeClr>
                        </a:solidFill>
                        <a:effectLst/>
                        <a:latin typeface="Work Sans "/>
                      </a:endParaRPr>
                    </a:p>
                  </a:txBody>
                  <a:tcPr marL="9525" marR="9525" marT="9525" marB="0" anchor="ctr"/>
                </a:tc>
                <a:tc>
                  <a:txBody>
                    <a:bodyPr/>
                    <a:lstStyle/>
                    <a:p>
                      <a:pPr algn="ctr" fontAlgn="ctr"/>
                      <a:r>
                        <a:rPr lang="es-CO" sz="1600" b="1" u="none" strike="noStrike" dirty="0">
                          <a:solidFill>
                            <a:schemeClr val="tx1">
                              <a:lumMod val="75000"/>
                              <a:lumOff val="25000"/>
                            </a:schemeClr>
                          </a:solidFill>
                          <a:effectLst/>
                          <a:latin typeface="Work Sans "/>
                        </a:rPr>
                        <a:t>Definición</a:t>
                      </a:r>
                      <a:endParaRPr lang="es-CO" sz="1600" b="1" i="0" u="none" strike="noStrike" dirty="0">
                        <a:solidFill>
                          <a:schemeClr val="tx1">
                            <a:lumMod val="75000"/>
                            <a:lumOff val="25000"/>
                          </a:schemeClr>
                        </a:solidFill>
                        <a:effectLst/>
                        <a:latin typeface="Work Sans "/>
                      </a:endParaRPr>
                    </a:p>
                  </a:txBody>
                  <a:tcPr marL="9525" marR="9525" marT="9525" marB="0" anchor="ctr"/>
                </a:tc>
                <a:tc>
                  <a:txBody>
                    <a:bodyPr/>
                    <a:lstStyle/>
                    <a:p>
                      <a:pPr algn="ctr" fontAlgn="ctr"/>
                      <a:r>
                        <a:rPr lang="es-CO" sz="1600" b="1" u="none" strike="noStrike" dirty="0">
                          <a:solidFill>
                            <a:schemeClr val="tx1">
                              <a:lumMod val="75000"/>
                              <a:lumOff val="25000"/>
                            </a:schemeClr>
                          </a:solidFill>
                          <a:effectLst/>
                          <a:latin typeface="Work Sans "/>
                        </a:rPr>
                        <a:t>Importancia para los emprendedores</a:t>
                      </a:r>
                      <a:endParaRPr lang="es-CO" sz="1600" b="1" i="0" u="none" strike="noStrike" dirty="0">
                        <a:solidFill>
                          <a:schemeClr val="tx1">
                            <a:lumMod val="75000"/>
                            <a:lumOff val="25000"/>
                          </a:schemeClr>
                        </a:solidFill>
                        <a:effectLst/>
                        <a:latin typeface="Work Sans "/>
                      </a:endParaRPr>
                    </a:p>
                  </a:txBody>
                  <a:tcPr marL="9525" marR="9525" marT="9525" marB="0" anchor="ctr"/>
                </a:tc>
                <a:tc>
                  <a:txBody>
                    <a:bodyPr/>
                    <a:lstStyle/>
                    <a:p>
                      <a:pPr algn="ctr" fontAlgn="ctr"/>
                      <a:r>
                        <a:rPr lang="es-CO" sz="1600" b="1" u="none" strike="noStrike" dirty="0">
                          <a:solidFill>
                            <a:schemeClr val="tx1">
                              <a:lumMod val="75000"/>
                              <a:lumOff val="25000"/>
                            </a:schemeClr>
                          </a:solidFill>
                          <a:effectLst/>
                          <a:latin typeface="Work Sans "/>
                        </a:rPr>
                        <a:t>Ejemplos prácticos</a:t>
                      </a:r>
                      <a:endParaRPr lang="es-CO" sz="1600" b="1" i="0" u="none" strike="noStrike" dirty="0">
                        <a:solidFill>
                          <a:schemeClr val="tx1">
                            <a:lumMod val="75000"/>
                            <a:lumOff val="25000"/>
                          </a:schemeClr>
                        </a:solidFill>
                        <a:effectLst/>
                        <a:latin typeface="Work Sans "/>
                      </a:endParaRPr>
                    </a:p>
                  </a:txBody>
                  <a:tcPr marL="9525" marR="9525" marT="9525" marB="0" anchor="ctr"/>
                </a:tc>
              </a:tr>
              <a:tr h="1636295">
                <a:tc>
                  <a:txBody>
                    <a:bodyPr/>
                    <a:lstStyle/>
                    <a:p>
                      <a:endParaRPr lang="es-CO" sz="1800" b="0" i="0" u="none" strike="noStrike" kern="1200" baseline="0" dirty="0">
                        <a:solidFill>
                          <a:schemeClr val="tx1"/>
                        </a:solidFill>
                        <a:latin typeface="+mn-lt"/>
                        <a:ea typeface="+mn-ea"/>
                        <a:cs typeface="+mn-cs"/>
                      </a:endParaRPr>
                    </a:p>
                    <a:p>
                      <a:r>
                        <a:rPr lang="es-MX" sz="1400" b="1" i="0" u="none" strike="noStrike" kern="1200" baseline="0" dirty="0">
                          <a:solidFill>
                            <a:schemeClr val="tx1"/>
                          </a:solidFill>
                          <a:latin typeface="Work Sans "/>
                          <a:ea typeface="+mn-ea"/>
                          <a:cs typeface="+mn-cs"/>
                        </a:rPr>
                        <a:t>Iniciativa y búsqueda de oportunidades </a:t>
                      </a:r>
                      <a:endParaRPr lang="es-MX" sz="1400" b="0" i="0" u="none" strike="noStrike" kern="1200" baseline="0" dirty="0">
                        <a:solidFill>
                          <a:schemeClr val="tx1"/>
                        </a:solidFill>
                        <a:latin typeface="Work Sans "/>
                        <a:ea typeface="+mn-ea"/>
                        <a:cs typeface="+mn-cs"/>
                      </a:endParaRPr>
                    </a:p>
                  </a:txBody>
                  <a:tcPr marL="9525" marR="9525" marT="9525" marB="0" anchor="ctr"/>
                </a:tc>
                <a:tc>
                  <a:txBody>
                    <a:bodyPr/>
                    <a:lstStyle/>
                    <a:p>
                      <a:pPr algn="just" fontAlgn="ctr"/>
                      <a:endParaRPr lang="es-MX" sz="1400" b="0" i="0" u="none" strike="noStrike" dirty="0">
                        <a:solidFill>
                          <a:schemeClr val="tx1">
                            <a:lumMod val="75000"/>
                            <a:lumOff val="25000"/>
                          </a:schemeClr>
                        </a:solidFill>
                        <a:effectLst/>
                        <a:latin typeface="Work Sans "/>
                      </a:endParaRPr>
                    </a:p>
                  </a:txBody>
                  <a:tcPr marL="9525" marR="9525" marT="9525" marB="0" anchor="ctr"/>
                </a:tc>
                <a:tc>
                  <a:txBody>
                    <a:bodyPr/>
                    <a:lstStyle/>
                    <a:p>
                      <a:pPr marL="285750" indent="-189230" algn="l" fontAlgn="ctr">
                        <a:buFont typeface="Arial" panose="020B0604020202020204" pitchFamily="34" charset="0"/>
                        <a:buChar char="•"/>
                      </a:pPr>
                      <a:endParaRPr lang="es-MX" sz="1400" b="0" i="0" u="none" strike="noStrike" dirty="0">
                        <a:solidFill>
                          <a:schemeClr val="tx1">
                            <a:lumMod val="75000"/>
                            <a:lumOff val="25000"/>
                          </a:schemeClr>
                        </a:solidFill>
                        <a:effectLst/>
                        <a:latin typeface="Work Sans "/>
                      </a:endParaRPr>
                    </a:p>
                  </a:txBody>
                  <a:tcPr marL="9525" marR="9525" marT="9525" marB="0" anchor="ctr"/>
                </a:tc>
                <a:tc>
                  <a:txBody>
                    <a:bodyPr/>
                    <a:lstStyle/>
                    <a:p>
                      <a:pPr marL="285750" indent="-189230" algn="l" fontAlgn="ctr">
                        <a:buFont typeface="Arial" panose="020B0604020202020204" pitchFamily="34" charset="0"/>
                        <a:buChar char="•"/>
                      </a:pPr>
                      <a:endParaRPr lang="es-MX" sz="1400" b="0" i="0" u="none" strike="noStrike" dirty="0">
                        <a:solidFill>
                          <a:schemeClr val="tx1">
                            <a:lumMod val="75000"/>
                            <a:lumOff val="25000"/>
                          </a:schemeClr>
                        </a:solidFill>
                        <a:effectLst/>
                        <a:latin typeface="Work Sans "/>
                      </a:endParaRPr>
                    </a:p>
                  </a:txBody>
                  <a:tcPr marL="9525" marR="9525" marT="9525" marB="0" anchor="ctr"/>
                </a:tc>
              </a:tr>
              <a:tr h="1636295">
                <a:tc>
                  <a:txBody>
                    <a:bodyPr/>
                    <a:lstStyle/>
                    <a:p>
                      <a:endParaRPr lang="es-CO" sz="1800" b="0" i="0" u="none" strike="noStrike" kern="1200" baseline="0" dirty="0">
                        <a:solidFill>
                          <a:schemeClr val="tx1"/>
                        </a:solidFill>
                        <a:latin typeface="+mn-lt"/>
                        <a:ea typeface="+mn-ea"/>
                        <a:cs typeface="+mn-cs"/>
                      </a:endParaRPr>
                    </a:p>
                    <a:p>
                      <a:r>
                        <a:rPr lang="es-CO" sz="1400" b="1" i="0" u="none" strike="noStrike" kern="1200" baseline="0" dirty="0">
                          <a:solidFill>
                            <a:schemeClr val="tx1"/>
                          </a:solidFill>
                          <a:latin typeface="Work Sans "/>
                          <a:ea typeface="+mn-ea"/>
                          <a:cs typeface="+mn-cs"/>
                        </a:rPr>
                        <a:t>Persistencia </a:t>
                      </a:r>
                      <a:endParaRPr lang="es-CO" sz="1400" b="0" i="0" u="none" strike="noStrike" kern="1200" baseline="0" dirty="0">
                        <a:solidFill>
                          <a:schemeClr val="tx1"/>
                        </a:solidFill>
                        <a:latin typeface="Work Sans "/>
                        <a:ea typeface="+mn-ea"/>
                        <a:cs typeface="+mn-cs"/>
                      </a:endParaRPr>
                    </a:p>
                  </a:txBody>
                  <a:tcPr marL="9525" marR="9525" marT="9525" marB="0" anchor="ctr"/>
                </a:tc>
                <a:tc>
                  <a:txBody>
                    <a:bodyPr/>
                    <a:lstStyle/>
                    <a:p>
                      <a:pPr algn="l" fontAlgn="ctr"/>
                      <a:endParaRPr lang="es-MX" sz="1400" b="0" i="0" u="none" strike="noStrike" dirty="0">
                        <a:solidFill>
                          <a:schemeClr val="tx1">
                            <a:lumMod val="75000"/>
                            <a:lumOff val="25000"/>
                          </a:schemeClr>
                        </a:solidFill>
                        <a:effectLst/>
                        <a:latin typeface="Work Sans "/>
                      </a:endParaRPr>
                    </a:p>
                  </a:txBody>
                  <a:tcPr marL="9525" marR="9525" marT="9525" marB="0" anchor="ctr"/>
                </a:tc>
                <a:tc>
                  <a:txBody>
                    <a:bodyPr/>
                    <a:lstStyle/>
                    <a:p>
                      <a:pPr marL="285750" indent="-189230" algn="l" fontAlgn="ctr">
                        <a:buFont typeface="Arial" panose="020B0604020202020204" pitchFamily="34" charset="0"/>
                        <a:buChar char="•"/>
                      </a:pPr>
                      <a:endParaRPr lang="es-MX" sz="1400" b="0" i="0" u="none" strike="noStrike" dirty="0">
                        <a:solidFill>
                          <a:schemeClr val="tx1">
                            <a:lumMod val="75000"/>
                            <a:lumOff val="25000"/>
                          </a:schemeClr>
                        </a:solidFill>
                        <a:effectLst/>
                        <a:latin typeface="Work Sans "/>
                      </a:endParaRPr>
                    </a:p>
                  </a:txBody>
                  <a:tcPr marL="9525" marR="9525" marT="9525" marB="0" anchor="ctr"/>
                </a:tc>
                <a:tc>
                  <a:txBody>
                    <a:bodyPr/>
                    <a:lstStyle/>
                    <a:p>
                      <a:pPr marL="285750" indent="-189230" algn="l" fontAlgn="ctr">
                        <a:buFont typeface="Arial" panose="020B0604020202020204" pitchFamily="34" charset="0"/>
                        <a:buChar char="•"/>
                      </a:pPr>
                      <a:endParaRPr lang="es-MX" sz="1400" b="0" i="0" u="none" strike="noStrike" dirty="0">
                        <a:solidFill>
                          <a:schemeClr val="tx1">
                            <a:lumMod val="75000"/>
                            <a:lumOff val="25000"/>
                          </a:schemeClr>
                        </a:solidFill>
                        <a:effectLst/>
                        <a:latin typeface="Work Sans "/>
                      </a:endParaRPr>
                    </a:p>
                  </a:txBody>
                  <a:tcPr marL="9525" marR="9525" marT="9525" marB="0" anchor="ctr"/>
                </a:tc>
              </a:tr>
              <a:tr h="1636295">
                <a:tc>
                  <a:txBody>
                    <a:bodyPr/>
                    <a:lstStyle/>
                    <a:p>
                      <a:pPr algn="l" fontAlgn="ctr"/>
                      <a:r>
                        <a:rPr lang="es-MX" sz="1400" b="1" i="0" u="none" strike="noStrike" dirty="0">
                          <a:solidFill>
                            <a:schemeClr val="tx1">
                              <a:lumMod val="75000"/>
                              <a:lumOff val="25000"/>
                            </a:schemeClr>
                          </a:solidFill>
                          <a:effectLst/>
                          <a:latin typeface="Work Sans "/>
                        </a:rPr>
                        <a:t>Autoconfianza</a:t>
                      </a:r>
                      <a:endParaRPr lang="es-CO" sz="1400" b="1" i="0" u="none" strike="noStrike" dirty="0">
                        <a:solidFill>
                          <a:schemeClr val="tx1">
                            <a:lumMod val="75000"/>
                            <a:lumOff val="25000"/>
                          </a:schemeClr>
                        </a:solidFill>
                        <a:effectLst/>
                        <a:latin typeface="Work Sans "/>
                      </a:endParaRPr>
                    </a:p>
                  </a:txBody>
                  <a:tcPr marL="9525" marR="9525" marT="9525" marB="0" anchor="ctr"/>
                </a:tc>
                <a:tc>
                  <a:txBody>
                    <a:bodyPr/>
                    <a:lstStyle/>
                    <a:p>
                      <a:pPr algn="l" fontAlgn="ctr"/>
                      <a:endParaRPr lang="es-MX" sz="1400" b="0" i="0" u="none" strike="noStrike" dirty="0">
                        <a:solidFill>
                          <a:schemeClr val="tx1">
                            <a:lumMod val="75000"/>
                            <a:lumOff val="25000"/>
                          </a:schemeClr>
                        </a:solidFill>
                        <a:effectLst/>
                        <a:latin typeface="Work Sans "/>
                      </a:endParaRPr>
                    </a:p>
                  </a:txBody>
                  <a:tcPr marL="9525" marR="9525" marT="9525" marB="0" anchor="ctr"/>
                </a:tc>
                <a:tc>
                  <a:txBody>
                    <a:bodyPr/>
                    <a:lstStyle/>
                    <a:p>
                      <a:pPr marL="285750" indent="-189230" algn="l" fontAlgn="ctr">
                        <a:buFont typeface="Arial" panose="020B0604020202020204" pitchFamily="34" charset="0"/>
                        <a:buChar char="•"/>
                      </a:pPr>
                      <a:endParaRPr lang="es-MX" sz="1400" b="0" i="0" u="none" strike="noStrike" dirty="0">
                        <a:solidFill>
                          <a:schemeClr val="tx1">
                            <a:lumMod val="75000"/>
                            <a:lumOff val="25000"/>
                          </a:schemeClr>
                        </a:solidFill>
                        <a:effectLst/>
                        <a:latin typeface="Work Sans "/>
                      </a:endParaRPr>
                    </a:p>
                  </a:txBody>
                  <a:tcPr marL="9525" marR="9525" marT="9525" marB="0" anchor="ctr"/>
                </a:tc>
                <a:tc>
                  <a:txBody>
                    <a:bodyPr/>
                    <a:lstStyle/>
                    <a:p>
                      <a:pPr marL="285750" indent="-189230" algn="l" fontAlgn="ctr">
                        <a:buFont typeface="Arial" panose="020B0604020202020204" pitchFamily="34" charset="0"/>
                        <a:buChar char="•"/>
                      </a:pPr>
                      <a:endParaRPr lang="es-MX" sz="1400" b="0" i="0" u="none" strike="noStrike" dirty="0">
                        <a:solidFill>
                          <a:schemeClr val="tx1">
                            <a:lumMod val="75000"/>
                            <a:lumOff val="25000"/>
                          </a:schemeClr>
                        </a:solidFill>
                        <a:effectLst/>
                        <a:latin typeface="Work Sans "/>
                      </a:endParaRPr>
                    </a:p>
                  </a:txBody>
                  <a:tcPr marL="9525" marR="9525" marT="9525" marB="0" anchor="ct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aphicFrame>
        <p:nvGraphicFramePr>
          <p:cNvPr id="6" name="Tabla 5"/>
          <p:cNvGraphicFramePr>
            <a:graphicFrameLocks noGrp="1"/>
          </p:cNvGraphicFramePr>
          <p:nvPr/>
        </p:nvGraphicFramePr>
        <p:xfrm>
          <a:off x="344906" y="1106905"/>
          <a:ext cx="11502188" cy="5454317"/>
        </p:xfrm>
        <a:graphic>
          <a:graphicData uri="http://schemas.openxmlformats.org/drawingml/2006/table">
            <a:tbl>
              <a:tblPr>
                <a:tableStyleId>{E8B1032C-EA38-4F05-BA0D-38AFFFC7BED3}</a:tableStyleId>
              </a:tblPr>
              <a:tblGrid>
                <a:gridCol w="2875547"/>
                <a:gridCol w="2875547"/>
                <a:gridCol w="2875547"/>
                <a:gridCol w="2875547"/>
              </a:tblGrid>
              <a:tr h="545432">
                <a:tc>
                  <a:txBody>
                    <a:bodyPr/>
                    <a:lstStyle/>
                    <a:p>
                      <a:pPr algn="ctr" fontAlgn="ctr"/>
                      <a:r>
                        <a:rPr lang="es-CO" sz="1600" b="1" u="none" strike="noStrike" dirty="0">
                          <a:solidFill>
                            <a:schemeClr val="tx1">
                              <a:lumMod val="75000"/>
                              <a:lumOff val="25000"/>
                            </a:schemeClr>
                          </a:solidFill>
                          <a:effectLst/>
                          <a:latin typeface="Work Sans "/>
                        </a:rPr>
                        <a:t>Habilidad</a:t>
                      </a:r>
                      <a:endParaRPr lang="es-CO" sz="1600" b="1" i="0" u="none" strike="noStrike" dirty="0">
                        <a:solidFill>
                          <a:schemeClr val="tx1">
                            <a:lumMod val="75000"/>
                            <a:lumOff val="25000"/>
                          </a:schemeClr>
                        </a:solidFill>
                        <a:effectLst/>
                        <a:latin typeface="Work Sans "/>
                      </a:endParaRPr>
                    </a:p>
                  </a:txBody>
                  <a:tcPr marL="9525" marR="9525" marT="9525" marB="0" anchor="ctr"/>
                </a:tc>
                <a:tc>
                  <a:txBody>
                    <a:bodyPr/>
                    <a:lstStyle/>
                    <a:p>
                      <a:pPr algn="ctr" fontAlgn="ctr"/>
                      <a:r>
                        <a:rPr lang="es-CO" sz="1600" b="1" u="none" strike="noStrike" dirty="0">
                          <a:solidFill>
                            <a:schemeClr val="tx1">
                              <a:lumMod val="75000"/>
                              <a:lumOff val="25000"/>
                            </a:schemeClr>
                          </a:solidFill>
                          <a:effectLst/>
                          <a:latin typeface="Work Sans "/>
                        </a:rPr>
                        <a:t>Definición</a:t>
                      </a:r>
                      <a:endParaRPr lang="es-CO" sz="1600" b="1" i="0" u="none" strike="noStrike" dirty="0">
                        <a:solidFill>
                          <a:schemeClr val="tx1">
                            <a:lumMod val="75000"/>
                            <a:lumOff val="25000"/>
                          </a:schemeClr>
                        </a:solidFill>
                        <a:effectLst/>
                        <a:latin typeface="Work Sans "/>
                      </a:endParaRPr>
                    </a:p>
                  </a:txBody>
                  <a:tcPr marL="9525" marR="9525" marT="9525" marB="0" anchor="ctr"/>
                </a:tc>
                <a:tc>
                  <a:txBody>
                    <a:bodyPr/>
                    <a:lstStyle/>
                    <a:p>
                      <a:pPr algn="ctr" fontAlgn="ctr"/>
                      <a:r>
                        <a:rPr lang="es-CO" sz="1600" b="1" u="none" strike="noStrike" dirty="0">
                          <a:solidFill>
                            <a:schemeClr val="tx1">
                              <a:lumMod val="75000"/>
                              <a:lumOff val="25000"/>
                            </a:schemeClr>
                          </a:solidFill>
                          <a:effectLst/>
                          <a:latin typeface="Work Sans "/>
                        </a:rPr>
                        <a:t>Importancia para los emprendedores</a:t>
                      </a:r>
                      <a:endParaRPr lang="es-CO" sz="1600" b="1" i="0" u="none" strike="noStrike" dirty="0">
                        <a:solidFill>
                          <a:schemeClr val="tx1">
                            <a:lumMod val="75000"/>
                            <a:lumOff val="25000"/>
                          </a:schemeClr>
                        </a:solidFill>
                        <a:effectLst/>
                        <a:latin typeface="Work Sans "/>
                      </a:endParaRPr>
                    </a:p>
                  </a:txBody>
                  <a:tcPr marL="9525" marR="9525" marT="9525" marB="0" anchor="ctr"/>
                </a:tc>
                <a:tc>
                  <a:txBody>
                    <a:bodyPr/>
                    <a:lstStyle/>
                    <a:p>
                      <a:pPr algn="ctr" fontAlgn="ctr"/>
                      <a:r>
                        <a:rPr lang="es-CO" sz="1600" b="1" u="none" strike="noStrike" dirty="0">
                          <a:solidFill>
                            <a:schemeClr val="tx1">
                              <a:lumMod val="75000"/>
                              <a:lumOff val="25000"/>
                            </a:schemeClr>
                          </a:solidFill>
                          <a:effectLst/>
                          <a:latin typeface="Work Sans "/>
                        </a:rPr>
                        <a:t>Ejemplos prácticos</a:t>
                      </a:r>
                      <a:endParaRPr lang="es-CO" sz="1600" b="1" i="0" u="none" strike="noStrike" dirty="0">
                        <a:solidFill>
                          <a:schemeClr val="tx1">
                            <a:lumMod val="75000"/>
                            <a:lumOff val="25000"/>
                          </a:schemeClr>
                        </a:solidFill>
                        <a:effectLst/>
                        <a:latin typeface="Work Sans "/>
                      </a:endParaRPr>
                    </a:p>
                  </a:txBody>
                  <a:tcPr marL="9525" marR="9525" marT="9525" marB="0" anchor="ctr"/>
                </a:tc>
              </a:tr>
              <a:tr h="1636295">
                <a:tc>
                  <a:txBody>
                    <a:bodyPr/>
                    <a:lstStyle/>
                    <a:p>
                      <a:pPr algn="l" fontAlgn="ctr"/>
                      <a:endParaRPr lang="es-CO" sz="1400" b="1" i="0" u="none" strike="noStrike" dirty="0">
                        <a:solidFill>
                          <a:schemeClr val="tx1">
                            <a:lumMod val="75000"/>
                            <a:lumOff val="25000"/>
                          </a:schemeClr>
                        </a:solidFill>
                        <a:effectLst/>
                        <a:latin typeface="Work Sans "/>
                      </a:endParaRPr>
                    </a:p>
                  </a:txBody>
                  <a:tcPr marL="9525" marR="9525" marT="9525" marB="0" anchor="ctr"/>
                </a:tc>
                <a:tc>
                  <a:txBody>
                    <a:bodyPr/>
                    <a:lstStyle/>
                    <a:p>
                      <a:pPr algn="l" fontAlgn="ctr"/>
                      <a:endParaRPr lang="es-MX" sz="1400" b="0" i="0" u="none" strike="noStrike" dirty="0">
                        <a:solidFill>
                          <a:schemeClr val="tx1">
                            <a:lumMod val="75000"/>
                            <a:lumOff val="25000"/>
                          </a:schemeClr>
                        </a:solidFill>
                        <a:effectLst/>
                        <a:latin typeface="Work Sans "/>
                      </a:endParaRPr>
                    </a:p>
                  </a:txBody>
                  <a:tcPr marL="9525" marR="9525" marT="9525" marB="0" anchor="ctr"/>
                </a:tc>
                <a:tc>
                  <a:txBody>
                    <a:bodyPr/>
                    <a:lstStyle/>
                    <a:p>
                      <a:pPr marL="285750" indent="-189230" algn="l" fontAlgn="ctr">
                        <a:buFont typeface="Arial" panose="020B0604020202020204" pitchFamily="34" charset="0"/>
                        <a:buChar char="•"/>
                      </a:pPr>
                      <a:endParaRPr lang="es-MX" sz="1400" b="0" i="0" u="none" strike="noStrike" dirty="0">
                        <a:solidFill>
                          <a:schemeClr val="tx1">
                            <a:lumMod val="75000"/>
                            <a:lumOff val="25000"/>
                          </a:schemeClr>
                        </a:solidFill>
                        <a:effectLst/>
                        <a:latin typeface="Work Sans "/>
                      </a:endParaRPr>
                    </a:p>
                  </a:txBody>
                  <a:tcPr marL="9525" marR="9525" marT="9525" marB="0" anchor="ctr"/>
                </a:tc>
                <a:tc>
                  <a:txBody>
                    <a:bodyPr/>
                    <a:lstStyle/>
                    <a:p>
                      <a:pPr marL="285750" indent="-189230" algn="l" fontAlgn="ctr">
                        <a:buFont typeface="Arial" panose="020B0604020202020204" pitchFamily="34" charset="0"/>
                        <a:buChar char="•"/>
                      </a:pPr>
                      <a:endParaRPr lang="es-MX" sz="1400" b="0" i="0" u="none" strike="noStrike" dirty="0">
                        <a:solidFill>
                          <a:schemeClr val="tx1">
                            <a:lumMod val="75000"/>
                            <a:lumOff val="25000"/>
                          </a:schemeClr>
                        </a:solidFill>
                        <a:effectLst/>
                        <a:latin typeface="Work Sans "/>
                      </a:endParaRPr>
                    </a:p>
                  </a:txBody>
                  <a:tcPr marL="9525" marR="9525" marT="9525" marB="0" anchor="ctr"/>
                </a:tc>
              </a:tr>
              <a:tr h="1636295">
                <a:tc>
                  <a:txBody>
                    <a:bodyPr/>
                    <a:lstStyle/>
                    <a:p>
                      <a:pPr algn="l" fontAlgn="ctr"/>
                      <a:endParaRPr lang="es-CO" sz="1400" b="1" i="0" u="none" strike="noStrike" dirty="0">
                        <a:solidFill>
                          <a:schemeClr val="tx1">
                            <a:lumMod val="75000"/>
                            <a:lumOff val="25000"/>
                          </a:schemeClr>
                        </a:solidFill>
                        <a:effectLst/>
                        <a:latin typeface="Work Sans "/>
                      </a:endParaRPr>
                    </a:p>
                  </a:txBody>
                  <a:tcPr marL="9525" marR="9525" marT="9525" marB="0" anchor="ctr"/>
                </a:tc>
                <a:tc>
                  <a:txBody>
                    <a:bodyPr/>
                    <a:lstStyle/>
                    <a:p>
                      <a:pPr algn="l" fontAlgn="ctr"/>
                      <a:endParaRPr lang="es-MX" sz="1400" b="0" i="0" u="none" strike="noStrike" dirty="0">
                        <a:solidFill>
                          <a:schemeClr val="tx1">
                            <a:lumMod val="75000"/>
                            <a:lumOff val="25000"/>
                          </a:schemeClr>
                        </a:solidFill>
                        <a:effectLst/>
                        <a:latin typeface="Work Sans "/>
                      </a:endParaRPr>
                    </a:p>
                  </a:txBody>
                  <a:tcPr marL="9525" marR="9525" marT="9525" marB="0" anchor="ctr"/>
                </a:tc>
                <a:tc>
                  <a:txBody>
                    <a:bodyPr/>
                    <a:lstStyle/>
                    <a:p>
                      <a:pPr marL="285750" indent="-189230" algn="l" fontAlgn="ctr">
                        <a:buFont typeface="Arial" panose="020B0604020202020204" pitchFamily="34" charset="0"/>
                        <a:buChar char="•"/>
                      </a:pPr>
                      <a:endParaRPr lang="es-MX" sz="1400" b="0" i="0" u="none" strike="noStrike" dirty="0">
                        <a:solidFill>
                          <a:schemeClr val="tx1">
                            <a:lumMod val="75000"/>
                            <a:lumOff val="25000"/>
                          </a:schemeClr>
                        </a:solidFill>
                        <a:effectLst/>
                        <a:latin typeface="Work Sans "/>
                      </a:endParaRPr>
                    </a:p>
                  </a:txBody>
                  <a:tcPr marL="9525" marR="9525" marT="9525" marB="0" anchor="ctr"/>
                </a:tc>
                <a:tc>
                  <a:txBody>
                    <a:bodyPr/>
                    <a:lstStyle/>
                    <a:p>
                      <a:pPr marL="285750" indent="-189230" algn="l" fontAlgn="ctr">
                        <a:buFont typeface="Arial" panose="020B0604020202020204" pitchFamily="34" charset="0"/>
                        <a:buChar char="•"/>
                      </a:pPr>
                      <a:endParaRPr lang="es-MX" sz="1400" b="0" i="0" u="none" strike="noStrike" dirty="0">
                        <a:solidFill>
                          <a:schemeClr val="tx1">
                            <a:lumMod val="75000"/>
                            <a:lumOff val="25000"/>
                          </a:schemeClr>
                        </a:solidFill>
                        <a:effectLst/>
                        <a:latin typeface="Work Sans "/>
                      </a:endParaRPr>
                    </a:p>
                  </a:txBody>
                  <a:tcPr marL="9525" marR="9525" marT="9525" marB="0" anchor="ctr"/>
                </a:tc>
              </a:tr>
              <a:tr h="1636295">
                <a:tc>
                  <a:txBody>
                    <a:bodyPr/>
                    <a:lstStyle/>
                    <a:p>
                      <a:pPr algn="l" fontAlgn="ctr"/>
                      <a:endParaRPr lang="es-CO" sz="1400" b="1" i="0" u="none" strike="noStrike" dirty="0">
                        <a:solidFill>
                          <a:schemeClr val="tx1">
                            <a:lumMod val="75000"/>
                            <a:lumOff val="25000"/>
                          </a:schemeClr>
                        </a:solidFill>
                        <a:effectLst/>
                        <a:latin typeface="Work Sans "/>
                      </a:endParaRPr>
                    </a:p>
                  </a:txBody>
                  <a:tcPr marL="9525" marR="9525" marT="9525" marB="0" anchor="ctr"/>
                </a:tc>
                <a:tc>
                  <a:txBody>
                    <a:bodyPr/>
                    <a:lstStyle/>
                    <a:p>
                      <a:pPr algn="l" fontAlgn="ctr"/>
                      <a:endParaRPr lang="es-MX" sz="1400" b="0" i="0" u="none" strike="noStrike">
                        <a:solidFill>
                          <a:schemeClr val="tx1">
                            <a:lumMod val="75000"/>
                            <a:lumOff val="25000"/>
                          </a:schemeClr>
                        </a:solidFill>
                        <a:effectLst/>
                        <a:latin typeface="Work Sans "/>
                      </a:endParaRPr>
                    </a:p>
                  </a:txBody>
                  <a:tcPr marL="9525" marR="9525" marT="9525" marB="0" anchor="ctr"/>
                </a:tc>
                <a:tc>
                  <a:txBody>
                    <a:bodyPr/>
                    <a:lstStyle/>
                    <a:p>
                      <a:pPr marL="285750" indent="-189230" algn="l" fontAlgn="ctr">
                        <a:buFont typeface="Arial" panose="020B0604020202020204" pitchFamily="34" charset="0"/>
                        <a:buChar char="•"/>
                      </a:pPr>
                      <a:endParaRPr lang="es-MX" sz="1400" b="0" i="0" u="none" strike="noStrike" dirty="0">
                        <a:solidFill>
                          <a:schemeClr val="tx1">
                            <a:lumMod val="75000"/>
                            <a:lumOff val="25000"/>
                          </a:schemeClr>
                        </a:solidFill>
                        <a:effectLst/>
                        <a:latin typeface="Work Sans "/>
                      </a:endParaRPr>
                    </a:p>
                  </a:txBody>
                  <a:tcPr marL="9525" marR="9525" marT="9525" marB="0" anchor="ctr"/>
                </a:tc>
                <a:tc>
                  <a:txBody>
                    <a:bodyPr/>
                    <a:lstStyle/>
                    <a:p>
                      <a:pPr marL="285750" indent="-189230" algn="l" fontAlgn="ctr">
                        <a:buFont typeface="Arial" panose="020B0604020202020204" pitchFamily="34" charset="0"/>
                        <a:buChar char="•"/>
                      </a:pPr>
                      <a:endParaRPr lang="es-MX" sz="1400" b="0" i="0" u="none" strike="noStrike" dirty="0">
                        <a:solidFill>
                          <a:schemeClr val="tx1">
                            <a:lumMod val="75000"/>
                            <a:lumOff val="25000"/>
                          </a:schemeClr>
                        </a:solidFill>
                        <a:effectLst/>
                        <a:latin typeface="Work Sans "/>
                      </a:endParaRPr>
                    </a:p>
                  </a:txBody>
                  <a:tcPr marL="9525" marR="9525" marT="9525" marB="0" anchor="ct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aphicFrame>
        <p:nvGraphicFramePr>
          <p:cNvPr id="6" name="Tabla 5"/>
          <p:cNvGraphicFramePr>
            <a:graphicFrameLocks noGrp="1"/>
          </p:cNvGraphicFramePr>
          <p:nvPr/>
        </p:nvGraphicFramePr>
        <p:xfrm>
          <a:off x="344906" y="1106905"/>
          <a:ext cx="11502188" cy="5454317"/>
        </p:xfrm>
        <a:graphic>
          <a:graphicData uri="http://schemas.openxmlformats.org/drawingml/2006/table">
            <a:tbl>
              <a:tblPr>
                <a:tableStyleId>{E8B1032C-EA38-4F05-BA0D-38AFFFC7BED3}</a:tableStyleId>
              </a:tblPr>
              <a:tblGrid>
                <a:gridCol w="2875547"/>
                <a:gridCol w="2875547"/>
                <a:gridCol w="2875547"/>
                <a:gridCol w="2875547"/>
              </a:tblGrid>
              <a:tr h="545432">
                <a:tc>
                  <a:txBody>
                    <a:bodyPr/>
                    <a:lstStyle/>
                    <a:p>
                      <a:pPr algn="ctr" fontAlgn="ctr"/>
                      <a:r>
                        <a:rPr lang="es-CO" sz="1600" b="1" u="none" strike="noStrike" dirty="0">
                          <a:solidFill>
                            <a:schemeClr val="tx1">
                              <a:lumMod val="75000"/>
                              <a:lumOff val="25000"/>
                            </a:schemeClr>
                          </a:solidFill>
                          <a:effectLst/>
                          <a:latin typeface="Work Sans "/>
                        </a:rPr>
                        <a:t>Habilidad</a:t>
                      </a:r>
                      <a:endParaRPr lang="es-CO" sz="1600" b="1" i="0" u="none" strike="noStrike" dirty="0">
                        <a:solidFill>
                          <a:schemeClr val="tx1">
                            <a:lumMod val="75000"/>
                            <a:lumOff val="25000"/>
                          </a:schemeClr>
                        </a:solidFill>
                        <a:effectLst/>
                        <a:latin typeface="Work Sans "/>
                      </a:endParaRPr>
                    </a:p>
                  </a:txBody>
                  <a:tcPr marL="9525" marR="9525" marT="9525" marB="0" anchor="ctr"/>
                </a:tc>
                <a:tc>
                  <a:txBody>
                    <a:bodyPr/>
                    <a:lstStyle/>
                    <a:p>
                      <a:pPr algn="ctr" fontAlgn="ctr"/>
                      <a:r>
                        <a:rPr lang="es-CO" sz="1600" b="1" u="none" strike="noStrike" dirty="0">
                          <a:solidFill>
                            <a:schemeClr val="tx1">
                              <a:lumMod val="75000"/>
                              <a:lumOff val="25000"/>
                            </a:schemeClr>
                          </a:solidFill>
                          <a:effectLst/>
                          <a:latin typeface="Work Sans "/>
                        </a:rPr>
                        <a:t>Definición</a:t>
                      </a:r>
                      <a:endParaRPr lang="es-CO" sz="1600" b="1" i="0" u="none" strike="noStrike" dirty="0">
                        <a:solidFill>
                          <a:schemeClr val="tx1">
                            <a:lumMod val="75000"/>
                            <a:lumOff val="25000"/>
                          </a:schemeClr>
                        </a:solidFill>
                        <a:effectLst/>
                        <a:latin typeface="Work Sans "/>
                      </a:endParaRPr>
                    </a:p>
                  </a:txBody>
                  <a:tcPr marL="9525" marR="9525" marT="9525" marB="0" anchor="ctr"/>
                </a:tc>
                <a:tc>
                  <a:txBody>
                    <a:bodyPr/>
                    <a:lstStyle/>
                    <a:p>
                      <a:pPr algn="ctr" fontAlgn="ctr"/>
                      <a:r>
                        <a:rPr lang="es-CO" sz="1600" b="1" u="none" strike="noStrike" dirty="0">
                          <a:solidFill>
                            <a:schemeClr val="tx1">
                              <a:lumMod val="75000"/>
                              <a:lumOff val="25000"/>
                            </a:schemeClr>
                          </a:solidFill>
                          <a:effectLst/>
                          <a:latin typeface="Work Sans "/>
                        </a:rPr>
                        <a:t>Importancia para los emprendedores</a:t>
                      </a:r>
                      <a:endParaRPr lang="es-CO" sz="1600" b="1" i="0" u="none" strike="noStrike" dirty="0">
                        <a:solidFill>
                          <a:schemeClr val="tx1">
                            <a:lumMod val="75000"/>
                            <a:lumOff val="25000"/>
                          </a:schemeClr>
                        </a:solidFill>
                        <a:effectLst/>
                        <a:latin typeface="Work Sans "/>
                      </a:endParaRPr>
                    </a:p>
                  </a:txBody>
                  <a:tcPr marL="9525" marR="9525" marT="9525" marB="0" anchor="ctr"/>
                </a:tc>
                <a:tc>
                  <a:txBody>
                    <a:bodyPr/>
                    <a:lstStyle/>
                    <a:p>
                      <a:pPr algn="ctr" fontAlgn="ctr"/>
                      <a:r>
                        <a:rPr lang="es-CO" sz="1600" b="1" u="none" strike="noStrike" dirty="0">
                          <a:solidFill>
                            <a:schemeClr val="tx1">
                              <a:lumMod val="75000"/>
                              <a:lumOff val="25000"/>
                            </a:schemeClr>
                          </a:solidFill>
                          <a:effectLst/>
                          <a:latin typeface="Work Sans "/>
                        </a:rPr>
                        <a:t>Ejemplos prácticos</a:t>
                      </a:r>
                      <a:endParaRPr lang="es-CO" sz="1600" b="1" i="0" u="none" strike="noStrike" dirty="0">
                        <a:solidFill>
                          <a:schemeClr val="tx1">
                            <a:lumMod val="75000"/>
                            <a:lumOff val="25000"/>
                          </a:schemeClr>
                        </a:solidFill>
                        <a:effectLst/>
                        <a:latin typeface="Work Sans "/>
                      </a:endParaRPr>
                    </a:p>
                  </a:txBody>
                  <a:tcPr marL="9525" marR="9525" marT="9525" marB="0" anchor="ctr"/>
                </a:tc>
              </a:tr>
              <a:tr h="1636295">
                <a:tc>
                  <a:txBody>
                    <a:bodyPr/>
                    <a:lstStyle/>
                    <a:p>
                      <a:pPr algn="l" fontAlgn="ctr"/>
                      <a:endParaRPr lang="es-CO" sz="1400" b="1" i="0" u="none" strike="noStrike" dirty="0">
                        <a:solidFill>
                          <a:schemeClr val="tx1">
                            <a:lumMod val="75000"/>
                            <a:lumOff val="25000"/>
                          </a:schemeClr>
                        </a:solidFill>
                        <a:effectLst/>
                        <a:latin typeface="Work Sans "/>
                      </a:endParaRPr>
                    </a:p>
                  </a:txBody>
                  <a:tcPr marL="9525" marR="9525" marT="9525" marB="0" anchor="ctr"/>
                </a:tc>
                <a:tc>
                  <a:txBody>
                    <a:bodyPr/>
                    <a:lstStyle/>
                    <a:p>
                      <a:pPr algn="l" fontAlgn="ctr"/>
                      <a:endParaRPr lang="es-MX" sz="1400" b="0" i="0" u="none" strike="noStrike" dirty="0">
                        <a:solidFill>
                          <a:schemeClr val="tx1">
                            <a:lumMod val="75000"/>
                            <a:lumOff val="25000"/>
                          </a:schemeClr>
                        </a:solidFill>
                        <a:effectLst/>
                        <a:latin typeface="Work Sans "/>
                      </a:endParaRPr>
                    </a:p>
                  </a:txBody>
                  <a:tcPr marL="9525" marR="9525" marT="9525" marB="0" anchor="ctr"/>
                </a:tc>
                <a:tc>
                  <a:txBody>
                    <a:bodyPr/>
                    <a:lstStyle/>
                    <a:p>
                      <a:pPr marL="285750" indent="-189230" algn="l" fontAlgn="ctr">
                        <a:buFont typeface="Arial" panose="020B0604020202020204" pitchFamily="34" charset="0"/>
                        <a:buChar char="•"/>
                      </a:pPr>
                      <a:endParaRPr lang="es-MX" sz="1400" b="0" i="0" u="none" strike="noStrike" dirty="0">
                        <a:solidFill>
                          <a:schemeClr val="tx1">
                            <a:lumMod val="75000"/>
                            <a:lumOff val="25000"/>
                          </a:schemeClr>
                        </a:solidFill>
                        <a:effectLst/>
                        <a:latin typeface="Work Sans "/>
                      </a:endParaRPr>
                    </a:p>
                  </a:txBody>
                  <a:tcPr marL="9525" marR="9525" marT="9525" marB="0" anchor="ctr"/>
                </a:tc>
                <a:tc>
                  <a:txBody>
                    <a:bodyPr/>
                    <a:lstStyle/>
                    <a:p>
                      <a:pPr marL="285750" indent="-189230" algn="l" fontAlgn="ctr">
                        <a:buFont typeface="Arial" panose="020B0604020202020204" pitchFamily="34" charset="0"/>
                        <a:buChar char="•"/>
                      </a:pPr>
                      <a:endParaRPr lang="es-MX" sz="1400" b="0" i="0" u="none" strike="noStrike" dirty="0">
                        <a:solidFill>
                          <a:schemeClr val="tx1">
                            <a:lumMod val="75000"/>
                            <a:lumOff val="25000"/>
                          </a:schemeClr>
                        </a:solidFill>
                        <a:effectLst/>
                        <a:latin typeface="Work Sans "/>
                      </a:endParaRPr>
                    </a:p>
                  </a:txBody>
                  <a:tcPr marL="9525" marR="9525" marT="9525" marB="0" anchor="ctr"/>
                </a:tc>
              </a:tr>
              <a:tr h="1636295">
                <a:tc>
                  <a:txBody>
                    <a:bodyPr/>
                    <a:lstStyle/>
                    <a:p>
                      <a:pPr algn="l" fontAlgn="ctr"/>
                      <a:endParaRPr lang="es-CO" sz="1400" b="1" i="0" u="none" strike="noStrike" dirty="0">
                        <a:solidFill>
                          <a:schemeClr val="tx1">
                            <a:lumMod val="75000"/>
                            <a:lumOff val="25000"/>
                          </a:schemeClr>
                        </a:solidFill>
                        <a:effectLst/>
                        <a:latin typeface="Work Sans "/>
                      </a:endParaRPr>
                    </a:p>
                  </a:txBody>
                  <a:tcPr marL="9525" marR="9525" marT="9525" marB="0" anchor="ctr"/>
                </a:tc>
                <a:tc>
                  <a:txBody>
                    <a:bodyPr/>
                    <a:lstStyle/>
                    <a:p>
                      <a:pPr algn="l" fontAlgn="ctr"/>
                      <a:endParaRPr lang="es-MX" sz="1400" b="0" i="0" u="none" strike="noStrike" dirty="0">
                        <a:solidFill>
                          <a:schemeClr val="tx1">
                            <a:lumMod val="75000"/>
                            <a:lumOff val="25000"/>
                          </a:schemeClr>
                        </a:solidFill>
                        <a:effectLst/>
                        <a:latin typeface="Work Sans "/>
                      </a:endParaRPr>
                    </a:p>
                  </a:txBody>
                  <a:tcPr marL="9525" marR="9525" marT="9525" marB="0" anchor="ctr"/>
                </a:tc>
                <a:tc>
                  <a:txBody>
                    <a:bodyPr/>
                    <a:lstStyle/>
                    <a:p>
                      <a:pPr marL="285750" indent="-189230" algn="l" fontAlgn="ctr">
                        <a:buFont typeface="Arial" panose="020B0604020202020204" pitchFamily="34" charset="0"/>
                        <a:buChar char="•"/>
                      </a:pPr>
                      <a:endParaRPr lang="es-MX" sz="1400" b="0" i="0" u="none" strike="noStrike" dirty="0">
                        <a:solidFill>
                          <a:schemeClr val="tx1">
                            <a:lumMod val="75000"/>
                            <a:lumOff val="25000"/>
                          </a:schemeClr>
                        </a:solidFill>
                        <a:effectLst/>
                        <a:latin typeface="Work Sans "/>
                      </a:endParaRPr>
                    </a:p>
                  </a:txBody>
                  <a:tcPr marL="9525" marR="9525" marT="9525" marB="0" anchor="ctr"/>
                </a:tc>
                <a:tc>
                  <a:txBody>
                    <a:bodyPr/>
                    <a:lstStyle/>
                    <a:p>
                      <a:pPr marL="285750" indent="-189230" algn="l" fontAlgn="ctr">
                        <a:buFont typeface="Arial" panose="020B0604020202020204" pitchFamily="34" charset="0"/>
                        <a:buChar char="•"/>
                      </a:pPr>
                      <a:endParaRPr lang="es-MX" sz="1400" b="0" i="0" u="none" strike="noStrike" dirty="0">
                        <a:solidFill>
                          <a:schemeClr val="tx1">
                            <a:lumMod val="75000"/>
                            <a:lumOff val="25000"/>
                          </a:schemeClr>
                        </a:solidFill>
                        <a:effectLst/>
                        <a:latin typeface="Work Sans "/>
                      </a:endParaRPr>
                    </a:p>
                  </a:txBody>
                  <a:tcPr marL="9525" marR="9525" marT="9525" marB="0" anchor="ctr"/>
                </a:tc>
              </a:tr>
              <a:tr h="1636295">
                <a:tc>
                  <a:txBody>
                    <a:bodyPr/>
                    <a:lstStyle/>
                    <a:p>
                      <a:pPr algn="l" fontAlgn="ctr"/>
                      <a:endParaRPr lang="es-CO" sz="1400" b="1" i="0" u="none" strike="noStrike" dirty="0">
                        <a:solidFill>
                          <a:schemeClr val="tx1">
                            <a:lumMod val="75000"/>
                            <a:lumOff val="25000"/>
                          </a:schemeClr>
                        </a:solidFill>
                        <a:effectLst/>
                        <a:latin typeface="Work Sans "/>
                      </a:endParaRPr>
                    </a:p>
                  </a:txBody>
                  <a:tcPr marL="9525" marR="9525" marT="9525" marB="0" anchor="ctr"/>
                </a:tc>
                <a:tc>
                  <a:txBody>
                    <a:bodyPr/>
                    <a:lstStyle/>
                    <a:p>
                      <a:pPr algn="l" fontAlgn="ctr"/>
                      <a:endParaRPr lang="es-MX" sz="1400" b="0" i="0" u="none" strike="noStrike">
                        <a:solidFill>
                          <a:schemeClr val="tx1">
                            <a:lumMod val="75000"/>
                            <a:lumOff val="25000"/>
                          </a:schemeClr>
                        </a:solidFill>
                        <a:effectLst/>
                        <a:latin typeface="Work Sans "/>
                      </a:endParaRPr>
                    </a:p>
                  </a:txBody>
                  <a:tcPr marL="9525" marR="9525" marT="9525" marB="0" anchor="ctr"/>
                </a:tc>
                <a:tc>
                  <a:txBody>
                    <a:bodyPr/>
                    <a:lstStyle/>
                    <a:p>
                      <a:pPr marL="285750" indent="-189230" algn="l" fontAlgn="ctr">
                        <a:buFont typeface="Arial" panose="020B0604020202020204" pitchFamily="34" charset="0"/>
                        <a:buChar char="•"/>
                      </a:pPr>
                      <a:endParaRPr lang="es-MX" sz="1400" b="0" i="0" u="none" strike="noStrike" dirty="0">
                        <a:solidFill>
                          <a:schemeClr val="tx1">
                            <a:lumMod val="75000"/>
                            <a:lumOff val="25000"/>
                          </a:schemeClr>
                        </a:solidFill>
                        <a:effectLst/>
                        <a:latin typeface="Work Sans "/>
                      </a:endParaRPr>
                    </a:p>
                  </a:txBody>
                  <a:tcPr marL="9525" marR="9525" marT="9525" marB="0" anchor="ctr"/>
                </a:tc>
                <a:tc>
                  <a:txBody>
                    <a:bodyPr/>
                    <a:lstStyle/>
                    <a:p>
                      <a:pPr marL="285750" indent="-189230" algn="l" fontAlgn="ctr">
                        <a:buFont typeface="Arial" panose="020B0604020202020204" pitchFamily="34" charset="0"/>
                        <a:buChar char="•"/>
                      </a:pPr>
                      <a:endParaRPr lang="es-MX" sz="1400" b="0" i="0" u="none" strike="noStrike" dirty="0">
                        <a:solidFill>
                          <a:schemeClr val="tx1">
                            <a:lumMod val="75000"/>
                            <a:lumOff val="25000"/>
                          </a:schemeClr>
                        </a:solidFill>
                        <a:effectLst/>
                        <a:latin typeface="Work Sans "/>
                      </a:endParaRPr>
                    </a:p>
                  </a:txBody>
                  <a:tcPr marL="9525" marR="9525" marT="9525" marB="0" anchor="ct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aphicFrame>
        <p:nvGraphicFramePr>
          <p:cNvPr id="6" name="Tabla 5"/>
          <p:cNvGraphicFramePr>
            <a:graphicFrameLocks noGrp="1"/>
          </p:cNvGraphicFramePr>
          <p:nvPr/>
        </p:nvGraphicFramePr>
        <p:xfrm>
          <a:off x="344906" y="1106905"/>
          <a:ext cx="11502188" cy="5454317"/>
        </p:xfrm>
        <a:graphic>
          <a:graphicData uri="http://schemas.openxmlformats.org/drawingml/2006/table">
            <a:tbl>
              <a:tblPr>
                <a:tableStyleId>{E8B1032C-EA38-4F05-BA0D-38AFFFC7BED3}</a:tableStyleId>
              </a:tblPr>
              <a:tblGrid>
                <a:gridCol w="2875547"/>
                <a:gridCol w="2875547"/>
                <a:gridCol w="2875547"/>
                <a:gridCol w="2875547"/>
              </a:tblGrid>
              <a:tr h="545432">
                <a:tc>
                  <a:txBody>
                    <a:bodyPr/>
                    <a:lstStyle/>
                    <a:p>
                      <a:pPr algn="ctr" fontAlgn="ctr"/>
                      <a:r>
                        <a:rPr lang="es-CO" sz="1600" b="1" u="none" strike="noStrike" dirty="0">
                          <a:solidFill>
                            <a:schemeClr val="tx1">
                              <a:lumMod val="75000"/>
                              <a:lumOff val="25000"/>
                            </a:schemeClr>
                          </a:solidFill>
                          <a:effectLst/>
                          <a:latin typeface="Work Sans "/>
                        </a:rPr>
                        <a:t>Habilidad</a:t>
                      </a:r>
                      <a:endParaRPr lang="es-CO" sz="1600" b="1" i="0" u="none" strike="noStrike" dirty="0">
                        <a:solidFill>
                          <a:schemeClr val="tx1">
                            <a:lumMod val="75000"/>
                            <a:lumOff val="25000"/>
                          </a:schemeClr>
                        </a:solidFill>
                        <a:effectLst/>
                        <a:latin typeface="Work Sans "/>
                      </a:endParaRPr>
                    </a:p>
                  </a:txBody>
                  <a:tcPr marL="9525" marR="9525" marT="9525" marB="0" anchor="ctr"/>
                </a:tc>
                <a:tc>
                  <a:txBody>
                    <a:bodyPr/>
                    <a:lstStyle/>
                    <a:p>
                      <a:pPr algn="ctr" fontAlgn="ctr"/>
                      <a:r>
                        <a:rPr lang="es-CO" sz="1600" b="1" u="none" strike="noStrike" dirty="0">
                          <a:solidFill>
                            <a:schemeClr val="tx1">
                              <a:lumMod val="75000"/>
                              <a:lumOff val="25000"/>
                            </a:schemeClr>
                          </a:solidFill>
                          <a:effectLst/>
                          <a:latin typeface="Work Sans "/>
                        </a:rPr>
                        <a:t>Definición</a:t>
                      </a:r>
                      <a:endParaRPr lang="es-CO" sz="1600" b="1" i="0" u="none" strike="noStrike" dirty="0">
                        <a:solidFill>
                          <a:schemeClr val="tx1">
                            <a:lumMod val="75000"/>
                            <a:lumOff val="25000"/>
                          </a:schemeClr>
                        </a:solidFill>
                        <a:effectLst/>
                        <a:latin typeface="Work Sans "/>
                      </a:endParaRPr>
                    </a:p>
                  </a:txBody>
                  <a:tcPr marL="9525" marR="9525" marT="9525" marB="0" anchor="ctr"/>
                </a:tc>
                <a:tc>
                  <a:txBody>
                    <a:bodyPr/>
                    <a:lstStyle/>
                    <a:p>
                      <a:pPr algn="ctr" fontAlgn="ctr"/>
                      <a:r>
                        <a:rPr lang="es-CO" sz="1600" b="1" u="none" strike="noStrike" dirty="0">
                          <a:solidFill>
                            <a:schemeClr val="tx1">
                              <a:lumMod val="75000"/>
                              <a:lumOff val="25000"/>
                            </a:schemeClr>
                          </a:solidFill>
                          <a:effectLst/>
                          <a:latin typeface="Work Sans "/>
                        </a:rPr>
                        <a:t>Importancia para los emprendedores</a:t>
                      </a:r>
                      <a:endParaRPr lang="es-CO" sz="1600" b="1" i="0" u="none" strike="noStrike" dirty="0">
                        <a:solidFill>
                          <a:schemeClr val="tx1">
                            <a:lumMod val="75000"/>
                            <a:lumOff val="25000"/>
                          </a:schemeClr>
                        </a:solidFill>
                        <a:effectLst/>
                        <a:latin typeface="Work Sans "/>
                      </a:endParaRPr>
                    </a:p>
                  </a:txBody>
                  <a:tcPr marL="9525" marR="9525" marT="9525" marB="0" anchor="ctr"/>
                </a:tc>
                <a:tc>
                  <a:txBody>
                    <a:bodyPr/>
                    <a:lstStyle/>
                    <a:p>
                      <a:pPr algn="ctr" fontAlgn="ctr"/>
                      <a:r>
                        <a:rPr lang="es-CO" sz="1600" b="1" u="none" strike="noStrike" dirty="0">
                          <a:solidFill>
                            <a:schemeClr val="tx1">
                              <a:lumMod val="75000"/>
                              <a:lumOff val="25000"/>
                            </a:schemeClr>
                          </a:solidFill>
                          <a:effectLst/>
                          <a:latin typeface="Work Sans "/>
                        </a:rPr>
                        <a:t>Ejemplos prácticos</a:t>
                      </a:r>
                      <a:endParaRPr lang="es-CO" sz="1600" b="1" i="0" u="none" strike="noStrike" dirty="0">
                        <a:solidFill>
                          <a:schemeClr val="tx1">
                            <a:lumMod val="75000"/>
                            <a:lumOff val="25000"/>
                          </a:schemeClr>
                        </a:solidFill>
                        <a:effectLst/>
                        <a:latin typeface="Work Sans "/>
                      </a:endParaRPr>
                    </a:p>
                  </a:txBody>
                  <a:tcPr marL="9525" marR="9525" marT="9525" marB="0" anchor="ctr"/>
                </a:tc>
              </a:tr>
              <a:tr h="1636295">
                <a:tc>
                  <a:txBody>
                    <a:bodyPr/>
                    <a:lstStyle/>
                    <a:p>
                      <a:pPr algn="l" fontAlgn="ctr"/>
                      <a:endParaRPr lang="es-CO" sz="1400" b="1" i="0" u="none" strike="noStrike" dirty="0">
                        <a:solidFill>
                          <a:schemeClr val="tx1">
                            <a:lumMod val="75000"/>
                            <a:lumOff val="25000"/>
                          </a:schemeClr>
                        </a:solidFill>
                        <a:effectLst/>
                        <a:latin typeface="Work Sans "/>
                      </a:endParaRPr>
                    </a:p>
                  </a:txBody>
                  <a:tcPr marL="9525" marR="9525" marT="9525" marB="0" anchor="ctr"/>
                </a:tc>
                <a:tc>
                  <a:txBody>
                    <a:bodyPr/>
                    <a:lstStyle/>
                    <a:p>
                      <a:pPr algn="l" fontAlgn="ctr"/>
                      <a:endParaRPr lang="es-MX" sz="1400" b="0" i="0" u="none" strike="noStrike" dirty="0">
                        <a:solidFill>
                          <a:schemeClr val="tx1">
                            <a:lumMod val="75000"/>
                            <a:lumOff val="25000"/>
                          </a:schemeClr>
                        </a:solidFill>
                        <a:effectLst/>
                        <a:latin typeface="Work Sans "/>
                      </a:endParaRPr>
                    </a:p>
                  </a:txBody>
                  <a:tcPr marL="9525" marR="9525" marT="9525" marB="0" anchor="ctr"/>
                </a:tc>
                <a:tc>
                  <a:txBody>
                    <a:bodyPr/>
                    <a:lstStyle/>
                    <a:p>
                      <a:pPr marL="285750" indent="-189230" algn="l" fontAlgn="ctr">
                        <a:buFont typeface="Arial" panose="020B0604020202020204" pitchFamily="34" charset="0"/>
                        <a:buChar char="•"/>
                      </a:pPr>
                      <a:endParaRPr lang="es-MX" sz="1400" b="0" i="0" u="none" strike="noStrike" dirty="0">
                        <a:solidFill>
                          <a:schemeClr val="tx1">
                            <a:lumMod val="75000"/>
                            <a:lumOff val="25000"/>
                          </a:schemeClr>
                        </a:solidFill>
                        <a:effectLst/>
                        <a:latin typeface="Work Sans "/>
                      </a:endParaRPr>
                    </a:p>
                  </a:txBody>
                  <a:tcPr marL="9525" marR="9525" marT="9525" marB="0" anchor="ctr"/>
                </a:tc>
                <a:tc>
                  <a:txBody>
                    <a:bodyPr/>
                    <a:lstStyle/>
                    <a:p>
                      <a:pPr marL="285750" indent="-189230" algn="l" fontAlgn="ctr">
                        <a:buFont typeface="Arial" panose="020B0604020202020204" pitchFamily="34" charset="0"/>
                        <a:buChar char="•"/>
                      </a:pPr>
                      <a:endParaRPr lang="es-MX" sz="1400" b="0" i="0" u="none" strike="noStrike" dirty="0">
                        <a:solidFill>
                          <a:schemeClr val="tx1">
                            <a:lumMod val="75000"/>
                            <a:lumOff val="25000"/>
                          </a:schemeClr>
                        </a:solidFill>
                        <a:effectLst/>
                        <a:latin typeface="Work Sans "/>
                      </a:endParaRPr>
                    </a:p>
                  </a:txBody>
                  <a:tcPr marL="9525" marR="9525" marT="9525" marB="0" anchor="ctr"/>
                </a:tc>
              </a:tr>
              <a:tr h="1636295">
                <a:tc>
                  <a:txBody>
                    <a:bodyPr/>
                    <a:lstStyle/>
                    <a:p>
                      <a:pPr algn="l" fontAlgn="ctr"/>
                      <a:endParaRPr lang="es-CO" sz="1400" b="1" i="0" u="none" strike="noStrike" dirty="0">
                        <a:solidFill>
                          <a:schemeClr val="tx1">
                            <a:lumMod val="75000"/>
                            <a:lumOff val="25000"/>
                          </a:schemeClr>
                        </a:solidFill>
                        <a:effectLst/>
                        <a:latin typeface="Work Sans "/>
                      </a:endParaRPr>
                    </a:p>
                  </a:txBody>
                  <a:tcPr marL="9525" marR="9525" marT="9525" marB="0" anchor="ctr"/>
                </a:tc>
                <a:tc>
                  <a:txBody>
                    <a:bodyPr/>
                    <a:lstStyle/>
                    <a:p>
                      <a:pPr algn="l" fontAlgn="ctr"/>
                      <a:endParaRPr lang="es-MX" sz="1400" b="0" i="0" u="none" strike="noStrike" dirty="0">
                        <a:solidFill>
                          <a:schemeClr val="tx1">
                            <a:lumMod val="75000"/>
                            <a:lumOff val="25000"/>
                          </a:schemeClr>
                        </a:solidFill>
                        <a:effectLst/>
                        <a:latin typeface="Work Sans "/>
                      </a:endParaRPr>
                    </a:p>
                  </a:txBody>
                  <a:tcPr marL="9525" marR="9525" marT="9525" marB="0" anchor="ctr"/>
                </a:tc>
                <a:tc>
                  <a:txBody>
                    <a:bodyPr/>
                    <a:lstStyle/>
                    <a:p>
                      <a:pPr marL="285750" indent="-189230" algn="l" fontAlgn="ctr">
                        <a:buFont typeface="Arial" panose="020B0604020202020204" pitchFamily="34" charset="0"/>
                        <a:buChar char="•"/>
                      </a:pPr>
                      <a:endParaRPr lang="es-MX" sz="1400" b="0" i="0" u="none" strike="noStrike" dirty="0">
                        <a:solidFill>
                          <a:schemeClr val="tx1">
                            <a:lumMod val="75000"/>
                            <a:lumOff val="25000"/>
                          </a:schemeClr>
                        </a:solidFill>
                        <a:effectLst/>
                        <a:latin typeface="Work Sans "/>
                      </a:endParaRPr>
                    </a:p>
                  </a:txBody>
                  <a:tcPr marL="9525" marR="9525" marT="9525" marB="0" anchor="ctr"/>
                </a:tc>
                <a:tc>
                  <a:txBody>
                    <a:bodyPr/>
                    <a:lstStyle/>
                    <a:p>
                      <a:pPr marL="285750" indent="-189230" algn="l" fontAlgn="ctr">
                        <a:buFont typeface="Arial" panose="020B0604020202020204" pitchFamily="34" charset="0"/>
                        <a:buChar char="•"/>
                      </a:pPr>
                      <a:endParaRPr lang="es-MX" sz="1400" b="0" i="0" u="none" strike="noStrike" dirty="0">
                        <a:solidFill>
                          <a:schemeClr val="tx1">
                            <a:lumMod val="75000"/>
                            <a:lumOff val="25000"/>
                          </a:schemeClr>
                        </a:solidFill>
                        <a:effectLst/>
                        <a:latin typeface="Work Sans "/>
                      </a:endParaRPr>
                    </a:p>
                  </a:txBody>
                  <a:tcPr marL="9525" marR="9525" marT="9525" marB="0" anchor="ctr"/>
                </a:tc>
              </a:tr>
              <a:tr h="1636295">
                <a:tc>
                  <a:txBody>
                    <a:bodyPr/>
                    <a:lstStyle/>
                    <a:p>
                      <a:pPr algn="l" fontAlgn="ctr"/>
                      <a:endParaRPr lang="es-CO" sz="1400" b="1" i="0" u="none" strike="noStrike" dirty="0">
                        <a:solidFill>
                          <a:schemeClr val="tx1">
                            <a:lumMod val="75000"/>
                            <a:lumOff val="25000"/>
                          </a:schemeClr>
                        </a:solidFill>
                        <a:effectLst/>
                        <a:latin typeface="Work Sans "/>
                      </a:endParaRPr>
                    </a:p>
                  </a:txBody>
                  <a:tcPr marL="9525" marR="9525" marT="9525" marB="0" anchor="ctr"/>
                </a:tc>
                <a:tc>
                  <a:txBody>
                    <a:bodyPr/>
                    <a:lstStyle/>
                    <a:p>
                      <a:pPr algn="l" fontAlgn="ctr"/>
                      <a:endParaRPr lang="es-MX" sz="1400" b="0" i="0" u="none" strike="noStrike" dirty="0">
                        <a:solidFill>
                          <a:schemeClr val="tx1">
                            <a:lumMod val="75000"/>
                            <a:lumOff val="25000"/>
                          </a:schemeClr>
                        </a:solidFill>
                        <a:effectLst/>
                        <a:latin typeface="Work Sans "/>
                      </a:endParaRPr>
                    </a:p>
                  </a:txBody>
                  <a:tcPr marL="9525" marR="9525" marT="9525" marB="0" anchor="ctr"/>
                </a:tc>
                <a:tc>
                  <a:txBody>
                    <a:bodyPr/>
                    <a:lstStyle/>
                    <a:p>
                      <a:pPr marL="285750" indent="-189230" algn="l" fontAlgn="ctr">
                        <a:buFont typeface="Arial" panose="020B0604020202020204" pitchFamily="34" charset="0"/>
                        <a:buChar char="•"/>
                      </a:pPr>
                      <a:endParaRPr lang="es-MX" sz="1400" b="0" i="0" u="none" strike="noStrike" dirty="0">
                        <a:solidFill>
                          <a:schemeClr val="tx1">
                            <a:lumMod val="75000"/>
                            <a:lumOff val="25000"/>
                          </a:schemeClr>
                        </a:solidFill>
                        <a:effectLst/>
                        <a:latin typeface="Work Sans "/>
                      </a:endParaRPr>
                    </a:p>
                  </a:txBody>
                  <a:tcPr marL="9525" marR="9525" marT="9525" marB="0" anchor="ctr"/>
                </a:tc>
                <a:tc>
                  <a:txBody>
                    <a:bodyPr/>
                    <a:lstStyle/>
                    <a:p>
                      <a:pPr marL="285750" indent="-189230" algn="l" fontAlgn="ctr">
                        <a:buFont typeface="Arial" panose="020B0604020202020204" pitchFamily="34" charset="0"/>
                        <a:buChar char="•"/>
                      </a:pPr>
                      <a:endParaRPr lang="es-MX" sz="1400" b="0" i="0" u="none" strike="noStrike" dirty="0">
                        <a:solidFill>
                          <a:schemeClr val="tx1">
                            <a:lumMod val="75000"/>
                            <a:lumOff val="25000"/>
                          </a:schemeClr>
                        </a:solidFill>
                        <a:effectLst/>
                        <a:latin typeface="Work Sans "/>
                      </a:endParaRPr>
                    </a:p>
                  </a:txBody>
                  <a:tcPr marL="9525" marR="9525" marT="9525" marB="0" anchor="ct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40895" y="124494"/>
            <a:ext cx="10515600" cy="1325563"/>
          </a:xfrm>
        </p:spPr>
        <p:txBody>
          <a:bodyPr/>
          <a:lstStyle/>
          <a:p>
            <a:r>
              <a:rPr lang="es-CO" b="1" dirty="0">
                <a:solidFill>
                  <a:schemeClr val="bg1"/>
                </a:solidFill>
                <a:latin typeface="Work Sans "/>
              </a:rPr>
              <a:t>Para tener en cuenta…</a:t>
            </a:r>
            <a:endParaRPr lang="es-CO" b="1" dirty="0">
              <a:solidFill>
                <a:schemeClr val="bg1"/>
              </a:solidFill>
              <a:latin typeface="Work Sans "/>
            </a:endParaRPr>
          </a:p>
        </p:txBody>
      </p:sp>
      <p:graphicFrame>
        <p:nvGraphicFramePr>
          <p:cNvPr id="5" name="Diagrama 4"/>
          <p:cNvGraphicFramePr/>
          <p:nvPr/>
        </p:nvGraphicFramePr>
        <p:xfrm>
          <a:off x="340895" y="1620252"/>
          <a:ext cx="11498179" cy="523774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5" grpId="0">
        <p:bldAsOne/>
      </p:bldGraphic>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5" name="CuadroTexto 4"/>
          <p:cNvSpPr txBox="1"/>
          <p:nvPr/>
        </p:nvSpPr>
        <p:spPr>
          <a:xfrm>
            <a:off x="1798797" y="1490008"/>
            <a:ext cx="8594405" cy="2862322"/>
          </a:xfrm>
          <a:prstGeom prst="rect">
            <a:avLst/>
          </a:prstGeom>
          <a:noFill/>
        </p:spPr>
        <p:txBody>
          <a:bodyPr wrap="square" rtlCol="0">
            <a:spAutoFit/>
          </a:bodyPr>
          <a:lstStyle/>
          <a:p>
            <a:pPr lvl="0" algn="ctr">
              <a:defRPr/>
            </a:pPr>
            <a:r>
              <a:rPr lang="es-MX" sz="6000" b="1" dirty="0">
                <a:solidFill>
                  <a:schemeClr val="bg1"/>
                </a:solidFill>
                <a:latin typeface="Work Sans Bold Roman" pitchFamily="2" charset="77"/>
              </a:rPr>
              <a:t>Ejercicio Dinámico 1: Autoevaluación de las CEPs</a:t>
            </a:r>
            <a:endParaRPr lang="es-MX" sz="6000" b="1" dirty="0">
              <a:solidFill>
                <a:schemeClr val="bg1"/>
              </a:solidFill>
              <a:latin typeface="Work Sans Bold Roman" pitchFamily="2" charset="77"/>
            </a:endParaRPr>
          </a:p>
        </p:txBody>
      </p:sp>
      <p:cxnSp>
        <p:nvCxnSpPr>
          <p:cNvPr id="6" name="Conector recto 5"/>
          <p:cNvCxnSpPr/>
          <p:nvPr/>
        </p:nvCxnSpPr>
        <p:spPr>
          <a:xfrm>
            <a:off x="3495865" y="4316235"/>
            <a:ext cx="520027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CuadroTexto 2"/>
          <p:cNvSpPr txBox="1"/>
          <p:nvPr/>
        </p:nvSpPr>
        <p:spPr>
          <a:xfrm>
            <a:off x="1798796" y="4767827"/>
            <a:ext cx="8594405" cy="369332"/>
          </a:xfrm>
          <a:prstGeom prst="rect">
            <a:avLst/>
          </a:prstGeom>
          <a:noFill/>
        </p:spPr>
        <p:txBody>
          <a:bodyPr wrap="square">
            <a:spAutoFit/>
          </a:bodyPr>
          <a:lstStyle/>
          <a:p>
            <a:pPr algn="ctr"/>
            <a:r>
              <a:rPr lang="es-MX" dirty="0">
                <a:solidFill>
                  <a:schemeClr val="bg1"/>
                </a:solidFill>
              </a:rPr>
              <a:t>Anexo 1. Autoevaluación</a:t>
            </a:r>
            <a:endParaRPr lang="es-CO"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par>
                          <p:cTn id="21" fill="hold">
                            <p:stCondLst>
                              <p:cond delay="2000"/>
                            </p:stCondLst>
                            <p:childTnLst>
                              <p:par>
                                <p:cTn id="22" presetID="26" presetClass="entr" presetSubtype="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80">
                                          <p:stCondLst>
                                            <p:cond delay="0"/>
                                          </p:stCondLst>
                                        </p:cTn>
                                        <p:tgtEl>
                                          <p:spTgt spid="6"/>
                                        </p:tgtEl>
                                      </p:cBhvr>
                                    </p:animEffect>
                                    <p:anim calcmode="lin" valueType="num">
                                      <p:cBhvr>
                                        <p:cTn id="25"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30" dur="26">
                                          <p:stCondLst>
                                            <p:cond delay="650"/>
                                          </p:stCondLst>
                                        </p:cTn>
                                        <p:tgtEl>
                                          <p:spTgt spid="6"/>
                                        </p:tgtEl>
                                      </p:cBhvr>
                                      <p:to x="100000" y="60000"/>
                                    </p:animScale>
                                    <p:animScale>
                                      <p:cBhvr>
                                        <p:cTn id="31" dur="166" decel="50000">
                                          <p:stCondLst>
                                            <p:cond delay="676"/>
                                          </p:stCondLst>
                                        </p:cTn>
                                        <p:tgtEl>
                                          <p:spTgt spid="6"/>
                                        </p:tgtEl>
                                      </p:cBhvr>
                                      <p:to x="100000" y="100000"/>
                                    </p:animScale>
                                    <p:animScale>
                                      <p:cBhvr>
                                        <p:cTn id="32" dur="26">
                                          <p:stCondLst>
                                            <p:cond delay="1312"/>
                                          </p:stCondLst>
                                        </p:cTn>
                                        <p:tgtEl>
                                          <p:spTgt spid="6"/>
                                        </p:tgtEl>
                                      </p:cBhvr>
                                      <p:to x="100000" y="80000"/>
                                    </p:animScale>
                                    <p:animScale>
                                      <p:cBhvr>
                                        <p:cTn id="33" dur="166" decel="50000">
                                          <p:stCondLst>
                                            <p:cond delay="1338"/>
                                          </p:stCondLst>
                                        </p:cTn>
                                        <p:tgtEl>
                                          <p:spTgt spid="6"/>
                                        </p:tgtEl>
                                      </p:cBhvr>
                                      <p:to x="100000" y="100000"/>
                                    </p:animScale>
                                    <p:animScale>
                                      <p:cBhvr>
                                        <p:cTn id="34" dur="26">
                                          <p:stCondLst>
                                            <p:cond delay="1642"/>
                                          </p:stCondLst>
                                        </p:cTn>
                                        <p:tgtEl>
                                          <p:spTgt spid="6"/>
                                        </p:tgtEl>
                                      </p:cBhvr>
                                      <p:to x="100000" y="90000"/>
                                    </p:animScale>
                                    <p:animScale>
                                      <p:cBhvr>
                                        <p:cTn id="35" dur="166" decel="50000">
                                          <p:stCondLst>
                                            <p:cond delay="1668"/>
                                          </p:stCondLst>
                                        </p:cTn>
                                        <p:tgtEl>
                                          <p:spTgt spid="6"/>
                                        </p:tgtEl>
                                      </p:cBhvr>
                                      <p:to x="100000" y="100000"/>
                                    </p:animScale>
                                    <p:animScale>
                                      <p:cBhvr>
                                        <p:cTn id="36" dur="26">
                                          <p:stCondLst>
                                            <p:cond delay="1808"/>
                                          </p:stCondLst>
                                        </p:cTn>
                                        <p:tgtEl>
                                          <p:spTgt spid="6"/>
                                        </p:tgtEl>
                                      </p:cBhvr>
                                      <p:to x="100000" y="95000"/>
                                    </p:animScale>
                                    <p:animScale>
                                      <p:cBhvr>
                                        <p:cTn id="37" dur="166" decel="50000">
                                          <p:stCondLst>
                                            <p:cond delay="1834"/>
                                          </p:stCondLst>
                                        </p:cTn>
                                        <p:tgtEl>
                                          <p:spTgt spid="6"/>
                                        </p:tgtEl>
                                      </p:cBhvr>
                                      <p:to x="100000" y="100000"/>
                                    </p:animScale>
                                  </p:childTnLst>
                                </p:cTn>
                              </p:par>
                            </p:childTnLst>
                          </p:cTn>
                        </p:par>
                        <p:par>
                          <p:cTn id="38" fill="hold">
                            <p:stCondLst>
                              <p:cond delay="4000"/>
                            </p:stCondLst>
                            <p:childTnLst>
                              <p:par>
                                <p:cTn id="39" presetID="26" presetClass="entr" presetSubtype="0" fill="hold" grpId="0"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wipe(down)">
                                      <p:cBhvr>
                                        <p:cTn id="41" dur="580">
                                          <p:stCondLst>
                                            <p:cond delay="0"/>
                                          </p:stCondLst>
                                        </p:cTn>
                                        <p:tgtEl>
                                          <p:spTgt spid="3"/>
                                        </p:tgtEl>
                                      </p:cBhvr>
                                    </p:animEffect>
                                    <p:anim calcmode="lin" valueType="num">
                                      <p:cBhvr>
                                        <p:cTn id="42"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47" dur="26">
                                          <p:stCondLst>
                                            <p:cond delay="650"/>
                                          </p:stCondLst>
                                        </p:cTn>
                                        <p:tgtEl>
                                          <p:spTgt spid="3"/>
                                        </p:tgtEl>
                                      </p:cBhvr>
                                      <p:to x="100000" y="60000"/>
                                    </p:animScale>
                                    <p:animScale>
                                      <p:cBhvr>
                                        <p:cTn id="48" dur="166" decel="50000">
                                          <p:stCondLst>
                                            <p:cond delay="676"/>
                                          </p:stCondLst>
                                        </p:cTn>
                                        <p:tgtEl>
                                          <p:spTgt spid="3"/>
                                        </p:tgtEl>
                                      </p:cBhvr>
                                      <p:to x="100000" y="100000"/>
                                    </p:animScale>
                                    <p:animScale>
                                      <p:cBhvr>
                                        <p:cTn id="49" dur="26">
                                          <p:stCondLst>
                                            <p:cond delay="1312"/>
                                          </p:stCondLst>
                                        </p:cTn>
                                        <p:tgtEl>
                                          <p:spTgt spid="3"/>
                                        </p:tgtEl>
                                      </p:cBhvr>
                                      <p:to x="100000" y="80000"/>
                                    </p:animScale>
                                    <p:animScale>
                                      <p:cBhvr>
                                        <p:cTn id="50" dur="166" decel="50000">
                                          <p:stCondLst>
                                            <p:cond delay="1338"/>
                                          </p:stCondLst>
                                        </p:cTn>
                                        <p:tgtEl>
                                          <p:spTgt spid="3"/>
                                        </p:tgtEl>
                                      </p:cBhvr>
                                      <p:to x="100000" y="100000"/>
                                    </p:animScale>
                                    <p:animScale>
                                      <p:cBhvr>
                                        <p:cTn id="51" dur="26">
                                          <p:stCondLst>
                                            <p:cond delay="1642"/>
                                          </p:stCondLst>
                                        </p:cTn>
                                        <p:tgtEl>
                                          <p:spTgt spid="3"/>
                                        </p:tgtEl>
                                      </p:cBhvr>
                                      <p:to x="100000" y="90000"/>
                                    </p:animScale>
                                    <p:animScale>
                                      <p:cBhvr>
                                        <p:cTn id="52" dur="166" decel="50000">
                                          <p:stCondLst>
                                            <p:cond delay="1668"/>
                                          </p:stCondLst>
                                        </p:cTn>
                                        <p:tgtEl>
                                          <p:spTgt spid="3"/>
                                        </p:tgtEl>
                                      </p:cBhvr>
                                      <p:to x="100000" y="100000"/>
                                    </p:animScale>
                                    <p:animScale>
                                      <p:cBhvr>
                                        <p:cTn id="53" dur="26">
                                          <p:stCondLst>
                                            <p:cond delay="1808"/>
                                          </p:stCondLst>
                                        </p:cTn>
                                        <p:tgtEl>
                                          <p:spTgt spid="3"/>
                                        </p:tgtEl>
                                      </p:cBhvr>
                                      <p:to x="100000" y="95000"/>
                                    </p:animScale>
                                    <p:animScale>
                                      <p:cBhvr>
                                        <p:cTn id="54"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ítulo 1"/>
          <p:cNvSpPr txBox="1"/>
          <p:nvPr/>
        </p:nvSpPr>
        <p:spPr>
          <a:xfrm>
            <a:off x="344905" y="271192"/>
            <a:ext cx="9815809" cy="741563"/>
          </a:xfrm>
          <a:prstGeom prst="rect">
            <a:avLst/>
          </a:prstGeom>
          <a:ln>
            <a:noFill/>
          </a:ln>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s-CO" sz="3600" b="1" dirty="0">
                <a:solidFill>
                  <a:srgbClr val="4D4D4C"/>
                </a:solidFill>
                <a:latin typeface="Work Sans Bold Roman" pitchFamily="2" charset="77"/>
              </a:rPr>
              <a:t>Autoevaluación de Habilidades </a:t>
            </a:r>
            <a:endParaRPr kumimoji="0" lang="es-CO" sz="3600" b="1" u="none" strike="noStrike" kern="1200" cap="none" spc="0" normalizeH="0" baseline="0" noProof="0" dirty="0">
              <a:ln>
                <a:noFill/>
              </a:ln>
              <a:solidFill>
                <a:srgbClr val="4D4D4C"/>
              </a:solidFill>
              <a:effectLst/>
              <a:uLnTx/>
              <a:uFillTx/>
              <a:latin typeface="Work Sans Bold Roman" pitchFamily="2" charset="77"/>
            </a:endParaRPr>
          </a:p>
        </p:txBody>
      </p:sp>
      <p:sp>
        <p:nvSpPr>
          <p:cNvPr id="9" name="CuadroTexto 8"/>
          <p:cNvSpPr txBox="1"/>
          <p:nvPr/>
        </p:nvSpPr>
        <p:spPr>
          <a:xfrm>
            <a:off x="344905" y="1012755"/>
            <a:ext cx="11237495" cy="923330"/>
          </a:xfrm>
          <a:prstGeom prst="rect">
            <a:avLst/>
          </a:prstGeom>
          <a:noFill/>
        </p:spPr>
        <p:txBody>
          <a:bodyPr wrap="square">
            <a:spAutoFit/>
          </a:bodyPr>
          <a:lstStyle/>
          <a:p>
            <a:r>
              <a:rPr lang="es-MX" dirty="0">
                <a:solidFill>
                  <a:schemeClr val="tx1">
                    <a:lumMod val="75000"/>
                    <a:lumOff val="25000"/>
                  </a:schemeClr>
                </a:solidFill>
                <a:latin typeface="Work Sans "/>
              </a:rPr>
              <a:t>Este ejercicio está diseñado para que los participantes reflexionen sobre sus propias </a:t>
            </a:r>
            <a:r>
              <a:rPr lang="es-MX" dirty="0" err="1">
                <a:solidFill>
                  <a:schemeClr val="tx1">
                    <a:lumMod val="75000"/>
                    <a:lumOff val="25000"/>
                  </a:schemeClr>
                </a:solidFill>
                <a:latin typeface="Work Sans "/>
              </a:rPr>
              <a:t>Ceps</a:t>
            </a:r>
            <a:r>
              <a:rPr lang="es-MX" dirty="0">
                <a:solidFill>
                  <a:schemeClr val="tx1">
                    <a:lumMod val="75000"/>
                    <a:lumOff val="25000"/>
                  </a:schemeClr>
                </a:solidFill>
                <a:latin typeface="Work Sans "/>
              </a:rPr>
              <a:t>  y puedan identificar cuáles tienen más fortalecidas y cuáles necesitan desarrollar más. La autoevaluación es un paso crucial para el crecimiento personal y profesional.</a:t>
            </a:r>
            <a:endParaRPr lang="es-MX" dirty="0">
              <a:solidFill>
                <a:schemeClr val="tx1">
                  <a:lumMod val="75000"/>
                  <a:lumOff val="25000"/>
                </a:schemeClr>
              </a:solidFill>
              <a:latin typeface="Work Sans "/>
            </a:endParaRPr>
          </a:p>
        </p:txBody>
      </p:sp>
      <p:graphicFrame>
        <p:nvGraphicFramePr>
          <p:cNvPr id="12" name="Diagrama 11"/>
          <p:cNvGraphicFramePr/>
          <p:nvPr/>
        </p:nvGraphicFramePr>
        <p:xfrm>
          <a:off x="152400" y="1636295"/>
          <a:ext cx="11887199" cy="591652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par>
                          <p:cTn id="8" fill="hold">
                            <p:stCondLst>
                              <p:cond delay="2000"/>
                            </p:stCondLst>
                            <p:childTnLst>
                              <p:par>
                                <p:cTn id="9" presetID="6" presetClass="entr" presetSubtype="16"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circle(in)">
                                      <p:cBhvr>
                                        <p:cTn id="11" dur="2000"/>
                                        <p:tgtEl>
                                          <p:spTgt spid="9"/>
                                        </p:tgtEl>
                                      </p:cBhvr>
                                    </p:animEffect>
                                  </p:childTnLst>
                                </p:cTn>
                              </p:par>
                            </p:childTnLst>
                          </p:cTn>
                        </p:par>
                        <p:par>
                          <p:cTn id="12" fill="hold">
                            <p:stCondLst>
                              <p:cond delay="4000"/>
                            </p:stCondLst>
                            <p:childTnLst>
                              <p:par>
                                <p:cTn id="13" presetID="6" presetClass="entr" presetSubtype="16"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circle(in)">
                                      <p:cBhvr>
                                        <p:cTn id="15"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Graphic spid="12" grpId="0">
        <p:bldAsOne/>
      </p:bldGraphic>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5" name="CuadroTexto 4"/>
          <p:cNvSpPr txBox="1"/>
          <p:nvPr/>
        </p:nvSpPr>
        <p:spPr>
          <a:xfrm>
            <a:off x="1798797" y="1490008"/>
            <a:ext cx="8594405" cy="1938992"/>
          </a:xfrm>
          <a:prstGeom prst="rect">
            <a:avLst/>
          </a:prstGeom>
          <a:noFill/>
        </p:spPr>
        <p:txBody>
          <a:bodyPr wrap="square" rtlCol="0">
            <a:spAutoFit/>
          </a:bodyPr>
          <a:lstStyle/>
          <a:p>
            <a:pPr lvl="0" algn="ctr">
              <a:defRPr/>
            </a:pPr>
            <a:r>
              <a:rPr lang="es-MX" sz="6000" b="1" dirty="0">
                <a:solidFill>
                  <a:schemeClr val="bg1"/>
                </a:solidFill>
                <a:latin typeface="Work Sans Bold Roman" pitchFamily="2" charset="77"/>
              </a:rPr>
              <a:t>Desarrollo y Fortalecimiento de CEPS</a:t>
            </a:r>
            <a:endParaRPr lang="es-MX" sz="6000" b="1" dirty="0">
              <a:solidFill>
                <a:schemeClr val="bg1"/>
              </a:solidFill>
              <a:latin typeface="Work Sans Bold Roman" pitchFamily="2" charset="77"/>
            </a:endParaRPr>
          </a:p>
        </p:txBody>
      </p:sp>
      <p:cxnSp>
        <p:nvCxnSpPr>
          <p:cNvPr id="6" name="Conector recto 5"/>
          <p:cNvCxnSpPr/>
          <p:nvPr/>
        </p:nvCxnSpPr>
        <p:spPr>
          <a:xfrm>
            <a:off x="3495865" y="4316235"/>
            <a:ext cx="520027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CuadroTexto 2"/>
          <p:cNvSpPr txBox="1"/>
          <p:nvPr/>
        </p:nvSpPr>
        <p:spPr>
          <a:xfrm>
            <a:off x="1798796" y="4767827"/>
            <a:ext cx="8594405" cy="1200329"/>
          </a:xfrm>
          <a:prstGeom prst="rect">
            <a:avLst/>
          </a:prstGeom>
          <a:noFill/>
        </p:spPr>
        <p:txBody>
          <a:bodyPr wrap="square">
            <a:spAutoFit/>
          </a:bodyPr>
          <a:lstStyle/>
          <a:p>
            <a:pPr algn="ctr"/>
            <a:r>
              <a:rPr lang="es-MX" dirty="0">
                <a:solidFill>
                  <a:schemeClr val="bg1"/>
                </a:solidFill>
              </a:rPr>
              <a:t>En esta sección, exploraremos estrategias y técnicas específicas que los emprendedores pueden utilizar para desarrollar y fortalecer sus habilidades blandas. Estas prácticas no solo mejoran la efectividad personal y profesional, sino que también contribuyen al éxito y crecimiento sostenible de sus negocios.</a:t>
            </a:r>
            <a:endParaRPr lang="es-CO"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aphicFrame>
        <p:nvGraphicFramePr>
          <p:cNvPr id="4" name="Diagrama 3"/>
          <p:cNvGraphicFramePr/>
          <p:nvPr/>
        </p:nvGraphicFramePr>
        <p:xfrm>
          <a:off x="617621" y="240633"/>
          <a:ext cx="10676021" cy="64810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p:cNvPicPr>
            <a:picLocks noChangeAspect="1"/>
          </p:cNvPicPr>
          <p:nvPr/>
        </p:nvPicPr>
        <p:blipFill>
          <a:blip r:embed="rId1"/>
          <a:stretch>
            <a:fillRect/>
          </a:stretch>
        </p:blipFill>
        <p:spPr>
          <a:xfrm>
            <a:off x="2875142" y="945567"/>
            <a:ext cx="6230758" cy="413941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aphicFrame>
        <p:nvGraphicFramePr>
          <p:cNvPr id="4" name="Diagrama 3"/>
          <p:cNvGraphicFramePr/>
          <p:nvPr/>
        </p:nvGraphicFramePr>
        <p:xfrm>
          <a:off x="208546" y="336884"/>
          <a:ext cx="11566359" cy="638475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aphicFrame>
        <p:nvGraphicFramePr>
          <p:cNvPr id="4" name="Diagrama 3"/>
          <p:cNvGraphicFramePr/>
          <p:nvPr/>
        </p:nvGraphicFramePr>
        <p:xfrm>
          <a:off x="208546" y="336884"/>
          <a:ext cx="11566359" cy="638475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40895" y="124494"/>
            <a:ext cx="10515600" cy="1325563"/>
          </a:xfrm>
        </p:spPr>
        <p:txBody>
          <a:bodyPr/>
          <a:lstStyle/>
          <a:p>
            <a:r>
              <a:rPr lang="es-CO" b="1" dirty="0">
                <a:solidFill>
                  <a:schemeClr val="bg1"/>
                </a:solidFill>
                <a:latin typeface="Work Sans "/>
              </a:rPr>
              <a:t>Para tener en cuenta…</a:t>
            </a:r>
            <a:endParaRPr lang="es-CO" b="1" dirty="0">
              <a:solidFill>
                <a:schemeClr val="bg1"/>
              </a:solidFill>
              <a:latin typeface="Work Sans "/>
            </a:endParaRPr>
          </a:p>
        </p:txBody>
      </p:sp>
      <p:graphicFrame>
        <p:nvGraphicFramePr>
          <p:cNvPr id="4" name="Diagrama 3"/>
          <p:cNvGraphicFramePr/>
          <p:nvPr/>
        </p:nvGraphicFramePr>
        <p:xfrm>
          <a:off x="545432" y="1450056"/>
          <a:ext cx="15095621" cy="540794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randombar(horizontal)">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4" grpId="0">
        <p:bldAsOne/>
      </p:bldGraphic>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5" name="CuadroTexto 4"/>
          <p:cNvSpPr txBox="1"/>
          <p:nvPr/>
        </p:nvSpPr>
        <p:spPr>
          <a:xfrm>
            <a:off x="1798797" y="1490008"/>
            <a:ext cx="8594405" cy="2862322"/>
          </a:xfrm>
          <a:prstGeom prst="rect">
            <a:avLst/>
          </a:prstGeom>
          <a:noFill/>
        </p:spPr>
        <p:txBody>
          <a:bodyPr wrap="square" rtlCol="0">
            <a:spAutoFit/>
          </a:bodyPr>
          <a:lstStyle/>
          <a:p>
            <a:pPr lvl="0" algn="ctr">
              <a:defRPr/>
            </a:pPr>
            <a:r>
              <a:rPr lang="es-MX" sz="6000" b="1" dirty="0">
                <a:solidFill>
                  <a:schemeClr val="bg1"/>
                </a:solidFill>
                <a:latin typeface="Work Sans Bold Roman" pitchFamily="2" charset="77"/>
              </a:rPr>
              <a:t>Ejercicio Dinámico 2: Role-</a:t>
            </a:r>
            <a:r>
              <a:rPr lang="es-MX" sz="6000" b="1" dirty="0" err="1">
                <a:solidFill>
                  <a:schemeClr val="bg1"/>
                </a:solidFill>
                <a:latin typeface="Work Sans Bold Roman" pitchFamily="2" charset="77"/>
              </a:rPr>
              <a:t>Playing</a:t>
            </a:r>
            <a:r>
              <a:rPr lang="es-MX" sz="6000" b="1" dirty="0">
                <a:solidFill>
                  <a:schemeClr val="bg1"/>
                </a:solidFill>
                <a:latin typeface="Work Sans Bold Roman" pitchFamily="2" charset="77"/>
              </a:rPr>
              <a:t> en Situaciones Emprendedoras.</a:t>
            </a:r>
            <a:endParaRPr lang="es-MX" sz="6000" b="1" dirty="0">
              <a:solidFill>
                <a:schemeClr val="bg1"/>
              </a:solidFill>
              <a:latin typeface="Work Sans Bold Roman" pitchFamily="2" charset="77"/>
            </a:endParaRPr>
          </a:p>
        </p:txBody>
      </p:sp>
      <p:cxnSp>
        <p:nvCxnSpPr>
          <p:cNvPr id="6" name="Conector recto 5"/>
          <p:cNvCxnSpPr/>
          <p:nvPr/>
        </p:nvCxnSpPr>
        <p:spPr>
          <a:xfrm>
            <a:off x="3495865" y="4316235"/>
            <a:ext cx="520027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CuadroTexto 2"/>
          <p:cNvSpPr txBox="1"/>
          <p:nvPr/>
        </p:nvSpPr>
        <p:spPr>
          <a:xfrm>
            <a:off x="1798796" y="4767827"/>
            <a:ext cx="8594405" cy="369332"/>
          </a:xfrm>
          <a:prstGeom prst="rect">
            <a:avLst/>
          </a:prstGeom>
          <a:noFill/>
        </p:spPr>
        <p:txBody>
          <a:bodyPr wrap="square">
            <a:spAutoFit/>
          </a:bodyPr>
          <a:lstStyle/>
          <a:p>
            <a:pPr algn="ctr"/>
            <a:r>
              <a:rPr lang="es-MX" dirty="0">
                <a:solidFill>
                  <a:schemeClr val="bg1"/>
                </a:solidFill>
              </a:rPr>
              <a:t>Anexo 2. Role – </a:t>
            </a:r>
            <a:r>
              <a:rPr lang="es-MX" dirty="0" err="1">
                <a:solidFill>
                  <a:schemeClr val="bg1"/>
                </a:solidFill>
              </a:rPr>
              <a:t>Playing</a:t>
            </a:r>
            <a:r>
              <a:rPr lang="es-MX" dirty="0">
                <a:solidFill>
                  <a:schemeClr val="bg1"/>
                </a:solidFill>
              </a:rPr>
              <a:t> Habilidades Blandas</a:t>
            </a:r>
            <a:endParaRPr lang="es-MX"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CuadroTexto 2"/>
          <p:cNvSpPr txBox="1"/>
          <p:nvPr/>
        </p:nvSpPr>
        <p:spPr>
          <a:xfrm>
            <a:off x="344905" y="1447851"/>
            <a:ext cx="10804358" cy="4801314"/>
          </a:xfrm>
          <a:prstGeom prst="rect">
            <a:avLst/>
          </a:prstGeom>
          <a:noFill/>
        </p:spPr>
        <p:txBody>
          <a:bodyPr wrap="square">
            <a:spAutoFit/>
          </a:bodyPr>
          <a:lstStyle/>
          <a:p>
            <a:r>
              <a:rPr lang="es-CO" sz="1800" kern="100" dirty="0">
                <a:effectLst/>
                <a:latin typeface="Aptos" panose="020B0004020202020204" pitchFamily="34" charset="0"/>
                <a:ea typeface="DengXian" panose="02010600030101010101" pitchFamily="2" charset="-122"/>
                <a:cs typeface="Times New Roman" panose="02020603050405020304" pitchFamily="18" charset="0"/>
              </a:rPr>
              <a:t>Este ejercicio está diseñado para que los participantes practiquen y apliquen las habilidades blandas clave en situaciones simuladas de la vida real emprendedora. El role-</a:t>
            </a:r>
            <a:r>
              <a:rPr lang="es-CO" sz="1800" kern="100" dirty="0" err="1">
                <a:effectLst/>
                <a:latin typeface="Aptos" panose="020B0004020202020204" pitchFamily="34" charset="0"/>
                <a:ea typeface="DengXian" panose="02010600030101010101" pitchFamily="2" charset="-122"/>
                <a:cs typeface="Times New Roman" panose="02020603050405020304" pitchFamily="18" charset="0"/>
              </a:rPr>
              <a:t>playing</a:t>
            </a:r>
            <a:r>
              <a:rPr lang="es-CO" sz="1800" kern="100" dirty="0">
                <a:effectLst/>
                <a:latin typeface="Aptos" panose="020B0004020202020204" pitchFamily="34" charset="0"/>
                <a:ea typeface="DengXian" panose="02010600030101010101" pitchFamily="2" charset="-122"/>
                <a:cs typeface="Times New Roman" panose="02020603050405020304" pitchFamily="18" charset="0"/>
              </a:rPr>
              <a:t> proporciona un ambiente seguro y controlado para experimentar, recibir feedback y mejorar.</a:t>
            </a:r>
            <a:endParaRPr lang="es-CO" sz="1800" kern="100" dirty="0">
              <a:effectLst/>
              <a:latin typeface="Aptos" panose="020B0004020202020204" pitchFamily="34" charset="0"/>
              <a:ea typeface="DengXian" panose="02010600030101010101" pitchFamily="2" charset="-122"/>
              <a:cs typeface="Times New Roman" panose="02020603050405020304" pitchFamily="18" charset="0"/>
            </a:endParaRPr>
          </a:p>
          <a:p>
            <a:endParaRPr lang="es-MX" b="1" dirty="0">
              <a:solidFill>
                <a:srgbClr val="4D4D4C"/>
              </a:solidFill>
              <a:latin typeface="Work Sans "/>
            </a:endParaRPr>
          </a:p>
          <a:p>
            <a:r>
              <a:rPr lang="es-MX" b="1" dirty="0">
                <a:solidFill>
                  <a:srgbClr val="4D4D4C"/>
                </a:solidFill>
                <a:latin typeface="Work Sans "/>
              </a:rPr>
              <a:t>Materiales Necesarios:</a:t>
            </a:r>
            <a:endParaRPr lang="es-MX" b="1" dirty="0">
              <a:solidFill>
                <a:srgbClr val="4D4D4C"/>
              </a:solidFill>
              <a:latin typeface="Work Sans "/>
            </a:endParaRPr>
          </a:p>
          <a:p>
            <a:endParaRPr lang="es-MX" dirty="0">
              <a:solidFill>
                <a:srgbClr val="4D4D4C"/>
              </a:solidFill>
              <a:latin typeface="Work Sans "/>
            </a:endParaRPr>
          </a:p>
          <a:p>
            <a:pPr>
              <a:buFont typeface="Arial" panose="020B0604020202020204" pitchFamily="34" charset="0"/>
              <a:buChar char="•"/>
            </a:pPr>
            <a:r>
              <a:rPr lang="es-MX" dirty="0">
                <a:solidFill>
                  <a:srgbClr val="4D4D4C"/>
                </a:solidFill>
                <a:latin typeface="Work Sans "/>
              </a:rPr>
              <a:t>Tarjetas con diferentes escenarios emprendedores.</a:t>
            </a:r>
            <a:endParaRPr lang="es-MX" dirty="0">
              <a:solidFill>
                <a:srgbClr val="4D4D4C"/>
              </a:solidFill>
              <a:latin typeface="Work Sans "/>
            </a:endParaRPr>
          </a:p>
          <a:p>
            <a:endParaRPr lang="es-MX" dirty="0">
              <a:solidFill>
                <a:srgbClr val="4D4D4C"/>
              </a:solidFill>
              <a:latin typeface="Work Sans "/>
            </a:endParaRPr>
          </a:p>
          <a:p>
            <a:r>
              <a:rPr lang="es-MX" b="1" dirty="0">
                <a:solidFill>
                  <a:srgbClr val="4D4D4C"/>
                </a:solidFill>
                <a:latin typeface="Work Sans "/>
              </a:rPr>
              <a:t>Instrucciones:</a:t>
            </a:r>
            <a:endParaRPr lang="es-MX" dirty="0">
              <a:solidFill>
                <a:srgbClr val="4D4D4C"/>
              </a:solidFill>
              <a:latin typeface="Work Sans "/>
            </a:endParaRPr>
          </a:p>
          <a:p>
            <a:pPr marL="342900" indent="-342900">
              <a:buFont typeface="+mj-lt"/>
              <a:buAutoNum type="arabicPeriod"/>
            </a:pPr>
            <a:r>
              <a:rPr lang="es-MX" b="1" dirty="0">
                <a:solidFill>
                  <a:srgbClr val="4D4D4C"/>
                </a:solidFill>
                <a:latin typeface="Work Sans "/>
              </a:rPr>
              <a:t>Formación de grupos</a:t>
            </a:r>
            <a:r>
              <a:rPr lang="es-MX" dirty="0">
                <a:solidFill>
                  <a:srgbClr val="4D4D4C"/>
                </a:solidFill>
                <a:latin typeface="Work Sans "/>
              </a:rPr>
              <a:t>: vamos a dividirnos en 4 grupos de trabajo.</a:t>
            </a:r>
            <a:endParaRPr lang="es-MX" dirty="0">
              <a:solidFill>
                <a:srgbClr val="4D4D4C"/>
              </a:solidFill>
              <a:latin typeface="Work Sans "/>
            </a:endParaRPr>
          </a:p>
          <a:p>
            <a:pPr marL="342900" indent="-342900">
              <a:buFont typeface="+mj-lt"/>
              <a:buAutoNum type="arabicPeriod"/>
            </a:pPr>
            <a:r>
              <a:rPr lang="es-MX" b="1" dirty="0">
                <a:solidFill>
                  <a:srgbClr val="4D4D4C"/>
                </a:solidFill>
                <a:latin typeface="Work Sans "/>
              </a:rPr>
              <a:t>Asignación de escenarios</a:t>
            </a:r>
            <a:r>
              <a:rPr lang="es-MX" dirty="0">
                <a:solidFill>
                  <a:srgbClr val="4D4D4C"/>
                </a:solidFill>
                <a:latin typeface="Work Sans "/>
              </a:rPr>
              <a:t>: cada grupo recibe una tarjeta con un escenario emprendedor que implica un desafío relacionado con habilidades blandas (ej., un conflicto en el equipo, una presentación a inversores, etc.).</a:t>
            </a:r>
            <a:endParaRPr lang="es-MX" dirty="0">
              <a:solidFill>
                <a:srgbClr val="4D4D4C"/>
              </a:solidFill>
              <a:latin typeface="Work Sans "/>
            </a:endParaRPr>
          </a:p>
          <a:p>
            <a:pPr marL="342900" indent="-342900">
              <a:buFont typeface="+mj-lt"/>
              <a:buAutoNum type="arabicPeriod"/>
            </a:pPr>
            <a:r>
              <a:rPr lang="es-MX" b="1" dirty="0">
                <a:solidFill>
                  <a:srgbClr val="4D4D4C"/>
                </a:solidFill>
                <a:latin typeface="Work Sans "/>
              </a:rPr>
              <a:t>Role-</a:t>
            </a:r>
            <a:r>
              <a:rPr lang="es-MX" b="1" dirty="0" err="1">
                <a:solidFill>
                  <a:srgbClr val="4D4D4C"/>
                </a:solidFill>
                <a:latin typeface="Work Sans "/>
              </a:rPr>
              <a:t>Playing</a:t>
            </a:r>
            <a:r>
              <a:rPr lang="es-MX" dirty="0">
                <a:solidFill>
                  <a:srgbClr val="4D4D4C"/>
                </a:solidFill>
                <a:latin typeface="Work Sans "/>
              </a:rPr>
              <a:t>: los grupos deben representar la situación y utilizar sus habilidades blandas para resolverla.</a:t>
            </a:r>
            <a:endParaRPr lang="es-MX" dirty="0">
              <a:solidFill>
                <a:srgbClr val="4D4D4C"/>
              </a:solidFill>
              <a:latin typeface="Work Sans "/>
            </a:endParaRPr>
          </a:p>
          <a:p>
            <a:pPr marL="342900" indent="-342900">
              <a:buFont typeface="+mj-lt"/>
              <a:buAutoNum type="arabicPeriod"/>
            </a:pPr>
            <a:r>
              <a:rPr lang="es-MX" b="1" dirty="0">
                <a:solidFill>
                  <a:srgbClr val="4D4D4C"/>
                </a:solidFill>
                <a:latin typeface="Work Sans "/>
              </a:rPr>
              <a:t>Discusión</a:t>
            </a:r>
            <a:r>
              <a:rPr lang="es-MX" dirty="0">
                <a:solidFill>
                  <a:srgbClr val="4D4D4C"/>
                </a:solidFill>
                <a:latin typeface="Work Sans "/>
              </a:rPr>
              <a:t>: Después de cada representación, discutir en plenario las estrategias utilizadas y las habilidades blandas aplicadas.</a:t>
            </a:r>
            <a:endParaRPr lang="es-MX" dirty="0">
              <a:solidFill>
                <a:srgbClr val="4D4D4C"/>
              </a:solidFill>
              <a:latin typeface="Work Sans "/>
            </a:endParaRPr>
          </a:p>
        </p:txBody>
      </p:sp>
      <p:sp>
        <p:nvSpPr>
          <p:cNvPr id="5" name="Título 1"/>
          <p:cNvSpPr txBox="1"/>
          <p:nvPr/>
        </p:nvSpPr>
        <p:spPr>
          <a:xfrm>
            <a:off x="344905" y="271192"/>
            <a:ext cx="9815809" cy="741563"/>
          </a:xfrm>
          <a:prstGeom prst="rect">
            <a:avLst/>
          </a:prstGeom>
          <a:ln>
            <a:noFill/>
          </a:ln>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s-CO" sz="3600" b="1" dirty="0">
                <a:solidFill>
                  <a:srgbClr val="4D4D4C"/>
                </a:solidFill>
                <a:latin typeface="Work Sans Bold Roman" pitchFamily="2" charset="77"/>
              </a:rPr>
              <a:t>Ejercicio Dinámico 2:</a:t>
            </a:r>
            <a:endParaRPr kumimoji="0" lang="es-CO" sz="3600" b="1" u="none" strike="noStrike" kern="1200" cap="none" spc="0" normalizeH="0" baseline="0" noProof="0" dirty="0">
              <a:ln>
                <a:noFill/>
              </a:ln>
              <a:solidFill>
                <a:srgbClr val="4D4D4C"/>
              </a:solidFill>
              <a:effectLst/>
              <a:uLnTx/>
              <a:uFillTx/>
              <a:latin typeface="Work Sans Bold Roman" pitchFamily="2" charset="77"/>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par>
                          <p:cTn id="8" fill="hold">
                            <p:stCondLst>
                              <p:cond delay="2000"/>
                            </p:stCondLst>
                            <p:childTnLst>
                              <p:par>
                                <p:cTn id="9" presetID="6"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circle(in)">
                                      <p:cBhvr>
                                        <p:cTn id="11"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ágenes de Aula | Vectores, fotos de stock y PSD gratuito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0056"/>
            <a:ext cx="12208275" cy="6878056"/>
          </a:xfrm>
          <a:prstGeom prst="rect">
            <a:avLst/>
          </a:prstGeom>
          <a:noFill/>
          <a:extLst>
            <a:ext uri="{909E8E84-426E-40DD-AFC4-6F175D3DCCD1}">
              <a14:hiddenFill xmlns:a14="http://schemas.microsoft.com/office/drawing/2010/main">
                <a:solidFill>
                  <a:srgbClr val="FFFFFF"/>
                </a:solidFill>
              </a14:hiddenFill>
            </a:ext>
          </a:extLst>
        </p:spPr>
      </p:pic>
      <p:sp>
        <p:nvSpPr>
          <p:cNvPr id="4" name="Rectángulo 3"/>
          <p:cNvSpPr/>
          <p:nvPr/>
        </p:nvSpPr>
        <p:spPr>
          <a:xfrm>
            <a:off x="4126406" y="5762391"/>
            <a:ext cx="3939187" cy="762938"/>
          </a:xfrm>
          <a:prstGeom prst="rect">
            <a:avLst/>
          </a:prstGeom>
          <a:solidFill>
            <a:schemeClr val="dk1">
              <a:alpha val="16000"/>
            </a:schemeClr>
          </a:solidFill>
          <a:ln>
            <a:noFill/>
          </a:ln>
          <a:effectLst>
            <a:softEdge rad="16510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s-MX"/>
          </a:p>
        </p:txBody>
      </p:sp>
      <p:sp>
        <p:nvSpPr>
          <p:cNvPr id="5" name="Elipse 4"/>
          <p:cNvSpPr/>
          <p:nvPr/>
        </p:nvSpPr>
        <p:spPr>
          <a:xfrm>
            <a:off x="3396846" y="4574927"/>
            <a:ext cx="5312664" cy="1854233"/>
          </a:xfrm>
          <a:prstGeom prst="ellipse">
            <a:avLst/>
          </a:prstGeom>
          <a:gradFill>
            <a:gsLst>
              <a:gs pos="0">
                <a:schemeClr val="tx1">
                  <a:alpha val="69000"/>
                </a:schemeClr>
              </a:gs>
              <a:gs pos="100000">
                <a:schemeClr val="tx1">
                  <a:alpha val="0"/>
                </a:schemeClr>
              </a:gs>
            </a:gsLst>
            <a:path path="circle">
              <a:fillToRect l="50000" t="-80000" r="50000" b="180000"/>
            </a:path>
          </a:gradFill>
          <a:ln>
            <a:noFill/>
          </a:ln>
          <a:effectLst>
            <a:softEdge rad="215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grpSp>
        <p:nvGrpSpPr>
          <p:cNvPr id="6" name="Grupo 5"/>
          <p:cNvGrpSpPr/>
          <p:nvPr/>
        </p:nvGrpSpPr>
        <p:grpSpPr>
          <a:xfrm>
            <a:off x="4126405" y="5040747"/>
            <a:ext cx="3853543" cy="1336001"/>
            <a:chOff x="4126405" y="5135997"/>
            <a:chExt cx="3853543" cy="1336001"/>
          </a:xfrm>
        </p:grpSpPr>
        <p:sp>
          <p:nvSpPr>
            <p:cNvPr id="7" name="Diagrama de flujo: operación manual 6"/>
            <p:cNvSpPr/>
            <p:nvPr/>
          </p:nvSpPr>
          <p:spPr>
            <a:xfrm rot="10800000">
              <a:off x="4238374" y="5135997"/>
              <a:ext cx="3629608" cy="1083134"/>
            </a:xfrm>
            <a:prstGeom prst="flowChartManualOperation">
              <a:avLst/>
            </a:prstGeom>
            <a:gradFill flip="none" rotWithShape="1">
              <a:gsLst>
                <a:gs pos="0">
                  <a:srgbClr val="003399">
                    <a:shade val="30000"/>
                    <a:satMod val="115000"/>
                  </a:srgbClr>
                </a:gs>
                <a:gs pos="50000">
                  <a:srgbClr val="003399"/>
                </a:gs>
                <a:gs pos="100000">
                  <a:srgbClr val="003399">
                    <a:shade val="100000"/>
                    <a:satMod val="115000"/>
                  </a:srgbClr>
                </a:gs>
              </a:gsLst>
              <a:lin ang="2700000" scaled="1"/>
              <a:tileRect/>
            </a:gradFill>
            <a:ln>
              <a:noFill/>
            </a:ln>
            <a:scene3d>
              <a:camera prst="orthographicFront">
                <a:rot lat="20699999" lon="0" rev="0"/>
              </a:camera>
              <a:lightRig rig="threePt" dir="t"/>
            </a:scene3d>
            <a:sp3d>
              <a:bevelB w="114300" prst="artDeco"/>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s-MX"/>
            </a:p>
          </p:txBody>
        </p:sp>
        <p:sp>
          <p:nvSpPr>
            <p:cNvPr id="8" name="Rectángulo: esquinas redondeadas 7"/>
            <p:cNvSpPr/>
            <p:nvPr/>
          </p:nvSpPr>
          <p:spPr>
            <a:xfrm>
              <a:off x="4126405" y="6143860"/>
              <a:ext cx="3853543" cy="328138"/>
            </a:xfrm>
            <a:prstGeom prst="roundRect">
              <a:avLst/>
            </a:prstGeom>
            <a:gradFill flip="none" rotWithShape="1">
              <a:gsLst>
                <a:gs pos="0">
                  <a:srgbClr val="003399">
                    <a:shade val="30000"/>
                    <a:satMod val="115000"/>
                  </a:srgbClr>
                </a:gs>
                <a:gs pos="46000">
                  <a:srgbClr val="0066CC"/>
                </a:gs>
                <a:gs pos="100000">
                  <a:srgbClr val="003399">
                    <a:shade val="100000"/>
                    <a:satMod val="115000"/>
                  </a:srgbClr>
                </a:gs>
              </a:gsLst>
              <a:lin ang="5400000" scaled="0"/>
              <a:tileRect/>
            </a:gradFill>
            <a:ln>
              <a:noFill/>
            </a:ln>
            <a:scene3d>
              <a:camera prst="orthographicFront">
                <a:rot lat="20699999" lon="0" rev="0"/>
              </a:camera>
              <a:lightRig rig="threePt" dir="t"/>
            </a:scene3d>
            <a:sp3d>
              <a:bevelB w="114300" prst="artDeco"/>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s-MX" dirty="0"/>
            </a:p>
          </p:txBody>
        </p:sp>
      </p:grpSp>
      <p:graphicFrame>
        <p:nvGraphicFramePr>
          <p:cNvPr id="9" name="Gráfico 8"/>
          <p:cNvGraphicFramePr/>
          <p:nvPr/>
        </p:nvGraphicFramePr>
        <p:xfrm>
          <a:off x="3298326" y="288639"/>
          <a:ext cx="5509703" cy="5418667"/>
        </p:xfrm>
        <a:graphic>
          <a:graphicData uri="http://schemas.openxmlformats.org/drawingml/2006/chart">
            <c:chart xmlns:c="http://schemas.openxmlformats.org/drawingml/2006/chart" xmlns:r="http://schemas.openxmlformats.org/officeDocument/2006/relationships" r:id="rId1"/>
          </a:graphicData>
        </a:graphic>
      </p:graphicFrame>
      <p:sp>
        <p:nvSpPr>
          <p:cNvPr id="11" name="Forma libre: forma 10"/>
          <p:cNvSpPr/>
          <p:nvPr/>
        </p:nvSpPr>
        <p:spPr>
          <a:xfrm>
            <a:off x="3594955" y="534631"/>
            <a:ext cx="4916444" cy="4916444"/>
          </a:xfrm>
          <a:custGeom>
            <a:avLst/>
            <a:gdLst>
              <a:gd name="connsiteX0" fmla="*/ 2458223 w 4916444"/>
              <a:gd name="connsiteY0" fmla="*/ 210486 h 4916444"/>
              <a:gd name="connsiteX1" fmla="*/ 210486 w 4916444"/>
              <a:gd name="connsiteY1" fmla="*/ 2458223 h 4916444"/>
              <a:gd name="connsiteX2" fmla="*/ 2458223 w 4916444"/>
              <a:gd name="connsiteY2" fmla="*/ 4705960 h 4916444"/>
              <a:gd name="connsiteX3" fmla="*/ 4705960 w 4916444"/>
              <a:gd name="connsiteY3" fmla="*/ 2458223 h 4916444"/>
              <a:gd name="connsiteX4" fmla="*/ 2458223 w 4916444"/>
              <a:gd name="connsiteY4" fmla="*/ 210486 h 4916444"/>
              <a:gd name="connsiteX5" fmla="*/ 2458222 w 4916444"/>
              <a:gd name="connsiteY5" fmla="*/ 0 h 4916444"/>
              <a:gd name="connsiteX6" fmla="*/ 4916444 w 4916444"/>
              <a:gd name="connsiteY6" fmla="*/ 2458222 h 4916444"/>
              <a:gd name="connsiteX7" fmla="*/ 2458222 w 4916444"/>
              <a:gd name="connsiteY7" fmla="*/ 4916444 h 4916444"/>
              <a:gd name="connsiteX8" fmla="*/ 0 w 4916444"/>
              <a:gd name="connsiteY8" fmla="*/ 2458222 h 4916444"/>
              <a:gd name="connsiteX9" fmla="*/ 2458222 w 4916444"/>
              <a:gd name="connsiteY9" fmla="*/ 0 h 4916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16444" h="4916444">
                <a:moveTo>
                  <a:pt x="2458223" y="210486"/>
                </a:moveTo>
                <a:cubicBezTo>
                  <a:pt x="1216832" y="210486"/>
                  <a:pt x="210486" y="1216832"/>
                  <a:pt x="210486" y="2458223"/>
                </a:cubicBezTo>
                <a:cubicBezTo>
                  <a:pt x="210486" y="3699614"/>
                  <a:pt x="1216832" y="4705960"/>
                  <a:pt x="2458223" y="4705960"/>
                </a:cubicBezTo>
                <a:cubicBezTo>
                  <a:pt x="3699614" y="4705960"/>
                  <a:pt x="4705960" y="3699614"/>
                  <a:pt x="4705960" y="2458223"/>
                </a:cubicBezTo>
                <a:cubicBezTo>
                  <a:pt x="4705960" y="1216832"/>
                  <a:pt x="3699614" y="210486"/>
                  <a:pt x="2458223" y="210486"/>
                </a:cubicBezTo>
                <a:close/>
                <a:moveTo>
                  <a:pt x="2458222" y="0"/>
                </a:moveTo>
                <a:cubicBezTo>
                  <a:pt x="3815861" y="0"/>
                  <a:pt x="4916444" y="1100583"/>
                  <a:pt x="4916444" y="2458222"/>
                </a:cubicBezTo>
                <a:cubicBezTo>
                  <a:pt x="4916444" y="3815861"/>
                  <a:pt x="3815861" y="4916444"/>
                  <a:pt x="2458222" y="4916444"/>
                </a:cubicBezTo>
                <a:cubicBezTo>
                  <a:pt x="1100583" y="4916444"/>
                  <a:pt x="0" y="3815861"/>
                  <a:pt x="0" y="2458222"/>
                </a:cubicBezTo>
                <a:cubicBezTo>
                  <a:pt x="0" y="1100583"/>
                  <a:pt x="1100583" y="0"/>
                  <a:pt x="2458222" y="0"/>
                </a:cubicBezTo>
                <a:close/>
              </a:path>
            </a:pathLst>
          </a:custGeom>
          <a:gradFill flip="none" rotWithShape="1">
            <a:gsLst>
              <a:gs pos="0">
                <a:schemeClr val="accent1">
                  <a:lumMod val="75000"/>
                  <a:shade val="30000"/>
                  <a:satMod val="115000"/>
                </a:schemeClr>
              </a:gs>
              <a:gs pos="50000">
                <a:schemeClr val="accent1">
                  <a:lumMod val="75000"/>
                  <a:shade val="67500"/>
                  <a:satMod val="115000"/>
                </a:schemeClr>
              </a:gs>
              <a:gs pos="100000">
                <a:schemeClr val="accent1">
                  <a:lumMod val="75000"/>
                  <a:shade val="100000"/>
                  <a:satMod val="115000"/>
                </a:schemeClr>
              </a:gs>
            </a:gsLst>
            <a:lin ang="0" scaled="1"/>
            <a:tileRect/>
          </a:grad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3" name="INICIAR"/>
          <p:cNvSpPr/>
          <p:nvPr/>
        </p:nvSpPr>
        <p:spPr>
          <a:xfrm>
            <a:off x="8794470" y="5565362"/>
            <a:ext cx="846161" cy="846161"/>
          </a:xfrm>
          <a:prstGeom prst="ellipse">
            <a:avLst/>
          </a:prstGeom>
          <a:solidFill>
            <a:srgbClr val="FF0000"/>
          </a:solidFill>
          <a:ln w="34925">
            <a:solidFill>
              <a:srgbClr val="FFFFFF"/>
            </a:solidFill>
          </a:ln>
          <a:effectLst>
            <a:outerShdw blurRad="50800" dist="38100" dir="18900000" algn="bl" rotWithShape="0">
              <a:prstClr val="black">
                <a:alpha val="40000"/>
              </a:prstClr>
            </a:outerShdw>
          </a:effectLst>
          <a:scene3d>
            <a:camera prst="perspectiveFront" fov="2700000">
              <a:rot lat="19199958" lon="19199967" rev="3000051"/>
            </a:camera>
            <a:lightRig rig="balanced" dir="t"/>
          </a:scene3d>
          <a:sp3d extrusionH="38100" contourW="12700" prstMaterial="metal">
            <a:bevelT w="260350" h="50800" prst="softRound"/>
            <a:bevelB/>
            <a:extrusionClr>
              <a:schemeClr val="bg1"/>
            </a:extrusionClr>
            <a:contourClr>
              <a:schemeClr val="bg1">
                <a:lumMod val="75000"/>
              </a:schemeClr>
            </a:contourClr>
          </a:sp3d>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s-MX"/>
          </a:p>
        </p:txBody>
      </p:sp>
      <p:sp>
        <p:nvSpPr>
          <p:cNvPr id="10" name="Forma libre: forma 9"/>
          <p:cNvSpPr/>
          <p:nvPr/>
        </p:nvSpPr>
        <p:spPr>
          <a:xfrm rot="6639571">
            <a:off x="3323160" y="1796208"/>
            <a:ext cx="611156" cy="973728"/>
          </a:xfrm>
          <a:custGeom>
            <a:avLst/>
            <a:gdLst>
              <a:gd name="connsiteX0" fmla="*/ 307581 w 611156"/>
              <a:gd name="connsiteY0" fmla="*/ 0 h 973728"/>
              <a:gd name="connsiteX1" fmla="*/ 559838 w 611156"/>
              <a:gd name="connsiteY1" fmla="*/ 496902 h 973728"/>
              <a:gd name="connsiteX2" fmla="*/ 558641 w 611156"/>
              <a:gd name="connsiteY2" fmla="*/ 496902 h 973728"/>
              <a:gd name="connsiteX3" fmla="*/ 558968 w 611156"/>
              <a:gd name="connsiteY3" fmla="*/ 497299 h 973728"/>
              <a:gd name="connsiteX4" fmla="*/ 611156 w 611156"/>
              <a:gd name="connsiteY4" fmla="*/ 668150 h 973728"/>
              <a:gd name="connsiteX5" fmla="*/ 305578 w 611156"/>
              <a:gd name="connsiteY5" fmla="*/ 973728 h 973728"/>
              <a:gd name="connsiteX6" fmla="*/ 0 w 611156"/>
              <a:gd name="connsiteY6" fmla="*/ 668150 h 973728"/>
              <a:gd name="connsiteX7" fmla="*/ 52188 w 611156"/>
              <a:gd name="connsiteY7" fmla="*/ 497299 h 973728"/>
              <a:gd name="connsiteX8" fmla="*/ 59814 w 611156"/>
              <a:gd name="connsiteY8" fmla="*/ 488056 h 973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1156" h="973728">
                <a:moveTo>
                  <a:pt x="307581" y="0"/>
                </a:moveTo>
                <a:lnTo>
                  <a:pt x="559838" y="496902"/>
                </a:lnTo>
                <a:lnTo>
                  <a:pt x="558641" y="496902"/>
                </a:lnTo>
                <a:lnTo>
                  <a:pt x="558968" y="497299"/>
                </a:lnTo>
                <a:cubicBezTo>
                  <a:pt x="591917" y="546069"/>
                  <a:pt x="611156" y="604863"/>
                  <a:pt x="611156" y="668150"/>
                </a:cubicBezTo>
                <a:cubicBezTo>
                  <a:pt x="611156" y="836916"/>
                  <a:pt x="474344" y="973728"/>
                  <a:pt x="305578" y="973728"/>
                </a:cubicBezTo>
                <a:cubicBezTo>
                  <a:pt x="136812" y="973728"/>
                  <a:pt x="0" y="836916"/>
                  <a:pt x="0" y="668150"/>
                </a:cubicBezTo>
                <a:cubicBezTo>
                  <a:pt x="0" y="604863"/>
                  <a:pt x="19239" y="546069"/>
                  <a:pt x="52188" y="497299"/>
                </a:cubicBezTo>
                <a:lnTo>
                  <a:pt x="59814" y="488056"/>
                </a:lnTo>
                <a:close/>
              </a:path>
            </a:pathLst>
          </a:custGeom>
          <a:solidFill>
            <a:srgbClr val="FF0000"/>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pic>
        <p:nvPicPr>
          <p:cNvPr id="12" name="sonido-ruleta">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duotone>
              <a:prstClr val="black"/>
              <a:schemeClr val="accent6">
                <a:tint val="45000"/>
                <a:satMod val="400000"/>
              </a:schemeClr>
            </a:duotone>
          </a:blip>
          <a:stretch>
            <a:fillRect/>
          </a:stretch>
        </p:blipFill>
        <p:spPr>
          <a:xfrm>
            <a:off x="9810054" y="1163022"/>
            <a:ext cx="487363" cy="487363"/>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8" presetClass="emph" presetSubtype="0" repeatCount="indefinite" fill="hold" grpId="0" nodeType="withEffect">
                                  <p:stCondLst>
                                    <p:cond delay="0"/>
                                  </p:stCondLst>
                                  <p:endCondLst>
                                    <p:cond evt="onNext" delay="0">
                                      <p:tgtEl>
                                        <p:sldTgt/>
                                      </p:tgtEl>
                                    </p:cond>
                                  </p:endCondLst>
                                  <p:childTnLst>
                                    <p:animRot by="43200000">
                                      <p:cBhvr>
                                        <p:cTn id="6" dur="1000" fill="hold"/>
                                        <p:tgtEl>
                                          <p:spTgt spid="9"/>
                                        </p:tgtEl>
                                        <p:attrNameLst>
                                          <p:attrName>r</p:attrName>
                                        </p:attrNameLst>
                                      </p:cBhvr>
                                    </p:animRot>
                                  </p:childTnLst>
                                </p:cTn>
                              </p:par>
                              <p:par>
                                <p:cTn id="7" presetID="1" presetClass="mediacall" presetSubtype="0" fill="hold" nodeType="withEffect">
                                  <p:stCondLst>
                                    <p:cond delay="250"/>
                                  </p:stCondLst>
                                  <p:childTnLst>
                                    <p:cmd type="call" cmd="playFrom(0.0)">
                                      <p:cBhvr>
                                        <p:cTn id="8" dur="1" fill="hold"/>
                                        <p:tgtEl>
                                          <p:spTgt spid="12"/>
                                        </p:tgtEl>
                                      </p:cBhvr>
                                    </p:cmd>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1"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3" presetClass="mediacall" presetSubtype="0" fill="hold" nodeType="withEffect">
                                  <p:stCondLst>
                                    <p:cond delay="250"/>
                                  </p:stCondLst>
                                  <p:childTnLst>
                                    <p:cmd type="call" cmd="stop">
                                      <p:cBhvr>
                                        <p:cTn id="14" dur="1" fill="hold"/>
                                        <p:tgtEl>
                                          <p:spTgt spid="12"/>
                                        </p:tgtEl>
                                      </p:cBhvr>
                                    </p:cmd>
                                  </p:childTnLst>
                                </p:cTn>
                              </p:par>
                            </p:childTnLst>
                          </p:cTn>
                        </p:par>
                      </p:childTnLst>
                    </p:cTn>
                  </p:par>
                </p:childTnLst>
              </p:cTn>
              <p:nextCondLst>
                <p:cond evt="onClick" delay="0">
                  <p:tgtEl>
                    <p:spTgt spid="13"/>
                  </p:tgtEl>
                </p:cond>
              </p:nextCondLst>
            </p:seq>
            <p:audio>
              <p:cMediaNode vol="100000" numSld="999" showWhenStopped="0">
                <p:cTn id="15" repeatCount="indefinite" fill="hold" display="0">
                  <p:stCondLst>
                    <p:cond delay="indefinite"/>
                  </p:stCondLst>
                  <p:endCondLst>
                    <p:cond evt="onStopAudio" delay="0">
                      <p:tgtEl>
                        <p:sldTgt/>
                      </p:tgtEl>
                    </p:cond>
                  </p:endCondLst>
                </p:cTn>
                <p:tgtEl>
                  <p:spTgt spid="12"/>
                </p:tgtEl>
              </p:cMediaNode>
            </p:audio>
          </p:childTnLst>
        </p:cTn>
      </p:par>
    </p:tnLst>
    <p:bldLst>
      <p:bldGraphic spid="9" grpId="0">
        <p:bldAsOne/>
      </p:bldGraphic>
      <p:bldGraphic spid="9" grpId="1">
        <p:bldAsOne/>
      </p:bldGraphic>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5" name="CuadroTexto 4"/>
          <p:cNvSpPr txBox="1"/>
          <p:nvPr/>
        </p:nvSpPr>
        <p:spPr>
          <a:xfrm>
            <a:off x="1798797" y="2635605"/>
            <a:ext cx="8594405" cy="1015663"/>
          </a:xfrm>
          <a:prstGeom prst="rect">
            <a:avLst/>
          </a:prstGeom>
          <a:noFill/>
        </p:spPr>
        <p:txBody>
          <a:bodyPr wrap="square" rtlCol="0">
            <a:spAutoFit/>
          </a:bodyPr>
          <a:lstStyle/>
          <a:p>
            <a:pPr lvl="0" algn="ctr">
              <a:defRPr/>
            </a:pPr>
            <a:r>
              <a:rPr lang="es-MX" sz="6000" b="1" dirty="0">
                <a:solidFill>
                  <a:schemeClr val="bg1"/>
                </a:solidFill>
                <a:latin typeface="Work Sans Bold Roman" pitchFamily="2" charset="77"/>
              </a:rPr>
              <a:t>Plan de Acción Personal</a:t>
            </a:r>
            <a:endParaRPr lang="es-MX" sz="6000" b="1" dirty="0">
              <a:solidFill>
                <a:schemeClr val="bg1"/>
              </a:solidFill>
              <a:latin typeface="Work Sans Bold Roman" pitchFamily="2" charset="77"/>
            </a:endParaRPr>
          </a:p>
        </p:txBody>
      </p:sp>
      <p:cxnSp>
        <p:nvCxnSpPr>
          <p:cNvPr id="6" name="Conector recto 5"/>
          <p:cNvCxnSpPr/>
          <p:nvPr/>
        </p:nvCxnSpPr>
        <p:spPr>
          <a:xfrm>
            <a:off x="3495865" y="3651268"/>
            <a:ext cx="520027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CuadroTexto 2"/>
          <p:cNvSpPr txBox="1"/>
          <p:nvPr/>
        </p:nvSpPr>
        <p:spPr>
          <a:xfrm>
            <a:off x="1798797" y="4222395"/>
            <a:ext cx="8594405" cy="369332"/>
          </a:xfrm>
          <a:prstGeom prst="rect">
            <a:avLst/>
          </a:prstGeom>
          <a:noFill/>
        </p:spPr>
        <p:txBody>
          <a:bodyPr wrap="square">
            <a:spAutoFit/>
          </a:bodyPr>
          <a:lstStyle/>
          <a:p>
            <a:pPr algn="ctr"/>
            <a:r>
              <a:rPr lang="es-MX" dirty="0">
                <a:solidFill>
                  <a:schemeClr val="bg1"/>
                </a:solidFill>
              </a:rPr>
              <a:t>Anexo 3. Plan de acción personal</a:t>
            </a:r>
            <a:endParaRPr lang="es-MX"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CuadroTexto 2"/>
          <p:cNvSpPr txBox="1"/>
          <p:nvPr/>
        </p:nvSpPr>
        <p:spPr>
          <a:xfrm>
            <a:off x="344905" y="1207219"/>
            <a:ext cx="10804358" cy="923330"/>
          </a:xfrm>
          <a:prstGeom prst="rect">
            <a:avLst/>
          </a:prstGeom>
          <a:noFill/>
        </p:spPr>
        <p:txBody>
          <a:bodyPr wrap="square">
            <a:spAutoFit/>
          </a:bodyPr>
          <a:lstStyle/>
          <a:p>
            <a:r>
              <a:rPr lang="es-MX" sz="1800" kern="100" dirty="0">
                <a:solidFill>
                  <a:schemeClr val="tx1">
                    <a:lumMod val="75000"/>
                    <a:lumOff val="25000"/>
                  </a:schemeClr>
                </a:solidFill>
                <a:effectLst/>
                <a:latin typeface="Work Sans "/>
                <a:ea typeface="DengXian" panose="02010600030101010101" pitchFamily="2" charset="-122"/>
                <a:cs typeface="Times New Roman" panose="02020603050405020304" pitchFamily="18" charset="0"/>
              </a:rPr>
              <a:t>En esta última sección, vamos a crear un plan de acción personal para seguir desarrollando las habilidades blandas después del taller. Además, discutiremos las conclusiones clave del taller y cómo pueden aplicar lo aprendido en sus emprendimientos.</a:t>
            </a:r>
            <a:endParaRPr lang="es-MX" b="1" dirty="0">
              <a:solidFill>
                <a:schemeClr val="tx1">
                  <a:lumMod val="75000"/>
                  <a:lumOff val="25000"/>
                </a:schemeClr>
              </a:solidFill>
              <a:latin typeface="Work Sans "/>
            </a:endParaRPr>
          </a:p>
        </p:txBody>
      </p:sp>
      <p:sp>
        <p:nvSpPr>
          <p:cNvPr id="5" name="Título 1"/>
          <p:cNvSpPr txBox="1"/>
          <p:nvPr/>
        </p:nvSpPr>
        <p:spPr>
          <a:xfrm>
            <a:off x="344905" y="271192"/>
            <a:ext cx="9815809" cy="741563"/>
          </a:xfrm>
          <a:prstGeom prst="rect">
            <a:avLst/>
          </a:prstGeom>
          <a:ln>
            <a:noFill/>
          </a:ln>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s-CO" sz="3600" b="1" dirty="0">
                <a:solidFill>
                  <a:srgbClr val="4D4D4C"/>
                </a:solidFill>
                <a:latin typeface="Work Sans Bold Roman" pitchFamily="2" charset="77"/>
              </a:rPr>
              <a:t>Plan de acción personal</a:t>
            </a:r>
            <a:endParaRPr kumimoji="0" lang="es-CO" sz="3600" b="1" u="none" strike="noStrike" kern="1200" cap="none" spc="0" normalizeH="0" baseline="0" noProof="0" dirty="0">
              <a:ln>
                <a:noFill/>
              </a:ln>
              <a:solidFill>
                <a:srgbClr val="4D4D4C"/>
              </a:solidFill>
              <a:effectLst/>
              <a:uLnTx/>
              <a:uFillTx/>
              <a:latin typeface="Work Sans Bold Roman" pitchFamily="2" charset="77"/>
            </a:endParaRPr>
          </a:p>
        </p:txBody>
      </p:sp>
      <p:graphicFrame>
        <p:nvGraphicFramePr>
          <p:cNvPr id="2" name="Tabla 1"/>
          <p:cNvGraphicFramePr>
            <a:graphicFrameLocks noGrp="1"/>
          </p:cNvGraphicFramePr>
          <p:nvPr/>
        </p:nvGraphicFramePr>
        <p:xfrm>
          <a:off x="866274" y="2582777"/>
          <a:ext cx="10487528" cy="3721769"/>
        </p:xfrm>
        <a:graphic>
          <a:graphicData uri="http://schemas.openxmlformats.org/drawingml/2006/table">
            <a:tbl>
              <a:tblPr firstRow="1" firstCol="1" bandRow="1">
                <a:tableStyleId>{FABFCF23-3B69-468F-B69F-88F6DE6A72F2}</a:tableStyleId>
              </a:tblPr>
              <a:tblGrid>
                <a:gridCol w="2621882"/>
                <a:gridCol w="2621882"/>
                <a:gridCol w="2621882"/>
                <a:gridCol w="2621882"/>
              </a:tblGrid>
              <a:tr h="728491">
                <a:tc>
                  <a:txBody>
                    <a:bodyPr/>
                    <a:lstStyle/>
                    <a:p>
                      <a:pPr algn="ctr">
                        <a:lnSpc>
                          <a:spcPct val="115000"/>
                        </a:lnSpc>
                        <a:spcAft>
                          <a:spcPts val="800"/>
                        </a:spcAft>
                      </a:pPr>
                      <a:r>
                        <a:rPr lang="es-CO" sz="1800" kern="0" dirty="0">
                          <a:solidFill>
                            <a:schemeClr val="tx1">
                              <a:lumMod val="75000"/>
                              <a:lumOff val="25000"/>
                            </a:schemeClr>
                          </a:solidFill>
                          <a:effectLst/>
                          <a:latin typeface="Work Sans "/>
                        </a:rPr>
                        <a:t>Objetivo</a:t>
                      </a:r>
                      <a:endParaRPr lang="es-CO" sz="1800" kern="100" dirty="0">
                        <a:solidFill>
                          <a:schemeClr val="tx1">
                            <a:lumMod val="75000"/>
                            <a:lumOff val="25000"/>
                          </a:schemeClr>
                        </a:solidFill>
                        <a:effectLst/>
                        <a:latin typeface="Work Sans "/>
                        <a:ea typeface="DengXian" panose="02010600030101010101" pitchFamily="2" charset="-122"/>
                        <a:cs typeface="Times New Roman" panose="02020603050405020304" pitchFamily="18" charset="0"/>
                      </a:endParaRPr>
                    </a:p>
                  </a:txBody>
                  <a:tcPr marL="68580" marR="68580" marT="0" marB="0" anchor="ctr"/>
                </a:tc>
                <a:tc>
                  <a:txBody>
                    <a:bodyPr/>
                    <a:lstStyle/>
                    <a:p>
                      <a:pPr algn="ctr">
                        <a:lnSpc>
                          <a:spcPct val="115000"/>
                        </a:lnSpc>
                        <a:spcAft>
                          <a:spcPts val="800"/>
                        </a:spcAft>
                      </a:pPr>
                      <a:r>
                        <a:rPr lang="es-CO" sz="1800" kern="0">
                          <a:solidFill>
                            <a:schemeClr val="tx1">
                              <a:lumMod val="75000"/>
                              <a:lumOff val="25000"/>
                            </a:schemeClr>
                          </a:solidFill>
                          <a:effectLst/>
                          <a:latin typeface="Work Sans "/>
                        </a:rPr>
                        <a:t>Estrategia/Recursos</a:t>
                      </a:r>
                      <a:endParaRPr lang="es-CO" sz="1800" kern="100">
                        <a:solidFill>
                          <a:schemeClr val="tx1">
                            <a:lumMod val="75000"/>
                            <a:lumOff val="25000"/>
                          </a:schemeClr>
                        </a:solidFill>
                        <a:effectLst/>
                        <a:latin typeface="Work Sans "/>
                        <a:ea typeface="DengXian" panose="02010600030101010101" pitchFamily="2" charset="-122"/>
                        <a:cs typeface="Times New Roman" panose="02020603050405020304" pitchFamily="18" charset="0"/>
                      </a:endParaRPr>
                    </a:p>
                  </a:txBody>
                  <a:tcPr marL="68580" marR="68580" marT="0" marB="0" anchor="ctr"/>
                </a:tc>
                <a:tc>
                  <a:txBody>
                    <a:bodyPr/>
                    <a:lstStyle/>
                    <a:p>
                      <a:pPr algn="ctr">
                        <a:lnSpc>
                          <a:spcPct val="115000"/>
                        </a:lnSpc>
                        <a:spcAft>
                          <a:spcPts val="800"/>
                        </a:spcAft>
                      </a:pPr>
                      <a:r>
                        <a:rPr lang="es-CO" sz="1800" kern="0">
                          <a:solidFill>
                            <a:schemeClr val="tx1">
                              <a:lumMod val="75000"/>
                              <a:lumOff val="25000"/>
                            </a:schemeClr>
                          </a:solidFill>
                          <a:effectLst/>
                          <a:latin typeface="Work Sans "/>
                        </a:rPr>
                        <a:t>Acción Inicial</a:t>
                      </a:r>
                      <a:endParaRPr lang="es-CO" sz="1800" kern="100">
                        <a:solidFill>
                          <a:schemeClr val="tx1">
                            <a:lumMod val="75000"/>
                            <a:lumOff val="25000"/>
                          </a:schemeClr>
                        </a:solidFill>
                        <a:effectLst/>
                        <a:latin typeface="Work Sans "/>
                        <a:ea typeface="DengXian" panose="02010600030101010101" pitchFamily="2" charset="-122"/>
                        <a:cs typeface="Times New Roman" panose="02020603050405020304" pitchFamily="18" charset="0"/>
                      </a:endParaRPr>
                    </a:p>
                  </a:txBody>
                  <a:tcPr marL="68580" marR="68580" marT="0" marB="0" anchor="ctr"/>
                </a:tc>
                <a:tc>
                  <a:txBody>
                    <a:bodyPr/>
                    <a:lstStyle/>
                    <a:p>
                      <a:pPr algn="ctr">
                        <a:lnSpc>
                          <a:spcPct val="115000"/>
                        </a:lnSpc>
                        <a:spcAft>
                          <a:spcPts val="800"/>
                        </a:spcAft>
                      </a:pPr>
                      <a:r>
                        <a:rPr lang="es-CO" sz="1800" kern="0" dirty="0">
                          <a:solidFill>
                            <a:schemeClr val="tx1">
                              <a:lumMod val="75000"/>
                              <a:lumOff val="25000"/>
                            </a:schemeClr>
                          </a:solidFill>
                          <a:effectLst/>
                          <a:latin typeface="Work Sans "/>
                        </a:rPr>
                        <a:t>Plan de Seguimiento</a:t>
                      </a:r>
                      <a:endParaRPr lang="es-CO" sz="1800" kern="100" dirty="0">
                        <a:solidFill>
                          <a:schemeClr val="tx1">
                            <a:lumMod val="75000"/>
                            <a:lumOff val="25000"/>
                          </a:schemeClr>
                        </a:solidFill>
                        <a:effectLst/>
                        <a:latin typeface="Work Sans "/>
                        <a:ea typeface="DengXian" panose="02010600030101010101" pitchFamily="2" charset="-122"/>
                        <a:cs typeface="Times New Roman" panose="02020603050405020304" pitchFamily="18" charset="0"/>
                      </a:endParaRPr>
                    </a:p>
                  </a:txBody>
                  <a:tcPr marL="68580" marR="68580" marT="0" marB="0" anchor="ctr"/>
                </a:tc>
              </a:tr>
              <a:tr h="1496639">
                <a:tc>
                  <a:txBody>
                    <a:bodyPr/>
                    <a:lstStyle/>
                    <a:p>
                      <a:pPr>
                        <a:lnSpc>
                          <a:spcPct val="115000"/>
                        </a:lnSpc>
                        <a:spcAft>
                          <a:spcPts val="800"/>
                        </a:spcAft>
                      </a:pPr>
                      <a:r>
                        <a:rPr lang="es-CO" sz="1800" kern="0" dirty="0">
                          <a:solidFill>
                            <a:schemeClr val="tx1">
                              <a:lumMod val="75000"/>
                              <a:lumOff val="25000"/>
                            </a:schemeClr>
                          </a:solidFill>
                          <a:effectLst/>
                          <a:latin typeface="Work Sans "/>
                        </a:rPr>
                        <a:t>Ej.: Mejorar la Comunicación Efectiva</a:t>
                      </a:r>
                      <a:endParaRPr lang="es-CO" sz="1800" kern="100" dirty="0">
                        <a:solidFill>
                          <a:schemeClr val="tx1">
                            <a:lumMod val="75000"/>
                            <a:lumOff val="25000"/>
                          </a:schemeClr>
                        </a:solidFill>
                        <a:effectLst/>
                        <a:latin typeface="Work Sans "/>
                        <a:ea typeface="DengXian" panose="02010600030101010101" pitchFamily="2" charset="-122"/>
                        <a:cs typeface="Times New Roman" panose="02020603050405020304" pitchFamily="18" charset="0"/>
                      </a:endParaRPr>
                    </a:p>
                  </a:txBody>
                  <a:tcPr marL="68580" marR="68580" marT="0" marB="0" anchor="ctr"/>
                </a:tc>
                <a:tc>
                  <a:txBody>
                    <a:bodyPr/>
                    <a:lstStyle/>
                    <a:p>
                      <a:pPr>
                        <a:lnSpc>
                          <a:spcPct val="115000"/>
                        </a:lnSpc>
                        <a:spcAft>
                          <a:spcPts val="800"/>
                        </a:spcAft>
                      </a:pPr>
                      <a:r>
                        <a:rPr lang="es-CO" sz="1800" kern="0">
                          <a:solidFill>
                            <a:schemeClr val="tx1">
                              <a:lumMod val="75000"/>
                              <a:lumOff val="25000"/>
                            </a:schemeClr>
                          </a:solidFill>
                          <a:effectLst/>
                          <a:latin typeface="Work Sans "/>
                        </a:rPr>
                        <a:t>Tomar un curso de comunicación en línea</a:t>
                      </a:r>
                      <a:endParaRPr lang="es-CO" sz="1800" kern="100">
                        <a:solidFill>
                          <a:schemeClr val="tx1">
                            <a:lumMod val="75000"/>
                            <a:lumOff val="25000"/>
                          </a:schemeClr>
                        </a:solidFill>
                        <a:effectLst/>
                        <a:latin typeface="Work Sans "/>
                        <a:ea typeface="DengXian" panose="02010600030101010101" pitchFamily="2" charset="-122"/>
                        <a:cs typeface="Times New Roman" panose="02020603050405020304" pitchFamily="18" charset="0"/>
                      </a:endParaRPr>
                    </a:p>
                  </a:txBody>
                  <a:tcPr marL="68580" marR="68580" marT="0" marB="0" anchor="ctr"/>
                </a:tc>
                <a:tc>
                  <a:txBody>
                    <a:bodyPr/>
                    <a:lstStyle/>
                    <a:p>
                      <a:pPr>
                        <a:lnSpc>
                          <a:spcPct val="115000"/>
                        </a:lnSpc>
                        <a:spcAft>
                          <a:spcPts val="800"/>
                        </a:spcAft>
                      </a:pPr>
                      <a:r>
                        <a:rPr lang="es-CO" sz="1800" kern="0">
                          <a:solidFill>
                            <a:schemeClr val="tx1">
                              <a:lumMod val="75000"/>
                              <a:lumOff val="25000"/>
                            </a:schemeClr>
                          </a:solidFill>
                          <a:effectLst/>
                          <a:latin typeface="Work Sans "/>
                        </a:rPr>
                        <a:t>Inscribirme en el curso y comenzar la primera lección</a:t>
                      </a:r>
                      <a:endParaRPr lang="es-CO" sz="1800" kern="100">
                        <a:solidFill>
                          <a:schemeClr val="tx1">
                            <a:lumMod val="75000"/>
                            <a:lumOff val="25000"/>
                          </a:schemeClr>
                        </a:solidFill>
                        <a:effectLst/>
                        <a:latin typeface="Work Sans "/>
                        <a:ea typeface="DengXian" panose="02010600030101010101" pitchFamily="2" charset="-122"/>
                        <a:cs typeface="Times New Roman" panose="02020603050405020304" pitchFamily="18" charset="0"/>
                      </a:endParaRPr>
                    </a:p>
                  </a:txBody>
                  <a:tcPr marL="68580" marR="68580" marT="0" marB="0" anchor="ctr"/>
                </a:tc>
                <a:tc>
                  <a:txBody>
                    <a:bodyPr/>
                    <a:lstStyle/>
                    <a:p>
                      <a:pPr>
                        <a:lnSpc>
                          <a:spcPct val="115000"/>
                        </a:lnSpc>
                        <a:spcAft>
                          <a:spcPts val="800"/>
                        </a:spcAft>
                      </a:pPr>
                      <a:r>
                        <a:rPr lang="es-CO" sz="1800" kern="0" dirty="0">
                          <a:solidFill>
                            <a:schemeClr val="tx1">
                              <a:lumMod val="75000"/>
                              <a:lumOff val="25000"/>
                            </a:schemeClr>
                          </a:solidFill>
                          <a:effectLst/>
                          <a:latin typeface="Work Sans "/>
                        </a:rPr>
                        <a:t>Revisar el progreso mensualmente con un mentor</a:t>
                      </a:r>
                      <a:endParaRPr lang="es-CO" sz="1800" kern="100" dirty="0">
                        <a:solidFill>
                          <a:schemeClr val="tx1">
                            <a:lumMod val="75000"/>
                            <a:lumOff val="25000"/>
                          </a:schemeClr>
                        </a:solidFill>
                        <a:effectLst/>
                        <a:latin typeface="Work Sans "/>
                        <a:ea typeface="DengXian" panose="02010600030101010101" pitchFamily="2" charset="-122"/>
                        <a:cs typeface="Times New Roman" panose="02020603050405020304" pitchFamily="18" charset="0"/>
                      </a:endParaRPr>
                    </a:p>
                  </a:txBody>
                  <a:tcPr marL="68580" marR="68580" marT="0" marB="0" anchor="ctr"/>
                </a:tc>
              </a:tr>
              <a:tr h="1496639">
                <a:tc>
                  <a:txBody>
                    <a:bodyPr/>
                    <a:lstStyle/>
                    <a:p>
                      <a:pPr>
                        <a:lnSpc>
                          <a:spcPct val="115000"/>
                        </a:lnSpc>
                        <a:spcAft>
                          <a:spcPts val="800"/>
                        </a:spcAft>
                      </a:pPr>
                      <a:r>
                        <a:rPr lang="es-CO" sz="1800" kern="0">
                          <a:solidFill>
                            <a:schemeClr val="tx1">
                              <a:lumMod val="75000"/>
                              <a:lumOff val="25000"/>
                            </a:schemeClr>
                          </a:solidFill>
                          <a:effectLst/>
                          <a:latin typeface="Work Sans "/>
                        </a:rPr>
                        <a:t>Ej.: Fortalecer las habilidades de Liderazgo</a:t>
                      </a:r>
                      <a:endParaRPr lang="es-CO" sz="1800" kern="100">
                        <a:solidFill>
                          <a:schemeClr val="tx1">
                            <a:lumMod val="75000"/>
                            <a:lumOff val="25000"/>
                          </a:schemeClr>
                        </a:solidFill>
                        <a:effectLst/>
                        <a:latin typeface="Work Sans "/>
                        <a:ea typeface="DengXian" panose="02010600030101010101" pitchFamily="2" charset="-122"/>
                        <a:cs typeface="Times New Roman" panose="02020603050405020304" pitchFamily="18" charset="0"/>
                      </a:endParaRPr>
                    </a:p>
                  </a:txBody>
                  <a:tcPr marL="68580" marR="68580" marT="0" marB="0" anchor="ctr"/>
                </a:tc>
                <a:tc>
                  <a:txBody>
                    <a:bodyPr/>
                    <a:lstStyle/>
                    <a:p>
                      <a:pPr>
                        <a:lnSpc>
                          <a:spcPct val="115000"/>
                        </a:lnSpc>
                        <a:spcAft>
                          <a:spcPts val="800"/>
                        </a:spcAft>
                      </a:pPr>
                      <a:r>
                        <a:rPr lang="es-CO" sz="1800" kern="0" dirty="0">
                          <a:solidFill>
                            <a:schemeClr val="tx1">
                              <a:lumMod val="75000"/>
                              <a:lumOff val="25000"/>
                            </a:schemeClr>
                          </a:solidFill>
                          <a:effectLst/>
                          <a:latin typeface="Work Sans "/>
                        </a:rPr>
                        <a:t>Leer libros sobre liderazgo, buscar un mentor de liderazgo</a:t>
                      </a:r>
                      <a:endParaRPr lang="es-CO" sz="1800" kern="100" dirty="0">
                        <a:solidFill>
                          <a:schemeClr val="tx1">
                            <a:lumMod val="75000"/>
                            <a:lumOff val="25000"/>
                          </a:schemeClr>
                        </a:solidFill>
                        <a:effectLst/>
                        <a:latin typeface="Work Sans "/>
                        <a:ea typeface="DengXian" panose="02010600030101010101" pitchFamily="2" charset="-122"/>
                        <a:cs typeface="Times New Roman" panose="02020603050405020304" pitchFamily="18" charset="0"/>
                      </a:endParaRPr>
                    </a:p>
                  </a:txBody>
                  <a:tcPr marL="68580" marR="68580" marT="0" marB="0" anchor="ctr"/>
                </a:tc>
                <a:tc>
                  <a:txBody>
                    <a:bodyPr/>
                    <a:lstStyle/>
                    <a:p>
                      <a:pPr>
                        <a:lnSpc>
                          <a:spcPct val="115000"/>
                        </a:lnSpc>
                        <a:spcAft>
                          <a:spcPts val="800"/>
                        </a:spcAft>
                      </a:pPr>
                      <a:r>
                        <a:rPr lang="es-CO" sz="1800" kern="0">
                          <a:solidFill>
                            <a:schemeClr val="tx1">
                              <a:lumMod val="75000"/>
                              <a:lumOff val="25000"/>
                            </a:schemeClr>
                          </a:solidFill>
                          <a:effectLst/>
                          <a:latin typeface="Work Sans "/>
                        </a:rPr>
                        <a:t>Comprar y leer el libro "Liderazgo" de John C. Maxwell</a:t>
                      </a:r>
                      <a:endParaRPr lang="es-CO" sz="1800" kern="100">
                        <a:solidFill>
                          <a:schemeClr val="tx1">
                            <a:lumMod val="75000"/>
                            <a:lumOff val="25000"/>
                          </a:schemeClr>
                        </a:solidFill>
                        <a:effectLst/>
                        <a:latin typeface="Work Sans "/>
                        <a:ea typeface="DengXian" panose="02010600030101010101" pitchFamily="2" charset="-122"/>
                        <a:cs typeface="Times New Roman" panose="02020603050405020304" pitchFamily="18" charset="0"/>
                      </a:endParaRPr>
                    </a:p>
                  </a:txBody>
                  <a:tcPr marL="68580" marR="68580" marT="0" marB="0" anchor="ctr"/>
                </a:tc>
                <a:tc>
                  <a:txBody>
                    <a:bodyPr/>
                    <a:lstStyle/>
                    <a:p>
                      <a:pPr>
                        <a:lnSpc>
                          <a:spcPct val="115000"/>
                        </a:lnSpc>
                        <a:spcAft>
                          <a:spcPts val="800"/>
                        </a:spcAft>
                      </a:pPr>
                      <a:r>
                        <a:rPr lang="es-CO" sz="1800" kern="0" dirty="0">
                          <a:solidFill>
                            <a:schemeClr val="tx1">
                              <a:lumMod val="75000"/>
                              <a:lumOff val="25000"/>
                            </a:schemeClr>
                          </a:solidFill>
                          <a:effectLst/>
                          <a:latin typeface="Work Sans "/>
                        </a:rPr>
                        <a:t>Reunirme con el mentor cada dos semanas para discutir avances</a:t>
                      </a:r>
                      <a:endParaRPr lang="es-CO" sz="1800" kern="100" dirty="0">
                        <a:solidFill>
                          <a:schemeClr val="tx1">
                            <a:lumMod val="75000"/>
                            <a:lumOff val="25000"/>
                          </a:schemeClr>
                        </a:solidFill>
                        <a:effectLst/>
                        <a:latin typeface="Work Sans "/>
                        <a:ea typeface="DengXian" panose="02010600030101010101" pitchFamily="2" charset="-122"/>
                        <a:cs typeface="Times New Roman" panose="02020603050405020304" pitchFamily="18" charset="0"/>
                      </a:endParaRPr>
                    </a:p>
                  </a:txBody>
                  <a:tcPr marL="68580" marR="68580" marT="0" marB="0" anchor="ct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par>
                          <p:cTn id="8" fill="hold">
                            <p:stCondLst>
                              <p:cond delay="2000"/>
                            </p:stCondLst>
                            <p:childTnLst>
                              <p:par>
                                <p:cTn id="9" presetID="6"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circle(in)">
                                      <p:cBhvr>
                                        <p:cTn id="11" dur="2000"/>
                                        <p:tgtEl>
                                          <p:spTgt spid="3"/>
                                        </p:tgtEl>
                                      </p:cBhvr>
                                    </p:animEffect>
                                  </p:childTnLst>
                                </p:cTn>
                              </p:par>
                            </p:childTnLst>
                          </p:cTn>
                        </p:par>
                        <p:par>
                          <p:cTn id="12" fill="hold">
                            <p:stCondLst>
                              <p:cond delay="4000"/>
                            </p:stCondLst>
                            <p:childTnLst>
                              <p:par>
                                <p:cTn id="13" presetID="6" presetClass="entr" presetSubtype="16"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circle(in)">
                                      <p:cBhvr>
                                        <p:cTn id="15"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5" name="CuadroTexto 4"/>
          <p:cNvSpPr txBox="1"/>
          <p:nvPr/>
        </p:nvSpPr>
        <p:spPr>
          <a:xfrm>
            <a:off x="1798797" y="1780129"/>
            <a:ext cx="8594405" cy="1938992"/>
          </a:xfrm>
          <a:prstGeom prst="rect">
            <a:avLst/>
          </a:prstGeom>
          <a:noFill/>
        </p:spPr>
        <p:txBody>
          <a:bodyPr wrap="square" rtlCol="0">
            <a:spAutoFit/>
          </a:bodyPr>
          <a:lstStyle/>
          <a:p>
            <a:pPr lvl="0" algn="ctr">
              <a:defRPr/>
            </a:pPr>
            <a:r>
              <a:rPr lang="es-MX" sz="6000" b="1" dirty="0">
                <a:solidFill>
                  <a:schemeClr val="bg1"/>
                </a:solidFill>
                <a:latin typeface="Work Sans Bold Roman" pitchFamily="2" charset="77"/>
              </a:rPr>
              <a:t>Hora de divertirnos y recapitular</a:t>
            </a:r>
            <a:endParaRPr lang="es-MX" sz="6000" b="1" dirty="0">
              <a:solidFill>
                <a:schemeClr val="bg1"/>
              </a:solidFill>
              <a:latin typeface="Work Sans Bold Roman" pitchFamily="2" charset="77"/>
            </a:endParaRPr>
          </a:p>
        </p:txBody>
      </p:sp>
      <p:cxnSp>
        <p:nvCxnSpPr>
          <p:cNvPr id="6" name="Conector recto 5"/>
          <p:cNvCxnSpPr/>
          <p:nvPr/>
        </p:nvCxnSpPr>
        <p:spPr>
          <a:xfrm>
            <a:off x="3495865" y="3651268"/>
            <a:ext cx="520027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CuadroTexto 2"/>
          <p:cNvSpPr txBox="1"/>
          <p:nvPr/>
        </p:nvSpPr>
        <p:spPr>
          <a:xfrm>
            <a:off x="1798797" y="4222395"/>
            <a:ext cx="8594405" cy="400110"/>
          </a:xfrm>
          <a:prstGeom prst="rect">
            <a:avLst/>
          </a:prstGeom>
          <a:noFill/>
        </p:spPr>
        <p:txBody>
          <a:bodyPr wrap="square">
            <a:spAutoFit/>
          </a:bodyPr>
          <a:lstStyle/>
          <a:p>
            <a:pPr algn="ctr"/>
            <a:r>
              <a:rPr lang="es-MX" sz="2000" b="1" dirty="0">
                <a:solidFill>
                  <a:schemeClr val="bg1"/>
                </a:solidFill>
              </a:rPr>
              <a:t>Juego "Persecución en el laberinto"</a:t>
            </a:r>
            <a:endParaRPr lang="es-MX" sz="20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5" name="Título 1">
            <a:hlinkClick r:id="rId2"/>
          </p:cNvPr>
          <p:cNvSpPr txBox="1"/>
          <p:nvPr/>
        </p:nvSpPr>
        <p:spPr>
          <a:xfrm>
            <a:off x="344905" y="271192"/>
            <a:ext cx="9815809" cy="741563"/>
          </a:xfrm>
          <a:prstGeom prst="rect">
            <a:avLst/>
          </a:prstGeom>
          <a:ln>
            <a:noFill/>
          </a:ln>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s-CO" sz="3600" b="1" dirty="0">
                <a:solidFill>
                  <a:srgbClr val="4D4D4C"/>
                </a:solidFill>
                <a:latin typeface="Work Sans Bold Roman" pitchFamily="2" charset="77"/>
              </a:rPr>
              <a:t>Ejercicio de Retroalimentación</a:t>
            </a:r>
            <a:endParaRPr kumimoji="0" lang="es-CO" sz="3600" b="1" u="none" strike="noStrike" kern="1200" cap="none" spc="0" normalizeH="0" baseline="0" noProof="0" dirty="0">
              <a:ln>
                <a:noFill/>
              </a:ln>
              <a:solidFill>
                <a:srgbClr val="4D4D4C"/>
              </a:solidFill>
              <a:effectLst/>
              <a:uLnTx/>
              <a:uFillTx/>
              <a:latin typeface="Work Sans Bold Roman" pitchFamily="2" charset="77"/>
            </a:endParaRPr>
          </a:p>
        </p:txBody>
      </p:sp>
      <p:pic>
        <p:nvPicPr>
          <p:cNvPr id="7" name="Imagen 6">
            <a:hlinkClick r:id="rId3"/>
          </p:cNvPr>
          <p:cNvPicPr>
            <a:picLocks noChangeAspect="1"/>
          </p:cNvPicPr>
          <p:nvPr/>
        </p:nvPicPr>
        <p:blipFill>
          <a:blip r:embed="rId4"/>
          <a:stretch>
            <a:fillRect/>
          </a:stretch>
        </p:blipFill>
        <p:spPr>
          <a:xfrm>
            <a:off x="1084173" y="829075"/>
            <a:ext cx="10023654" cy="59113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21" presetClass="entr" presetSubtype="1"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heel(1)">
                                      <p:cBhvr>
                                        <p:cTn id="1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p:cNvSpPr txBox="1"/>
          <p:nvPr/>
        </p:nvSpPr>
        <p:spPr>
          <a:xfrm>
            <a:off x="1288746" y="1942293"/>
            <a:ext cx="9347877" cy="2585323"/>
          </a:xfrm>
          <a:prstGeom prst="rect">
            <a:avLst/>
          </a:prstGeom>
          <a:noFill/>
        </p:spPr>
        <p:txBody>
          <a:bodyPr wrap="square" rtlCol="0">
            <a:spAutoFit/>
          </a:bodyPr>
          <a:lstStyle/>
          <a:p>
            <a:pPr marL="0" marR="0" lvl="0" indent="0" algn="ctr" defTabSz="914400" rtl="0" eaLnBrk="1" fontAlgn="auto" latinLnBrk="0" hangingPunct="1">
              <a:spcBef>
                <a:spcPts val="0"/>
              </a:spcBef>
              <a:spcAft>
                <a:spcPts val="0"/>
              </a:spcAft>
              <a:buClrTx/>
              <a:buSzTx/>
              <a:buFontTx/>
              <a:buNone/>
              <a:defRPr/>
            </a:pPr>
            <a:r>
              <a:rPr kumimoji="0" lang="es-ES" sz="5400" b="1" i="0" u="none" strike="noStrike" kern="1200" cap="none" spc="0" normalizeH="0" baseline="0" noProof="0" dirty="0">
                <a:ln>
                  <a:noFill/>
                </a:ln>
                <a:solidFill>
                  <a:prstClr val="black">
                    <a:lumMod val="75000"/>
                    <a:lumOff val="25000"/>
                  </a:prstClr>
                </a:solidFill>
                <a:effectLst/>
                <a:uLnTx/>
                <a:uFillTx/>
                <a:latin typeface="Work Sans Bold Roman" pitchFamily="2" charset="77"/>
                <a:ea typeface="+mn-ea"/>
                <a:cs typeface="+mn-cs"/>
              </a:rPr>
              <a:t>Elementos Claves                       Del                                Comportamiento Emprendedor</a:t>
            </a:r>
            <a:endParaRPr kumimoji="0" lang="es-ES" sz="5400" b="1" i="0" u="none" strike="noStrike" kern="1200" cap="none" spc="0" normalizeH="0" baseline="0" noProof="0" dirty="0">
              <a:ln>
                <a:noFill/>
              </a:ln>
              <a:solidFill>
                <a:prstClr val="black">
                  <a:lumMod val="75000"/>
                  <a:lumOff val="25000"/>
                </a:prstClr>
              </a:solidFill>
              <a:effectLst/>
              <a:uLnTx/>
              <a:uFillTx/>
              <a:latin typeface="Work Sans Bold Roman" pitchFamily="2" charset="77"/>
              <a:ea typeface="+mn-ea"/>
              <a:cs typeface="+mn-cs"/>
            </a:endParaRPr>
          </a:p>
        </p:txBody>
      </p:sp>
      <p:sp>
        <p:nvSpPr>
          <p:cNvPr id="2" name="Rectángulo 1"/>
          <p:cNvSpPr/>
          <p:nvPr/>
        </p:nvSpPr>
        <p:spPr>
          <a:xfrm>
            <a:off x="9105900" y="4915707"/>
            <a:ext cx="1945270" cy="829034"/>
          </a:xfrm>
          <a:prstGeom prst="rect">
            <a:avLst/>
          </a:prstGeom>
          <a:noFill/>
          <a:ln w="6350">
            <a:solidFill>
              <a:schemeClr val="tx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 name="CuadroTexto 2"/>
          <p:cNvSpPr txBox="1"/>
          <p:nvPr/>
        </p:nvSpPr>
        <p:spPr>
          <a:xfrm>
            <a:off x="9135035" y="5011998"/>
            <a:ext cx="1945270" cy="584775"/>
          </a:xfrm>
          <a:prstGeom prst="rect">
            <a:avLst/>
          </a:prstGeom>
          <a:noFill/>
        </p:spPr>
        <p:txBody>
          <a:bodyPr wrap="square" rtlCol="0">
            <a:spAutoFit/>
          </a:bodyPr>
          <a:lstStyle/>
          <a:p>
            <a:pPr algn="ctr"/>
            <a:r>
              <a:rPr lang="es-MX" sz="3200" dirty="0">
                <a:latin typeface="Work Sans Medium Roman" pitchFamily="2" charset="77"/>
              </a:rPr>
              <a:t>P</a:t>
            </a:r>
            <a:r>
              <a:rPr lang="es-CO" sz="3200" dirty="0">
                <a:latin typeface="Work Sans Medium Roman" pitchFamily="2" charset="77"/>
              </a:rPr>
              <a:t>ODCAST</a:t>
            </a:r>
            <a:endParaRPr lang="es-CO" sz="3200" dirty="0">
              <a:latin typeface="Work Sans Medium Roman" pitchFamily="2" charset="77"/>
            </a:endParaRPr>
          </a:p>
        </p:txBody>
      </p:sp>
      <p:sp>
        <p:nvSpPr>
          <p:cNvPr id="4" name="CuadroTexto 3"/>
          <p:cNvSpPr txBox="1"/>
          <p:nvPr/>
        </p:nvSpPr>
        <p:spPr>
          <a:xfrm>
            <a:off x="8713695" y="5421575"/>
            <a:ext cx="2956041" cy="646331"/>
          </a:xfrm>
          <a:prstGeom prst="rect">
            <a:avLst/>
          </a:prstGeom>
          <a:noFill/>
        </p:spPr>
        <p:txBody>
          <a:bodyPr wrap="square">
            <a:spAutoFit/>
          </a:bodyPr>
          <a:lstStyle/>
          <a:p>
            <a:r>
              <a:rPr lang="es-ES_tradnl" sz="1000" b="1" dirty="0">
                <a:solidFill>
                  <a:schemeClr val="tx1">
                    <a:lumMod val="75000"/>
                    <a:lumOff val="25000"/>
                  </a:schemeClr>
                </a:solidFill>
              </a:rPr>
              <a:t> </a:t>
            </a:r>
            <a:r>
              <a:rPr lang="es-ES_tradnl" b="1" dirty="0">
                <a:solidFill>
                  <a:schemeClr val="tx1">
                    <a:lumMod val="75000"/>
                    <a:lumOff val="25000"/>
                  </a:schemeClr>
                </a:solidFill>
              </a:rPr>
              <a:t>Qué es el emprendimiento? Libro Loco por emprender </a:t>
            </a:r>
            <a:endParaRPr lang="es-ES_tradnl" dirty="0">
              <a:solidFill>
                <a:schemeClr val="tx1">
                  <a:lumMod val="75000"/>
                  <a:lumOff val="25000"/>
                </a:schemeClr>
              </a:solidFill>
            </a:endParaRPr>
          </a:p>
        </p:txBody>
      </p:sp>
      <p:pic>
        <p:nvPicPr>
          <p:cNvPr id="7" name="Imagen 6"/>
          <p:cNvPicPr>
            <a:picLocks noChangeAspect="1"/>
          </p:cNvPicPr>
          <p:nvPr/>
        </p:nvPicPr>
        <p:blipFill>
          <a:blip r:embed="rId1"/>
          <a:stretch>
            <a:fillRect/>
          </a:stretch>
        </p:blipFill>
        <p:spPr>
          <a:xfrm rot="1626612">
            <a:off x="7676545" y="4602270"/>
            <a:ext cx="956756" cy="1444160"/>
          </a:xfrm>
          <a:prstGeom prst="rect">
            <a:avLst/>
          </a:prstGeom>
        </p:spPr>
      </p:pic>
      <p:pic>
        <p:nvPicPr>
          <p:cNvPr id="8" name="QUÉ ES EL EMPRENDIMIENTO">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6096000" y="5046444"/>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3752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8"/>
                </p:tgtEl>
              </p:cMediaNode>
            </p:audio>
          </p:childTnLst>
        </p:cTn>
      </p:par>
    </p:tnLst>
    <p:bldLst>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57801" y="1066544"/>
            <a:ext cx="5676398" cy="5676398"/>
          </a:xfrm>
          <a:prstGeom prst="rect">
            <a:avLst/>
          </a:prstGeom>
          <a:noFill/>
          <a:extLst>
            <a:ext uri="{909E8E84-426E-40DD-AFC4-6F175D3DCCD1}">
              <a14:hiddenFill xmlns:a14="http://schemas.microsoft.com/office/drawing/2010/main">
                <a:solidFill>
                  <a:srgbClr val="FFFFFF"/>
                </a:solidFill>
              </a14:hiddenFill>
            </a:ext>
          </a:extLst>
        </p:spPr>
      </p:pic>
      <p:sp>
        <p:nvSpPr>
          <p:cNvPr id="3" name="CuadroTexto 2"/>
          <p:cNvSpPr txBox="1"/>
          <p:nvPr/>
        </p:nvSpPr>
        <p:spPr>
          <a:xfrm>
            <a:off x="3858125" y="6373610"/>
            <a:ext cx="4475749" cy="369332"/>
          </a:xfrm>
          <a:prstGeom prst="rect">
            <a:avLst/>
          </a:prstGeom>
          <a:noFill/>
        </p:spPr>
        <p:txBody>
          <a:bodyPr wrap="square">
            <a:spAutoFit/>
          </a:bodyPr>
          <a:lstStyle/>
          <a:p>
            <a:r>
              <a:rPr lang="es-CO" dirty="0"/>
              <a:t>https://wordwall.net/play/75024/583/930</a:t>
            </a:r>
            <a:endParaRPr lang="es-CO" dirty="0"/>
          </a:p>
        </p:txBody>
      </p:sp>
      <p:sp>
        <p:nvSpPr>
          <p:cNvPr id="5" name="Título 1">
            <a:hlinkClick r:id="rId3"/>
          </p:cNvPr>
          <p:cNvSpPr txBox="1"/>
          <p:nvPr/>
        </p:nvSpPr>
        <p:spPr>
          <a:xfrm>
            <a:off x="344905" y="271192"/>
            <a:ext cx="9815809" cy="1252808"/>
          </a:xfrm>
          <a:prstGeom prst="rect">
            <a:avLst/>
          </a:prstGeom>
          <a:ln>
            <a:noFill/>
          </a:ln>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571500" lvl="0" indent="-571500">
              <a:buFontTx/>
              <a:buChar char="-"/>
              <a:defRPr/>
            </a:pPr>
            <a:r>
              <a:rPr lang="es-CO" sz="1800" b="1" dirty="0">
                <a:solidFill>
                  <a:srgbClr val="4D4D4C"/>
                </a:solidFill>
                <a:latin typeface="Work Sans Bold Roman" pitchFamily="2" charset="77"/>
              </a:rPr>
              <a:t>Juega con tu equipo de trabajo.</a:t>
            </a:r>
            <a:endParaRPr lang="es-CO" sz="1800" b="1" dirty="0">
              <a:solidFill>
                <a:srgbClr val="4D4D4C"/>
              </a:solidFill>
              <a:latin typeface="Work Sans Bold Roman" pitchFamily="2" charset="77"/>
            </a:endParaRPr>
          </a:p>
          <a:p>
            <a:pPr marL="571500" lvl="0" indent="-571500">
              <a:buFontTx/>
              <a:buChar char="-"/>
              <a:defRPr/>
            </a:pPr>
            <a:r>
              <a:rPr kumimoji="0" lang="es-CO" sz="1800" b="1" u="none" strike="noStrike" kern="1200" cap="none" spc="0" normalizeH="0" baseline="0" noProof="0" dirty="0">
                <a:ln>
                  <a:noFill/>
                </a:ln>
                <a:solidFill>
                  <a:srgbClr val="4D4D4C"/>
                </a:solidFill>
                <a:effectLst/>
                <a:uLnTx/>
                <a:uFillTx/>
                <a:latin typeface="Work Sans Bold Roman" pitchFamily="2" charset="77"/>
              </a:rPr>
              <a:t>Elijan un nombre para el equipo.</a:t>
            </a:r>
            <a:endParaRPr kumimoji="0" lang="es-CO" sz="1800" b="1" u="none" strike="noStrike" kern="1200" cap="none" spc="0" normalizeH="0" baseline="0" noProof="0" dirty="0">
              <a:ln>
                <a:noFill/>
              </a:ln>
              <a:solidFill>
                <a:srgbClr val="4D4D4C"/>
              </a:solidFill>
              <a:effectLst/>
              <a:uLnTx/>
              <a:uFillTx/>
              <a:latin typeface="Work Sans Bold Roman" pitchFamily="2" charset="77"/>
            </a:endParaRPr>
          </a:p>
          <a:p>
            <a:pPr marL="571500" lvl="0" indent="-571500">
              <a:buFontTx/>
              <a:buChar char="-"/>
              <a:defRPr/>
            </a:pPr>
            <a:r>
              <a:rPr lang="es-CO" sz="1800" b="1" dirty="0">
                <a:solidFill>
                  <a:srgbClr val="4D4D4C"/>
                </a:solidFill>
                <a:latin typeface="Work Sans Bold Roman" pitchFamily="2" charset="77"/>
              </a:rPr>
              <a:t>Escaneen el código.</a:t>
            </a:r>
            <a:endParaRPr lang="es-CO" sz="1800" b="1" dirty="0">
              <a:solidFill>
                <a:srgbClr val="4D4D4C"/>
              </a:solidFill>
              <a:latin typeface="Work Sans Bold Roman" pitchFamily="2" charset="77"/>
            </a:endParaRPr>
          </a:p>
          <a:p>
            <a:pPr marL="571500" lvl="0" indent="-571500">
              <a:buFontTx/>
              <a:buChar char="-"/>
              <a:defRPr/>
            </a:pPr>
            <a:r>
              <a:rPr kumimoji="0" lang="es-CO" sz="1800" b="1" u="none" strike="noStrike" kern="1200" cap="none" spc="0" normalizeH="0" baseline="0" noProof="0" dirty="0">
                <a:ln>
                  <a:noFill/>
                </a:ln>
                <a:solidFill>
                  <a:srgbClr val="4D4D4C"/>
                </a:solidFill>
                <a:effectLst/>
                <a:uLnTx/>
                <a:uFillTx/>
                <a:latin typeface="Work Sans Bold Roman" pitchFamily="2" charset="77"/>
              </a:rPr>
              <a:t>Hora de jugar ¡Muchos éxitos!</a:t>
            </a:r>
            <a:endParaRPr kumimoji="0" lang="es-CO" sz="1800" b="1" u="none" strike="noStrike" kern="1200" cap="none" spc="0" normalizeH="0" baseline="0" noProof="0" dirty="0">
              <a:ln>
                <a:noFill/>
              </a:ln>
              <a:solidFill>
                <a:srgbClr val="4D4D4C"/>
              </a:solidFill>
              <a:effectLst/>
              <a:uLnTx/>
              <a:uFillTx/>
              <a:latin typeface="Work Sans Bold Roman" pitchFamily="2" charset="77"/>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par>
                          <p:cTn id="11" fill="hold">
                            <p:stCondLst>
                              <p:cond delay="1000"/>
                            </p:stCondLst>
                            <p:childTnLst>
                              <p:par>
                                <p:cTn id="12" presetID="31" presetClass="entr" presetSubtype="0" fill="hold" nodeType="afterEffect">
                                  <p:stCondLst>
                                    <p:cond delay="0"/>
                                  </p:stCondLst>
                                  <p:childTnLst>
                                    <p:set>
                                      <p:cBhvr>
                                        <p:cTn id="13" dur="1" fill="hold">
                                          <p:stCondLst>
                                            <p:cond delay="0"/>
                                          </p:stCondLst>
                                        </p:cTn>
                                        <p:tgtEl>
                                          <p:spTgt spid="10242"/>
                                        </p:tgtEl>
                                        <p:attrNameLst>
                                          <p:attrName>style.visibility</p:attrName>
                                        </p:attrNameLst>
                                      </p:cBhvr>
                                      <p:to>
                                        <p:strVal val="visible"/>
                                      </p:to>
                                    </p:set>
                                    <p:anim calcmode="lin" valueType="num">
                                      <p:cBhvr>
                                        <p:cTn id="14" dur="1000" fill="hold"/>
                                        <p:tgtEl>
                                          <p:spTgt spid="10242"/>
                                        </p:tgtEl>
                                        <p:attrNameLst>
                                          <p:attrName>ppt_w</p:attrName>
                                        </p:attrNameLst>
                                      </p:cBhvr>
                                      <p:tavLst>
                                        <p:tav tm="0">
                                          <p:val>
                                            <p:fltVal val="0"/>
                                          </p:val>
                                        </p:tav>
                                        <p:tav tm="100000">
                                          <p:val>
                                            <p:strVal val="#ppt_w"/>
                                          </p:val>
                                        </p:tav>
                                      </p:tavLst>
                                    </p:anim>
                                    <p:anim calcmode="lin" valueType="num">
                                      <p:cBhvr>
                                        <p:cTn id="15" dur="1000" fill="hold"/>
                                        <p:tgtEl>
                                          <p:spTgt spid="10242"/>
                                        </p:tgtEl>
                                        <p:attrNameLst>
                                          <p:attrName>ppt_h</p:attrName>
                                        </p:attrNameLst>
                                      </p:cBhvr>
                                      <p:tavLst>
                                        <p:tav tm="0">
                                          <p:val>
                                            <p:fltVal val="0"/>
                                          </p:val>
                                        </p:tav>
                                        <p:tav tm="100000">
                                          <p:val>
                                            <p:strVal val="#ppt_h"/>
                                          </p:val>
                                        </p:tav>
                                      </p:tavLst>
                                    </p:anim>
                                    <p:anim calcmode="lin" valueType="num">
                                      <p:cBhvr>
                                        <p:cTn id="16" dur="1000" fill="hold"/>
                                        <p:tgtEl>
                                          <p:spTgt spid="10242"/>
                                        </p:tgtEl>
                                        <p:attrNameLst>
                                          <p:attrName>style.rotation</p:attrName>
                                        </p:attrNameLst>
                                      </p:cBhvr>
                                      <p:tavLst>
                                        <p:tav tm="0">
                                          <p:val>
                                            <p:fltVal val="90"/>
                                          </p:val>
                                        </p:tav>
                                        <p:tav tm="100000">
                                          <p:val>
                                            <p:fltVal val="0"/>
                                          </p:val>
                                        </p:tav>
                                      </p:tavLst>
                                    </p:anim>
                                    <p:animEffect transition="in" filter="fade">
                                      <p:cBhvr>
                                        <p:cTn id="17" dur="1000"/>
                                        <p:tgtEl>
                                          <p:spTgt spid="10242"/>
                                        </p:tgtEl>
                                      </p:cBhvr>
                                    </p:animEffect>
                                  </p:childTnLst>
                                </p:cTn>
                              </p:par>
                            </p:childTnLst>
                          </p:cTn>
                        </p:par>
                        <p:par>
                          <p:cTn id="18" fill="hold">
                            <p:stCondLst>
                              <p:cond delay="2000"/>
                            </p:stCondLst>
                            <p:childTnLst>
                              <p:par>
                                <p:cTn id="19" presetID="31"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1000" fill="hold"/>
                                        <p:tgtEl>
                                          <p:spTgt spid="3"/>
                                        </p:tgtEl>
                                        <p:attrNameLst>
                                          <p:attrName>ppt_w</p:attrName>
                                        </p:attrNameLst>
                                      </p:cBhvr>
                                      <p:tavLst>
                                        <p:tav tm="0">
                                          <p:val>
                                            <p:fltVal val="0"/>
                                          </p:val>
                                        </p:tav>
                                        <p:tav tm="100000">
                                          <p:val>
                                            <p:strVal val="#ppt_w"/>
                                          </p:val>
                                        </p:tav>
                                      </p:tavLst>
                                    </p:anim>
                                    <p:anim calcmode="lin" valueType="num">
                                      <p:cBhvr>
                                        <p:cTn id="22" dur="1000" fill="hold"/>
                                        <p:tgtEl>
                                          <p:spTgt spid="3"/>
                                        </p:tgtEl>
                                        <p:attrNameLst>
                                          <p:attrName>ppt_h</p:attrName>
                                        </p:attrNameLst>
                                      </p:cBhvr>
                                      <p:tavLst>
                                        <p:tav tm="0">
                                          <p:val>
                                            <p:fltVal val="0"/>
                                          </p:val>
                                        </p:tav>
                                        <p:tav tm="100000">
                                          <p:val>
                                            <p:strVal val="#ppt_h"/>
                                          </p:val>
                                        </p:tav>
                                      </p:tavLst>
                                    </p:anim>
                                    <p:anim calcmode="lin" valueType="num">
                                      <p:cBhvr>
                                        <p:cTn id="23" dur="1000" fill="hold"/>
                                        <p:tgtEl>
                                          <p:spTgt spid="3"/>
                                        </p:tgtEl>
                                        <p:attrNameLst>
                                          <p:attrName>style.rotation</p:attrName>
                                        </p:attrNameLst>
                                      </p:cBhvr>
                                      <p:tavLst>
                                        <p:tav tm="0">
                                          <p:val>
                                            <p:fltVal val="90"/>
                                          </p:val>
                                        </p:tav>
                                        <p:tav tm="100000">
                                          <p:val>
                                            <p:fltVal val="0"/>
                                          </p:val>
                                        </p:tav>
                                      </p:tavLst>
                                    </p:anim>
                                    <p:animEffect transition="in" filter="fade">
                                      <p:cBhvr>
                                        <p:cTn id="24"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5" name="Título 1">
            <a:hlinkClick r:id="rId2"/>
          </p:cNvPr>
          <p:cNvSpPr txBox="1"/>
          <p:nvPr/>
        </p:nvSpPr>
        <p:spPr>
          <a:xfrm>
            <a:off x="344905" y="271192"/>
            <a:ext cx="9815809" cy="1252808"/>
          </a:xfrm>
          <a:prstGeom prst="rect">
            <a:avLst/>
          </a:prstGeom>
          <a:ln>
            <a:noFill/>
          </a:ln>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571500" lvl="0" indent="-571500">
              <a:buFontTx/>
              <a:buChar char="-"/>
              <a:defRPr/>
            </a:pPr>
            <a:r>
              <a:rPr lang="es-CO" sz="1800" b="1" dirty="0">
                <a:solidFill>
                  <a:srgbClr val="4D4D4C"/>
                </a:solidFill>
                <a:latin typeface="Work Sans Bold Roman" pitchFamily="2" charset="77"/>
              </a:rPr>
              <a:t>Juega con tu equipo de trabajo.</a:t>
            </a:r>
            <a:endParaRPr lang="es-CO" sz="1800" b="1" dirty="0">
              <a:solidFill>
                <a:srgbClr val="4D4D4C"/>
              </a:solidFill>
              <a:latin typeface="Work Sans Bold Roman" pitchFamily="2" charset="77"/>
            </a:endParaRPr>
          </a:p>
          <a:p>
            <a:pPr marL="571500" lvl="0" indent="-571500">
              <a:buFontTx/>
              <a:buChar char="-"/>
              <a:defRPr/>
            </a:pPr>
            <a:r>
              <a:rPr kumimoji="0" lang="es-CO" sz="1800" b="1" u="none" strike="noStrike" kern="1200" cap="none" spc="0" normalizeH="0" baseline="0" noProof="0" dirty="0">
                <a:ln>
                  <a:noFill/>
                </a:ln>
                <a:solidFill>
                  <a:srgbClr val="4D4D4C"/>
                </a:solidFill>
                <a:effectLst/>
                <a:uLnTx/>
                <a:uFillTx/>
                <a:latin typeface="Work Sans Bold Roman" pitchFamily="2" charset="77"/>
              </a:rPr>
              <a:t>Elijan un nombre para el equipo.</a:t>
            </a:r>
            <a:endParaRPr kumimoji="0" lang="es-CO" sz="1800" b="1" u="none" strike="noStrike" kern="1200" cap="none" spc="0" normalizeH="0" baseline="0" noProof="0" dirty="0">
              <a:ln>
                <a:noFill/>
              </a:ln>
              <a:solidFill>
                <a:srgbClr val="4D4D4C"/>
              </a:solidFill>
              <a:effectLst/>
              <a:uLnTx/>
              <a:uFillTx/>
              <a:latin typeface="Work Sans Bold Roman" pitchFamily="2" charset="77"/>
            </a:endParaRPr>
          </a:p>
          <a:p>
            <a:pPr marL="571500" lvl="0" indent="-571500">
              <a:buFontTx/>
              <a:buChar char="-"/>
              <a:defRPr/>
            </a:pPr>
            <a:r>
              <a:rPr lang="es-CO" sz="1800" b="1" dirty="0">
                <a:solidFill>
                  <a:srgbClr val="4D4D4C"/>
                </a:solidFill>
                <a:latin typeface="Work Sans Bold Roman" pitchFamily="2" charset="77"/>
              </a:rPr>
              <a:t>Escaneen el código.</a:t>
            </a:r>
            <a:endParaRPr lang="es-CO" sz="1800" b="1" dirty="0">
              <a:solidFill>
                <a:srgbClr val="4D4D4C"/>
              </a:solidFill>
              <a:latin typeface="Work Sans Bold Roman" pitchFamily="2" charset="77"/>
            </a:endParaRPr>
          </a:p>
          <a:p>
            <a:pPr marL="571500" lvl="0" indent="-571500">
              <a:buFontTx/>
              <a:buChar char="-"/>
              <a:defRPr/>
            </a:pPr>
            <a:r>
              <a:rPr kumimoji="0" lang="es-CO" sz="1800" b="1" u="none" strike="noStrike" kern="1200" cap="none" spc="0" normalizeH="0" baseline="0" noProof="0" dirty="0">
                <a:ln>
                  <a:noFill/>
                </a:ln>
                <a:solidFill>
                  <a:srgbClr val="4D4D4C"/>
                </a:solidFill>
                <a:effectLst/>
                <a:uLnTx/>
                <a:uFillTx/>
                <a:latin typeface="Work Sans Bold Roman" pitchFamily="2" charset="77"/>
              </a:rPr>
              <a:t>Hora de jugar ¡Muchos éxitos!</a:t>
            </a:r>
            <a:endParaRPr kumimoji="0" lang="es-CO" sz="1800" b="1" u="none" strike="noStrike" kern="1200" cap="none" spc="0" normalizeH="0" baseline="0" noProof="0" dirty="0">
              <a:ln>
                <a:noFill/>
              </a:ln>
              <a:solidFill>
                <a:srgbClr val="4D4D4C"/>
              </a:solidFill>
              <a:effectLst/>
              <a:uLnTx/>
              <a:uFillTx/>
              <a:latin typeface="Work Sans Bold Roman" pitchFamily="2" charset="77"/>
            </a:endParaRPr>
          </a:p>
        </p:txBody>
      </p:sp>
      <p:pic>
        <p:nvPicPr>
          <p:cNvPr id="4" name="Imagen 3"/>
          <p:cNvPicPr>
            <a:picLocks noChangeAspect="1"/>
          </p:cNvPicPr>
          <p:nvPr/>
        </p:nvPicPr>
        <p:blipFill>
          <a:blip r:embed="rId3"/>
          <a:stretch>
            <a:fillRect/>
          </a:stretch>
        </p:blipFill>
        <p:spPr>
          <a:xfrm>
            <a:off x="1077277" y="1351782"/>
            <a:ext cx="10440857" cy="486075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5" name="Título 1">
            <a:hlinkClick r:id="rId2"/>
          </p:cNvPr>
          <p:cNvSpPr txBox="1"/>
          <p:nvPr/>
        </p:nvSpPr>
        <p:spPr>
          <a:xfrm>
            <a:off x="1188095" y="1056719"/>
            <a:ext cx="9815809" cy="3857055"/>
          </a:xfrm>
          <a:prstGeom prst="rect">
            <a:avLst/>
          </a:prstGeom>
          <a:ln>
            <a:noFill/>
          </a:ln>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defRPr/>
            </a:pPr>
            <a:r>
              <a:rPr lang="es-CO" sz="2400" b="1" dirty="0">
                <a:solidFill>
                  <a:srgbClr val="4D4D4C"/>
                </a:solidFill>
                <a:latin typeface="Work Sans "/>
              </a:rPr>
              <a:t> Actividad de Transferencia </a:t>
            </a:r>
            <a:endParaRPr lang="es-CO" sz="2400" b="1" dirty="0">
              <a:solidFill>
                <a:srgbClr val="4D4D4C"/>
              </a:solidFill>
              <a:latin typeface="Work Sans "/>
            </a:endParaRPr>
          </a:p>
          <a:p>
            <a:pPr lvl="0" algn="ctr">
              <a:defRPr/>
            </a:pPr>
            <a:r>
              <a:rPr lang="es-CO" sz="2400" b="1" dirty="0">
                <a:solidFill>
                  <a:srgbClr val="4D4D4C"/>
                </a:solidFill>
                <a:latin typeface="Work Sans "/>
              </a:rPr>
              <a:t> Estudio de Caso – Taller práctico</a:t>
            </a:r>
            <a:endParaRPr lang="es-CO" sz="2400" b="1" dirty="0">
              <a:solidFill>
                <a:srgbClr val="4D4D4C"/>
              </a:solidFill>
              <a:latin typeface="Work Sans "/>
            </a:endParaRPr>
          </a:p>
          <a:p>
            <a:pPr lvl="0" algn="ctr">
              <a:defRPr/>
            </a:pPr>
            <a:r>
              <a:rPr lang="es-CO" sz="2400" b="1" dirty="0">
                <a:solidFill>
                  <a:srgbClr val="4D4D4C"/>
                </a:solidFill>
                <a:latin typeface="Work Sans "/>
              </a:rPr>
              <a:t>Empresa  con Éxito Empresarial</a:t>
            </a:r>
            <a:endParaRPr lang="es-CO" sz="2400" b="1" dirty="0">
              <a:solidFill>
                <a:srgbClr val="4D4D4C"/>
              </a:solidFill>
              <a:latin typeface="Work Sans "/>
            </a:endParaRPr>
          </a:p>
          <a:p>
            <a:pPr algn="just">
              <a:defRPr/>
            </a:pPr>
            <a:endParaRPr lang="es-CO" sz="3200" dirty="0">
              <a:latin typeface="Work Sans "/>
            </a:endParaRPr>
          </a:p>
          <a:p>
            <a:pPr algn="just">
              <a:defRPr/>
            </a:pPr>
            <a:r>
              <a:rPr lang="en-US" sz="2000" dirty="0">
                <a:latin typeface="Work Sans "/>
              </a:rPr>
              <a:t>Estos casos cubren una variedad de sectores: tecnología, alimentos, moda, salud y bienestar, lo que permite explorar diferentes enfoques y modelos de negocio.</a:t>
            </a:r>
            <a:endParaRPr lang="en-US" sz="2000" dirty="0">
              <a:latin typeface="Work Sans "/>
            </a:endParaRPr>
          </a:p>
          <a:p>
            <a:pPr algn="just">
              <a:defRPr/>
            </a:pPr>
            <a:endParaRPr lang="es-CO" sz="2400" dirty="0">
              <a:latin typeface="Work Sans "/>
            </a:endParaRPr>
          </a:p>
          <a:p>
            <a:pPr algn="just">
              <a:defRPr/>
            </a:pPr>
            <a:endParaRPr lang="es-CO" sz="2000" dirty="0">
              <a:latin typeface="Work Sans "/>
            </a:endParaRPr>
          </a:p>
          <a:p>
            <a:pPr algn="just">
              <a:defRPr/>
            </a:pPr>
            <a:r>
              <a:rPr lang="es-CO" sz="2000" dirty="0">
                <a:latin typeface="Work Sans "/>
              </a:rPr>
              <a:t>Al aplicar la metodología de casos de estudio a las empresas mencionadas, se pueden formular preguntas que fomentan el análisis tanto de habilidades blandas como duras, la construcción de un perfil emprendedor, la identificación de talentos y habilidades, la planificación, el cálculo de riesgos y la creación de redes de apoyo.</a:t>
            </a:r>
            <a:endParaRPr lang="es-CO" sz="2000" dirty="0">
              <a:latin typeface="Work Sans "/>
            </a:endParaRPr>
          </a:p>
          <a:p>
            <a:pPr lvl="0" algn="just">
              <a:defRPr/>
            </a:pPr>
            <a:r>
              <a:rPr lang="es-CO" sz="2800" b="1" dirty="0">
                <a:solidFill>
                  <a:srgbClr val="4D4D4C"/>
                </a:solidFill>
                <a:latin typeface="Work Sans "/>
              </a:rPr>
              <a:t> </a:t>
            </a:r>
            <a:endParaRPr kumimoji="0" lang="es-CO" sz="2800" b="1" u="none" strike="noStrike" kern="1200" cap="none" spc="0" normalizeH="0" baseline="0" noProof="0" dirty="0">
              <a:ln>
                <a:noFill/>
              </a:ln>
              <a:solidFill>
                <a:srgbClr val="4D4D4C"/>
              </a:solidFill>
              <a:effectLst/>
              <a:uLnTx/>
              <a:uFillTx/>
              <a:latin typeface="Work Sans "/>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293594" y="776176"/>
            <a:ext cx="11604812" cy="424731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s-CO" sz="5400" b="1" u="none" strike="noStrike" kern="1200" cap="none" spc="0" normalizeH="0" baseline="0" noProof="0" dirty="0">
                <a:ln>
                  <a:noFill/>
                </a:ln>
                <a:solidFill>
                  <a:srgbClr val="4D4D4C"/>
                </a:solidFill>
                <a:effectLst/>
                <a:uLnTx/>
                <a:uFillTx/>
                <a:latin typeface="Work Sans Bold Roman" pitchFamily="2" charset="77"/>
              </a:rPr>
              <a:t>Desarrollados por David Mcclelland, desde la Psicolog</a:t>
            </a:r>
            <a:r>
              <a:rPr lang="es-CO" sz="5400" b="1" dirty="0" err="1">
                <a:solidFill>
                  <a:srgbClr val="4D4D4C"/>
                </a:solidFill>
                <a:latin typeface="Work Sans Bold Roman" pitchFamily="2" charset="77"/>
              </a:rPr>
              <a:t>ía</a:t>
            </a:r>
            <a:r>
              <a:rPr lang="es-CO" sz="5400" b="1" dirty="0">
                <a:solidFill>
                  <a:srgbClr val="4D4D4C"/>
                </a:solidFill>
                <a:latin typeface="Work Sans Bold Roman" pitchFamily="2" charset="77"/>
              </a:rPr>
              <a:t>,</a:t>
            </a:r>
            <a:r>
              <a:rPr kumimoji="0" lang="es-CO" sz="5400" b="1" u="none" strike="noStrike" kern="1200" cap="none" spc="0" normalizeH="0" baseline="0" noProof="0" dirty="0">
                <a:ln>
                  <a:noFill/>
                </a:ln>
                <a:solidFill>
                  <a:srgbClr val="4D4D4C"/>
                </a:solidFill>
                <a:effectLst/>
                <a:uLnTx/>
                <a:uFillTx/>
                <a:latin typeface="Work Sans Bold Roman" pitchFamily="2" charset="77"/>
              </a:rPr>
              <a:t> basados en la definición de Emprendimiento como una actitud que motiva a las personas hacia el logro de sus objetivos. </a:t>
            </a:r>
            <a:endParaRPr kumimoji="0" lang="es-CO" sz="5400" b="1" u="none" strike="noStrike" kern="1200" cap="none" spc="0" normalizeH="0" baseline="0" noProof="0" dirty="0">
              <a:ln>
                <a:noFill/>
              </a:ln>
              <a:solidFill>
                <a:srgbClr val="4D4D4C"/>
              </a:solidFill>
              <a:effectLst/>
              <a:uLnTx/>
              <a:uFillTx/>
              <a:latin typeface="Work Sans Bold Roman" pitchFamily="2" charset="77"/>
            </a:endParaRPr>
          </a:p>
        </p:txBody>
      </p:sp>
      <p:cxnSp>
        <p:nvCxnSpPr>
          <p:cNvPr id="3" name="Conector recto 2"/>
          <p:cNvCxnSpPr/>
          <p:nvPr/>
        </p:nvCxnSpPr>
        <p:spPr>
          <a:xfrm>
            <a:off x="4972228" y="3324314"/>
            <a:ext cx="2247544" cy="0"/>
          </a:xfrm>
          <a:prstGeom prst="line">
            <a:avLst/>
          </a:prstGeom>
          <a:ln w="12700">
            <a:solidFill>
              <a:srgbClr val="38AA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1"/>
          <a:stretch>
            <a:fillRect/>
          </a:stretch>
        </p:blipFill>
        <p:spPr>
          <a:xfrm>
            <a:off x="0" y="1"/>
            <a:ext cx="11214847" cy="3656106"/>
          </a:xfrm>
          <a:prstGeom prst="rect">
            <a:avLst/>
          </a:prstGeom>
        </p:spPr>
      </p:pic>
      <p:pic>
        <p:nvPicPr>
          <p:cNvPr id="6" name="Imagen 5"/>
          <p:cNvPicPr>
            <a:picLocks noChangeAspect="1"/>
          </p:cNvPicPr>
          <p:nvPr/>
        </p:nvPicPr>
        <p:blipFill>
          <a:blip r:embed="rId2"/>
          <a:stretch>
            <a:fillRect/>
          </a:stretch>
        </p:blipFill>
        <p:spPr>
          <a:xfrm>
            <a:off x="0" y="3656107"/>
            <a:ext cx="12192000" cy="32018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5" name="CuadroTexto 4"/>
          <p:cNvSpPr txBox="1"/>
          <p:nvPr/>
        </p:nvSpPr>
        <p:spPr>
          <a:xfrm>
            <a:off x="159123" y="655188"/>
            <a:ext cx="11873753" cy="3785652"/>
          </a:xfrm>
          <a:prstGeom prst="rect">
            <a:avLst/>
          </a:prstGeom>
          <a:noFill/>
        </p:spPr>
        <p:txBody>
          <a:bodyPr wrap="square" rtlCol="0">
            <a:spAutoFit/>
          </a:bodyPr>
          <a:lstStyle/>
          <a:p>
            <a:pPr lvl="0" algn="ctr">
              <a:defRPr/>
            </a:pPr>
            <a:endParaRPr lang="es-MX" sz="6000" b="1" dirty="0">
              <a:solidFill>
                <a:schemeClr val="bg1"/>
              </a:solidFill>
              <a:latin typeface="Work Sans Bold Roman" pitchFamily="2" charset="77"/>
            </a:endParaRPr>
          </a:p>
          <a:p>
            <a:pPr algn="ctr"/>
            <a:r>
              <a:rPr lang="en-US" sz="6000" b="1" dirty="0">
                <a:solidFill>
                  <a:schemeClr val="bg1"/>
                </a:solidFill>
              </a:rPr>
              <a:t>Todo empieza con una idea!!</a:t>
            </a:r>
            <a:endParaRPr lang="en-US" sz="6000" b="1" dirty="0">
              <a:solidFill>
                <a:schemeClr val="bg1"/>
              </a:solidFill>
            </a:endParaRPr>
          </a:p>
          <a:p>
            <a:pPr algn="ctr"/>
            <a:r>
              <a:rPr lang="en-US" sz="6000" b="1" dirty="0">
                <a:solidFill>
                  <a:schemeClr val="bg1"/>
                </a:solidFill>
              </a:rPr>
              <a:t> “Emprender significa perseguir          y ejecutar un Sueño”</a:t>
            </a:r>
            <a:endParaRPr lang="es-CO" sz="6000" dirty="0">
              <a:solidFill>
                <a:schemeClr val="bg1"/>
              </a:solidFill>
            </a:endParaRPr>
          </a:p>
        </p:txBody>
      </p:sp>
      <p:cxnSp>
        <p:nvCxnSpPr>
          <p:cNvPr id="6" name="Conector recto 5"/>
          <p:cNvCxnSpPr/>
          <p:nvPr/>
        </p:nvCxnSpPr>
        <p:spPr>
          <a:xfrm>
            <a:off x="3495866" y="3429000"/>
            <a:ext cx="520027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80">
                                          <p:stCondLst>
                                            <p:cond delay="0"/>
                                          </p:stCondLst>
                                        </p:cTn>
                                        <p:tgtEl>
                                          <p:spTgt spid="6"/>
                                        </p:tgtEl>
                                      </p:cBhvr>
                                    </p:animEffect>
                                    <p:anim calcmode="lin" valueType="num">
                                      <p:cBhvr>
                                        <p:cTn id="24"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29" dur="26">
                                          <p:stCondLst>
                                            <p:cond delay="650"/>
                                          </p:stCondLst>
                                        </p:cTn>
                                        <p:tgtEl>
                                          <p:spTgt spid="6"/>
                                        </p:tgtEl>
                                      </p:cBhvr>
                                      <p:to x="100000" y="60000"/>
                                    </p:animScale>
                                    <p:animScale>
                                      <p:cBhvr>
                                        <p:cTn id="30" dur="166" decel="50000">
                                          <p:stCondLst>
                                            <p:cond delay="676"/>
                                          </p:stCondLst>
                                        </p:cTn>
                                        <p:tgtEl>
                                          <p:spTgt spid="6"/>
                                        </p:tgtEl>
                                      </p:cBhvr>
                                      <p:to x="100000" y="100000"/>
                                    </p:animScale>
                                    <p:animScale>
                                      <p:cBhvr>
                                        <p:cTn id="31" dur="26">
                                          <p:stCondLst>
                                            <p:cond delay="1312"/>
                                          </p:stCondLst>
                                        </p:cTn>
                                        <p:tgtEl>
                                          <p:spTgt spid="6"/>
                                        </p:tgtEl>
                                      </p:cBhvr>
                                      <p:to x="100000" y="80000"/>
                                    </p:animScale>
                                    <p:animScale>
                                      <p:cBhvr>
                                        <p:cTn id="32" dur="166" decel="50000">
                                          <p:stCondLst>
                                            <p:cond delay="1338"/>
                                          </p:stCondLst>
                                        </p:cTn>
                                        <p:tgtEl>
                                          <p:spTgt spid="6"/>
                                        </p:tgtEl>
                                      </p:cBhvr>
                                      <p:to x="100000" y="100000"/>
                                    </p:animScale>
                                    <p:animScale>
                                      <p:cBhvr>
                                        <p:cTn id="33" dur="26">
                                          <p:stCondLst>
                                            <p:cond delay="1642"/>
                                          </p:stCondLst>
                                        </p:cTn>
                                        <p:tgtEl>
                                          <p:spTgt spid="6"/>
                                        </p:tgtEl>
                                      </p:cBhvr>
                                      <p:to x="100000" y="90000"/>
                                    </p:animScale>
                                    <p:animScale>
                                      <p:cBhvr>
                                        <p:cTn id="34" dur="166" decel="50000">
                                          <p:stCondLst>
                                            <p:cond delay="1668"/>
                                          </p:stCondLst>
                                        </p:cTn>
                                        <p:tgtEl>
                                          <p:spTgt spid="6"/>
                                        </p:tgtEl>
                                      </p:cBhvr>
                                      <p:to x="100000" y="100000"/>
                                    </p:animScale>
                                    <p:animScale>
                                      <p:cBhvr>
                                        <p:cTn id="35" dur="26">
                                          <p:stCondLst>
                                            <p:cond delay="1808"/>
                                          </p:stCondLst>
                                        </p:cTn>
                                        <p:tgtEl>
                                          <p:spTgt spid="6"/>
                                        </p:tgtEl>
                                      </p:cBhvr>
                                      <p:to x="100000" y="95000"/>
                                    </p:animScale>
                                    <p:animScale>
                                      <p:cBhvr>
                                        <p:cTn id="36"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cxnSp>
        <p:nvCxnSpPr>
          <p:cNvPr id="6" name="Conector recto 5"/>
          <p:cNvCxnSpPr/>
          <p:nvPr/>
        </p:nvCxnSpPr>
        <p:spPr>
          <a:xfrm>
            <a:off x="3495866" y="3429000"/>
            <a:ext cx="520027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4" name="Flecha: a la derecha 3"/>
          <p:cNvSpPr/>
          <p:nvPr/>
        </p:nvSpPr>
        <p:spPr>
          <a:xfrm>
            <a:off x="1942550" y="2985248"/>
            <a:ext cx="2528047" cy="1425926"/>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7" name="Rectángulo 6"/>
          <p:cNvSpPr/>
          <p:nvPr/>
        </p:nvSpPr>
        <p:spPr>
          <a:xfrm>
            <a:off x="4524290" y="3428999"/>
            <a:ext cx="3246113" cy="757130"/>
          </a:xfrm>
          <a:prstGeom prst="rect">
            <a:avLst/>
          </a:prstGeom>
        </p:spPr>
        <p:txBody>
          <a:bodyPr wrap="square">
            <a:spAutoFit/>
          </a:bodyPr>
          <a:lstStyle/>
          <a:p>
            <a:pPr>
              <a:lnSpc>
                <a:spcPct val="90000"/>
              </a:lnSpc>
              <a:spcBef>
                <a:spcPct val="0"/>
              </a:spcBef>
              <a:defRPr sz="4000"/>
            </a:pPr>
            <a:r>
              <a:rPr lang="es-ES" sz="2400" dirty="0">
                <a:highlight>
                  <a:srgbClr val="FFF5EA"/>
                </a:highlight>
              </a:rPr>
              <a:t>Término que proviene del inglés </a:t>
            </a:r>
            <a:r>
              <a:rPr lang="es-ES" sz="2400" b="1" i="1" u="sng" dirty="0"/>
              <a:t>entrepreneur</a:t>
            </a:r>
            <a:endParaRPr lang="es-ES_tradnl" sz="2400" i="1" u="sng" dirty="0">
              <a:solidFill>
                <a:schemeClr val="bg1"/>
              </a:solidFill>
              <a:latin typeface="WORK SANS REGULAR ROMAN" pitchFamily="2" charset="77"/>
              <a:ea typeface="+mj-ea"/>
              <a:cs typeface="+mj-cs"/>
              <a:sym typeface="Calibri" panose="020F0502020204030204"/>
            </a:endParaRPr>
          </a:p>
        </p:txBody>
      </p:sp>
      <p:sp>
        <p:nvSpPr>
          <p:cNvPr id="8" name="Flecha: a la derecha 7"/>
          <p:cNvSpPr/>
          <p:nvPr/>
        </p:nvSpPr>
        <p:spPr>
          <a:xfrm>
            <a:off x="7721403" y="3012142"/>
            <a:ext cx="2528047" cy="1425926"/>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9" name="Rectángulo 8"/>
          <p:cNvSpPr/>
          <p:nvPr/>
        </p:nvSpPr>
        <p:spPr>
          <a:xfrm>
            <a:off x="10329355" y="3429000"/>
            <a:ext cx="1862645" cy="757130"/>
          </a:xfrm>
          <a:prstGeom prst="rect">
            <a:avLst/>
          </a:prstGeom>
        </p:spPr>
        <p:txBody>
          <a:bodyPr wrap="square">
            <a:spAutoFit/>
          </a:bodyPr>
          <a:lstStyle/>
          <a:p>
            <a:pPr>
              <a:lnSpc>
                <a:spcPct val="90000"/>
              </a:lnSpc>
              <a:spcBef>
                <a:spcPct val="0"/>
              </a:spcBef>
              <a:defRPr sz="4000"/>
            </a:pPr>
            <a:r>
              <a:rPr lang="es-ES" sz="2400" dirty="0">
                <a:highlight>
                  <a:srgbClr val="FFF5EA"/>
                </a:highlight>
              </a:rPr>
              <a:t>Que significa “PIONERO”       </a:t>
            </a:r>
            <a:endParaRPr lang="es-ES_tradnl" sz="2400" i="1" u="sng" dirty="0">
              <a:solidFill>
                <a:schemeClr val="bg1"/>
              </a:solidFill>
              <a:highlight>
                <a:srgbClr val="FFF5EA"/>
              </a:highlight>
              <a:latin typeface="WORK SANS REGULAR ROMAN" pitchFamily="2" charset="77"/>
              <a:ea typeface="+mj-ea"/>
              <a:cs typeface="+mj-cs"/>
              <a:sym typeface="Calibri" panose="020F0502020204030204"/>
            </a:endParaRPr>
          </a:p>
        </p:txBody>
      </p:sp>
      <p:sp>
        <p:nvSpPr>
          <p:cNvPr id="10" name="CuadroTexto 9"/>
          <p:cNvSpPr txBox="1"/>
          <p:nvPr/>
        </p:nvSpPr>
        <p:spPr>
          <a:xfrm rot="5400000">
            <a:off x="-1409322" y="3013501"/>
            <a:ext cx="5169917"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s-MX" sz="4800" b="1" u="none" strike="noStrike" kern="1200" cap="none" spc="0" normalizeH="0" baseline="0" noProof="0" dirty="0">
                <a:ln>
                  <a:noFill/>
                </a:ln>
                <a:solidFill>
                  <a:schemeClr val="bg1"/>
                </a:solidFill>
                <a:effectLst/>
                <a:uLnTx/>
                <a:uFillTx/>
                <a:latin typeface="Work Sans Bold Roman" pitchFamily="2" charset="77"/>
              </a:rPr>
              <a:t>EMPRENDIMIENTO</a:t>
            </a:r>
            <a:endParaRPr kumimoji="0" lang="es-CO" sz="4800" b="1" u="none" strike="noStrike" kern="1200" cap="none" spc="0" normalizeH="0" baseline="0" noProof="0" dirty="0">
              <a:ln>
                <a:noFill/>
              </a:ln>
              <a:solidFill>
                <a:schemeClr val="bg1"/>
              </a:solidFill>
              <a:effectLst/>
              <a:uLnTx/>
              <a:uFillTx/>
              <a:latin typeface="Work Sans Bold Roman" pitchFamily="2" charset="77"/>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heel(1)">
                                      <p:cBhvr>
                                        <p:cTn id="25" dur="20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21" presetClass="entr" presetSubtype="1"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heel(1)">
                                      <p:cBhvr>
                                        <p:cTn id="34" dur="20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8" grpId="0" animBg="1"/>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p:nvPr/>
        </p:nvSpPr>
        <p:spPr>
          <a:xfrm>
            <a:off x="1157468" y="527919"/>
            <a:ext cx="3733343" cy="67659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MX" sz="3600" b="1" dirty="0">
                <a:solidFill>
                  <a:srgbClr val="38AA00"/>
                </a:solidFill>
                <a:latin typeface="Work Sans Bold Roman" pitchFamily="2" charset="77"/>
              </a:rPr>
              <a:t>E</a:t>
            </a:r>
            <a:r>
              <a:rPr lang="es-CO" sz="3600" b="1" dirty="0">
                <a:solidFill>
                  <a:srgbClr val="38AA00"/>
                </a:solidFill>
                <a:latin typeface="Work Sans Bold Roman" pitchFamily="2" charset="77"/>
              </a:rPr>
              <a:t>mprendedor</a:t>
            </a:r>
            <a:endParaRPr lang="es-CO" sz="3600" b="1" dirty="0">
              <a:solidFill>
                <a:srgbClr val="38AA00"/>
              </a:solidFill>
              <a:latin typeface="Work Sans Bold Roman" pitchFamily="2" charset="77"/>
            </a:endParaRPr>
          </a:p>
        </p:txBody>
      </p:sp>
      <p:sp>
        <p:nvSpPr>
          <p:cNvPr id="3" name="CuadroTexto 2"/>
          <p:cNvSpPr txBox="1"/>
          <p:nvPr/>
        </p:nvSpPr>
        <p:spPr>
          <a:xfrm>
            <a:off x="1036443" y="1101279"/>
            <a:ext cx="3854368" cy="2739211"/>
          </a:xfrm>
          <a:prstGeom prst="rect">
            <a:avLst/>
          </a:prstGeom>
          <a:noFill/>
        </p:spPr>
        <p:txBody>
          <a:bodyPr wrap="square" rtlCol="0">
            <a:spAutoFit/>
          </a:bodyPr>
          <a:lstStyle/>
          <a:p>
            <a:pPr algn="just"/>
            <a:r>
              <a:rPr lang="es-ES" sz="2400" dirty="0"/>
              <a:t>Persona que tiene la capacidad de hacer un esfuerzo adicional para alcanzar una meta,</a:t>
            </a:r>
            <a:r>
              <a:rPr lang="es-ES" sz="1800" dirty="0"/>
              <a:t> </a:t>
            </a:r>
            <a:r>
              <a:rPr lang="es-ES" sz="2400" dirty="0"/>
              <a:t>que comienza una travesía en busca de nuevos horizontes.</a:t>
            </a:r>
            <a:endParaRPr lang="es-ES" sz="2400" dirty="0"/>
          </a:p>
          <a:p>
            <a:endParaRPr lang="es-ES" sz="1200" dirty="0">
              <a:latin typeface="Work Sans Light Roman" pitchFamily="2" charset="77"/>
            </a:endParaRPr>
          </a:p>
          <a:p>
            <a:endParaRPr lang="es-CO" sz="1600" dirty="0">
              <a:latin typeface="Work Sans Light Roman" pitchFamily="2" charset="77"/>
            </a:endParaRPr>
          </a:p>
        </p:txBody>
      </p:sp>
      <p:cxnSp>
        <p:nvCxnSpPr>
          <p:cNvPr id="4" name="Conector recto 3"/>
          <p:cNvCxnSpPr/>
          <p:nvPr/>
        </p:nvCxnSpPr>
        <p:spPr>
          <a:xfrm>
            <a:off x="1157468" y="2704095"/>
            <a:ext cx="1425934" cy="0"/>
          </a:xfrm>
          <a:prstGeom prst="line">
            <a:avLst/>
          </a:prstGeom>
          <a:ln w="12700">
            <a:solidFill>
              <a:srgbClr val="4D4D4C"/>
            </a:solidFill>
          </a:ln>
        </p:spPr>
        <p:style>
          <a:lnRef idx="1">
            <a:schemeClr val="accent1"/>
          </a:lnRef>
          <a:fillRef idx="0">
            <a:schemeClr val="accent1"/>
          </a:fillRef>
          <a:effectRef idx="0">
            <a:schemeClr val="accent1"/>
          </a:effectRef>
          <a:fontRef idx="minor">
            <a:schemeClr val="tx1"/>
          </a:fontRef>
        </p:style>
      </p:cxnSp>
      <p:pic>
        <p:nvPicPr>
          <p:cNvPr id="9" name="Imagen 8"/>
          <p:cNvPicPr>
            <a:picLocks noChangeAspect="1"/>
          </p:cNvPicPr>
          <p:nvPr/>
        </p:nvPicPr>
        <p:blipFill rotWithShape="1">
          <a:blip r:embed="rId1"/>
          <a:srcRect l="13166" r="239"/>
          <a:stretch>
            <a:fillRect/>
          </a:stretch>
        </p:blipFill>
        <p:spPr>
          <a:xfrm>
            <a:off x="6096000" y="0"/>
            <a:ext cx="6096000" cy="6858000"/>
          </a:xfrm>
          <a:prstGeom prst="rect">
            <a:avLst/>
          </a:prstGeom>
        </p:spPr>
      </p:pic>
      <p:sp>
        <p:nvSpPr>
          <p:cNvPr id="6" name="Título 1"/>
          <p:cNvSpPr txBox="1"/>
          <p:nvPr/>
        </p:nvSpPr>
        <p:spPr>
          <a:xfrm>
            <a:off x="561975" y="3330575"/>
            <a:ext cx="4925695" cy="67691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MX" sz="3600" b="1" dirty="0">
                <a:solidFill>
                  <a:srgbClr val="38AA00"/>
                </a:solidFill>
                <a:latin typeface="Work Sans Bold Roman" pitchFamily="2" charset="77"/>
              </a:rPr>
              <a:t>E</a:t>
            </a:r>
            <a:r>
              <a:rPr lang="es-CO" sz="3600" b="1" dirty="0">
                <a:solidFill>
                  <a:srgbClr val="38AA00"/>
                </a:solidFill>
                <a:latin typeface="Work Sans Bold Roman" pitchFamily="2" charset="77"/>
              </a:rPr>
              <a:t>mprendimiento</a:t>
            </a:r>
            <a:endParaRPr lang="es-CO" sz="3600" b="1" dirty="0">
              <a:solidFill>
                <a:srgbClr val="38AA00"/>
              </a:solidFill>
              <a:latin typeface="Work Sans Bold Roman" pitchFamily="2" charset="77"/>
            </a:endParaRPr>
          </a:p>
        </p:txBody>
      </p:sp>
      <p:sp>
        <p:nvSpPr>
          <p:cNvPr id="7" name="CuadroTexto 6"/>
          <p:cNvSpPr txBox="1"/>
          <p:nvPr/>
        </p:nvSpPr>
        <p:spPr>
          <a:xfrm>
            <a:off x="988486" y="3775613"/>
            <a:ext cx="3854368" cy="3046988"/>
          </a:xfrm>
          <a:prstGeom prst="rect">
            <a:avLst/>
          </a:prstGeom>
          <a:noFill/>
        </p:spPr>
        <p:txBody>
          <a:bodyPr wrap="square" rtlCol="0">
            <a:spAutoFit/>
          </a:bodyPr>
          <a:lstStyle/>
          <a:p>
            <a:pPr algn="just"/>
            <a:r>
              <a:rPr lang="es-ES" sz="2400" dirty="0"/>
              <a:t>Es la actitud que permite decidirse por una idea que se convertirá en un proyecto de vida.</a:t>
            </a:r>
            <a:endParaRPr lang="es-ES" sz="2400" dirty="0"/>
          </a:p>
          <a:p>
            <a:pPr algn="just"/>
            <a:endParaRPr lang="es-ES" sz="2400" dirty="0"/>
          </a:p>
          <a:p>
            <a:pPr algn="just"/>
            <a:r>
              <a:rPr lang="es-ES" sz="2400" dirty="0">
                <a:cs typeface="Arial" panose="020B0604020202020204" pitchFamily="34" charset="0"/>
              </a:rPr>
              <a:t>Emprender es el proceso por el cual se pasa de la idea a la acción.</a:t>
            </a:r>
            <a:endParaRPr lang="es-CO" sz="2400" dirty="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P spid="7" grpId="0"/>
    </p:bld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8549</Words>
  <Application>WPS Presentation</Application>
  <PresentationFormat>Panorámica</PresentationFormat>
  <Paragraphs>230</Paragraphs>
  <Slides>43</Slides>
  <Notes>1</Notes>
  <HiddenSlides>0</HiddenSlides>
  <MMClips>2</MMClips>
  <ScaleCrop>false</ScaleCrop>
  <HeadingPairs>
    <vt:vector size="6" baseType="variant">
      <vt:variant>
        <vt:lpstr>已用的字体</vt:lpstr>
      </vt:variant>
      <vt:variant>
        <vt:i4>28</vt:i4>
      </vt:variant>
      <vt:variant>
        <vt:lpstr>主题</vt:lpstr>
      </vt:variant>
      <vt:variant>
        <vt:i4>1</vt:i4>
      </vt:variant>
      <vt:variant>
        <vt:lpstr>幻灯片标题</vt:lpstr>
      </vt:variant>
      <vt:variant>
        <vt:i4>43</vt:i4>
      </vt:variant>
    </vt:vector>
  </HeadingPairs>
  <TitlesOfParts>
    <vt:vector size="72" baseType="lpstr">
      <vt:lpstr>Arial</vt:lpstr>
      <vt:lpstr>SimSun</vt:lpstr>
      <vt:lpstr>Wingdings</vt:lpstr>
      <vt:lpstr>Work Sans Bold Roman</vt:lpstr>
      <vt:lpstr>Segoe Print</vt:lpstr>
      <vt:lpstr>Times New Roman</vt:lpstr>
      <vt:lpstr>Work Sans Medium Roman</vt:lpstr>
      <vt:lpstr>Work Sans Light Roman</vt:lpstr>
      <vt:lpstr>WORK SANS REGULAR ROMAN</vt:lpstr>
      <vt:lpstr>Calibri</vt:lpstr>
      <vt:lpstr>Work Sans Bold Roman</vt:lpstr>
      <vt:lpstr>Microsoft YaHei</vt:lpstr>
      <vt:lpstr>Arial Unicode MS</vt:lpstr>
      <vt:lpstr>Calibri Light</vt:lpstr>
      <vt:lpstr>Arial</vt:lpstr>
      <vt:lpstr>Calibri</vt:lpstr>
      <vt:lpstr>Open Sans</vt:lpstr>
      <vt:lpstr>Open Sans SemiBold</vt:lpstr>
      <vt:lpstr>Montserrat</vt:lpstr>
      <vt:lpstr>Roboto</vt:lpstr>
      <vt:lpstr>Work Sans</vt:lpstr>
      <vt:lpstr>Work Sans Black</vt:lpstr>
      <vt:lpstr>Work Sans </vt:lpstr>
      <vt:lpstr>Aptos</vt:lpstr>
      <vt:lpstr>Segoe UI</vt:lpstr>
      <vt:lpstr>DengXian</vt:lpstr>
      <vt:lpstr>Aharoni</vt:lpstr>
      <vt:lpstr>Yu Gothic UI Semibold</vt:lpstr>
      <vt:lpstr>Tema de 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Para tener en cuenta…</vt:lpstr>
      <vt:lpstr>PowerPoint 演示文稿</vt:lpstr>
      <vt:lpstr>PowerPoint 演示文稿</vt:lpstr>
      <vt:lpstr>PowerPoint 演示文稿</vt:lpstr>
      <vt:lpstr>PowerPoint 演示文稿</vt:lpstr>
      <vt:lpstr>PowerPoint 演示文稿</vt:lpstr>
      <vt:lpstr>PowerPoint 演示文稿</vt:lpstr>
      <vt:lpstr>Para tener en cuenta…</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Jorge Enrique Pedraza Sanchez</dc:creator>
  <cp:lastModifiedBy>WINDOWS</cp:lastModifiedBy>
  <cp:revision>133</cp:revision>
  <dcterms:created xsi:type="dcterms:W3CDTF">2020-10-01T23:51:00Z</dcterms:created>
  <dcterms:modified xsi:type="dcterms:W3CDTF">2026-05-13T02:22:53Z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1299739c-ad3d-4908-806e-4d91151a6e13_Enabled">
    <vt:lpwstr>true</vt:lpwstr>
  </property>
  <property fmtid="{D5CDD505-2E9C-101B-9397-08002B2CF9AE}" pid="3" name="MSIP_Label_1299739c-ad3d-4908-806e-4d91151a6e13_Method">
    <vt:lpwstr>Standard</vt:lpwstr>
  </property>
  <property fmtid="{D5CDD505-2E9C-101B-9397-08002B2CF9AE}" pid="4" name="MSIP_Label_1299739c-ad3d-4908-806e-4d91151a6e13_Name">
    <vt:lpwstr>All Employees (Unrestricted)</vt:lpwstr>
  </property>
  <property fmtid="{D5CDD505-2E9C-101B-9397-08002B2CF9AE}" pid="5" name="MSIP_Label_1299739c-ad3d-4908-806e-4d91151a6e13_SiteId">
    <vt:lpwstr>cbc2c381-2f2e-4d93-91d1-506c9316ace7</vt:lpwstr>
  </property>
  <property fmtid="{D5CDD505-2E9C-101B-9397-08002B2CF9AE}" pid="6" name="MSIP_Label_1299739c-ad3d-4908-806e-4d91151a6e13_ContentBits">
    <vt:lpwstr>0</vt:lpwstr>
  </property>
  <property fmtid="{D5CDD505-2E9C-101B-9397-08002B2CF9AE}" pid="7" name="MSIP_Label_1299739c-ad3d-4908-806e-4d91151a6e13_SetDate">
    <vt:lpwstr>2022-08-12T19:17:55Z</vt:lpwstr>
  </property>
  <property fmtid="{D5CDD505-2E9C-101B-9397-08002B2CF9AE}" pid="8" name="MSIP_Label_1299739c-ad3d-4908-806e-4d91151a6e13_ActionId">
    <vt:lpwstr>8c6bc714-34a9-4b82-914e-50b1377a2da4</vt:lpwstr>
  </property>
  <property fmtid="{D5CDD505-2E9C-101B-9397-08002B2CF9AE}" pid="9" name="ICV">
    <vt:lpwstr>9B4E477E6CFD47149E80CD6331C065BE_13</vt:lpwstr>
  </property>
  <property fmtid="{D5CDD505-2E9C-101B-9397-08002B2CF9AE}" pid="10" name="KSOProductBuildVer">
    <vt:lpwstr>2058-12.1.0.26372</vt:lpwstr>
  </property>
</Properties>
</file>