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6934"/>
    <a:srgbClr val="CCD2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96" d="100"/>
          <a:sy n="96" d="100"/>
        </p:scale>
        <p:origin x="-258" y="-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82CB91-6DE7-484A-B63D-F74A2465F414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88BC7728-9D2D-45CF-B91A-1BFB080BD81A}">
      <dgm:prSet phldrT="[Texto]" phldr="0" custT="1"/>
      <dgm:spPr/>
      <dgm:t>
        <a:bodyPr/>
        <a:lstStyle/>
        <a:p>
          <a:endParaRPr lang="es-CO" sz="1100" dirty="0"/>
        </a:p>
      </dgm:t>
    </dgm:pt>
    <dgm:pt modelId="{C217764B-F0B7-4201-9F2C-95715E915BE3}" type="parTrans" cxnId="{AF8EA575-1D30-4A0D-94F4-C054EC567E8D}">
      <dgm:prSet/>
      <dgm:spPr/>
      <dgm:t>
        <a:bodyPr/>
        <a:lstStyle/>
        <a:p>
          <a:endParaRPr lang="es-CO"/>
        </a:p>
      </dgm:t>
    </dgm:pt>
    <dgm:pt modelId="{ADFCF74E-6775-49DC-A8DE-32D9B9058A8A}" type="sibTrans" cxnId="{AF8EA575-1D30-4A0D-94F4-C054EC567E8D}">
      <dgm:prSet/>
      <dgm:spPr/>
      <dgm:t>
        <a:bodyPr/>
        <a:lstStyle/>
        <a:p>
          <a:endParaRPr lang="es-CO"/>
        </a:p>
      </dgm:t>
    </dgm:pt>
    <dgm:pt modelId="{5FA652D7-0A37-4A6C-9759-803917A79CA3}" type="pres">
      <dgm:prSet presAssocID="{BA82CB91-6DE7-484A-B63D-F74A2465F41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C3E220A-55C4-41E8-8512-6FB15CEF2BE2}" type="pres">
      <dgm:prSet presAssocID="{BA82CB91-6DE7-484A-B63D-F74A2465F414}" presName="arrow" presStyleLbl="bgShp" presStyleIdx="0" presStyleCnt="1" custAng="16200000" custScaleY="102321" custLinFactNeighborX="-34491" custLinFactNeighborY="176"/>
      <dgm:spPr/>
    </dgm:pt>
    <dgm:pt modelId="{AE8FEB7D-EC7D-4F1A-93C0-F886D84EE3EB}" type="pres">
      <dgm:prSet presAssocID="{BA82CB91-6DE7-484A-B63D-F74A2465F414}" presName="points" presStyleCnt="0"/>
      <dgm:spPr/>
    </dgm:pt>
    <dgm:pt modelId="{FBA3C458-FFD3-47DD-96AE-BD7222D5FF6B}" type="pres">
      <dgm:prSet presAssocID="{88BC7728-9D2D-45CF-B91A-1BFB080BD81A}" presName="compositeA" presStyleCnt="0"/>
      <dgm:spPr/>
    </dgm:pt>
    <dgm:pt modelId="{E1B329D1-1CEF-47A4-876A-726BAD82B30D}" type="pres">
      <dgm:prSet presAssocID="{88BC7728-9D2D-45CF-B91A-1BFB080BD81A}" presName="textA" presStyleLbl="revTx" presStyleIdx="0" presStyleCnt="1" custLinFactX="9312" custLinFactNeighborX="100000" custLinFactNeighborY="-35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9E3005F-4041-468E-B8E6-41C211074105}" type="pres">
      <dgm:prSet presAssocID="{88BC7728-9D2D-45CF-B91A-1BFB080BD81A}" presName="circleA" presStyleLbl="node1" presStyleIdx="0" presStyleCnt="1" custLinFactX="-200000" custLinFactY="-200000" custLinFactNeighborX="-292803" custLinFactNeighborY="-238213"/>
      <dgm:spPr>
        <a:solidFill>
          <a:schemeClr val="accent6"/>
        </a:solidFill>
      </dgm:spPr>
    </dgm:pt>
    <dgm:pt modelId="{20CF78D9-F57C-413A-8750-E396475499EC}" type="pres">
      <dgm:prSet presAssocID="{88BC7728-9D2D-45CF-B91A-1BFB080BD81A}" presName="spaceA" presStyleCnt="0"/>
      <dgm:spPr/>
    </dgm:pt>
  </dgm:ptLst>
  <dgm:cxnLst>
    <dgm:cxn modelId="{465A0084-97B6-4EB7-9591-8FD12ED4B390}" type="presOf" srcId="{88BC7728-9D2D-45CF-B91A-1BFB080BD81A}" destId="{E1B329D1-1CEF-47A4-876A-726BAD82B30D}" srcOrd="0" destOrd="0" presId="urn:microsoft.com/office/officeart/2005/8/layout/hProcess11"/>
    <dgm:cxn modelId="{DC08E0A0-7CBB-4726-9826-F78D8CF30247}" type="presOf" srcId="{BA82CB91-6DE7-484A-B63D-F74A2465F414}" destId="{5FA652D7-0A37-4A6C-9759-803917A79CA3}" srcOrd="0" destOrd="0" presId="urn:microsoft.com/office/officeart/2005/8/layout/hProcess11"/>
    <dgm:cxn modelId="{AF8EA575-1D30-4A0D-94F4-C054EC567E8D}" srcId="{BA82CB91-6DE7-484A-B63D-F74A2465F414}" destId="{88BC7728-9D2D-45CF-B91A-1BFB080BD81A}" srcOrd="0" destOrd="0" parTransId="{C217764B-F0B7-4201-9F2C-95715E915BE3}" sibTransId="{ADFCF74E-6775-49DC-A8DE-32D9B9058A8A}"/>
    <dgm:cxn modelId="{D24F153F-EA88-47BD-ADB2-B2EEE1467A20}" type="presParOf" srcId="{5FA652D7-0A37-4A6C-9759-803917A79CA3}" destId="{FC3E220A-55C4-41E8-8512-6FB15CEF2BE2}" srcOrd="0" destOrd="0" presId="urn:microsoft.com/office/officeart/2005/8/layout/hProcess11"/>
    <dgm:cxn modelId="{3D6148A8-1085-456E-BD56-E41F2F7E2147}" type="presParOf" srcId="{5FA652D7-0A37-4A6C-9759-803917A79CA3}" destId="{AE8FEB7D-EC7D-4F1A-93C0-F886D84EE3EB}" srcOrd="1" destOrd="0" presId="urn:microsoft.com/office/officeart/2005/8/layout/hProcess11"/>
    <dgm:cxn modelId="{008F41B2-190C-4D00-A76F-B08C73FBD3A4}" type="presParOf" srcId="{AE8FEB7D-EC7D-4F1A-93C0-F886D84EE3EB}" destId="{FBA3C458-FFD3-47DD-96AE-BD7222D5FF6B}" srcOrd="0" destOrd="0" presId="urn:microsoft.com/office/officeart/2005/8/layout/hProcess11"/>
    <dgm:cxn modelId="{C6327998-C900-4BC5-8777-F57EB6A4BB05}" type="presParOf" srcId="{FBA3C458-FFD3-47DD-96AE-BD7222D5FF6B}" destId="{E1B329D1-1CEF-47A4-876A-726BAD82B30D}" srcOrd="0" destOrd="0" presId="urn:microsoft.com/office/officeart/2005/8/layout/hProcess11"/>
    <dgm:cxn modelId="{5C9DE662-114A-4392-82A3-D0B7B431207C}" type="presParOf" srcId="{FBA3C458-FFD3-47DD-96AE-BD7222D5FF6B}" destId="{59E3005F-4041-468E-B8E6-41C211074105}" srcOrd="1" destOrd="0" presId="urn:microsoft.com/office/officeart/2005/8/layout/hProcess11"/>
    <dgm:cxn modelId="{35F06477-728F-4923-99E7-3EB4BF5212C7}" type="presParOf" srcId="{FBA3C458-FFD3-47DD-96AE-BD7222D5FF6B}" destId="{20CF78D9-F57C-413A-8750-E396475499EC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82CB91-6DE7-484A-B63D-F74A2465F414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88BC7728-9D2D-45CF-B91A-1BFB080BD81A}">
      <dgm:prSet phldrT="[Texto]" phldr="0" custT="1"/>
      <dgm:spPr/>
      <dgm:t>
        <a:bodyPr/>
        <a:lstStyle/>
        <a:p>
          <a:endParaRPr lang="es-CO" sz="1100" dirty="0"/>
        </a:p>
      </dgm:t>
    </dgm:pt>
    <dgm:pt modelId="{C217764B-F0B7-4201-9F2C-95715E915BE3}" type="parTrans" cxnId="{AF8EA575-1D30-4A0D-94F4-C054EC567E8D}">
      <dgm:prSet/>
      <dgm:spPr/>
      <dgm:t>
        <a:bodyPr/>
        <a:lstStyle/>
        <a:p>
          <a:endParaRPr lang="es-CO"/>
        </a:p>
      </dgm:t>
    </dgm:pt>
    <dgm:pt modelId="{ADFCF74E-6775-49DC-A8DE-32D9B9058A8A}" type="sibTrans" cxnId="{AF8EA575-1D30-4A0D-94F4-C054EC567E8D}">
      <dgm:prSet/>
      <dgm:spPr/>
      <dgm:t>
        <a:bodyPr/>
        <a:lstStyle/>
        <a:p>
          <a:endParaRPr lang="es-CO"/>
        </a:p>
      </dgm:t>
    </dgm:pt>
    <dgm:pt modelId="{5FA652D7-0A37-4A6C-9759-803917A79CA3}" type="pres">
      <dgm:prSet presAssocID="{BA82CB91-6DE7-484A-B63D-F74A2465F41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C3E220A-55C4-41E8-8512-6FB15CEF2BE2}" type="pres">
      <dgm:prSet presAssocID="{BA82CB91-6DE7-484A-B63D-F74A2465F414}" presName="arrow" presStyleLbl="bgShp" presStyleIdx="0" presStyleCnt="1" custAng="16200000" custScaleY="102321" custLinFactNeighborX="-34491" custLinFactNeighborY="176"/>
      <dgm:spPr/>
    </dgm:pt>
    <dgm:pt modelId="{AE8FEB7D-EC7D-4F1A-93C0-F886D84EE3EB}" type="pres">
      <dgm:prSet presAssocID="{BA82CB91-6DE7-484A-B63D-F74A2465F414}" presName="points" presStyleCnt="0"/>
      <dgm:spPr/>
    </dgm:pt>
    <dgm:pt modelId="{FBA3C458-FFD3-47DD-96AE-BD7222D5FF6B}" type="pres">
      <dgm:prSet presAssocID="{88BC7728-9D2D-45CF-B91A-1BFB080BD81A}" presName="compositeA" presStyleCnt="0"/>
      <dgm:spPr/>
    </dgm:pt>
    <dgm:pt modelId="{E1B329D1-1CEF-47A4-876A-726BAD82B30D}" type="pres">
      <dgm:prSet presAssocID="{88BC7728-9D2D-45CF-B91A-1BFB080BD81A}" presName="textA" presStyleLbl="revTx" presStyleIdx="0" presStyleCnt="1" custLinFactX="9312" custLinFactNeighborX="100000" custLinFactNeighborY="-35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9E3005F-4041-468E-B8E6-41C211074105}" type="pres">
      <dgm:prSet presAssocID="{88BC7728-9D2D-45CF-B91A-1BFB080BD81A}" presName="circleA" presStyleLbl="node1" presStyleIdx="0" presStyleCnt="1" custLinFactX="-200000" custLinFactY="-200000" custLinFactNeighborX="-292803" custLinFactNeighborY="-238213"/>
      <dgm:spPr>
        <a:solidFill>
          <a:schemeClr val="accent6"/>
        </a:solidFill>
      </dgm:spPr>
    </dgm:pt>
    <dgm:pt modelId="{20CF78D9-F57C-413A-8750-E396475499EC}" type="pres">
      <dgm:prSet presAssocID="{88BC7728-9D2D-45CF-B91A-1BFB080BD81A}" presName="spaceA" presStyleCnt="0"/>
      <dgm:spPr/>
    </dgm:pt>
  </dgm:ptLst>
  <dgm:cxnLst>
    <dgm:cxn modelId="{465A0084-97B6-4EB7-9591-8FD12ED4B390}" type="presOf" srcId="{88BC7728-9D2D-45CF-B91A-1BFB080BD81A}" destId="{E1B329D1-1CEF-47A4-876A-726BAD82B30D}" srcOrd="0" destOrd="0" presId="urn:microsoft.com/office/officeart/2005/8/layout/hProcess11"/>
    <dgm:cxn modelId="{DC08E0A0-7CBB-4726-9826-F78D8CF30247}" type="presOf" srcId="{BA82CB91-6DE7-484A-B63D-F74A2465F414}" destId="{5FA652D7-0A37-4A6C-9759-803917A79CA3}" srcOrd="0" destOrd="0" presId="urn:microsoft.com/office/officeart/2005/8/layout/hProcess11"/>
    <dgm:cxn modelId="{AF8EA575-1D30-4A0D-94F4-C054EC567E8D}" srcId="{BA82CB91-6DE7-484A-B63D-F74A2465F414}" destId="{88BC7728-9D2D-45CF-B91A-1BFB080BD81A}" srcOrd="0" destOrd="0" parTransId="{C217764B-F0B7-4201-9F2C-95715E915BE3}" sibTransId="{ADFCF74E-6775-49DC-A8DE-32D9B9058A8A}"/>
    <dgm:cxn modelId="{D24F153F-EA88-47BD-ADB2-B2EEE1467A20}" type="presParOf" srcId="{5FA652D7-0A37-4A6C-9759-803917A79CA3}" destId="{FC3E220A-55C4-41E8-8512-6FB15CEF2BE2}" srcOrd="0" destOrd="0" presId="urn:microsoft.com/office/officeart/2005/8/layout/hProcess11"/>
    <dgm:cxn modelId="{3D6148A8-1085-456E-BD56-E41F2F7E2147}" type="presParOf" srcId="{5FA652D7-0A37-4A6C-9759-803917A79CA3}" destId="{AE8FEB7D-EC7D-4F1A-93C0-F886D84EE3EB}" srcOrd="1" destOrd="0" presId="urn:microsoft.com/office/officeart/2005/8/layout/hProcess11"/>
    <dgm:cxn modelId="{008F41B2-190C-4D00-A76F-B08C73FBD3A4}" type="presParOf" srcId="{AE8FEB7D-EC7D-4F1A-93C0-F886D84EE3EB}" destId="{FBA3C458-FFD3-47DD-96AE-BD7222D5FF6B}" srcOrd="0" destOrd="0" presId="urn:microsoft.com/office/officeart/2005/8/layout/hProcess11"/>
    <dgm:cxn modelId="{C6327998-C900-4BC5-8777-F57EB6A4BB05}" type="presParOf" srcId="{FBA3C458-FFD3-47DD-96AE-BD7222D5FF6B}" destId="{E1B329D1-1CEF-47A4-876A-726BAD82B30D}" srcOrd="0" destOrd="0" presId="urn:microsoft.com/office/officeart/2005/8/layout/hProcess11"/>
    <dgm:cxn modelId="{5C9DE662-114A-4392-82A3-D0B7B431207C}" type="presParOf" srcId="{FBA3C458-FFD3-47DD-96AE-BD7222D5FF6B}" destId="{59E3005F-4041-468E-B8E6-41C211074105}" srcOrd="1" destOrd="0" presId="urn:microsoft.com/office/officeart/2005/8/layout/hProcess11"/>
    <dgm:cxn modelId="{35F06477-728F-4923-99E7-3EB4BF5212C7}" type="presParOf" srcId="{FBA3C458-FFD3-47DD-96AE-BD7222D5FF6B}" destId="{20CF78D9-F57C-413A-8750-E396475499EC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E220A-55C4-41E8-8512-6FB15CEF2BE2}">
      <dsp:nvSpPr>
        <dsp:cNvPr id="0" name=""/>
        <dsp:cNvSpPr/>
      </dsp:nvSpPr>
      <dsp:spPr>
        <a:xfrm rot="16200000">
          <a:off x="-3807231" y="1920235"/>
          <a:ext cx="11038332" cy="2660912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B329D1-1CEF-47A4-876A-726BAD82B30D}">
      <dsp:nvSpPr>
        <dsp:cNvPr id="0" name=""/>
        <dsp:cNvSpPr/>
      </dsp:nvSpPr>
      <dsp:spPr>
        <a:xfrm>
          <a:off x="1103833" y="0"/>
          <a:ext cx="9934498" cy="26005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100" kern="1200" dirty="0"/>
        </a:p>
      </dsp:txBody>
      <dsp:txXfrm>
        <a:off x="1103833" y="0"/>
        <a:ext cx="9934498" cy="2600553"/>
      </dsp:txXfrm>
    </dsp:sp>
    <dsp:sp modelId="{59E3005F-4041-468E-B8E6-41C211074105}">
      <dsp:nvSpPr>
        <dsp:cNvPr id="0" name=""/>
        <dsp:cNvSpPr/>
      </dsp:nvSpPr>
      <dsp:spPr>
        <a:xfrm>
          <a:off x="1438278" y="76631"/>
          <a:ext cx="650138" cy="650138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E220A-55C4-41E8-8512-6FB15CEF2BE2}">
      <dsp:nvSpPr>
        <dsp:cNvPr id="0" name=""/>
        <dsp:cNvSpPr/>
      </dsp:nvSpPr>
      <dsp:spPr>
        <a:xfrm rot="16200000">
          <a:off x="-3807231" y="1920235"/>
          <a:ext cx="11038332" cy="2660912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B329D1-1CEF-47A4-876A-726BAD82B30D}">
      <dsp:nvSpPr>
        <dsp:cNvPr id="0" name=""/>
        <dsp:cNvSpPr/>
      </dsp:nvSpPr>
      <dsp:spPr>
        <a:xfrm>
          <a:off x="1103833" y="0"/>
          <a:ext cx="9934498" cy="26005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100" kern="1200" dirty="0"/>
        </a:p>
      </dsp:txBody>
      <dsp:txXfrm>
        <a:off x="1103833" y="0"/>
        <a:ext cx="9934498" cy="2600553"/>
      </dsp:txXfrm>
    </dsp:sp>
    <dsp:sp modelId="{59E3005F-4041-468E-B8E6-41C211074105}">
      <dsp:nvSpPr>
        <dsp:cNvPr id="0" name=""/>
        <dsp:cNvSpPr/>
      </dsp:nvSpPr>
      <dsp:spPr>
        <a:xfrm>
          <a:off x="1438278" y="76631"/>
          <a:ext cx="650138" cy="650138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0F458F-B010-92B3-9B9F-76BE29A5DE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9EF6867-46E0-5AE7-F703-34AD2010DC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2C759FD-CDCA-38F9-9C34-4DF2EAABA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B31ADCE-CD0F-55B2-DB43-29F247C5B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3DC89F2-48D1-AD59-6861-87E8A078B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2166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E207B6-D2FB-6196-D636-914D15812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91EC57C-14FA-0B3C-9589-3E76C4CD94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DBE28E-79A0-C0F1-68FD-BE8F4F813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8442F8-696C-AC56-F0C1-E5C6C6CD1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CFAF52-B07F-1171-671A-1842D5470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66581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E526C1C-7B46-864B-B415-519B09EF0A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E8389F5-0BB0-8051-0CE2-29CE6E59A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85E82C2-CCBD-E76F-0BA1-7AEDFF776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EFBEF6-5F0E-194D-9F7F-BFF849B75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E786F3-10DB-1BA5-2A47-E5A1EE384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2006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D6FD13-6736-FEFB-323F-9B45CCAC7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BF75299-D290-5234-27FD-EAE853AD78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EB426E-5156-8C6E-5A2F-43308C7A1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3BAD6A5-A84D-BE91-CD52-0906E5EDF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0615B7A-D86D-ADB8-9187-34E616860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7156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49423D-7672-9E33-E7A9-A609F88FC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0CEC65F-AD4F-B305-FC3F-F83CC5A99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93A4C2-5346-6340-EF3E-A77379562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6C7297-D5C1-2AC6-80A9-EE24CB9C4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A3DC3E4-B973-E855-0817-9E57A699A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827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BCDA96-B417-A4FD-9EBC-9260CB3FB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1A10017-D160-26C6-72A9-91EBF1C8FF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7E58C7E-FB6F-7423-B2FB-E0680C93E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51111EF-91B7-138A-5498-96101F5F9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166BEE-21BE-C2C7-691A-B5E9A43B6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CED66ED-5D21-FD97-8C78-EE4B37E72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3922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AFBA4E-9DC1-84F1-C8F5-F66BEAE6D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FA0117-2F23-5FBE-32AC-7C932301FE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506D851-0239-244D-E961-C413F7FCA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DD204F9-E5E1-FAA6-615C-EB64B144C5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AF65E9B-0DB7-2E3F-0274-E0427FCADB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AB57BEE-1AAC-24EF-7E1B-008301CD6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7CD2B29-E369-AA86-FE7E-68FB06174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A674220-49EE-CE5F-BD6B-FE6C247F9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8193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0EA76D-0500-C924-C1FA-E4433432E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6584AE1-142E-5E51-5BB8-3BE234ED0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469A62C-7BBC-E100-8E99-BE04ABD2C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6965531-6425-3B87-AA05-F3FC4E83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0814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06B2A0B-EBE4-241D-37BC-727A99146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F7E090E-CCB8-D162-AF4D-1B7145E1A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399A0E7-84BA-C2A1-8F85-FE7B6FADE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0932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C35323-6D72-4927-E60C-A26239469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6446D6F-2E63-F47D-D744-E27F60D0C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DEF45F0-F7B1-F1F0-694B-00BF39730D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A4F94B-BEE6-2D55-7C18-5805047B7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E905F83-CD71-A3ED-B27F-FF55E43F8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BAD4477-6B82-78DB-1976-3EB194F0B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2255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FA531B-7D57-8CAA-6101-E383BF080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BF45B69-7364-3394-D7D2-BA49CF76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D301886-78E7-E342-A9CF-775A94CA89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7A74759-FC8F-80EF-B27F-8E0835AA6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E3A542F-A95A-D975-DAC3-B27AFA54A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3295DD-8804-2A52-2FDB-94EA48602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6460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0CEC2EB-78A9-5A59-C6FB-253076081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FD06E50-6DC5-9493-5389-2071F6756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E55F798-A691-048C-2C3A-E25E6F3DD0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5D1B4F-797C-4C65-8267-B61A4D2CDBEE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56DB45-4340-8D56-037E-CF06AE3478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E2500D-7B41-1F51-570F-71382D8F5A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92A1D5-F409-4DFF-9EC0-81DC86F00F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9206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E58D3-31FF-5663-DD65-4D006DE0E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lipse 26">
            <a:extLst>
              <a:ext uri="{FF2B5EF4-FFF2-40B4-BE49-F238E27FC236}">
                <a16:creationId xmlns:a16="http://schemas.microsoft.com/office/drawing/2014/main" id="{C7641E9C-2870-5D46-6E25-3FAD4D713396}"/>
              </a:ext>
            </a:extLst>
          </p:cNvPr>
          <p:cNvSpPr/>
          <p:nvPr/>
        </p:nvSpPr>
        <p:spPr>
          <a:xfrm>
            <a:off x="2513076" y="1345825"/>
            <a:ext cx="650138" cy="6501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/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3817D23C-1600-CB4C-606E-48DE3A2AD8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7326039"/>
              </p:ext>
            </p:extLst>
          </p:nvPr>
        </p:nvGraphicFramePr>
        <p:xfrm>
          <a:off x="958596" y="356616"/>
          <a:ext cx="11038332" cy="6501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E2E2A96D-D28D-390C-B45A-12ACCF8A90C4}"/>
              </a:ext>
            </a:extLst>
          </p:cNvPr>
          <p:cNvSpPr txBox="1"/>
          <p:nvPr/>
        </p:nvSpPr>
        <p:spPr>
          <a:xfrm>
            <a:off x="3751327" y="485295"/>
            <a:ext cx="14273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Análisis del sector medicamentos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BF312B8-03BA-FB7F-A40E-376D28BF5E44}"/>
              </a:ext>
            </a:extLst>
          </p:cNvPr>
          <p:cNvSpPr txBox="1"/>
          <p:nvPr/>
        </p:nvSpPr>
        <p:spPr>
          <a:xfrm>
            <a:off x="2405329" y="609183"/>
            <a:ext cx="98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26 -Feb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A07638F-2189-2FA9-55C1-16C1B6968623}"/>
              </a:ext>
            </a:extLst>
          </p:cNvPr>
          <p:cNvSpPr txBox="1"/>
          <p:nvPr/>
        </p:nvSpPr>
        <p:spPr>
          <a:xfrm>
            <a:off x="3748126" y="3974153"/>
            <a:ext cx="151485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Liquidaciones y trámites represados persona natural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C4CAB9F-DA28-075D-D49A-F5B74EFDE97B}"/>
              </a:ext>
            </a:extLst>
          </p:cNvPr>
          <p:cNvSpPr txBox="1"/>
          <p:nvPr/>
        </p:nvSpPr>
        <p:spPr>
          <a:xfrm>
            <a:off x="3634129" y="4933304"/>
            <a:ext cx="1815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Revisión pólizas vigencias 2024-2025 </a:t>
            </a:r>
            <a:r>
              <a:rPr lang="es-CO" sz="11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Ctos</a:t>
            </a:r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 terminados de manera anticipada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DCD8B8B-DB63-7ED8-6FE4-67B75A1DB900}"/>
              </a:ext>
            </a:extLst>
          </p:cNvPr>
          <p:cNvSpPr txBox="1"/>
          <p:nvPr/>
        </p:nvSpPr>
        <p:spPr>
          <a:xfrm>
            <a:off x="3643961" y="2364944"/>
            <a:ext cx="172318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Cuadro comparativo </a:t>
            </a:r>
            <a:r>
              <a:rPr lang="es-CO" sz="11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Ctos</a:t>
            </a:r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 de esterilización</a:t>
            </a:r>
          </a:p>
          <a:p>
            <a:pPr algn="ctr"/>
            <a:endParaRPr lang="es-CO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0DAC5B4-55A7-D54F-FF5B-BB068F0FD8D8}"/>
              </a:ext>
            </a:extLst>
          </p:cNvPr>
          <p:cNvSpPr txBox="1"/>
          <p:nvPr/>
        </p:nvSpPr>
        <p:spPr>
          <a:xfrm>
            <a:off x="3500024" y="5889512"/>
            <a:ext cx="208405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Cronograma seguimiento presupuestal, reserva, pasivos exigibles, cuentas por pagar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C89CD120-CC9E-B9E1-5281-FBEB74182655}"/>
              </a:ext>
            </a:extLst>
          </p:cNvPr>
          <p:cNvSpPr txBox="1"/>
          <p:nvPr/>
        </p:nvSpPr>
        <p:spPr>
          <a:xfrm>
            <a:off x="10280904" y="669485"/>
            <a:ext cx="11978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David Moreno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946E43D4-74A5-6DB0-35F4-7DDF208EA3B4}"/>
              </a:ext>
            </a:extLst>
          </p:cNvPr>
          <p:cNvSpPr/>
          <p:nvPr/>
        </p:nvSpPr>
        <p:spPr>
          <a:xfrm>
            <a:off x="10014412" y="-28987"/>
            <a:ext cx="1664762" cy="334564"/>
          </a:xfrm>
          <a:prstGeom prst="rect">
            <a:avLst/>
          </a:prstGeom>
          <a:solidFill>
            <a:srgbClr val="CCD2D8"/>
          </a:solidFill>
          <a:ln>
            <a:solidFill>
              <a:srgbClr val="CCD2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Responsable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BD14EA2-FC69-B140-03D9-8BDF48ED6CCA}"/>
              </a:ext>
            </a:extLst>
          </p:cNvPr>
          <p:cNvSpPr txBox="1"/>
          <p:nvPr/>
        </p:nvSpPr>
        <p:spPr>
          <a:xfrm>
            <a:off x="10280904" y="2581200"/>
            <a:ext cx="11978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Zilima Smith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C1A79908-D0D0-8F1A-1319-2927F83A0890}"/>
              </a:ext>
            </a:extLst>
          </p:cNvPr>
          <p:cNvSpPr txBox="1"/>
          <p:nvPr/>
        </p:nvSpPr>
        <p:spPr>
          <a:xfrm>
            <a:off x="10125456" y="3312049"/>
            <a:ext cx="152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Johanna Aristizábal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F0FFFCB-1FB3-6B81-8E42-EB05A2F63E49}"/>
              </a:ext>
            </a:extLst>
          </p:cNvPr>
          <p:cNvSpPr txBox="1"/>
          <p:nvPr/>
        </p:nvSpPr>
        <p:spPr>
          <a:xfrm>
            <a:off x="10318242" y="6095897"/>
            <a:ext cx="11978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David Moreno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E1751BA4-5681-907A-BF59-5FE52E9BC9D6}"/>
              </a:ext>
            </a:extLst>
          </p:cNvPr>
          <p:cNvSpPr/>
          <p:nvPr/>
        </p:nvSpPr>
        <p:spPr>
          <a:xfrm>
            <a:off x="2366620" y="2316888"/>
            <a:ext cx="650138" cy="6501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rgbClr val="EC6934"/>
              </a:solidFill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5C4253BE-DB80-3AE8-B7B5-9D784D14EB87}"/>
              </a:ext>
            </a:extLst>
          </p:cNvPr>
          <p:cNvSpPr/>
          <p:nvPr/>
        </p:nvSpPr>
        <p:spPr>
          <a:xfrm>
            <a:off x="2386432" y="3186461"/>
            <a:ext cx="650138" cy="650138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chemeClr val="accent6"/>
              </a:solidFill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00AC2F-C3BA-0B74-9D07-6F8AB17C5081}"/>
              </a:ext>
            </a:extLst>
          </p:cNvPr>
          <p:cNvSpPr/>
          <p:nvPr/>
        </p:nvSpPr>
        <p:spPr>
          <a:xfrm>
            <a:off x="2386432" y="4050086"/>
            <a:ext cx="650138" cy="650138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rgbClr val="EC6934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5438AC2-6B07-BAB2-1EA7-71F89272265B}"/>
              </a:ext>
            </a:extLst>
          </p:cNvPr>
          <p:cNvSpPr txBox="1"/>
          <p:nvPr/>
        </p:nvSpPr>
        <p:spPr>
          <a:xfrm>
            <a:off x="2386432" y="4225991"/>
            <a:ext cx="98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4 - Mar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3E54C878-FCA4-1B93-5B2B-C01250EEBB80}"/>
              </a:ext>
            </a:extLst>
          </p:cNvPr>
          <p:cNvSpPr txBox="1"/>
          <p:nvPr/>
        </p:nvSpPr>
        <p:spPr>
          <a:xfrm>
            <a:off x="2386432" y="3361201"/>
            <a:ext cx="98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4 - Mar</a:t>
            </a:r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3AE21257-6E23-F7D7-E6D2-8B11FCD96066}"/>
              </a:ext>
            </a:extLst>
          </p:cNvPr>
          <p:cNvSpPr/>
          <p:nvPr/>
        </p:nvSpPr>
        <p:spPr>
          <a:xfrm>
            <a:off x="2378050" y="5005769"/>
            <a:ext cx="650138" cy="650138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rgbClr val="EC6934"/>
              </a:solidFill>
            </a:endParaRPr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40CA65D2-7618-DBA4-8FA1-161776E5F297}"/>
              </a:ext>
            </a:extLst>
          </p:cNvPr>
          <p:cNvSpPr/>
          <p:nvPr/>
        </p:nvSpPr>
        <p:spPr>
          <a:xfrm>
            <a:off x="2388413" y="5949164"/>
            <a:ext cx="650138" cy="650138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rgbClr val="EC6934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27DB4177-A6B7-2173-1E28-D510AFE40E81}"/>
              </a:ext>
            </a:extLst>
          </p:cNvPr>
          <p:cNvSpPr txBox="1"/>
          <p:nvPr/>
        </p:nvSpPr>
        <p:spPr>
          <a:xfrm>
            <a:off x="2388413" y="5210535"/>
            <a:ext cx="98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4 - Mar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E5EF1EF-465A-A16D-A27C-E985A28217D1}"/>
              </a:ext>
            </a:extLst>
          </p:cNvPr>
          <p:cNvSpPr txBox="1"/>
          <p:nvPr/>
        </p:nvSpPr>
        <p:spPr>
          <a:xfrm>
            <a:off x="2378050" y="6153925"/>
            <a:ext cx="98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4 - Mar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60767A43-20F6-BF25-6E4D-FCDCDC91312C}"/>
              </a:ext>
            </a:extLst>
          </p:cNvPr>
          <p:cNvSpPr txBox="1"/>
          <p:nvPr/>
        </p:nvSpPr>
        <p:spPr>
          <a:xfrm>
            <a:off x="3748126" y="3182382"/>
            <a:ext cx="15148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Base contractual persona natural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ED882928-95E1-7F3C-F26F-1F326E56E175}"/>
              </a:ext>
            </a:extLst>
          </p:cNvPr>
          <p:cNvSpPr txBox="1"/>
          <p:nvPr/>
        </p:nvSpPr>
        <p:spPr>
          <a:xfrm>
            <a:off x="2386432" y="2500673"/>
            <a:ext cx="98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4 - Mar</a:t>
            </a:r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3925A6CD-9917-D1D3-668C-63429191B1C0}"/>
              </a:ext>
            </a:extLst>
          </p:cNvPr>
          <p:cNvSpPr/>
          <p:nvPr/>
        </p:nvSpPr>
        <p:spPr>
          <a:xfrm>
            <a:off x="2381860" y="1390296"/>
            <a:ext cx="650138" cy="650138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rgbClr val="EC6934"/>
              </a:solidFill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2EC4929F-6F12-0790-3D99-EE9C75BFC8ED}"/>
              </a:ext>
            </a:extLst>
          </p:cNvPr>
          <p:cNvSpPr txBox="1"/>
          <p:nvPr/>
        </p:nvSpPr>
        <p:spPr>
          <a:xfrm>
            <a:off x="2405329" y="1554699"/>
            <a:ext cx="98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26 -Feb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B37A32EC-7860-5BDD-34EE-17E27EC02B08}"/>
              </a:ext>
            </a:extLst>
          </p:cNvPr>
          <p:cNvSpPr txBox="1"/>
          <p:nvPr/>
        </p:nvSpPr>
        <p:spPr>
          <a:xfrm>
            <a:off x="3749495" y="1310354"/>
            <a:ext cx="14863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Ampliación información sobre stock alimentos </a:t>
            </a:r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UCA</a:t>
            </a:r>
            <a:endParaRPr lang="es-CO" sz="11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ptos" panose="02110004020202020204"/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DF0B2036-2115-8CF5-ADA5-2AD62379E3A9}"/>
              </a:ext>
            </a:extLst>
          </p:cNvPr>
          <p:cNvSpPr txBox="1"/>
          <p:nvPr/>
        </p:nvSpPr>
        <p:spPr>
          <a:xfrm>
            <a:off x="10296969" y="1431588"/>
            <a:ext cx="11978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Tatiana Barrera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24484949-73E9-BA02-6A4C-C83CE0CB5FEC}"/>
              </a:ext>
            </a:extLst>
          </p:cNvPr>
          <p:cNvSpPr txBox="1"/>
          <p:nvPr/>
        </p:nvSpPr>
        <p:spPr>
          <a:xfrm>
            <a:off x="10133901" y="4164977"/>
            <a:ext cx="152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Johanna Aristizábal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4BF410E2-701E-4FF3-99C9-60D9831F8907}"/>
              </a:ext>
            </a:extLst>
          </p:cNvPr>
          <p:cNvSpPr txBox="1"/>
          <p:nvPr/>
        </p:nvSpPr>
        <p:spPr>
          <a:xfrm>
            <a:off x="10155174" y="5020925"/>
            <a:ext cx="152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Johanna Aristizábal</a:t>
            </a:r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41982D06-A663-3B31-976A-9166B363620C}"/>
              </a:ext>
            </a:extLst>
          </p:cNvPr>
          <p:cNvSpPr/>
          <p:nvPr/>
        </p:nvSpPr>
        <p:spPr>
          <a:xfrm>
            <a:off x="3711092" y="-1"/>
            <a:ext cx="1467612" cy="309235"/>
          </a:xfrm>
          <a:prstGeom prst="rect">
            <a:avLst/>
          </a:prstGeom>
          <a:solidFill>
            <a:srgbClr val="CCD2D8"/>
          </a:solidFill>
          <a:ln>
            <a:solidFill>
              <a:srgbClr val="CCD2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Compromiso</a:t>
            </a: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754273BD-6366-4D60-49D0-1D582FC84B15}"/>
              </a:ext>
            </a:extLst>
          </p:cNvPr>
          <p:cNvSpPr/>
          <p:nvPr/>
        </p:nvSpPr>
        <p:spPr>
          <a:xfrm>
            <a:off x="2049475" y="-3658"/>
            <a:ext cx="1261263" cy="309235"/>
          </a:xfrm>
          <a:prstGeom prst="rect">
            <a:avLst/>
          </a:prstGeom>
          <a:solidFill>
            <a:srgbClr val="CCD2D8"/>
          </a:solidFill>
          <a:ln>
            <a:solidFill>
              <a:srgbClr val="CCD2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Fecha</a:t>
            </a:r>
          </a:p>
        </p:txBody>
      </p:sp>
    </p:spTree>
    <p:extLst>
      <p:ext uri="{BB962C8B-B14F-4D97-AF65-F5344CB8AC3E}">
        <p14:creationId xmlns:p14="http://schemas.microsoft.com/office/powerpoint/2010/main" val="27448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B1369-CD7C-FFFC-B517-71B7CA553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lipse 26">
            <a:extLst>
              <a:ext uri="{FF2B5EF4-FFF2-40B4-BE49-F238E27FC236}">
                <a16:creationId xmlns:a16="http://schemas.microsoft.com/office/drawing/2014/main" id="{DC634AE1-E0BA-7084-C06C-32A44650878F}"/>
              </a:ext>
            </a:extLst>
          </p:cNvPr>
          <p:cNvSpPr/>
          <p:nvPr/>
        </p:nvSpPr>
        <p:spPr>
          <a:xfrm>
            <a:off x="2513076" y="1345825"/>
            <a:ext cx="650138" cy="6501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/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5CB595EE-3926-3A8E-32FE-D4FD15A2D3A9}"/>
              </a:ext>
            </a:extLst>
          </p:cNvPr>
          <p:cNvGraphicFramePr/>
          <p:nvPr/>
        </p:nvGraphicFramePr>
        <p:xfrm>
          <a:off x="958596" y="356616"/>
          <a:ext cx="11038332" cy="6501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FF90A3CF-51EF-2F6D-D5B2-EE3A399576DA}"/>
              </a:ext>
            </a:extLst>
          </p:cNvPr>
          <p:cNvSpPr txBox="1"/>
          <p:nvPr/>
        </p:nvSpPr>
        <p:spPr>
          <a:xfrm>
            <a:off x="3481388" y="2343213"/>
            <a:ext cx="1821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Matriz de seguimiento procesos de Bienes y servicios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495B96D-95A1-0C4F-F1E4-85C6FB2DFAB8}"/>
              </a:ext>
            </a:extLst>
          </p:cNvPr>
          <p:cNvSpPr txBox="1"/>
          <p:nvPr/>
        </p:nvSpPr>
        <p:spPr>
          <a:xfrm>
            <a:off x="2405329" y="609183"/>
            <a:ext cx="98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4 - Mar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FF5D34E2-7BF6-380C-6C0F-80F493F075AD}"/>
              </a:ext>
            </a:extLst>
          </p:cNvPr>
          <p:cNvSpPr txBox="1"/>
          <p:nvPr/>
        </p:nvSpPr>
        <p:spPr>
          <a:xfrm>
            <a:off x="10271036" y="2361501"/>
            <a:ext cx="11978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Cesar Mora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27DC1D2B-7F75-F591-1EE9-F3F447F1E572}"/>
              </a:ext>
            </a:extLst>
          </p:cNvPr>
          <p:cNvSpPr/>
          <p:nvPr/>
        </p:nvSpPr>
        <p:spPr>
          <a:xfrm>
            <a:off x="10038244" y="0"/>
            <a:ext cx="1583017" cy="249382"/>
          </a:xfrm>
          <a:prstGeom prst="rect">
            <a:avLst/>
          </a:prstGeom>
          <a:solidFill>
            <a:srgbClr val="CCD2D8"/>
          </a:solidFill>
          <a:ln>
            <a:solidFill>
              <a:srgbClr val="CCD2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Responsable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0BE49309-41C6-3640-EBD6-581C64F4505D}"/>
              </a:ext>
            </a:extLst>
          </p:cNvPr>
          <p:cNvSpPr/>
          <p:nvPr/>
        </p:nvSpPr>
        <p:spPr>
          <a:xfrm>
            <a:off x="2386432" y="2298042"/>
            <a:ext cx="650138" cy="650138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rgbClr val="EC6934"/>
              </a:solidFill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3291DF0A-12FC-E2A9-CD60-84BBE24D6E78}"/>
              </a:ext>
            </a:extLst>
          </p:cNvPr>
          <p:cNvSpPr/>
          <p:nvPr/>
        </p:nvSpPr>
        <p:spPr>
          <a:xfrm>
            <a:off x="2386432" y="3186461"/>
            <a:ext cx="650138" cy="65013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rgbClr val="EC6934"/>
              </a:solidFill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908D14E3-F0E1-557A-3990-70EF40F4DD57}"/>
              </a:ext>
            </a:extLst>
          </p:cNvPr>
          <p:cNvSpPr/>
          <p:nvPr/>
        </p:nvSpPr>
        <p:spPr>
          <a:xfrm>
            <a:off x="2386432" y="4050086"/>
            <a:ext cx="650138" cy="650138"/>
          </a:xfrm>
          <a:prstGeom prst="ellipse">
            <a:avLst/>
          </a:pr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rgbClr val="EC6934"/>
              </a:solidFill>
            </a:endParaRPr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7688289A-6AD5-BB60-4562-2C15B4DBD1A0}"/>
              </a:ext>
            </a:extLst>
          </p:cNvPr>
          <p:cNvSpPr/>
          <p:nvPr/>
        </p:nvSpPr>
        <p:spPr>
          <a:xfrm>
            <a:off x="2378050" y="5005769"/>
            <a:ext cx="650138" cy="650138"/>
          </a:xfrm>
          <a:prstGeom prst="ellipse">
            <a:avLst/>
          </a:pr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rgbClr val="EC6934"/>
              </a:solidFill>
            </a:endParaRPr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82548C24-1678-747C-10DE-5B13019E8649}"/>
              </a:ext>
            </a:extLst>
          </p:cNvPr>
          <p:cNvSpPr/>
          <p:nvPr/>
        </p:nvSpPr>
        <p:spPr>
          <a:xfrm>
            <a:off x="2388413" y="5949164"/>
            <a:ext cx="650138" cy="650138"/>
          </a:xfrm>
          <a:prstGeom prst="ellipse">
            <a:avLst/>
          </a:pr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rgbClr val="EC6934"/>
              </a:solidFill>
            </a:endParaRPr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D016E46-918A-4FF0-D840-2429A0B4259B}"/>
              </a:ext>
            </a:extLst>
          </p:cNvPr>
          <p:cNvSpPr/>
          <p:nvPr/>
        </p:nvSpPr>
        <p:spPr>
          <a:xfrm>
            <a:off x="2381860" y="1390296"/>
            <a:ext cx="650138" cy="65013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>
              <a:solidFill>
                <a:srgbClr val="EC6934"/>
              </a:solidFill>
            </a:endParaRP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83B0EACC-A315-E457-6588-7AEC150D2B19}"/>
              </a:ext>
            </a:extLst>
          </p:cNvPr>
          <p:cNvSpPr txBox="1"/>
          <p:nvPr/>
        </p:nvSpPr>
        <p:spPr>
          <a:xfrm>
            <a:off x="3683087" y="3186461"/>
            <a:ext cx="154663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Propuestas </a:t>
            </a:r>
            <a:r>
              <a:rPr lang="es-CO" sz="11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Cto</a:t>
            </a:r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 servicios especializados UNAL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3705C007-3485-3BE7-65E3-832D2C8072E8}"/>
              </a:ext>
            </a:extLst>
          </p:cNvPr>
          <p:cNvSpPr txBox="1"/>
          <p:nvPr/>
        </p:nvSpPr>
        <p:spPr>
          <a:xfrm>
            <a:off x="10118674" y="3309571"/>
            <a:ext cx="17269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Risdell</a:t>
            </a:r>
            <a:r>
              <a:rPr lang="es-CO" sz="11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 Rodríguez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39AD64E6-0E38-41EB-FB96-32DCD9CFD7C9}"/>
              </a:ext>
            </a:extLst>
          </p:cNvPr>
          <p:cNvSpPr txBox="1"/>
          <p:nvPr/>
        </p:nvSpPr>
        <p:spPr>
          <a:xfrm>
            <a:off x="2405329" y="1575414"/>
            <a:ext cx="98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4 - Mar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4DD8777-627A-0D67-ACE5-EA76A37E2B52}"/>
              </a:ext>
            </a:extLst>
          </p:cNvPr>
          <p:cNvSpPr txBox="1"/>
          <p:nvPr/>
        </p:nvSpPr>
        <p:spPr>
          <a:xfrm>
            <a:off x="2405329" y="3373030"/>
            <a:ext cx="98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4 - Mar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C5A7E9E-3D0F-4DA9-1ACC-D6D019F63FB2}"/>
              </a:ext>
            </a:extLst>
          </p:cNvPr>
          <p:cNvSpPr txBox="1"/>
          <p:nvPr/>
        </p:nvSpPr>
        <p:spPr>
          <a:xfrm>
            <a:off x="2405329" y="2488951"/>
            <a:ext cx="98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4 - Mar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4770A73-90BE-E98A-EEB8-281D81603323}"/>
              </a:ext>
            </a:extLst>
          </p:cNvPr>
          <p:cNvSpPr txBox="1"/>
          <p:nvPr/>
        </p:nvSpPr>
        <p:spPr>
          <a:xfrm>
            <a:off x="3554805" y="1491229"/>
            <a:ext cx="174833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Iniciar traspaso </a:t>
            </a:r>
            <a:r>
              <a:rPr lang="es-CO" sz="11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Ctos</a:t>
            </a:r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 funcionamiento a Corporativa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8F7D628-9808-EA97-FA85-D1E04A82A4B9}"/>
              </a:ext>
            </a:extLst>
          </p:cNvPr>
          <p:cNvSpPr txBox="1"/>
          <p:nvPr/>
        </p:nvSpPr>
        <p:spPr>
          <a:xfrm>
            <a:off x="10110254" y="1503026"/>
            <a:ext cx="1626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Risdell</a:t>
            </a:r>
            <a:r>
              <a:rPr lang="es-CO" sz="11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 Rodríguez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C61FB987-164D-810A-E600-703319AAFD30}"/>
              </a:ext>
            </a:extLst>
          </p:cNvPr>
          <p:cNvSpPr txBox="1"/>
          <p:nvPr/>
        </p:nvSpPr>
        <p:spPr>
          <a:xfrm>
            <a:off x="3481387" y="500148"/>
            <a:ext cx="174833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Proceso de medicamentos - r</a:t>
            </a:r>
            <a:r>
              <a:rPr lang="es-CO" sz="11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adicado en Corporativa </a:t>
            </a:r>
            <a:endParaRPr lang="es-CO" sz="11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ptos" panose="02110004020202020204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4FC0C3A-3571-A65D-312B-2CB34E5800C0}"/>
              </a:ext>
            </a:extLst>
          </p:cNvPr>
          <p:cNvSpPr txBox="1"/>
          <p:nvPr/>
        </p:nvSpPr>
        <p:spPr>
          <a:xfrm>
            <a:off x="10118674" y="564025"/>
            <a:ext cx="15025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ptos" panose="02110004020202020204"/>
              </a:rPr>
              <a:t>Equipo contractual y financiero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41982D06-A663-3B31-976A-9166B363620C}"/>
              </a:ext>
            </a:extLst>
          </p:cNvPr>
          <p:cNvSpPr/>
          <p:nvPr/>
        </p:nvSpPr>
        <p:spPr>
          <a:xfrm>
            <a:off x="3711092" y="-1"/>
            <a:ext cx="1467612" cy="309235"/>
          </a:xfrm>
          <a:prstGeom prst="rect">
            <a:avLst/>
          </a:prstGeom>
          <a:solidFill>
            <a:srgbClr val="CCD2D8"/>
          </a:solidFill>
          <a:ln>
            <a:solidFill>
              <a:srgbClr val="CCD2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Compromiso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754273BD-6366-4D60-49D0-1D582FC84B15}"/>
              </a:ext>
            </a:extLst>
          </p:cNvPr>
          <p:cNvSpPr/>
          <p:nvPr/>
        </p:nvSpPr>
        <p:spPr>
          <a:xfrm>
            <a:off x="2049475" y="-3658"/>
            <a:ext cx="1261263" cy="309235"/>
          </a:xfrm>
          <a:prstGeom prst="rect">
            <a:avLst/>
          </a:prstGeom>
          <a:solidFill>
            <a:srgbClr val="CCD2D8"/>
          </a:solidFill>
          <a:ln>
            <a:solidFill>
              <a:srgbClr val="CCD2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Fecha</a:t>
            </a:r>
          </a:p>
        </p:txBody>
      </p:sp>
    </p:spTree>
    <p:extLst>
      <p:ext uri="{BB962C8B-B14F-4D97-AF65-F5344CB8AC3E}">
        <p14:creationId xmlns:p14="http://schemas.microsoft.com/office/powerpoint/2010/main" val="162017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135</Words>
  <Application>Microsoft Office PowerPoint</Application>
  <PresentationFormat>Panorámica</PresentationFormat>
  <Paragraphs>39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Jessica Alejandra Bermúdez Hernández</dc:creator>
  <cp:lastModifiedBy>Lenovo</cp:lastModifiedBy>
  <cp:revision>3</cp:revision>
  <dcterms:created xsi:type="dcterms:W3CDTF">2026-03-04T15:24:58Z</dcterms:created>
  <dcterms:modified xsi:type="dcterms:W3CDTF">2026-03-04T19:34:50Z</dcterms:modified>
</cp:coreProperties>
</file>