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9" r:id="rId2"/>
  </p:sldMasterIdLst>
  <p:notesMasterIdLst>
    <p:notesMasterId r:id="rId17"/>
  </p:notesMasterIdLst>
  <p:sldIdLst>
    <p:sldId id="256" r:id="rId3"/>
    <p:sldId id="257" r:id="rId4"/>
    <p:sldId id="258" r:id="rId5"/>
    <p:sldId id="352" r:id="rId6"/>
    <p:sldId id="414" r:id="rId7"/>
    <p:sldId id="353" r:id="rId8"/>
    <p:sldId id="415" r:id="rId9"/>
    <p:sldId id="401" r:id="rId10"/>
    <p:sldId id="405" r:id="rId11"/>
    <p:sldId id="416" r:id="rId12"/>
    <p:sldId id="417" r:id="rId13"/>
    <p:sldId id="418" r:id="rId14"/>
    <p:sldId id="410" r:id="rId15"/>
    <p:sldId id="411" r:id="rId16"/>
  </p:sldIdLst>
  <p:sldSz cx="12192000" cy="6858000"/>
  <p:notesSz cx="6858000" cy="9144000"/>
  <p:embeddedFontLst>
    <p:embeddedFont>
      <p:font typeface="Montserrat" panose="00000500000000000000" pitchFamily="2" charset="0"/>
      <p:regular r:id="rId18"/>
      <p:bold r:id="rId19"/>
      <p:italic r:id="rId20"/>
      <p:boldItalic r:id="rId21"/>
    </p:embeddedFont>
    <p:embeddedFont>
      <p:font typeface="Montserrat Black" panose="00000A00000000000000" pitchFamily="2" charset="0"/>
      <p:bold r:id="rId22"/>
      <p:boldItalic r:id="rId23"/>
    </p:embeddedFont>
    <p:embeddedFont>
      <p:font typeface="Montserrat ExtraBold" panose="00000900000000000000" pitchFamily="2" charset="0"/>
      <p:bold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9" roundtripDataSignature="AMtx7mjxjtjqDe4KlJzNDUEwe8zgGUEJ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59" Type="http://customschemas.google.com/relationships/presentationmetadata" Target="meta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6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Girón Castellanos" userId="d2d1e3f66cb8d820" providerId="LiveId" clId="{72E73FE4-67A9-460A-A911-0C20C037EC9F}"/>
    <pc:docChg chg="undo redo custSel addSld delSld modSld sldOrd">
      <pc:chgData name="Daniel Girón Castellanos" userId="d2d1e3f66cb8d820" providerId="LiveId" clId="{72E73FE4-67A9-460A-A911-0C20C037EC9F}" dt="2025-03-03T17:16:27.938" v="2965" actId="20577"/>
      <pc:docMkLst>
        <pc:docMk/>
      </pc:docMkLst>
      <pc:sldChg chg="delSp modSp mod">
        <pc:chgData name="Daniel Girón Castellanos" userId="d2d1e3f66cb8d820" providerId="LiveId" clId="{72E73FE4-67A9-460A-A911-0C20C037EC9F}" dt="2025-03-03T17:16:27.938" v="2965" actId="20577"/>
        <pc:sldMkLst>
          <pc:docMk/>
          <pc:sldMk cId="0" sldId="257"/>
        </pc:sldMkLst>
        <pc:spChg chg="mod">
          <ac:chgData name="Daniel Girón Castellanos" userId="d2d1e3f66cb8d820" providerId="LiveId" clId="{72E73FE4-67A9-460A-A911-0C20C037EC9F}" dt="2025-03-03T17:16:27.938" v="2965" actId="20577"/>
          <ac:spMkLst>
            <pc:docMk/>
            <pc:sldMk cId="0" sldId="257"/>
            <ac:spMk id="261" creationId="{00000000-0000-0000-0000-000000000000}"/>
          </ac:spMkLst>
        </pc:spChg>
        <pc:spChg chg="del">
          <ac:chgData name="Daniel Girón Castellanos" userId="d2d1e3f66cb8d820" providerId="LiveId" clId="{72E73FE4-67A9-460A-A911-0C20C037EC9F}" dt="2025-03-03T15:09:01.912" v="83" actId="478"/>
          <ac:spMkLst>
            <pc:docMk/>
            <pc:sldMk cId="0" sldId="257"/>
            <ac:spMk id="267" creationId="{00000000-0000-0000-0000-000000000000}"/>
          </ac:spMkLst>
        </pc:spChg>
        <pc:spChg chg="del">
          <ac:chgData name="Daniel Girón Castellanos" userId="d2d1e3f66cb8d820" providerId="LiveId" clId="{72E73FE4-67A9-460A-A911-0C20C037EC9F}" dt="2025-03-03T15:06:05.163" v="0" actId="478"/>
          <ac:spMkLst>
            <pc:docMk/>
            <pc:sldMk cId="0" sldId="257"/>
            <ac:spMk id="268" creationId="{00000000-0000-0000-0000-000000000000}"/>
          </ac:spMkLst>
        </pc:spChg>
      </pc:sldChg>
      <pc:sldChg chg="modSp mod">
        <pc:chgData name="Daniel Girón Castellanos" userId="d2d1e3f66cb8d820" providerId="LiveId" clId="{72E73FE4-67A9-460A-A911-0C20C037EC9F}" dt="2025-03-03T15:10:51.232" v="131" actId="1036"/>
        <pc:sldMkLst>
          <pc:docMk/>
          <pc:sldMk cId="0" sldId="258"/>
        </pc:sldMkLst>
        <pc:spChg chg="mod">
          <ac:chgData name="Daniel Girón Castellanos" userId="d2d1e3f66cb8d820" providerId="LiveId" clId="{72E73FE4-67A9-460A-A911-0C20C037EC9F}" dt="2025-03-03T15:10:51.232" v="131" actId="1036"/>
          <ac:spMkLst>
            <pc:docMk/>
            <pc:sldMk cId="0" sldId="258"/>
            <ac:spMk id="273" creationId="{00000000-0000-0000-0000-000000000000}"/>
          </ac:spMkLst>
        </pc:spChg>
        <pc:spChg chg="mod">
          <ac:chgData name="Daniel Girón Castellanos" userId="d2d1e3f66cb8d820" providerId="LiveId" clId="{72E73FE4-67A9-460A-A911-0C20C037EC9F}" dt="2025-03-03T15:10:51.232" v="131" actId="1036"/>
          <ac:spMkLst>
            <pc:docMk/>
            <pc:sldMk cId="0" sldId="258"/>
            <ac:spMk id="274" creationId="{00000000-0000-0000-0000-000000000000}"/>
          </ac:spMkLst>
        </pc:spChg>
      </pc:sldChg>
      <pc:sldChg chg="del">
        <pc:chgData name="Daniel Girón Castellanos" userId="d2d1e3f66cb8d820" providerId="LiveId" clId="{72E73FE4-67A9-460A-A911-0C20C037EC9F}" dt="2025-03-03T15:18:04.301" v="368" actId="47"/>
        <pc:sldMkLst>
          <pc:docMk/>
          <pc:sldMk cId="0" sldId="259"/>
        </pc:sldMkLst>
      </pc:sldChg>
      <pc:sldChg chg="del">
        <pc:chgData name="Daniel Girón Castellanos" userId="d2d1e3f66cb8d820" providerId="LiveId" clId="{72E73FE4-67A9-460A-A911-0C20C037EC9F}" dt="2025-03-03T15:18:19.467" v="373" actId="47"/>
        <pc:sldMkLst>
          <pc:docMk/>
          <pc:sldMk cId="0" sldId="260"/>
        </pc:sldMkLst>
      </pc:sldChg>
      <pc:sldChg chg="modSp mod">
        <pc:chgData name="Daniel Girón Castellanos" userId="d2d1e3f66cb8d820" providerId="LiveId" clId="{72E73FE4-67A9-460A-A911-0C20C037EC9F}" dt="2025-03-03T15:07:33.362" v="12" actId="14100"/>
        <pc:sldMkLst>
          <pc:docMk/>
          <pc:sldMk cId="1729983404" sldId="352"/>
        </pc:sldMkLst>
        <pc:spChg chg="mod">
          <ac:chgData name="Daniel Girón Castellanos" userId="d2d1e3f66cb8d820" providerId="LiveId" clId="{72E73FE4-67A9-460A-A911-0C20C037EC9F}" dt="2025-03-03T15:07:33.362" v="12" actId="14100"/>
          <ac:spMkLst>
            <pc:docMk/>
            <pc:sldMk cId="1729983404" sldId="352"/>
            <ac:spMk id="5" creationId="{22405552-7A82-033C-9E78-CDD8130E750D}"/>
          </ac:spMkLst>
        </pc:spChg>
      </pc:sldChg>
      <pc:sldChg chg="modSp mod">
        <pc:chgData name="Daniel Girón Castellanos" userId="d2d1e3f66cb8d820" providerId="LiveId" clId="{72E73FE4-67A9-460A-A911-0C20C037EC9F}" dt="2025-03-03T15:14:20.142" v="240" actId="20577"/>
        <pc:sldMkLst>
          <pc:docMk/>
          <pc:sldMk cId="1587444343" sldId="353"/>
        </pc:sldMkLst>
        <pc:spChg chg="mod">
          <ac:chgData name="Daniel Girón Castellanos" userId="d2d1e3f66cb8d820" providerId="LiveId" clId="{72E73FE4-67A9-460A-A911-0C20C037EC9F}" dt="2025-03-03T15:12:57.668" v="165" actId="1035"/>
          <ac:spMkLst>
            <pc:docMk/>
            <pc:sldMk cId="1587444343" sldId="353"/>
            <ac:spMk id="3" creationId="{067A71C1-BCF7-7B7A-6A88-9C0CD600E094}"/>
          </ac:spMkLst>
        </pc:spChg>
        <pc:spChg chg="mod">
          <ac:chgData name="Daniel Girón Castellanos" userId="d2d1e3f66cb8d820" providerId="LiveId" clId="{72E73FE4-67A9-460A-A911-0C20C037EC9F}" dt="2025-03-03T15:14:20.142" v="240" actId="20577"/>
          <ac:spMkLst>
            <pc:docMk/>
            <pc:sldMk cId="1587444343" sldId="353"/>
            <ac:spMk id="7" creationId="{F0F439BB-6548-A65C-26EA-2CFDB0CBF3DF}"/>
          </ac:spMkLst>
        </pc:spChg>
        <pc:spChg chg="mod">
          <ac:chgData name="Daniel Girón Castellanos" userId="d2d1e3f66cb8d820" providerId="LiveId" clId="{72E73FE4-67A9-460A-A911-0C20C037EC9F}" dt="2025-03-03T15:13:06.996" v="180" actId="20577"/>
          <ac:spMkLst>
            <pc:docMk/>
            <pc:sldMk cId="1587444343" sldId="353"/>
            <ac:spMk id="8" creationId="{F1419430-BF1B-7F90-BEF6-8ACF633269F1}"/>
          </ac:spMkLst>
        </pc:spChg>
      </pc:sldChg>
      <pc:sldChg chg="del">
        <pc:chgData name="Daniel Girón Castellanos" userId="d2d1e3f66cb8d820" providerId="LiveId" clId="{72E73FE4-67A9-460A-A911-0C20C037EC9F}" dt="2025-03-03T15:18:02.118" v="367" actId="47"/>
        <pc:sldMkLst>
          <pc:docMk/>
          <pc:sldMk cId="736246546" sldId="402"/>
        </pc:sldMkLst>
      </pc:sldChg>
      <pc:sldChg chg="del">
        <pc:chgData name="Daniel Girón Castellanos" userId="d2d1e3f66cb8d820" providerId="LiveId" clId="{72E73FE4-67A9-460A-A911-0C20C037EC9F}" dt="2025-03-03T15:18:08.308" v="369" actId="47"/>
        <pc:sldMkLst>
          <pc:docMk/>
          <pc:sldMk cId="3258262590" sldId="403"/>
        </pc:sldMkLst>
      </pc:sldChg>
      <pc:sldChg chg="del">
        <pc:chgData name="Daniel Girón Castellanos" userId="d2d1e3f66cb8d820" providerId="LiveId" clId="{72E73FE4-67A9-460A-A911-0C20C037EC9F}" dt="2025-03-03T15:18:14.147" v="372" actId="47"/>
        <pc:sldMkLst>
          <pc:docMk/>
          <pc:sldMk cId="2529111243" sldId="404"/>
        </pc:sldMkLst>
      </pc:sldChg>
      <pc:sldChg chg="modSp mod">
        <pc:chgData name="Daniel Girón Castellanos" userId="d2d1e3f66cb8d820" providerId="LiveId" clId="{72E73FE4-67A9-460A-A911-0C20C037EC9F}" dt="2025-03-03T17:14:02.855" v="2759" actId="113"/>
        <pc:sldMkLst>
          <pc:docMk/>
          <pc:sldMk cId="430511102" sldId="405"/>
        </pc:sldMkLst>
        <pc:spChg chg="mod">
          <ac:chgData name="Daniel Girón Castellanos" userId="d2d1e3f66cb8d820" providerId="LiveId" clId="{72E73FE4-67A9-460A-A911-0C20C037EC9F}" dt="2025-03-03T15:20:00.313" v="458" actId="14100"/>
          <ac:spMkLst>
            <pc:docMk/>
            <pc:sldMk cId="430511102" sldId="405"/>
            <ac:spMk id="2" creationId="{6AABF2B1-304B-3C6E-6F49-3FDE9A69C6D4}"/>
          </ac:spMkLst>
        </pc:spChg>
        <pc:spChg chg="mod">
          <ac:chgData name="Daniel Girón Castellanos" userId="d2d1e3f66cb8d820" providerId="LiveId" clId="{72E73FE4-67A9-460A-A911-0C20C037EC9F}" dt="2025-03-03T17:14:02.855" v="2759" actId="113"/>
          <ac:spMkLst>
            <pc:docMk/>
            <pc:sldMk cId="430511102" sldId="405"/>
            <ac:spMk id="5" creationId="{1BE75704-7EE4-4D02-BB94-69A375F3D790}"/>
          </ac:spMkLst>
        </pc:spChg>
      </pc:sldChg>
      <pc:sldChg chg="del">
        <pc:chgData name="Daniel Girón Castellanos" userId="d2d1e3f66cb8d820" providerId="LiveId" clId="{72E73FE4-67A9-460A-A911-0C20C037EC9F}" dt="2025-03-03T16:41:54.364" v="1955" actId="47"/>
        <pc:sldMkLst>
          <pc:docMk/>
          <pc:sldMk cId="1544636709" sldId="406"/>
        </pc:sldMkLst>
      </pc:sldChg>
      <pc:sldChg chg="del">
        <pc:chgData name="Daniel Girón Castellanos" userId="d2d1e3f66cb8d820" providerId="LiveId" clId="{72E73FE4-67A9-460A-A911-0C20C037EC9F}" dt="2025-03-03T16:41:48.955" v="1952" actId="47"/>
        <pc:sldMkLst>
          <pc:docMk/>
          <pc:sldMk cId="3448376191" sldId="407"/>
        </pc:sldMkLst>
      </pc:sldChg>
      <pc:sldChg chg="del">
        <pc:chgData name="Daniel Girón Castellanos" userId="d2d1e3f66cb8d820" providerId="LiveId" clId="{72E73FE4-67A9-460A-A911-0C20C037EC9F}" dt="2025-03-03T16:41:52.584" v="1954" actId="47"/>
        <pc:sldMkLst>
          <pc:docMk/>
          <pc:sldMk cId="1951183461" sldId="408"/>
        </pc:sldMkLst>
      </pc:sldChg>
      <pc:sldChg chg="del">
        <pc:chgData name="Daniel Girón Castellanos" userId="d2d1e3f66cb8d820" providerId="LiveId" clId="{72E73FE4-67A9-460A-A911-0C20C037EC9F}" dt="2025-03-03T16:41:51.599" v="1953" actId="47"/>
        <pc:sldMkLst>
          <pc:docMk/>
          <pc:sldMk cId="365447383" sldId="409"/>
        </pc:sldMkLst>
      </pc:sldChg>
      <pc:sldChg chg="modSp mod">
        <pc:chgData name="Daniel Girón Castellanos" userId="d2d1e3f66cb8d820" providerId="LiveId" clId="{72E73FE4-67A9-460A-A911-0C20C037EC9F}" dt="2025-03-03T16:42:16.979" v="1994" actId="1076"/>
        <pc:sldMkLst>
          <pc:docMk/>
          <pc:sldMk cId="461322314" sldId="410"/>
        </pc:sldMkLst>
        <pc:spChg chg="mod">
          <ac:chgData name="Daniel Girón Castellanos" userId="d2d1e3f66cb8d820" providerId="LiveId" clId="{72E73FE4-67A9-460A-A911-0C20C037EC9F}" dt="2025-03-03T16:42:16.979" v="1994" actId="1076"/>
          <ac:spMkLst>
            <pc:docMk/>
            <pc:sldMk cId="461322314" sldId="410"/>
            <ac:spMk id="285" creationId="{398E7F29-345F-2968-498F-2B39F50560DC}"/>
          </ac:spMkLst>
        </pc:spChg>
        <pc:spChg chg="mod">
          <ac:chgData name="Daniel Girón Castellanos" userId="d2d1e3f66cb8d820" providerId="LiveId" clId="{72E73FE4-67A9-460A-A911-0C20C037EC9F}" dt="2025-03-03T16:42:16.979" v="1994" actId="1076"/>
          <ac:spMkLst>
            <pc:docMk/>
            <pc:sldMk cId="461322314" sldId="410"/>
            <ac:spMk id="286" creationId="{F4948B87-2428-C136-B33E-4DBB22319DDF}"/>
          </ac:spMkLst>
        </pc:spChg>
      </pc:sldChg>
      <pc:sldChg chg="modSp mod">
        <pc:chgData name="Daniel Girón Castellanos" userId="d2d1e3f66cb8d820" providerId="LiveId" clId="{72E73FE4-67A9-460A-A911-0C20C037EC9F}" dt="2025-03-03T17:03:02.514" v="2413" actId="20577"/>
        <pc:sldMkLst>
          <pc:docMk/>
          <pc:sldMk cId="3551792505" sldId="411"/>
        </pc:sldMkLst>
        <pc:spChg chg="mod">
          <ac:chgData name="Daniel Girón Castellanos" userId="d2d1e3f66cb8d820" providerId="LiveId" clId="{72E73FE4-67A9-460A-A911-0C20C037EC9F}" dt="2025-03-03T17:03:02.514" v="2413" actId="20577"/>
          <ac:spMkLst>
            <pc:docMk/>
            <pc:sldMk cId="3551792505" sldId="411"/>
            <ac:spMk id="5" creationId="{A587D7EB-EE95-BE58-68D1-360613DDAE58}"/>
          </ac:spMkLst>
        </pc:spChg>
      </pc:sldChg>
      <pc:sldChg chg="del">
        <pc:chgData name="Daniel Girón Castellanos" userId="d2d1e3f66cb8d820" providerId="LiveId" clId="{72E73FE4-67A9-460A-A911-0C20C037EC9F}" dt="2025-03-03T15:18:09.727" v="370" actId="47"/>
        <pc:sldMkLst>
          <pc:docMk/>
          <pc:sldMk cId="1694154877" sldId="412"/>
        </pc:sldMkLst>
      </pc:sldChg>
      <pc:sldChg chg="del">
        <pc:chgData name="Daniel Girón Castellanos" userId="d2d1e3f66cb8d820" providerId="LiveId" clId="{72E73FE4-67A9-460A-A911-0C20C037EC9F}" dt="2025-03-03T15:18:10.555" v="371" actId="47"/>
        <pc:sldMkLst>
          <pc:docMk/>
          <pc:sldMk cId="1646265759" sldId="413"/>
        </pc:sldMkLst>
      </pc:sldChg>
      <pc:sldChg chg="modSp add mod ord">
        <pc:chgData name="Daniel Girón Castellanos" userId="d2d1e3f66cb8d820" providerId="LiveId" clId="{72E73FE4-67A9-460A-A911-0C20C037EC9F}" dt="2025-03-03T15:15:48.135" v="310" actId="1037"/>
        <pc:sldMkLst>
          <pc:docMk/>
          <pc:sldMk cId="3276838235" sldId="414"/>
        </pc:sldMkLst>
        <pc:spChg chg="mod">
          <ac:chgData name="Daniel Girón Castellanos" userId="d2d1e3f66cb8d820" providerId="LiveId" clId="{72E73FE4-67A9-460A-A911-0C20C037EC9F}" dt="2025-03-03T15:15:48.135" v="310" actId="1037"/>
          <ac:spMkLst>
            <pc:docMk/>
            <pc:sldMk cId="3276838235" sldId="414"/>
            <ac:spMk id="273" creationId="{05FD2677-8F17-A69C-85AE-64E4D9F38EE5}"/>
          </ac:spMkLst>
        </pc:spChg>
        <pc:spChg chg="mod">
          <ac:chgData name="Daniel Girón Castellanos" userId="d2d1e3f66cb8d820" providerId="LiveId" clId="{72E73FE4-67A9-460A-A911-0C20C037EC9F}" dt="2025-03-03T15:15:48.135" v="310" actId="1037"/>
          <ac:spMkLst>
            <pc:docMk/>
            <pc:sldMk cId="3276838235" sldId="414"/>
            <ac:spMk id="274" creationId="{02449A43-3796-0E1A-756F-6AC8CF6D3AB8}"/>
          </ac:spMkLst>
        </pc:spChg>
      </pc:sldChg>
      <pc:sldChg chg="modSp add mod ord">
        <pc:chgData name="Daniel Girón Castellanos" userId="d2d1e3f66cb8d820" providerId="LiveId" clId="{72E73FE4-67A9-460A-A911-0C20C037EC9F}" dt="2025-03-03T17:07:17.773" v="2425" actId="1037"/>
        <pc:sldMkLst>
          <pc:docMk/>
          <pc:sldMk cId="1744111399" sldId="415"/>
        </pc:sldMkLst>
        <pc:spChg chg="mod">
          <ac:chgData name="Daniel Girón Castellanos" userId="d2d1e3f66cb8d820" providerId="LiveId" clId="{72E73FE4-67A9-460A-A911-0C20C037EC9F}" dt="2025-03-03T17:07:17.773" v="2425" actId="1037"/>
          <ac:spMkLst>
            <pc:docMk/>
            <pc:sldMk cId="1744111399" sldId="415"/>
            <ac:spMk id="273" creationId="{4F4FD652-2D8A-433A-9ECD-838629AE2D33}"/>
          </ac:spMkLst>
        </pc:spChg>
        <pc:spChg chg="mod">
          <ac:chgData name="Daniel Girón Castellanos" userId="d2d1e3f66cb8d820" providerId="LiveId" clId="{72E73FE4-67A9-460A-A911-0C20C037EC9F}" dt="2025-03-03T17:07:17.773" v="2425" actId="1037"/>
          <ac:spMkLst>
            <pc:docMk/>
            <pc:sldMk cId="1744111399" sldId="415"/>
            <ac:spMk id="274" creationId="{595CE1A2-8DC4-BA89-B9A7-63FCCA95D466}"/>
          </ac:spMkLst>
        </pc:spChg>
      </pc:sldChg>
      <pc:sldChg chg="modSp add mod">
        <pc:chgData name="Daniel Girón Castellanos" userId="d2d1e3f66cb8d820" providerId="LiveId" clId="{72E73FE4-67A9-460A-A911-0C20C037EC9F}" dt="2025-03-03T17:15:45.234" v="2941" actId="123"/>
        <pc:sldMkLst>
          <pc:docMk/>
          <pc:sldMk cId="2559696397" sldId="416"/>
        </pc:sldMkLst>
        <pc:spChg chg="mod">
          <ac:chgData name="Daniel Girón Castellanos" userId="d2d1e3f66cb8d820" providerId="LiveId" clId="{72E73FE4-67A9-460A-A911-0C20C037EC9F}" dt="2025-03-03T15:56:40.004" v="1793" actId="20577"/>
          <ac:spMkLst>
            <pc:docMk/>
            <pc:sldMk cId="2559696397" sldId="416"/>
            <ac:spMk id="2" creationId="{BA9FAF03-F423-4377-759A-0132D24BE9D0}"/>
          </ac:spMkLst>
        </pc:spChg>
        <pc:spChg chg="mod">
          <ac:chgData name="Daniel Girón Castellanos" userId="d2d1e3f66cb8d820" providerId="LiveId" clId="{72E73FE4-67A9-460A-A911-0C20C037EC9F}" dt="2025-03-03T17:15:45.234" v="2941" actId="123"/>
          <ac:spMkLst>
            <pc:docMk/>
            <pc:sldMk cId="2559696397" sldId="416"/>
            <ac:spMk id="5" creationId="{1F3DC7B8-19E3-7FE1-0414-F4D18DD857F4}"/>
          </ac:spMkLst>
        </pc:spChg>
      </pc:sldChg>
      <pc:sldChg chg="modSp add mod ord">
        <pc:chgData name="Daniel Girón Castellanos" userId="d2d1e3f66cb8d820" providerId="LiveId" clId="{72E73FE4-67A9-460A-A911-0C20C037EC9F}" dt="2025-03-03T17:15:41.326" v="2940" actId="123"/>
        <pc:sldMkLst>
          <pc:docMk/>
          <pc:sldMk cId="2511080772" sldId="417"/>
        </pc:sldMkLst>
        <pc:spChg chg="mod">
          <ac:chgData name="Daniel Girón Castellanos" userId="d2d1e3f66cb8d820" providerId="LiveId" clId="{72E73FE4-67A9-460A-A911-0C20C037EC9F}" dt="2025-03-03T15:53:35.455" v="1512" actId="20577"/>
          <ac:spMkLst>
            <pc:docMk/>
            <pc:sldMk cId="2511080772" sldId="417"/>
            <ac:spMk id="2" creationId="{B138F37A-53EA-86D0-B15E-D6CBF7F8DF61}"/>
          </ac:spMkLst>
        </pc:spChg>
        <pc:spChg chg="mod">
          <ac:chgData name="Daniel Girón Castellanos" userId="d2d1e3f66cb8d820" providerId="LiveId" clId="{72E73FE4-67A9-460A-A911-0C20C037EC9F}" dt="2025-03-03T17:15:41.326" v="2940" actId="123"/>
          <ac:spMkLst>
            <pc:docMk/>
            <pc:sldMk cId="2511080772" sldId="417"/>
            <ac:spMk id="5" creationId="{2CF87637-8582-8E72-4C4F-E70C5F28BC11}"/>
          </ac:spMkLst>
        </pc:spChg>
      </pc:sldChg>
      <pc:sldChg chg="modSp add mod ord">
        <pc:chgData name="Daniel Girón Castellanos" userId="d2d1e3f66cb8d820" providerId="LiveId" clId="{72E73FE4-67A9-460A-A911-0C20C037EC9F}" dt="2025-03-03T17:15:49.381" v="2942" actId="123"/>
        <pc:sldMkLst>
          <pc:docMk/>
          <pc:sldMk cId="1251538495" sldId="418"/>
        </pc:sldMkLst>
        <pc:spChg chg="mod">
          <ac:chgData name="Daniel Girón Castellanos" userId="d2d1e3f66cb8d820" providerId="LiveId" clId="{72E73FE4-67A9-460A-A911-0C20C037EC9F}" dt="2025-03-03T16:41:15.160" v="1904" actId="20577"/>
          <ac:spMkLst>
            <pc:docMk/>
            <pc:sldMk cId="1251538495" sldId="418"/>
            <ac:spMk id="2" creationId="{DB99B45D-36EF-0C8B-43BF-E4412D73A6AC}"/>
          </ac:spMkLst>
        </pc:spChg>
        <pc:spChg chg="mod">
          <ac:chgData name="Daniel Girón Castellanos" userId="d2d1e3f66cb8d820" providerId="LiveId" clId="{72E73FE4-67A9-460A-A911-0C20C037EC9F}" dt="2025-03-03T17:15:49.381" v="2942" actId="123"/>
          <ac:spMkLst>
            <pc:docMk/>
            <pc:sldMk cId="1251538495" sldId="418"/>
            <ac:spMk id="5" creationId="{3C3DDFC9-672E-1BC7-386A-73A7DEF01D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C28B77F2-3B3F-8B52-FDE4-6927721F4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9E19A38E-C0C0-2542-4AE6-264B136E6D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2916FCC8-0C15-6B82-5B6A-6ABC1A06CB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59501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8D363BB2-4A90-9842-7868-CD23F9BBA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046D4D33-D0D7-867A-3FD8-2AE9EC7B93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C8956041-F3C0-48B9-2D38-877BC0AA67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9321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C0CD8349-C526-9D63-6154-AD784C3A5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EB1F8A8C-75C0-3206-73B3-5B0D6BC4E9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EBA263C1-C630-AA8F-05B1-E6E55498CC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697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>
          <a:extLst>
            <a:ext uri="{FF2B5EF4-FFF2-40B4-BE49-F238E27FC236}">
              <a16:creationId xmlns:a16="http://schemas.microsoft.com/office/drawing/2014/main" id="{A42FA9FF-D76B-C691-168C-744DD4418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:notes">
            <a:extLst>
              <a:ext uri="{FF2B5EF4-FFF2-40B4-BE49-F238E27FC236}">
                <a16:creationId xmlns:a16="http://schemas.microsoft.com/office/drawing/2014/main" id="{CB72A53E-A027-822C-208B-5A1257A3F6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5:notes">
            <a:extLst>
              <a:ext uri="{FF2B5EF4-FFF2-40B4-BE49-F238E27FC236}">
                <a16:creationId xmlns:a16="http://schemas.microsoft.com/office/drawing/2014/main" id="{1BD71692-C85E-CD59-627D-649F9D8782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7706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AEE3E9C2-F3E8-10FA-99C6-360E86946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0F2BAAE4-47EF-19C0-2B92-ADC557FBFF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E6A67CA7-8BA2-3C9C-CAED-BBB1D74C46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4843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639B5376-6DFB-F715-2CA8-FD630F564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21CF49AF-406D-186F-864F-D28D81CFD8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F43C9BC0-D475-983C-4312-D15164A82A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7920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64FDA6FF-91FC-A3EB-D23E-BFB0B90CB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B4D68809-017C-6F18-546E-23DF3531B2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596317DA-99ED-C851-838E-BF8442B8B5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0946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58050C7D-F29A-EF7A-CE09-CCA26DD0D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A50A431A-877D-673F-CD1E-A49553F5AD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1E7C3E4E-A932-442F-AF90-D4F8344ED6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378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637E51B8-9FC1-D254-A4FD-F02E10424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7DFD514B-D0CF-A185-F264-7029CF717B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5A3A117D-1E51-7AF0-3B40-13B33B3347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9671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>
          <a:extLst>
            <a:ext uri="{FF2B5EF4-FFF2-40B4-BE49-F238E27FC236}">
              <a16:creationId xmlns:a16="http://schemas.microsoft.com/office/drawing/2014/main" id="{BB365A4B-3EE7-630C-5968-6B510B1E7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ff4441c08a_0_0:notes">
            <a:extLst>
              <a:ext uri="{FF2B5EF4-FFF2-40B4-BE49-F238E27FC236}">
                <a16:creationId xmlns:a16="http://schemas.microsoft.com/office/drawing/2014/main" id="{A88DB5AF-E3D0-6E48-BE5B-39DCB1F62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1ff4441c08a_0_0:notes">
            <a:extLst>
              <a:ext uri="{FF2B5EF4-FFF2-40B4-BE49-F238E27FC236}">
                <a16:creationId xmlns:a16="http://schemas.microsoft.com/office/drawing/2014/main" id="{6391C6EF-11AE-CD15-7FA3-FB4E2C10AA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0413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>
          <a:extLst>
            <a:ext uri="{FF2B5EF4-FFF2-40B4-BE49-F238E27FC236}">
              <a16:creationId xmlns:a16="http://schemas.microsoft.com/office/drawing/2014/main" id="{5BBFA0BD-F8BB-658E-5249-5AC944E94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:notes">
            <a:extLst>
              <a:ext uri="{FF2B5EF4-FFF2-40B4-BE49-F238E27FC236}">
                <a16:creationId xmlns:a16="http://schemas.microsoft.com/office/drawing/2014/main" id="{12442B37-A8F0-A362-29A6-F6FCB24327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:notes">
            <a:extLst>
              <a:ext uri="{FF2B5EF4-FFF2-40B4-BE49-F238E27FC236}">
                <a16:creationId xmlns:a16="http://schemas.microsoft.com/office/drawing/2014/main" id="{51E40079-D992-560D-49B3-00FC75E8CB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7871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5" name="Google Shape;15;p17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6" name="Google Shape;16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6" name="Google Shape;86;p2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3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2" name="Google Shape;102;p3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3" name="Google Shape;103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3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3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0" name="Google Shape;110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4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5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3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556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5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5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5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5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5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5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6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1"/>
          <p:cNvSpPr txBox="1">
            <a:spLocks noGrp="1"/>
          </p:cNvSpPr>
          <p:nvPr>
            <p:ph type="title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endParaRPr/>
          </a:p>
        </p:txBody>
      </p:sp>
      <p:sp>
        <p:nvSpPr>
          <p:cNvPr id="46" name="Google Shape;46;p6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6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lvl="0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buClr>
                <a:schemeClr val="dk2"/>
              </a:buClr>
              <a:buSzPts val="1333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7" r:id="rId7"/>
    <p:sldLayoutId id="2147483668" r:id="rId8"/>
    <p:sldLayoutId id="2147483669" r:id="rId9"/>
    <p:sldLayoutId id="2147483670" r:id="rId10"/>
    <p:sldLayoutId id="214748369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"/>
          <p:cNvSpPr txBox="1"/>
          <p:nvPr/>
        </p:nvSpPr>
        <p:spPr>
          <a:xfrm>
            <a:off x="3048000" y="3466627"/>
            <a:ext cx="60960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0"/>
              <a:buFont typeface="Montserrat Black"/>
              <a:buNone/>
            </a:pPr>
            <a:r>
              <a:rPr lang="es-ES" sz="3200" b="1" dirty="0">
                <a:solidFill>
                  <a:srgbClr val="253061"/>
                </a:solidFill>
                <a:latin typeface="Montserrat Black"/>
                <a:sym typeface="Montserrat Black"/>
              </a:rPr>
              <a:t>Evaluación de Políticas Públicas</a:t>
            </a:r>
            <a:endParaRPr dirty="0"/>
          </a:p>
        </p:txBody>
      </p:sp>
      <p:pic>
        <p:nvPicPr>
          <p:cNvPr id="254" name="Google Shape;25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68116" y="4717493"/>
            <a:ext cx="6525617" cy="2040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8616D50F-891D-D4F1-0FE1-B0352537C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BA9FAF03-F423-4377-759A-0132D24BE9D0}"/>
              </a:ext>
            </a:extLst>
          </p:cNvPr>
          <p:cNvSpPr txBox="1"/>
          <p:nvPr/>
        </p:nvSpPr>
        <p:spPr>
          <a:xfrm>
            <a:off x="2235857" y="515483"/>
            <a:ext cx="895465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PRIMERA INFANCIA, INFANCIA Y ADOLESCENCIA (ACUERDO 0392 DE 2015)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F3DC7B8-19E3-7FE1-0414-F4D18DD857F4}"/>
              </a:ext>
            </a:extLst>
          </p:cNvPr>
          <p:cNvSpPr txBox="1"/>
          <p:nvPr/>
        </p:nvSpPr>
        <p:spPr>
          <a:xfrm>
            <a:off x="407056" y="1426028"/>
            <a:ext cx="105766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800" b="1" dirty="0">
                <a:latin typeface="Montserrat" panose="00000500000000000000" pitchFamily="2" charset="0"/>
              </a:rPr>
              <a:t>Tipo de evaluación: </a:t>
            </a:r>
            <a:r>
              <a:rPr lang="es-CO" sz="1800" dirty="0">
                <a:latin typeface="Montserrat" panose="00000500000000000000" pitchFamily="2" charset="0"/>
              </a:rPr>
              <a:t>ex post de resultados.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Productos: </a:t>
            </a:r>
            <a:r>
              <a:rPr lang="es-CO" sz="1800" dirty="0">
                <a:latin typeface="Montserrat" panose="00000500000000000000" pitchFamily="2" charset="0"/>
              </a:rPr>
              <a:t>informe de resultados (indicadores de resultado, análisis de cadena de valor procesos </a:t>
            </a:r>
            <a:r>
              <a:rPr lang="es-CO" sz="1800" dirty="0" err="1">
                <a:latin typeface="Montserrat" panose="00000500000000000000" pitchFamily="2" charset="0"/>
              </a:rPr>
              <a:t>productos+resultados</a:t>
            </a:r>
            <a:r>
              <a:rPr lang="es-CO" sz="1800" dirty="0">
                <a:latin typeface="Montserrat" panose="00000500000000000000" pitchFamily="2" charset="0"/>
              </a:rPr>
              <a:t>, recomendaciones para su ajuste); informe ejecutivo, socialización de resultados.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Actualización: </a:t>
            </a:r>
            <a:r>
              <a:rPr lang="es-CO" sz="1800" dirty="0">
                <a:latin typeface="Montserrat" panose="00000500000000000000" pitchFamily="2" charset="0"/>
              </a:rPr>
              <a:t>diagnóstico de NNA en Cali, documento técnico, exposición de motivos y proyecto de acuerdo.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Equipo necesario: </a:t>
            </a:r>
            <a:r>
              <a:rPr lang="es-CO" sz="1800" dirty="0">
                <a:latin typeface="Montserrat" panose="00000500000000000000" pitchFamily="2" charset="0"/>
              </a:rPr>
              <a:t>profesionales en ciencias sociales (experiencia en evaluación de políticas públicas y análisis de datos con enfoque poblacional); profesionales en </a:t>
            </a:r>
            <a:r>
              <a:rPr lang="es-ES" sz="1800" dirty="0">
                <a:latin typeface="Montserrat" panose="00000500000000000000" pitchFamily="2" charset="0"/>
              </a:rPr>
              <a:t>psicología, licenciaturas o afines (experiencia en trabajo e investigación NNA).</a:t>
            </a:r>
          </a:p>
          <a:p>
            <a:pPr algn="just"/>
            <a:endParaRPr lang="es-ES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696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266C95F0-D6BC-3D23-35A5-24C2F17D3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B138F37A-53EA-86D0-B15E-D6CBF7F8DF61}"/>
              </a:ext>
            </a:extLst>
          </p:cNvPr>
          <p:cNvSpPr txBox="1"/>
          <p:nvPr/>
        </p:nvSpPr>
        <p:spPr>
          <a:xfrm>
            <a:off x="2235857" y="515483"/>
            <a:ext cx="895465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CALIAFRO (ACUERDO 0459 DE 2019) Y CALIDIVERSIDAD (ACUERDO 0461 DE 2019).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CF87637-8582-8E72-4C4F-E70C5F28BC11}"/>
              </a:ext>
            </a:extLst>
          </p:cNvPr>
          <p:cNvSpPr txBox="1"/>
          <p:nvPr/>
        </p:nvSpPr>
        <p:spPr>
          <a:xfrm>
            <a:off x="407056" y="1426028"/>
            <a:ext cx="105766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800" b="1" dirty="0">
                <a:latin typeface="Montserrat" panose="00000500000000000000" pitchFamily="2" charset="0"/>
              </a:rPr>
              <a:t>Tipo de evaluación: </a:t>
            </a:r>
            <a:r>
              <a:rPr lang="es-CO" sz="1800" dirty="0">
                <a:latin typeface="Montserrat" panose="00000500000000000000" pitchFamily="2" charset="0"/>
              </a:rPr>
              <a:t>concomitante + institucional.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Productos: </a:t>
            </a:r>
            <a:r>
              <a:rPr lang="es-CO" sz="1800" dirty="0">
                <a:latin typeface="Montserrat" panose="00000500000000000000" pitchFamily="2" charset="0"/>
              </a:rPr>
              <a:t>informe final (análisis de la capacidad institucional, análisis de cadena de valor </a:t>
            </a:r>
            <a:r>
              <a:rPr lang="es-CO" sz="1800" dirty="0" err="1">
                <a:latin typeface="Montserrat" panose="00000500000000000000" pitchFamily="2" charset="0"/>
              </a:rPr>
              <a:t>procesos+productos</a:t>
            </a:r>
            <a:r>
              <a:rPr lang="es-CO" sz="1800" dirty="0">
                <a:latin typeface="Montserrat" panose="00000500000000000000" pitchFamily="2" charset="0"/>
              </a:rPr>
              <a:t>, recomendaciones para su ajuste); informe ejecutivo, socialización de resultados; documento técnico de actualización.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Ajuste de Política: </a:t>
            </a:r>
            <a:r>
              <a:rPr lang="es-CO" sz="1800" dirty="0">
                <a:latin typeface="Montserrat" panose="00000500000000000000" pitchFamily="2" charset="0"/>
              </a:rPr>
              <a:t>caracterización de Afro y Diversidad en Cali, documentos técnicos ajustados, exposición de motivos y proyectos de acuerdos.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Equipo necesario: </a:t>
            </a:r>
            <a:r>
              <a:rPr lang="es-CO" sz="1800" dirty="0">
                <a:latin typeface="Montserrat" panose="00000500000000000000" pitchFamily="2" charset="0"/>
              </a:rPr>
              <a:t>profesionales en ciencias sociales (experiencia en evaluación de políticas públicas y análisis de datos con enfoque poblacional étnico y de diversidad).</a:t>
            </a:r>
          </a:p>
          <a:p>
            <a:pPr algn="just"/>
            <a:endParaRPr lang="es-ES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80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B91DE2DB-98E0-746A-0646-337022D58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DB99B45D-36EF-0C8B-43BF-E4412D73A6AC}"/>
              </a:ext>
            </a:extLst>
          </p:cNvPr>
          <p:cNvSpPr txBox="1"/>
          <p:nvPr/>
        </p:nvSpPr>
        <p:spPr>
          <a:xfrm>
            <a:off x="2235857" y="515483"/>
            <a:ext cx="895465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ENVEJECIMIENTO Y VEJEZ (ACUERDO 0420 DE 2017)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C3DDFC9-672E-1BC7-386A-73A7DEF01D25}"/>
              </a:ext>
            </a:extLst>
          </p:cNvPr>
          <p:cNvSpPr txBox="1"/>
          <p:nvPr/>
        </p:nvSpPr>
        <p:spPr>
          <a:xfrm>
            <a:off x="407056" y="1426028"/>
            <a:ext cx="105766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800" b="1" dirty="0">
                <a:latin typeface="Montserrat" panose="00000500000000000000" pitchFamily="2" charset="0"/>
              </a:rPr>
              <a:t>Tipo de evaluación: </a:t>
            </a:r>
            <a:r>
              <a:rPr lang="es-CO" sz="1800" dirty="0">
                <a:latin typeface="Montserrat" panose="00000500000000000000" pitchFamily="2" charset="0"/>
              </a:rPr>
              <a:t>ex post de resultados.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Productos: </a:t>
            </a:r>
            <a:r>
              <a:rPr lang="es-CO" sz="1800" dirty="0">
                <a:latin typeface="Montserrat" panose="00000500000000000000" pitchFamily="2" charset="0"/>
              </a:rPr>
              <a:t>informe de resultados (indicadores de resultado, análisis de cadena de valor procesos </a:t>
            </a:r>
            <a:r>
              <a:rPr lang="es-CO" sz="1800" dirty="0" err="1">
                <a:latin typeface="Montserrat" panose="00000500000000000000" pitchFamily="2" charset="0"/>
              </a:rPr>
              <a:t>productos+resultados</a:t>
            </a:r>
            <a:r>
              <a:rPr lang="es-CO" sz="1800" dirty="0">
                <a:latin typeface="Montserrat" panose="00000500000000000000" pitchFamily="2" charset="0"/>
              </a:rPr>
              <a:t>, recomendaciones para su ajuste); informe ejecutivo, socialización de resultados.</a:t>
            </a: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r>
              <a:rPr lang="es-CO" sz="1800" b="1" dirty="0">
                <a:latin typeface="Montserrat" panose="00000500000000000000" pitchFamily="2" charset="0"/>
              </a:rPr>
              <a:t>Equipo necesario: </a:t>
            </a:r>
            <a:r>
              <a:rPr lang="es-CO" sz="1800" dirty="0">
                <a:latin typeface="Montserrat" panose="00000500000000000000" pitchFamily="2" charset="0"/>
              </a:rPr>
              <a:t>profesionales en ciencias sociales (experiencia en evaluación de políticas públicas y análisis de datos con enfoque poblacional con énfasis en vejez).</a:t>
            </a:r>
          </a:p>
          <a:p>
            <a:pPr algn="just"/>
            <a:endParaRPr lang="es-ES" sz="1800" dirty="0">
              <a:latin typeface="Montserrat" panose="00000500000000000000" pitchFamily="2" charset="0"/>
            </a:endParaRPr>
          </a:p>
          <a:p>
            <a:pPr algn="just"/>
            <a:endParaRPr lang="es-ES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  <a:p>
            <a:pPr algn="just"/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38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>
          <a:extLst>
            <a:ext uri="{FF2B5EF4-FFF2-40B4-BE49-F238E27FC236}">
              <a16:creationId xmlns:a16="http://schemas.microsoft.com/office/drawing/2014/main" id="{F590C52F-A846-2929-8741-09009D508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">
            <a:extLst>
              <a:ext uri="{FF2B5EF4-FFF2-40B4-BE49-F238E27FC236}">
                <a16:creationId xmlns:a16="http://schemas.microsoft.com/office/drawing/2014/main" id="{398E7F29-345F-2968-498F-2B39F50560DC}"/>
              </a:ext>
            </a:extLst>
          </p:cNvPr>
          <p:cNvSpPr/>
          <p:nvPr/>
        </p:nvSpPr>
        <p:spPr>
          <a:xfrm>
            <a:off x="3964578" y="2274157"/>
            <a:ext cx="545198" cy="567267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5">
            <a:extLst>
              <a:ext uri="{FF2B5EF4-FFF2-40B4-BE49-F238E27FC236}">
                <a16:creationId xmlns:a16="http://schemas.microsoft.com/office/drawing/2014/main" id="{F4948B87-2428-C136-B33E-4DBB22319DDF}"/>
              </a:ext>
            </a:extLst>
          </p:cNvPr>
          <p:cNvSpPr txBox="1"/>
          <p:nvPr/>
        </p:nvSpPr>
        <p:spPr>
          <a:xfrm>
            <a:off x="2821579" y="2242965"/>
            <a:ext cx="6156960" cy="80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i="0" u="none" strike="noStrike" cap="none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4.  </a:t>
            </a:r>
            <a:r>
              <a:rPr lang="es-ES" sz="3200" dirty="0">
                <a:solidFill>
                  <a:srgbClr val="77039D"/>
                </a:solidFill>
                <a:latin typeface="Montserrat"/>
                <a:ea typeface="Montserrat Black"/>
                <a:cs typeface="Montserrat Black"/>
                <a:sym typeface="Montserrat"/>
              </a:rPr>
              <a:t>Alternativas de contratación</a:t>
            </a:r>
            <a:endParaRPr sz="1000" b="1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461322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E92FFAF8-CC79-A5A6-15D8-A9FBD599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0744796A-F766-72DD-DA2F-1FA6404D0F47}"/>
              </a:ext>
            </a:extLst>
          </p:cNvPr>
          <p:cNvSpPr txBox="1"/>
          <p:nvPr/>
        </p:nvSpPr>
        <p:spPr>
          <a:xfrm>
            <a:off x="407057" y="1190397"/>
            <a:ext cx="813922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ANTECEDENTES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587D7EB-EE95-BE58-68D1-360613DDAE58}"/>
              </a:ext>
            </a:extLst>
          </p:cNvPr>
          <p:cNvSpPr txBox="1"/>
          <p:nvPr/>
        </p:nvSpPr>
        <p:spPr>
          <a:xfrm>
            <a:off x="407056" y="1828800"/>
            <a:ext cx="105766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CO" sz="1800" b="1" dirty="0">
                <a:latin typeface="Montserrat" panose="00000500000000000000" pitchFamily="2" charset="0"/>
              </a:rPr>
              <a:t>Contratación: </a:t>
            </a:r>
            <a:r>
              <a:rPr lang="es-CO" sz="1800" dirty="0">
                <a:latin typeface="Montserrat" panose="00000500000000000000" pitchFamily="2" charset="0"/>
              </a:rPr>
              <a:t>convenio interadministrativo</a:t>
            </a:r>
          </a:p>
          <a:p>
            <a:pPr marL="342900" indent="-342900">
              <a:buAutoNum type="arabicPeriod"/>
            </a:pPr>
            <a:endParaRPr lang="es-CO" sz="1800" b="1" dirty="0">
              <a:latin typeface="Montserrat" panose="00000500000000000000" pitchFamily="2" charset="0"/>
            </a:endParaRPr>
          </a:p>
          <a:p>
            <a:pPr marL="342900" indent="-342900">
              <a:buAutoNum type="arabicPeriod"/>
            </a:pPr>
            <a:r>
              <a:rPr lang="es-CO" sz="1800" b="1" dirty="0">
                <a:latin typeface="Montserrat" panose="00000500000000000000" pitchFamily="2" charset="0"/>
              </a:rPr>
              <a:t>Propuesta:</a:t>
            </a:r>
          </a:p>
          <a:p>
            <a:endParaRPr lang="es-CO" sz="1800" b="1" dirty="0">
              <a:latin typeface="Montserrat" panose="00000500000000000000" pitchFamily="2" charset="0"/>
            </a:endParaRPr>
          </a:p>
          <a:p>
            <a:pPr marL="285750" indent="-285750">
              <a:buFontTx/>
              <a:buChar char="-"/>
            </a:pPr>
            <a:r>
              <a:rPr lang="es-CO" sz="1800" dirty="0">
                <a:latin typeface="Montserrat" panose="00000500000000000000" pitchFamily="2" charset="0"/>
              </a:rPr>
              <a:t>1 convenio para la evaluación de Soberanía y Seguridad Alimentaria.</a:t>
            </a:r>
          </a:p>
          <a:p>
            <a:pPr marL="285750" indent="-285750">
              <a:buFontTx/>
              <a:buChar char="-"/>
            </a:pPr>
            <a:r>
              <a:rPr lang="es-CO" sz="1800" dirty="0">
                <a:latin typeface="Montserrat" panose="00000500000000000000" pitchFamily="2" charset="0"/>
              </a:rPr>
              <a:t>1 convenio para la evaluación ex post y actualización de Primera Infancia. (CIDEAS)</a:t>
            </a:r>
          </a:p>
          <a:p>
            <a:pPr marL="285750" indent="-285750">
              <a:buFontTx/>
              <a:buChar char="-"/>
            </a:pPr>
            <a:r>
              <a:rPr lang="es-CO" sz="1800" dirty="0">
                <a:latin typeface="Montserrat" panose="00000500000000000000" pitchFamily="2" charset="0"/>
              </a:rPr>
              <a:t>1 convenio para las evaluaciones restantes (Diversidad, Afro y Vejez).</a:t>
            </a:r>
          </a:p>
          <a:p>
            <a:pPr marL="285750" indent="-285750">
              <a:buFontTx/>
              <a:buChar char="-"/>
            </a:pPr>
            <a:endParaRPr lang="es-CO" sz="1800" dirty="0">
              <a:latin typeface="Montserrat" panose="00000500000000000000" pitchFamily="2" charset="0"/>
            </a:endParaRPr>
          </a:p>
          <a:p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792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"/>
          <p:cNvSpPr txBox="1"/>
          <p:nvPr/>
        </p:nvSpPr>
        <p:spPr>
          <a:xfrm>
            <a:off x="556331" y="1296267"/>
            <a:ext cx="4687200" cy="5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i="0" u="none" strike="noStrike" cap="none">
                <a:solidFill>
                  <a:srgbClr val="77039D"/>
                </a:solidFill>
                <a:latin typeface="Montserrat"/>
                <a:ea typeface="Montserrat"/>
                <a:cs typeface="Montserrat"/>
                <a:sym typeface="Montserrat"/>
              </a:rPr>
              <a:t>ORDEN DEL DÍA</a:t>
            </a:r>
            <a:endParaRPr/>
          </a:p>
        </p:txBody>
      </p:sp>
      <p:sp>
        <p:nvSpPr>
          <p:cNvPr id="260" name="Google Shape;260;p2"/>
          <p:cNvSpPr txBox="1"/>
          <p:nvPr/>
        </p:nvSpPr>
        <p:spPr>
          <a:xfrm>
            <a:off x="951677" y="2023713"/>
            <a:ext cx="10079336" cy="26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67" b="0" i="0" u="none" strike="noStrike" cap="none">
              <a:solidFill>
                <a:srgbClr val="222A3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2"/>
          <p:cNvSpPr txBox="1"/>
          <p:nvPr/>
        </p:nvSpPr>
        <p:spPr>
          <a:xfrm>
            <a:off x="1160986" y="2102737"/>
            <a:ext cx="1022547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 dirty="0">
                <a:solidFill>
                  <a:srgbClr val="222A35"/>
                </a:solidFill>
                <a:latin typeface="Montserrat"/>
                <a:ea typeface="Montserrat"/>
                <a:cs typeface="Montserrat"/>
                <a:sym typeface="Montserrat"/>
              </a:rPr>
              <a:t>Saludo y contexto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 dirty="0">
                <a:solidFill>
                  <a:srgbClr val="222A35"/>
                </a:solidFill>
                <a:latin typeface="Montserrat"/>
                <a:ea typeface="Montserrat"/>
                <a:cs typeface="Montserrat"/>
                <a:sym typeface="Montserrat"/>
              </a:rPr>
              <a:t>¿Qué Política deben evaluarse?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 dirty="0">
                <a:solidFill>
                  <a:srgbClr val="222A35"/>
                </a:solidFill>
                <a:latin typeface="Montserrat"/>
                <a:ea typeface="Montserrat"/>
                <a:cs typeface="Montserrat"/>
                <a:sym typeface="Montserrat"/>
              </a:rPr>
              <a:t>Requerimientos técnicos</a:t>
            </a:r>
            <a:endParaRPr lang="es-CO" sz="2000" dirty="0">
              <a:solidFill>
                <a:srgbClr val="222A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dirty="0">
                <a:solidFill>
                  <a:srgbClr val="222A35"/>
                </a:solidFill>
                <a:latin typeface="Montserrat"/>
                <a:sym typeface="Montserrat"/>
              </a:rPr>
              <a:t>Alternativas de contratación</a:t>
            </a:r>
            <a:endParaRPr dirty="0"/>
          </a:p>
        </p:txBody>
      </p:sp>
      <p:sp>
        <p:nvSpPr>
          <p:cNvPr id="262" name="Google Shape;262;p2"/>
          <p:cNvSpPr/>
          <p:nvPr/>
        </p:nvSpPr>
        <p:spPr>
          <a:xfrm>
            <a:off x="670582" y="2135627"/>
            <a:ext cx="275353" cy="224252"/>
          </a:xfrm>
          <a:prstGeom prst="rect">
            <a:avLst/>
          </a:prstGeom>
          <a:solidFill>
            <a:srgbClr val="8700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1</a:t>
            </a:r>
            <a:endParaRPr/>
          </a:p>
        </p:txBody>
      </p:sp>
      <p:sp>
        <p:nvSpPr>
          <p:cNvPr id="263" name="Google Shape;263;p2"/>
          <p:cNvSpPr/>
          <p:nvPr/>
        </p:nvSpPr>
        <p:spPr>
          <a:xfrm>
            <a:off x="670582" y="2466783"/>
            <a:ext cx="275353" cy="224252"/>
          </a:xfrm>
          <a:prstGeom prst="rect">
            <a:avLst/>
          </a:prstGeom>
          <a:solidFill>
            <a:srgbClr val="8700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</a:t>
            </a:r>
            <a:endParaRPr/>
          </a:p>
        </p:txBody>
      </p:sp>
      <p:sp>
        <p:nvSpPr>
          <p:cNvPr id="264" name="Google Shape;264;p2"/>
          <p:cNvSpPr/>
          <p:nvPr/>
        </p:nvSpPr>
        <p:spPr>
          <a:xfrm>
            <a:off x="683334" y="2787001"/>
            <a:ext cx="275353" cy="224252"/>
          </a:xfrm>
          <a:prstGeom prst="rect">
            <a:avLst/>
          </a:prstGeom>
          <a:solidFill>
            <a:srgbClr val="8700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3</a:t>
            </a:r>
            <a:endParaRPr/>
          </a:p>
        </p:txBody>
      </p:sp>
      <p:sp>
        <p:nvSpPr>
          <p:cNvPr id="265" name="Google Shape;265;p2"/>
          <p:cNvSpPr/>
          <p:nvPr/>
        </p:nvSpPr>
        <p:spPr>
          <a:xfrm>
            <a:off x="682074" y="3088050"/>
            <a:ext cx="275353" cy="224252"/>
          </a:xfrm>
          <a:prstGeom prst="rect">
            <a:avLst/>
          </a:prstGeom>
          <a:solidFill>
            <a:srgbClr val="8700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"/>
          <p:cNvSpPr/>
          <p:nvPr/>
        </p:nvSpPr>
        <p:spPr>
          <a:xfrm>
            <a:off x="3202052" y="2686595"/>
            <a:ext cx="629718" cy="558842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"/>
          <p:cNvSpPr txBox="1"/>
          <p:nvPr/>
        </p:nvSpPr>
        <p:spPr>
          <a:xfrm>
            <a:off x="2407712" y="2686595"/>
            <a:ext cx="7006461" cy="80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i="0" u="none" strike="noStrike" cap="none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1.  </a:t>
            </a:r>
            <a:r>
              <a:rPr lang="es-CO" sz="3200" dirty="0">
                <a:solidFill>
                  <a:srgbClr val="77039D"/>
                </a:solidFill>
                <a:latin typeface="Montserrat"/>
                <a:ea typeface="Montserrat Black"/>
                <a:cs typeface="Montserrat Black"/>
                <a:sym typeface="Montserrat"/>
              </a:rPr>
              <a:t>SALUDO Y C</a:t>
            </a:r>
            <a:r>
              <a:rPr lang="es-CO" sz="3200" b="0" i="0" u="none" strike="noStrike" cap="none" dirty="0">
                <a:solidFill>
                  <a:srgbClr val="77039D"/>
                </a:solidFill>
                <a:latin typeface="Montserrat"/>
                <a:ea typeface="Montserrat"/>
                <a:cs typeface="Montserrat"/>
                <a:sym typeface="Montserrat"/>
              </a:rPr>
              <a:t>ONTEXTO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EA94F1C3-5946-2357-A8D5-0938269B6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5078DA59-6177-3A62-76F0-344F3C0A62C3}"/>
              </a:ext>
            </a:extLst>
          </p:cNvPr>
          <p:cNvSpPr txBox="1"/>
          <p:nvPr/>
        </p:nvSpPr>
        <p:spPr>
          <a:xfrm>
            <a:off x="407057" y="1190397"/>
            <a:ext cx="813922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¿POR QUÉ DEBEMOS EVALUAR?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2405552-7A82-033C-9E78-CDD8130E750D}"/>
              </a:ext>
            </a:extLst>
          </p:cNvPr>
          <p:cNvSpPr txBox="1"/>
          <p:nvPr/>
        </p:nvSpPr>
        <p:spPr>
          <a:xfrm>
            <a:off x="407056" y="1828800"/>
            <a:ext cx="110120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latin typeface="Montserrat" panose="00000500000000000000" pitchFamily="2" charset="0"/>
              </a:rPr>
              <a:t>Cada Acuerdos de Política Pública establece en su articulado la evaluación.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r>
              <a:rPr lang="es-CO" sz="1800" dirty="0">
                <a:latin typeface="Montserrat" panose="00000500000000000000" pitchFamily="2" charset="0"/>
              </a:rPr>
              <a:t>El Departamento Nacional y Municipal de Planeación establecen los tipos y temporalidades de las evaluaciones (como parte del ciclo de las Políticas Públicas).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8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BC18E204-6B74-5FE4-4CBC-5D26B497B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">
            <a:extLst>
              <a:ext uri="{FF2B5EF4-FFF2-40B4-BE49-F238E27FC236}">
                <a16:creationId xmlns:a16="http://schemas.microsoft.com/office/drawing/2014/main" id="{05FD2677-8F17-A69C-85AE-64E4D9F38EE5}"/>
              </a:ext>
            </a:extLst>
          </p:cNvPr>
          <p:cNvSpPr/>
          <p:nvPr/>
        </p:nvSpPr>
        <p:spPr>
          <a:xfrm>
            <a:off x="3027880" y="2686595"/>
            <a:ext cx="629718" cy="558842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">
            <a:extLst>
              <a:ext uri="{FF2B5EF4-FFF2-40B4-BE49-F238E27FC236}">
                <a16:creationId xmlns:a16="http://schemas.microsoft.com/office/drawing/2014/main" id="{02449A43-3796-0E1A-756F-6AC8CF6D3AB8}"/>
              </a:ext>
            </a:extLst>
          </p:cNvPr>
          <p:cNvSpPr txBox="1"/>
          <p:nvPr/>
        </p:nvSpPr>
        <p:spPr>
          <a:xfrm>
            <a:off x="2734283" y="2697704"/>
            <a:ext cx="7006461" cy="80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i="0" u="none" strike="noStrike" cap="none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2.  </a:t>
            </a:r>
            <a:r>
              <a:rPr lang="es-CO" sz="3200" dirty="0">
                <a:solidFill>
                  <a:srgbClr val="77039D"/>
                </a:solidFill>
                <a:latin typeface="Montserrat"/>
                <a:ea typeface="Montserrat Black"/>
                <a:cs typeface="Montserrat Black"/>
                <a:sym typeface="Montserrat"/>
              </a:rPr>
              <a:t>¿QUÉ POLÍTICA DEBEMOS EVALUAR?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6838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A5E5BEDF-24A3-753C-7682-8E21BBC61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7;p17">
            <a:extLst>
              <a:ext uri="{FF2B5EF4-FFF2-40B4-BE49-F238E27FC236}">
                <a16:creationId xmlns:a16="http://schemas.microsoft.com/office/drawing/2014/main" id="{067A71C1-BCF7-7B7A-6A88-9C0CD600E094}"/>
              </a:ext>
            </a:extLst>
          </p:cNvPr>
          <p:cNvSpPr txBox="1"/>
          <p:nvPr/>
        </p:nvSpPr>
        <p:spPr>
          <a:xfrm>
            <a:off x="2289507" y="471155"/>
            <a:ext cx="813922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r>
              <a:rPr lang="es-ES" sz="2400" b="1" dirty="0">
                <a:solidFill>
                  <a:srgbClr val="77039D"/>
                </a:solidFill>
                <a:latin typeface="Montserrat" panose="00000500000000000000" pitchFamily="2" charset="0"/>
              </a:rPr>
              <a:t>EVALUACIONES PROGRAMADAS PARA EL 2025</a:t>
            </a:r>
          </a:p>
          <a:p>
            <a:endParaRPr lang="es-ES" sz="2400" b="1" dirty="0">
              <a:solidFill>
                <a:srgbClr val="77039D"/>
              </a:solidFill>
              <a:latin typeface="Montserrat" panose="00000500000000000000" pitchFamily="2" charset="0"/>
            </a:endParaRPr>
          </a:p>
          <a:p>
            <a:endParaRPr lang="es-ES" sz="2400" b="1" dirty="0">
              <a:solidFill>
                <a:srgbClr val="77039D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5ECF55E-E9B6-8FC6-09D5-87F4CD2BD2A9}"/>
              </a:ext>
            </a:extLst>
          </p:cNvPr>
          <p:cNvSpPr/>
          <p:nvPr/>
        </p:nvSpPr>
        <p:spPr>
          <a:xfrm>
            <a:off x="467517" y="1460409"/>
            <a:ext cx="2011825" cy="280842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800">
              <a:latin typeface="Montserrat" panose="00000500000000000000" pitchFamily="2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987F2B2-B6F6-BBBB-EBA5-B8A3C40AA294}"/>
              </a:ext>
            </a:extLst>
          </p:cNvPr>
          <p:cNvSpPr/>
          <p:nvPr/>
        </p:nvSpPr>
        <p:spPr>
          <a:xfrm>
            <a:off x="6236616" y="1473019"/>
            <a:ext cx="2015682" cy="311776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800" dirty="0">
              <a:latin typeface="Montserrat" panose="00000500000000000000" pitchFamily="2" charset="0"/>
            </a:endParaRPr>
          </a:p>
        </p:txBody>
      </p:sp>
      <p:sp>
        <p:nvSpPr>
          <p:cNvPr id="7" name="Google Shape;181;g27281f2d71f_0_0">
            <a:extLst>
              <a:ext uri="{FF2B5EF4-FFF2-40B4-BE49-F238E27FC236}">
                <a16:creationId xmlns:a16="http://schemas.microsoft.com/office/drawing/2014/main" id="{F0F439BB-6548-A65C-26EA-2CFDB0CBF3DF}"/>
              </a:ext>
            </a:extLst>
          </p:cNvPr>
          <p:cNvSpPr txBox="1">
            <a:spLocks/>
          </p:cNvSpPr>
          <p:nvPr/>
        </p:nvSpPr>
        <p:spPr>
          <a:xfrm>
            <a:off x="428050" y="1363766"/>
            <a:ext cx="5667950" cy="25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just">
              <a:buSzPts val="5600"/>
              <a:buNone/>
            </a:pPr>
            <a:r>
              <a:rPr lang="es-ES" b="1" dirty="0">
                <a:solidFill>
                  <a:schemeClr val="bg1"/>
                </a:solidFill>
                <a:latin typeface="Montserrat" panose="00000500000000000000" pitchFamily="2" charset="0"/>
              </a:rPr>
              <a:t>Concomitantes:</a:t>
            </a:r>
          </a:p>
          <a:p>
            <a:pPr marL="0" indent="0" algn="just">
              <a:buSzPts val="5600"/>
              <a:buNone/>
            </a:pPr>
            <a:r>
              <a:rPr lang="es-ES" dirty="0">
                <a:latin typeface="Montserrat" panose="00000500000000000000" pitchFamily="2" charset="0"/>
              </a:rPr>
              <a:t>Política Pública </a:t>
            </a:r>
            <a:r>
              <a:rPr lang="es-ES" dirty="0" err="1">
                <a:latin typeface="Montserrat" panose="00000500000000000000" pitchFamily="2" charset="0"/>
              </a:rPr>
              <a:t>CaliAfro</a:t>
            </a:r>
            <a:r>
              <a:rPr lang="es-ES" dirty="0">
                <a:latin typeface="Montserrat" panose="00000500000000000000" pitchFamily="2" charset="0"/>
              </a:rPr>
              <a:t>.</a:t>
            </a:r>
          </a:p>
          <a:p>
            <a:pPr marL="0" indent="0" algn="just">
              <a:buSzPts val="5600"/>
              <a:buNone/>
            </a:pPr>
            <a:endParaRPr lang="es-ES" dirty="0">
              <a:latin typeface="Montserrat" panose="00000500000000000000" pitchFamily="2" charset="0"/>
            </a:endParaRPr>
          </a:p>
          <a:p>
            <a:pPr marL="0" indent="0" algn="just">
              <a:buSzPts val="5600"/>
              <a:buNone/>
            </a:pPr>
            <a:r>
              <a:rPr lang="es-ES" dirty="0">
                <a:latin typeface="Montserrat" panose="00000500000000000000" pitchFamily="2" charset="0"/>
              </a:rPr>
              <a:t>Política Pública </a:t>
            </a:r>
            <a:r>
              <a:rPr lang="es-ES" dirty="0" err="1">
                <a:latin typeface="Montserrat" panose="00000500000000000000" pitchFamily="2" charset="0"/>
              </a:rPr>
              <a:t>CaliDiversidad</a:t>
            </a:r>
            <a:r>
              <a:rPr lang="es-ES" dirty="0">
                <a:latin typeface="Montserrat" panose="00000500000000000000" pitchFamily="2" charset="0"/>
              </a:rPr>
              <a:t>.</a:t>
            </a:r>
          </a:p>
          <a:p>
            <a:pPr marL="0" indent="0" algn="just">
              <a:buSzPts val="5600"/>
              <a:buNone/>
            </a:pPr>
            <a:endParaRPr lang="es-ES" dirty="0">
              <a:latin typeface="Montserrat" panose="00000500000000000000" pitchFamily="2" charset="0"/>
            </a:endParaRPr>
          </a:p>
          <a:p>
            <a:pPr marL="0" indent="0" algn="just">
              <a:buSzPts val="5600"/>
              <a:buNone/>
            </a:pPr>
            <a:r>
              <a:rPr lang="es-ES" dirty="0">
                <a:latin typeface="Montserrat" panose="00000500000000000000" pitchFamily="2" charset="0"/>
              </a:rPr>
              <a:t>Política Pública de Soberanía y </a:t>
            </a:r>
          </a:p>
          <a:p>
            <a:pPr marL="0" indent="0" algn="just">
              <a:buSzPts val="5600"/>
              <a:buNone/>
            </a:pPr>
            <a:r>
              <a:rPr lang="es-ES" dirty="0">
                <a:latin typeface="Montserrat" panose="00000500000000000000" pitchFamily="2" charset="0"/>
              </a:rPr>
              <a:t>Seguridad Alimentaria.</a:t>
            </a:r>
          </a:p>
          <a:p>
            <a:pPr marL="0" indent="0" algn="just">
              <a:buSzPts val="5600"/>
              <a:buNone/>
            </a:pPr>
            <a:endParaRPr lang="es-ES" dirty="0">
              <a:latin typeface="Montserrat" panose="00000500000000000000" pitchFamily="2" charset="0"/>
            </a:endParaRPr>
          </a:p>
          <a:p>
            <a:pPr marL="0" indent="0" algn="just">
              <a:buSzPts val="5600"/>
              <a:buNone/>
            </a:pPr>
            <a:r>
              <a:rPr lang="es-ES" dirty="0">
                <a:latin typeface="Montserrat" panose="00000500000000000000" pitchFamily="2" charset="0"/>
              </a:rPr>
              <a:t>Política Pública de Envejecimiento y Vejez.</a:t>
            </a:r>
          </a:p>
          <a:p>
            <a:pPr marL="0" indent="0" algn="just">
              <a:buSzPts val="5600"/>
              <a:buNone/>
            </a:pPr>
            <a:endParaRPr lang="es-ES" dirty="0">
              <a:latin typeface="Montserrat" panose="00000500000000000000" pitchFamily="2" charset="0"/>
            </a:endParaRPr>
          </a:p>
        </p:txBody>
      </p:sp>
      <p:sp>
        <p:nvSpPr>
          <p:cNvPr id="8" name="Google Shape;181;g27281f2d71f_0_0">
            <a:extLst>
              <a:ext uri="{FF2B5EF4-FFF2-40B4-BE49-F238E27FC236}">
                <a16:creationId xmlns:a16="http://schemas.microsoft.com/office/drawing/2014/main" id="{F1419430-BF1B-7F90-BEF6-8ACF633269F1}"/>
              </a:ext>
            </a:extLst>
          </p:cNvPr>
          <p:cNvSpPr txBox="1">
            <a:spLocks/>
          </p:cNvSpPr>
          <p:nvPr/>
        </p:nvSpPr>
        <p:spPr>
          <a:xfrm>
            <a:off x="6157365" y="1400747"/>
            <a:ext cx="4767943" cy="25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just">
              <a:buSzPts val="5600"/>
              <a:buNone/>
            </a:pPr>
            <a:r>
              <a:rPr lang="es-ES" b="1" dirty="0">
                <a:solidFill>
                  <a:schemeClr val="bg1"/>
                </a:solidFill>
                <a:latin typeface="Montserrat" panose="00000500000000000000" pitchFamily="2" charset="0"/>
              </a:rPr>
              <a:t>Ex post (finales):</a:t>
            </a:r>
          </a:p>
          <a:p>
            <a:pPr marL="0" indent="0" algn="just">
              <a:buSzPts val="5600"/>
              <a:buNone/>
            </a:pPr>
            <a:r>
              <a:rPr lang="es-ES" dirty="0">
                <a:solidFill>
                  <a:schemeClr val="bg2"/>
                </a:solidFill>
                <a:latin typeface="Montserrat" panose="00000500000000000000" pitchFamily="2" charset="0"/>
              </a:rPr>
              <a:t>Política Pública de Primera Infancia, Infancia y Adolescencia.</a:t>
            </a:r>
          </a:p>
          <a:p>
            <a:pPr marL="0" indent="0" algn="just">
              <a:buSzPts val="5600"/>
              <a:buNone/>
            </a:pPr>
            <a:endParaRPr lang="es-ES" dirty="0">
              <a:solidFill>
                <a:schemeClr val="bg2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444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EB199923-25C5-51BE-34CA-C59C6AB76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">
            <a:extLst>
              <a:ext uri="{FF2B5EF4-FFF2-40B4-BE49-F238E27FC236}">
                <a16:creationId xmlns:a16="http://schemas.microsoft.com/office/drawing/2014/main" id="{4F4FD652-2D8A-433A-9ECD-838629AE2D33}"/>
              </a:ext>
            </a:extLst>
          </p:cNvPr>
          <p:cNvSpPr/>
          <p:nvPr/>
        </p:nvSpPr>
        <p:spPr>
          <a:xfrm>
            <a:off x="2744851" y="2686595"/>
            <a:ext cx="629718" cy="558842"/>
          </a:xfrm>
          <a:prstGeom prst="rect">
            <a:avLst/>
          </a:prstGeom>
          <a:solidFill>
            <a:srgbClr val="77039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3">
            <a:extLst>
              <a:ext uri="{FF2B5EF4-FFF2-40B4-BE49-F238E27FC236}">
                <a16:creationId xmlns:a16="http://schemas.microsoft.com/office/drawing/2014/main" id="{595CE1A2-8DC4-BA89-B9A7-63FCCA95D466}"/>
              </a:ext>
            </a:extLst>
          </p:cNvPr>
          <p:cNvSpPr txBox="1"/>
          <p:nvPr/>
        </p:nvSpPr>
        <p:spPr>
          <a:xfrm>
            <a:off x="2701627" y="2697704"/>
            <a:ext cx="7006461" cy="80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3</a:t>
            </a:r>
            <a:r>
              <a:rPr lang="es-ES" sz="3200" b="1" i="0" u="none" strike="noStrike" cap="none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.  </a:t>
            </a:r>
            <a:r>
              <a:rPr lang="es-CO" sz="3200" dirty="0">
                <a:solidFill>
                  <a:srgbClr val="77039D"/>
                </a:solidFill>
                <a:latin typeface="Montserrat"/>
                <a:ea typeface="Montserrat Black"/>
                <a:cs typeface="Montserrat Black"/>
                <a:sym typeface="Montserrat"/>
              </a:rPr>
              <a:t>REQUERIMIENTOS TÉCNICOS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4111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>
          <a:extLst>
            <a:ext uri="{FF2B5EF4-FFF2-40B4-BE49-F238E27FC236}">
              <a16:creationId xmlns:a16="http://schemas.microsoft.com/office/drawing/2014/main" id="{C4100F6F-9545-0494-7E7F-07B0DFAB5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C1D93C0-9FA7-DB33-57A7-A6F48E6DD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612" y="762001"/>
            <a:ext cx="8648700" cy="49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690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>
          <a:extLst>
            <a:ext uri="{FF2B5EF4-FFF2-40B4-BE49-F238E27FC236}">
              <a16:creationId xmlns:a16="http://schemas.microsoft.com/office/drawing/2014/main" id="{0665ACE0-82F7-FF6B-48C3-3FEED427E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7;p17">
            <a:extLst>
              <a:ext uri="{FF2B5EF4-FFF2-40B4-BE49-F238E27FC236}">
                <a16:creationId xmlns:a16="http://schemas.microsoft.com/office/drawing/2014/main" id="{6AABF2B1-304B-3C6E-6F49-3FDE9A69C6D4}"/>
              </a:ext>
            </a:extLst>
          </p:cNvPr>
          <p:cNvSpPr txBox="1"/>
          <p:nvPr/>
        </p:nvSpPr>
        <p:spPr>
          <a:xfrm>
            <a:off x="2235857" y="515483"/>
            <a:ext cx="8954658" cy="581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s-ES" sz="2000" b="1" dirty="0">
                <a:solidFill>
                  <a:srgbClr val="77039D"/>
                </a:solidFill>
                <a:latin typeface="Montserrat ExtraBold" pitchFamily="2" charset="77"/>
              </a:rPr>
              <a:t>SOBERANÍA Y SEGURIDAD ALIMENTARIA Y NUTRICIONAL (ACUERDO 0470 DE 2019)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77039D"/>
              </a:solidFill>
              <a:effectLst/>
              <a:uLnTx/>
              <a:uFillTx/>
              <a:latin typeface="Montserrat ExtraBold" pitchFamily="2" charset="77"/>
              <a:cs typeface="Arial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BE75704-7EE4-4D02-BB94-69A375F3D790}"/>
              </a:ext>
            </a:extLst>
          </p:cNvPr>
          <p:cNvSpPr txBox="1"/>
          <p:nvPr/>
        </p:nvSpPr>
        <p:spPr>
          <a:xfrm>
            <a:off x="396170" y="1306282"/>
            <a:ext cx="1057663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b="1" dirty="0">
                <a:latin typeface="Montserrat" panose="00000500000000000000" pitchFamily="2" charset="0"/>
              </a:rPr>
              <a:t>Política compartida: </a:t>
            </a:r>
            <a:r>
              <a:rPr lang="es-CO" sz="1800" dirty="0">
                <a:latin typeface="Montserrat" panose="00000500000000000000" pitchFamily="2" charset="0"/>
              </a:rPr>
              <a:t>Salud, Bienestar Social y DAGMA (UMATA).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r>
              <a:rPr lang="es-CO" sz="1800" b="1" dirty="0">
                <a:latin typeface="Montserrat" panose="00000500000000000000" pitchFamily="2" charset="0"/>
              </a:rPr>
              <a:t>Tipo de evaluación: </a:t>
            </a:r>
            <a:r>
              <a:rPr lang="es-CO" sz="1800" dirty="0">
                <a:latin typeface="Montserrat" panose="00000500000000000000" pitchFamily="2" charset="0"/>
              </a:rPr>
              <a:t>concomitante de resultados.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r>
              <a:rPr lang="es-CO" sz="1800" b="1" dirty="0">
                <a:latin typeface="Montserrat" panose="00000500000000000000" pitchFamily="2" charset="0"/>
              </a:rPr>
              <a:t>Productos: </a:t>
            </a:r>
            <a:r>
              <a:rPr lang="es-CO" sz="1800" dirty="0">
                <a:latin typeface="Montserrat" panose="00000500000000000000" pitchFamily="2" charset="0"/>
              </a:rPr>
              <a:t>informe de resultados (indicadores de resultado, análisis de cadena de valor productos + resultados, recomendaciones para su ajuste); informe ejecutivo y socialización de resultados.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r>
              <a:rPr lang="es-CO" sz="1800" b="1" dirty="0">
                <a:latin typeface="Montserrat" panose="00000500000000000000" pitchFamily="2" charset="0"/>
              </a:rPr>
              <a:t>Actualización (según recursos): </a:t>
            </a:r>
            <a:r>
              <a:rPr lang="es-CO" sz="1800" dirty="0">
                <a:latin typeface="Montserrat" panose="00000500000000000000" pitchFamily="2" charset="0"/>
              </a:rPr>
              <a:t>diagnóstico de SSAN, documento técnico, exposición de motivos y proyecto de acuerdo.</a:t>
            </a:r>
          </a:p>
          <a:p>
            <a:endParaRPr lang="es-CO" sz="1800" dirty="0">
              <a:latin typeface="Montserrat" panose="00000500000000000000" pitchFamily="2" charset="0"/>
            </a:endParaRPr>
          </a:p>
          <a:p>
            <a:r>
              <a:rPr lang="es-CO" sz="1800" b="1" dirty="0">
                <a:latin typeface="Montserrat" panose="00000500000000000000" pitchFamily="2" charset="0"/>
              </a:rPr>
              <a:t>Equipo necesario: </a:t>
            </a:r>
            <a:r>
              <a:rPr lang="es-CO" sz="1800" dirty="0">
                <a:latin typeface="Montserrat" panose="00000500000000000000" pitchFamily="2" charset="0"/>
              </a:rPr>
              <a:t>profesionales en salud (experiencia y especialidad en salud pública y/o nutrición); profesionales en ciencias sociales (experiencia en evaluación de políticas públicas y análisis de datos con enfoque poblacional); profesionales en </a:t>
            </a:r>
            <a:r>
              <a:rPr lang="es-ES" sz="1800" dirty="0">
                <a:latin typeface="Montserrat" panose="00000500000000000000" pitchFamily="2" charset="0"/>
              </a:rPr>
              <a:t>agronomía, ingeniera agrícola, agroforestal, y carreras afines.</a:t>
            </a:r>
          </a:p>
          <a:p>
            <a:endParaRPr lang="es-ES" sz="1800" dirty="0">
              <a:latin typeface="Montserrat" panose="00000500000000000000" pitchFamily="2" charset="0"/>
            </a:endParaRPr>
          </a:p>
          <a:p>
            <a:endParaRPr lang="es-CO" sz="1800" dirty="0">
              <a:latin typeface="Montserrat" panose="00000500000000000000" pitchFamily="2" charset="0"/>
            </a:endParaRPr>
          </a:p>
          <a:p>
            <a:endParaRPr lang="es-CO" sz="18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511102"/>
      </p:ext>
    </p:extLst>
  </p:cSld>
  <p:clrMapOvr>
    <a:masterClrMapping/>
  </p:clrMapOvr>
</p:sld>
</file>

<file path=ppt/theme/theme1.xml><?xml version="1.0" encoding="utf-8"?>
<a:theme xmlns:a="http://schemas.openxmlformats.org/drawingml/2006/main" name="2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610</Words>
  <Application>Microsoft Office PowerPoint</Application>
  <PresentationFormat>Panorámica</PresentationFormat>
  <Paragraphs>75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Montserrat</vt:lpstr>
      <vt:lpstr>Calibri</vt:lpstr>
      <vt:lpstr>Montserrat Black</vt:lpstr>
      <vt:lpstr>Arial</vt:lpstr>
      <vt:lpstr>Montserrat ExtraBold</vt:lpstr>
      <vt:lpstr>2_Simple Light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Diana Maria Pereira Buitrago</dc:creator>
  <cp:lastModifiedBy>Daniel Girón Castellanos</cp:lastModifiedBy>
  <cp:revision>5</cp:revision>
  <dcterms:created xsi:type="dcterms:W3CDTF">2024-10-30T22:51:09Z</dcterms:created>
  <dcterms:modified xsi:type="dcterms:W3CDTF">2025-03-03T17:16:31Z</dcterms:modified>
</cp:coreProperties>
</file>