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4" r:id="rId1"/>
    <p:sldMasterId id="2147483779" r:id="rId2"/>
    <p:sldMasterId id="2147483798" r:id="rId3"/>
  </p:sldMasterIdLst>
  <p:notesMasterIdLst>
    <p:notesMasterId r:id="rId18"/>
  </p:notesMasterIdLst>
  <p:sldIdLst>
    <p:sldId id="538" r:id="rId4"/>
    <p:sldId id="542" r:id="rId5"/>
    <p:sldId id="584" r:id="rId6"/>
    <p:sldId id="585" r:id="rId7"/>
    <p:sldId id="690" r:id="rId8"/>
    <p:sldId id="692" r:id="rId9"/>
    <p:sldId id="691" r:id="rId10"/>
    <p:sldId id="693" r:id="rId11"/>
    <p:sldId id="694" r:id="rId12"/>
    <p:sldId id="695" r:id="rId13"/>
    <p:sldId id="696" r:id="rId14"/>
    <p:sldId id="697" r:id="rId15"/>
    <p:sldId id="608" r:id="rId16"/>
    <p:sldId id="531" r:id="rId17"/>
  </p:sldIdLst>
  <p:sldSz cx="24384000" cy="15748000"/>
  <p:notesSz cx="9144000" cy="6858000"/>
  <p:embeddedFontLst>
    <p:embeddedFont>
      <p:font typeface="Helvetica Neue" panose="02000503000000020004" pitchFamily="2" charset="0"/>
      <p:regular r:id="rId19"/>
      <p:bold r:id="rId20"/>
      <p:italic r:id="rId21"/>
      <p:boldItalic r:id="rId22"/>
    </p:embeddedFont>
    <p:embeddedFont>
      <p:font typeface="Josefin Sans" pitchFamily="2" charset="77"/>
      <p:regular r:id="rId23"/>
      <p:bold r:id="rId24"/>
    </p:embeddedFont>
    <p:embeddedFont>
      <p:font typeface="Work Sans" pitchFamily="2" charset="77"/>
      <p:regular r:id="rId25"/>
      <p:bold r:id="rId26"/>
      <p:italic r:id="rId27"/>
      <p:boldItalic r:id="rId28"/>
    </p:embeddedFont>
    <p:embeddedFont>
      <p:font typeface="Work Sans Medium" panose="020F0502020204030204" pitchFamily="34" charset="0"/>
      <p:regular r:id="rId29"/>
      <p: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096">
          <p15:clr>
            <a:srgbClr val="A4A3A4"/>
          </p15:clr>
        </p15:guide>
        <p15:guide id="2" pos="7703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4" roundtripDataSignature="AMtx7mhTc0ZTEPSM19RhrTmipVUURM7V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CB66"/>
    <a:srgbClr val="3AA801"/>
    <a:srgbClr val="D8D8DA"/>
    <a:srgbClr val="3DBAC4"/>
    <a:srgbClr val="9B4C42"/>
    <a:srgbClr val="FEA933"/>
    <a:srgbClr val="C2E5B2"/>
    <a:srgbClr val="404040"/>
    <a:srgbClr val="E0ADA3"/>
    <a:srgbClr val="6783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5"/>
    <p:restoredTop sz="95283" autoAdjust="0"/>
  </p:normalViewPr>
  <p:slideViewPr>
    <p:cSldViewPr snapToGrid="0">
      <p:cViewPr varScale="1">
        <p:scale>
          <a:sx n="45" d="100"/>
          <a:sy n="45" d="100"/>
        </p:scale>
        <p:origin x="1504" y="224"/>
      </p:cViewPr>
      <p:guideLst>
        <p:guide orient="horz" pos="5096"/>
        <p:guide pos="77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6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74" Type="http://customschemas.google.com/relationships/presentationmetadata" Target="meta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78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77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581275" y="514350"/>
            <a:ext cx="398145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67056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91399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25940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10452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4180"/>
            </a:lvl1pPr>
            <a:lvl2pPr marL="796442" indent="0" algn="ctr">
              <a:buNone/>
              <a:defRPr sz="3484"/>
            </a:lvl2pPr>
            <a:lvl3pPr marL="1592884" indent="0" algn="ctr">
              <a:buNone/>
              <a:defRPr sz="3136"/>
            </a:lvl3pPr>
            <a:lvl4pPr marL="2389328" indent="0" algn="ctr">
              <a:buNone/>
              <a:defRPr sz="2788"/>
            </a:lvl4pPr>
            <a:lvl5pPr marL="3185770" indent="0" algn="ctr">
              <a:buNone/>
              <a:defRPr sz="2788"/>
            </a:lvl5pPr>
            <a:lvl6pPr marL="3982212" indent="0" algn="ctr">
              <a:buNone/>
              <a:defRPr sz="2788"/>
            </a:lvl6pPr>
            <a:lvl7pPr marL="4778654" indent="0" algn="ctr">
              <a:buNone/>
              <a:defRPr sz="2788"/>
            </a:lvl7pPr>
            <a:lvl8pPr marL="5575096" indent="0" algn="ctr">
              <a:buNone/>
              <a:defRPr sz="2788"/>
            </a:lvl8pPr>
            <a:lvl9pPr marL="6371540" indent="0" algn="ctr">
              <a:buNone/>
              <a:defRPr sz="2788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592884">
              <a:defRPr/>
            </a:pPr>
            <a:fld id="{BD986248-06F7-A441-A47A-264EBD310E11}" type="datetimeFigureOut">
              <a:rPr lang="es-CO" sz="2090" smtClean="0">
                <a:solidFill>
                  <a:prstClr val="black">
                    <a:tint val="75000"/>
                  </a:prstClr>
                </a:solidFill>
              </a:rPr>
              <a:pPr defTabSz="1592884">
                <a:defRPr/>
              </a:pPr>
              <a:t>4/07/25</a:t>
            </a:fld>
            <a:endParaRPr lang="es-CO" sz="209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592884">
              <a:defRPr/>
            </a:pPr>
            <a:endParaRPr lang="es-CO" sz="209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592884">
              <a:defRPr/>
            </a:pPr>
            <a:fld id="{63E15DF6-230E-2E43-B847-68755106EC6D}" type="slidenum">
              <a:rPr lang="es-CO" sz="2090" smtClean="0">
                <a:solidFill>
                  <a:prstClr val="black">
                    <a:tint val="75000"/>
                  </a:prstClr>
                </a:solidFill>
              </a:rPr>
              <a:pPr defTabSz="1592884">
                <a:defRPr/>
              </a:pPr>
              <a:t>‹Nº›</a:t>
            </a:fld>
            <a:endParaRPr lang="es-CO" sz="209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F9124A-8690-93E6-8C6C-1EC6644153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329"/>
            <a:ext cx="24384000" cy="157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2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55421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11249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1049867"/>
            <a:ext cx="7864474" cy="3674533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6" y="2267422"/>
            <a:ext cx="12344400" cy="11191287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724400"/>
            <a:ext cx="7864474" cy="87525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84992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1049867"/>
            <a:ext cx="7864474" cy="3674533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6" y="2267422"/>
            <a:ext cx="12344400" cy="11191287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724400"/>
            <a:ext cx="7864474" cy="87525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93225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72610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838435"/>
            <a:ext cx="5257800" cy="1334570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838435"/>
            <a:ext cx="15468600" cy="1334570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3819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109719" y="695892"/>
            <a:ext cx="1711570" cy="191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0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34371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85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1828800">
              <a:buClrTx/>
              <a:defRPr/>
            </a:pPr>
            <a:fld id="{BD986248-06F7-A441-A47A-264EBD310E11}" type="datetimeFigureOut">
              <a:rPr lang="es-CO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1828800">
                <a:buClrTx/>
                <a:defRPr/>
              </a:pPr>
              <a:t>4/07/25</a:t>
            </a:fld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1828800">
              <a:buClrTx/>
              <a:defRPr/>
            </a:pPr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Calibri" panose="020F0502020204030204" pitchFamily="34" charset="0"/>
              </a:defRPr>
            </a:lvl1pPr>
          </a:lstStyle>
          <a:p>
            <a:pPr defTabSz="1828800">
              <a:buClrTx/>
              <a:defRPr/>
            </a:pPr>
            <a:fld id="{63E15DF6-230E-2E43-B847-68755106EC6D}" type="slidenum">
              <a:rPr lang="es-CO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1828800">
                <a:buClrTx/>
                <a:defRPr/>
              </a:pPr>
              <a:t>‹Nº›</a:t>
            </a:fld>
            <a:endParaRPr lang="es-CO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F9124A-8690-93E6-8C6C-1EC6644153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3331"/>
            <a:ext cx="24384000" cy="157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5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5D202A-93A1-D88D-FD8C-F883CB39A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" y="0"/>
            <a:ext cx="2437717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56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5D202A-93A1-D88D-FD8C-F883CB39A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15" y="0"/>
            <a:ext cx="2437717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25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EC87CA-0509-7492-BA14-A1FA938C15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691" y="-91440"/>
            <a:ext cx="24361254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27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681F5CE-E5A3-5F41-D16A-693CD5495E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17" y="1"/>
            <a:ext cx="24360082" cy="1576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2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914581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59662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926066"/>
            <a:ext cx="21031200" cy="6550729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10538768"/>
            <a:ext cx="21031200" cy="34448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562122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44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005405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6" y="838437"/>
            <a:ext cx="21031200" cy="30438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7" y="3860448"/>
            <a:ext cx="10315574" cy="1891946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7" y="5752394"/>
            <a:ext cx="10315574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860448"/>
            <a:ext cx="10366376" cy="1891946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752394"/>
            <a:ext cx="10366376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19854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614588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653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EC87CA-0509-7492-BA14-A1FA938C15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" y="-91441"/>
            <a:ext cx="24361254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91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1049867"/>
            <a:ext cx="7864474" cy="3674533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6" y="2267422"/>
            <a:ext cx="12344400" cy="11191287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724400"/>
            <a:ext cx="7864474" cy="87525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51807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7" y="1049867"/>
            <a:ext cx="7864474" cy="3674533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6" y="2267422"/>
            <a:ext cx="12344400" cy="11191287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7" y="4724400"/>
            <a:ext cx="7864474" cy="8752535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27917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42184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838435"/>
            <a:ext cx="5257800" cy="1334570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838435"/>
            <a:ext cx="15468600" cy="1334570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879627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109719" y="695892"/>
            <a:ext cx="1711570" cy="191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69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268407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613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793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3170"/>
            </a:lvl1pPr>
            <a:lvl2pPr marL="604212" indent="0" algn="ctr">
              <a:buNone/>
              <a:defRPr sz="2642"/>
            </a:lvl2pPr>
            <a:lvl3pPr marL="1208428" indent="0" algn="ctr">
              <a:buNone/>
              <a:defRPr sz="2380"/>
            </a:lvl3pPr>
            <a:lvl4pPr marL="1812642" indent="0" algn="ctr">
              <a:buNone/>
              <a:defRPr sz="2114"/>
            </a:lvl4pPr>
            <a:lvl5pPr marL="2416856" indent="0" algn="ctr">
              <a:buNone/>
              <a:defRPr sz="2114"/>
            </a:lvl5pPr>
            <a:lvl6pPr marL="3021068" indent="0" algn="ctr">
              <a:buNone/>
              <a:defRPr sz="2114"/>
            </a:lvl6pPr>
            <a:lvl7pPr marL="3625284" indent="0" algn="ctr">
              <a:buNone/>
              <a:defRPr sz="2114"/>
            </a:lvl7pPr>
            <a:lvl8pPr marL="4229496" indent="0" algn="ctr">
              <a:buNone/>
              <a:defRPr sz="2114"/>
            </a:lvl8pPr>
            <a:lvl9pPr marL="4833712" indent="0" algn="ctr">
              <a:buNone/>
              <a:defRPr sz="211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208428">
              <a:defRPr/>
            </a:pPr>
            <a:fld id="{BD986248-06F7-A441-A47A-264EBD310E11}" type="datetimeFigureOut">
              <a:rPr lang="es-CO" sz="1586" smtClean="0">
                <a:solidFill>
                  <a:prstClr val="black">
                    <a:tint val="75000"/>
                  </a:prstClr>
                </a:solidFill>
              </a:rPr>
              <a:pPr defTabSz="1208428">
                <a:defRPr/>
              </a:pPr>
              <a:t>4/07/25</a:t>
            </a:fld>
            <a:endParaRPr lang="es-CO" sz="1586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208428">
              <a:defRPr/>
            </a:pPr>
            <a:endParaRPr lang="es-CO" sz="1586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208428">
              <a:defRPr/>
            </a:pPr>
            <a:fld id="{63E15DF6-230E-2E43-B847-68755106EC6D}" type="slidenum">
              <a:rPr lang="es-CO" sz="1586" smtClean="0">
                <a:solidFill>
                  <a:prstClr val="black">
                    <a:tint val="75000"/>
                  </a:prstClr>
                </a:solidFill>
              </a:rPr>
              <a:pPr defTabSz="1208428">
                <a:defRPr/>
              </a:pPr>
              <a:t>‹Nº›</a:t>
            </a:fld>
            <a:endParaRPr lang="es-CO" sz="1586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7F9124A-8690-93E6-8C6C-1EC6644153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327"/>
            <a:ext cx="24384000" cy="157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684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5D202A-93A1-D88D-FD8C-F883CB39A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" y="0"/>
            <a:ext cx="2437717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186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3EC87CA-0509-7492-BA14-A1FA938C15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" y="-91441"/>
            <a:ext cx="24361254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5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681F5CE-E5A3-5F41-D16A-693CD549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9" y="4"/>
            <a:ext cx="24360082" cy="1576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382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681F5CE-E5A3-5F41-D16A-693CD549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19" y="8"/>
            <a:ext cx="24360082" cy="1576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753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910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3640"/>
            </a:lvl1pPr>
            <a:lvl2pPr marL="693700" indent="0" algn="ctr">
              <a:buNone/>
              <a:defRPr sz="3034"/>
            </a:lvl2pPr>
            <a:lvl3pPr marL="1387402" indent="0" algn="ctr">
              <a:buNone/>
              <a:defRPr sz="2732"/>
            </a:lvl3pPr>
            <a:lvl4pPr marL="2081104" indent="0" algn="ctr">
              <a:buNone/>
              <a:defRPr sz="2428"/>
            </a:lvl4pPr>
            <a:lvl5pPr marL="2774806" indent="0" algn="ctr">
              <a:buNone/>
              <a:defRPr sz="2428"/>
            </a:lvl5pPr>
            <a:lvl6pPr marL="3468506" indent="0" algn="ctr">
              <a:buNone/>
              <a:defRPr sz="2428"/>
            </a:lvl6pPr>
            <a:lvl7pPr marL="4162208" indent="0" algn="ctr">
              <a:buNone/>
              <a:defRPr sz="2428"/>
            </a:lvl7pPr>
            <a:lvl8pPr marL="4855908" indent="0" algn="ctr">
              <a:buNone/>
              <a:defRPr sz="2428"/>
            </a:lvl8pPr>
            <a:lvl9pPr marL="5549612" indent="0" algn="ctr">
              <a:buNone/>
              <a:defRPr sz="2428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221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5501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926071"/>
            <a:ext cx="21031200" cy="6550729"/>
          </a:xfrm>
        </p:spPr>
        <p:txBody>
          <a:bodyPr anchor="b"/>
          <a:lstStyle>
            <a:lvl1pPr>
              <a:defRPr sz="910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10538770"/>
            <a:ext cx="21031200" cy="3444874"/>
          </a:xfrm>
        </p:spPr>
        <p:txBody>
          <a:bodyPr/>
          <a:lstStyle>
            <a:lvl1pPr marL="0" indent="0">
              <a:buNone/>
              <a:defRPr sz="3640">
                <a:solidFill>
                  <a:schemeClr val="tx1">
                    <a:tint val="75000"/>
                  </a:schemeClr>
                </a:solidFill>
              </a:defRPr>
            </a:lvl1pPr>
            <a:lvl2pPr marL="693700" indent="0">
              <a:buNone/>
              <a:defRPr sz="3034">
                <a:solidFill>
                  <a:schemeClr val="tx1">
                    <a:tint val="75000"/>
                  </a:schemeClr>
                </a:solidFill>
              </a:defRPr>
            </a:lvl2pPr>
            <a:lvl3pPr marL="1387402" indent="0">
              <a:buNone/>
              <a:defRPr sz="2732">
                <a:solidFill>
                  <a:schemeClr val="tx1">
                    <a:tint val="75000"/>
                  </a:schemeClr>
                </a:solidFill>
              </a:defRPr>
            </a:lvl3pPr>
            <a:lvl4pPr marL="2081104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4pPr>
            <a:lvl5pPr marL="2774806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5pPr>
            <a:lvl6pPr marL="3468506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6pPr>
            <a:lvl7pPr marL="4162208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7pPr>
            <a:lvl8pPr marL="4855908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8pPr>
            <a:lvl9pPr marL="5549612" indent="0">
              <a:buNone/>
              <a:defRPr sz="24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63030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44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044095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6" y="838441"/>
            <a:ext cx="21031200" cy="30438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81" y="3860448"/>
            <a:ext cx="10315574" cy="1891946"/>
          </a:xfrm>
        </p:spPr>
        <p:txBody>
          <a:bodyPr anchor="b"/>
          <a:lstStyle>
            <a:lvl1pPr marL="0" indent="0">
              <a:buNone/>
              <a:defRPr sz="3640" b="1"/>
            </a:lvl1pPr>
            <a:lvl2pPr marL="693700" indent="0">
              <a:buNone/>
              <a:defRPr sz="3034" b="1"/>
            </a:lvl2pPr>
            <a:lvl3pPr marL="1387402" indent="0">
              <a:buNone/>
              <a:defRPr sz="2732" b="1"/>
            </a:lvl3pPr>
            <a:lvl4pPr marL="2081104" indent="0">
              <a:buNone/>
              <a:defRPr sz="2428" b="1"/>
            </a:lvl4pPr>
            <a:lvl5pPr marL="2774806" indent="0">
              <a:buNone/>
              <a:defRPr sz="2428" b="1"/>
            </a:lvl5pPr>
            <a:lvl6pPr marL="3468506" indent="0">
              <a:buNone/>
              <a:defRPr sz="2428" b="1"/>
            </a:lvl6pPr>
            <a:lvl7pPr marL="4162208" indent="0">
              <a:buNone/>
              <a:defRPr sz="2428" b="1"/>
            </a:lvl7pPr>
            <a:lvl8pPr marL="4855908" indent="0">
              <a:buNone/>
              <a:defRPr sz="2428" b="1"/>
            </a:lvl8pPr>
            <a:lvl9pPr marL="5549612" indent="0">
              <a:buNone/>
              <a:defRPr sz="2428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81" y="5752394"/>
            <a:ext cx="10315574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860448"/>
            <a:ext cx="10366376" cy="1891946"/>
          </a:xfrm>
        </p:spPr>
        <p:txBody>
          <a:bodyPr anchor="b"/>
          <a:lstStyle>
            <a:lvl1pPr marL="0" indent="0">
              <a:buNone/>
              <a:defRPr sz="3640" b="1"/>
            </a:lvl1pPr>
            <a:lvl2pPr marL="693700" indent="0">
              <a:buNone/>
              <a:defRPr sz="3034" b="1"/>
            </a:lvl2pPr>
            <a:lvl3pPr marL="1387402" indent="0">
              <a:buNone/>
              <a:defRPr sz="2732" b="1"/>
            </a:lvl3pPr>
            <a:lvl4pPr marL="2081104" indent="0">
              <a:buNone/>
              <a:defRPr sz="2428" b="1"/>
            </a:lvl4pPr>
            <a:lvl5pPr marL="2774806" indent="0">
              <a:buNone/>
              <a:defRPr sz="2428" b="1"/>
            </a:lvl5pPr>
            <a:lvl6pPr marL="3468506" indent="0">
              <a:buNone/>
              <a:defRPr sz="2428" b="1"/>
            </a:lvl6pPr>
            <a:lvl7pPr marL="4162208" indent="0">
              <a:buNone/>
              <a:defRPr sz="2428" b="1"/>
            </a:lvl7pPr>
            <a:lvl8pPr marL="4855908" indent="0">
              <a:buNone/>
              <a:defRPr sz="2428" b="1"/>
            </a:lvl8pPr>
            <a:lvl9pPr marL="5549612" indent="0">
              <a:buNone/>
              <a:defRPr sz="2428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752394"/>
            <a:ext cx="10366376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57051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6059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2629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81" y="1049867"/>
            <a:ext cx="7864474" cy="3674533"/>
          </a:xfrm>
        </p:spPr>
        <p:txBody>
          <a:bodyPr anchor="b"/>
          <a:lstStyle>
            <a:lvl1pPr>
              <a:defRPr sz="485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6" y="2267426"/>
            <a:ext cx="12344400" cy="11191287"/>
          </a:xfrm>
        </p:spPr>
        <p:txBody>
          <a:bodyPr/>
          <a:lstStyle>
            <a:lvl1pPr>
              <a:defRPr sz="4854"/>
            </a:lvl1pPr>
            <a:lvl2pPr>
              <a:defRPr sz="4248"/>
            </a:lvl2pPr>
            <a:lvl3pPr>
              <a:defRPr sz="3640"/>
            </a:lvl3pPr>
            <a:lvl4pPr>
              <a:defRPr sz="3034"/>
            </a:lvl4pPr>
            <a:lvl5pPr>
              <a:defRPr sz="3034"/>
            </a:lvl5pPr>
            <a:lvl6pPr>
              <a:defRPr sz="3034"/>
            </a:lvl6pPr>
            <a:lvl7pPr>
              <a:defRPr sz="3034"/>
            </a:lvl7pPr>
            <a:lvl8pPr>
              <a:defRPr sz="3034"/>
            </a:lvl8pPr>
            <a:lvl9pPr>
              <a:defRPr sz="30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81" y="4724400"/>
            <a:ext cx="7864474" cy="8752535"/>
          </a:xfrm>
        </p:spPr>
        <p:txBody>
          <a:bodyPr/>
          <a:lstStyle>
            <a:lvl1pPr marL="0" indent="0">
              <a:buNone/>
              <a:defRPr sz="2428"/>
            </a:lvl1pPr>
            <a:lvl2pPr marL="693700" indent="0">
              <a:buNone/>
              <a:defRPr sz="2124"/>
            </a:lvl2pPr>
            <a:lvl3pPr marL="1387402" indent="0">
              <a:buNone/>
              <a:defRPr sz="1820"/>
            </a:lvl3pPr>
            <a:lvl4pPr marL="2081104" indent="0">
              <a:buNone/>
              <a:defRPr sz="1518"/>
            </a:lvl4pPr>
            <a:lvl5pPr marL="2774806" indent="0">
              <a:buNone/>
              <a:defRPr sz="1518"/>
            </a:lvl5pPr>
            <a:lvl6pPr marL="3468506" indent="0">
              <a:buNone/>
              <a:defRPr sz="1518"/>
            </a:lvl6pPr>
            <a:lvl7pPr marL="4162208" indent="0">
              <a:buNone/>
              <a:defRPr sz="1518"/>
            </a:lvl7pPr>
            <a:lvl8pPr marL="4855908" indent="0">
              <a:buNone/>
              <a:defRPr sz="1518"/>
            </a:lvl8pPr>
            <a:lvl9pPr marL="5549612" indent="0">
              <a:buNone/>
              <a:defRPr sz="1518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98219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81" y="1049867"/>
            <a:ext cx="7864474" cy="3674533"/>
          </a:xfrm>
        </p:spPr>
        <p:txBody>
          <a:bodyPr anchor="b"/>
          <a:lstStyle>
            <a:lvl1pPr>
              <a:defRPr sz="4854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6" y="2267426"/>
            <a:ext cx="12344400" cy="11191287"/>
          </a:xfrm>
        </p:spPr>
        <p:txBody>
          <a:bodyPr/>
          <a:lstStyle>
            <a:lvl1pPr marL="0" indent="0">
              <a:buNone/>
              <a:defRPr sz="4854"/>
            </a:lvl1pPr>
            <a:lvl2pPr marL="693700" indent="0">
              <a:buNone/>
              <a:defRPr sz="4248"/>
            </a:lvl2pPr>
            <a:lvl3pPr marL="1387402" indent="0">
              <a:buNone/>
              <a:defRPr sz="3640"/>
            </a:lvl3pPr>
            <a:lvl4pPr marL="2081104" indent="0">
              <a:buNone/>
              <a:defRPr sz="3034"/>
            </a:lvl4pPr>
            <a:lvl5pPr marL="2774806" indent="0">
              <a:buNone/>
              <a:defRPr sz="3034"/>
            </a:lvl5pPr>
            <a:lvl6pPr marL="3468506" indent="0">
              <a:buNone/>
              <a:defRPr sz="3034"/>
            </a:lvl6pPr>
            <a:lvl7pPr marL="4162208" indent="0">
              <a:buNone/>
              <a:defRPr sz="3034"/>
            </a:lvl7pPr>
            <a:lvl8pPr marL="4855908" indent="0">
              <a:buNone/>
              <a:defRPr sz="3034"/>
            </a:lvl8pPr>
            <a:lvl9pPr marL="5549612" indent="0">
              <a:buNone/>
              <a:defRPr sz="3034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81" y="4724400"/>
            <a:ext cx="7864474" cy="8752535"/>
          </a:xfrm>
        </p:spPr>
        <p:txBody>
          <a:bodyPr/>
          <a:lstStyle>
            <a:lvl1pPr marL="0" indent="0">
              <a:buNone/>
              <a:defRPr sz="2428"/>
            </a:lvl1pPr>
            <a:lvl2pPr marL="693700" indent="0">
              <a:buNone/>
              <a:defRPr sz="2124"/>
            </a:lvl2pPr>
            <a:lvl3pPr marL="1387402" indent="0">
              <a:buNone/>
              <a:defRPr sz="1820"/>
            </a:lvl3pPr>
            <a:lvl4pPr marL="2081104" indent="0">
              <a:buNone/>
              <a:defRPr sz="1518"/>
            </a:lvl4pPr>
            <a:lvl5pPr marL="2774806" indent="0">
              <a:buNone/>
              <a:defRPr sz="1518"/>
            </a:lvl5pPr>
            <a:lvl6pPr marL="3468506" indent="0">
              <a:buNone/>
              <a:defRPr sz="1518"/>
            </a:lvl6pPr>
            <a:lvl7pPr marL="4162208" indent="0">
              <a:buNone/>
              <a:defRPr sz="1518"/>
            </a:lvl7pPr>
            <a:lvl8pPr marL="4855908" indent="0">
              <a:buNone/>
              <a:defRPr sz="1518"/>
            </a:lvl8pPr>
            <a:lvl9pPr marL="5549612" indent="0">
              <a:buNone/>
              <a:defRPr sz="1518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50120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577278"/>
            <a:ext cx="18288000" cy="5482637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8271347"/>
            <a:ext cx="18288000" cy="3802120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168448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124167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838435"/>
            <a:ext cx="5257800" cy="1334570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838435"/>
            <a:ext cx="15468600" cy="1334570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98898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109723" y="695892"/>
            <a:ext cx="1711570" cy="191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139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39021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57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12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98709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926066"/>
            <a:ext cx="21031200" cy="6550729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10538768"/>
            <a:ext cx="21031200" cy="34448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1391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44400" y="4192176"/>
            <a:ext cx="10363200" cy="999196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47776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6" y="838437"/>
            <a:ext cx="21031200" cy="30438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7" y="3860448"/>
            <a:ext cx="10315574" cy="1891946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7" y="5752394"/>
            <a:ext cx="10315574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860448"/>
            <a:ext cx="10366376" cy="1891946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752394"/>
            <a:ext cx="10366376" cy="84609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808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838437"/>
            <a:ext cx="21031200" cy="3043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4192176"/>
            <a:ext cx="21031200" cy="9991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4596064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4596064"/>
            <a:ext cx="82296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4596064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3205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6" r:id="rId15"/>
    <p:sldLayoutId id="2147483717" r:id="rId16"/>
    <p:sldLayoutId id="2147483718" r:id="rId17"/>
    <p:sldLayoutId id="2147483719" r:id="rId18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838437"/>
            <a:ext cx="21031200" cy="3043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4192176"/>
            <a:ext cx="21031200" cy="9991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4596064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4596064"/>
            <a:ext cx="82296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4596064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0692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838441"/>
            <a:ext cx="21031200" cy="3043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4192176"/>
            <a:ext cx="21031200" cy="9991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4596069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2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D986248-06F7-A441-A47A-264EBD310E11}" type="datetimeFigureOut">
              <a:rPr lang="es-CO" smtClean="0"/>
              <a:pPr/>
              <a:t>4/07/25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4596069"/>
            <a:ext cx="82296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2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4596069"/>
            <a:ext cx="5486400" cy="83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2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E15DF6-230E-2E43-B847-68755106EC6D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2840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</p:sldLayoutIdLst>
  <p:txStyles>
    <p:titleStyle>
      <a:lvl1pPr algn="l" defTabSz="1387402" rtl="0" eaLnBrk="1" latinLnBrk="0" hangingPunct="1">
        <a:lnSpc>
          <a:spcPct val="90000"/>
        </a:lnSpc>
        <a:spcBef>
          <a:spcPct val="0"/>
        </a:spcBef>
        <a:buNone/>
        <a:defRPr sz="6676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6852" indent="-346852" algn="l" defTabSz="1387402" rtl="0" eaLnBrk="1" latinLnBrk="0" hangingPunct="1">
        <a:lnSpc>
          <a:spcPct val="90000"/>
        </a:lnSpc>
        <a:spcBef>
          <a:spcPts val="1518"/>
        </a:spcBef>
        <a:buFont typeface="Arial" panose="020B0604020202020204" pitchFamily="34" charset="0"/>
        <a:buChar char="•"/>
        <a:defRPr sz="4248" kern="1200">
          <a:solidFill>
            <a:schemeClr val="tx1"/>
          </a:solidFill>
          <a:latin typeface="+mn-lt"/>
          <a:ea typeface="+mn-ea"/>
          <a:cs typeface="+mn-cs"/>
        </a:defRPr>
      </a:lvl1pPr>
      <a:lvl2pPr marL="1040552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3640" kern="1200">
          <a:solidFill>
            <a:schemeClr val="tx1"/>
          </a:solidFill>
          <a:latin typeface="+mn-lt"/>
          <a:ea typeface="+mn-ea"/>
          <a:cs typeface="+mn-cs"/>
        </a:defRPr>
      </a:lvl2pPr>
      <a:lvl3pPr marL="1734254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3034" kern="1200">
          <a:solidFill>
            <a:schemeClr val="tx1"/>
          </a:solidFill>
          <a:latin typeface="+mn-lt"/>
          <a:ea typeface="+mn-ea"/>
          <a:cs typeface="+mn-cs"/>
        </a:defRPr>
      </a:lvl3pPr>
      <a:lvl4pPr marL="2427954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4pPr>
      <a:lvl5pPr marL="3121656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5pPr>
      <a:lvl6pPr marL="3815358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6pPr>
      <a:lvl7pPr marL="4509058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7pPr>
      <a:lvl8pPr marL="5202760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8pPr>
      <a:lvl9pPr marL="5896460" indent="-346852" algn="l" defTabSz="1387402" rtl="0" eaLnBrk="1" latinLnBrk="0" hangingPunct="1">
        <a:lnSpc>
          <a:spcPct val="90000"/>
        </a:lnSpc>
        <a:spcBef>
          <a:spcPts val="760"/>
        </a:spcBef>
        <a:buFont typeface="Arial" panose="020B0604020202020204" pitchFamily="34" charset="0"/>
        <a:buChar char="•"/>
        <a:defRPr sz="27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1pPr>
      <a:lvl2pPr marL="693700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2pPr>
      <a:lvl3pPr marL="1387402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3pPr>
      <a:lvl4pPr marL="2081104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4pPr>
      <a:lvl5pPr marL="2774806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5pPr>
      <a:lvl6pPr marL="3468506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6pPr>
      <a:lvl7pPr marL="4162208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7pPr>
      <a:lvl8pPr marL="4855908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8pPr>
      <a:lvl9pPr marL="5549612" algn="l" defTabSz="1387402" rtl="0" eaLnBrk="1" latinLnBrk="0" hangingPunct="1">
        <a:defRPr sz="27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Relationship Id="rId4" Type="http://schemas.openxmlformats.org/officeDocument/2006/relationships/hyperlink" Target="https://www.piqsels.com/es/public-domain-photo-fhzn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rfildisc.com/acerca-de-disc/estilos-de-personalidad-dis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yXMXnbuY-h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9EEDF39-F2DD-497C-1363-2564B1340E76}"/>
              </a:ext>
            </a:extLst>
          </p:cNvPr>
          <p:cNvSpPr txBox="1"/>
          <p:nvPr/>
        </p:nvSpPr>
        <p:spPr>
          <a:xfrm>
            <a:off x="2162174" y="6168955"/>
            <a:ext cx="19373851" cy="2485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3150" marR="73150" lvl="0" indent="24382" algn="l" defTabSz="18288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Arial"/>
              <a:buNone/>
              <a:tabLst/>
              <a:defRPr/>
            </a:pPr>
            <a:r>
              <a:rPr lang="es-MX" sz="9600" b="1" kern="12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¡</a:t>
            </a:r>
            <a:r>
              <a:rPr kumimoji="0" lang="es-MX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Aprendiz! Conoce los tipos de personalidad</a:t>
            </a:r>
          </a:p>
        </p:txBody>
      </p:sp>
      <p:pic>
        <p:nvPicPr>
          <p:cNvPr id="3" name="Imagen 2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23BD356D-5175-A20E-0ECA-9863833C0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7912" y="12172741"/>
            <a:ext cx="5406240" cy="173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AC0909-C858-123E-38DC-762DD695A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DC7204-41A8-C0CE-4D85-6B882304149A}"/>
              </a:ext>
            </a:extLst>
          </p:cNvPr>
          <p:cNvSpPr txBox="1">
            <a:spLocks/>
          </p:cNvSpPr>
          <p:nvPr/>
        </p:nvSpPr>
        <p:spPr>
          <a:xfrm>
            <a:off x="482648" y="1009484"/>
            <a:ext cx="21462952" cy="243134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1387456">
              <a:defRPr/>
            </a:pPr>
            <a:r>
              <a:rPr lang="es-CO" sz="80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</a:t>
            </a:r>
            <a:r>
              <a:rPr kumimoji="0" lang="es-CO" sz="80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umplido</a:t>
            </a:r>
            <a:r>
              <a:rPr kumimoji="0" lang="es-CO" sz="8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– </a:t>
            </a:r>
            <a:r>
              <a:rPr lang="es-CO" sz="80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Correcto -</a:t>
            </a:r>
            <a:r>
              <a:rPr kumimoji="0" lang="es-CO" sz="8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kumimoji="0" lang="es-CO" sz="800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Cons</a:t>
            </a:r>
            <a:r>
              <a:rPr lang="es-CO" sz="8000" dirty="0" err="1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ciente</a:t>
            </a:r>
            <a:endParaRPr kumimoji="0" lang="es-CO" sz="8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9D23B403-FB2E-4CAD-457A-ADA94A835871}"/>
              </a:ext>
            </a:extLst>
          </p:cNvPr>
          <p:cNvGrpSpPr/>
          <p:nvPr/>
        </p:nvGrpSpPr>
        <p:grpSpPr>
          <a:xfrm>
            <a:off x="1120451" y="4635769"/>
            <a:ext cx="22143098" cy="8337282"/>
            <a:chOff x="1285416" y="4921518"/>
            <a:chExt cx="22416796" cy="8767785"/>
          </a:xfrm>
        </p:grpSpPr>
        <p:sp>
          <p:nvSpPr>
            <p:cNvPr id="28" name="Rectángulo redondeado 27">
              <a:extLst>
                <a:ext uri="{FF2B5EF4-FFF2-40B4-BE49-F238E27FC236}">
                  <a16:creationId xmlns:a16="http://schemas.microsoft.com/office/drawing/2014/main" id="{BB5ECC5D-A13D-DF91-051C-1345F76F3B28}"/>
                </a:ext>
              </a:extLst>
            </p:cNvPr>
            <p:cNvSpPr/>
            <p:nvPr/>
          </p:nvSpPr>
          <p:spPr>
            <a:xfrm>
              <a:off x="1285416" y="6132640"/>
              <a:ext cx="4968172" cy="1294016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Perfeccionista</a:t>
              </a:r>
            </a:p>
          </p:txBody>
        </p:sp>
        <p:sp>
          <p:nvSpPr>
            <p:cNvPr id="29" name="Rectángulo redondeado 28">
              <a:extLst>
                <a:ext uri="{FF2B5EF4-FFF2-40B4-BE49-F238E27FC236}">
                  <a16:creationId xmlns:a16="http://schemas.microsoft.com/office/drawing/2014/main" id="{F81DDAAC-67D2-E78C-6F9D-9ABA7BE26139}"/>
                </a:ext>
              </a:extLst>
            </p:cNvPr>
            <p:cNvSpPr/>
            <p:nvPr/>
          </p:nvSpPr>
          <p:spPr>
            <a:xfrm>
              <a:off x="6526302" y="6136290"/>
              <a:ext cx="4968172" cy="1294016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Pensamiento Lógico</a:t>
              </a:r>
            </a:p>
          </p:txBody>
        </p:sp>
        <p:sp>
          <p:nvSpPr>
            <p:cNvPr id="30" name="Rectángulo redondeado 29">
              <a:extLst>
                <a:ext uri="{FF2B5EF4-FFF2-40B4-BE49-F238E27FC236}">
                  <a16:creationId xmlns:a16="http://schemas.microsoft.com/office/drawing/2014/main" id="{F3AE6E8A-C9B6-4380-2B9B-641C9C7DC501}"/>
                </a:ext>
              </a:extLst>
            </p:cNvPr>
            <p:cNvSpPr/>
            <p:nvPr/>
          </p:nvSpPr>
          <p:spPr>
            <a:xfrm>
              <a:off x="1285416" y="7702067"/>
              <a:ext cx="4968172" cy="1279050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Exigente</a:t>
              </a:r>
            </a:p>
          </p:txBody>
        </p:sp>
        <p:sp>
          <p:nvSpPr>
            <p:cNvPr id="31" name="Rectángulo redondeado 30">
              <a:extLst>
                <a:ext uri="{FF2B5EF4-FFF2-40B4-BE49-F238E27FC236}">
                  <a16:creationId xmlns:a16="http://schemas.microsoft.com/office/drawing/2014/main" id="{33968479-8182-44F5-C253-EA3C33AE357F}"/>
                </a:ext>
              </a:extLst>
            </p:cNvPr>
            <p:cNvSpPr/>
            <p:nvPr/>
          </p:nvSpPr>
          <p:spPr>
            <a:xfrm>
              <a:off x="6526300" y="9256662"/>
              <a:ext cx="4968172" cy="1294016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Creativo</a:t>
              </a:r>
            </a:p>
          </p:txBody>
        </p:sp>
        <p:sp>
          <p:nvSpPr>
            <p:cNvPr id="32" name="Rectángulo redondeado 31">
              <a:extLst>
                <a:ext uri="{FF2B5EF4-FFF2-40B4-BE49-F238E27FC236}">
                  <a16:creationId xmlns:a16="http://schemas.microsoft.com/office/drawing/2014/main" id="{BEA2857C-A085-F321-6C6F-1B49311876DC}"/>
                </a:ext>
              </a:extLst>
            </p:cNvPr>
            <p:cNvSpPr/>
            <p:nvPr/>
          </p:nvSpPr>
          <p:spPr>
            <a:xfrm>
              <a:off x="1285416" y="10814954"/>
              <a:ext cx="4968172" cy="1294016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Detallista</a:t>
              </a:r>
            </a:p>
          </p:txBody>
        </p:sp>
        <p:sp>
          <p:nvSpPr>
            <p:cNvPr id="33" name="Rectángulo redondeado 32">
              <a:extLst>
                <a:ext uri="{FF2B5EF4-FFF2-40B4-BE49-F238E27FC236}">
                  <a16:creationId xmlns:a16="http://schemas.microsoft.com/office/drawing/2014/main" id="{27DCAB69-D0EC-E52A-C377-ED60B21F4DE8}"/>
                </a:ext>
              </a:extLst>
            </p:cNvPr>
            <p:cNvSpPr/>
            <p:nvPr/>
          </p:nvSpPr>
          <p:spPr>
            <a:xfrm>
              <a:off x="6526302" y="7705717"/>
              <a:ext cx="4968172" cy="1279050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Realista</a:t>
              </a:r>
            </a:p>
          </p:txBody>
        </p:sp>
        <p:sp>
          <p:nvSpPr>
            <p:cNvPr id="34" name="Rectángulo redondeado 33">
              <a:extLst>
                <a:ext uri="{FF2B5EF4-FFF2-40B4-BE49-F238E27FC236}">
                  <a16:creationId xmlns:a16="http://schemas.microsoft.com/office/drawing/2014/main" id="{7DC92291-6B94-6085-A02A-50A49CF91403}"/>
                </a:ext>
              </a:extLst>
            </p:cNvPr>
            <p:cNvSpPr/>
            <p:nvPr/>
          </p:nvSpPr>
          <p:spPr>
            <a:xfrm>
              <a:off x="6526302" y="10818604"/>
              <a:ext cx="4968172" cy="1294016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Necesita límites </a:t>
              </a:r>
            </a:p>
          </p:txBody>
        </p:sp>
        <p:sp>
          <p:nvSpPr>
            <p:cNvPr id="35" name="Rectángulo redondeado 34">
              <a:extLst>
                <a:ext uri="{FF2B5EF4-FFF2-40B4-BE49-F238E27FC236}">
                  <a16:creationId xmlns:a16="http://schemas.microsoft.com/office/drawing/2014/main" id="{9A22A502-857B-A53C-11B3-AD15AF743321}"/>
                </a:ext>
              </a:extLst>
            </p:cNvPr>
            <p:cNvSpPr/>
            <p:nvPr/>
          </p:nvSpPr>
          <p:spPr>
            <a:xfrm>
              <a:off x="1285416" y="12373385"/>
              <a:ext cx="4968172" cy="129401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Busca consenso</a:t>
              </a:r>
            </a:p>
          </p:txBody>
        </p:sp>
        <p:sp>
          <p:nvSpPr>
            <p:cNvPr id="36" name="Rectángulo redondeado 35">
              <a:extLst>
                <a:ext uri="{FF2B5EF4-FFF2-40B4-BE49-F238E27FC236}">
                  <a16:creationId xmlns:a16="http://schemas.microsoft.com/office/drawing/2014/main" id="{47FEF10F-E757-2706-E93D-95619D974C6E}"/>
                </a:ext>
              </a:extLst>
            </p:cNvPr>
            <p:cNvSpPr/>
            <p:nvPr/>
          </p:nvSpPr>
          <p:spPr>
            <a:xfrm>
              <a:off x="1285416" y="9245531"/>
              <a:ext cx="4968172" cy="129401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Tranquilo y a veces solitario</a:t>
              </a:r>
            </a:p>
          </p:txBody>
        </p:sp>
        <p:sp>
          <p:nvSpPr>
            <p:cNvPr id="37" name="Rectángulo redondeado 36">
              <a:extLst>
                <a:ext uri="{FF2B5EF4-FFF2-40B4-BE49-F238E27FC236}">
                  <a16:creationId xmlns:a16="http://schemas.microsoft.com/office/drawing/2014/main" id="{046F77E4-6202-6857-E9DD-BE19CA10E77B}"/>
                </a:ext>
              </a:extLst>
            </p:cNvPr>
            <p:cNvSpPr/>
            <p:nvPr/>
          </p:nvSpPr>
          <p:spPr>
            <a:xfrm>
              <a:off x="6526300" y="12377033"/>
              <a:ext cx="4968172" cy="129401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Reúne datos y hechos </a:t>
              </a:r>
            </a:p>
          </p:txBody>
        </p:sp>
        <p:sp>
          <p:nvSpPr>
            <p:cNvPr id="38" name="Rectángulo redondeado 37">
              <a:extLst>
                <a:ext uri="{FF2B5EF4-FFF2-40B4-BE49-F238E27FC236}">
                  <a16:creationId xmlns:a16="http://schemas.microsoft.com/office/drawing/2014/main" id="{0EDFC186-0CBC-50D6-4A6A-60FAE57A8713}"/>
                </a:ext>
              </a:extLst>
            </p:cNvPr>
            <p:cNvSpPr/>
            <p:nvPr/>
          </p:nvSpPr>
          <p:spPr>
            <a:xfrm>
              <a:off x="12028646" y="6132642"/>
              <a:ext cx="5513604" cy="1294016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Dar lugar a argumentar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Rectángulo redondeado 38">
              <a:extLst>
                <a:ext uri="{FF2B5EF4-FFF2-40B4-BE49-F238E27FC236}">
                  <a16:creationId xmlns:a16="http://schemas.microsoft.com/office/drawing/2014/main" id="{29ACAEF7-BB2F-7A0E-7753-02E8CA742A12}"/>
                </a:ext>
              </a:extLst>
            </p:cNvPr>
            <p:cNvSpPr/>
            <p:nvPr/>
          </p:nvSpPr>
          <p:spPr>
            <a:xfrm>
              <a:off x="12028646" y="7702067"/>
              <a:ext cx="5513604" cy="127905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Quedarse en los detalles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ángulo redondeado 39">
              <a:extLst>
                <a:ext uri="{FF2B5EF4-FFF2-40B4-BE49-F238E27FC236}">
                  <a16:creationId xmlns:a16="http://schemas.microsoft.com/office/drawing/2014/main" id="{51E4E31C-78A1-0C89-48E0-1ADE4CB468A3}"/>
                </a:ext>
              </a:extLst>
            </p:cNvPr>
            <p:cNvSpPr/>
            <p:nvPr/>
          </p:nvSpPr>
          <p:spPr>
            <a:xfrm>
              <a:off x="12028646" y="9252879"/>
              <a:ext cx="5513604" cy="1294014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Trabajar en equipo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Rectángulo redondeado 40">
              <a:extLst>
                <a:ext uri="{FF2B5EF4-FFF2-40B4-BE49-F238E27FC236}">
                  <a16:creationId xmlns:a16="http://schemas.microsoft.com/office/drawing/2014/main" id="{8CCABB53-9411-8777-243D-3FE9D5E924AF}"/>
                </a:ext>
              </a:extLst>
            </p:cNvPr>
            <p:cNvSpPr/>
            <p:nvPr/>
          </p:nvSpPr>
          <p:spPr>
            <a:xfrm>
              <a:off x="12028646" y="10814954"/>
              <a:ext cx="5513604" cy="1294016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Flexibilidad</a:t>
              </a:r>
            </a:p>
          </p:txBody>
        </p:sp>
        <p:sp>
          <p:nvSpPr>
            <p:cNvPr id="42" name="Rectángulo redondeado 41">
              <a:extLst>
                <a:ext uri="{FF2B5EF4-FFF2-40B4-BE49-F238E27FC236}">
                  <a16:creationId xmlns:a16="http://schemas.microsoft.com/office/drawing/2014/main" id="{D813A9A7-1B60-AE17-747A-A677297C75EA}"/>
                </a:ext>
              </a:extLst>
            </p:cNvPr>
            <p:cNvSpPr/>
            <p:nvPr/>
          </p:nvSpPr>
          <p:spPr>
            <a:xfrm>
              <a:off x="12028646" y="12373383"/>
              <a:ext cx="5513604" cy="1307862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Enfocarse en lo positivo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Rectángulo redondeado 42">
              <a:extLst>
                <a:ext uri="{FF2B5EF4-FFF2-40B4-BE49-F238E27FC236}">
                  <a16:creationId xmlns:a16="http://schemas.microsoft.com/office/drawing/2014/main" id="{45F9D090-788E-1C8E-5DE4-EEB5395E768E}"/>
                </a:ext>
              </a:extLst>
            </p:cNvPr>
            <p:cNvSpPr/>
            <p:nvPr/>
          </p:nvSpPr>
          <p:spPr>
            <a:xfrm>
              <a:off x="1285416" y="4935662"/>
              <a:ext cx="10209056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Características</a:t>
              </a:r>
            </a:p>
          </p:txBody>
        </p:sp>
        <p:sp>
          <p:nvSpPr>
            <p:cNvPr id="44" name="Rectángulo redondeado 43">
              <a:extLst>
                <a:ext uri="{FF2B5EF4-FFF2-40B4-BE49-F238E27FC236}">
                  <a16:creationId xmlns:a16="http://schemas.microsoft.com/office/drawing/2014/main" id="{23F2F054-A5FC-F172-DBD1-D8F69A288471}"/>
                </a:ext>
              </a:extLst>
            </p:cNvPr>
            <p:cNvSpPr/>
            <p:nvPr/>
          </p:nvSpPr>
          <p:spPr>
            <a:xfrm>
              <a:off x="12028646" y="4923326"/>
              <a:ext cx="5513604" cy="926736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 mejorar</a:t>
              </a:r>
            </a:p>
          </p:txBody>
        </p:sp>
        <p:sp>
          <p:nvSpPr>
            <p:cNvPr id="45" name="Rectángulo redondeado 44">
              <a:extLst>
                <a:ext uri="{FF2B5EF4-FFF2-40B4-BE49-F238E27FC236}">
                  <a16:creationId xmlns:a16="http://schemas.microsoft.com/office/drawing/2014/main" id="{FFACED74-04F7-889C-3290-BB1863185E3D}"/>
                </a:ext>
              </a:extLst>
            </p:cNvPr>
            <p:cNvSpPr/>
            <p:nvPr/>
          </p:nvSpPr>
          <p:spPr>
            <a:xfrm>
              <a:off x="17984620" y="4921518"/>
              <a:ext cx="5717592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Comunicación</a:t>
              </a:r>
            </a:p>
          </p:txBody>
        </p:sp>
        <p:sp>
          <p:nvSpPr>
            <p:cNvPr id="46" name="Rectángulo redondeado 45">
              <a:extLst>
                <a:ext uri="{FF2B5EF4-FFF2-40B4-BE49-F238E27FC236}">
                  <a16:creationId xmlns:a16="http://schemas.microsoft.com/office/drawing/2014/main" id="{532AD096-AF93-E76C-293E-0ADEE9152D1C}"/>
                </a:ext>
              </a:extLst>
            </p:cNvPr>
            <p:cNvSpPr/>
            <p:nvPr/>
          </p:nvSpPr>
          <p:spPr>
            <a:xfrm>
              <a:off x="17975432" y="6136290"/>
              <a:ext cx="5726780" cy="1294016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Sea específico</a:t>
              </a:r>
            </a:p>
          </p:txBody>
        </p:sp>
        <p:sp>
          <p:nvSpPr>
            <p:cNvPr id="47" name="Rectángulo redondeado 46">
              <a:extLst>
                <a:ext uri="{FF2B5EF4-FFF2-40B4-BE49-F238E27FC236}">
                  <a16:creationId xmlns:a16="http://schemas.microsoft.com/office/drawing/2014/main" id="{177199DF-9210-1DAA-39D4-D47BC63B9019}"/>
                </a:ext>
              </a:extLst>
            </p:cNvPr>
            <p:cNvSpPr/>
            <p:nvPr/>
          </p:nvSpPr>
          <p:spPr>
            <a:xfrm>
              <a:off x="17975432" y="7693712"/>
              <a:ext cx="5726780" cy="128580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Muestre desacuerdo con los hechos y no con la persona</a:t>
              </a:r>
              <a:endParaRPr lang="es-ES" sz="3600" kern="12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Rectángulo redondeado 47">
              <a:extLst>
                <a:ext uri="{FF2B5EF4-FFF2-40B4-BE49-F238E27FC236}">
                  <a16:creationId xmlns:a16="http://schemas.microsoft.com/office/drawing/2014/main" id="{54844254-BAF1-D055-8561-1F56FBF8159E}"/>
                </a:ext>
              </a:extLst>
            </p:cNvPr>
            <p:cNvSpPr/>
            <p:nvPr/>
          </p:nvSpPr>
          <p:spPr>
            <a:xfrm>
              <a:off x="17975432" y="9252876"/>
              <a:ext cx="5726780" cy="129738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Sea diplomático y paciente</a:t>
              </a:r>
            </a:p>
          </p:txBody>
        </p:sp>
        <p:sp>
          <p:nvSpPr>
            <p:cNvPr id="49" name="Rectángulo redondeado 48">
              <a:extLst>
                <a:ext uri="{FF2B5EF4-FFF2-40B4-BE49-F238E27FC236}">
                  <a16:creationId xmlns:a16="http://schemas.microsoft.com/office/drawing/2014/main" id="{FB34B9E7-948D-C9CA-5DD5-924A00077AAE}"/>
                </a:ext>
              </a:extLst>
            </p:cNvPr>
            <p:cNvSpPr/>
            <p:nvPr/>
          </p:nvSpPr>
          <p:spPr>
            <a:xfrm>
              <a:off x="17975432" y="10808121"/>
              <a:ext cx="5726780" cy="130085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un lenguaje corporal de confrontación</a:t>
              </a:r>
            </a:p>
          </p:txBody>
        </p:sp>
        <p:sp>
          <p:nvSpPr>
            <p:cNvPr id="50" name="Rectángulo redondeado 49">
              <a:extLst>
                <a:ext uri="{FF2B5EF4-FFF2-40B4-BE49-F238E27FC236}">
                  <a16:creationId xmlns:a16="http://schemas.microsoft.com/office/drawing/2014/main" id="{D9AEFF2D-4102-E0CA-7B61-EAA03B079F75}"/>
                </a:ext>
              </a:extLst>
            </p:cNvPr>
            <p:cNvSpPr/>
            <p:nvPr/>
          </p:nvSpPr>
          <p:spPr>
            <a:xfrm>
              <a:off x="17975432" y="12388581"/>
              <a:ext cx="5726780" cy="1300722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Reserve tiempo adecuado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738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9A9560-1B49-8958-65F2-881FD66B4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5A95EF-5147-1C2C-A9FB-3970D7885936}"/>
              </a:ext>
            </a:extLst>
          </p:cNvPr>
          <p:cNvSpPr txBox="1">
            <a:spLocks/>
          </p:cNvSpPr>
          <p:nvPr/>
        </p:nvSpPr>
        <p:spPr>
          <a:xfrm>
            <a:off x="482648" y="383304"/>
            <a:ext cx="21462952" cy="243134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CO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Observe</a:t>
            </a:r>
            <a:r>
              <a:rPr kumimoji="0" lang="es-CO" sz="8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  <a:sym typeface="Arial"/>
              </a:rPr>
              <a:t>mos</a:t>
            </a: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  <a:sym typeface="Arial"/>
              </a:rPr>
              <a:t> </a:t>
            </a:r>
          </a:p>
        </p:txBody>
      </p:sp>
      <p:pic>
        <p:nvPicPr>
          <p:cNvPr id="3" name="Ejemplo_ Tipos de personalidad">
            <a:hlinkClick r:id="" action="ppaction://media"/>
            <a:extLst>
              <a:ext uri="{FF2B5EF4-FFF2-40B4-BE49-F238E27FC236}">
                <a16:creationId xmlns:a16="http://schemas.microsoft.com/office/drawing/2014/main" id="{11F50D15-0EF4-01DC-B0EC-339C24F003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92251" y="4118610"/>
            <a:ext cx="17467474" cy="9973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263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1183A-894B-2782-5BD2-8E7E70D8D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E1B5E0-F9C3-9F3F-A6CF-0463826D3973}"/>
              </a:ext>
            </a:extLst>
          </p:cNvPr>
          <p:cNvSpPr txBox="1">
            <a:spLocks/>
          </p:cNvSpPr>
          <p:nvPr/>
        </p:nvSpPr>
        <p:spPr>
          <a:xfrm>
            <a:off x="482648" y="383304"/>
            <a:ext cx="21462952" cy="243134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  <a:sym typeface="Arial"/>
              </a:rPr>
              <a:t>Reflexionemos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25FB16B-0248-2277-8E90-C0E134A6D04D}"/>
              </a:ext>
            </a:extLst>
          </p:cNvPr>
          <p:cNvSpPr txBox="1"/>
          <p:nvPr/>
        </p:nvSpPr>
        <p:spPr>
          <a:xfrm>
            <a:off x="1633538" y="4790079"/>
            <a:ext cx="20273962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800">
              <a:lnSpc>
                <a:spcPct val="90000"/>
              </a:lnSpc>
              <a:spcBef>
                <a:spcPct val="0"/>
              </a:spcBef>
              <a:buClrTx/>
            </a:pPr>
            <a:r>
              <a:rPr lang="es-ES" sz="5400" i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Todas nuestras experiencias se funden en nuestra personalidad. Todo lo que nos ha pasado es un ingrediente”. </a:t>
            </a:r>
          </a:p>
          <a:p>
            <a:pPr algn="r" defTabSz="1828800">
              <a:lnSpc>
                <a:spcPct val="90000"/>
              </a:lnSpc>
              <a:spcBef>
                <a:spcPct val="0"/>
              </a:spcBef>
              <a:buClrTx/>
            </a:pPr>
            <a:endParaRPr lang="es-ES" sz="5400" i="1" kern="12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algn="r" defTabSz="1828800">
              <a:lnSpc>
                <a:spcPct val="90000"/>
              </a:lnSpc>
              <a:spcBef>
                <a:spcPct val="0"/>
              </a:spcBef>
              <a:buClrTx/>
            </a:pPr>
            <a:r>
              <a:rPr lang="es-ES" sz="5400" i="1" kern="1200" dirty="0" err="1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Malcom</a:t>
            </a:r>
            <a:r>
              <a:rPr lang="es-ES" sz="5400" i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X</a:t>
            </a:r>
            <a:r>
              <a:rPr lang="es-ES" sz="5400" i="1" kern="12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es-CO" sz="5400" i="1" kern="1200" dirty="0">
              <a:solidFill>
                <a:prstClr val="white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6580D3B-17F8-2117-94AD-2738F490B111}"/>
              </a:ext>
            </a:extLst>
          </p:cNvPr>
          <p:cNvSpPr txBox="1"/>
          <p:nvPr/>
        </p:nvSpPr>
        <p:spPr>
          <a:xfrm>
            <a:off x="2986088" y="5240512"/>
            <a:ext cx="12258674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800">
              <a:lnSpc>
                <a:spcPct val="90000"/>
              </a:lnSpc>
              <a:spcBef>
                <a:spcPct val="0"/>
              </a:spcBef>
              <a:buClrTx/>
            </a:pPr>
            <a:r>
              <a:rPr lang="es-ES" sz="1400" i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X</a:t>
            </a:r>
            <a:r>
              <a:rPr lang="es-ES" sz="1400" i="1" kern="1200" dirty="0">
                <a:solidFill>
                  <a:prstClr val="white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es-CO" sz="1400" i="1" kern="1200" dirty="0">
              <a:solidFill>
                <a:prstClr val="white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56DE2D3-F7DB-3624-EF00-C64628972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52800" y="9290758"/>
            <a:ext cx="67056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356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49DF8490-0147-1D75-C2D3-33168D064225}"/>
              </a:ext>
            </a:extLst>
          </p:cNvPr>
          <p:cNvSpPr txBox="1">
            <a:spLocks/>
          </p:cNvSpPr>
          <p:nvPr/>
        </p:nvSpPr>
        <p:spPr>
          <a:xfrm>
            <a:off x="0" y="470608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chemeClr val="bg1"/>
                </a:solidFill>
                <a:latin typeface="Work Sans Medium" pitchFamily="2" charset="77"/>
              </a:rPr>
              <a:t> Bibliografía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E379304-E7AC-696C-819B-F8501D7D42BE}"/>
              </a:ext>
            </a:extLst>
          </p:cNvPr>
          <p:cNvSpPr txBox="1"/>
          <p:nvPr/>
        </p:nvSpPr>
        <p:spPr>
          <a:xfrm>
            <a:off x="604300" y="4726759"/>
            <a:ext cx="2226365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</a:rPr>
              <a:t>Perfil DISC. (s. f.). </a:t>
            </a:r>
            <a:r>
              <a:rPr lang="es-CO" sz="4400" i="1" dirty="0">
                <a:latin typeface="Calibri" panose="020F0502020204030204" pitchFamily="34" charset="0"/>
                <a:cs typeface="Calibri" panose="020F0502020204030204" pitchFamily="34" charset="0"/>
              </a:rPr>
              <a:t>Estilos de personalidad DISC</a:t>
            </a:r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http://www.perfildisc.com/acerca-de-disc/estilos-de-personalidad-disc</a:t>
            </a:r>
            <a:endParaRPr lang="es-CO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CO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4400" b="1" dirty="0">
                <a:latin typeface="Calibri" panose="020F0502020204030204" pitchFamily="34" charset="0"/>
                <a:cs typeface="Calibri" panose="020F0502020204030204" pitchFamily="34" charset="0"/>
              </a:rPr>
              <a:t>Referencia de video de YouTube:</a:t>
            </a:r>
            <a:endParaRPr lang="es-CO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CO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Vivesmart</a:t>
            </a:r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</a:rPr>
              <a:t>. (2011, 14 de julio). </a:t>
            </a:r>
            <a:r>
              <a:rPr lang="es-CO" sz="4400" i="1" dirty="0">
                <a:latin typeface="Calibri" panose="020F0502020204030204" pitchFamily="34" charset="0"/>
                <a:cs typeface="Calibri" panose="020F0502020204030204" pitchFamily="34" charset="0"/>
              </a:rPr>
              <a:t>Tipos de personalidad</a:t>
            </a:r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</a:rPr>
              <a:t> [Video]. YouTube. </a:t>
            </a:r>
            <a:r>
              <a:rPr lang="es-CO" sz="44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https://www.youtube.com/watch?v=yXMXnbuY-h4</a:t>
            </a:r>
            <a:endParaRPr lang="es-CO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1828800">
              <a:buClr>
                <a:srgbClr val="3AA801"/>
              </a:buClr>
            </a:pPr>
            <a:endParaRPr lang="es-ES" sz="3600" kern="1200" dirty="0">
              <a:solidFill>
                <a:srgbClr val="3459A5"/>
              </a:solidFill>
              <a:latin typeface="Josefi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3071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1CB935AD-E471-64F6-9F87-5934164FCFA1}"/>
              </a:ext>
            </a:extLst>
          </p:cNvPr>
          <p:cNvSpPr txBox="1">
            <a:spLocks/>
          </p:cNvSpPr>
          <p:nvPr/>
        </p:nvSpPr>
        <p:spPr>
          <a:xfrm>
            <a:off x="530728" y="886449"/>
            <a:ext cx="5829964" cy="1320280"/>
          </a:xfrm>
          <a:prstGeom prst="rect">
            <a:avLst/>
          </a:prstGeom>
        </p:spPr>
        <p:txBody>
          <a:bodyPr vert="horz" lIns="138730" tIns="69366" rIns="138730" bIns="693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  <a:sym typeface="Calibri"/>
              </a:rPr>
              <a:t>Objetivo</a:t>
            </a:r>
            <a:endParaRPr kumimoji="0" lang="es-CO" sz="10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CB99C12-745E-1A33-EF96-A670A7DBF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531" y="6508853"/>
            <a:ext cx="4448810" cy="4448810"/>
          </a:xfrm>
          <a:prstGeom prst="rect">
            <a:avLst/>
          </a:prstGeom>
        </p:spPr>
      </p:pic>
      <p:sp>
        <p:nvSpPr>
          <p:cNvPr id="6" name="Google Shape;124;p26">
            <a:extLst>
              <a:ext uri="{FF2B5EF4-FFF2-40B4-BE49-F238E27FC236}">
                <a16:creationId xmlns:a16="http://schemas.microsoft.com/office/drawing/2014/main" id="{803F6719-68D9-256C-AD31-BD2C1885C82C}"/>
              </a:ext>
            </a:extLst>
          </p:cNvPr>
          <p:cNvSpPr txBox="1"/>
          <p:nvPr/>
        </p:nvSpPr>
        <p:spPr>
          <a:xfrm>
            <a:off x="9666514" y="5986197"/>
            <a:ext cx="12442859" cy="5119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548" tIns="20548" rIns="20548" bIns="20548" anchor="ctr" anchorCtr="0">
            <a:spAutoFit/>
          </a:bodyPr>
          <a:lstStyle/>
          <a:p>
            <a:pPr marL="0" marR="0" lvl="0" indent="0" algn="just" defTabSz="60421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ts val="4400"/>
              <a:buFont typeface="Arial"/>
              <a:buNone/>
              <a:tabLst/>
              <a:defRPr/>
            </a:pPr>
            <a:r>
              <a:rPr kumimoji="0" lang="es-MX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Helvetica Neue"/>
              </a:rPr>
              <a:t>Proporcionar a los aprendices de formación virtual una guía clara, dinámica y completa sobre aspectos académicos, tecnológicos y de desarrollo personal, que facilite su éxito en los procesos formativos potenciando sus habilidades.</a:t>
            </a:r>
            <a:endParaRPr kumimoji="0" lang="es-ES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1674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EC8EC4-12DC-9131-8326-3C3F2B94B498}"/>
              </a:ext>
            </a:extLst>
          </p:cNvPr>
          <p:cNvSpPr txBox="1">
            <a:spLocks/>
          </p:cNvSpPr>
          <p:nvPr/>
        </p:nvSpPr>
        <p:spPr>
          <a:xfrm>
            <a:off x="458270" y="687061"/>
            <a:ext cx="7172068" cy="1751606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  <a:sym typeface="Calibri"/>
              </a:rPr>
              <a:t>Metodología</a:t>
            </a: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7C97D5-3B23-E07F-CE9A-CC53E8289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286" y="5940532"/>
            <a:ext cx="4865052" cy="4865052"/>
          </a:xfrm>
          <a:prstGeom prst="rect">
            <a:avLst/>
          </a:prstGeom>
        </p:spPr>
      </p:pic>
      <p:sp>
        <p:nvSpPr>
          <p:cNvPr id="5" name="Google Shape;134;p27">
            <a:extLst>
              <a:ext uri="{FF2B5EF4-FFF2-40B4-BE49-F238E27FC236}">
                <a16:creationId xmlns:a16="http://schemas.microsoft.com/office/drawing/2014/main" id="{836255DB-ACC9-0A4F-3805-9BF5FA62308F}"/>
              </a:ext>
            </a:extLst>
          </p:cNvPr>
          <p:cNvSpPr txBox="1"/>
          <p:nvPr/>
        </p:nvSpPr>
        <p:spPr>
          <a:xfrm>
            <a:off x="10833246" y="6508411"/>
            <a:ext cx="10785467" cy="394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184" tIns="47184" rIns="47184" bIns="47184" anchor="ctr" anchorCtr="0">
            <a:spAutoFit/>
          </a:bodyPr>
          <a:lstStyle/>
          <a:p>
            <a:pPr marL="520276" marR="0" lvl="0" indent="-520276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A801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Instalación y registro de asistencia.</a:t>
            </a:r>
            <a:endParaRPr kumimoji="0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Helvetica Neue"/>
              <a:cs typeface="Calibri"/>
              <a:sym typeface="Arial"/>
            </a:endParaRPr>
          </a:p>
          <a:p>
            <a:pPr marL="1244760" marR="0" lvl="0" indent="-867128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endParaRPr kumimoji="0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  <a:p>
            <a:pPr marL="520276" marR="0" lvl="0" indent="-520276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Desarrollo de la temática.</a:t>
            </a:r>
            <a:endParaRPr kumimoji="0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Helvetica Neue"/>
              <a:cs typeface="Calibri"/>
              <a:sym typeface="Arial"/>
            </a:endParaRPr>
          </a:p>
          <a:p>
            <a:pPr marL="1244760" marR="0" lvl="0" indent="-867128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endParaRPr kumimoji="0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  <a:p>
            <a:pPr marL="520276" marR="0" lvl="0" indent="-520276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Helvetica Neue"/>
                <a:cs typeface="Calibri"/>
                <a:sym typeface="Calibri"/>
              </a:rPr>
              <a:t>Solución a preguntas e inquietudes.</a:t>
            </a:r>
          </a:p>
          <a:p>
            <a:pPr marL="0" marR="0" lvl="0" indent="0" algn="just" defTabSz="1387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A900"/>
              </a:buClr>
              <a:buSzPct val="110000"/>
              <a:buFont typeface="Arial"/>
              <a:buNone/>
              <a:tabLst/>
              <a:defRPr/>
            </a:pPr>
            <a:endParaRPr kumimoji="0" lang="es-CO" sz="303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Helvetica Neue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507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857FC3E5-7BCD-8421-E997-ED735670B876}"/>
              </a:ext>
            </a:extLst>
          </p:cNvPr>
          <p:cNvSpPr txBox="1">
            <a:spLocks/>
          </p:cNvSpPr>
          <p:nvPr/>
        </p:nvSpPr>
        <p:spPr>
          <a:xfrm>
            <a:off x="344864" y="1016000"/>
            <a:ext cx="20016586" cy="1245702"/>
          </a:xfrm>
          <a:prstGeom prst="rect">
            <a:avLst/>
          </a:prstGeom>
        </p:spPr>
        <p:txBody>
          <a:bodyPr vert="horz" lIns="60416" tIns="30206" rIns="60416" bIns="30206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  <a:sym typeface="Arial"/>
              </a:rPr>
              <a:t>Antes de cada transferencia recuerda</a:t>
            </a: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  <a:sym typeface="Arial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4220F2-21B6-9829-ACB3-4320E14DFE84}"/>
              </a:ext>
            </a:extLst>
          </p:cNvPr>
          <p:cNvSpPr txBox="1"/>
          <p:nvPr/>
        </p:nvSpPr>
        <p:spPr>
          <a:xfrm>
            <a:off x="842552" y="5365621"/>
            <a:ext cx="1538804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3160" marR="0" lvl="0" indent="-453160" algn="just" defTabSz="6042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A801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/>
                <a:sym typeface="Arial"/>
              </a:rPr>
              <a:t>Reconozco, valoro y respeto el trabajo de los facilitadores y los aportes de mis compañeros.</a:t>
            </a:r>
          </a:p>
          <a:p>
            <a:pPr marL="453160" marR="0" lvl="0" indent="-453160" algn="just" defTabSz="6042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s-CO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/>
              <a:sym typeface="Arial"/>
            </a:endParaRPr>
          </a:p>
          <a:p>
            <a:pPr marL="453160" marR="0" lvl="0" indent="-453160" algn="just" defTabSz="6042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CO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/>
                <a:sym typeface="Arial"/>
              </a:rPr>
              <a:t>Participo de manera coherente y de acuerdo con las temáticas abordadas en la sesión.</a:t>
            </a:r>
          </a:p>
          <a:p>
            <a:pPr marL="0" marR="0" lvl="0" indent="0" algn="just" defTabSz="6042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Arial"/>
              <a:buNone/>
              <a:tabLst/>
              <a:defRPr/>
            </a:pPr>
            <a:endParaRPr kumimoji="0" lang="es-CO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/>
              <a:sym typeface="Arial"/>
            </a:endParaRPr>
          </a:p>
          <a:p>
            <a:pPr marL="453160" marR="0" lvl="0" indent="-453160" algn="just" defTabSz="6042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/>
                <a:sym typeface="Arial"/>
              </a:rPr>
              <a:t>Actúo siempre teniendo como base los principios y valores para la convivencia</a:t>
            </a:r>
            <a:r>
              <a:rPr kumimoji="0" lang="es-CO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/>
                <a:sym typeface="Arial"/>
              </a:rPr>
              <a:t>.</a:t>
            </a:r>
          </a:p>
        </p:txBody>
      </p:sp>
      <p:pic>
        <p:nvPicPr>
          <p:cNvPr id="5" name="Picture 2" descr="Programa Ampliación de cobertura: Asociación Ruta de Aprendizaje">
            <a:extLst>
              <a:ext uri="{FF2B5EF4-FFF2-40B4-BE49-F238E27FC236}">
                <a16:creationId xmlns:a16="http://schemas.microsoft.com/office/drawing/2014/main" id="{38B134C6-C52C-3598-32E3-2E5C0CDAE9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" t="4479" r="4320" b="5293"/>
          <a:stretch/>
        </p:blipFill>
        <p:spPr bwMode="auto">
          <a:xfrm>
            <a:off x="17538468" y="9506204"/>
            <a:ext cx="6845532" cy="624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2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A39FEC-D27B-A9D8-D30B-6C687D7A1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07B36A-048D-0802-DD2D-9E38C67CF544}"/>
              </a:ext>
            </a:extLst>
          </p:cNvPr>
          <p:cNvSpPr txBox="1">
            <a:spLocks/>
          </p:cNvSpPr>
          <p:nvPr/>
        </p:nvSpPr>
        <p:spPr>
          <a:xfrm>
            <a:off x="458269" y="571500"/>
            <a:ext cx="14372155" cy="186716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8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Conceptualización</a:t>
            </a:r>
            <a:endParaRPr kumimoji="0" lang="es-CO" sz="8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EDB25D5-688C-7C4E-8179-2F49436B0784}"/>
              </a:ext>
            </a:extLst>
          </p:cNvPr>
          <p:cNvSpPr txBox="1"/>
          <p:nvPr/>
        </p:nvSpPr>
        <p:spPr>
          <a:xfrm>
            <a:off x="2074069" y="3829050"/>
            <a:ext cx="19271455" cy="6195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CO" sz="5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“La personalidad es una organización relativamente estable de características estructurales y funcionales, innatas y adquiridas bajo las especiales condiciones de su desarrollo, que conforman el equipo peculiar y definitorio de conducta con que cada individuo afronta las distintas situaciones”</a:t>
            </a:r>
            <a:endParaRPr lang="es-CO" sz="5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0DC382D-4B32-A0EA-9FE6-23DC01F4E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2300" y="10183878"/>
            <a:ext cx="3946582" cy="394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56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81FBE7-AF23-749B-47D9-AFA85F334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B4DC8E-317D-DBC5-C2C7-E6DDEDD23788}"/>
              </a:ext>
            </a:extLst>
          </p:cNvPr>
          <p:cNvSpPr txBox="1">
            <a:spLocks/>
          </p:cNvSpPr>
          <p:nvPr/>
        </p:nvSpPr>
        <p:spPr>
          <a:xfrm>
            <a:off x="482648" y="1202189"/>
            <a:ext cx="14372155" cy="186716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marL="0" marR="0" lvl="0" indent="0" algn="l" defTabSz="1828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Decisivo – </a:t>
            </a:r>
            <a:r>
              <a:rPr lang="es-CO" sz="86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</a:t>
            </a:r>
            <a:r>
              <a:rPr kumimoji="0" lang="es-CO" sz="8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ominante</a:t>
            </a:r>
            <a:r>
              <a:rPr lang="es-CO" sz="86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-</a:t>
            </a:r>
            <a:r>
              <a:rPr kumimoji="0" lang="es-CO" sz="8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es-CO" sz="8600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</a:t>
            </a:r>
            <a:r>
              <a:rPr kumimoji="0" lang="es-CO" sz="8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irecto</a:t>
            </a:r>
            <a:endParaRPr kumimoji="0" lang="es-CO" sz="8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570E7A36-B712-FB05-99B3-2C1704E1E197}"/>
              </a:ext>
            </a:extLst>
          </p:cNvPr>
          <p:cNvGrpSpPr/>
          <p:nvPr/>
        </p:nvGrpSpPr>
        <p:grpSpPr>
          <a:xfrm>
            <a:off x="6572250" y="3514725"/>
            <a:ext cx="10915650" cy="10801350"/>
            <a:chOff x="11598632" y="3869080"/>
            <a:chExt cx="9576200" cy="9526258"/>
          </a:xfrm>
        </p:grpSpPr>
        <p:grpSp>
          <p:nvGrpSpPr>
            <p:cNvPr id="6" name="Google Shape;1015;p30">
              <a:extLst>
                <a:ext uri="{FF2B5EF4-FFF2-40B4-BE49-F238E27FC236}">
                  <a16:creationId xmlns:a16="http://schemas.microsoft.com/office/drawing/2014/main" id="{2EF29739-1C58-2D70-E7C9-34850A5AB57B}"/>
                </a:ext>
              </a:extLst>
            </p:cNvPr>
            <p:cNvGrpSpPr/>
            <p:nvPr/>
          </p:nvGrpSpPr>
          <p:grpSpPr>
            <a:xfrm>
              <a:off x="16554228" y="3869080"/>
              <a:ext cx="4620600" cy="4635616"/>
              <a:chOff x="6207835" y="1069905"/>
              <a:chExt cx="1732725" cy="1738356"/>
            </a:xfrm>
          </p:grpSpPr>
          <p:sp>
            <p:nvSpPr>
              <p:cNvPr id="35" name="Google Shape;1016;p30">
                <a:extLst>
                  <a:ext uri="{FF2B5EF4-FFF2-40B4-BE49-F238E27FC236}">
                    <a16:creationId xmlns:a16="http://schemas.microsoft.com/office/drawing/2014/main" id="{E17EB93F-A622-BC33-2598-F743510FA50F}"/>
                  </a:ext>
                </a:extLst>
              </p:cNvPr>
              <p:cNvSpPr/>
              <p:nvPr/>
            </p:nvSpPr>
            <p:spPr>
              <a:xfrm>
                <a:off x="6346609" y="1071793"/>
                <a:ext cx="1593952" cy="1593952"/>
              </a:xfrm>
              <a:custGeom>
                <a:avLst/>
                <a:gdLst/>
                <a:ahLst/>
                <a:cxnLst/>
                <a:rect l="l" t="t" r="r" b="b"/>
                <a:pathLst>
                  <a:path w="92003" h="92003" extrusionOk="0">
                    <a:moveTo>
                      <a:pt x="11906" y="0"/>
                    </a:moveTo>
                    <a:cubicBezTo>
                      <a:pt x="5304" y="0"/>
                      <a:pt x="0" y="5304"/>
                      <a:pt x="0" y="11906"/>
                    </a:cubicBezTo>
                    <a:lnTo>
                      <a:pt x="0" y="92003"/>
                    </a:lnTo>
                    <a:lnTo>
                      <a:pt x="80097" y="92003"/>
                    </a:lnTo>
                    <a:cubicBezTo>
                      <a:pt x="86699" y="92003"/>
                      <a:pt x="92003" y="86699"/>
                      <a:pt x="92003" y="80097"/>
                    </a:cubicBezTo>
                    <a:lnTo>
                      <a:pt x="92003" y="11906"/>
                    </a:lnTo>
                    <a:cubicBezTo>
                      <a:pt x="92003" y="5304"/>
                      <a:pt x="86699" y="0"/>
                      <a:pt x="800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FFC000"/>
                </a:solidFill>
              </a:ln>
              <a:effectLst>
                <a:outerShdw blurRad="71438" dist="28575" dir="5400000" algn="bl" rotWithShape="0">
                  <a:srgbClr val="000000">
                    <a:alpha val="29000"/>
                  </a:srgbClr>
                </a:outerShdw>
              </a:effectLst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6" name="Google Shape;1017;p30">
                <a:extLst>
                  <a:ext uri="{FF2B5EF4-FFF2-40B4-BE49-F238E27FC236}">
                    <a16:creationId xmlns:a16="http://schemas.microsoft.com/office/drawing/2014/main" id="{B390C30F-CC19-C45C-848C-A41E39514B52}"/>
                  </a:ext>
                </a:extLst>
              </p:cNvPr>
              <p:cNvSpPr/>
              <p:nvPr/>
            </p:nvSpPr>
            <p:spPr>
              <a:xfrm>
                <a:off x="6477863" y="1203048"/>
                <a:ext cx="1331444" cy="1331444"/>
              </a:xfrm>
              <a:custGeom>
                <a:avLst/>
                <a:gdLst/>
                <a:ahLst/>
                <a:cxnLst/>
                <a:rect l="l" t="t" r="r" b="b"/>
                <a:pathLst>
                  <a:path w="76851" h="76851" extrusionOk="0">
                    <a:moveTo>
                      <a:pt x="66568" y="867"/>
                    </a:moveTo>
                    <a:cubicBezTo>
                      <a:pt x="71763" y="867"/>
                      <a:pt x="75984" y="5088"/>
                      <a:pt x="75984" y="10283"/>
                    </a:cubicBezTo>
                    <a:lnTo>
                      <a:pt x="75984" y="66567"/>
                    </a:lnTo>
                    <a:cubicBezTo>
                      <a:pt x="75984" y="71763"/>
                      <a:pt x="71763" y="75984"/>
                      <a:pt x="66568" y="75984"/>
                    </a:cubicBezTo>
                    <a:lnTo>
                      <a:pt x="867" y="75984"/>
                    </a:lnTo>
                    <a:lnTo>
                      <a:pt x="867" y="10283"/>
                    </a:lnTo>
                    <a:cubicBezTo>
                      <a:pt x="867" y="5088"/>
                      <a:pt x="5088" y="867"/>
                      <a:pt x="10284" y="867"/>
                    </a:cubicBezTo>
                    <a:close/>
                    <a:moveTo>
                      <a:pt x="10284" y="1"/>
                    </a:moveTo>
                    <a:cubicBezTo>
                      <a:pt x="4547" y="1"/>
                      <a:pt x="1" y="4547"/>
                      <a:pt x="1" y="10283"/>
                    </a:cubicBezTo>
                    <a:lnTo>
                      <a:pt x="1" y="76850"/>
                    </a:lnTo>
                    <a:lnTo>
                      <a:pt x="66568" y="76850"/>
                    </a:lnTo>
                    <a:cubicBezTo>
                      <a:pt x="72304" y="76850"/>
                      <a:pt x="76850" y="72304"/>
                      <a:pt x="76850" y="66567"/>
                    </a:cubicBezTo>
                    <a:lnTo>
                      <a:pt x="76850" y="10283"/>
                    </a:lnTo>
                    <a:cubicBezTo>
                      <a:pt x="76850" y="4547"/>
                      <a:pt x="72304" y="1"/>
                      <a:pt x="66568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7" name="Google Shape;1018;p30">
                <a:extLst>
                  <a:ext uri="{FF2B5EF4-FFF2-40B4-BE49-F238E27FC236}">
                    <a16:creationId xmlns:a16="http://schemas.microsoft.com/office/drawing/2014/main" id="{102A8B8E-C485-986F-4D96-3042E04DC682}"/>
                  </a:ext>
                </a:extLst>
              </p:cNvPr>
              <p:cNvSpPr/>
              <p:nvPr/>
            </p:nvSpPr>
            <p:spPr>
              <a:xfrm>
                <a:off x="6207835" y="1827510"/>
                <a:ext cx="984510" cy="980751"/>
              </a:xfrm>
              <a:custGeom>
                <a:avLst/>
                <a:gdLst/>
                <a:ahLst/>
                <a:cxnLst/>
                <a:rect l="l" t="t" r="r" b="b"/>
                <a:pathLst>
                  <a:path w="56826" h="56609" extrusionOk="0">
                    <a:moveTo>
                      <a:pt x="3897" y="0"/>
                    </a:moveTo>
                    <a:cubicBezTo>
                      <a:pt x="1841" y="0"/>
                      <a:pt x="0" y="1732"/>
                      <a:pt x="0" y="3789"/>
                    </a:cubicBezTo>
                    <a:lnTo>
                      <a:pt x="0" y="14829"/>
                    </a:lnTo>
                    <a:cubicBezTo>
                      <a:pt x="21973" y="16669"/>
                      <a:pt x="39399" y="34528"/>
                      <a:pt x="40590" y="56609"/>
                    </a:cubicBezTo>
                    <a:lnTo>
                      <a:pt x="52821" y="56609"/>
                    </a:lnTo>
                    <a:cubicBezTo>
                      <a:pt x="55094" y="56609"/>
                      <a:pt x="56826" y="54769"/>
                      <a:pt x="56718" y="52496"/>
                    </a:cubicBezTo>
                    <a:cubicBezTo>
                      <a:pt x="56609" y="51089"/>
                      <a:pt x="56501" y="49790"/>
                      <a:pt x="56285" y="48383"/>
                    </a:cubicBezTo>
                    <a:cubicBezTo>
                      <a:pt x="55852" y="45785"/>
                      <a:pt x="55310" y="43296"/>
                      <a:pt x="54661" y="40806"/>
                    </a:cubicBezTo>
                    <a:cubicBezTo>
                      <a:pt x="54553" y="40590"/>
                      <a:pt x="54445" y="40265"/>
                      <a:pt x="54336" y="39940"/>
                    </a:cubicBezTo>
                    <a:cubicBezTo>
                      <a:pt x="48816" y="21864"/>
                      <a:pt x="34529" y="7685"/>
                      <a:pt x="16453" y="2273"/>
                    </a:cubicBezTo>
                    <a:cubicBezTo>
                      <a:pt x="16128" y="2165"/>
                      <a:pt x="15912" y="2057"/>
                      <a:pt x="15587" y="1948"/>
                    </a:cubicBezTo>
                    <a:cubicBezTo>
                      <a:pt x="13097" y="1299"/>
                      <a:pt x="10608" y="758"/>
                      <a:pt x="8010" y="325"/>
                    </a:cubicBezTo>
                    <a:cubicBezTo>
                      <a:pt x="6711" y="217"/>
                      <a:pt x="5521" y="108"/>
                      <a:pt x="4222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8" name="Google Shape;1019;p30">
                <a:extLst>
                  <a:ext uri="{FF2B5EF4-FFF2-40B4-BE49-F238E27FC236}">
                    <a16:creationId xmlns:a16="http://schemas.microsoft.com/office/drawing/2014/main" id="{29AB95DA-3D05-4BCA-0CE3-0D2FBA70F86F}"/>
                  </a:ext>
                </a:extLst>
              </p:cNvPr>
              <p:cNvSpPr/>
              <p:nvPr/>
            </p:nvSpPr>
            <p:spPr>
              <a:xfrm>
                <a:off x="7477377" y="1069905"/>
                <a:ext cx="463184" cy="463201"/>
              </a:xfrm>
              <a:custGeom>
                <a:avLst/>
                <a:gdLst/>
                <a:ahLst/>
                <a:cxnLst/>
                <a:rect l="l" t="t" r="r" b="b"/>
                <a:pathLst>
                  <a:path w="26735" h="26736" extrusionOk="0">
                    <a:moveTo>
                      <a:pt x="0" y="1"/>
                    </a:moveTo>
                    <a:lnTo>
                      <a:pt x="0" y="975"/>
                    </a:lnTo>
                    <a:lnTo>
                      <a:pt x="217" y="975"/>
                    </a:lnTo>
                    <a:lnTo>
                      <a:pt x="217" y="3248"/>
                    </a:lnTo>
                    <a:lnTo>
                      <a:pt x="433" y="3248"/>
                    </a:lnTo>
                    <a:lnTo>
                      <a:pt x="433" y="4330"/>
                    </a:lnTo>
                    <a:lnTo>
                      <a:pt x="541" y="4330"/>
                    </a:lnTo>
                    <a:lnTo>
                      <a:pt x="541" y="5629"/>
                    </a:lnTo>
                    <a:lnTo>
                      <a:pt x="758" y="5629"/>
                    </a:lnTo>
                    <a:lnTo>
                      <a:pt x="758" y="6387"/>
                    </a:lnTo>
                    <a:lnTo>
                      <a:pt x="974" y="6387"/>
                    </a:lnTo>
                    <a:lnTo>
                      <a:pt x="974" y="6928"/>
                    </a:lnTo>
                    <a:lnTo>
                      <a:pt x="1082" y="6928"/>
                    </a:lnTo>
                    <a:lnTo>
                      <a:pt x="1082" y="7577"/>
                    </a:lnTo>
                    <a:lnTo>
                      <a:pt x="1299" y="7577"/>
                    </a:lnTo>
                    <a:lnTo>
                      <a:pt x="1299" y="8335"/>
                    </a:lnTo>
                    <a:lnTo>
                      <a:pt x="1515" y="8335"/>
                    </a:lnTo>
                    <a:lnTo>
                      <a:pt x="1515" y="8876"/>
                    </a:lnTo>
                    <a:lnTo>
                      <a:pt x="1624" y="8876"/>
                    </a:lnTo>
                    <a:lnTo>
                      <a:pt x="1624" y="9201"/>
                    </a:lnTo>
                    <a:lnTo>
                      <a:pt x="1840" y="9201"/>
                    </a:lnTo>
                    <a:lnTo>
                      <a:pt x="1840" y="9742"/>
                    </a:lnTo>
                    <a:lnTo>
                      <a:pt x="2057" y="9742"/>
                    </a:lnTo>
                    <a:lnTo>
                      <a:pt x="2057" y="10283"/>
                    </a:lnTo>
                    <a:lnTo>
                      <a:pt x="2165" y="10283"/>
                    </a:lnTo>
                    <a:lnTo>
                      <a:pt x="2165" y="10716"/>
                    </a:lnTo>
                    <a:lnTo>
                      <a:pt x="2381" y="10716"/>
                    </a:lnTo>
                    <a:lnTo>
                      <a:pt x="2381" y="11041"/>
                    </a:lnTo>
                    <a:lnTo>
                      <a:pt x="2598" y="11041"/>
                    </a:lnTo>
                    <a:lnTo>
                      <a:pt x="2598" y="11366"/>
                    </a:lnTo>
                    <a:lnTo>
                      <a:pt x="2706" y="11366"/>
                    </a:lnTo>
                    <a:lnTo>
                      <a:pt x="2706" y="11799"/>
                    </a:lnTo>
                    <a:lnTo>
                      <a:pt x="2922" y="11799"/>
                    </a:lnTo>
                    <a:lnTo>
                      <a:pt x="2922" y="12123"/>
                    </a:lnTo>
                    <a:lnTo>
                      <a:pt x="3139" y="12123"/>
                    </a:lnTo>
                    <a:lnTo>
                      <a:pt x="3139" y="12665"/>
                    </a:lnTo>
                    <a:lnTo>
                      <a:pt x="3247" y="12665"/>
                    </a:lnTo>
                    <a:lnTo>
                      <a:pt x="3247" y="12989"/>
                    </a:lnTo>
                    <a:lnTo>
                      <a:pt x="3464" y="12989"/>
                    </a:lnTo>
                    <a:lnTo>
                      <a:pt x="3464" y="13206"/>
                    </a:lnTo>
                    <a:lnTo>
                      <a:pt x="3680" y="13206"/>
                    </a:lnTo>
                    <a:lnTo>
                      <a:pt x="3680" y="13531"/>
                    </a:lnTo>
                    <a:lnTo>
                      <a:pt x="3788" y="13531"/>
                    </a:lnTo>
                    <a:lnTo>
                      <a:pt x="3788" y="13747"/>
                    </a:lnTo>
                    <a:lnTo>
                      <a:pt x="4005" y="13747"/>
                    </a:lnTo>
                    <a:lnTo>
                      <a:pt x="4005" y="14072"/>
                    </a:lnTo>
                    <a:lnTo>
                      <a:pt x="4221" y="14072"/>
                    </a:lnTo>
                    <a:lnTo>
                      <a:pt x="4221" y="14505"/>
                    </a:lnTo>
                    <a:lnTo>
                      <a:pt x="4330" y="14505"/>
                    </a:lnTo>
                    <a:lnTo>
                      <a:pt x="4330" y="14613"/>
                    </a:lnTo>
                    <a:lnTo>
                      <a:pt x="4546" y="14613"/>
                    </a:lnTo>
                    <a:lnTo>
                      <a:pt x="4546" y="15046"/>
                    </a:lnTo>
                    <a:lnTo>
                      <a:pt x="4763" y="15046"/>
                    </a:lnTo>
                    <a:lnTo>
                      <a:pt x="4763" y="15154"/>
                    </a:lnTo>
                    <a:lnTo>
                      <a:pt x="4871" y="15154"/>
                    </a:lnTo>
                    <a:lnTo>
                      <a:pt x="4871" y="15587"/>
                    </a:lnTo>
                    <a:lnTo>
                      <a:pt x="5087" y="15587"/>
                    </a:lnTo>
                    <a:lnTo>
                      <a:pt x="5087" y="15695"/>
                    </a:lnTo>
                    <a:lnTo>
                      <a:pt x="5304" y="15695"/>
                    </a:lnTo>
                    <a:lnTo>
                      <a:pt x="5304" y="15912"/>
                    </a:lnTo>
                    <a:lnTo>
                      <a:pt x="5412" y="15912"/>
                    </a:lnTo>
                    <a:lnTo>
                      <a:pt x="5412" y="16237"/>
                    </a:lnTo>
                    <a:lnTo>
                      <a:pt x="5628" y="16237"/>
                    </a:lnTo>
                    <a:lnTo>
                      <a:pt x="5628" y="16453"/>
                    </a:lnTo>
                    <a:lnTo>
                      <a:pt x="5845" y="16453"/>
                    </a:lnTo>
                    <a:lnTo>
                      <a:pt x="5845" y="16670"/>
                    </a:lnTo>
                    <a:lnTo>
                      <a:pt x="5953" y="16670"/>
                    </a:lnTo>
                    <a:lnTo>
                      <a:pt x="5953" y="16994"/>
                    </a:lnTo>
                    <a:lnTo>
                      <a:pt x="6170" y="16994"/>
                    </a:lnTo>
                    <a:lnTo>
                      <a:pt x="6170" y="17211"/>
                    </a:lnTo>
                    <a:lnTo>
                      <a:pt x="6386" y="17211"/>
                    </a:lnTo>
                    <a:lnTo>
                      <a:pt x="6386" y="17319"/>
                    </a:lnTo>
                    <a:lnTo>
                      <a:pt x="6494" y="17319"/>
                    </a:lnTo>
                    <a:lnTo>
                      <a:pt x="6494" y="17535"/>
                    </a:lnTo>
                    <a:lnTo>
                      <a:pt x="6711" y="17535"/>
                    </a:lnTo>
                    <a:lnTo>
                      <a:pt x="6711" y="17752"/>
                    </a:lnTo>
                    <a:lnTo>
                      <a:pt x="6927" y="17752"/>
                    </a:lnTo>
                    <a:lnTo>
                      <a:pt x="6927" y="17860"/>
                    </a:lnTo>
                    <a:lnTo>
                      <a:pt x="7036" y="17860"/>
                    </a:lnTo>
                    <a:lnTo>
                      <a:pt x="7036" y="18293"/>
                    </a:lnTo>
                    <a:lnTo>
                      <a:pt x="7252" y="18293"/>
                    </a:lnTo>
                    <a:lnTo>
                      <a:pt x="7252" y="18401"/>
                    </a:lnTo>
                    <a:lnTo>
                      <a:pt x="7469" y="18401"/>
                    </a:lnTo>
                    <a:lnTo>
                      <a:pt x="7469" y="18618"/>
                    </a:lnTo>
                    <a:lnTo>
                      <a:pt x="7577" y="18618"/>
                    </a:lnTo>
                    <a:lnTo>
                      <a:pt x="7577" y="18834"/>
                    </a:lnTo>
                    <a:lnTo>
                      <a:pt x="7793" y="18834"/>
                    </a:lnTo>
                    <a:lnTo>
                      <a:pt x="7793" y="18943"/>
                    </a:lnTo>
                    <a:lnTo>
                      <a:pt x="8010" y="18943"/>
                    </a:lnTo>
                    <a:lnTo>
                      <a:pt x="8010" y="19159"/>
                    </a:lnTo>
                    <a:lnTo>
                      <a:pt x="8118" y="19159"/>
                    </a:lnTo>
                    <a:lnTo>
                      <a:pt x="8118" y="19375"/>
                    </a:lnTo>
                    <a:lnTo>
                      <a:pt x="8334" y="19375"/>
                    </a:lnTo>
                    <a:lnTo>
                      <a:pt x="8334" y="19484"/>
                    </a:lnTo>
                    <a:lnTo>
                      <a:pt x="8551" y="19484"/>
                    </a:lnTo>
                    <a:lnTo>
                      <a:pt x="8551" y="19700"/>
                    </a:lnTo>
                    <a:lnTo>
                      <a:pt x="8876" y="19700"/>
                    </a:lnTo>
                    <a:lnTo>
                      <a:pt x="8876" y="19917"/>
                    </a:lnTo>
                    <a:lnTo>
                      <a:pt x="9092" y="19917"/>
                    </a:lnTo>
                    <a:lnTo>
                      <a:pt x="9092" y="20025"/>
                    </a:lnTo>
                    <a:lnTo>
                      <a:pt x="9200" y="20025"/>
                    </a:lnTo>
                    <a:lnTo>
                      <a:pt x="9200" y="20241"/>
                    </a:lnTo>
                    <a:lnTo>
                      <a:pt x="9417" y="20241"/>
                    </a:lnTo>
                    <a:lnTo>
                      <a:pt x="9417" y="20458"/>
                    </a:lnTo>
                    <a:lnTo>
                      <a:pt x="9633" y="20458"/>
                    </a:lnTo>
                    <a:lnTo>
                      <a:pt x="9633" y="20566"/>
                    </a:lnTo>
                    <a:lnTo>
                      <a:pt x="9742" y="20566"/>
                    </a:lnTo>
                    <a:lnTo>
                      <a:pt x="9742" y="20783"/>
                    </a:lnTo>
                    <a:lnTo>
                      <a:pt x="9958" y="20783"/>
                    </a:lnTo>
                    <a:lnTo>
                      <a:pt x="9958" y="20999"/>
                    </a:lnTo>
                    <a:lnTo>
                      <a:pt x="10283" y="20999"/>
                    </a:lnTo>
                    <a:lnTo>
                      <a:pt x="10283" y="21107"/>
                    </a:lnTo>
                    <a:lnTo>
                      <a:pt x="10499" y="21107"/>
                    </a:lnTo>
                    <a:lnTo>
                      <a:pt x="10499" y="21324"/>
                    </a:lnTo>
                    <a:lnTo>
                      <a:pt x="10716" y="21324"/>
                    </a:lnTo>
                    <a:lnTo>
                      <a:pt x="10716" y="21540"/>
                    </a:lnTo>
                    <a:lnTo>
                      <a:pt x="11040" y="21540"/>
                    </a:lnTo>
                    <a:lnTo>
                      <a:pt x="11040" y="21648"/>
                    </a:lnTo>
                    <a:lnTo>
                      <a:pt x="11257" y="21648"/>
                    </a:lnTo>
                    <a:lnTo>
                      <a:pt x="11257" y="21865"/>
                    </a:lnTo>
                    <a:lnTo>
                      <a:pt x="11365" y="21865"/>
                    </a:lnTo>
                    <a:lnTo>
                      <a:pt x="11365" y="22081"/>
                    </a:lnTo>
                    <a:lnTo>
                      <a:pt x="11798" y="22081"/>
                    </a:lnTo>
                    <a:lnTo>
                      <a:pt x="11798" y="22190"/>
                    </a:lnTo>
                    <a:lnTo>
                      <a:pt x="11906" y="22190"/>
                    </a:lnTo>
                    <a:lnTo>
                      <a:pt x="11906" y="22406"/>
                    </a:lnTo>
                    <a:lnTo>
                      <a:pt x="12339" y="22406"/>
                    </a:lnTo>
                    <a:lnTo>
                      <a:pt x="12339" y="22623"/>
                    </a:lnTo>
                    <a:lnTo>
                      <a:pt x="12664" y="22623"/>
                    </a:lnTo>
                    <a:lnTo>
                      <a:pt x="12664" y="22731"/>
                    </a:lnTo>
                    <a:lnTo>
                      <a:pt x="12880" y="22731"/>
                    </a:lnTo>
                    <a:lnTo>
                      <a:pt x="12880" y="22947"/>
                    </a:lnTo>
                    <a:lnTo>
                      <a:pt x="13205" y="22947"/>
                    </a:lnTo>
                    <a:lnTo>
                      <a:pt x="13205" y="23164"/>
                    </a:lnTo>
                    <a:lnTo>
                      <a:pt x="13422" y="23164"/>
                    </a:lnTo>
                    <a:lnTo>
                      <a:pt x="13422" y="23272"/>
                    </a:lnTo>
                    <a:lnTo>
                      <a:pt x="13746" y="23272"/>
                    </a:lnTo>
                    <a:lnTo>
                      <a:pt x="13746" y="23489"/>
                    </a:lnTo>
                    <a:lnTo>
                      <a:pt x="14071" y="23489"/>
                    </a:lnTo>
                    <a:lnTo>
                      <a:pt x="14071" y="23705"/>
                    </a:lnTo>
                    <a:lnTo>
                      <a:pt x="14504" y="23705"/>
                    </a:lnTo>
                    <a:lnTo>
                      <a:pt x="14504" y="23813"/>
                    </a:lnTo>
                    <a:lnTo>
                      <a:pt x="14829" y="23813"/>
                    </a:lnTo>
                    <a:lnTo>
                      <a:pt x="14829" y="24030"/>
                    </a:lnTo>
                    <a:lnTo>
                      <a:pt x="15153" y="24030"/>
                    </a:lnTo>
                    <a:lnTo>
                      <a:pt x="15153" y="24246"/>
                    </a:lnTo>
                    <a:lnTo>
                      <a:pt x="15586" y="24246"/>
                    </a:lnTo>
                    <a:lnTo>
                      <a:pt x="15586" y="24354"/>
                    </a:lnTo>
                    <a:lnTo>
                      <a:pt x="15911" y="24354"/>
                    </a:lnTo>
                    <a:lnTo>
                      <a:pt x="15911" y="24571"/>
                    </a:lnTo>
                    <a:lnTo>
                      <a:pt x="16236" y="24571"/>
                    </a:lnTo>
                    <a:lnTo>
                      <a:pt x="16236" y="24787"/>
                    </a:lnTo>
                    <a:lnTo>
                      <a:pt x="16777" y="24787"/>
                    </a:lnTo>
                    <a:lnTo>
                      <a:pt x="16777" y="24896"/>
                    </a:lnTo>
                    <a:lnTo>
                      <a:pt x="17318" y="24896"/>
                    </a:lnTo>
                    <a:lnTo>
                      <a:pt x="17318" y="25112"/>
                    </a:lnTo>
                    <a:lnTo>
                      <a:pt x="17751" y="25112"/>
                    </a:lnTo>
                    <a:lnTo>
                      <a:pt x="17751" y="25329"/>
                    </a:lnTo>
                    <a:lnTo>
                      <a:pt x="18292" y="25329"/>
                    </a:lnTo>
                    <a:lnTo>
                      <a:pt x="18292" y="25437"/>
                    </a:lnTo>
                    <a:lnTo>
                      <a:pt x="18834" y="25437"/>
                    </a:lnTo>
                    <a:lnTo>
                      <a:pt x="18834" y="25653"/>
                    </a:lnTo>
                    <a:lnTo>
                      <a:pt x="19483" y="25653"/>
                    </a:lnTo>
                    <a:lnTo>
                      <a:pt x="19483" y="25870"/>
                    </a:lnTo>
                    <a:lnTo>
                      <a:pt x="20241" y="25870"/>
                    </a:lnTo>
                    <a:lnTo>
                      <a:pt x="20241" y="25978"/>
                    </a:lnTo>
                    <a:lnTo>
                      <a:pt x="20998" y="25978"/>
                    </a:lnTo>
                    <a:lnTo>
                      <a:pt x="20998" y="26195"/>
                    </a:lnTo>
                    <a:lnTo>
                      <a:pt x="21864" y="26195"/>
                    </a:lnTo>
                    <a:lnTo>
                      <a:pt x="21864" y="26303"/>
                    </a:lnTo>
                    <a:lnTo>
                      <a:pt x="22947" y="26303"/>
                    </a:lnTo>
                    <a:lnTo>
                      <a:pt x="22947" y="26519"/>
                    </a:lnTo>
                    <a:lnTo>
                      <a:pt x="24354" y="26519"/>
                    </a:lnTo>
                    <a:lnTo>
                      <a:pt x="24354" y="26736"/>
                    </a:lnTo>
                    <a:lnTo>
                      <a:pt x="26735" y="26736"/>
                    </a:lnTo>
                    <a:lnTo>
                      <a:pt x="26735" y="9959"/>
                    </a:lnTo>
                    <a:lnTo>
                      <a:pt x="26519" y="9959"/>
                    </a:lnTo>
                    <a:lnTo>
                      <a:pt x="26519" y="9201"/>
                    </a:lnTo>
                    <a:lnTo>
                      <a:pt x="26410" y="9201"/>
                    </a:lnTo>
                    <a:lnTo>
                      <a:pt x="26410" y="8552"/>
                    </a:lnTo>
                    <a:lnTo>
                      <a:pt x="26194" y="8552"/>
                    </a:lnTo>
                    <a:lnTo>
                      <a:pt x="26194" y="8010"/>
                    </a:lnTo>
                    <a:lnTo>
                      <a:pt x="25977" y="8010"/>
                    </a:lnTo>
                    <a:lnTo>
                      <a:pt x="25977" y="7469"/>
                    </a:lnTo>
                    <a:lnTo>
                      <a:pt x="25869" y="7469"/>
                    </a:lnTo>
                    <a:lnTo>
                      <a:pt x="25869" y="7036"/>
                    </a:lnTo>
                    <a:lnTo>
                      <a:pt x="25653" y="7036"/>
                    </a:lnTo>
                    <a:lnTo>
                      <a:pt x="25653" y="6712"/>
                    </a:lnTo>
                    <a:lnTo>
                      <a:pt x="25436" y="6712"/>
                    </a:lnTo>
                    <a:lnTo>
                      <a:pt x="25436" y="6387"/>
                    </a:lnTo>
                    <a:lnTo>
                      <a:pt x="25328" y="6387"/>
                    </a:lnTo>
                    <a:lnTo>
                      <a:pt x="25328" y="5954"/>
                    </a:lnTo>
                    <a:lnTo>
                      <a:pt x="25111" y="5954"/>
                    </a:lnTo>
                    <a:lnTo>
                      <a:pt x="25111" y="5629"/>
                    </a:lnTo>
                    <a:lnTo>
                      <a:pt x="24895" y="5629"/>
                    </a:lnTo>
                    <a:lnTo>
                      <a:pt x="24895" y="5413"/>
                    </a:lnTo>
                    <a:lnTo>
                      <a:pt x="24787" y="5413"/>
                    </a:lnTo>
                    <a:lnTo>
                      <a:pt x="24787" y="5088"/>
                    </a:lnTo>
                    <a:lnTo>
                      <a:pt x="24570" y="5088"/>
                    </a:lnTo>
                    <a:lnTo>
                      <a:pt x="24570" y="4872"/>
                    </a:lnTo>
                    <a:lnTo>
                      <a:pt x="24354" y="4872"/>
                    </a:lnTo>
                    <a:lnTo>
                      <a:pt x="24354" y="4763"/>
                    </a:lnTo>
                    <a:lnTo>
                      <a:pt x="24246" y="4763"/>
                    </a:lnTo>
                    <a:lnTo>
                      <a:pt x="24246" y="4547"/>
                    </a:lnTo>
                    <a:lnTo>
                      <a:pt x="24029" y="4547"/>
                    </a:lnTo>
                    <a:lnTo>
                      <a:pt x="24029" y="4222"/>
                    </a:lnTo>
                    <a:lnTo>
                      <a:pt x="23813" y="4222"/>
                    </a:lnTo>
                    <a:lnTo>
                      <a:pt x="23813" y="4006"/>
                    </a:lnTo>
                    <a:lnTo>
                      <a:pt x="23704" y="4006"/>
                    </a:lnTo>
                    <a:lnTo>
                      <a:pt x="23704" y="3789"/>
                    </a:lnTo>
                    <a:lnTo>
                      <a:pt x="23488" y="3789"/>
                    </a:lnTo>
                    <a:lnTo>
                      <a:pt x="23488" y="3681"/>
                    </a:lnTo>
                    <a:lnTo>
                      <a:pt x="23271" y="3681"/>
                    </a:lnTo>
                    <a:lnTo>
                      <a:pt x="23271" y="3464"/>
                    </a:lnTo>
                    <a:lnTo>
                      <a:pt x="23163" y="3464"/>
                    </a:lnTo>
                    <a:lnTo>
                      <a:pt x="23163" y="3248"/>
                    </a:lnTo>
                    <a:lnTo>
                      <a:pt x="22947" y="3248"/>
                    </a:lnTo>
                    <a:lnTo>
                      <a:pt x="22947" y="3140"/>
                    </a:lnTo>
                    <a:lnTo>
                      <a:pt x="22730" y="3140"/>
                    </a:lnTo>
                    <a:lnTo>
                      <a:pt x="22730" y="2923"/>
                    </a:lnTo>
                    <a:lnTo>
                      <a:pt x="22405" y="2923"/>
                    </a:lnTo>
                    <a:lnTo>
                      <a:pt x="22405" y="2707"/>
                    </a:lnTo>
                    <a:lnTo>
                      <a:pt x="22189" y="2707"/>
                    </a:lnTo>
                    <a:lnTo>
                      <a:pt x="22189" y="2598"/>
                    </a:lnTo>
                    <a:lnTo>
                      <a:pt x="22081" y="2598"/>
                    </a:lnTo>
                    <a:lnTo>
                      <a:pt x="22081" y="2382"/>
                    </a:lnTo>
                    <a:lnTo>
                      <a:pt x="21864" y="2382"/>
                    </a:lnTo>
                    <a:lnTo>
                      <a:pt x="21864" y="2166"/>
                    </a:lnTo>
                    <a:lnTo>
                      <a:pt x="21648" y="2166"/>
                    </a:lnTo>
                    <a:lnTo>
                      <a:pt x="21648" y="2057"/>
                    </a:lnTo>
                    <a:lnTo>
                      <a:pt x="21323" y="2057"/>
                    </a:lnTo>
                    <a:lnTo>
                      <a:pt x="21323" y="1841"/>
                    </a:lnTo>
                    <a:lnTo>
                      <a:pt x="20998" y="1841"/>
                    </a:lnTo>
                    <a:lnTo>
                      <a:pt x="20998" y="1624"/>
                    </a:lnTo>
                    <a:lnTo>
                      <a:pt x="20565" y="1624"/>
                    </a:lnTo>
                    <a:lnTo>
                      <a:pt x="20565" y="1516"/>
                    </a:lnTo>
                    <a:lnTo>
                      <a:pt x="20241" y="1516"/>
                    </a:lnTo>
                    <a:lnTo>
                      <a:pt x="20241" y="1300"/>
                    </a:lnTo>
                    <a:lnTo>
                      <a:pt x="20024" y="1300"/>
                    </a:lnTo>
                    <a:lnTo>
                      <a:pt x="20024" y="1083"/>
                    </a:lnTo>
                    <a:lnTo>
                      <a:pt x="19699" y="1083"/>
                    </a:lnTo>
                    <a:lnTo>
                      <a:pt x="19699" y="975"/>
                    </a:lnTo>
                    <a:lnTo>
                      <a:pt x="19158" y="975"/>
                    </a:lnTo>
                    <a:lnTo>
                      <a:pt x="19158" y="758"/>
                    </a:lnTo>
                    <a:lnTo>
                      <a:pt x="18617" y="758"/>
                    </a:lnTo>
                    <a:lnTo>
                      <a:pt x="18617" y="542"/>
                    </a:lnTo>
                    <a:lnTo>
                      <a:pt x="17859" y="542"/>
                    </a:lnTo>
                    <a:lnTo>
                      <a:pt x="17859" y="434"/>
                    </a:lnTo>
                    <a:lnTo>
                      <a:pt x="17318" y="434"/>
                    </a:lnTo>
                    <a:lnTo>
                      <a:pt x="17318" y="217"/>
                    </a:lnTo>
                    <a:lnTo>
                      <a:pt x="16128" y="217"/>
                    </a:lnTo>
                    <a:lnTo>
                      <a:pt x="16128" y="1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</p:grpSp>
        <p:grpSp>
          <p:nvGrpSpPr>
            <p:cNvPr id="7" name="Google Shape;1020;p30">
              <a:extLst>
                <a:ext uri="{FF2B5EF4-FFF2-40B4-BE49-F238E27FC236}">
                  <a16:creationId xmlns:a16="http://schemas.microsoft.com/office/drawing/2014/main" id="{F007D5F5-C89A-4955-A0CC-97450D07D4E0}"/>
                </a:ext>
              </a:extLst>
            </p:cNvPr>
            <p:cNvGrpSpPr/>
            <p:nvPr/>
          </p:nvGrpSpPr>
          <p:grpSpPr>
            <a:xfrm>
              <a:off x="16554229" y="8819735"/>
              <a:ext cx="4620603" cy="4575603"/>
              <a:chOff x="6207835" y="2926400"/>
              <a:chExt cx="1732726" cy="1715851"/>
            </a:xfrm>
          </p:grpSpPr>
          <p:sp>
            <p:nvSpPr>
              <p:cNvPr id="31" name="Google Shape;1021;p30">
                <a:extLst>
                  <a:ext uri="{FF2B5EF4-FFF2-40B4-BE49-F238E27FC236}">
                    <a16:creationId xmlns:a16="http://schemas.microsoft.com/office/drawing/2014/main" id="{08D222C4-B4DD-A162-2340-37ED3D07010E}"/>
                  </a:ext>
                </a:extLst>
              </p:cNvPr>
              <p:cNvSpPr/>
              <p:nvPr/>
            </p:nvSpPr>
            <p:spPr>
              <a:xfrm>
                <a:off x="6346609" y="3048281"/>
                <a:ext cx="1593952" cy="1593969"/>
              </a:xfrm>
              <a:custGeom>
                <a:avLst/>
                <a:gdLst/>
                <a:ahLst/>
                <a:cxnLst/>
                <a:rect l="l" t="t" r="r" b="b"/>
                <a:pathLst>
                  <a:path w="92003" h="92004" extrusionOk="0">
                    <a:moveTo>
                      <a:pt x="0" y="1"/>
                    </a:moveTo>
                    <a:lnTo>
                      <a:pt x="0" y="80097"/>
                    </a:lnTo>
                    <a:cubicBezTo>
                      <a:pt x="0" y="86700"/>
                      <a:pt x="5304" y="92003"/>
                      <a:pt x="11906" y="92003"/>
                    </a:cubicBezTo>
                    <a:lnTo>
                      <a:pt x="80097" y="92003"/>
                    </a:lnTo>
                    <a:cubicBezTo>
                      <a:pt x="86699" y="92003"/>
                      <a:pt x="92003" y="86700"/>
                      <a:pt x="92003" y="80097"/>
                    </a:cubicBezTo>
                    <a:lnTo>
                      <a:pt x="92003" y="11907"/>
                    </a:lnTo>
                    <a:cubicBezTo>
                      <a:pt x="92003" y="5412"/>
                      <a:pt x="86699" y="1"/>
                      <a:pt x="8009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3AA801"/>
                </a:solidFill>
              </a:ln>
              <a:effectLst>
                <a:outerShdw blurRad="71438" dist="28575" dir="5400000" algn="bl" rotWithShape="0">
                  <a:srgbClr val="000000">
                    <a:alpha val="29000"/>
                  </a:srgbClr>
                </a:outerShdw>
              </a:effectLst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2" name="Google Shape;1022;p30">
                <a:extLst>
                  <a:ext uri="{FF2B5EF4-FFF2-40B4-BE49-F238E27FC236}">
                    <a16:creationId xmlns:a16="http://schemas.microsoft.com/office/drawing/2014/main" id="{A7459597-06F9-A538-2C7F-3BC0574081F0}"/>
                  </a:ext>
                </a:extLst>
              </p:cNvPr>
              <p:cNvSpPr/>
              <p:nvPr/>
            </p:nvSpPr>
            <p:spPr>
              <a:xfrm>
                <a:off x="6477863" y="3179553"/>
                <a:ext cx="1331444" cy="1333297"/>
              </a:xfrm>
              <a:custGeom>
                <a:avLst/>
                <a:gdLst/>
                <a:ahLst/>
                <a:cxnLst/>
                <a:rect l="l" t="t" r="r" b="b"/>
                <a:pathLst>
                  <a:path w="76851" h="76958" extrusionOk="0">
                    <a:moveTo>
                      <a:pt x="66568" y="866"/>
                    </a:moveTo>
                    <a:cubicBezTo>
                      <a:pt x="71763" y="866"/>
                      <a:pt x="75984" y="5087"/>
                      <a:pt x="75984" y="10283"/>
                    </a:cubicBezTo>
                    <a:lnTo>
                      <a:pt x="75984" y="66567"/>
                    </a:lnTo>
                    <a:cubicBezTo>
                      <a:pt x="75984" y="71762"/>
                      <a:pt x="71763" y="75984"/>
                      <a:pt x="66568" y="75984"/>
                    </a:cubicBezTo>
                    <a:lnTo>
                      <a:pt x="10284" y="75984"/>
                    </a:lnTo>
                    <a:cubicBezTo>
                      <a:pt x="5088" y="75984"/>
                      <a:pt x="867" y="71762"/>
                      <a:pt x="867" y="66567"/>
                    </a:cubicBezTo>
                    <a:lnTo>
                      <a:pt x="867" y="866"/>
                    </a:lnTo>
                    <a:close/>
                    <a:moveTo>
                      <a:pt x="1" y="0"/>
                    </a:moveTo>
                    <a:lnTo>
                      <a:pt x="1" y="66567"/>
                    </a:lnTo>
                    <a:cubicBezTo>
                      <a:pt x="1" y="72304"/>
                      <a:pt x="4547" y="76958"/>
                      <a:pt x="10284" y="76958"/>
                    </a:cubicBezTo>
                    <a:lnTo>
                      <a:pt x="66568" y="76958"/>
                    </a:lnTo>
                    <a:cubicBezTo>
                      <a:pt x="72304" y="76958"/>
                      <a:pt x="76850" y="72304"/>
                      <a:pt x="76850" y="66567"/>
                    </a:cubicBezTo>
                    <a:lnTo>
                      <a:pt x="76850" y="10283"/>
                    </a:lnTo>
                    <a:cubicBezTo>
                      <a:pt x="76850" y="4654"/>
                      <a:pt x="72304" y="0"/>
                      <a:pt x="66568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3" name="Google Shape;1023;p30">
                <a:extLst>
                  <a:ext uri="{FF2B5EF4-FFF2-40B4-BE49-F238E27FC236}">
                    <a16:creationId xmlns:a16="http://schemas.microsoft.com/office/drawing/2014/main" id="{05033FFC-43BA-AE90-A9A8-9B660C438751}"/>
                  </a:ext>
                </a:extLst>
              </p:cNvPr>
              <p:cNvSpPr/>
              <p:nvPr/>
            </p:nvSpPr>
            <p:spPr>
              <a:xfrm>
                <a:off x="6207835" y="2926400"/>
                <a:ext cx="984510" cy="982639"/>
              </a:xfrm>
              <a:custGeom>
                <a:avLst/>
                <a:gdLst/>
                <a:ahLst/>
                <a:cxnLst/>
                <a:rect l="l" t="t" r="r" b="b"/>
                <a:pathLst>
                  <a:path w="56826" h="56718" extrusionOk="0">
                    <a:moveTo>
                      <a:pt x="40374" y="0"/>
                    </a:moveTo>
                    <a:cubicBezTo>
                      <a:pt x="38209" y="21107"/>
                      <a:pt x="21215" y="37884"/>
                      <a:pt x="0" y="39615"/>
                    </a:cubicBezTo>
                    <a:lnTo>
                      <a:pt x="0" y="52820"/>
                    </a:lnTo>
                    <a:cubicBezTo>
                      <a:pt x="0" y="54985"/>
                      <a:pt x="1732" y="56717"/>
                      <a:pt x="3897" y="56717"/>
                    </a:cubicBezTo>
                    <a:lnTo>
                      <a:pt x="4222" y="56717"/>
                    </a:lnTo>
                    <a:cubicBezTo>
                      <a:pt x="5521" y="56609"/>
                      <a:pt x="6711" y="56501"/>
                      <a:pt x="8010" y="56284"/>
                    </a:cubicBezTo>
                    <a:cubicBezTo>
                      <a:pt x="10608" y="55959"/>
                      <a:pt x="13097" y="55418"/>
                      <a:pt x="15587" y="54661"/>
                    </a:cubicBezTo>
                    <a:cubicBezTo>
                      <a:pt x="15912" y="54661"/>
                      <a:pt x="16128" y="54552"/>
                      <a:pt x="16453" y="54444"/>
                    </a:cubicBezTo>
                    <a:cubicBezTo>
                      <a:pt x="34962" y="48924"/>
                      <a:pt x="49466" y="34095"/>
                      <a:pt x="54769" y="15478"/>
                    </a:cubicBezTo>
                    <a:cubicBezTo>
                      <a:pt x="54769" y="15153"/>
                      <a:pt x="54877" y="14937"/>
                      <a:pt x="54986" y="14612"/>
                    </a:cubicBezTo>
                    <a:cubicBezTo>
                      <a:pt x="55635" y="12123"/>
                      <a:pt x="56068" y="9633"/>
                      <a:pt x="56393" y="7036"/>
                    </a:cubicBezTo>
                    <a:cubicBezTo>
                      <a:pt x="56501" y="6061"/>
                      <a:pt x="56609" y="5087"/>
                      <a:pt x="56718" y="4221"/>
                    </a:cubicBezTo>
                    <a:cubicBezTo>
                      <a:pt x="56826" y="1948"/>
                      <a:pt x="55094" y="0"/>
                      <a:pt x="5282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4" name="Google Shape;1024;p30">
                <a:extLst>
                  <a:ext uri="{FF2B5EF4-FFF2-40B4-BE49-F238E27FC236}">
                    <a16:creationId xmlns:a16="http://schemas.microsoft.com/office/drawing/2014/main" id="{30B306BC-8229-D1E1-F026-440033B44BDA}"/>
                  </a:ext>
                </a:extLst>
              </p:cNvPr>
              <p:cNvSpPr/>
              <p:nvPr/>
            </p:nvSpPr>
            <p:spPr>
              <a:xfrm>
                <a:off x="7477377" y="4179050"/>
                <a:ext cx="463184" cy="463201"/>
              </a:xfrm>
              <a:custGeom>
                <a:avLst/>
                <a:gdLst/>
                <a:ahLst/>
                <a:cxnLst/>
                <a:rect l="l" t="t" r="r" b="b"/>
                <a:pathLst>
                  <a:path w="26735" h="26736" extrusionOk="0">
                    <a:moveTo>
                      <a:pt x="25869" y="0"/>
                    </a:moveTo>
                    <a:lnTo>
                      <a:pt x="25869" y="217"/>
                    </a:lnTo>
                    <a:lnTo>
                      <a:pt x="23488" y="217"/>
                    </a:lnTo>
                    <a:lnTo>
                      <a:pt x="23488" y="433"/>
                    </a:lnTo>
                    <a:lnTo>
                      <a:pt x="22405" y="433"/>
                    </a:lnTo>
                    <a:lnTo>
                      <a:pt x="22405" y="542"/>
                    </a:lnTo>
                    <a:lnTo>
                      <a:pt x="21323" y="542"/>
                    </a:lnTo>
                    <a:lnTo>
                      <a:pt x="21323" y="758"/>
                    </a:lnTo>
                    <a:lnTo>
                      <a:pt x="20565" y="758"/>
                    </a:lnTo>
                    <a:lnTo>
                      <a:pt x="20565" y="975"/>
                    </a:lnTo>
                    <a:lnTo>
                      <a:pt x="19916" y="975"/>
                    </a:lnTo>
                    <a:lnTo>
                      <a:pt x="19916" y="1083"/>
                    </a:lnTo>
                    <a:lnTo>
                      <a:pt x="19158" y="1083"/>
                    </a:lnTo>
                    <a:lnTo>
                      <a:pt x="19158" y="1299"/>
                    </a:lnTo>
                    <a:lnTo>
                      <a:pt x="18617" y="1299"/>
                    </a:lnTo>
                    <a:lnTo>
                      <a:pt x="18617" y="1516"/>
                    </a:lnTo>
                    <a:lnTo>
                      <a:pt x="18076" y="1516"/>
                    </a:lnTo>
                    <a:lnTo>
                      <a:pt x="18076" y="1624"/>
                    </a:lnTo>
                    <a:lnTo>
                      <a:pt x="17535" y="1624"/>
                    </a:lnTo>
                    <a:lnTo>
                      <a:pt x="17535" y="1840"/>
                    </a:lnTo>
                    <a:lnTo>
                      <a:pt x="16994" y="1840"/>
                    </a:lnTo>
                    <a:lnTo>
                      <a:pt x="16994" y="2057"/>
                    </a:lnTo>
                    <a:lnTo>
                      <a:pt x="16669" y="2057"/>
                    </a:lnTo>
                    <a:lnTo>
                      <a:pt x="16669" y="2165"/>
                    </a:lnTo>
                    <a:lnTo>
                      <a:pt x="16128" y="2165"/>
                    </a:lnTo>
                    <a:lnTo>
                      <a:pt x="16128" y="2382"/>
                    </a:lnTo>
                    <a:lnTo>
                      <a:pt x="15695" y="2382"/>
                    </a:lnTo>
                    <a:lnTo>
                      <a:pt x="15695" y="2598"/>
                    </a:lnTo>
                    <a:lnTo>
                      <a:pt x="15370" y="2598"/>
                    </a:lnTo>
                    <a:lnTo>
                      <a:pt x="15370" y="2706"/>
                    </a:lnTo>
                    <a:lnTo>
                      <a:pt x="15045" y="2706"/>
                    </a:lnTo>
                    <a:lnTo>
                      <a:pt x="15045" y="2923"/>
                    </a:lnTo>
                    <a:lnTo>
                      <a:pt x="14612" y="2923"/>
                    </a:lnTo>
                    <a:lnTo>
                      <a:pt x="14612" y="3139"/>
                    </a:lnTo>
                    <a:lnTo>
                      <a:pt x="14288" y="3139"/>
                    </a:lnTo>
                    <a:lnTo>
                      <a:pt x="14288" y="3248"/>
                    </a:lnTo>
                    <a:lnTo>
                      <a:pt x="13963" y="3248"/>
                    </a:lnTo>
                    <a:lnTo>
                      <a:pt x="13963" y="3464"/>
                    </a:lnTo>
                    <a:lnTo>
                      <a:pt x="13530" y="3464"/>
                    </a:lnTo>
                    <a:lnTo>
                      <a:pt x="13530" y="3681"/>
                    </a:lnTo>
                    <a:lnTo>
                      <a:pt x="13422" y="3681"/>
                    </a:lnTo>
                    <a:lnTo>
                      <a:pt x="13422" y="3789"/>
                    </a:lnTo>
                    <a:lnTo>
                      <a:pt x="12989" y="3789"/>
                    </a:lnTo>
                    <a:lnTo>
                      <a:pt x="12989" y="4005"/>
                    </a:lnTo>
                    <a:lnTo>
                      <a:pt x="12664" y="4005"/>
                    </a:lnTo>
                    <a:lnTo>
                      <a:pt x="12664" y="4222"/>
                    </a:lnTo>
                    <a:lnTo>
                      <a:pt x="12447" y="4222"/>
                    </a:lnTo>
                    <a:lnTo>
                      <a:pt x="12447" y="4330"/>
                    </a:lnTo>
                    <a:lnTo>
                      <a:pt x="12123" y="4330"/>
                    </a:lnTo>
                    <a:lnTo>
                      <a:pt x="12123" y="4546"/>
                    </a:lnTo>
                    <a:lnTo>
                      <a:pt x="11798" y="4546"/>
                    </a:lnTo>
                    <a:lnTo>
                      <a:pt x="11798" y="4763"/>
                    </a:lnTo>
                    <a:lnTo>
                      <a:pt x="11582" y="4763"/>
                    </a:lnTo>
                    <a:lnTo>
                      <a:pt x="11582" y="4871"/>
                    </a:lnTo>
                    <a:lnTo>
                      <a:pt x="11365" y="4871"/>
                    </a:lnTo>
                    <a:lnTo>
                      <a:pt x="11365" y="5088"/>
                    </a:lnTo>
                    <a:lnTo>
                      <a:pt x="11040" y="5088"/>
                    </a:lnTo>
                    <a:lnTo>
                      <a:pt x="11040" y="5304"/>
                    </a:lnTo>
                    <a:lnTo>
                      <a:pt x="10824" y="5304"/>
                    </a:lnTo>
                    <a:lnTo>
                      <a:pt x="10824" y="5412"/>
                    </a:lnTo>
                    <a:lnTo>
                      <a:pt x="10716" y="5412"/>
                    </a:lnTo>
                    <a:lnTo>
                      <a:pt x="10716" y="5629"/>
                    </a:lnTo>
                    <a:lnTo>
                      <a:pt x="10283" y="5629"/>
                    </a:lnTo>
                    <a:lnTo>
                      <a:pt x="10283" y="5845"/>
                    </a:lnTo>
                    <a:lnTo>
                      <a:pt x="10174" y="5845"/>
                    </a:lnTo>
                    <a:lnTo>
                      <a:pt x="10174" y="5954"/>
                    </a:lnTo>
                    <a:lnTo>
                      <a:pt x="9958" y="5954"/>
                    </a:lnTo>
                    <a:lnTo>
                      <a:pt x="9958" y="6170"/>
                    </a:lnTo>
                    <a:lnTo>
                      <a:pt x="9633" y="6170"/>
                    </a:lnTo>
                    <a:lnTo>
                      <a:pt x="9633" y="6387"/>
                    </a:lnTo>
                    <a:lnTo>
                      <a:pt x="9417" y="6387"/>
                    </a:lnTo>
                    <a:lnTo>
                      <a:pt x="9417" y="6495"/>
                    </a:lnTo>
                    <a:lnTo>
                      <a:pt x="9200" y="6495"/>
                    </a:lnTo>
                    <a:lnTo>
                      <a:pt x="9200" y="6711"/>
                    </a:lnTo>
                    <a:lnTo>
                      <a:pt x="9092" y="6711"/>
                    </a:lnTo>
                    <a:lnTo>
                      <a:pt x="9092" y="6928"/>
                    </a:lnTo>
                    <a:lnTo>
                      <a:pt x="8876" y="6928"/>
                    </a:lnTo>
                    <a:lnTo>
                      <a:pt x="8876" y="7036"/>
                    </a:lnTo>
                    <a:lnTo>
                      <a:pt x="8659" y="7036"/>
                    </a:lnTo>
                    <a:lnTo>
                      <a:pt x="8659" y="7252"/>
                    </a:lnTo>
                    <a:lnTo>
                      <a:pt x="8551" y="7252"/>
                    </a:lnTo>
                    <a:lnTo>
                      <a:pt x="8551" y="7469"/>
                    </a:lnTo>
                    <a:lnTo>
                      <a:pt x="8334" y="7469"/>
                    </a:lnTo>
                    <a:lnTo>
                      <a:pt x="8334" y="7577"/>
                    </a:lnTo>
                    <a:lnTo>
                      <a:pt x="8118" y="7577"/>
                    </a:lnTo>
                    <a:lnTo>
                      <a:pt x="8118" y="7794"/>
                    </a:lnTo>
                    <a:lnTo>
                      <a:pt x="8010" y="7794"/>
                    </a:lnTo>
                    <a:lnTo>
                      <a:pt x="8010" y="8010"/>
                    </a:lnTo>
                    <a:lnTo>
                      <a:pt x="7793" y="8010"/>
                    </a:lnTo>
                    <a:lnTo>
                      <a:pt x="7793" y="8118"/>
                    </a:lnTo>
                    <a:lnTo>
                      <a:pt x="7577" y="8118"/>
                    </a:lnTo>
                    <a:lnTo>
                      <a:pt x="7577" y="8335"/>
                    </a:lnTo>
                    <a:lnTo>
                      <a:pt x="7469" y="8335"/>
                    </a:lnTo>
                    <a:lnTo>
                      <a:pt x="7469" y="8551"/>
                    </a:lnTo>
                    <a:lnTo>
                      <a:pt x="7252" y="8551"/>
                    </a:lnTo>
                    <a:lnTo>
                      <a:pt x="7252" y="8660"/>
                    </a:lnTo>
                    <a:lnTo>
                      <a:pt x="7036" y="8660"/>
                    </a:lnTo>
                    <a:lnTo>
                      <a:pt x="7036" y="8876"/>
                    </a:lnTo>
                    <a:lnTo>
                      <a:pt x="6927" y="8876"/>
                    </a:lnTo>
                    <a:lnTo>
                      <a:pt x="6927" y="9092"/>
                    </a:lnTo>
                    <a:lnTo>
                      <a:pt x="6711" y="9092"/>
                    </a:lnTo>
                    <a:lnTo>
                      <a:pt x="6711" y="9201"/>
                    </a:lnTo>
                    <a:lnTo>
                      <a:pt x="6494" y="9201"/>
                    </a:lnTo>
                    <a:lnTo>
                      <a:pt x="6494" y="9417"/>
                    </a:lnTo>
                    <a:lnTo>
                      <a:pt x="6386" y="9417"/>
                    </a:lnTo>
                    <a:lnTo>
                      <a:pt x="6386" y="9634"/>
                    </a:lnTo>
                    <a:lnTo>
                      <a:pt x="6170" y="9634"/>
                    </a:lnTo>
                    <a:lnTo>
                      <a:pt x="6170" y="9958"/>
                    </a:lnTo>
                    <a:lnTo>
                      <a:pt x="5953" y="9958"/>
                    </a:lnTo>
                    <a:lnTo>
                      <a:pt x="5953" y="10175"/>
                    </a:lnTo>
                    <a:lnTo>
                      <a:pt x="5845" y="10175"/>
                    </a:lnTo>
                    <a:lnTo>
                      <a:pt x="5845" y="10283"/>
                    </a:lnTo>
                    <a:lnTo>
                      <a:pt x="5628" y="10283"/>
                    </a:lnTo>
                    <a:lnTo>
                      <a:pt x="5628" y="10716"/>
                    </a:lnTo>
                    <a:lnTo>
                      <a:pt x="5412" y="10716"/>
                    </a:lnTo>
                    <a:lnTo>
                      <a:pt x="5412" y="10824"/>
                    </a:lnTo>
                    <a:lnTo>
                      <a:pt x="5304" y="10824"/>
                    </a:lnTo>
                    <a:lnTo>
                      <a:pt x="5304" y="11041"/>
                    </a:lnTo>
                    <a:lnTo>
                      <a:pt x="5087" y="11041"/>
                    </a:lnTo>
                    <a:lnTo>
                      <a:pt x="5087" y="11365"/>
                    </a:lnTo>
                    <a:lnTo>
                      <a:pt x="4871" y="11365"/>
                    </a:lnTo>
                    <a:lnTo>
                      <a:pt x="4871" y="11582"/>
                    </a:lnTo>
                    <a:lnTo>
                      <a:pt x="4763" y="11582"/>
                    </a:lnTo>
                    <a:lnTo>
                      <a:pt x="4763" y="11798"/>
                    </a:lnTo>
                    <a:lnTo>
                      <a:pt x="4546" y="11798"/>
                    </a:lnTo>
                    <a:lnTo>
                      <a:pt x="4546" y="12123"/>
                    </a:lnTo>
                    <a:lnTo>
                      <a:pt x="4330" y="12123"/>
                    </a:lnTo>
                    <a:lnTo>
                      <a:pt x="4330" y="12448"/>
                    </a:lnTo>
                    <a:lnTo>
                      <a:pt x="4221" y="12448"/>
                    </a:lnTo>
                    <a:lnTo>
                      <a:pt x="4221" y="12664"/>
                    </a:lnTo>
                    <a:lnTo>
                      <a:pt x="4005" y="12664"/>
                    </a:lnTo>
                    <a:lnTo>
                      <a:pt x="4005" y="12989"/>
                    </a:lnTo>
                    <a:lnTo>
                      <a:pt x="3788" y="12989"/>
                    </a:lnTo>
                    <a:lnTo>
                      <a:pt x="3788" y="13422"/>
                    </a:lnTo>
                    <a:lnTo>
                      <a:pt x="3680" y="13422"/>
                    </a:lnTo>
                    <a:lnTo>
                      <a:pt x="3680" y="13530"/>
                    </a:lnTo>
                    <a:lnTo>
                      <a:pt x="3464" y="13530"/>
                    </a:lnTo>
                    <a:lnTo>
                      <a:pt x="3464" y="13963"/>
                    </a:lnTo>
                    <a:lnTo>
                      <a:pt x="3247" y="13963"/>
                    </a:lnTo>
                    <a:lnTo>
                      <a:pt x="3247" y="14288"/>
                    </a:lnTo>
                    <a:lnTo>
                      <a:pt x="3139" y="14288"/>
                    </a:lnTo>
                    <a:lnTo>
                      <a:pt x="3139" y="14613"/>
                    </a:lnTo>
                    <a:lnTo>
                      <a:pt x="2922" y="14613"/>
                    </a:lnTo>
                    <a:lnTo>
                      <a:pt x="2922" y="15046"/>
                    </a:lnTo>
                    <a:lnTo>
                      <a:pt x="2706" y="15046"/>
                    </a:lnTo>
                    <a:lnTo>
                      <a:pt x="2706" y="15370"/>
                    </a:lnTo>
                    <a:lnTo>
                      <a:pt x="2598" y="15370"/>
                    </a:lnTo>
                    <a:lnTo>
                      <a:pt x="2598" y="15695"/>
                    </a:lnTo>
                    <a:lnTo>
                      <a:pt x="2381" y="15695"/>
                    </a:lnTo>
                    <a:lnTo>
                      <a:pt x="2381" y="16128"/>
                    </a:lnTo>
                    <a:lnTo>
                      <a:pt x="2165" y="16128"/>
                    </a:lnTo>
                    <a:lnTo>
                      <a:pt x="2165" y="16669"/>
                    </a:lnTo>
                    <a:lnTo>
                      <a:pt x="2057" y="16669"/>
                    </a:lnTo>
                    <a:lnTo>
                      <a:pt x="2057" y="16994"/>
                    </a:lnTo>
                    <a:lnTo>
                      <a:pt x="1840" y="16994"/>
                    </a:lnTo>
                    <a:lnTo>
                      <a:pt x="1840" y="17535"/>
                    </a:lnTo>
                    <a:lnTo>
                      <a:pt x="1624" y="17535"/>
                    </a:lnTo>
                    <a:lnTo>
                      <a:pt x="1624" y="18076"/>
                    </a:lnTo>
                    <a:lnTo>
                      <a:pt x="1515" y="18076"/>
                    </a:lnTo>
                    <a:lnTo>
                      <a:pt x="1515" y="18617"/>
                    </a:lnTo>
                    <a:lnTo>
                      <a:pt x="1299" y="18617"/>
                    </a:lnTo>
                    <a:lnTo>
                      <a:pt x="1299" y="19159"/>
                    </a:lnTo>
                    <a:lnTo>
                      <a:pt x="1082" y="19159"/>
                    </a:lnTo>
                    <a:lnTo>
                      <a:pt x="1082" y="19916"/>
                    </a:lnTo>
                    <a:lnTo>
                      <a:pt x="974" y="19916"/>
                    </a:lnTo>
                    <a:lnTo>
                      <a:pt x="974" y="20566"/>
                    </a:lnTo>
                    <a:lnTo>
                      <a:pt x="758" y="20566"/>
                    </a:lnTo>
                    <a:lnTo>
                      <a:pt x="758" y="21323"/>
                    </a:lnTo>
                    <a:lnTo>
                      <a:pt x="541" y="21323"/>
                    </a:lnTo>
                    <a:lnTo>
                      <a:pt x="541" y="22406"/>
                    </a:lnTo>
                    <a:lnTo>
                      <a:pt x="433" y="22406"/>
                    </a:lnTo>
                    <a:lnTo>
                      <a:pt x="433" y="23705"/>
                    </a:lnTo>
                    <a:lnTo>
                      <a:pt x="217" y="23705"/>
                    </a:lnTo>
                    <a:lnTo>
                      <a:pt x="217" y="25978"/>
                    </a:lnTo>
                    <a:lnTo>
                      <a:pt x="0" y="25978"/>
                    </a:lnTo>
                    <a:lnTo>
                      <a:pt x="0" y="26735"/>
                    </a:lnTo>
                    <a:lnTo>
                      <a:pt x="16777" y="26735"/>
                    </a:lnTo>
                    <a:lnTo>
                      <a:pt x="16777" y="26519"/>
                    </a:lnTo>
                    <a:lnTo>
                      <a:pt x="17751" y="26519"/>
                    </a:lnTo>
                    <a:lnTo>
                      <a:pt x="17751" y="26411"/>
                    </a:lnTo>
                    <a:lnTo>
                      <a:pt x="18292" y="26411"/>
                    </a:lnTo>
                    <a:lnTo>
                      <a:pt x="18292" y="26194"/>
                    </a:lnTo>
                    <a:lnTo>
                      <a:pt x="18834" y="26194"/>
                    </a:lnTo>
                    <a:lnTo>
                      <a:pt x="18834" y="25978"/>
                    </a:lnTo>
                    <a:lnTo>
                      <a:pt x="19483" y="25978"/>
                    </a:lnTo>
                    <a:lnTo>
                      <a:pt x="19483" y="25869"/>
                    </a:lnTo>
                    <a:lnTo>
                      <a:pt x="19916" y="25869"/>
                    </a:lnTo>
                    <a:lnTo>
                      <a:pt x="19916" y="25653"/>
                    </a:lnTo>
                    <a:lnTo>
                      <a:pt x="20024" y="25653"/>
                    </a:lnTo>
                    <a:lnTo>
                      <a:pt x="20024" y="25437"/>
                    </a:lnTo>
                    <a:lnTo>
                      <a:pt x="20457" y="25437"/>
                    </a:lnTo>
                    <a:lnTo>
                      <a:pt x="20457" y="25328"/>
                    </a:lnTo>
                    <a:lnTo>
                      <a:pt x="20782" y="25328"/>
                    </a:lnTo>
                    <a:lnTo>
                      <a:pt x="20782" y="25112"/>
                    </a:lnTo>
                    <a:lnTo>
                      <a:pt x="21107" y="25112"/>
                    </a:lnTo>
                    <a:lnTo>
                      <a:pt x="21107" y="24895"/>
                    </a:lnTo>
                    <a:lnTo>
                      <a:pt x="21540" y="24895"/>
                    </a:lnTo>
                    <a:lnTo>
                      <a:pt x="21540" y="24787"/>
                    </a:lnTo>
                    <a:lnTo>
                      <a:pt x="21648" y="24787"/>
                    </a:lnTo>
                    <a:lnTo>
                      <a:pt x="21648" y="24571"/>
                    </a:lnTo>
                    <a:lnTo>
                      <a:pt x="21864" y="24571"/>
                    </a:lnTo>
                    <a:lnTo>
                      <a:pt x="21864" y="24354"/>
                    </a:lnTo>
                    <a:lnTo>
                      <a:pt x="22189" y="24354"/>
                    </a:lnTo>
                    <a:lnTo>
                      <a:pt x="22189" y="24246"/>
                    </a:lnTo>
                    <a:lnTo>
                      <a:pt x="22405" y="24246"/>
                    </a:lnTo>
                    <a:lnTo>
                      <a:pt x="22405" y="24029"/>
                    </a:lnTo>
                    <a:lnTo>
                      <a:pt x="22622" y="24029"/>
                    </a:lnTo>
                    <a:lnTo>
                      <a:pt x="22622" y="23813"/>
                    </a:lnTo>
                    <a:lnTo>
                      <a:pt x="22730" y="23813"/>
                    </a:lnTo>
                    <a:lnTo>
                      <a:pt x="22730" y="23705"/>
                    </a:lnTo>
                    <a:lnTo>
                      <a:pt x="23163" y="23705"/>
                    </a:lnTo>
                    <a:lnTo>
                      <a:pt x="23163" y="23488"/>
                    </a:lnTo>
                    <a:lnTo>
                      <a:pt x="23271" y="23488"/>
                    </a:lnTo>
                    <a:lnTo>
                      <a:pt x="23271" y="23272"/>
                    </a:lnTo>
                    <a:lnTo>
                      <a:pt x="23488" y="23272"/>
                    </a:lnTo>
                    <a:lnTo>
                      <a:pt x="23488" y="23163"/>
                    </a:lnTo>
                    <a:lnTo>
                      <a:pt x="23704" y="23163"/>
                    </a:lnTo>
                    <a:lnTo>
                      <a:pt x="23704" y="22731"/>
                    </a:lnTo>
                    <a:lnTo>
                      <a:pt x="23813" y="22731"/>
                    </a:lnTo>
                    <a:lnTo>
                      <a:pt x="23813" y="22622"/>
                    </a:lnTo>
                    <a:lnTo>
                      <a:pt x="24029" y="22622"/>
                    </a:lnTo>
                    <a:lnTo>
                      <a:pt x="24029" y="22406"/>
                    </a:lnTo>
                    <a:lnTo>
                      <a:pt x="24246" y="22406"/>
                    </a:lnTo>
                    <a:lnTo>
                      <a:pt x="24246" y="22189"/>
                    </a:lnTo>
                    <a:lnTo>
                      <a:pt x="24354" y="22189"/>
                    </a:lnTo>
                    <a:lnTo>
                      <a:pt x="24354" y="21865"/>
                    </a:lnTo>
                    <a:lnTo>
                      <a:pt x="24570" y="21865"/>
                    </a:lnTo>
                    <a:lnTo>
                      <a:pt x="24570" y="21648"/>
                    </a:lnTo>
                    <a:lnTo>
                      <a:pt x="24787" y="21648"/>
                    </a:lnTo>
                    <a:lnTo>
                      <a:pt x="24787" y="21540"/>
                    </a:lnTo>
                    <a:lnTo>
                      <a:pt x="24895" y="21540"/>
                    </a:lnTo>
                    <a:lnTo>
                      <a:pt x="24895" y="21107"/>
                    </a:lnTo>
                    <a:lnTo>
                      <a:pt x="25111" y="21107"/>
                    </a:lnTo>
                    <a:lnTo>
                      <a:pt x="25111" y="20782"/>
                    </a:lnTo>
                    <a:lnTo>
                      <a:pt x="25328" y="20782"/>
                    </a:lnTo>
                    <a:lnTo>
                      <a:pt x="25328" y="20458"/>
                    </a:lnTo>
                    <a:lnTo>
                      <a:pt x="25436" y="20458"/>
                    </a:lnTo>
                    <a:lnTo>
                      <a:pt x="25436" y="20241"/>
                    </a:lnTo>
                    <a:lnTo>
                      <a:pt x="25653" y="20241"/>
                    </a:lnTo>
                    <a:lnTo>
                      <a:pt x="25653" y="19916"/>
                    </a:lnTo>
                    <a:lnTo>
                      <a:pt x="25869" y="19916"/>
                    </a:lnTo>
                    <a:lnTo>
                      <a:pt x="25869" y="19483"/>
                    </a:lnTo>
                    <a:lnTo>
                      <a:pt x="25977" y="19483"/>
                    </a:lnTo>
                    <a:lnTo>
                      <a:pt x="25977" y="18834"/>
                    </a:lnTo>
                    <a:lnTo>
                      <a:pt x="26194" y="18834"/>
                    </a:lnTo>
                    <a:lnTo>
                      <a:pt x="26194" y="18293"/>
                    </a:lnTo>
                    <a:lnTo>
                      <a:pt x="26410" y="18293"/>
                    </a:lnTo>
                    <a:lnTo>
                      <a:pt x="26410" y="17752"/>
                    </a:lnTo>
                    <a:lnTo>
                      <a:pt x="26519" y="17752"/>
                    </a:lnTo>
                    <a:lnTo>
                      <a:pt x="26519" y="16994"/>
                    </a:lnTo>
                    <a:lnTo>
                      <a:pt x="26735" y="16994"/>
                    </a:lnTo>
                    <a:lnTo>
                      <a:pt x="26735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</p:grpSp>
        <p:grpSp>
          <p:nvGrpSpPr>
            <p:cNvPr id="8" name="Google Shape;1025;p30">
              <a:extLst>
                <a:ext uri="{FF2B5EF4-FFF2-40B4-BE49-F238E27FC236}">
                  <a16:creationId xmlns:a16="http://schemas.microsoft.com/office/drawing/2014/main" id="{2464F155-CD1B-38A1-4ACE-9780F5BCD063}"/>
                </a:ext>
              </a:extLst>
            </p:cNvPr>
            <p:cNvGrpSpPr/>
            <p:nvPr/>
          </p:nvGrpSpPr>
          <p:grpSpPr>
            <a:xfrm>
              <a:off x="11598632" y="8819735"/>
              <a:ext cx="4615611" cy="4575603"/>
              <a:chOff x="4349487" y="2926400"/>
              <a:chExt cx="1730854" cy="1715851"/>
            </a:xfrm>
          </p:grpSpPr>
          <p:sp>
            <p:nvSpPr>
              <p:cNvPr id="27" name="Google Shape;1026;p30">
                <a:extLst>
                  <a:ext uri="{FF2B5EF4-FFF2-40B4-BE49-F238E27FC236}">
                    <a16:creationId xmlns:a16="http://schemas.microsoft.com/office/drawing/2014/main" id="{2B7C10A5-2564-6AB1-160F-A68715A3354B}"/>
                  </a:ext>
                </a:extLst>
              </p:cNvPr>
              <p:cNvSpPr/>
              <p:nvPr/>
            </p:nvSpPr>
            <p:spPr>
              <a:xfrm>
                <a:off x="4349487" y="3048281"/>
                <a:ext cx="1593952" cy="1593969"/>
              </a:xfrm>
              <a:custGeom>
                <a:avLst/>
                <a:gdLst/>
                <a:ahLst/>
                <a:cxnLst/>
                <a:rect l="l" t="t" r="r" b="b"/>
                <a:pathLst>
                  <a:path w="92003" h="92004" extrusionOk="0">
                    <a:moveTo>
                      <a:pt x="11906" y="1"/>
                    </a:moveTo>
                    <a:cubicBezTo>
                      <a:pt x="5304" y="1"/>
                      <a:pt x="0" y="5412"/>
                      <a:pt x="0" y="11907"/>
                    </a:cubicBezTo>
                    <a:lnTo>
                      <a:pt x="0" y="80097"/>
                    </a:lnTo>
                    <a:cubicBezTo>
                      <a:pt x="0" y="86700"/>
                      <a:pt x="5304" y="92003"/>
                      <a:pt x="11906" y="92003"/>
                    </a:cubicBezTo>
                    <a:lnTo>
                      <a:pt x="80097" y="92003"/>
                    </a:lnTo>
                    <a:cubicBezTo>
                      <a:pt x="86699" y="92003"/>
                      <a:pt x="92003" y="86700"/>
                      <a:pt x="92003" y="80097"/>
                    </a:cubicBezTo>
                    <a:lnTo>
                      <a:pt x="9200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FFC000"/>
                </a:solidFill>
              </a:ln>
              <a:effectLst>
                <a:outerShdw blurRad="71438" dist="28575" dir="5400000" algn="bl" rotWithShape="0">
                  <a:srgbClr val="000000">
                    <a:alpha val="29000"/>
                  </a:srgbClr>
                </a:outerShdw>
              </a:effectLst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8" name="Google Shape;1027;p30">
                <a:extLst>
                  <a:ext uri="{FF2B5EF4-FFF2-40B4-BE49-F238E27FC236}">
                    <a16:creationId xmlns:a16="http://schemas.microsoft.com/office/drawing/2014/main" id="{A65E686D-FFD4-E501-D5B8-16A81BDBF001}"/>
                  </a:ext>
                </a:extLst>
              </p:cNvPr>
              <p:cNvSpPr/>
              <p:nvPr/>
            </p:nvSpPr>
            <p:spPr>
              <a:xfrm>
                <a:off x="4480741" y="3179553"/>
                <a:ext cx="1331444" cy="1333297"/>
              </a:xfrm>
              <a:custGeom>
                <a:avLst/>
                <a:gdLst/>
                <a:ahLst/>
                <a:cxnLst/>
                <a:rect l="l" t="t" r="r" b="b"/>
                <a:pathLst>
                  <a:path w="76851" h="76958" extrusionOk="0">
                    <a:moveTo>
                      <a:pt x="75984" y="866"/>
                    </a:moveTo>
                    <a:lnTo>
                      <a:pt x="75984" y="66567"/>
                    </a:lnTo>
                    <a:cubicBezTo>
                      <a:pt x="75984" y="71762"/>
                      <a:pt x="71763" y="75984"/>
                      <a:pt x="66567" y="75984"/>
                    </a:cubicBezTo>
                    <a:lnTo>
                      <a:pt x="10283" y="75984"/>
                    </a:lnTo>
                    <a:cubicBezTo>
                      <a:pt x="5088" y="75984"/>
                      <a:pt x="867" y="71762"/>
                      <a:pt x="867" y="66567"/>
                    </a:cubicBezTo>
                    <a:lnTo>
                      <a:pt x="867" y="10283"/>
                    </a:lnTo>
                    <a:cubicBezTo>
                      <a:pt x="867" y="5087"/>
                      <a:pt x="5088" y="866"/>
                      <a:pt x="10283" y="866"/>
                    </a:cubicBezTo>
                    <a:close/>
                    <a:moveTo>
                      <a:pt x="10283" y="0"/>
                    </a:moveTo>
                    <a:cubicBezTo>
                      <a:pt x="4547" y="0"/>
                      <a:pt x="1" y="4654"/>
                      <a:pt x="1" y="10283"/>
                    </a:cubicBezTo>
                    <a:lnTo>
                      <a:pt x="1" y="66567"/>
                    </a:lnTo>
                    <a:cubicBezTo>
                      <a:pt x="1" y="72304"/>
                      <a:pt x="4547" y="76958"/>
                      <a:pt x="10283" y="76958"/>
                    </a:cubicBezTo>
                    <a:lnTo>
                      <a:pt x="66567" y="76958"/>
                    </a:lnTo>
                    <a:cubicBezTo>
                      <a:pt x="72304" y="76958"/>
                      <a:pt x="76850" y="72304"/>
                      <a:pt x="76850" y="66567"/>
                    </a:cubicBezTo>
                    <a:lnTo>
                      <a:pt x="76850" y="0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9" name="Google Shape;1028;p30">
                <a:extLst>
                  <a:ext uri="{FF2B5EF4-FFF2-40B4-BE49-F238E27FC236}">
                    <a16:creationId xmlns:a16="http://schemas.microsoft.com/office/drawing/2014/main" id="{0A87F230-ED7E-594D-0078-F8C402970F95}"/>
                  </a:ext>
                </a:extLst>
              </p:cNvPr>
              <p:cNvSpPr/>
              <p:nvPr/>
            </p:nvSpPr>
            <p:spPr>
              <a:xfrm>
                <a:off x="4349487" y="4182792"/>
                <a:ext cx="459442" cy="459459"/>
              </a:xfrm>
              <a:custGeom>
                <a:avLst/>
                <a:gdLst/>
                <a:ahLst/>
                <a:cxnLst/>
                <a:rect l="l" t="t" r="r" b="b"/>
                <a:pathLst>
                  <a:path w="26519" h="26520" extrusionOk="0">
                    <a:moveTo>
                      <a:pt x="0" y="1"/>
                    </a:moveTo>
                    <a:lnTo>
                      <a:pt x="0" y="14613"/>
                    </a:lnTo>
                    <a:cubicBezTo>
                      <a:pt x="0" y="21216"/>
                      <a:pt x="5304" y="26519"/>
                      <a:pt x="11906" y="26519"/>
                    </a:cubicBezTo>
                    <a:lnTo>
                      <a:pt x="26518" y="26519"/>
                    </a:lnTo>
                    <a:cubicBezTo>
                      <a:pt x="26518" y="11907"/>
                      <a:pt x="14612" y="1"/>
                      <a:pt x="0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30" name="Google Shape;1029;p30">
                <a:extLst>
                  <a:ext uri="{FF2B5EF4-FFF2-40B4-BE49-F238E27FC236}">
                    <a16:creationId xmlns:a16="http://schemas.microsoft.com/office/drawing/2014/main" id="{34311D0B-D79D-D69B-D7C4-735869C531E2}"/>
                  </a:ext>
                </a:extLst>
              </p:cNvPr>
              <p:cNvSpPr/>
              <p:nvPr/>
            </p:nvSpPr>
            <p:spPr>
              <a:xfrm>
                <a:off x="5095813" y="2926400"/>
                <a:ext cx="984528" cy="982639"/>
              </a:xfrm>
              <a:custGeom>
                <a:avLst/>
                <a:gdLst/>
                <a:ahLst/>
                <a:cxnLst/>
                <a:rect l="l" t="t" r="r" b="b"/>
                <a:pathLst>
                  <a:path w="56827" h="56718" extrusionOk="0">
                    <a:moveTo>
                      <a:pt x="4006" y="0"/>
                    </a:moveTo>
                    <a:cubicBezTo>
                      <a:pt x="1733" y="0"/>
                      <a:pt x="1" y="1948"/>
                      <a:pt x="109" y="4221"/>
                    </a:cubicBezTo>
                    <a:cubicBezTo>
                      <a:pt x="217" y="5087"/>
                      <a:pt x="326" y="6061"/>
                      <a:pt x="434" y="7036"/>
                    </a:cubicBezTo>
                    <a:cubicBezTo>
                      <a:pt x="759" y="9633"/>
                      <a:pt x="1192" y="12123"/>
                      <a:pt x="1841" y="14612"/>
                    </a:cubicBezTo>
                    <a:cubicBezTo>
                      <a:pt x="1949" y="14937"/>
                      <a:pt x="2058" y="15153"/>
                      <a:pt x="2166" y="15478"/>
                    </a:cubicBezTo>
                    <a:cubicBezTo>
                      <a:pt x="7361" y="34203"/>
                      <a:pt x="21973" y="48924"/>
                      <a:pt x="40482" y="54444"/>
                    </a:cubicBezTo>
                    <a:cubicBezTo>
                      <a:pt x="40807" y="54552"/>
                      <a:pt x="41132" y="54661"/>
                      <a:pt x="41348" y="54769"/>
                    </a:cubicBezTo>
                    <a:cubicBezTo>
                      <a:pt x="43838" y="55418"/>
                      <a:pt x="46327" y="55959"/>
                      <a:pt x="48925" y="56284"/>
                    </a:cubicBezTo>
                    <a:cubicBezTo>
                      <a:pt x="50115" y="56501"/>
                      <a:pt x="51414" y="56609"/>
                      <a:pt x="52713" y="56717"/>
                    </a:cubicBezTo>
                    <a:lnTo>
                      <a:pt x="52930" y="56717"/>
                    </a:lnTo>
                    <a:cubicBezTo>
                      <a:pt x="55094" y="56717"/>
                      <a:pt x="56826" y="54985"/>
                      <a:pt x="56826" y="52820"/>
                    </a:cubicBezTo>
                    <a:lnTo>
                      <a:pt x="56826" y="39507"/>
                    </a:lnTo>
                    <a:cubicBezTo>
                      <a:pt x="35720" y="37775"/>
                      <a:pt x="18726" y="21107"/>
                      <a:pt x="1667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</p:grpSp>
        <p:grpSp>
          <p:nvGrpSpPr>
            <p:cNvPr id="9" name="Google Shape;1030;p30">
              <a:extLst>
                <a:ext uri="{FF2B5EF4-FFF2-40B4-BE49-F238E27FC236}">
                  <a16:creationId xmlns:a16="http://schemas.microsoft.com/office/drawing/2014/main" id="{B85751AB-112C-12F7-49EB-22239D31B240}"/>
                </a:ext>
              </a:extLst>
            </p:cNvPr>
            <p:cNvGrpSpPr/>
            <p:nvPr/>
          </p:nvGrpSpPr>
          <p:grpSpPr>
            <a:xfrm>
              <a:off x="11598632" y="3874116"/>
              <a:ext cx="4615611" cy="4630579"/>
              <a:chOff x="4349487" y="1071793"/>
              <a:chExt cx="1730854" cy="1736467"/>
            </a:xfrm>
          </p:grpSpPr>
          <p:sp>
            <p:nvSpPr>
              <p:cNvPr id="23" name="Google Shape;1031;p30">
                <a:extLst>
                  <a:ext uri="{FF2B5EF4-FFF2-40B4-BE49-F238E27FC236}">
                    <a16:creationId xmlns:a16="http://schemas.microsoft.com/office/drawing/2014/main" id="{B182E0E5-7611-B275-FEE4-DAF922FB2E5E}"/>
                  </a:ext>
                </a:extLst>
              </p:cNvPr>
              <p:cNvSpPr/>
              <p:nvPr/>
            </p:nvSpPr>
            <p:spPr>
              <a:xfrm>
                <a:off x="4349487" y="1071793"/>
                <a:ext cx="1593952" cy="1593952"/>
              </a:xfrm>
              <a:custGeom>
                <a:avLst/>
                <a:gdLst/>
                <a:ahLst/>
                <a:cxnLst/>
                <a:rect l="l" t="t" r="r" b="b"/>
                <a:pathLst>
                  <a:path w="92003" h="92003" extrusionOk="0">
                    <a:moveTo>
                      <a:pt x="11906" y="0"/>
                    </a:moveTo>
                    <a:cubicBezTo>
                      <a:pt x="5304" y="0"/>
                      <a:pt x="0" y="5304"/>
                      <a:pt x="0" y="11906"/>
                    </a:cubicBezTo>
                    <a:lnTo>
                      <a:pt x="0" y="80097"/>
                    </a:lnTo>
                    <a:cubicBezTo>
                      <a:pt x="0" y="86699"/>
                      <a:pt x="5304" y="92003"/>
                      <a:pt x="11906" y="92003"/>
                    </a:cubicBezTo>
                    <a:lnTo>
                      <a:pt x="92003" y="92003"/>
                    </a:lnTo>
                    <a:lnTo>
                      <a:pt x="92003" y="11906"/>
                    </a:lnTo>
                    <a:cubicBezTo>
                      <a:pt x="92003" y="5304"/>
                      <a:pt x="86699" y="0"/>
                      <a:pt x="800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3AA801"/>
                </a:solidFill>
              </a:ln>
              <a:effectLst>
                <a:outerShdw blurRad="71438" dist="28575" dir="5400000" algn="bl" rotWithShape="0">
                  <a:srgbClr val="000000">
                    <a:alpha val="29000"/>
                  </a:srgbClr>
                </a:outerShdw>
              </a:effectLst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4" name="Google Shape;1032;p30">
                <a:extLst>
                  <a:ext uri="{FF2B5EF4-FFF2-40B4-BE49-F238E27FC236}">
                    <a16:creationId xmlns:a16="http://schemas.microsoft.com/office/drawing/2014/main" id="{1CDA0050-2B91-5ACB-AE11-32E810254ED7}"/>
                  </a:ext>
                </a:extLst>
              </p:cNvPr>
              <p:cNvSpPr/>
              <p:nvPr/>
            </p:nvSpPr>
            <p:spPr>
              <a:xfrm>
                <a:off x="4480741" y="1203048"/>
                <a:ext cx="1331444" cy="1331444"/>
              </a:xfrm>
              <a:custGeom>
                <a:avLst/>
                <a:gdLst/>
                <a:ahLst/>
                <a:cxnLst/>
                <a:rect l="l" t="t" r="r" b="b"/>
                <a:pathLst>
                  <a:path w="76851" h="76851" extrusionOk="0">
                    <a:moveTo>
                      <a:pt x="66567" y="867"/>
                    </a:moveTo>
                    <a:cubicBezTo>
                      <a:pt x="71763" y="867"/>
                      <a:pt x="75984" y="5088"/>
                      <a:pt x="75984" y="10283"/>
                    </a:cubicBezTo>
                    <a:lnTo>
                      <a:pt x="75984" y="75984"/>
                    </a:lnTo>
                    <a:lnTo>
                      <a:pt x="10283" y="75984"/>
                    </a:lnTo>
                    <a:cubicBezTo>
                      <a:pt x="5088" y="75984"/>
                      <a:pt x="867" y="71763"/>
                      <a:pt x="867" y="66567"/>
                    </a:cubicBezTo>
                    <a:lnTo>
                      <a:pt x="867" y="10283"/>
                    </a:lnTo>
                    <a:cubicBezTo>
                      <a:pt x="867" y="5088"/>
                      <a:pt x="5088" y="867"/>
                      <a:pt x="10283" y="867"/>
                    </a:cubicBezTo>
                    <a:close/>
                    <a:moveTo>
                      <a:pt x="10283" y="1"/>
                    </a:moveTo>
                    <a:cubicBezTo>
                      <a:pt x="4547" y="1"/>
                      <a:pt x="1" y="4547"/>
                      <a:pt x="1" y="10283"/>
                    </a:cubicBezTo>
                    <a:lnTo>
                      <a:pt x="1" y="66567"/>
                    </a:lnTo>
                    <a:cubicBezTo>
                      <a:pt x="1" y="72304"/>
                      <a:pt x="4547" y="76850"/>
                      <a:pt x="10283" y="76850"/>
                    </a:cubicBezTo>
                    <a:lnTo>
                      <a:pt x="76850" y="76850"/>
                    </a:lnTo>
                    <a:lnTo>
                      <a:pt x="76850" y="10283"/>
                    </a:lnTo>
                    <a:cubicBezTo>
                      <a:pt x="76850" y="4547"/>
                      <a:pt x="72304" y="1"/>
                      <a:pt x="66567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5" name="Google Shape;1033;p30">
                <a:extLst>
                  <a:ext uri="{FF2B5EF4-FFF2-40B4-BE49-F238E27FC236}">
                    <a16:creationId xmlns:a16="http://schemas.microsoft.com/office/drawing/2014/main" id="{58196E81-B7B6-2B9F-E0BC-B0974E2BFF0C}"/>
                  </a:ext>
                </a:extLst>
              </p:cNvPr>
              <p:cNvSpPr/>
              <p:nvPr/>
            </p:nvSpPr>
            <p:spPr>
              <a:xfrm>
                <a:off x="5095813" y="1827510"/>
                <a:ext cx="984528" cy="980751"/>
              </a:xfrm>
              <a:custGeom>
                <a:avLst/>
                <a:gdLst/>
                <a:ahLst/>
                <a:cxnLst/>
                <a:rect l="l" t="t" r="r" b="b"/>
                <a:pathLst>
                  <a:path w="56827" h="56609" extrusionOk="0">
                    <a:moveTo>
                      <a:pt x="16453" y="56609"/>
                    </a:moveTo>
                    <a:lnTo>
                      <a:pt x="4006" y="56609"/>
                    </a:lnTo>
                    <a:cubicBezTo>
                      <a:pt x="1733" y="56609"/>
                      <a:pt x="1" y="54769"/>
                      <a:pt x="109" y="52496"/>
                    </a:cubicBezTo>
                    <a:cubicBezTo>
                      <a:pt x="217" y="51089"/>
                      <a:pt x="434" y="49790"/>
                      <a:pt x="542" y="48383"/>
                    </a:cubicBezTo>
                    <a:cubicBezTo>
                      <a:pt x="975" y="45785"/>
                      <a:pt x="1516" y="43296"/>
                      <a:pt x="2166" y="40806"/>
                    </a:cubicBezTo>
                    <a:cubicBezTo>
                      <a:pt x="2274" y="40590"/>
                      <a:pt x="2382" y="40265"/>
                      <a:pt x="2490" y="39940"/>
                    </a:cubicBezTo>
                    <a:cubicBezTo>
                      <a:pt x="8011" y="21864"/>
                      <a:pt x="22406" y="7577"/>
                      <a:pt x="40482" y="2165"/>
                    </a:cubicBezTo>
                    <a:cubicBezTo>
                      <a:pt x="40807" y="2057"/>
                      <a:pt x="41132" y="2057"/>
                      <a:pt x="41348" y="1948"/>
                    </a:cubicBezTo>
                    <a:cubicBezTo>
                      <a:pt x="43838" y="1299"/>
                      <a:pt x="46327" y="758"/>
                      <a:pt x="48925" y="325"/>
                    </a:cubicBezTo>
                    <a:cubicBezTo>
                      <a:pt x="50115" y="217"/>
                      <a:pt x="51414" y="108"/>
                      <a:pt x="52713" y="0"/>
                    </a:cubicBezTo>
                    <a:cubicBezTo>
                      <a:pt x="52821" y="0"/>
                      <a:pt x="52821" y="0"/>
                      <a:pt x="52930" y="0"/>
                    </a:cubicBezTo>
                    <a:cubicBezTo>
                      <a:pt x="55094" y="0"/>
                      <a:pt x="56826" y="1732"/>
                      <a:pt x="56826" y="3789"/>
                    </a:cubicBezTo>
                    <a:lnTo>
                      <a:pt x="56826" y="14937"/>
                    </a:lnTo>
                    <a:cubicBezTo>
                      <a:pt x="34962" y="16777"/>
                      <a:pt x="17536" y="34528"/>
                      <a:pt x="16453" y="5660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6" name="Google Shape;1034;p30">
                <a:extLst>
                  <a:ext uri="{FF2B5EF4-FFF2-40B4-BE49-F238E27FC236}">
                    <a16:creationId xmlns:a16="http://schemas.microsoft.com/office/drawing/2014/main" id="{1F3447C9-AB35-3986-93BD-FF1D1EAC675C}"/>
                  </a:ext>
                </a:extLst>
              </p:cNvPr>
              <p:cNvSpPr/>
              <p:nvPr/>
            </p:nvSpPr>
            <p:spPr>
              <a:xfrm>
                <a:off x="4349487" y="1071793"/>
                <a:ext cx="459442" cy="459442"/>
              </a:xfrm>
              <a:custGeom>
                <a:avLst/>
                <a:gdLst/>
                <a:ahLst/>
                <a:cxnLst/>
                <a:rect l="l" t="t" r="r" b="b"/>
                <a:pathLst>
                  <a:path w="26519" h="26519" extrusionOk="0">
                    <a:moveTo>
                      <a:pt x="11906" y="0"/>
                    </a:moveTo>
                    <a:cubicBezTo>
                      <a:pt x="5304" y="0"/>
                      <a:pt x="0" y="5304"/>
                      <a:pt x="0" y="11906"/>
                    </a:cubicBezTo>
                    <a:lnTo>
                      <a:pt x="0" y="26518"/>
                    </a:lnTo>
                    <a:cubicBezTo>
                      <a:pt x="14612" y="26518"/>
                      <a:pt x="26518" y="14612"/>
                      <a:pt x="2651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</p:grpSp>
        <p:sp>
          <p:nvSpPr>
            <p:cNvPr id="11" name="Google Shape;1044;p30">
              <a:extLst>
                <a:ext uri="{FF2B5EF4-FFF2-40B4-BE49-F238E27FC236}">
                  <a16:creationId xmlns:a16="http://schemas.microsoft.com/office/drawing/2014/main" id="{EF4EDE53-8CD7-47F0-91E1-0E46CF0C8A50}"/>
                </a:ext>
              </a:extLst>
            </p:cNvPr>
            <p:cNvSpPr/>
            <p:nvPr/>
          </p:nvSpPr>
          <p:spPr>
            <a:xfrm>
              <a:off x="14343975" y="6569424"/>
              <a:ext cx="4085512" cy="4085557"/>
            </a:xfrm>
            <a:custGeom>
              <a:avLst/>
              <a:gdLst/>
              <a:ahLst/>
              <a:cxnLst/>
              <a:rect l="l" t="t" r="r" b="b"/>
              <a:pathLst>
                <a:path w="88431" h="88432" extrusionOk="0">
                  <a:moveTo>
                    <a:pt x="44270" y="1"/>
                  </a:moveTo>
                  <a:cubicBezTo>
                    <a:pt x="42971" y="1"/>
                    <a:pt x="41672" y="109"/>
                    <a:pt x="40481" y="217"/>
                  </a:cubicBezTo>
                  <a:lnTo>
                    <a:pt x="40481" y="38101"/>
                  </a:lnTo>
                  <a:cubicBezTo>
                    <a:pt x="40481" y="40157"/>
                    <a:pt x="38749" y="41889"/>
                    <a:pt x="36585" y="41889"/>
                  </a:cubicBezTo>
                  <a:lnTo>
                    <a:pt x="108" y="41889"/>
                  </a:lnTo>
                  <a:cubicBezTo>
                    <a:pt x="108" y="42647"/>
                    <a:pt x="0" y="43404"/>
                    <a:pt x="0" y="44162"/>
                  </a:cubicBezTo>
                  <a:cubicBezTo>
                    <a:pt x="0" y="45786"/>
                    <a:pt x="108" y="47301"/>
                    <a:pt x="325" y="48708"/>
                  </a:cubicBezTo>
                  <a:lnTo>
                    <a:pt x="36585" y="48708"/>
                  </a:lnTo>
                  <a:cubicBezTo>
                    <a:pt x="38749" y="48708"/>
                    <a:pt x="40481" y="50440"/>
                    <a:pt x="40481" y="52605"/>
                  </a:cubicBezTo>
                  <a:lnTo>
                    <a:pt x="40481" y="88215"/>
                  </a:lnTo>
                  <a:cubicBezTo>
                    <a:pt x="41672" y="88323"/>
                    <a:pt x="42971" y="88432"/>
                    <a:pt x="44270" y="88432"/>
                  </a:cubicBezTo>
                  <a:cubicBezTo>
                    <a:pt x="45460" y="88432"/>
                    <a:pt x="46651" y="88323"/>
                    <a:pt x="47841" y="88323"/>
                  </a:cubicBezTo>
                  <a:lnTo>
                    <a:pt x="47841" y="52605"/>
                  </a:lnTo>
                  <a:cubicBezTo>
                    <a:pt x="47841" y="50440"/>
                    <a:pt x="49573" y="48708"/>
                    <a:pt x="51738" y="48708"/>
                  </a:cubicBezTo>
                  <a:lnTo>
                    <a:pt x="88215" y="48708"/>
                  </a:lnTo>
                  <a:cubicBezTo>
                    <a:pt x="88431" y="47301"/>
                    <a:pt x="88431" y="45786"/>
                    <a:pt x="88431" y="44162"/>
                  </a:cubicBezTo>
                  <a:cubicBezTo>
                    <a:pt x="88431" y="43404"/>
                    <a:pt x="88431" y="42647"/>
                    <a:pt x="88431" y="41889"/>
                  </a:cubicBezTo>
                  <a:lnTo>
                    <a:pt x="51738" y="41889"/>
                  </a:lnTo>
                  <a:cubicBezTo>
                    <a:pt x="49573" y="41889"/>
                    <a:pt x="47841" y="40157"/>
                    <a:pt x="47841" y="38101"/>
                  </a:cubicBezTo>
                  <a:lnTo>
                    <a:pt x="47841" y="109"/>
                  </a:lnTo>
                  <a:cubicBezTo>
                    <a:pt x="46651" y="109"/>
                    <a:pt x="45460" y="1"/>
                    <a:pt x="44270" y="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/>
              <a:endParaRPr sz="3733" dirty="0"/>
            </a:p>
          </p:txBody>
        </p:sp>
        <p:sp>
          <p:nvSpPr>
            <p:cNvPr id="12" name="Google Shape;1045;p30">
              <a:extLst>
                <a:ext uri="{FF2B5EF4-FFF2-40B4-BE49-F238E27FC236}">
                  <a16:creationId xmlns:a16="http://schemas.microsoft.com/office/drawing/2014/main" id="{9DEB08EE-B2C5-7F3D-4522-6EC64B418435}"/>
                </a:ext>
              </a:extLst>
            </p:cNvPr>
            <p:cNvSpPr/>
            <p:nvPr/>
          </p:nvSpPr>
          <p:spPr>
            <a:xfrm>
              <a:off x="14348963" y="6579450"/>
              <a:ext cx="1865280" cy="1925245"/>
            </a:xfrm>
            <a:custGeom>
              <a:avLst/>
              <a:gdLst/>
              <a:ahLst/>
              <a:cxnLst/>
              <a:rect l="l" t="t" r="r" b="b"/>
              <a:pathLst>
                <a:path w="40374" h="41672" extrusionOk="0">
                  <a:moveTo>
                    <a:pt x="36477" y="41672"/>
                  </a:moveTo>
                  <a:lnTo>
                    <a:pt x="0" y="41672"/>
                  </a:lnTo>
                  <a:cubicBezTo>
                    <a:pt x="1083" y="19591"/>
                    <a:pt x="18509" y="1840"/>
                    <a:pt x="40373" y="0"/>
                  </a:cubicBezTo>
                  <a:lnTo>
                    <a:pt x="40373" y="37884"/>
                  </a:lnTo>
                  <a:cubicBezTo>
                    <a:pt x="40373" y="39940"/>
                    <a:pt x="38641" y="41672"/>
                    <a:pt x="36477" y="41672"/>
                  </a:cubicBezTo>
                  <a:close/>
                </a:path>
              </a:pathLst>
            </a:custGeom>
            <a:solidFill>
              <a:srgbClr val="1C667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/>
              <a:endParaRPr sz="3733" dirty="0"/>
            </a:p>
          </p:txBody>
        </p:sp>
        <p:sp>
          <p:nvSpPr>
            <p:cNvPr id="13" name="Google Shape;1046;p30">
              <a:extLst>
                <a:ext uri="{FF2B5EF4-FFF2-40B4-BE49-F238E27FC236}">
                  <a16:creationId xmlns:a16="http://schemas.microsoft.com/office/drawing/2014/main" id="{1DDE75E5-4833-C3A4-7B08-D87B85AEB4D8}"/>
                </a:ext>
              </a:extLst>
            </p:cNvPr>
            <p:cNvSpPr/>
            <p:nvPr/>
          </p:nvSpPr>
          <p:spPr>
            <a:xfrm>
              <a:off x="16554227" y="6574413"/>
              <a:ext cx="1875259" cy="1930283"/>
            </a:xfrm>
            <a:custGeom>
              <a:avLst/>
              <a:gdLst/>
              <a:ahLst/>
              <a:cxnLst/>
              <a:rect l="l" t="t" r="r" b="b"/>
              <a:pathLst>
                <a:path w="40590" h="41781" extrusionOk="0">
                  <a:moveTo>
                    <a:pt x="0" y="1"/>
                  </a:moveTo>
                  <a:lnTo>
                    <a:pt x="0" y="37993"/>
                  </a:lnTo>
                  <a:cubicBezTo>
                    <a:pt x="0" y="40049"/>
                    <a:pt x="1732" y="41781"/>
                    <a:pt x="3897" y="41781"/>
                  </a:cubicBezTo>
                  <a:lnTo>
                    <a:pt x="40590" y="41781"/>
                  </a:lnTo>
                  <a:cubicBezTo>
                    <a:pt x="39399" y="19700"/>
                    <a:pt x="21973" y="1841"/>
                    <a:pt x="0" y="1"/>
                  </a:cubicBezTo>
                  <a:close/>
                </a:path>
              </a:pathLst>
            </a:custGeom>
            <a:solidFill>
              <a:srgbClr val="55055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/>
              <a:endParaRPr sz="3733" dirty="0"/>
            </a:p>
          </p:txBody>
        </p:sp>
        <p:sp>
          <p:nvSpPr>
            <p:cNvPr id="14" name="Google Shape;1047;p30">
              <a:extLst>
                <a:ext uri="{FF2B5EF4-FFF2-40B4-BE49-F238E27FC236}">
                  <a16:creationId xmlns:a16="http://schemas.microsoft.com/office/drawing/2014/main" id="{3B84CFDA-E627-30D1-7485-A03924EF35DA}"/>
                </a:ext>
              </a:extLst>
            </p:cNvPr>
            <p:cNvSpPr/>
            <p:nvPr/>
          </p:nvSpPr>
          <p:spPr>
            <a:xfrm>
              <a:off x="16554227" y="8819735"/>
              <a:ext cx="1865280" cy="1830259"/>
            </a:xfrm>
            <a:custGeom>
              <a:avLst/>
              <a:gdLst/>
              <a:ahLst/>
              <a:cxnLst/>
              <a:rect l="l" t="t" r="r" b="b"/>
              <a:pathLst>
                <a:path w="40374" h="39616" extrusionOk="0">
                  <a:moveTo>
                    <a:pt x="3897" y="0"/>
                  </a:moveTo>
                  <a:cubicBezTo>
                    <a:pt x="1732" y="0"/>
                    <a:pt x="0" y="1732"/>
                    <a:pt x="0" y="3897"/>
                  </a:cubicBezTo>
                  <a:lnTo>
                    <a:pt x="0" y="39615"/>
                  </a:lnTo>
                  <a:cubicBezTo>
                    <a:pt x="21215" y="37884"/>
                    <a:pt x="38209" y="21107"/>
                    <a:pt x="40374" y="0"/>
                  </a:cubicBezTo>
                  <a:close/>
                </a:path>
              </a:pathLst>
            </a:custGeom>
            <a:solidFill>
              <a:srgbClr val="16367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/>
              <a:endParaRPr sz="3733" dirty="0"/>
            </a:p>
          </p:txBody>
        </p:sp>
        <p:sp>
          <p:nvSpPr>
            <p:cNvPr id="15" name="Google Shape;1048;p30">
              <a:extLst>
                <a:ext uri="{FF2B5EF4-FFF2-40B4-BE49-F238E27FC236}">
                  <a16:creationId xmlns:a16="http://schemas.microsoft.com/office/drawing/2014/main" id="{A140EC2B-382A-8C2A-3FBA-B180BB211025}"/>
                </a:ext>
              </a:extLst>
            </p:cNvPr>
            <p:cNvSpPr/>
            <p:nvPr/>
          </p:nvSpPr>
          <p:spPr>
            <a:xfrm>
              <a:off x="14358943" y="8819734"/>
              <a:ext cx="1855299" cy="1825269"/>
            </a:xfrm>
            <a:custGeom>
              <a:avLst/>
              <a:gdLst/>
              <a:ahLst/>
              <a:cxnLst/>
              <a:rect l="l" t="t" r="r" b="b"/>
              <a:pathLst>
                <a:path w="40158" h="39508" extrusionOk="0">
                  <a:moveTo>
                    <a:pt x="1" y="0"/>
                  </a:moveTo>
                  <a:cubicBezTo>
                    <a:pt x="2057" y="21107"/>
                    <a:pt x="19051" y="37775"/>
                    <a:pt x="40157" y="39507"/>
                  </a:cubicBezTo>
                  <a:lnTo>
                    <a:pt x="40157" y="3897"/>
                  </a:lnTo>
                  <a:cubicBezTo>
                    <a:pt x="40157" y="1732"/>
                    <a:pt x="38425" y="0"/>
                    <a:pt x="36261" y="0"/>
                  </a:cubicBezTo>
                  <a:close/>
                </a:path>
              </a:pathLst>
            </a:custGeom>
            <a:solidFill>
              <a:srgbClr val="7E443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/>
              <a:endParaRPr sz="3733" dirty="0"/>
            </a:p>
          </p:txBody>
        </p:sp>
        <p:grpSp>
          <p:nvGrpSpPr>
            <p:cNvPr id="16" name="Google Shape;1049;p30">
              <a:extLst>
                <a:ext uri="{FF2B5EF4-FFF2-40B4-BE49-F238E27FC236}">
                  <a16:creationId xmlns:a16="http://schemas.microsoft.com/office/drawing/2014/main" id="{71F25F84-78E9-3A57-CAA7-D93B9FC4C4E5}"/>
                </a:ext>
              </a:extLst>
            </p:cNvPr>
            <p:cNvGrpSpPr/>
            <p:nvPr/>
          </p:nvGrpSpPr>
          <p:grpSpPr>
            <a:xfrm>
              <a:off x="14333947" y="6559445"/>
              <a:ext cx="4105563" cy="4105563"/>
              <a:chOff x="5375230" y="2078792"/>
              <a:chExt cx="1539586" cy="1539586"/>
            </a:xfrm>
          </p:grpSpPr>
          <p:sp>
            <p:nvSpPr>
              <p:cNvPr id="21" name="Google Shape;1050;p30">
                <a:extLst>
                  <a:ext uri="{FF2B5EF4-FFF2-40B4-BE49-F238E27FC236}">
                    <a16:creationId xmlns:a16="http://schemas.microsoft.com/office/drawing/2014/main" id="{E2745E9C-90CA-FDF4-512C-1E3A0BE99DD7}"/>
                  </a:ext>
                </a:extLst>
              </p:cNvPr>
              <p:cNvSpPr/>
              <p:nvPr/>
            </p:nvSpPr>
            <p:spPr>
              <a:xfrm>
                <a:off x="5375230" y="2078792"/>
                <a:ext cx="1539586" cy="1539586"/>
              </a:xfrm>
              <a:custGeom>
                <a:avLst/>
                <a:gdLst/>
                <a:ahLst/>
                <a:cxnLst/>
                <a:rect l="l" t="t" r="r" b="b"/>
                <a:pathLst>
                  <a:path w="88865" h="88865" extrusionOk="0">
                    <a:moveTo>
                      <a:pt x="44378" y="0"/>
                    </a:moveTo>
                    <a:cubicBezTo>
                      <a:pt x="19808" y="0"/>
                      <a:pt x="1" y="19916"/>
                      <a:pt x="1" y="44486"/>
                    </a:cubicBezTo>
                    <a:cubicBezTo>
                      <a:pt x="1" y="69056"/>
                      <a:pt x="19808" y="88864"/>
                      <a:pt x="44378" y="88864"/>
                    </a:cubicBezTo>
                    <a:cubicBezTo>
                      <a:pt x="68949" y="88864"/>
                      <a:pt x="88864" y="69056"/>
                      <a:pt x="88864" y="44486"/>
                    </a:cubicBezTo>
                    <a:cubicBezTo>
                      <a:pt x="88864" y="19916"/>
                      <a:pt x="68949" y="0"/>
                      <a:pt x="44378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  <p:sp>
            <p:nvSpPr>
              <p:cNvPr id="22" name="Google Shape;1051;p30">
                <a:extLst>
                  <a:ext uri="{FF2B5EF4-FFF2-40B4-BE49-F238E27FC236}">
                    <a16:creationId xmlns:a16="http://schemas.microsoft.com/office/drawing/2014/main" id="{3F4600A2-3605-74D1-0252-9242D0D1E88D}"/>
                  </a:ext>
                </a:extLst>
              </p:cNvPr>
              <p:cNvSpPr/>
              <p:nvPr/>
            </p:nvSpPr>
            <p:spPr>
              <a:xfrm>
                <a:off x="5444617" y="2150049"/>
                <a:ext cx="1398942" cy="1398942"/>
              </a:xfrm>
              <a:custGeom>
                <a:avLst/>
                <a:gdLst/>
                <a:ahLst/>
                <a:cxnLst/>
                <a:rect l="l" t="t" r="r" b="b"/>
                <a:pathLst>
                  <a:path w="80747" h="80747" extrusionOk="0">
                    <a:moveTo>
                      <a:pt x="40373" y="0"/>
                    </a:moveTo>
                    <a:cubicBezTo>
                      <a:pt x="18076" y="0"/>
                      <a:pt x="0" y="18076"/>
                      <a:pt x="0" y="40373"/>
                    </a:cubicBezTo>
                    <a:cubicBezTo>
                      <a:pt x="0" y="62670"/>
                      <a:pt x="18076" y="80746"/>
                      <a:pt x="40373" y="80746"/>
                    </a:cubicBezTo>
                    <a:cubicBezTo>
                      <a:pt x="62671" y="80746"/>
                      <a:pt x="80746" y="62670"/>
                      <a:pt x="80746" y="40373"/>
                    </a:cubicBezTo>
                    <a:cubicBezTo>
                      <a:pt x="80746" y="18076"/>
                      <a:pt x="62671" y="0"/>
                      <a:pt x="403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rgbClr val="3AA801"/>
                </a:solidFill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defTabSz="2438430"/>
                <a:endParaRPr sz="3733" dirty="0"/>
              </a:p>
            </p:txBody>
          </p:sp>
        </p:grpSp>
        <p:sp>
          <p:nvSpPr>
            <p:cNvPr id="17" name="Google Shape;1052;p30">
              <a:hlinkClick r:id="rId3" action="ppaction://hlinksldjump"/>
              <a:extLst>
                <a:ext uri="{FF2B5EF4-FFF2-40B4-BE49-F238E27FC236}">
                  <a16:creationId xmlns:a16="http://schemas.microsoft.com/office/drawing/2014/main" id="{49C61336-72DD-5748-48EB-6EE704054A7D}"/>
                </a:ext>
              </a:extLst>
            </p:cNvPr>
            <p:cNvSpPr txBox="1"/>
            <p:nvPr/>
          </p:nvSpPr>
          <p:spPr>
            <a:xfrm>
              <a:off x="12309059" y="11114600"/>
              <a:ext cx="2829600" cy="88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 defTabSz="2438430">
                <a:defRPr sz="3600" b="1">
                  <a:solidFill>
                    <a:srgbClr val="3AA801"/>
                  </a:solidFill>
                  <a:latin typeface="Work Sans Light" pitchFamily="2" charset="0"/>
                  <a:cs typeface="Calibri"/>
                </a:defRPr>
              </a:lvl1pPr>
            </a:lstStyle>
            <a:p>
              <a:r>
                <a:rPr lang="es-ES_tradnl" sz="4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Fira Sans Extra Condensed SemiBold"/>
                </a:rPr>
                <a:t>Serena</a:t>
              </a:r>
            </a:p>
          </p:txBody>
        </p:sp>
        <p:sp>
          <p:nvSpPr>
            <p:cNvPr id="18" name="Google Shape;1053;p30">
              <a:hlinkClick r:id="rId4" action="ppaction://hlinksldjump"/>
              <a:extLst>
                <a:ext uri="{FF2B5EF4-FFF2-40B4-BE49-F238E27FC236}">
                  <a16:creationId xmlns:a16="http://schemas.microsoft.com/office/drawing/2014/main" id="{141BF185-CCAD-322E-648B-14774FB02D3C}"/>
                </a:ext>
              </a:extLst>
            </p:cNvPr>
            <p:cNvSpPr txBox="1"/>
            <p:nvPr/>
          </p:nvSpPr>
          <p:spPr>
            <a:xfrm>
              <a:off x="11963690" y="5201834"/>
              <a:ext cx="3172755" cy="8595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r" defTabSz="2438430">
                <a:defRPr sz="3600" b="1">
                  <a:solidFill>
                    <a:srgbClr val="3AA801"/>
                  </a:solidFill>
                  <a:latin typeface="Work Sans Light" pitchFamily="2" charset="0"/>
                  <a:cs typeface="Calibri"/>
                </a:defRPr>
              </a:lvl1pPr>
            </a:lstStyle>
            <a:p>
              <a:pPr algn="ctr"/>
              <a:r>
                <a:rPr lang="es-ES_tradnl" sz="4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Fira Sans Extra Condensed SemiBold"/>
                </a:rPr>
                <a:t>Dominante</a:t>
              </a:r>
            </a:p>
          </p:txBody>
        </p:sp>
        <p:sp>
          <p:nvSpPr>
            <p:cNvPr id="19" name="Google Shape;1054;p30">
              <a:hlinkClick r:id="rId5" action="ppaction://hlinksldjump"/>
              <a:extLst>
                <a:ext uri="{FF2B5EF4-FFF2-40B4-BE49-F238E27FC236}">
                  <a16:creationId xmlns:a16="http://schemas.microsoft.com/office/drawing/2014/main" id="{26821E8C-5906-2003-C7DE-BB9E3FA0711D}"/>
                </a:ext>
              </a:extLst>
            </p:cNvPr>
            <p:cNvSpPr txBox="1"/>
            <p:nvPr/>
          </p:nvSpPr>
          <p:spPr>
            <a:xfrm>
              <a:off x="17294333" y="5133133"/>
              <a:ext cx="3510400" cy="9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 defTabSz="2438430">
                <a:defRPr sz="3600" b="1">
                  <a:solidFill>
                    <a:srgbClr val="3AA801"/>
                  </a:solidFill>
                  <a:latin typeface="Work Sans Light" pitchFamily="2" charset="0"/>
                  <a:cs typeface="Calibri"/>
                </a:defRPr>
              </a:lvl1pPr>
            </a:lstStyle>
            <a:p>
              <a:r>
                <a:rPr lang="es-ES_tradnl" sz="4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Fira Sans Extra Condensed SemiBold"/>
                </a:rPr>
                <a:t>Influyente</a:t>
              </a:r>
            </a:p>
          </p:txBody>
        </p:sp>
        <p:sp>
          <p:nvSpPr>
            <p:cNvPr id="20" name="Google Shape;1055;p30">
              <a:hlinkClick r:id="rId6" action="ppaction://hlinksldjump"/>
              <a:extLst>
                <a:ext uri="{FF2B5EF4-FFF2-40B4-BE49-F238E27FC236}">
                  <a16:creationId xmlns:a16="http://schemas.microsoft.com/office/drawing/2014/main" id="{4FACBEA6-AD84-B015-01C6-5252BE1FB26F}"/>
                </a:ext>
              </a:extLst>
            </p:cNvPr>
            <p:cNvSpPr txBox="1"/>
            <p:nvPr/>
          </p:nvSpPr>
          <p:spPr>
            <a:xfrm>
              <a:off x="17294333" y="11069533"/>
              <a:ext cx="3510400" cy="9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 defTabSz="2438430">
                <a:defRPr sz="3600" b="1">
                  <a:solidFill>
                    <a:srgbClr val="3AA801"/>
                  </a:solidFill>
                  <a:latin typeface="Work Sans Light" pitchFamily="2" charset="0"/>
                  <a:cs typeface="Calibri"/>
                </a:defRPr>
              </a:lvl1pPr>
            </a:lstStyle>
            <a:p>
              <a:r>
                <a:rPr lang="es-ES_tradnl" sz="44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Fira Sans Extra Condensed SemiBold"/>
                </a:rPr>
                <a:t>Cumplidora</a:t>
              </a:r>
            </a:p>
          </p:txBody>
        </p:sp>
      </p:grpSp>
      <p:pic>
        <p:nvPicPr>
          <p:cNvPr id="39" name="Imagen 38">
            <a:extLst>
              <a:ext uri="{FF2B5EF4-FFF2-40B4-BE49-F238E27FC236}">
                <a16:creationId xmlns:a16="http://schemas.microsoft.com/office/drawing/2014/main" id="{50536A2E-0724-235B-DBFA-64B7C223EA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05146" y="7494595"/>
            <a:ext cx="2462997" cy="24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60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D5FE89-EE7E-E6E0-73A7-E3B9203CF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3D87F8-6BBA-69D5-BB37-82C2B457C85D}"/>
              </a:ext>
            </a:extLst>
          </p:cNvPr>
          <p:cNvSpPr txBox="1">
            <a:spLocks/>
          </p:cNvSpPr>
          <p:nvPr/>
        </p:nvSpPr>
        <p:spPr>
          <a:xfrm>
            <a:off x="482648" y="1202189"/>
            <a:ext cx="14372155" cy="1867167"/>
          </a:xfrm>
          <a:prstGeom prst="rect">
            <a:avLst/>
          </a:prstGeom>
        </p:spPr>
        <p:txBody>
          <a:bodyPr vert="horz" lIns="60416" tIns="30206" rIns="60416" bIns="30206" rtlCol="0" anchor="ctr">
            <a:normAutofit fontScale="92500"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1387456">
              <a:defRPr/>
            </a:pP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Decisivo – </a:t>
            </a:r>
            <a:r>
              <a:rPr lang="es-CO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</a:t>
            </a:r>
            <a:r>
              <a:rPr kumimoji="0" lang="es-CO" sz="8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ominante</a:t>
            </a:r>
            <a:r>
              <a:rPr lang="es-CO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-</a:t>
            </a:r>
            <a:r>
              <a:rPr kumimoji="0" lang="es-CO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es-CO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D</a:t>
            </a:r>
            <a:r>
              <a:rPr kumimoji="0" lang="es-CO" sz="8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irecto</a:t>
            </a: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FA4E0063-5E5E-B54F-90E3-BE4BE19AF740}"/>
              </a:ext>
            </a:extLst>
          </p:cNvPr>
          <p:cNvGrpSpPr/>
          <p:nvPr/>
        </p:nvGrpSpPr>
        <p:grpSpPr>
          <a:xfrm>
            <a:off x="1066528" y="4217721"/>
            <a:ext cx="22250944" cy="8812479"/>
            <a:chOff x="850164" y="4932096"/>
            <a:chExt cx="23108738" cy="8867976"/>
          </a:xfrm>
        </p:grpSpPr>
        <p:sp>
          <p:nvSpPr>
            <p:cNvPr id="41" name="Rectángulo redondeado 40">
              <a:extLst>
                <a:ext uri="{FF2B5EF4-FFF2-40B4-BE49-F238E27FC236}">
                  <a16:creationId xmlns:a16="http://schemas.microsoft.com/office/drawing/2014/main" id="{1D66BE10-DDA1-05F2-B309-E800A1DA02E7}"/>
                </a:ext>
              </a:extLst>
            </p:cNvPr>
            <p:cNvSpPr/>
            <p:nvPr/>
          </p:nvSpPr>
          <p:spPr>
            <a:xfrm>
              <a:off x="850165" y="6143507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solidFill>
                <a:srgbClr val="88CB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Líder en sus términos</a:t>
              </a:r>
            </a:p>
          </p:txBody>
        </p:sp>
        <p:sp>
          <p:nvSpPr>
            <p:cNvPr id="42" name="Rectángulo redondeado 41">
              <a:extLst>
                <a:ext uri="{FF2B5EF4-FFF2-40B4-BE49-F238E27FC236}">
                  <a16:creationId xmlns:a16="http://schemas.microsoft.com/office/drawing/2014/main" id="{1D8F50BA-152B-5502-7724-23EC0B54F552}"/>
                </a:ext>
              </a:extLst>
            </p:cNvPr>
            <p:cNvSpPr/>
            <p:nvPr/>
          </p:nvSpPr>
          <p:spPr>
            <a:xfrm>
              <a:off x="5320921" y="6143505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Toma Riesgos</a:t>
              </a:r>
            </a:p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Iniciativa</a:t>
              </a:r>
            </a:p>
          </p:txBody>
        </p:sp>
        <p:sp>
          <p:nvSpPr>
            <p:cNvPr id="43" name="Rectángulo redondeado 42">
              <a:extLst>
                <a:ext uri="{FF2B5EF4-FFF2-40B4-BE49-F238E27FC236}">
                  <a16:creationId xmlns:a16="http://schemas.microsoft.com/office/drawing/2014/main" id="{6A8FBCBA-2727-108C-BEA7-CACC68266990}"/>
                </a:ext>
              </a:extLst>
            </p:cNvPr>
            <p:cNvSpPr/>
            <p:nvPr/>
          </p:nvSpPr>
          <p:spPr>
            <a:xfrm>
              <a:off x="850165" y="8104153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Orientado a objetivo</a:t>
              </a:r>
            </a:p>
          </p:txBody>
        </p:sp>
        <p:sp>
          <p:nvSpPr>
            <p:cNvPr id="44" name="Rectángulo redondeado 43">
              <a:extLst>
                <a:ext uri="{FF2B5EF4-FFF2-40B4-BE49-F238E27FC236}">
                  <a16:creationId xmlns:a16="http://schemas.microsoft.com/office/drawing/2014/main" id="{CC42FBA5-78DE-FF07-851F-2C89F1D1BB18}"/>
                </a:ext>
              </a:extLst>
            </p:cNvPr>
            <p:cNvSpPr/>
            <p:nvPr/>
          </p:nvSpPr>
          <p:spPr>
            <a:xfrm>
              <a:off x="5320919" y="8104155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Resolutivo</a:t>
              </a:r>
            </a:p>
          </p:txBody>
        </p:sp>
        <p:sp>
          <p:nvSpPr>
            <p:cNvPr id="45" name="Rectángulo redondeado 44">
              <a:extLst>
                <a:ext uri="{FF2B5EF4-FFF2-40B4-BE49-F238E27FC236}">
                  <a16:creationId xmlns:a16="http://schemas.microsoft.com/office/drawing/2014/main" id="{F98C4866-3075-4842-DB89-A4CA9AB72093}"/>
                </a:ext>
              </a:extLst>
            </p:cNvPr>
            <p:cNvSpPr/>
            <p:nvPr/>
          </p:nvSpPr>
          <p:spPr>
            <a:xfrm>
              <a:off x="850165" y="10024773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Lógico</a:t>
              </a:r>
            </a:p>
          </p:txBody>
        </p:sp>
        <p:sp>
          <p:nvSpPr>
            <p:cNvPr id="46" name="Rectángulo redondeado 45">
              <a:extLst>
                <a:ext uri="{FF2B5EF4-FFF2-40B4-BE49-F238E27FC236}">
                  <a16:creationId xmlns:a16="http://schemas.microsoft.com/office/drawing/2014/main" id="{3EC24413-2AFD-005C-4257-991539561B62}"/>
                </a:ext>
              </a:extLst>
            </p:cNvPr>
            <p:cNvSpPr/>
            <p:nvPr/>
          </p:nvSpPr>
          <p:spPr>
            <a:xfrm>
              <a:off x="5320919" y="10069769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Confianza vs Orgullo</a:t>
              </a:r>
            </a:p>
          </p:txBody>
        </p:sp>
        <p:sp>
          <p:nvSpPr>
            <p:cNvPr id="47" name="Rectángulo redondeado 46">
              <a:extLst>
                <a:ext uri="{FF2B5EF4-FFF2-40B4-BE49-F238E27FC236}">
                  <a16:creationId xmlns:a16="http://schemas.microsoft.com/office/drawing/2014/main" id="{C896E8C6-F620-3F51-5229-F0763DAF0D93}"/>
                </a:ext>
              </a:extLst>
            </p:cNvPr>
            <p:cNvSpPr/>
            <p:nvPr/>
          </p:nvSpPr>
          <p:spPr>
            <a:xfrm>
              <a:off x="850165" y="12035381"/>
              <a:ext cx="4245434" cy="17566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Planeación</a:t>
              </a:r>
              <a:r>
                <a:rPr lang="es-CO" sz="3000" kern="1200" dirty="0">
                  <a:solidFill>
                    <a:prstClr val="black"/>
                  </a:solidFill>
                  <a:latin typeface="Work Sans" pitchFamily="2" charset="77"/>
                </a:rPr>
                <a:t>  </a:t>
              </a:r>
            </a:p>
          </p:txBody>
        </p:sp>
        <p:sp>
          <p:nvSpPr>
            <p:cNvPr id="48" name="Rectángulo redondeado 47">
              <a:extLst>
                <a:ext uri="{FF2B5EF4-FFF2-40B4-BE49-F238E27FC236}">
                  <a16:creationId xmlns:a16="http://schemas.microsoft.com/office/drawing/2014/main" id="{C2EBB960-A0B3-7B11-13B1-A66F9623C04C}"/>
                </a:ext>
              </a:extLst>
            </p:cNvPr>
            <p:cNvSpPr/>
            <p:nvPr/>
          </p:nvSpPr>
          <p:spPr>
            <a:xfrm>
              <a:off x="5286067" y="12035382"/>
              <a:ext cx="4245434" cy="1756680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Reconocimiento </a:t>
              </a:r>
            </a:p>
          </p:txBody>
        </p:sp>
        <p:sp>
          <p:nvSpPr>
            <p:cNvPr id="49" name="Rectángulo redondeado 48">
              <a:extLst>
                <a:ext uri="{FF2B5EF4-FFF2-40B4-BE49-F238E27FC236}">
                  <a16:creationId xmlns:a16="http://schemas.microsoft.com/office/drawing/2014/main" id="{02CF2940-1394-A75D-0F7C-0169A330D43A}"/>
                </a:ext>
              </a:extLst>
            </p:cNvPr>
            <p:cNvSpPr/>
            <p:nvPr/>
          </p:nvSpPr>
          <p:spPr>
            <a:xfrm>
              <a:off x="9996356" y="6143506"/>
              <a:ext cx="5783596" cy="92220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Ignorar opiniones</a:t>
              </a:r>
            </a:p>
          </p:txBody>
        </p:sp>
        <p:sp>
          <p:nvSpPr>
            <p:cNvPr id="50" name="Rectángulo redondeado 49">
              <a:extLst>
                <a:ext uri="{FF2B5EF4-FFF2-40B4-BE49-F238E27FC236}">
                  <a16:creationId xmlns:a16="http://schemas.microsoft.com/office/drawing/2014/main" id="{D1B3B3D0-99FC-A597-3B54-FDA7E2DCDF6D}"/>
                </a:ext>
              </a:extLst>
            </p:cNvPr>
            <p:cNvSpPr/>
            <p:nvPr/>
          </p:nvSpPr>
          <p:spPr>
            <a:xfrm>
              <a:off x="9996340" y="7345234"/>
              <a:ext cx="5783594" cy="1125573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Percepción falsa del tiempo</a:t>
              </a:r>
            </a:p>
          </p:txBody>
        </p:sp>
        <p:sp>
          <p:nvSpPr>
            <p:cNvPr id="51" name="Rectángulo redondeado 50">
              <a:extLst>
                <a:ext uri="{FF2B5EF4-FFF2-40B4-BE49-F238E27FC236}">
                  <a16:creationId xmlns:a16="http://schemas.microsoft.com/office/drawing/2014/main" id="{7478D5F0-3D4D-0B3A-714C-EA95B38F47EA}"/>
                </a:ext>
              </a:extLst>
            </p:cNvPr>
            <p:cNvSpPr/>
            <p:nvPr/>
          </p:nvSpPr>
          <p:spPr>
            <a:xfrm>
              <a:off x="9906518" y="11482099"/>
              <a:ext cx="5783597" cy="92220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Gestión del estrés</a:t>
              </a:r>
            </a:p>
          </p:txBody>
        </p:sp>
        <p:sp>
          <p:nvSpPr>
            <p:cNvPr id="52" name="Rectángulo redondeado 51">
              <a:extLst>
                <a:ext uri="{FF2B5EF4-FFF2-40B4-BE49-F238E27FC236}">
                  <a16:creationId xmlns:a16="http://schemas.microsoft.com/office/drawing/2014/main" id="{FF49044D-3275-8573-09DC-1DD934C0D3DB}"/>
                </a:ext>
              </a:extLst>
            </p:cNvPr>
            <p:cNvSpPr/>
            <p:nvPr/>
          </p:nvSpPr>
          <p:spPr>
            <a:xfrm>
              <a:off x="9996340" y="8751994"/>
              <a:ext cx="5783596" cy="92220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Impaciencia</a:t>
              </a:r>
            </a:p>
          </p:txBody>
        </p:sp>
        <p:sp>
          <p:nvSpPr>
            <p:cNvPr id="53" name="Rectángulo redondeado 52">
              <a:extLst>
                <a:ext uri="{FF2B5EF4-FFF2-40B4-BE49-F238E27FC236}">
                  <a16:creationId xmlns:a16="http://schemas.microsoft.com/office/drawing/2014/main" id="{2A46A9CA-308B-9450-B534-E24C1841FF35}"/>
                </a:ext>
              </a:extLst>
            </p:cNvPr>
            <p:cNvSpPr/>
            <p:nvPr/>
          </p:nvSpPr>
          <p:spPr>
            <a:xfrm>
              <a:off x="9996340" y="10094336"/>
              <a:ext cx="5783596" cy="92220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Manejar tareas rutinarias</a:t>
              </a:r>
            </a:p>
          </p:txBody>
        </p:sp>
        <p:sp>
          <p:nvSpPr>
            <p:cNvPr id="54" name="Rectángulo redondeado 53">
              <a:extLst>
                <a:ext uri="{FF2B5EF4-FFF2-40B4-BE49-F238E27FC236}">
                  <a16:creationId xmlns:a16="http://schemas.microsoft.com/office/drawing/2014/main" id="{95E2124F-C699-09B8-A7CB-2CF3383ABC16}"/>
                </a:ext>
              </a:extLst>
            </p:cNvPr>
            <p:cNvSpPr/>
            <p:nvPr/>
          </p:nvSpPr>
          <p:spPr>
            <a:xfrm>
              <a:off x="9996346" y="12869862"/>
              <a:ext cx="5783596" cy="92220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Control</a:t>
              </a:r>
            </a:p>
          </p:txBody>
        </p:sp>
        <p:sp>
          <p:nvSpPr>
            <p:cNvPr id="55" name="Rectángulo redondeado 54">
              <a:extLst>
                <a:ext uri="{FF2B5EF4-FFF2-40B4-BE49-F238E27FC236}">
                  <a16:creationId xmlns:a16="http://schemas.microsoft.com/office/drawing/2014/main" id="{AE89D465-8080-72AE-F82B-17F9AB9B5924}"/>
                </a:ext>
              </a:extLst>
            </p:cNvPr>
            <p:cNvSpPr/>
            <p:nvPr/>
          </p:nvSpPr>
          <p:spPr>
            <a:xfrm>
              <a:off x="16205012" y="6142817"/>
              <a:ext cx="3786052" cy="231649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Sea breve y directo</a:t>
              </a:r>
            </a:p>
          </p:txBody>
        </p:sp>
        <p:sp>
          <p:nvSpPr>
            <p:cNvPr id="56" name="Rectángulo redondeado 55">
              <a:extLst>
                <a:ext uri="{FF2B5EF4-FFF2-40B4-BE49-F238E27FC236}">
                  <a16:creationId xmlns:a16="http://schemas.microsoft.com/office/drawing/2014/main" id="{5D036B0A-9BD8-FCBF-FD0D-D4CC672AD5C4}"/>
                </a:ext>
              </a:extLst>
            </p:cNvPr>
            <p:cNvSpPr/>
            <p:nvPr/>
          </p:nvSpPr>
          <p:spPr>
            <a:xfrm>
              <a:off x="20172850" y="6142815"/>
              <a:ext cx="3786052" cy="231649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Destaque los beneficios lógicos</a:t>
              </a:r>
              <a:endParaRPr lang="es-ES" sz="4000" kern="12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Rectángulo redondeado 56">
              <a:extLst>
                <a:ext uri="{FF2B5EF4-FFF2-40B4-BE49-F238E27FC236}">
                  <a16:creationId xmlns:a16="http://schemas.microsoft.com/office/drawing/2014/main" id="{86EAB334-18EB-C320-6677-3C0DFA7A5A78}"/>
                </a:ext>
              </a:extLst>
            </p:cNvPr>
            <p:cNvSpPr/>
            <p:nvPr/>
          </p:nvSpPr>
          <p:spPr>
            <a:xfrm>
              <a:off x="16228962" y="8710599"/>
              <a:ext cx="3786052" cy="231649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Enfóquese en lograr resultados</a:t>
              </a:r>
              <a:endParaRPr lang="es-ES" sz="4000" kern="12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Rectángulo redondeado 57">
              <a:extLst>
                <a:ext uri="{FF2B5EF4-FFF2-40B4-BE49-F238E27FC236}">
                  <a16:creationId xmlns:a16="http://schemas.microsoft.com/office/drawing/2014/main" id="{391593D4-69E8-ABB2-1BA4-1313CD654D97}"/>
                </a:ext>
              </a:extLst>
            </p:cNvPr>
            <p:cNvSpPr/>
            <p:nvPr/>
          </p:nvSpPr>
          <p:spPr>
            <a:xfrm>
              <a:off x="20172850" y="8708057"/>
              <a:ext cx="3786052" cy="231649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titubear</a:t>
              </a:r>
            </a:p>
          </p:txBody>
        </p:sp>
        <p:sp>
          <p:nvSpPr>
            <p:cNvPr id="59" name="Rectángulo redondeado 58">
              <a:extLst>
                <a:ext uri="{FF2B5EF4-FFF2-40B4-BE49-F238E27FC236}">
                  <a16:creationId xmlns:a16="http://schemas.microsoft.com/office/drawing/2014/main" id="{741D1630-010D-FF32-8EAF-7E110875CB2D}"/>
                </a:ext>
              </a:extLst>
            </p:cNvPr>
            <p:cNvSpPr/>
            <p:nvPr/>
          </p:nvSpPr>
          <p:spPr>
            <a:xfrm>
              <a:off x="16228964" y="11490108"/>
              <a:ext cx="3786052" cy="230996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sugerir soluciones sin soporte</a:t>
              </a:r>
            </a:p>
          </p:txBody>
        </p:sp>
        <p:sp>
          <p:nvSpPr>
            <p:cNvPr id="60" name="Rectángulo redondeado 59">
              <a:extLst>
                <a:ext uri="{FF2B5EF4-FFF2-40B4-BE49-F238E27FC236}">
                  <a16:creationId xmlns:a16="http://schemas.microsoft.com/office/drawing/2014/main" id="{2CE71727-A6D8-3855-49D4-29352BA3E3D4}"/>
                </a:ext>
              </a:extLst>
            </p:cNvPr>
            <p:cNvSpPr/>
            <p:nvPr/>
          </p:nvSpPr>
          <p:spPr>
            <a:xfrm>
              <a:off x="20160868" y="11482099"/>
              <a:ext cx="3786052" cy="2316490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centrarse en los detalles</a:t>
              </a:r>
            </a:p>
          </p:txBody>
        </p:sp>
        <p:sp>
          <p:nvSpPr>
            <p:cNvPr id="61" name="Rectángulo redondeado 60">
              <a:extLst>
                <a:ext uri="{FF2B5EF4-FFF2-40B4-BE49-F238E27FC236}">
                  <a16:creationId xmlns:a16="http://schemas.microsoft.com/office/drawing/2014/main" id="{C8A7D780-6778-451A-47D4-392C4993C053}"/>
                </a:ext>
              </a:extLst>
            </p:cNvPr>
            <p:cNvSpPr/>
            <p:nvPr/>
          </p:nvSpPr>
          <p:spPr>
            <a:xfrm>
              <a:off x="850164" y="4932096"/>
              <a:ext cx="8681336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Características</a:t>
              </a:r>
            </a:p>
          </p:txBody>
        </p:sp>
        <p:sp>
          <p:nvSpPr>
            <p:cNvPr id="62" name="Rectángulo redondeado 61">
              <a:extLst>
                <a:ext uri="{FF2B5EF4-FFF2-40B4-BE49-F238E27FC236}">
                  <a16:creationId xmlns:a16="http://schemas.microsoft.com/office/drawing/2014/main" id="{F9B5F348-750A-BC01-0338-9C9037B33E74}"/>
                </a:ext>
              </a:extLst>
            </p:cNvPr>
            <p:cNvSpPr/>
            <p:nvPr/>
          </p:nvSpPr>
          <p:spPr>
            <a:xfrm>
              <a:off x="9996338" y="4949578"/>
              <a:ext cx="5783596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 mejorar</a:t>
              </a:r>
            </a:p>
          </p:txBody>
        </p:sp>
        <p:sp>
          <p:nvSpPr>
            <p:cNvPr id="63" name="Rectángulo redondeado 62">
              <a:extLst>
                <a:ext uri="{FF2B5EF4-FFF2-40B4-BE49-F238E27FC236}">
                  <a16:creationId xmlns:a16="http://schemas.microsoft.com/office/drawing/2014/main" id="{9F32CF6D-61C6-A232-52B8-C76305C966EC}"/>
                </a:ext>
              </a:extLst>
            </p:cNvPr>
            <p:cNvSpPr/>
            <p:nvPr/>
          </p:nvSpPr>
          <p:spPr>
            <a:xfrm>
              <a:off x="16228962" y="4949578"/>
              <a:ext cx="7644504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Comunicación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1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EDAF5B-3CB9-ACDD-93A0-D49A6F588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55B743-5A2A-4C90-F835-99D79B02F9FE}"/>
              </a:ext>
            </a:extLst>
          </p:cNvPr>
          <p:cNvSpPr txBox="1">
            <a:spLocks/>
          </p:cNvSpPr>
          <p:nvPr/>
        </p:nvSpPr>
        <p:spPr>
          <a:xfrm>
            <a:off x="482648" y="638009"/>
            <a:ext cx="21462952" cy="243134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1387456">
              <a:defRPr/>
            </a:pPr>
            <a:r>
              <a:rPr lang="es-CO" sz="80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Influyente -</a:t>
            </a:r>
            <a:r>
              <a:rPr kumimoji="0" lang="es-CO" sz="8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es-CO" sz="80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Impulsivo</a:t>
            </a:r>
            <a:endParaRPr kumimoji="0" lang="es-CO" sz="8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1E48FC96-73D5-FC16-FBE5-0C04E7F1F744}"/>
              </a:ext>
            </a:extLst>
          </p:cNvPr>
          <p:cNvGrpSpPr/>
          <p:nvPr/>
        </p:nvGrpSpPr>
        <p:grpSpPr>
          <a:xfrm>
            <a:off x="981475" y="4624047"/>
            <a:ext cx="21991051" cy="8359285"/>
            <a:chOff x="1181500" y="5109822"/>
            <a:chExt cx="21991051" cy="8359285"/>
          </a:xfrm>
        </p:grpSpPr>
        <p:sp>
          <p:nvSpPr>
            <p:cNvPr id="40" name="Rectángulo redondeado 39">
              <a:extLst>
                <a:ext uri="{FF2B5EF4-FFF2-40B4-BE49-F238E27FC236}">
                  <a16:creationId xmlns:a16="http://schemas.microsoft.com/office/drawing/2014/main" id="{FAF9B325-0F13-1A1E-27A0-9DBF2C90CA95}"/>
                </a:ext>
              </a:extLst>
            </p:cNvPr>
            <p:cNvSpPr/>
            <p:nvPr/>
          </p:nvSpPr>
          <p:spPr>
            <a:xfrm>
              <a:off x="1181501" y="6348351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Entusiasta y optimista</a:t>
              </a:r>
            </a:p>
          </p:txBody>
        </p:sp>
        <p:sp>
          <p:nvSpPr>
            <p:cNvPr id="41" name="Rectángulo redondeado 40">
              <a:extLst>
                <a:ext uri="{FF2B5EF4-FFF2-40B4-BE49-F238E27FC236}">
                  <a16:creationId xmlns:a16="http://schemas.microsoft.com/office/drawing/2014/main" id="{B28F432A-E4EF-5DF7-F92D-90FFFADC0A16}"/>
                </a:ext>
              </a:extLst>
            </p:cNvPr>
            <p:cNvSpPr/>
            <p:nvPr/>
          </p:nvSpPr>
          <p:spPr>
            <a:xfrm>
              <a:off x="5779615" y="6348351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Sociable</a:t>
              </a:r>
            </a:p>
          </p:txBody>
        </p:sp>
        <p:sp>
          <p:nvSpPr>
            <p:cNvPr id="42" name="Rectángulo redondeado 41">
              <a:extLst>
                <a:ext uri="{FF2B5EF4-FFF2-40B4-BE49-F238E27FC236}">
                  <a16:creationId xmlns:a16="http://schemas.microsoft.com/office/drawing/2014/main" id="{0464CE0B-078B-282D-C22F-ADDC714C85FB}"/>
                </a:ext>
              </a:extLst>
            </p:cNvPr>
            <p:cNvSpPr/>
            <p:nvPr/>
          </p:nvSpPr>
          <p:spPr>
            <a:xfrm>
              <a:off x="1181505" y="7798808"/>
              <a:ext cx="4470758" cy="1310080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Confiado</a:t>
              </a:r>
            </a:p>
          </p:txBody>
        </p:sp>
        <p:sp>
          <p:nvSpPr>
            <p:cNvPr id="43" name="Rectángulo redondeado 42">
              <a:extLst>
                <a:ext uri="{FF2B5EF4-FFF2-40B4-BE49-F238E27FC236}">
                  <a16:creationId xmlns:a16="http://schemas.microsoft.com/office/drawing/2014/main" id="{1C798EC0-D579-530D-1981-47EC6FFDD41A}"/>
                </a:ext>
              </a:extLst>
            </p:cNvPr>
            <p:cNvSpPr/>
            <p:nvPr/>
          </p:nvSpPr>
          <p:spPr>
            <a:xfrm>
              <a:off x="5779619" y="7798809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Persuasivo e influyente</a:t>
              </a:r>
            </a:p>
          </p:txBody>
        </p:sp>
        <p:sp>
          <p:nvSpPr>
            <p:cNvPr id="44" name="Rectángulo redondeado 43">
              <a:extLst>
                <a:ext uri="{FF2B5EF4-FFF2-40B4-BE49-F238E27FC236}">
                  <a16:creationId xmlns:a16="http://schemas.microsoft.com/office/drawing/2014/main" id="{52894C40-0B82-4857-0A9D-D09DFEAA4CD3}"/>
                </a:ext>
              </a:extLst>
            </p:cNvPr>
            <p:cNvSpPr/>
            <p:nvPr/>
          </p:nvSpPr>
          <p:spPr>
            <a:xfrm>
              <a:off x="5779617" y="9240421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Espontáneo y agradable</a:t>
              </a:r>
            </a:p>
          </p:txBody>
        </p:sp>
        <p:sp>
          <p:nvSpPr>
            <p:cNvPr id="45" name="Rectángulo redondeado 44">
              <a:extLst>
                <a:ext uri="{FF2B5EF4-FFF2-40B4-BE49-F238E27FC236}">
                  <a16:creationId xmlns:a16="http://schemas.microsoft.com/office/drawing/2014/main" id="{5C230F1C-05B2-B992-6F1E-F7A3C92C5A20}"/>
                </a:ext>
              </a:extLst>
            </p:cNvPr>
            <p:cNvSpPr/>
            <p:nvPr/>
          </p:nvSpPr>
          <p:spPr>
            <a:xfrm>
              <a:off x="1181503" y="10699723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Creativo</a:t>
              </a:r>
            </a:p>
          </p:txBody>
        </p:sp>
        <p:sp>
          <p:nvSpPr>
            <p:cNvPr id="46" name="Rectángulo redondeado 45">
              <a:extLst>
                <a:ext uri="{FF2B5EF4-FFF2-40B4-BE49-F238E27FC236}">
                  <a16:creationId xmlns:a16="http://schemas.microsoft.com/office/drawing/2014/main" id="{B1F20F20-2DD9-CAF6-BD98-7D13002D9707}"/>
                </a:ext>
              </a:extLst>
            </p:cNvPr>
            <p:cNvSpPr/>
            <p:nvPr/>
          </p:nvSpPr>
          <p:spPr>
            <a:xfrm>
              <a:off x="5779615" y="10699723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Resolutivo-Ideas</a:t>
              </a:r>
            </a:p>
          </p:txBody>
        </p:sp>
        <p:sp>
          <p:nvSpPr>
            <p:cNvPr id="47" name="Rectángulo redondeado 46">
              <a:extLst>
                <a:ext uri="{FF2B5EF4-FFF2-40B4-BE49-F238E27FC236}">
                  <a16:creationId xmlns:a16="http://schemas.microsoft.com/office/drawing/2014/main" id="{79774308-F10A-0645-981F-D68D18B876C2}"/>
                </a:ext>
              </a:extLst>
            </p:cNvPr>
            <p:cNvSpPr/>
            <p:nvPr/>
          </p:nvSpPr>
          <p:spPr>
            <a:xfrm>
              <a:off x="1181501" y="12150180"/>
              <a:ext cx="4470758" cy="1310080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Motivador</a:t>
              </a:r>
            </a:p>
          </p:txBody>
        </p:sp>
        <p:sp>
          <p:nvSpPr>
            <p:cNvPr id="48" name="Rectángulo redondeado 47">
              <a:extLst>
                <a:ext uri="{FF2B5EF4-FFF2-40B4-BE49-F238E27FC236}">
                  <a16:creationId xmlns:a16="http://schemas.microsoft.com/office/drawing/2014/main" id="{55229419-D3BA-6860-4F32-D5F068FBC24A}"/>
                </a:ext>
              </a:extLst>
            </p:cNvPr>
            <p:cNvSpPr/>
            <p:nvPr/>
          </p:nvSpPr>
          <p:spPr>
            <a:xfrm>
              <a:off x="5779615" y="12159025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Pacificador</a:t>
              </a:r>
            </a:p>
          </p:txBody>
        </p:sp>
        <p:sp>
          <p:nvSpPr>
            <p:cNvPr id="49" name="Rectángulo redondeado 48">
              <a:extLst>
                <a:ext uri="{FF2B5EF4-FFF2-40B4-BE49-F238E27FC236}">
                  <a16:creationId xmlns:a16="http://schemas.microsoft.com/office/drawing/2014/main" id="{EB431AD6-060C-F83C-8308-907E725DC304}"/>
                </a:ext>
              </a:extLst>
            </p:cNvPr>
            <p:cNvSpPr/>
            <p:nvPr/>
          </p:nvSpPr>
          <p:spPr>
            <a:xfrm>
              <a:off x="1181503" y="9249265"/>
              <a:ext cx="4470758" cy="1310082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Libre</a:t>
              </a:r>
            </a:p>
          </p:txBody>
        </p:sp>
        <p:sp>
          <p:nvSpPr>
            <p:cNvPr id="50" name="Rectángulo redondeado 49">
              <a:extLst>
                <a:ext uri="{FF2B5EF4-FFF2-40B4-BE49-F238E27FC236}">
                  <a16:creationId xmlns:a16="http://schemas.microsoft.com/office/drawing/2014/main" id="{25A2F4F6-5DDA-9C8A-DFC4-0A8A7936B9B3}"/>
                </a:ext>
              </a:extLst>
            </p:cNvPr>
            <p:cNvSpPr/>
            <p:nvPr/>
          </p:nvSpPr>
          <p:spPr>
            <a:xfrm>
              <a:off x="11245468" y="6348351"/>
              <a:ext cx="5783596" cy="1310082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Falta de atención al detalle</a:t>
              </a:r>
            </a:p>
          </p:txBody>
        </p:sp>
        <p:sp>
          <p:nvSpPr>
            <p:cNvPr id="51" name="Rectángulo redondeado 50">
              <a:extLst>
                <a:ext uri="{FF2B5EF4-FFF2-40B4-BE49-F238E27FC236}">
                  <a16:creationId xmlns:a16="http://schemas.microsoft.com/office/drawing/2014/main" id="{D7525085-EAEA-6895-D280-ADF546EAA59A}"/>
                </a:ext>
              </a:extLst>
            </p:cNvPr>
            <p:cNvSpPr/>
            <p:nvPr/>
          </p:nvSpPr>
          <p:spPr>
            <a:xfrm>
              <a:off x="11245468" y="9256701"/>
              <a:ext cx="5783596" cy="1293802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Dificultad en la organización</a:t>
              </a:r>
            </a:p>
          </p:txBody>
        </p:sp>
        <p:sp>
          <p:nvSpPr>
            <p:cNvPr id="52" name="Rectángulo redondeado 51">
              <a:extLst>
                <a:ext uri="{FF2B5EF4-FFF2-40B4-BE49-F238E27FC236}">
                  <a16:creationId xmlns:a16="http://schemas.microsoft.com/office/drawing/2014/main" id="{861A7630-0FD9-F08F-C9C1-67FDF207510A}"/>
                </a:ext>
              </a:extLst>
            </p:cNvPr>
            <p:cNvSpPr/>
            <p:nvPr/>
          </p:nvSpPr>
          <p:spPr>
            <a:xfrm>
              <a:off x="11264644" y="12148768"/>
              <a:ext cx="5764420" cy="1311492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Manejar tareas rutinarias</a:t>
              </a:r>
            </a:p>
          </p:txBody>
        </p:sp>
        <p:sp>
          <p:nvSpPr>
            <p:cNvPr id="53" name="Rectángulo redondeado 52">
              <a:extLst>
                <a:ext uri="{FF2B5EF4-FFF2-40B4-BE49-F238E27FC236}">
                  <a16:creationId xmlns:a16="http://schemas.microsoft.com/office/drawing/2014/main" id="{D5DAD46A-05EB-5731-0BB8-8472F5591E92}"/>
                </a:ext>
              </a:extLst>
            </p:cNvPr>
            <p:cNvSpPr/>
            <p:nvPr/>
          </p:nvSpPr>
          <p:spPr>
            <a:xfrm>
              <a:off x="11264644" y="10698315"/>
              <a:ext cx="5764420" cy="131149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Falsas promesas</a:t>
              </a:r>
            </a:p>
          </p:txBody>
        </p:sp>
        <p:sp>
          <p:nvSpPr>
            <p:cNvPr id="54" name="Rectángulo redondeado 53">
              <a:extLst>
                <a:ext uri="{FF2B5EF4-FFF2-40B4-BE49-F238E27FC236}">
                  <a16:creationId xmlns:a16="http://schemas.microsoft.com/office/drawing/2014/main" id="{25B312F8-326E-6270-95FC-73C5DDA19BAB}"/>
                </a:ext>
              </a:extLst>
            </p:cNvPr>
            <p:cNvSpPr/>
            <p:nvPr/>
          </p:nvSpPr>
          <p:spPr>
            <a:xfrm>
              <a:off x="11256982" y="7798808"/>
              <a:ext cx="5783596" cy="1310080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 ocasiones escucha cuando le conviene</a:t>
              </a:r>
            </a:p>
          </p:txBody>
        </p:sp>
        <p:sp>
          <p:nvSpPr>
            <p:cNvPr id="55" name="Rectángulo redondeado 54">
              <a:extLst>
                <a:ext uri="{FF2B5EF4-FFF2-40B4-BE49-F238E27FC236}">
                  <a16:creationId xmlns:a16="http://schemas.microsoft.com/office/drawing/2014/main" id="{5B899B7B-4897-74CB-4375-DCBC671AFED2}"/>
                </a:ext>
              </a:extLst>
            </p:cNvPr>
            <p:cNvSpPr/>
            <p:nvPr/>
          </p:nvSpPr>
          <p:spPr>
            <a:xfrm>
              <a:off x="1181500" y="5129756"/>
              <a:ext cx="9068872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Características</a:t>
              </a:r>
            </a:p>
          </p:txBody>
        </p:sp>
        <p:sp>
          <p:nvSpPr>
            <p:cNvPr id="56" name="Rectángulo redondeado 55">
              <a:extLst>
                <a:ext uri="{FF2B5EF4-FFF2-40B4-BE49-F238E27FC236}">
                  <a16:creationId xmlns:a16="http://schemas.microsoft.com/office/drawing/2014/main" id="{AD5F82B9-3773-A08F-11AB-523291E267E2}"/>
                </a:ext>
              </a:extLst>
            </p:cNvPr>
            <p:cNvSpPr/>
            <p:nvPr/>
          </p:nvSpPr>
          <p:spPr>
            <a:xfrm>
              <a:off x="11245468" y="5117422"/>
              <a:ext cx="5783596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 mejorar</a:t>
              </a:r>
            </a:p>
          </p:txBody>
        </p:sp>
        <p:sp>
          <p:nvSpPr>
            <p:cNvPr id="57" name="Rectángulo redondeado 56">
              <a:extLst>
                <a:ext uri="{FF2B5EF4-FFF2-40B4-BE49-F238E27FC236}">
                  <a16:creationId xmlns:a16="http://schemas.microsoft.com/office/drawing/2014/main" id="{DE6956DC-F8D8-4EBC-0CFD-2BBD0744D735}"/>
                </a:ext>
              </a:extLst>
            </p:cNvPr>
            <p:cNvSpPr/>
            <p:nvPr/>
          </p:nvSpPr>
          <p:spPr>
            <a:xfrm>
              <a:off x="18236433" y="5109822"/>
              <a:ext cx="4936118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Comunicación</a:t>
              </a:r>
            </a:p>
          </p:txBody>
        </p:sp>
        <p:sp>
          <p:nvSpPr>
            <p:cNvPr id="58" name="Rectángulo redondeado 57">
              <a:extLst>
                <a:ext uri="{FF2B5EF4-FFF2-40B4-BE49-F238E27FC236}">
                  <a16:creationId xmlns:a16="http://schemas.microsoft.com/office/drawing/2014/main" id="{8791F6AF-5117-B6AD-7BD4-022A24B358C6}"/>
                </a:ext>
              </a:extLst>
            </p:cNvPr>
            <p:cNvSpPr/>
            <p:nvPr/>
          </p:nvSpPr>
          <p:spPr>
            <a:xfrm>
              <a:off x="18236433" y="6348350"/>
              <a:ext cx="4936118" cy="1321348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Construya un entorno amistoso</a:t>
              </a:r>
            </a:p>
          </p:txBody>
        </p:sp>
        <p:sp>
          <p:nvSpPr>
            <p:cNvPr id="59" name="Rectángulo redondeado 58">
              <a:extLst>
                <a:ext uri="{FF2B5EF4-FFF2-40B4-BE49-F238E27FC236}">
                  <a16:creationId xmlns:a16="http://schemas.microsoft.com/office/drawing/2014/main" id="{E87827D9-9364-D7E4-58BF-2564CA2EDA57}"/>
                </a:ext>
              </a:extLst>
            </p:cNvPr>
            <p:cNvSpPr/>
            <p:nvPr/>
          </p:nvSpPr>
          <p:spPr>
            <a:xfrm>
              <a:off x="18236433" y="7807388"/>
              <a:ext cx="4936118" cy="1321348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Escuche sus ideas</a:t>
              </a:r>
              <a:endParaRPr lang="es-ES" sz="4000" kern="12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Rectángulo redondeado 59">
              <a:extLst>
                <a:ext uri="{FF2B5EF4-FFF2-40B4-BE49-F238E27FC236}">
                  <a16:creationId xmlns:a16="http://schemas.microsoft.com/office/drawing/2014/main" id="{5B6029EF-D180-6646-5D3B-FDDE038AF8F5}"/>
                </a:ext>
              </a:extLst>
            </p:cNvPr>
            <p:cNvSpPr/>
            <p:nvPr/>
          </p:nvSpPr>
          <p:spPr>
            <a:xfrm>
              <a:off x="18236433" y="9234786"/>
              <a:ext cx="4936118" cy="1321348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Muestre entusiasmo</a:t>
              </a:r>
            </a:p>
          </p:txBody>
        </p:sp>
        <p:sp>
          <p:nvSpPr>
            <p:cNvPr id="61" name="Rectángulo redondeado 60">
              <a:extLst>
                <a:ext uri="{FF2B5EF4-FFF2-40B4-BE49-F238E27FC236}">
                  <a16:creationId xmlns:a16="http://schemas.microsoft.com/office/drawing/2014/main" id="{233D82BE-0D7F-26A4-FE49-1DE807615870}"/>
                </a:ext>
              </a:extLst>
            </p:cNvPr>
            <p:cNvSpPr/>
            <p:nvPr/>
          </p:nvSpPr>
          <p:spPr>
            <a:xfrm>
              <a:off x="18236433" y="10698314"/>
              <a:ext cx="4936118" cy="1321348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Ayude en la ejecución</a:t>
              </a:r>
            </a:p>
          </p:txBody>
        </p:sp>
        <p:sp>
          <p:nvSpPr>
            <p:cNvPr id="62" name="Rectángulo redondeado 61">
              <a:extLst>
                <a:ext uri="{FF2B5EF4-FFF2-40B4-BE49-F238E27FC236}">
                  <a16:creationId xmlns:a16="http://schemas.microsoft.com/office/drawing/2014/main" id="{B56EED16-C92C-8F05-F4DB-CBC6D11F2FF0}"/>
                </a:ext>
              </a:extLst>
            </p:cNvPr>
            <p:cNvSpPr/>
            <p:nvPr/>
          </p:nvSpPr>
          <p:spPr>
            <a:xfrm>
              <a:off x="18236433" y="12142636"/>
              <a:ext cx="4936118" cy="131762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Envíe detalles por escrito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048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F77B27-F56C-DF38-2815-15661D694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5837A6-C874-BC60-0AD7-2C21332F53AE}"/>
              </a:ext>
            </a:extLst>
          </p:cNvPr>
          <p:cNvSpPr txBox="1">
            <a:spLocks/>
          </p:cNvSpPr>
          <p:nvPr/>
        </p:nvSpPr>
        <p:spPr>
          <a:xfrm>
            <a:off x="482648" y="1009484"/>
            <a:ext cx="21462952" cy="2431347"/>
          </a:xfrm>
          <a:prstGeom prst="rect">
            <a:avLst/>
          </a:prstGeom>
        </p:spPr>
        <p:txBody>
          <a:bodyPr vert="horz" lIns="60416" tIns="30206" rIns="60416" bIns="30206" rtlCol="0" anchor="ctr">
            <a:normAutofit/>
          </a:bodyPr>
          <a:lstStyle>
            <a:lvl1pPr defTabSz="2099737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kern="1200">
                <a:solidFill>
                  <a:schemeClr val="bg1"/>
                </a:solidFill>
                <a:latin typeface="Work Sans Light Roman"/>
                <a:ea typeface="+mj-ea"/>
                <a:cs typeface="+mj-cs"/>
              </a:defRPr>
            </a:lvl1pPr>
          </a:lstStyle>
          <a:p>
            <a:pPr defTabSz="1387456">
              <a:defRPr/>
            </a:pPr>
            <a:r>
              <a:rPr kumimoji="0" lang="es-CO" sz="8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Sereno – </a:t>
            </a:r>
            <a:r>
              <a:rPr lang="es-CO" sz="80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Sincero -</a:t>
            </a:r>
            <a:r>
              <a:rPr kumimoji="0" lang="es-CO" sz="8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E</a:t>
            </a:r>
            <a:r>
              <a:rPr lang="es-CO" sz="8000" dirty="0" err="1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mpático</a:t>
            </a:r>
            <a:endParaRPr kumimoji="0" lang="es-CO" sz="8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13874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8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4ED8D97-2226-8D9B-54C9-052A5259CA68}"/>
              </a:ext>
            </a:extLst>
          </p:cNvPr>
          <p:cNvGrpSpPr/>
          <p:nvPr/>
        </p:nvGrpSpPr>
        <p:grpSpPr>
          <a:xfrm>
            <a:off x="1685925" y="4779631"/>
            <a:ext cx="21462952" cy="8107694"/>
            <a:chOff x="802100" y="5608306"/>
            <a:chExt cx="23132723" cy="8219639"/>
          </a:xfrm>
        </p:grpSpPr>
        <p:sp>
          <p:nvSpPr>
            <p:cNvPr id="4" name="Rectángulo redondeado 3">
              <a:extLst>
                <a:ext uri="{FF2B5EF4-FFF2-40B4-BE49-F238E27FC236}">
                  <a16:creationId xmlns:a16="http://schemas.microsoft.com/office/drawing/2014/main" id="{B5E83E67-6508-4F11-A932-63872162A9D6}"/>
                </a:ext>
              </a:extLst>
            </p:cNvPr>
            <p:cNvSpPr/>
            <p:nvPr/>
          </p:nvSpPr>
          <p:spPr>
            <a:xfrm>
              <a:off x="802108" y="6992939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Tranquilo</a:t>
              </a:r>
            </a:p>
          </p:txBody>
        </p:sp>
        <p:sp>
          <p:nvSpPr>
            <p:cNvPr id="5" name="Rectángulo redondeado 4">
              <a:extLst>
                <a:ext uri="{FF2B5EF4-FFF2-40B4-BE49-F238E27FC236}">
                  <a16:creationId xmlns:a16="http://schemas.microsoft.com/office/drawing/2014/main" id="{0C412DF7-DF90-4228-4C57-E3490D67F981}"/>
                </a:ext>
              </a:extLst>
            </p:cNvPr>
            <p:cNvSpPr/>
            <p:nvPr/>
          </p:nvSpPr>
          <p:spPr>
            <a:xfrm>
              <a:off x="5741332" y="6992939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Estable</a:t>
              </a:r>
            </a:p>
          </p:txBody>
        </p:sp>
        <p:sp>
          <p:nvSpPr>
            <p:cNvPr id="6" name="Rectángulo redondeado 5">
              <a:extLst>
                <a:ext uri="{FF2B5EF4-FFF2-40B4-BE49-F238E27FC236}">
                  <a16:creationId xmlns:a16="http://schemas.microsoft.com/office/drawing/2014/main" id="{C2994A9A-4A32-8007-2D73-88FDD96592AB}"/>
                </a:ext>
              </a:extLst>
            </p:cNvPr>
            <p:cNvSpPr/>
            <p:nvPr/>
          </p:nvSpPr>
          <p:spPr>
            <a:xfrm>
              <a:off x="802100" y="8401674"/>
              <a:ext cx="4628132" cy="112896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Relaciones personales cercanas</a:t>
              </a:r>
            </a:p>
          </p:txBody>
        </p:sp>
        <p:sp>
          <p:nvSpPr>
            <p:cNvPr id="7" name="Rectángulo redondeado 6">
              <a:extLst>
                <a:ext uri="{FF2B5EF4-FFF2-40B4-BE49-F238E27FC236}">
                  <a16:creationId xmlns:a16="http://schemas.microsoft.com/office/drawing/2014/main" id="{5A552114-C010-0250-9F8C-647BCEA0600A}"/>
                </a:ext>
              </a:extLst>
            </p:cNvPr>
            <p:cNvSpPr/>
            <p:nvPr/>
          </p:nvSpPr>
          <p:spPr>
            <a:xfrm>
              <a:off x="5741332" y="9839713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Buen oyente</a:t>
              </a:r>
            </a:p>
          </p:txBody>
        </p:sp>
        <p:sp>
          <p:nvSpPr>
            <p:cNvPr id="8" name="Rectángulo redondeado 7">
              <a:extLst>
                <a:ext uri="{FF2B5EF4-FFF2-40B4-BE49-F238E27FC236}">
                  <a16:creationId xmlns:a16="http://schemas.microsoft.com/office/drawing/2014/main" id="{F472DCC2-F5B8-8ED2-CA1F-FF5E3DFA4034}"/>
                </a:ext>
              </a:extLst>
            </p:cNvPr>
            <p:cNvSpPr/>
            <p:nvPr/>
          </p:nvSpPr>
          <p:spPr>
            <a:xfrm>
              <a:off x="802100" y="11226793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Leal y solidario</a:t>
              </a:r>
            </a:p>
          </p:txBody>
        </p:sp>
        <p:sp>
          <p:nvSpPr>
            <p:cNvPr id="9" name="Rectángulo redondeado 8">
              <a:extLst>
                <a:ext uri="{FF2B5EF4-FFF2-40B4-BE49-F238E27FC236}">
                  <a16:creationId xmlns:a16="http://schemas.microsoft.com/office/drawing/2014/main" id="{C23A44E7-BDF2-CBE6-099A-F1FB5CDE0E63}"/>
                </a:ext>
              </a:extLst>
            </p:cNvPr>
            <p:cNvSpPr/>
            <p:nvPr/>
          </p:nvSpPr>
          <p:spPr>
            <a:xfrm>
              <a:off x="5741332" y="8410936"/>
              <a:ext cx="4628132" cy="112896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Amable</a:t>
              </a:r>
            </a:p>
          </p:txBody>
        </p:sp>
        <p:sp>
          <p:nvSpPr>
            <p:cNvPr id="11" name="Rectángulo redondeado 10">
              <a:extLst>
                <a:ext uri="{FF2B5EF4-FFF2-40B4-BE49-F238E27FC236}">
                  <a16:creationId xmlns:a16="http://schemas.microsoft.com/office/drawing/2014/main" id="{5D3086FA-2FE0-8DF3-ECF9-8D758F95EA3A}"/>
                </a:ext>
              </a:extLst>
            </p:cNvPr>
            <p:cNvSpPr/>
            <p:nvPr/>
          </p:nvSpPr>
          <p:spPr>
            <a:xfrm>
              <a:off x="5741332" y="11226793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Confiable</a:t>
              </a:r>
            </a:p>
          </p:txBody>
        </p:sp>
        <p:sp>
          <p:nvSpPr>
            <p:cNvPr id="12" name="Rectángulo redondeado 11">
              <a:extLst>
                <a:ext uri="{FF2B5EF4-FFF2-40B4-BE49-F238E27FC236}">
                  <a16:creationId xmlns:a16="http://schemas.microsoft.com/office/drawing/2014/main" id="{F7D26610-A2E2-783A-48C9-DAFAE95E10DD}"/>
                </a:ext>
              </a:extLst>
            </p:cNvPr>
            <p:cNvSpPr/>
            <p:nvPr/>
          </p:nvSpPr>
          <p:spPr>
            <a:xfrm>
              <a:off x="802100" y="12685771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Sigue instrucciones</a:t>
              </a:r>
            </a:p>
          </p:txBody>
        </p:sp>
        <p:sp>
          <p:nvSpPr>
            <p:cNvPr id="13" name="Rectángulo redondeado 12">
              <a:extLst>
                <a:ext uri="{FF2B5EF4-FFF2-40B4-BE49-F238E27FC236}">
                  <a16:creationId xmlns:a16="http://schemas.microsoft.com/office/drawing/2014/main" id="{96D75E87-E9EA-1BB7-F661-00C1D4EE1978}"/>
                </a:ext>
              </a:extLst>
            </p:cNvPr>
            <p:cNvSpPr/>
            <p:nvPr/>
          </p:nvSpPr>
          <p:spPr>
            <a:xfrm>
              <a:off x="802100" y="9839713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Paciente</a:t>
              </a:r>
              <a:endParaRPr lang="es-CO" sz="4000" kern="12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ángulo redondeado 13">
              <a:extLst>
                <a:ext uri="{FF2B5EF4-FFF2-40B4-BE49-F238E27FC236}">
                  <a16:creationId xmlns:a16="http://schemas.microsoft.com/office/drawing/2014/main" id="{8C8EAE96-505F-E2ED-A402-436EE86CF9E2}"/>
                </a:ext>
              </a:extLst>
            </p:cNvPr>
            <p:cNvSpPr/>
            <p:nvPr/>
          </p:nvSpPr>
          <p:spPr>
            <a:xfrm>
              <a:off x="5741328" y="12683149"/>
              <a:ext cx="4628132" cy="1142174"/>
            </a:xfrm>
            <a:prstGeom prst="roundRect">
              <a:avLst/>
            </a:prstGeom>
            <a:solidFill>
              <a:srgbClr val="3AA8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Práctico</a:t>
              </a:r>
            </a:p>
          </p:txBody>
        </p:sp>
        <p:sp>
          <p:nvSpPr>
            <p:cNvPr id="15" name="Rectángulo redondeado 14">
              <a:extLst>
                <a:ext uri="{FF2B5EF4-FFF2-40B4-BE49-F238E27FC236}">
                  <a16:creationId xmlns:a16="http://schemas.microsoft.com/office/drawing/2014/main" id="{F15FFBB4-FFA3-0958-89E2-5C34DEAA937B}"/>
                </a:ext>
              </a:extLst>
            </p:cNvPr>
            <p:cNvSpPr/>
            <p:nvPr/>
          </p:nvSpPr>
          <p:spPr>
            <a:xfrm>
              <a:off x="11203650" y="6992939"/>
              <a:ext cx="6557840" cy="1142174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Resistencia al cambio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ectángulo redondeado 15">
              <a:extLst>
                <a:ext uri="{FF2B5EF4-FFF2-40B4-BE49-F238E27FC236}">
                  <a16:creationId xmlns:a16="http://schemas.microsoft.com/office/drawing/2014/main" id="{D41FA18A-0D33-EC26-07CD-0C79E8456605}"/>
                </a:ext>
              </a:extLst>
            </p:cNvPr>
            <p:cNvSpPr/>
            <p:nvPr/>
          </p:nvSpPr>
          <p:spPr>
            <a:xfrm>
              <a:off x="11203650" y="9861101"/>
              <a:ext cx="6557840" cy="1120786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Dificultad  para prestar atención a necesidades propias</a:t>
              </a:r>
            </a:p>
          </p:txBody>
        </p:sp>
        <p:sp>
          <p:nvSpPr>
            <p:cNvPr id="17" name="Rectángulo redondeado 16">
              <a:extLst>
                <a:ext uri="{FF2B5EF4-FFF2-40B4-BE49-F238E27FC236}">
                  <a16:creationId xmlns:a16="http://schemas.microsoft.com/office/drawing/2014/main" id="{844381B6-4291-600F-203C-5AB80A255B27}"/>
                </a:ext>
              </a:extLst>
            </p:cNvPr>
            <p:cNvSpPr/>
            <p:nvPr/>
          </p:nvSpPr>
          <p:spPr>
            <a:xfrm>
              <a:off x="11203644" y="12679006"/>
              <a:ext cx="6557840" cy="1146316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Duda compartir información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370E370B-ED8F-090D-53F7-A736A2C3A852}"/>
                </a:ext>
              </a:extLst>
            </p:cNvPr>
            <p:cNvSpPr/>
            <p:nvPr/>
          </p:nvSpPr>
          <p:spPr>
            <a:xfrm>
              <a:off x="11203646" y="11226793"/>
              <a:ext cx="6557840" cy="1142174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Puede guardar rencor</a:t>
              </a:r>
              <a:endParaRPr lang="es-CO" sz="4000" kern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Rectángulo redondeado 18">
              <a:extLst>
                <a:ext uri="{FF2B5EF4-FFF2-40B4-BE49-F238E27FC236}">
                  <a16:creationId xmlns:a16="http://schemas.microsoft.com/office/drawing/2014/main" id="{F9A0F0FC-489E-D463-545C-BBAE37E8D58B}"/>
                </a:ext>
              </a:extLst>
            </p:cNvPr>
            <p:cNvSpPr/>
            <p:nvPr/>
          </p:nvSpPr>
          <p:spPr>
            <a:xfrm>
              <a:off x="11203650" y="8420178"/>
              <a:ext cx="6557840" cy="1128964"/>
            </a:xfrm>
            <a:prstGeom prst="roundRect">
              <a:avLst/>
            </a:prstGeom>
            <a:solidFill>
              <a:srgbClr val="88C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CO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Internaliza preocupaciones</a:t>
              </a:r>
            </a:p>
          </p:txBody>
        </p:sp>
        <p:sp>
          <p:nvSpPr>
            <p:cNvPr id="20" name="Rectángulo redondeado 19">
              <a:extLst>
                <a:ext uri="{FF2B5EF4-FFF2-40B4-BE49-F238E27FC236}">
                  <a16:creationId xmlns:a16="http://schemas.microsoft.com/office/drawing/2014/main" id="{68AE2365-E362-0C76-8BC7-6FEC6FD9BAD4}"/>
                </a:ext>
              </a:extLst>
            </p:cNvPr>
            <p:cNvSpPr/>
            <p:nvPr/>
          </p:nvSpPr>
          <p:spPr>
            <a:xfrm>
              <a:off x="802100" y="5628240"/>
              <a:ext cx="9567360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Características</a:t>
              </a:r>
            </a:p>
          </p:txBody>
        </p:sp>
        <p:sp>
          <p:nvSpPr>
            <p:cNvPr id="21" name="Rectángulo redondeado 20">
              <a:extLst>
                <a:ext uri="{FF2B5EF4-FFF2-40B4-BE49-F238E27FC236}">
                  <a16:creationId xmlns:a16="http://schemas.microsoft.com/office/drawing/2014/main" id="{A5A774CC-A354-FAC3-AC5E-A73ADC59595F}"/>
                </a:ext>
              </a:extLst>
            </p:cNvPr>
            <p:cNvSpPr/>
            <p:nvPr/>
          </p:nvSpPr>
          <p:spPr>
            <a:xfrm>
              <a:off x="11226266" y="5615904"/>
              <a:ext cx="6548100" cy="926736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 mejorar</a:t>
              </a:r>
            </a:p>
          </p:txBody>
        </p:sp>
        <p:sp>
          <p:nvSpPr>
            <p:cNvPr id="22" name="Rectángulo redondeado 21">
              <a:extLst>
                <a:ext uri="{FF2B5EF4-FFF2-40B4-BE49-F238E27FC236}">
                  <a16:creationId xmlns:a16="http://schemas.microsoft.com/office/drawing/2014/main" id="{E6A84734-C30F-0683-9402-DA27ED263EBA}"/>
                </a:ext>
              </a:extLst>
            </p:cNvPr>
            <p:cNvSpPr/>
            <p:nvPr/>
          </p:nvSpPr>
          <p:spPr>
            <a:xfrm>
              <a:off x="18217230" y="5608306"/>
              <a:ext cx="5717592" cy="914400"/>
            </a:xfrm>
            <a:prstGeom prst="roundRect">
              <a:avLst/>
            </a:prstGeom>
            <a:solidFill>
              <a:srgbClr val="D8D8DA"/>
            </a:solidFill>
            <a:ln w="38100"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CO" sz="4000" b="1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Comunicación</a:t>
              </a:r>
            </a:p>
          </p:txBody>
        </p:sp>
        <p:sp>
          <p:nvSpPr>
            <p:cNvPr id="23" name="Rectángulo redondeado 22">
              <a:extLst>
                <a:ext uri="{FF2B5EF4-FFF2-40B4-BE49-F238E27FC236}">
                  <a16:creationId xmlns:a16="http://schemas.microsoft.com/office/drawing/2014/main" id="{9E5278E5-61C2-2069-81C3-B660EDCB380C}"/>
                </a:ext>
              </a:extLst>
            </p:cNvPr>
            <p:cNvSpPr/>
            <p:nvPr/>
          </p:nvSpPr>
          <p:spPr>
            <a:xfrm>
              <a:off x="18204349" y="7004833"/>
              <a:ext cx="5730474" cy="113617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  <a:defRPr/>
              </a:pPr>
              <a:r>
                <a:rPr lang="es-ES" sz="40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Mostrar interés</a:t>
              </a:r>
            </a:p>
          </p:txBody>
        </p:sp>
        <p:sp>
          <p:nvSpPr>
            <p:cNvPr id="24" name="Rectángulo redondeado 23">
              <a:extLst>
                <a:ext uri="{FF2B5EF4-FFF2-40B4-BE49-F238E27FC236}">
                  <a16:creationId xmlns:a16="http://schemas.microsoft.com/office/drawing/2014/main" id="{EBFC399D-362D-F7DD-B9AC-1BA8D9BC168C}"/>
                </a:ext>
              </a:extLst>
            </p:cNvPr>
            <p:cNvSpPr/>
            <p:nvPr/>
          </p:nvSpPr>
          <p:spPr>
            <a:xfrm>
              <a:off x="18204349" y="8420178"/>
              <a:ext cx="5730474" cy="112896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Ideas desde la construcción</a:t>
              </a:r>
              <a:endParaRPr lang="es-ES" sz="3600" kern="12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Rectángulo redondeado 24">
              <a:extLst>
                <a:ext uri="{FF2B5EF4-FFF2-40B4-BE49-F238E27FC236}">
                  <a16:creationId xmlns:a16="http://schemas.microsoft.com/office/drawing/2014/main" id="{20943E49-F62B-0D40-D167-336DF33CC03C}"/>
                </a:ext>
              </a:extLst>
            </p:cNvPr>
            <p:cNvSpPr/>
            <p:nvPr/>
          </p:nvSpPr>
          <p:spPr>
            <a:xfrm>
              <a:off x="18191463" y="9842568"/>
              <a:ext cx="5730474" cy="1139128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Definir objetivos, procedimientos y roles</a:t>
              </a:r>
            </a:p>
          </p:txBody>
        </p:sp>
        <p:sp>
          <p:nvSpPr>
            <p:cNvPr id="26" name="Rectángulo redondeado 25">
              <a:extLst>
                <a:ext uri="{FF2B5EF4-FFF2-40B4-BE49-F238E27FC236}">
                  <a16:creationId xmlns:a16="http://schemas.microsoft.com/office/drawing/2014/main" id="{B8DDAD21-8B75-F5F3-E546-66B6A56203ED}"/>
                </a:ext>
              </a:extLst>
            </p:cNvPr>
            <p:cNvSpPr/>
            <p:nvPr/>
          </p:nvSpPr>
          <p:spPr>
            <a:xfrm>
              <a:off x="18204349" y="11226793"/>
              <a:ext cx="5730474" cy="1142174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mostrarse agresivo o exigente</a:t>
              </a:r>
            </a:p>
          </p:txBody>
        </p:sp>
        <p:sp>
          <p:nvSpPr>
            <p:cNvPr id="27" name="Rectángulo redondeado 26">
              <a:extLst>
                <a:ext uri="{FF2B5EF4-FFF2-40B4-BE49-F238E27FC236}">
                  <a16:creationId xmlns:a16="http://schemas.microsoft.com/office/drawing/2014/main" id="{5C809AA5-E891-C5BF-FC6A-59AE7D852D0A}"/>
                </a:ext>
              </a:extLst>
            </p:cNvPr>
            <p:cNvSpPr/>
            <p:nvPr/>
          </p:nvSpPr>
          <p:spPr>
            <a:xfrm>
              <a:off x="18191463" y="12683259"/>
              <a:ext cx="5730474" cy="1142062"/>
            </a:xfrm>
            <a:prstGeom prst="roundRect">
              <a:avLst/>
            </a:prstGeom>
            <a:noFill/>
            <a:ln>
              <a:solidFill>
                <a:srgbClr val="3AA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Tx/>
              </a:pPr>
              <a:r>
                <a:rPr lang="es-ES" sz="3600" kern="12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Evite respuestas vagas o generalizadas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16441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513</Words>
  <Application>Microsoft Macintosh PowerPoint</Application>
  <PresentationFormat>Personalizado</PresentationFormat>
  <Paragraphs>130</Paragraphs>
  <Slides>14</Slides>
  <Notes>1</Notes>
  <HiddenSlides>0</HiddenSlides>
  <MMClips>1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14</vt:i4>
      </vt:variant>
    </vt:vector>
  </HeadingPairs>
  <TitlesOfParts>
    <vt:vector size="25" baseType="lpstr">
      <vt:lpstr>Calibri Light</vt:lpstr>
      <vt:lpstr>Arial</vt:lpstr>
      <vt:lpstr>Work Sans Medium</vt:lpstr>
      <vt:lpstr>Work Sans</vt:lpstr>
      <vt:lpstr>Calibri</vt:lpstr>
      <vt:lpstr>Helvetica Neue</vt:lpstr>
      <vt:lpstr>Josefin Sans</vt:lpstr>
      <vt:lpstr>Wingdings</vt:lpstr>
      <vt:lpstr>1_Tema de Office</vt:lpstr>
      <vt:lpstr>4_Tema de Office</vt:lpstr>
      <vt:lpstr>5_Tema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Alicia Mercedes Rico Atencio</dc:creator>
  <cp:lastModifiedBy>Carmen Natalia Perez Cardenas</cp:lastModifiedBy>
  <cp:revision>92</cp:revision>
  <dcterms:modified xsi:type="dcterms:W3CDTF">2025-07-04T17:51:30Z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2025-07-02T15:02:20Z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0c734991-7e3f-4781-a184-c7261c725b8c</vt:lpwstr>
  </property>
  <property fmtid="{D5CDD505-2E9C-101B-9397-08002B2CF9AE}" pid="8" name="MSIP_Label_fc111285-cafa-4fc9-8a9a-bd902089b24f_ContentBits">
    <vt:lpwstr>0</vt:lpwstr>
  </property>
</Properties>
</file>