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33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35" r:id="rId12"/>
    <p:sldId id="275" r:id="rId13"/>
    <p:sldId id="313" r:id="rId14"/>
    <p:sldId id="301" r:id="rId15"/>
    <p:sldId id="294" r:id="rId16"/>
    <p:sldId id="319" r:id="rId17"/>
    <p:sldId id="324" r:id="rId18"/>
    <p:sldId id="306" r:id="rId19"/>
    <p:sldId id="317" r:id="rId20"/>
    <p:sldId id="309" r:id="rId21"/>
    <p:sldId id="287" r:id="rId22"/>
    <p:sldId id="272" r:id="rId23"/>
    <p:sldId id="273" r:id="rId2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C534A9-B678-433D-9870-F85BF11C0C80}" v="110" dt="2026-04-22T01:40:00.14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19" autoAdjust="0"/>
    <p:restoredTop sz="89886" autoAdjust="0"/>
  </p:normalViewPr>
  <p:slideViewPr>
    <p:cSldViewPr>
      <p:cViewPr varScale="1">
        <p:scale>
          <a:sx n="57" d="100"/>
          <a:sy n="57" d="100"/>
        </p:scale>
        <p:origin x="884" y="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nyb_626" userId="4cf8611d-91d3-4058-bf5d-b9f2b3c5fb25" providerId="ADAL" clId="{03DE4F1F-C5EC-4263-A87F-AEF4F15E8F0D}"/>
    <pc:docChg chg="undo custSel addSld delSld modSld">
      <pc:chgData name="stefannyb_626" userId="4cf8611d-91d3-4058-bf5d-b9f2b3c5fb25" providerId="ADAL" clId="{03DE4F1F-C5EC-4263-A87F-AEF4F15E8F0D}" dt="2026-04-22T01:47:31.472" v="1495" actId="14100"/>
      <pc:docMkLst>
        <pc:docMk/>
      </pc:docMkLst>
      <pc:sldChg chg="modSp mod">
        <pc:chgData name="stefannyb_626" userId="4cf8611d-91d3-4058-bf5d-b9f2b3c5fb25" providerId="ADAL" clId="{03DE4F1F-C5EC-4263-A87F-AEF4F15E8F0D}" dt="2026-04-22T00:34:13.606" v="1" actId="20577"/>
        <pc:sldMkLst>
          <pc:docMk/>
          <pc:sldMk cId="0" sldId="256"/>
        </pc:sldMkLst>
        <pc:spChg chg="mod">
          <ac:chgData name="stefannyb_626" userId="4cf8611d-91d3-4058-bf5d-b9f2b3c5fb25" providerId="ADAL" clId="{03DE4F1F-C5EC-4263-A87F-AEF4F15E8F0D}" dt="2026-04-22T00:34:13.606" v="1" actId="20577"/>
          <ac:spMkLst>
            <pc:docMk/>
            <pc:sldMk cId="0" sldId="256"/>
            <ac:spMk id="5" creationId="{A63AF3F4-E4DA-7401-6B02-A8219E43CAAA}"/>
          </ac:spMkLst>
        </pc:spChg>
      </pc:sldChg>
      <pc:sldChg chg="addSp delSp modSp mod">
        <pc:chgData name="stefannyb_626" userId="4cf8611d-91d3-4058-bf5d-b9f2b3c5fb25" providerId="ADAL" clId="{03DE4F1F-C5EC-4263-A87F-AEF4F15E8F0D}" dt="2026-04-22T01:44:38.504" v="1451" actId="1076"/>
        <pc:sldMkLst>
          <pc:docMk/>
          <pc:sldMk cId="2591713863" sldId="301"/>
        </pc:sldMkLst>
        <pc:picChg chg="del">
          <ac:chgData name="stefannyb_626" userId="4cf8611d-91d3-4058-bf5d-b9f2b3c5fb25" providerId="ADAL" clId="{03DE4F1F-C5EC-4263-A87F-AEF4F15E8F0D}" dt="2026-04-22T00:40:20.153" v="183" actId="478"/>
          <ac:picMkLst>
            <pc:docMk/>
            <pc:sldMk cId="2591713863" sldId="301"/>
            <ac:picMk id="3" creationId="{633ADAA5-A28A-25B0-5B7A-B01D5A4B0DA3}"/>
          </ac:picMkLst>
        </pc:picChg>
        <pc:picChg chg="add mod">
          <ac:chgData name="stefannyb_626" userId="4cf8611d-91d3-4058-bf5d-b9f2b3c5fb25" providerId="ADAL" clId="{03DE4F1F-C5EC-4263-A87F-AEF4F15E8F0D}" dt="2026-04-22T01:44:38.504" v="1451" actId="1076"/>
          <ac:picMkLst>
            <pc:docMk/>
            <pc:sldMk cId="2591713863" sldId="301"/>
            <ac:picMk id="5" creationId="{724E7D5E-609A-D15B-13CF-DB7D60027875}"/>
          </ac:picMkLst>
        </pc:picChg>
      </pc:sldChg>
      <pc:sldChg chg="modSp mod">
        <pc:chgData name="stefannyb_626" userId="4cf8611d-91d3-4058-bf5d-b9f2b3c5fb25" providerId="ADAL" clId="{03DE4F1F-C5EC-4263-A87F-AEF4F15E8F0D}" dt="2026-04-22T00:41:43.536" v="213" actId="313"/>
        <pc:sldMkLst>
          <pc:docMk/>
          <pc:sldMk cId="2383715163" sldId="309"/>
        </pc:sldMkLst>
        <pc:graphicFrameChg chg="mod modGraphic">
          <ac:chgData name="stefannyb_626" userId="4cf8611d-91d3-4058-bf5d-b9f2b3c5fb25" providerId="ADAL" clId="{03DE4F1F-C5EC-4263-A87F-AEF4F15E8F0D}" dt="2026-04-22T00:41:43.536" v="213" actId="313"/>
          <ac:graphicFrameMkLst>
            <pc:docMk/>
            <pc:sldMk cId="2383715163" sldId="309"/>
            <ac:graphicFrameMk id="3" creationId="{FAF1C712-4A35-8FB3-74B4-4F79963BA975}"/>
          </ac:graphicFrameMkLst>
        </pc:graphicFrameChg>
      </pc:sldChg>
      <pc:sldChg chg="addSp delSp modSp mod">
        <pc:chgData name="stefannyb_626" userId="4cf8611d-91d3-4058-bf5d-b9f2b3c5fb25" providerId="ADAL" clId="{03DE4F1F-C5EC-4263-A87F-AEF4F15E8F0D}" dt="2026-04-22T01:46:52.699" v="1494" actId="1076"/>
        <pc:sldMkLst>
          <pc:docMk/>
          <pc:sldMk cId="2291032925" sldId="313"/>
        </pc:sldMkLst>
        <pc:picChg chg="add mod">
          <ac:chgData name="stefannyb_626" userId="4cf8611d-91d3-4058-bf5d-b9f2b3c5fb25" providerId="ADAL" clId="{03DE4F1F-C5EC-4263-A87F-AEF4F15E8F0D}" dt="2026-04-22T01:46:49.409" v="1493" actId="1076"/>
          <ac:picMkLst>
            <pc:docMk/>
            <pc:sldMk cId="2291032925" sldId="313"/>
            <ac:picMk id="4" creationId="{F6EE699F-1C60-C0B6-8E52-C89DE92887E3}"/>
          </ac:picMkLst>
        </pc:picChg>
        <pc:picChg chg="add del mod">
          <ac:chgData name="stefannyb_626" userId="4cf8611d-91d3-4058-bf5d-b9f2b3c5fb25" providerId="ADAL" clId="{03DE4F1F-C5EC-4263-A87F-AEF4F15E8F0D}" dt="2026-04-22T01:45:34.227" v="1466" actId="931"/>
          <ac:picMkLst>
            <pc:docMk/>
            <pc:sldMk cId="2291032925" sldId="313"/>
            <ac:picMk id="6" creationId="{67947998-9A70-8ABF-04F8-B4C17DED83E6}"/>
          </ac:picMkLst>
        </pc:picChg>
        <pc:picChg chg="add mod">
          <ac:chgData name="stefannyb_626" userId="4cf8611d-91d3-4058-bf5d-b9f2b3c5fb25" providerId="ADAL" clId="{03DE4F1F-C5EC-4263-A87F-AEF4F15E8F0D}" dt="2026-04-22T01:46:52.699" v="1494" actId="1076"/>
          <ac:picMkLst>
            <pc:docMk/>
            <pc:sldMk cId="2291032925" sldId="313"/>
            <ac:picMk id="8" creationId="{F1C30ECD-2545-FD22-A754-75D161595C4A}"/>
          </ac:picMkLst>
        </pc:picChg>
        <pc:picChg chg="del">
          <ac:chgData name="stefannyb_626" userId="4cf8611d-91d3-4058-bf5d-b9f2b3c5fb25" providerId="ADAL" clId="{03DE4F1F-C5EC-4263-A87F-AEF4F15E8F0D}" dt="2026-04-22T00:40:08.402" v="175" actId="478"/>
          <ac:picMkLst>
            <pc:docMk/>
            <pc:sldMk cId="2291032925" sldId="313"/>
            <ac:picMk id="9" creationId="{902AB3FF-7785-B588-D0F3-89411921C3DD}"/>
          </ac:picMkLst>
        </pc:picChg>
        <pc:picChg chg="del">
          <ac:chgData name="stefannyb_626" userId="4cf8611d-91d3-4058-bf5d-b9f2b3c5fb25" providerId="ADAL" clId="{03DE4F1F-C5EC-4263-A87F-AEF4F15E8F0D}" dt="2026-04-22T00:40:08.881" v="176" actId="478"/>
          <ac:picMkLst>
            <pc:docMk/>
            <pc:sldMk cId="2291032925" sldId="313"/>
            <ac:picMk id="11" creationId="{6586D74E-61E7-98B8-0E4B-E602421897C2}"/>
          </ac:picMkLst>
        </pc:picChg>
        <pc:picChg chg="add del">
          <ac:chgData name="stefannyb_626" userId="4cf8611d-91d3-4058-bf5d-b9f2b3c5fb25" providerId="ADAL" clId="{03DE4F1F-C5EC-4263-A87F-AEF4F15E8F0D}" dt="2026-04-22T00:40:14.127" v="182" actId="478"/>
          <ac:picMkLst>
            <pc:docMk/>
            <pc:sldMk cId="2291032925" sldId="313"/>
            <ac:picMk id="12" creationId="{3EAE578D-8F5D-65C9-918F-41135132D589}"/>
          </ac:picMkLst>
        </pc:picChg>
        <pc:picChg chg="add mod">
          <ac:chgData name="stefannyb_626" userId="4cf8611d-91d3-4058-bf5d-b9f2b3c5fb25" providerId="ADAL" clId="{03DE4F1F-C5EC-4263-A87F-AEF4F15E8F0D}" dt="2026-04-22T01:46:46" v="1492" actId="14100"/>
          <ac:picMkLst>
            <pc:docMk/>
            <pc:sldMk cId="2291032925" sldId="313"/>
            <ac:picMk id="13" creationId="{F128AEAE-FCD1-8C63-DDF7-F2BDFE7556FD}"/>
          </ac:picMkLst>
        </pc:picChg>
        <pc:picChg chg="del">
          <ac:chgData name="stefannyb_626" userId="4cf8611d-91d3-4058-bf5d-b9f2b3c5fb25" providerId="ADAL" clId="{03DE4F1F-C5EC-4263-A87F-AEF4F15E8F0D}" dt="2026-04-22T00:40:09.360" v="177" actId="478"/>
          <ac:picMkLst>
            <pc:docMk/>
            <pc:sldMk cId="2291032925" sldId="313"/>
            <ac:picMk id="14" creationId="{31CED280-747F-429A-853A-C63EB9710D73}"/>
          </ac:picMkLst>
        </pc:picChg>
        <pc:picChg chg="add del">
          <ac:chgData name="stefannyb_626" userId="4cf8611d-91d3-4058-bf5d-b9f2b3c5fb25" providerId="ADAL" clId="{03DE4F1F-C5EC-4263-A87F-AEF4F15E8F0D}" dt="2026-04-22T00:40:12.888" v="181" actId="478"/>
          <ac:picMkLst>
            <pc:docMk/>
            <pc:sldMk cId="2291032925" sldId="313"/>
            <ac:picMk id="20" creationId="{430559DD-C222-5552-574A-03CCE40C05F9}"/>
          </ac:picMkLst>
        </pc:picChg>
      </pc:sldChg>
      <pc:sldChg chg="addSp delSp modSp mod">
        <pc:chgData name="stefannyb_626" userId="4cf8611d-91d3-4058-bf5d-b9f2b3c5fb25" providerId="ADAL" clId="{03DE4F1F-C5EC-4263-A87F-AEF4F15E8F0D}" dt="2026-04-22T01:47:31.472" v="1495" actId="14100"/>
        <pc:sldMkLst>
          <pc:docMk/>
          <pc:sldMk cId="710958165" sldId="319"/>
        </pc:sldMkLst>
        <pc:picChg chg="add mod">
          <ac:chgData name="stefannyb_626" userId="4cf8611d-91d3-4058-bf5d-b9f2b3c5fb25" providerId="ADAL" clId="{03DE4F1F-C5EC-4263-A87F-AEF4F15E8F0D}" dt="2026-04-22T01:47:31.472" v="1495" actId="14100"/>
          <ac:picMkLst>
            <pc:docMk/>
            <pc:sldMk cId="710958165" sldId="319"/>
            <ac:picMk id="3" creationId="{A569602A-CC4C-F409-7C1D-80D50BA887B0}"/>
          </ac:picMkLst>
        </pc:picChg>
        <pc:picChg chg="del">
          <ac:chgData name="stefannyb_626" userId="4cf8611d-91d3-4058-bf5d-b9f2b3c5fb25" providerId="ADAL" clId="{03DE4F1F-C5EC-4263-A87F-AEF4F15E8F0D}" dt="2026-04-22T00:40:27.898" v="186" actId="478"/>
          <ac:picMkLst>
            <pc:docMk/>
            <pc:sldMk cId="710958165" sldId="319"/>
            <ac:picMk id="6" creationId="{C8E07CD8-5C38-4A27-07C0-51F4819F74A5}"/>
          </ac:picMkLst>
        </pc:picChg>
        <pc:picChg chg="del">
          <ac:chgData name="stefannyb_626" userId="4cf8611d-91d3-4058-bf5d-b9f2b3c5fb25" providerId="ADAL" clId="{03DE4F1F-C5EC-4263-A87F-AEF4F15E8F0D}" dt="2026-04-22T00:40:26.384" v="184" actId="478"/>
          <ac:picMkLst>
            <pc:docMk/>
            <pc:sldMk cId="710958165" sldId="319"/>
            <ac:picMk id="7" creationId="{EFFAF111-D704-B536-AADE-649ED1396F8A}"/>
          </ac:picMkLst>
        </pc:picChg>
        <pc:picChg chg="add mod">
          <ac:chgData name="stefannyb_626" userId="4cf8611d-91d3-4058-bf5d-b9f2b3c5fb25" providerId="ADAL" clId="{03DE4F1F-C5EC-4263-A87F-AEF4F15E8F0D}" dt="2026-04-22T01:45:19.194" v="1463" actId="1076"/>
          <ac:picMkLst>
            <pc:docMk/>
            <pc:sldMk cId="710958165" sldId="319"/>
            <ac:picMk id="8" creationId="{37A39D7A-F687-6505-481A-6272FEBE35D0}"/>
          </ac:picMkLst>
        </pc:picChg>
        <pc:picChg chg="del">
          <ac:chgData name="stefannyb_626" userId="4cf8611d-91d3-4058-bf5d-b9f2b3c5fb25" providerId="ADAL" clId="{03DE4F1F-C5EC-4263-A87F-AEF4F15E8F0D}" dt="2026-04-22T00:40:27.194" v="185" actId="478"/>
          <ac:picMkLst>
            <pc:docMk/>
            <pc:sldMk cId="710958165" sldId="319"/>
            <ac:picMk id="16" creationId="{176A2A42-2F0A-24B6-72C4-AE0D604C4A1D}"/>
          </ac:picMkLst>
        </pc:picChg>
      </pc:sldChg>
      <pc:sldChg chg="addSp delSp modSp mod">
        <pc:chgData name="stefannyb_626" userId="4cf8611d-91d3-4058-bf5d-b9f2b3c5fb25" providerId="ADAL" clId="{03DE4F1F-C5EC-4263-A87F-AEF4F15E8F0D}" dt="2026-04-22T01:46:19.460" v="1486" actId="1076"/>
        <pc:sldMkLst>
          <pc:docMk/>
          <pc:sldMk cId="1112050116" sldId="324"/>
        </pc:sldMkLst>
        <pc:spChg chg="mod">
          <ac:chgData name="stefannyb_626" userId="4cf8611d-91d3-4058-bf5d-b9f2b3c5fb25" providerId="ADAL" clId="{03DE4F1F-C5EC-4263-A87F-AEF4F15E8F0D}" dt="2026-04-22T01:46:19.460" v="1486" actId="1076"/>
          <ac:spMkLst>
            <pc:docMk/>
            <pc:sldMk cId="1112050116" sldId="324"/>
            <ac:spMk id="15" creationId="{5AD4D2F2-70F4-3F0B-874C-2BCDF03C492A}"/>
          </ac:spMkLst>
        </pc:spChg>
        <pc:picChg chg="add mod">
          <ac:chgData name="stefannyb_626" userId="4cf8611d-91d3-4058-bf5d-b9f2b3c5fb25" providerId="ADAL" clId="{03DE4F1F-C5EC-4263-A87F-AEF4F15E8F0D}" dt="2026-04-22T01:46:17.092" v="1484" actId="1076"/>
          <ac:picMkLst>
            <pc:docMk/>
            <pc:sldMk cId="1112050116" sldId="324"/>
            <ac:picMk id="4" creationId="{E0ED6B99-0578-F7A0-D7FD-B0126B4E4A5A}"/>
          </ac:picMkLst>
        </pc:picChg>
        <pc:picChg chg="del">
          <ac:chgData name="stefannyb_626" userId="4cf8611d-91d3-4058-bf5d-b9f2b3c5fb25" providerId="ADAL" clId="{03DE4F1F-C5EC-4263-A87F-AEF4F15E8F0D}" dt="2026-04-22T00:40:33.258" v="187" actId="478"/>
          <ac:picMkLst>
            <pc:docMk/>
            <pc:sldMk cId="1112050116" sldId="324"/>
            <ac:picMk id="10" creationId="{00C9A82B-402E-4C4E-2DC1-667B82B8BD83}"/>
          </ac:picMkLst>
        </pc:picChg>
        <pc:picChg chg="del">
          <ac:chgData name="stefannyb_626" userId="4cf8611d-91d3-4058-bf5d-b9f2b3c5fb25" providerId="ADAL" clId="{03DE4F1F-C5EC-4263-A87F-AEF4F15E8F0D}" dt="2026-04-22T00:40:34.097" v="188" actId="478"/>
          <ac:picMkLst>
            <pc:docMk/>
            <pc:sldMk cId="1112050116" sldId="324"/>
            <ac:picMk id="14" creationId="{5D53228C-7BBB-D932-62E5-0C8AC0E0C88E}"/>
          </ac:picMkLst>
        </pc:picChg>
      </pc:sldChg>
      <pc:sldChg chg="modSp mod">
        <pc:chgData name="stefannyb_626" userId="4cf8611d-91d3-4058-bf5d-b9f2b3c5fb25" providerId="ADAL" clId="{03DE4F1F-C5EC-4263-A87F-AEF4F15E8F0D}" dt="2026-04-22T00:36:05.090" v="39" actId="1076"/>
        <pc:sldMkLst>
          <pc:docMk/>
          <pc:sldMk cId="961393173" sldId="334"/>
        </pc:sldMkLst>
        <pc:graphicFrameChg chg="modGraphic">
          <ac:chgData name="stefannyb_626" userId="4cf8611d-91d3-4058-bf5d-b9f2b3c5fb25" providerId="ADAL" clId="{03DE4F1F-C5EC-4263-A87F-AEF4F15E8F0D}" dt="2026-04-22T00:34:44.179" v="24" actId="20577"/>
          <ac:graphicFrameMkLst>
            <pc:docMk/>
            <pc:sldMk cId="961393173" sldId="334"/>
            <ac:graphicFrameMk id="4" creationId="{03C5B257-D10C-FD90-344B-F8B88B5C7DF5}"/>
          </ac:graphicFrameMkLst>
        </pc:graphicFrameChg>
        <pc:graphicFrameChg chg="mod modGraphic">
          <ac:chgData name="stefannyb_626" userId="4cf8611d-91d3-4058-bf5d-b9f2b3c5fb25" providerId="ADAL" clId="{03DE4F1F-C5EC-4263-A87F-AEF4F15E8F0D}" dt="2026-04-22T00:36:05.090" v="39" actId="1076"/>
          <ac:graphicFrameMkLst>
            <pc:docMk/>
            <pc:sldMk cId="961393173" sldId="334"/>
            <ac:graphicFrameMk id="10" creationId="{2D7937EA-2DCE-6A8A-0E48-275FF90D3098}"/>
          </ac:graphicFrameMkLst>
        </pc:graphicFrameChg>
      </pc:sldChg>
      <pc:sldChg chg="addSp delSp modSp add mod">
        <pc:chgData name="stefannyb_626" userId="4cf8611d-91d3-4058-bf5d-b9f2b3c5fb25" providerId="ADAL" clId="{03DE4F1F-C5EC-4263-A87F-AEF4F15E8F0D}" dt="2026-04-22T01:05:42.286" v="704" actId="1076"/>
        <pc:sldMkLst>
          <pc:docMk/>
          <pc:sldMk cId="4147314348" sldId="336"/>
        </pc:sldMkLst>
        <pc:spChg chg="mod">
          <ac:chgData name="stefannyb_626" userId="4cf8611d-91d3-4058-bf5d-b9f2b3c5fb25" providerId="ADAL" clId="{03DE4F1F-C5EC-4263-A87F-AEF4F15E8F0D}" dt="2026-04-22T00:37:55.721" v="72" actId="1076"/>
          <ac:spMkLst>
            <pc:docMk/>
            <pc:sldMk cId="4147314348" sldId="336"/>
            <ac:spMk id="2" creationId="{888479B0-EBF6-3FF0-8C72-7DFB48B278AC}"/>
          </ac:spMkLst>
        </pc:spChg>
        <pc:spChg chg="del">
          <ac:chgData name="stefannyb_626" userId="4cf8611d-91d3-4058-bf5d-b9f2b3c5fb25" providerId="ADAL" clId="{03DE4F1F-C5EC-4263-A87F-AEF4F15E8F0D}" dt="2026-04-22T00:36:19.215" v="45" actId="478"/>
          <ac:spMkLst>
            <pc:docMk/>
            <pc:sldMk cId="4147314348" sldId="336"/>
            <ac:spMk id="3" creationId="{2943F3D2-B3B1-8A2C-520F-CA5F46905AA6}"/>
          </ac:spMkLst>
        </pc:spChg>
        <pc:spChg chg="add del mod">
          <ac:chgData name="stefannyb_626" userId="4cf8611d-91d3-4058-bf5d-b9f2b3c5fb25" providerId="ADAL" clId="{03DE4F1F-C5EC-4263-A87F-AEF4F15E8F0D}" dt="2026-04-22T00:52:33.808" v="356" actId="478"/>
          <ac:spMkLst>
            <pc:docMk/>
            <pc:sldMk cId="4147314348" sldId="336"/>
            <ac:spMk id="6" creationId="{98E39A00-6688-345D-3969-7E4D64B302EE}"/>
          </ac:spMkLst>
        </pc:spChg>
        <pc:spChg chg="add mod">
          <ac:chgData name="stefannyb_626" userId="4cf8611d-91d3-4058-bf5d-b9f2b3c5fb25" providerId="ADAL" clId="{03DE4F1F-C5EC-4263-A87F-AEF4F15E8F0D}" dt="2026-04-22T01:03:08.773" v="679" actId="1076"/>
          <ac:spMkLst>
            <pc:docMk/>
            <pc:sldMk cId="4147314348" sldId="336"/>
            <ac:spMk id="8" creationId="{DAC13293-3870-8ECA-BB7D-CB1A30130201}"/>
          </ac:spMkLst>
        </pc:spChg>
        <pc:spChg chg="add mod">
          <ac:chgData name="stefannyb_626" userId="4cf8611d-91d3-4058-bf5d-b9f2b3c5fb25" providerId="ADAL" clId="{03DE4F1F-C5EC-4263-A87F-AEF4F15E8F0D}" dt="2026-04-22T01:03:08.773" v="679" actId="1076"/>
          <ac:spMkLst>
            <pc:docMk/>
            <pc:sldMk cId="4147314348" sldId="336"/>
            <ac:spMk id="9" creationId="{F36C9EA1-581E-137A-C41C-DA62BEB73B5A}"/>
          </ac:spMkLst>
        </pc:spChg>
        <pc:spChg chg="add mod">
          <ac:chgData name="stefannyb_626" userId="4cf8611d-91d3-4058-bf5d-b9f2b3c5fb25" providerId="ADAL" clId="{03DE4F1F-C5EC-4263-A87F-AEF4F15E8F0D}" dt="2026-04-22T01:03:08.773" v="679" actId="1076"/>
          <ac:spMkLst>
            <pc:docMk/>
            <pc:sldMk cId="4147314348" sldId="336"/>
            <ac:spMk id="11" creationId="{AF1D4867-767D-C3D2-C004-99F1A582FEFC}"/>
          </ac:spMkLst>
        </pc:spChg>
        <pc:spChg chg="add mod">
          <ac:chgData name="stefannyb_626" userId="4cf8611d-91d3-4058-bf5d-b9f2b3c5fb25" providerId="ADAL" clId="{03DE4F1F-C5EC-4263-A87F-AEF4F15E8F0D}" dt="2026-04-22T01:03:08.773" v="679" actId="1076"/>
          <ac:spMkLst>
            <pc:docMk/>
            <pc:sldMk cId="4147314348" sldId="336"/>
            <ac:spMk id="12" creationId="{76010C70-0D21-F060-36EF-3F5D8D695D4C}"/>
          </ac:spMkLst>
        </pc:spChg>
        <pc:graphicFrameChg chg="del">
          <ac:chgData name="stefannyb_626" userId="4cf8611d-91d3-4058-bf5d-b9f2b3c5fb25" providerId="ADAL" clId="{03DE4F1F-C5EC-4263-A87F-AEF4F15E8F0D}" dt="2026-04-22T00:36:14.131" v="41" actId="478"/>
          <ac:graphicFrameMkLst>
            <pc:docMk/>
            <pc:sldMk cId="4147314348" sldId="336"/>
            <ac:graphicFrameMk id="4" creationId="{A5DE55F5-963F-CE4D-8E3A-CED630B1F9C5}"/>
          </ac:graphicFrameMkLst>
        </pc:graphicFrameChg>
        <pc:graphicFrameChg chg="add mod modGraphic">
          <ac:chgData name="stefannyb_626" userId="4cf8611d-91d3-4058-bf5d-b9f2b3c5fb25" providerId="ADAL" clId="{03DE4F1F-C5EC-4263-A87F-AEF4F15E8F0D}" dt="2026-04-22T00:57:51.600" v="630" actId="404"/>
          <ac:graphicFrameMkLst>
            <pc:docMk/>
            <pc:sldMk cId="4147314348" sldId="336"/>
            <ac:graphicFrameMk id="7" creationId="{6FB88CC5-880C-0D9B-A5F5-EDFAD1B26430}"/>
          </ac:graphicFrameMkLst>
        </pc:graphicFrameChg>
        <pc:graphicFrameChg chg="del">
          <ac:chgData name="stefannyb_626" userId="4cf8611d-91d3-4058-bf5d-b9f2b3c5fb25" providerId="ADAL" clId="{03DE4F1F-C5EC-4263-A87F-AEF4F15E8F0D}" dt="2026-04-22T00:36:16.227" v="42" actId="478"/>
          <ac:graphicFrameMkLst>
            <pc:docMk/>
            <pc:sldMk cId="4147314348" sldId="336"/>
            <ac:graphicFrameMk id="10" creationId="{1664309B-A81B-A382-A60E-6029298A136D}"/>
          </ac:graphicFrameMkLst>
        </pc:graphicFrameChg>
        <pc:picChg chg="del">
          <ac:chgData name="stefannyb_626" userId="4cf8611d-91d3-4058-bf5d-b9f2b3c5fb25" providerId="ADAL" clId="{03DE4F1F-C5EC-4263-A87F-AEF4F15E8F0D}" dt="2026-04-22T00:36:17.398" v="44" actId="478"/>
          <ac:picMkLst>
            <pc:docMk/>
            <pc:sldMk cId="4147314348" sldId="336"/>
            <ac:picMk id="14" creationId="{4265FA09-E57F-DD3E-59FE-553D62717F43}"/>
          </ac:picMkLst>
        </pc:picChg>
        <pc:picChg chg="del">
          <ac:chgData name="stefannyb_626" userId="4cf8611d-91d3-4058-bf5d-b9f2b3c5fb25" providerId="ADAL" clId="{03DE4F1F-C5EC-4263-A87F-AEF4F15E8F0D}" dt="2026-04-22T00:36:16.728" v="43" actId="478"/>
          <ac:picMkLst>
            <pc:docMk/>
            <pc:sldMk cId="4147314348" sldId="336"/>
            <ac:picMk id="15" creationId="{7FFD699C-9679-001C-B076-B977164382DB}"/>
          </ac:picMkLst>
        </pc:picChg>
        <pc:picChg chg="add mod">
          <ac:chgData name="stefannyb_626" userId="4cf8611d-91d3-4058-bf5d-b9f2b3c5fb25" providerId="ADAL" clId="{03DE4F1F-C5EC-4263-A87F-AEF4F15E8F0D}" dt="2026-04-22T01:03:13.834" v="682" actId="1076"/>
          <ac:picMkLst>
            <pc:docMk/>
            <pc:sldMk cId="4147314348" sldId="336"/>
            <ac:picMk id="16" creationId="{4826F0CB-573A-5DE2-B07E-858B4007481B}"/>
          </ac:picMkLst>
        </pc:picChg>
        <pc:picChg chg="add mod">
          <ac:chgData name="stefannyb_626" userId="4cf8611d-91d3-4058-bf5d-b9f2b3c5fb25" providerId="ADAL" clId="{03DE4F1F-C5EC-4263-A87F-AEF4F15E8F0D}" dt="2026-04-22T01:03:39.632" v="687" actId="1076"/>
          <ac:picMkLst>
            <pc:docMk/>
            <pc:sldMk cId="4147314348" sldId="336"/>
            <ac:picMk id="18" creationId="{6E0BB949-C0F5-8B2E-ABF4-658A8AA8BC77}"/>
          </ac:picMkLst>
        </pc:picChg>
        <pc:picChg chg="add mod">
          <ac:chgData name="stefannyb_626" userId="4cf8611d-91d3-4058-bf5d-b9f2b3c5fb25" providerId="ADAL" clId="{03DE4F1F-C5EC-4263-A87F-AEF4F15E8F0D}" dt="2026-04-22T01:04:47.344" v="699" actId="1076"/>
          <ac:picMkLst>
            <pc:docMk/>
            <pc:sldMk cId="4147314348" sldId="336"/>
            <ac:picMk id="20" creationId="{C00CA179-8036-4DF2-3DB6-58EE410D2AD2}"/>
          </ac:picMkLst>
        </pc:picChg>
        <pc:picChg chg="add mod">
          <ac:chgData name="stefannyb_626" userId="4cf8611d-91d3-4058-bf5d-b9f2b3c5fb25" providerId="ADAL" clId="{03DE4F1F-C5EC-4263-A87F-AEF4F15E8F0D}" dt="2026-04-22T01:04:44.431" v="697" actId="1076"/>
          <ac:picMkLst>
            <pc:docMk/>
            <pc:sldMk cId="4147314348" sldId="336"/>
            <ac:picMk id="22" creationId="{561CA798-B85C-226E-2A21-CE96384B601D}"/>
          </ac:picMkLst>
        </pc:picChg>
        <pc:picChg chg="add mod">
          <ac:chgData name="stefannyb_626" userId="4cf8611d-91d3-4058-bf5d-b9f2b3c5fb25" providerId="ADAL" clId="{03DE4F1F-C5EC-4263-A87F-AEF4F15E8F0D}" dt="2026-04-22T01:05:42.286" v="704" actId="1076"/>
          <ac:picMkLst>
            <pc:docMk/>
            <pc:sldMk cId="4147314348" sldId="336"/>
            <ac:picMk id="24" creationId="{01AFEF75-6221-88BD-9A64-754A3C140762}"/>
          </ac:picMkLst>
        </pc:picChg>
      </pc:sldChg>
      <pc:sldChg chg="modSp add mod">
        <pc:chgData name="stefannyb_626" userId="4cf8611d-91d3-4058-bf5d-b9f2b3c5fb25" providerId="ADAL" clId="{03DE4F1F-C5EC-4263-A87F-AEF4F15E8F0D}" dt="2026-04-22T00:38:05.465" v="85" actId="20577"/>
        <pc:sldMkLst>
          <pc:docMk/>
          <pc:sldMk cId="67628280" sldId="337"/>
        </pc:sldMkLst>
        <pc:spChg chg="mod">
          <ac:chgData name="stefannyb_626" userId="4cf8611d-91d3-4058-bf5d-b9f2b3c5fb25" providerId="ADAL" clId="{03DE4F1F-C5EC-4263-A87F-AEF4F15E8F0D}" dt="2026-04-22T00:38:05.465" v="85" actId="20577"/>
          <ac:spMkLst>
            <pc:docMk/>
            <pc:sldMk cId="67628280" sldId="337"/>
            <ac:spMk id="2" creationId="{037CA497-FF85-19B8-C60D-A20E7172AF17}"/>
          </ac:spMkLst>
        </pc:spChg>
      </pc:sldChg>
      <pc:sldChg chg="addSp delSp modSp add mod">
        <pc:chgData name="stefannyb_626" userId="4cf8611d-91d3-4058-bf5d-b9f2b3c5fb25" providerId="ADAL" clId="{03DE4F1F-C5EC-4263-A87F-AEF4F15E8F0D}" dt="2026-04-22T01:25:17.555" v="963" actId="207"/>
        <pc:sldMkLst>
          <pc:docMk/>
          <pc:sldMk cId="3943786205" sldId="338"/>
        </pc:sldMkLst>
        <pc:spChg chg="mod">
          <ac:chgData name="stefannyb_626" userId="4cf8611d-91d3-4058-bf5d-b9f2b3c5fb25" providerId="ADAL" clId="{03DE4F1F-C5EC-4263-A87F-AEF4F15E8F0D}" dt="2026-04-22T00:38:18.184" v="115" actId="20577"/>
          <ac:spMkLst>
            <pc:docMk/>
            <pc:sldMk cId="3943786205" sldId="338"/>
            <ac:spMk id="2" creationId="{36D21C28-9137-23BC-3CAE-0EA7F14A86DF}"/>
          </ac:spMkLst>
        </pc:spChg>
        <pc:spChg chg="add mod">
          <ac:chgData name="stefannyb_626" userId="4cf8611d-91d3-4058-bf5d-b9f2b3c5fb25" providerId="ADAL" clId="{03DE4F1F-C5EC-4263-A87F-AEF4F15E8F0D}" dt="2026-04-22T01:18:21.713" v="814" actId="1076"/>
          <ac:spMkLst>
            <pc:docMk/>
            <pc:sldMk cId="3943786205" sldId="338"/>
            <ac:spMk id="3" creationId="{C1B05DE3-5D54-4F29-ABD9-040923014661}"/>
          </ac:spMkLst>
        </pc:spChg>
        <pc:spChg chg="add mod">
          <ac:chgData name="stefannyb_626" userId="4cf8611d-91d3-4058-bf5d-b9f2b3c5fb25" providerId="ADAL" clId="{03DE4F1F-C5EC-4263-A87F-AEF4F15E8F0D}" dt="2026-04-22T01:21:55.860" v="914" actId="6549"/>
          <ac:spMkLst>
            <pc:docMk/>
            <pc:sldMk cId="3943786205" sldId="338"/>
            <ac:spMk id="4" creationId="{1D51289B-2F56-DC58-B44E-4D49C3E1E19D}"/>
          </ac:spMkLst>
        </pc:spChg>
        <pc:spChg chg="add mod">
          <ac:chgData name="stefannyb_626" userId="4cf8611d-91d3-4058-bf5d-b9f2b3c5fb25" providerId="ADAL" clId="{03DE4F1F-C5EC-4263-A87F-AEF4F15E8F0D}" dt="2026-04-22T01:18:27.602" v="817" actId="1076"/>
          <ac:spMkLst>
            <pc:docMk/>
            <pc:sldMk cId="3943786205" sldId="338"/>
            <ac:spMk id="5" creationId="{13A6F088-99BE-F3CF-F6D2-434A7938286C}"/>
          </ac:spMkLst>
        </pc:spChg>
        <pc:spChg chg="add mod">
          <ac:chgData name="stefannyb_626" userId="4cf8611d-91d3-4058-bf5d-b9f2b3c5fb25" providerId="ADAL" clId="{03DE4F1F-C5EC-4263-A87F-AEF4F15E8F0D}" dt="2026-04-22T01:16:52.170" v="795" actId="1076"/>
          <ac:spMkLst>
            <pc:docMk/>
            <pc:sldMk cId="3943786205" sldId="338"/>
            <ac:spMk id="6" creationId="{31A1A407-F380-43EA-97A9-1809812ED232}"/>
          </ac:spMkLst>
        </pc:spChg>
        <pc:spChg chg="add mod">
          <ac:chgData name="stefannyb_626" userId="4cf8611d-91d3-4058-bf5d-b9f2b3c5fb25" providerId="ADAL" clId="{03DE4F1F-C5EC-4263-A87F-AEF4F15E8F0D}" dt="2026-04-22T01:16:25.805" v="791" actId="1076"/>
          <ac:spMkLst>
            <pc:docMk/>
            <pc:sldMk cId="3943786205" sldId="338"/>
            <ac:spMk id="7" creationId="{7BBCC34E-E52D-DC00-D217-D856E57A12BC}"/>
          </ac:spMkLst>
        </pc:spChg>
        <pc:spChg chg="add mod">
          <ac:chgData name="stefannyb_626" userId="4cf8611d-91d3-4058-bf5d-b9f2b3c5fb25" providerId="ADAL" clId="{03DE4F1F-C5EC-4263-A87F-AEF4F15E8F0D}" dt="2026-04-22T01:19:20.600" v="848" actId="790"/>
          <ac:spMkLst>
            <pc:docMk/>
            <pc:sldMk cId="3943786205" sldId="338"/>
            <ac:spMk id="8" creationId="{19475DDA-1C4C-C0D6-F2F3-013061A407DD}"/>
          </ac:spMkLst>
        </pc:spChg>
        <pc:spChg chg="add mod">
          <ac:chgData name="stefannyb_626" userId="4cf8611d-91d3-4058-bf5d-b9f2b3c5fb25" providerId="ADAL" clId="{03DE4F1F-C5EC-4263-A87F-AEF4F15E8F0D}" dt="2026-04-22T01:16:34.919" v="792" actId="208"/>
          <ac:spMkLst>
            <pc:docMk/>
            <pc:sldMk cId="3943786205" sldId="338"/>
            <ac:spMk id="9" creationId="{1900DCA9-0938-F219-7AE2-3067A8118CD4}"/>
          </ac:spMkLst>
        </pc:spChg>
        <pc:spChg chg="add mod">
          <ac:chgData name="stefannyb_626" userId="4cf8611d-91d3-4058-bf5d-b9f2b3c5fb25" providerId="ADAL" clId="{03DE4F1F-C5EC-4263-A87F-AEF4F15E8F0D}" dt="2026-04-22T01:16:41.654" v="794" actId="1076"/>
          <ac:spMkLst>
            <pc:docMk/>
            <pc:sldMk cId="3943786205" sldId="338"/>
            <ac:spMk id="10" creationId="{83AFA12F-B50E-DA07-D7D1-2DD400B6625C}"/>
          </ac:spMkLst>
        </pc:spChg>
        <pc:spChg chg="add mod">
          <ac:chgData name="stefannyb_626" userId="4cf8611d-91d3-4058-bf5d-b9f2b3c5fb25" providerId="ADAL" clId="{03DE4F1F-C5EC-4263-A87F-AEF4F15E8F0D}" dt="2026-04-22T01:16:34.919" v="792" actId="208"/>
          <ac:spMkLst>
            <pc:docMk/>
            <pc:sldMk cId="3943786205" sldId="338"/>
            <ac:spMk id="11" creationId="{59512CBF-0895-9549-55E4-BF611D18ABB1}"/>
          </ac:spMkLst>
        </pc:spChg>
        <pc:spChg chg="add mod">
          <ac:chgData name="stefannyb_626" userId="4cf8611d-91d3-4058-bf5d-b9f2b3c5fb25" providerId="ADAL" clId="{03DE4F1F-C5EC-4263-A87F-AEF4F15E8F0D}" dt="2026-04-22T01:17:04.851" v="797" actId="1076"/>
          <ac:spMkLst>
            <pc:docMk/>
            <pc:sldMk cId="3943786205" sldId="338"/>
            <ac:spMk id="12" creationId="{80E1E67A-7452-15BD-40EE-6A2CC716CFA1}"/>
          </ac:spMkLst>
        </pc:spChg>
        <pc:spChg chg="add mod ord">
          <ac:chgData name="stefannyb_626" userId="4cf8611d-91d3-4058-bf5d-b9f2b3c5fb25" providerId="ADAL" clId="{03DE4F1F-C5EC-4263-A87F-AEF4F15E8F0D}" dt="2026-04-22T01:18:11.234" v="808" actId="207"/>
          <ac:spMkLst>
            <pc:docMk/>
            <pc:sldMk cId="3943786205" sldId="338"/>
            <ac:spMk id="13" creationId="{DEC9C114-F807-6253-7CEC-C96F244002F8}"/>
          </ac:spMkLst>
        </pc:spChg>
        <pc:spChg chg="add mod">
          <ac:chgData name="stefannyb_626" userId="4cf8611d-91d3-4058-bf5d-b9f2b3c5fb25" providerId="ADAL" clId="{03DE4F1F-C5EC-4263-A87F-AEF4F15E8F0D}" dt="2026-04-22T01:21:51.928" v="913" actId="113"/>
          <ac:spMkLst>
            <pc:docMk/>
            <pc:sldMk cId="3943786205" sldId="338"/>
            <ac:spMk id="14" creationId="{6F709A91-37EC-B996-8205-AF30366B0385}"/>
          </ac:spMkLst>
        </pc:spChg>
        <pc:spChg chg="add mod">
          <ac:chgData name="stefannyb_626" userId="4cf8611d-91d3-4058-bf5d-b9f2b3c5fb25" providerId="ADAL" clId="{03DE4F1F-C5EC-4263-A87F-AEF4F15E8F0D}" dt="2026-04-22T01:19:56.770" v="861" actId="20577"/>
          <ac:spMkLst>
            <pc:docMk/>
            <pc:sldMk cId="3943786205" sldId="338"/>
            <ac:spMk id="15" creationId="{20827830-5075-443E-2405-58E2B88C4E08}"/>
          </ac:spMkLst>
        </pc:spChg>
        <pc:spChg chg="add mod">
          <ac:chgData name="stefannyb_626" userId="4cf8611d-91d3-4058-bf5d-b9f2b3c5fb25" providerId="ADAL" clId="{03DE4F1F-C5EC-4263-A87F-AEF4F15E8F0D}" dt="2026-04-22T01:23:59.896" v="952" actId="1076"/>
          <ac:spMkLst>
            <pc:docMk/>
            <pc:sldMk cId="3943786205" sldId="338"/>
            <ac:spMk id="16" creationId="{24840724-7409-6500-ABF5-B3DEF9732929}"/>
          </ac:spMkLst>
        </pc:spChg>
        <pc:spChg chg="add del">
          <ac:chgData name="stefannyb_626" userId="4cf8611d-91d3-4058-bf5d-b9f2b3c5fb25" providerId="ADAL" clId="{03DE4F1F-C5EC-4263-A87F-AEF4F15E8F0D}" dt="2026-04-22T01:20:37.287" v="888" actId="478"/>
          <ac:spMkLst>
            <pc:docMk/>
            <pc:sldMk cId="3943786205" sldId="338"/>
            <ac:spMk id="18" creationId="{3DB29F0A-496A-BF87-A30C-99BE176E215E}"/>
          </ac:spMkLst>
        </pc:spChg>
        <pc:spChg chg="add del mod">
          <ac:chgData name="stefannyb_626" userId="4cf8611d-91d3-4058-bf5d-b9f2b3c5fb25" providerId="ADAL" clId="{03DE4F1F-C5EC-4263-A87F-AEF4F15E8F0D}" dt="2026-04-22T01:23:58.767" v="951" actId="1076"/>
          <ac:spMkLst>
            <pc:docMk/>
            <pc:sldMk cId="3943786205" sldId="338"/>
            <ac:spMk id="19" creationId="{900B9A67-0AAC-6DA8-A98F-5846B1D088CF}"/>
          </ac:spMkLst>
        </pc:spChg>
        <pc:spChg chg="add del mod">
          <ac:chgData name="stefannyb_626" userId="4cf8611d-91d3-4058-bf5d-b9f2b3c5fb25" providerId="ADAL" clId="{03DE4F1F-C5EC-4263-A87F-AEF4F15E8F0D}" dt="2026-04-22T01:21:37.787" v="912"/>
          <ac:spMkLst>
            <pc:docMk/>
            <pc:sldMk cId="3943786205" sldId="338"/>
            <ac:spMk id="21" creationId="{EFF0422C-1560-DCEE-47D2-4C63F388E4A7}"/>
          </ac:spMkLst>
        </pc:spChg>
        <pc:spChg chg="add mod">
          <ac:chgData name="stefannyb_626" userId="4cf8611d-91d3-4058-bf5d-b9f2b3c5fb25" providerId="ADAL" clId="{03DE4F1F-C5EC-4263-A87F-AEF4F15E8F0D}" dt="2026-04-22T01:25:17.555" v="963" actId="207"/>
          <ac:spMkLst>
            <pc:docMk/>
            <pc:sldMk cId="3943786205" sldId="338"/>
            <ac:spMk id="22" creationId="{9739E2F7-0C34-C76B-E7D4-40010B1B9282}"/>
          </ac:spMkLst>
        </pc:spChg>
        <pc:spChg chg="add del">
          <ac:chgData name="stefannyb_626" userId="4cf8611d-91d3-4058-bf5d-b9f2b3c5fb25" providerId="ADAL" clId="{03DE4F1F-C5EC-4263-A87F-AEF4F15E8F0D}" dt="2026-04-22T01:23:29.653" v="941" actId="22"/>
          <ac:spMkLst>
            <pc:docMk/>
            <pc:sldMk cId="3943786205" sldId="338"/>
            <ac:spMk id="24" creationId="{4C03C185-981E-4F31-44BD-73C4145C2921}"/>
          </ac:spMkLst>
        </pc:spChg>
        <pc:picChg chg="add mod">
          <ac:chgData name="stefannyb_626" userId="4cf8611d-91d3-4058-bf5d-b9f2b3c5fb25" providerId="ADAL" clId="{03DE4F1F-C5EC-4263-A87F-AEF4F15E8F0D}" dt="2026-04-22T01:23:37.512" v="944" actId="1076"/>
          <ac:picMkLst>
            <pc:docMk/>
            <pc:sldMk cId="3943786205" sldId="338"/>
            <ac:picMk id="26" creationId="{A28EC72D-C2DD-AE13-F0AE-84E0B0B40658}"/>
          </ac:picMkLst>
        </pc:picChg>
        <pc:picChg chg="add mod">
          <ac:chgData name="stefannyb_626" userId="4cf8611d-91d3-4058-bf5d-b9f2b3c5fb25" providerId="ADAL" clId="{03DE4F1F-C5EC-4263-A87F-AEF4F15E8F0D}" dt="2026-04-22T01:25:12.851" v="961" actId="1076"/>
          <ac:picMkLst>
            <pc:docMk/>
            <pc:sldMk cId="3943786205" sldId="338"/>
            <ac:picMk id="28" creationId="{3A49A7DE-1201-3CFE-FD1F-7AF75FF16E44}"/>
          </ac:picMkLst>
        </pc:picChg>
      </pc:sldChg>
      <pc:sldChg chg="addSp modSp add mod">
        <pc:chgData name="stefannyb_626" userId="4cf8611d-91d3-4058-bf5d-b9f2b3c5fb25" providerId="ADAL" clId="{03DE4F1F-C5EC-4263-A87F-AEF4F15E8F0D}" dt="2026-04-22T01:26:52.862" v="987" actId="1076"/>
        <pc:sldMkLst>
          <pc:docMk/>
          <pc:sldMk cId="1963676328" sldId="339"/>
        </pc:sldMkLst>
        <pc:spChg chg="mod">
          <ac:chgData name="stefannyb_626" userId="4cf8611d-91d3-4058-bf5d-b9f2b3c5fb25" providerId="ADAL" clId="{03DE4F1F-C5EC-4263-A87F-AEF4F15E8F0D}" dt="2026-04-22T00:39:18.585" v="174" actId="20577"/>
          <ac:spMkLst>
            <pc:docMk/>
            <pc:sldMk cId="1963676328" sldId="339"/>
            <ac:spMk id="2" creationId="{102A0E96-8543-4989-FF39-C32334888C16}"/>
          </ac:spMkLst>
        </pc:spChg>
        <pc:spChg chg="add mod">
          <ac:chgData name="stefannyb_626" userId="4cf8611d-91d3-4058-bf5d-b9f2b3c5fb25" providerId="ADAL" clId="{03DE4F1F-C5EC-4263-A87F-AEF4F15E8F0D}" dt="2026-04-22T01:26:52.862" v="987" actId="1076"/>
          <ac:spMkLst>
            <pc:docMk/>
            <pc:sldMk cId="1963676328" sldId="339"/>
            <ac:spMk id="4" creationId="{92D86684-A13E-FDD7-BE1C-85D8B69A615E}"/>
          </ac:spMkLst>
        </pc:spChg>
      </pc:sldChg>
      <pc:sldChg chg="addSp modSp add mod">
        <pc:chgData name="stefannyb_626" userId="4cf8611d-91d3-4058-bf5d-b9f2b3c5fb25" providerId="ADAL" clId="{03DE4F1F-C5EC-4263-A87F-AEF4F15E8F0D}" dt="2026-04-22T01:33:19.365" v="1283" actId="12100"/>
        <pc:sldMkLst>
          <pc:docMk/>
          <pc:sldMk cId="301946209" sldId="340"/>
        </pc:sldMkLst>
        <pc:spChg chg="mod">
          <ac:chgData name="stefannyb_626" userId="4cf8611d-91d3-4058-bf5d-b9f2b3c5fb25" providerId="ADAL" clId="{03DE4F1F-C5EC-4263-A87F-AEF4F15E8F0D}" dt="2026-04-22T00:39:02.305" v="155" actId="20577"/>
          <ac:spMkLst>
            <pc:docMk/>
            <pc:sldMk cId="301946209" sldId="340"/>
            <ac:spMk id="2" creationId="{409C7B67-27D1-1E16-2C95-A67F6B38C422}"/>
          </ac:spMkLst>
        </pc:spChg>
        <pc:spChg chg="add mod">
          <ac:chgData name="stefannyb_626" userId="4cf8611d-91d3-4058-bf5d-b9f2b3c5fb25" providerId="ADAL" clId="{03DE4F1F-C5EC-4263-A87F-AEF4F15E8F0D}" dt="2026-04-22T01:29:15.626" v="1206" actId="20577"/>
          <ac:spMkLst>
            <pc:docMk/>
            <pc:sldMk cId="301946209" sldId="340"/>
            <ac:spMk id="4" creationId="{C8BCC959-1544-09EE-B188-139A49A6FD9F}"/>
          </ac:spMkLst>
        </pc:spChg>
        <pc:graphicFrameChg chg="add mod modGraphic">
          <ac:chgData name="stefannyb_626" userId="4cf8611d-91d3-4058-bf5d-b9f2b3c5fb25" providerId="ADAL" clId="{03DE4F1F-C5EC-4263-A87F-AEF4F15E8F0D}" dt="2026-04-22T01:33:19.365" v="1283" actId="12100"/>
          <ac:graphicFrameMkLst>
            <pc:docMk/>
            <pc:sldMk cId="301946209" sldId="340"/>
            <ac:graphicFrameMk id="5" creationId="{9A57C1D7-C38B-ABA2-0335-29E93BF910A6}"/>
          </ac:graphicFrameMkLst>
        </pc:graphicFrameChg>
      </pc:sldChg>
      <pc:sldChg chg="addSp delSp modSp add mod">
        <pc:chgData name="stefannyb_626" userId="4cf8611d-91d3-4058-bf5d-b9f2b3c5fb25" providerId="ADAL" clId="{03DE4F1F-C5EC-4263-A87F-AEF4F15E8F0D}" dt="2026-04-22T01:40:21.541" v="1423" actId="1076"/>
        <pc:sldMkLst>
          <pc:docMk/>
          <pc:sldMk cId="363624882" sldId="341"/>
        </pc:sldMkLst>
        <pc:spChg chg="mod">
          <ac:chgData name="stefannyb_626" userId="4cf8611d-91d3-4058-bf5d-b9f2b3c5fb25" providerId="ADAL" clId="{03DE4F1F-C5EC-4263-A87F-AEF4F15E8F0D}" dt="2026-04-22T01:30:46.567" v="1228" actId="1076"/>
          <ac:spMkLst>
            <pc:docMk/>
            <pc:sldMk cId="363624882" sldId="341"/>
            <ac:spMk id="4" creationId="{72229FA2-4127-9FF4-D481-9A84E2DC65D6}"/>
          </ac:spMkLst>
        </pc:spChg>
        <pc:graphicFrameChg chg="add mod modGraphic">
          <ac:chgData name="stefannyb_626" userId="4cf8611d-91d3-4058-bf5d-b9f2b3c5fb25" providerId="ADAL" clId="{03DE4F1F-C5EC-4263-A87F-AEF4F15E8F0D}" dt="2026-04-22T01:40:21.541" v="1423" actId="1076"/>
          <ac:graphicFrameMkLst>
            <pc:docMk/>
            <pc:sldMk cId="363624882" sldId="341"/>
            <ac:graphicFrameMk id="3" creationId="{F3FE4783-F204-1B96-26C3-DB05F3860852}"/>
          </ac:graphicFrameMkLst>
        </pc:graphicFrameChg>
        <pc:graphicFrameChg chg="del mod">
          <ac:chgData name="stefannyb_626" userId="4cf8611d-91d3-4058-bf5d-b9f2b3c5fb25" providerId="ADAL" clId="{03DE4F1F-C5EC-4263-A87F-AEF4F15E8F0D}" dt="2026-04-22T01:30:44.379" v="1227" actId="478"/>
          <ac:graphicFrameMkLst>
            <pc:docMk/>
            <pc:sldMk cId="363624882" sldId="341"/>
            <ac:graphicFrameMk id="5" creationId="{3552BC10-4240-EDF9-11F5-F98BA29097E3}"/>
          </ac:graphicFrameMkLst>
        </pc:graphicFrameChg>
      </pc:sldChg>
      <pc:sldChg chg="add del">
        <pc:chgData name="stefannyb_626" userId="4cf8611d-91d3-4058-bf5d-b9f2b3c5fb25" providerId="ADAL" clId="{03DE4F1F-C5EC-4263-A87F-AEF4F15E8F0D}" dt="2026-04-22T00:39:12.616" v="161" actId="47"/>
        <pc:sldMkLst>
          <pc:docMk/>
          <pc:sldMk cId="3435974943" sldId="341"/>
        </pc:sldMkLst>
      </pc:sldChg>
      <pc:sldChg chg="add del">
        <pc:chgData name="stefannyb_626" userId="4cf8611d-91d3-4058-bf5d-b9f2b3c5fb25" providerId="ADAL" clId="{03DE4F1F-C5EC-4263-A87F-AEF4F15E8F0D}" dt="2026-04-22T00:39:11.742" v="160" actId="47"/>
        <pc:sldMkLst>
          <pc:docMk/>
          <pc:sldMk cId="3740994581" sldId="342"/>
        </pc:sldMkLst>
      </pc:sldChg>
      <pc:sldChg chg="modSp add mod">
        <pc:chgData name="stefannyb_626" userId="4cf8611d-91d3-4058-bf5d-b9f2b3c5fb25" providerId="ADAL" clId="{03DE4F1F-C5EC-4263-A87F-AEF4F15E8F0D}" dt="2026-04-22T01:39:43.361" v="1416" actId="12100"/>
        <pc:sldMkLst>
          <pc:docMk/>
          <pc:sldMk cId="3820757682" sldId="342"/>
        </pc:sldMkLst>
        <pc:spChg chg="mod">
          <ac:chgData name="stefannyb_626" userId="4cf8611d-91d3-4058-bf5d-b9f2b3c5fb25" providerId="ADAL" clId="{03DE4F1F-C5EC-4263-A87F-AEF4F15E8F0D}" dt="2026-04-22T01:34:03.951" v="1292" actId="115"/>
          <ac:spMkLst>
            <pc:docMk/>
            <pc:sldMk cId="3820757682" sldId="342"/>
            <ac:spMk id="4" creationId="{166A5933-0DFC-158E-01EB-353690814FD9}"/>
          </ac:spMkLst>
        </pc:spChg>
        <pc:graphicFrameChg chg="mod modGraphic">
          <ac:chgData name="stefannyb_626" userId="4cf8611d-91d3-4058-bf5d-b9f2b3c5fb25" providerId="ADAL" clId="{03DE4F1F-C5EC-4263-A87F-AEF4F15E8F0D}" dt="2026-04-22T01:39:43.361" v="1416" actId="12100"/>
          <ac:graphicFrameMkLst>
            <pc:docMk/>
            <pc:sldMk cId="3820757682" sldId="342"/>
            <ac:graphicFrameMk id="3" creationId="{8D23724B-A05B-F46C-0E8B-08012D2DB737}"/>
          </ac:graphicFrameMkLst>
        </pc:graphicFrameChg>
      </pc:sldChg>
      <pc:sldChg chg="addSp delSp modSp add mod">
        <pc:chgData name="stefannyb_626" userId="4cf8611d-91d3-4058-bf5d-b9f2b3c5fb25" providerId="ADAL" clId="{03DE4F1F-C5EC-4263-A87F-AEF4F15E8F0D}" dt="2026-04-22T01:41:22.521" v="1439" actId="14100"/>
        <pc:sldMkLst>
          <pc:docMk/>
          <pc:sldMk cId="2204489674" sldId="343"/>
        </pc:sldMkLst>
        <pc:spChg chg="mod">
          <ac:chgData name="stefannyb_626" userId="4cf8611d-91d3-4058-bf5d-b9f2b3c5fb25" providerId="ADAL" clId="{03DE4F1F-C5EC-4263-A87F-AEF4F15E8F0D}" dt="2026-04-22T01:38:41.711" v="1372" actId="1076"/>
          <ac:spMkLst>
            <pc:docMk/>
            <pc:sldMk cId="2204489674" sldId="343"/>
            <ac:spMk id="2" creationId="{09755090-C559-6393-05CF-3FABBC0808E2}"/>
          </ac:spMkLst>
        </pc:spChg>
        <pc:spChg chg="mod">
          <ac:chgData name="stefannyb_626" userId="4cf8611d-91d3-4058-bf5d-b9f2b3c5fb25" providerId="ADAL" clId="{03DE4F1F-C5EC-4263-A87F-AEF4F15E8F0D}" dt="2026-04-22T01:36:37.346" v="1350" actId="115"/>
          <ac:spMkLst>
            <pc:docMk/>
            <pc:sldMk cId="2204489674" sldId="343"/>
            <ac:spMk id="4" creationId="{4E76C9B7-5FC6-D6C7-EB30-7A9626740B2D}"/>
          </ac:spMkLst>
        </pc:spChg>
        <pc:graphicFrameChg chg="del mod">
          <ac:chgData name="stefannyb_626" userId="4cf8611d-91d3-4058-bf5d-b9f2b3c5fb25" providerId="ADAL" clId="{03DE4F1F-C5EC-4263-A87F-AEF4F15E8F0D}" dt="2026-04-22T01:37:23.205" v="1356" actId="478"/>
          <ac:graphicFrameMkLst>
            <pc:docMk/>
            <pc:sldMk cId="2204489674" sldId="343"/>
            <ac:graphicFrameMk id="3" creationId="{2F54A81A-D255-F36A-B669-845A40DB2E35}"/>
          </ac:graphicFrameMkLst>
        </pc:graphicFrameChg>
        <pc:graphicFrameChg chg="add del mod modGraphic">
          <ac:chgData name="stefannyb_626" userId="4cf8611d-91d3-4058-bf5d-b9f2b3c5fb25" providerId="ADAL" clId="{03DE4F1F-C5EC-4263-A87F-AEF4F15E8F0D}" dt="2026-04-22T01:38:28.455" v="1370" actId="478"/>
          <ac:graphicFrameMkLst>
            <pc:docMk/>
            <pc:sldMk cId="2204489674" sldId="343"/>
            <ac:graphicFrameMk id="5" creationId="{A183C9E1-D6D6-E927-25E3-460DFFC57C75}"/>
          </ac:graphicFrameMkLst>
        </pc:graphicFrameChg>
        <pc:graphicFrameChg chg="add del mod modGraphic">
          <ac:chgData name="stefannyb_626" userId="4cf8611d-91d3-4058-bf5d-b9f2b3c5fb25" providerId="ADAL" clId="{03DE4F1F-C5EC-4263-A87F-AEF4F15E8F0D}" dt="2026-04-22T01:40:06.626" v="1422" actId="1076"/>
          <ac:graphicFrameMkLst>
            <pc:docMk/>
            <pc:sldMk cId="2204489674" sldId="343"/>
            <ac:graphicFrameMk id="6" creationId="{E1E51BAE-4F47-F4DB-05EC-94F08C005822}"/>
          </ac:graphicFrameMkLst>
        </pc:graphicFrameChg>
        <pc:picChg chg="add mod">
          <ac:chgData name="stefannyb_626" userId="4cf8611d-91d3-4058-bf5d-b9f2b3c5fb25" providerId="ADAL" clId="{03DE4F1F-C5EC-4263-A87F-AEF4F15E8F0D}" dt="2026-04-22T01:40:53.648" v="1433" actId="1076"/>
          <ac:picMkLst>
            <pc:docMk/>
            <pc:sldMk cId="2204489674" sldId="343"/>
            <ac:picMk id="8" creationId="{BA0C10B1-B7C0-F895-D0C8-79019B09FDE6}"/>
          </ac:picMkLst>
        </pc:picChg>
        <pc:picChg chg="add mod">
          <ac:chgData name="stefannyb_626" userId="4cf8611d-91d3-4058-bf5d-b9f2b3c5fb25" providerId="ADAL" clId="{03DE4F1F-C5EC-4263-A87F-AEF4F15E8F0D}" dt="2026-04-22T01:41:22.521" v="1439" actId="14100"/>
          <ac:picMkLst>
            <pc:docMk/>
            <pc:sldMk cId="2204489674" sldId="343"/>
            <ac:picMk id="10" creationId="{F3A6C41D-DD5E-8908-EB5D-6CBF7C308628}"/>
          </ac:picMkLst>
        </pc:picChg>
      </pc:sldChg>
      <pc:sldChg chg="add del">
        <pc:chgData name="stefannyb_626" userId="4cf8611d-91d3-4058-bf5d-b9f2b3c5fb25" providerId="ADAL" clId="{03DE4F1F-C5EC-4263-A87F-AEF4F15E8F0D}" dt="2026-04-22T00:39:10.423" v="159" actId="47"/>
        <pc:sldMkLst>
          <pc:docMk/>
          <pc:sldMk cId="2335325633" sldId="34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948DC5-80FE-430D-BD80-2119F89172E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B7D515B0-5520-471D-AA1B-2AEC0F4817AA}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CO" sz="140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Ausencia de una herramienta integral </a:t>
          </a:r>
          <a:endParaRPr lang="es-CO" sz="14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5B53387-6E76-4ED6-B6A8-838A81606E25}" type="parTrans" cxnId="{5549F150-D1FE-43CE-8082-6CFC0CB99362}">
      <dgm:prSet/>
      <dgm:spPr/>
      <dgm:t>
        <a:bodyPr/>
        <a:lstStyle/>
        <a:p>
          <a:endParaRPr lang="es-CO"/>
        </a:p>
      </dgm:t>
    </dgm:pt>
    <dgm:pt modelId="{0FAA875C-3CC5-47F3-A3E4-199150703A53}" type="sibTrans" cxnId="{5549F150-D1FE-43CE-8082-6CFC0CB99362}">
      <dgm:prSet/>
      <dgm:spPr/>
      <dgm:t>
        <a:bodyPr/>
        <a:lstStyle/>
        <a:p>
          <a:endParaRPr lang="es-CO"/>
        </a:p>
      </dgm:t>
    </dgm:pt>
    <dgm:pt modelId="{8E27CDDA-C622-4D13-A569-AE7A552C06A8}">
      <dgm:prSet phldrT="[Texto]" phldr="0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CO" sz="105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Con evaluación de </a:t>
          </a:r>
          <a:r>
            <a: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o</a:t>
          </a:r>
          <a:r>
            <a:rPr lang="es-CO" sz="1000" noProof="0" dirty="0" err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ferta</a:t>
          </a:r>
          <a:r>
            <a:rPr lang="es-CO" sz="105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energética, potencial ambiental, demanda social, gobernanza y riesgos de origen natural</a:t>
          </a:r>
          <a:endParaRPr lang="es-CO" sz="105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436EF01-5BA8-4A6C-855B-7963B96ACC3D}" type="parTrans" cxnId="{75E5C42F-28F0-4D9A-89CF-2FE57558A619}">
      <dgm:prSet/>
      <dgm:spPr/>
      <dgm:t>
        <a:bodyPr/>
        <a:lstStyle/>
        <a:p>
          <a:endParaRPr lang="es-CO"/>
        </a:p>
      </dgm:t>
    </dgm:pt>
    <dgm:pt modelId="{D8681AE0-CAF1-4201-A3D1-C7346D5A2C2B}" type="sibTrans" cxnId="{75E5C42F-28F0-4D9A-89CF-2FE57558A619}">
      <dgm:prSet/>
      <dgm:spPr/>
      <dgm:t>
        <a:bodyPr/>
        <a:lstStyle/>
        <a:p>
          <a:endParaRPr lang="es-CO"/>
        </a:p>
      </dgm:t>
    </dgm:pt>
    <dgm:pt modelId="{4B8F8584-492C-4A8F-A07E-31B880F04405}">
      <dgm:prSet phldrT="[Texto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s-CO" sz="11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En pro de la implementación de tecnologías y selección de territorios en la jurisdicción CAR</a:t>
          </a:r>
          <a:endParaRPr lang="es-CO" sz="11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686F254-BB40-4BB3-8B29-73D0200A4D1F}" type="parTrans" cxnId="{9F2358EE-B64F-43DC-95FB-3F6725590BF9}">
      <dgm:prSet/>
      <dgm:spPr/>
      <dgm:t>
        <a:bodyPr/>
        <a:lstStyle/>
        <a:p>
          <a:endParaRPr lang="es-CO"/>
        </a:p>
      </dgm:t>
    </dgm:pt>
    <dgm:pt modelId="{5E6AA8BE-17F7-4A95-93F7-47E22CF5C05F}" type="sibTrans" cxnId="{9F2358EE-B64F-43DC-95FB-3F6725590BF9}">
      <dgm:prSet/>
      <dgm:spPr/>
      <dgm:t>
        <a:bodyPr/>
        <a:lstStyle/>
        <a:p>
          <a:endParaRPr lang="es-CO"/>
        </a:p>
      </dgm:t>
    </dgm:pt>
    <dgm:pt modelId="{219B7AD3-82A9-4476-B165-7C847CE0E62E}">
      <dgm:prSet phldrT="[Texto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s-CO" sz="11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Para contribuir a los tomadores de decisiones a la estructuración e implementación de proyectos </a:t>
          </a:r>
          <a:endParaRPr lang="es-CO" sz="11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FDE574F-83DB-4EBE-AE4D-F45C29B70E5B}" type="parTrans" cxnId="{E63889A5-BCDE-4607-809C-D49ED87BCC34}">
      <dgm:prSet/>
      <dgm:spPr/>
      <dgm:t>
        <a:bodyPr/>
        <a:lstStyle/>
        <a:p>
          <a:endParaRPr lang="es-CO"/>
        </a:p>
      </dgm:t>
    </dgm:pt>
    <dgm:pt modelId="{2ACDFC93-5F9D-461C-8915-4F46533EA956}" type="sibTrans" cxnId="{E63889A5-BCDE-4607-809C-D49ED87BCC34}">
      <dgm:prSet/>
      <dgm:spPr/>
      <dgm:t>
        <a:bodyPr/>
        <a:lstStyle/>
        <a:p>
          <a:endParaRPr lang="es-CO"/>
        </a:p>
      </dgm:t>
    </dgm:pt>
    <dgm:pt modelId="{8C5E59A2-3A66-46FB-9A57-1D7DD0FB1727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CO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Enfocados en la mitigación de GEI y adaptación al cambio climático</a:t>
          </a:r>
        </a:p>
      </dgm:t>
    </dgm:pt>
    <dgm:pt modelId="{B02CEE0A-25E6-4F10-8DCD-731D4C14F718}" type="parTrans" cxnId="{041B59EE-83CA-443B-B569-51B447969332}">
      <dgm:prSet/>
      <dgm:spPr/>
      <dgm:t>
        <a:bodyPr/>
        <a:lstStyle/>
        <a:p>
          <a:endParaRPr lang="es-CO"/>
        </a:p>
      </dgm:t>
    </dgm:pt>
    <dgm:pt modelId="{01B50555-4399-4F85-BF0A-C39B1253A2CA}" type="sibTrans" cxnId="{041B59EE-83CA-443B-B569-51B447969332}">
      <dgm:prSet/>
      <dgm:spPr/>
      <dgm:t>
        <a:bodyPr/>
        <a:lstStyle/>
        <a:p>
          <a:endParaRPr lang="es-CO"/>
        </a:p>
      </dgm:t>
    </dgm:pt>
    <dgm:pt modelId="{01EBDCD3-AC1E-48A5-B95C-2560C69CF109}" type="pres">
      <dgm:prSet presAssocID="{21948DC5-80FE-430D-BD80-2119F89172E0}" presName="Name0" presStyleCnt="0">
        <dgm:presLayoutVars>
          <dgm:dir/>
          <dgm:animLvl val="lvl"/>
          <dgm:resizeHandles val="exact"/>
        </dgm:presLayoutVars>
      </dgm:prSet>
      <dgm:spPr/>
    </dgm:pt>
    <dgm:pt modelId="{20A26D79-0C4E-465E-BB36-896378E6580A}" type="pres">
      <dgm:prSet presAssocID="{B7D515B0-5520-471D-AA1B-2AEC0F4817AA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D447E18B-2D9E-4046-9906-7342F3CF6D14}" type="pres">
      <dgm:prSet presAssocID="{0FAA875C-3CC5-47F3-A3E4-199150703A53}" presName="parTxOnlySpace" presStyleCnt="0"/>
      <dgm:spPr/>
    </dgm:pt>
    <dgm:pt modelId="{64371C3E-BD00-4922-A3C8-59761169A2F8}" type="pres">
      <dgm:prSet presAssocID="{8E27CDDA-C622-4D13-A569-AE7A552C06A8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80B3F040-CF30-4380-8109-B85B4B5CA741}" type="pres">
      <dgm:prSet presAssocID="{D8681AE0-CAF1-4201-A3D1-C7346D5A2C2B}" presName="parTxOnlySpace" presStyleCnt="0"/>
      <dgm:spPr/>
    </dgm:pt>
    <dgm:pt modelId="{9E538FCE-0750-4624-80A4-520CD6D34ECF}" type="pres">
      <dgm:prSet presAssocID="{4B8F8584-492C-4A8F-A07E-31B880F04405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78FA800A-94E1-41D5-9F98-547A377482A8}" type="pres">
      <dgm:prSet presAssocID="{5E6AA8BE-17F7-4A95-93F7-47E22CF5C05F}" presName="parTxOnlySpace" presStyleCnt="0"/>
      <dgm:spPr/>
    </dgm:pt>
    <dgm:pt modelId="{E38FABE1-5055-4D04-8785-239874F1BCBE}" type="pres">
      <dgm:prSet presAssocID="{219B7AD3-82A9-4476-B165-7C847CE0E62E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A9025041-83A2-4359-8699-A3C346107D84}" type="pres">
      <dgm:prSet presAssocID="{2ACDFC93-5F9D-461C-8915-4F46533EA956}" presName="parTxOnlySpace" presStyleCnt="0"/>
      <dgm:spPr/>
    </dgm:pt>
    <dgm:pt modelId="{73EF6973-E7C1-4D47-897F-5E9EA1FFD98D}" type="pres">
      <dgm:prSet presAssocID="{8C5E59A2-3A66-46FB-9A57-1D7DD0FB1727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75E5C42F-28F0-4D9A-89CF-2FE57558A619}" srcId="{21948DC5-80FE-430D-BD80-2119F89172E0}" destId="{8E27CDDA-C622-4D13-A569-AE7A552C06A8}" srcOrd="1" destOrd="0" parTransId="{1436EF01-5BA8-4A6C-855B-7963B96ACC3D}" sibTransId="{D8681AE0-CAF1-4201-A3D1-C7346D5A2C2B}"/>
    <dgm:cxn modelId="{2A855463-95FC-49F8-9D3B-8364FFF08AB7}" type="presOf" srcId="{219B7AD3-82A9-4476-B165-7C847CE0E62E}" destId="{E38FABE1-5055-4D04-8785-239874F1BCBE}" srcOrd="0" destOrd="0" presId="urn:microsoft.com/office/officeart/2005/8/layout/chevron1"/>
    <dgm:cxn modelId="{3C951B67-A7E6-479A-8007-75888F19F036}" type="presOf" srcId="{21948DC5-80FE-430D-BD80-2119F89172E0}" destId="{01EBDCD3-AC1E-48A5-B95C-2560C69CF109}" srcOrd="0" destOrd="0" presId="urn:microsoft.com/office/officeart/2005/8/layout/chevron1"/>
    <dgm:cxn modelId="{5549F150-D1FE-43CE-8082-6CFC0CB99362}" srcId="{21948DC5-80FE-430D-BD80-2119F89172E0}" destId="{B7D515B0-5520-471D-AA1B-2AEC0F4817AA}" srcOrd="0" destOrd="0" parTransId="{D5B53387-6E76-4ED6-B6A8-838A81606E25}" sibTransId="{0FAA875C-3CC5-47F3-A3E4-199150703A53}"/>
    <dgm:cxn modelId="{924AF78F-D0EC-405D-AF0B-1DEB9928CE4B}" type="presOf" srcId="{4B8F8584-492C-4A8F-A07E-31B880F04405}" destId="{9E538FCE-0750-4624-80A4-520CD6D34ECF}" srcOrd="0" destOrd="0" presId="urn:microsoft.com/office/officeart/2005/8/layout/chevron1"/>
    <dgm:cxn modelId="{5B46C4A0-B875-4EA3-977E-2073AF2122BA}" type="presOf" srcId="{8C5E59A2-3A66-46FB-9A57-1D7DD0FB1727}" destId="{73EF6973-E7C1-4D47-897F-5E9EA1FFD98D}" srcOrd="0" destOrd="0" presId="urn:microsoft.com/office/officeart/2005/8/layout/chevron1"/>
    <dgm:cxn modelId="{E63889A5-BCDE-4607-809C-D49ED87BCC34}" srcId="{21948DC5-80FE-430D-BD80-2119F89172E0}" destId="{219B7AD3-82A9-4476-B165-7C847CE0E62E}" srcOrd="3" destOrd="0" parTransId="{BFDE574F-83DB-4EBE-AE4D-F45C29B70E5B}" sibTransId="{2ACDFC93-5F9D-461C-8915-4F46533EA956}"/>
    <dgm:cxn modelId="{9E3190C4-E560-4A00-BC5A-12E380864BC3}" type="presOf" srcId="{B7D515B0-5520-471D-AA1B-2AEC0F4817AA}" destId="{20A26D79-0C4E-465E-BB36-896378E6580A}" srcOrd="0" destOrd="0" presId="urn:microsoft.com/office/officeart/2005/8/layout/chevron1"/>
    <dgm:cxn modelId="{9F2358EE-B64F-43DC-95FB-3F6725590BF9}" srcId="{21948DC5-80FE-430D-BD80-2119F89172E0}" destId="{4B8F8584-492C-4A8F-A07E-31B880F04405}" srcOrd="2" destOrd="0" parTransId="{2686F254-BB40-4BB3-8B29-73D0200A4D1F}" sibTransId="{5E6AA8BE-17F7-4A95-93F7-47E22CF5C05F}"/>
    <dgm:cxn modelId="{041B59EE-83CA-443B-B569-51B447969332}" srcId="{21948DC5-80FE-430D-BD80-2119F89172E0}" destId="{8C5E59A2-3A66-46FB-9A57-1D7DD0FB1727}" srcOrd="4" destOrd="0" parTransId="{B02CEE0A-25E6-4F10-8DCD-731D4C14F718}" sibTransId="{01B50555-4399-4F85-BF0A-C39B1253A2CA}"/>
    <dgm:cxn modelId="{E45D04F3-6360-4B20-B1C7-2C4EB1681C64}" type="presOf" srcId="{8E27CDDA-C622-4D13-A569-AE7A552C06A8}" destId="{64371C3E-BD00-4922-A3C8-59761169A2F8}" srcOrd="0" destOrd="0" presId="urn:microsoft.com/office/officeart/2005/8/layout/chevron1"/>
    <dgm:cxn modelId="{6BA93F44-E312-43C0-B391-16BBA695374C}" type="presParOf" srcId="{01EBDCD3-AC1E-48A5-B95C-2560C69CF109}" destId="{20A26D79-0C4E-465E-BB36-896378E6580A}" srcOrd="0" destOrd="0" presId="urn:microsoft.com/office/officeart/2005/8/layout/chevron1"/>
    <dgm:cxn modelId="{E5A3F154-B862-4236-9DA3-41FB660DFFE0}" type="presParOf" srcId="{01EBDCD3-AC1E-48A5-B95C-2560C69CF109}" destId="{D447E18B-2D9E-4046-9906-7342F3CF6D14}" srcOrd="1" destOrd="0" presId="urn:microsoft.com/office/officeart/2005/8/layout/chevron1"/>
    <dgm:cxn modelId="{23035E9F-374A-4BB9-9D91-12BE79E6FB9A}" type="presParOf" srcId="{01EBDCD3-AC1E-48A5-B95C-2560C69CF109}" destId="{64371C3E-BD00-4922-A3C8-59761169A2F8}" srcOrd="2" destOrd="0" presId="urn:microsoft.com/office/officeart/2005/8/layout/chevron1"/>
    <dgm:cxn modelId="{67821FC9-8434-4B04-A58A-4E2CE4DB5BB3}" type="presParOf" srcId="{01EBDCD3-AC1E-48A5-B95C-2560C69CF109}" destId="{80B3F040-CF30-4380-8109-B85B4B5CA741}" srcOrd="3" destOrd="0" presId="urn:microsoft.com/office/officeart/2005/8/layout/chevron1"/>
    <dgm:cxn modelId="{7399E731-C442-4AC1-B09F-447032E4BD38}" type="presParOf" srcId="{01EBDCD3-AC1E-48A5-B95C-2560C69CF109}" destId="{9E538FCE-0750-4624-80A4-520CD6D34ECF}" srcOrd="4" destOrd="0" presId="urn:microsoft.com/office/officeart/2005/8/layout/chevron1"/>
    <dgm:cxn modelId="{DA4F2ADE-3DEB-4026-9540-19D4517CD836}" type="presParOf" srcId="{01EBDCD3-AC1E-48A5-B95C-2560C69CF109}" destId="{78FA800A-94E1-41D5-9F98-547A377482A8}" srcOrd="5" destOrd="0" presId="urn:microsoft.com/office/officeart/2005/8/layout/chevron1"/>
    <dgm:cxn modelId="{43437A80-4D4E-4082-8EA0-751179DA662A}" type="presParOf" srcId="{01EBDCD3-AC1E-48A5-B95C-2560C69CF109}" destId="{E38FABE1-5055-4D04-8785-239874F1BCBE}" srcOrd="6" destOrd="0" presId="urn:microsoft.com/office/officeart/2005/8/layout/chevron1"/>
    <dgm:cxn modelId="{F90E8DB5-94AF-4987-8E17-AAE9421760A5}" type="presParOf" srcId="{01EBDCD3-AC1E-48A5-B95C-2560C69CF109}" destId="{A9025041-83A2-4359-8699-A3C346107D84}" srcOrd="7" destOrd="0" presId="urn:microsoft.com/office/officeart/2005/8/layout/chevron1"/>
    <dgm:cxn modelId="{F5205F1F-01C9-46CD-966C-BA5F9B74096D}" type="presParOf" srcId="{01EBDCD3-AC1E-48A5-B95C-2560C69CF109}" destId="{73EF6973-E7C1-4D47-897F-5E9EA1FFD98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BC3664-EF4E-4D88-A7DA-5C4C654A142B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F1E9298F-6CE2-4FF5-BE4C-2D59908020EC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Recopilación de información</a:t>
          </a:r>
        </a:p>
      </dgm:t>
    </dgm:pt>
    <dgm:pt modelId="{215E7ED8-8C3E-42E1-A108-C2979BAE4180}" type="parTrans" cxnId="{C5A4977A-E152-4346-A762-533509E05D64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B2FF630-F095-4D1A-AFC3-2EC5AD138434}" type="sibTrans" cxnId="{C5A4977A-E152-4346-A762-533509E05D64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1ACB9A1-BC1C-496D-A556-229692D70B1F}">
      <dgm:prSet phldrT="[Texto]" phldr="0" custT="1"/>
      <dgm:spPr/>
      <dgm:t>
        <a:bodyPr/>
        <a:lstStyle/>
        <a:p>
          <a:r>
            <a:rPr lang="es-CO" sz="1200" dirty="0">
              <a:latin typeface="Verdana" panose="020B0604030504040204" pitchFamily="34" charset="0"/>
              <a:ea typeface="Verdana" panose="020B0604030504040204" pitchFamily="34" charset="0"/>
            </a:rPr>
            <a:t>Levantamiento de datos territoriales</a:t>
          </a:r>
        </a:p>
      </dgm:t>
    </dgm:pt>
    <dgm:pt modelId="{B1D1E881-456F-4A0B-A97A-410155632BAE}" type="parTrans" cxnId="{F8149811-1E4D-4B66-9AA9-12C0F8E4C4AF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204042B-B6F1-4F64-B8F7-1E70CDBC783B}" type="sibTrans" cxnId="{F8149811-1E4D-4B66-9AA9-12C0F8E4C4AF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D6FD0A3-98EA-4190-A98B-187AC0349AE5}">
      <dgm:prSet phldrT="[Texto]" phldr="0" custT="1"/>
      <dgm:spPr/>
      <dgm:t>
        <a:bodyPr/>
        <a:lstStyle/>
        <a:p>
          <a:r>
            <a:rPr lang="es-CO" sz="1200" dirty="0">
              <a:latin typeface="Verdana" panose="020B0604030504040204" pitchFamily="34" charset="0"/>
              <a:ea typeface="Verdana" panose="020B0604030504040204" pitchFamily="34" charset="0"/>
            </a:rPr>
            <a:t>Normalización y categorización de variables</a:t>
          </a:r>
        </a:p>
      </dgm:t>
    </dgm:pt>
    <dgm:pt modelId="{8F0E3869-4D80-4CBD-B696-B7A8DF0BE872}" type="parTrans" cxnId="{062DF575-29FA-454E-A47F-6420F1D5C525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415D0EC-B3D6-43C3-9813-528B8ECF8520}" type="sibTrans" cxnId="{062DF575-29FA-454E-A47F-6420F1D5C525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C3EDF8B-2624-45B3-AF86-16C9F67935F2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Generación de cartografía</a:t>
          </a:r>
        </a:p>
      </dgm:t>
    </dgm:pt>
    <dgm:pt modelId="{5A0C1F6C-A561-493C-92A4-2F8F285E8AB9}" type="parTrans" cxnId="{A72CE944-E0D6-40DC-9992-CDA601F96074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AB08A82-67CE-4605-B82C-1E5932BF5CD4}" type="sibTrans" cxnId="{A72CE944-E0D6-40DC-9992-CDA601F96074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D09F151-8B3F-4075-AAE6-2996BE0DAD8E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Índice de línea base territorial</a:t>
          </a:r>
        </a:p>
      </dgm:t>
    </dgm:pt>
    <dgm:pt modelId="{4C235A66-098F-4FB5-BE1C-70FD15678BB7}" type="parTrans" cxnId="{00BEB5EE-97E9-4B4C-89F3-BE3C2CBBE7E8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8DCF7A7-3861-4512-A516-B2B77034ED08}" type="sibTrans" cxnId="{00BEB5EE-97E9-4B4C-89F3-BE3C2CBBE7E8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68AF429-7E28-4CE2-8D83-2F851406438B}" type="pres">
      <dgm:prSet presAssocID="{7EBC3664-EF4E-4D88-A7DA-5C4C654A142B}" presName="CompostProcess" presStyleCnt="0">
        <dgm:presLayoutVars>
          <dgm:dir/>
          <dgm:resizeHandles val="exact"/>
        </dgm:presLayoutVars>
      </dgm:prSet>
      <dgm:spPr/>
    </dgm:pt>
    <dgm:pt modelId="{03BCC5F2-5EA4-472D-AF74-CCFAB8CB4EC1}" type="pres">
      <dgm:prSet presAssocID="{7EBC3664-EF4E-4D88-A7DA-5C4C654A142B}" presName="arrow" presStyleLbl="bgShp" presStyleIdx="0" presStyleCnt="1"/>
      <dgm:spPr/>
    </dgm:pt>
    <dgm:pt modelId="{D0965209-5D23-4499-A31A-F0A27EC1A85A}" type="pres">
      <dgm:prSet presAssocID="{7EBC3664-EF4E-4D88-A7DA-5C4C654A142B}" presName="linearProcess" presStyleCnt="0"/>
      <dgm:spPr/>
    </dgm:pt>
    <dgm:pt modelId="{468CC510-6F70-411F-A52A-897E8CF5C0B5}" type="pres">
      <dgm:prSet presAssocID="{F1E9298F-6CE2-4FF5-BE4C-2D59908020EC}" presName="textNode" presStyleLbl="node1" presStyleIdx="0" presStyleCnt="5">
        <dgm:presLayoutVars>
          <dgm:bulletEnabled val="1"/>
        </dgm:presLayoutVars>
      </dgm:prSet>
      <dgm:spPr/>
    </dgm:pt>
    <dgm:pt modelId="{04731E99-0861-4994-82D5-AD683BBB81A9}" type="pres">
      <dgm:prSet presAssocID="{DB2FF630-F095-4D1A-AFC3-2EC5AD138434}" presName="sibTrans" presStyleCnt="0"/>
      <dgm:spPr/>
    </dgm:pt>
    <dgm:pt modelId="{F7D3B03E-8BED-49EF-9DFC-75DFE431FF1C}" type="pres">
      <dgm:prSet presAssocID="{F1ACB9A1-BC1C-496D-A556-229692D70B1F}" presName="textNode" presStyleLbl="node1" presStyleIdx="1" presStyleCnt="5">
        <dgm:presLayoutVars>
          <dgm:bulletEnabled val="1"/>
        </dgm:presLayoutVars>
      </dgm:prSet>
      <dgm:spPr/>
    </dgm:pt>
    <dgm:pt modelId="{08A413C5-B345-4AE3-B570-DC4EAE16848F}" type="pres">
      <dgm:prSet presAssocID="{8204042B-B6F1-4F64-B8F7-1E70CDBC783B}" presName="sibTrans" presStyleCnt="0"/>
      <dgm:spPr/>
    </dgm:pt>
    <dgm:pt modelId="{EF208C4C-BC10-4E53-B69A-D1ECD0AC0F23}" type="pres">
      <dgm:prSet presAssocID="{8D6FD0A3-98EA-4190-A98B-187AC0349AE5}" presName="textNode" presStyleLbl="node1" presStyleIdx="2" presStyleCnt="5">
        <dgm:presLayoutVars>
          <dgm:bulletEnabled val="1"/>
        </dgm:presLayoutVars>
      </dgm:prSet>
      <dgm:spPr/>
    </dgm:pt>
    <dgm:pt modelId="{E5E8B5AC-FAAE-4420-AFAC-BB2C2EC2C366}" type="pres">
      <dgm:prSet presAssocID="{B415D0EC-B3D6-43C3-9813-528B8ECF8520}" presName="sibTrans" presStyleCnt="0"/>
      <dgm:spPr/>
    </dgm:pt>
    <dgm:pt modelId="{693B5B53-206A-41C1-AFD3-C61995D61421}" type="pres">
      <dgm:prSet presAssocID="{EC3EDF8B-2624-45B3-AF86-16C9F67935F2}" presName="textNode" presStyleLbl="node1" presStyleIdx="3" presStyleCnt="5">
        <dgm:presLayoutVars>
          <dgm:bulletEnabled val="1"/>
        </dgm:presLayoutVars>
      </dgm:prSet>
      <dgm:spPr/>
    </dgm:pt>
    <dgm:pt modelId="{BDC6426D-5439-4C99-AB94-98FCB6FE064B}" type="pres">
      <dgm:prSet presAssocID="{1AB08A82-67CE-4605-B82C-1E5932BF5CD4}" presName="sibTrans" presStyleCnt="0"/>
      <dgm:spPr/>
    </dgm:pt>
    <dgm:pt modelId="{0B474B50-4994-4467-89AD-69FD8F65FB2A}" type="pres">
      <dgm:prSet presAssocID="{2D09F151-8B3F-4075-AAE6-2996BE0DAD8E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F8149811-1E4D-4B66-9AA9-12C0F8E4C4AF}" srcId="{7EBC3664-EF4E-4D88-A7DA-5C4C654A142B}" destId="{F1ACB9A1-BC1C-496D-A556-229692D70B1F}" srcOrd="1" destOrd="0" parTransId="{B1D1E881-456F-4A0B-A97A-410155632BAE}" sibTransId="{8204042B-B6F1-4F64-B8F7-1E70CDBC783B}"/>
    <dgm:cxn modelId="{F2717819-0EA7-4D83-8069-BF343826F42B}" type="presOf" srcId="{7EBC3664-EF4E-4D88-A7DA-5C4C654A142B}" destId="{D68AF429-7E28-4CE2-8D83-2F851406438B}" srcOrd="0" destOrd="0" presId="urn:microsoft.com/office/officeart/2005/8/layout/hProcess9"/>
    <dgm:cxn modelId="{0FBB2021-9C85-45A4-AC91-728A28B76094}" type="presOf" srcId="{EC3EDF8B-2624-45B3-AF86-16C9F67935F2}" destId="{693B5B53-206A-41C1-AFD3-C61995D61421}" srcOrd="0" destOrd="0" presId="urn:microsoft.com/office/officeart/2005/8/layout/hProcess9"/>
    <dgm:cxn modelId="{A72CE944-E0D6-40DC-9992-CDA601F96074}" srcId="{7EBC3664-EF4E-4D88-A7DA-5C4C654A142B}" destId="{EC3EDF8B-2624-45B3-AF86-16C9F67935F2}" srcOrd="3" destOrd="0" parTransId="{5A0C1F6C-A561-493C-92A4-2F8F285E8AB9}" sibTransId="{1AB08A82-67CE-4605-B82C-1E5932BF5CD4}"/>
    <dgm:cxn modelId="{6BE05452-61B1-4A3A-B3AD-393ADE809639}" type="presOf" srcId="{F1E9298F-6CE2-4FF5-BE4C-2D59908020EC}" destId="{468CC510-6F70-411F-A52A-897E8CF5C0B5}" srcOrd="0" destOrd="0" presId="urn:microsoft.com/office/officeart/2005/8/layout/hProcess9"/>
    <dgm:cxn modelId="{062DF575-29FA-454E-A47F-6420F1D5C525}" srcId="{7EBC3664-EF4E-4D88-A7DA-5C4C654A142B}" destId="{8D6FD0A3-98EA-4190-A98B-187AC0349AE5}" srcOrd="2" destOrd="0" parTransId="{8F0E3869-4D80-4CBD-B696-B7A8DF0BE872}" sibTransId="{B415D0EC-B3D6-43C3-9813-528B8ECF8520}"/>
    <dgm:cxn modelId="{C5A4977A-E152-4346-A762-533509E05D64}" srcId="{7EBC3664-EF4E-4D88-A7DA-5C4C654A142B}" destId="{F1E9298F-6CE2-4FF5-BE4C-2D59908020EC}" srcOrd="0" destOrd="0" parTransId="{215E7ED8-8C3E-42E1-A108-C2979BAE4180}" sibTransId="{DB2FF630-F095-4D1A-AFC3-2EC5AD138434}"/>
    <dgm:cxn modelId="{56415D90-7810-4562-B84F-2C0CA746356F}" type="presOf" srcId="{F1ACB9A1-BC1C-496D-A556-229692D70B1F}" destId="{F7D3B03E-8BED-49EF-9DFC-75DFE431FF1C}" srcOrd="0" destOrd="0" presId="urn:microsoft.com/office/officeart/2005/8/layout/hProcess9"/>
    <dgm:cxn modelId="{200921A3-8E83-4EB7-B346-21C2669A581F}" type="presOf" srcId="{8D6FD0A3-98EA-4190-A98B-187AC0349AE5}" destId="{EF208C4C-BC10-4E53-B69A-D1ECD0AC0F23}" srcOrd="0" destOrd="0" presId="urn:microsoft.com/office/officeart/2005/8/layout/hProcess9"/>
    <dgm:cxn modelId="{DDABC4AF-317C-47C2-8853-B1095F00345C}" type="presOf" srcId="{2D09F151-8B3F-4075-AAE6-2996BE0DAD8E}" destId="{0B474B50-4994-4467-89AD-69FD8F65FB2A}" srcOrd="0" destOrd="0" presId="urn:microsoft.com/office/officeart/2005/8/layout/hProcess9"/>
    <dgm:cxn modelId="{00BEB5EE-97E9-4B4C-89F3-BE3C2CBBE7E8}" srcId="{7EBC3664-EF4E-4D88-A7DA-5C4C654A142B}" destId="{2D09F151-8B3F-4075-AAE6-2996BE0DAD8E}" srcOrd="4" destOrd="0" parTransId="{4C235A66-098F-4FB5-BE1C-70FD15678BB7}" sibTransId="{78DCF7A7-3861-4512-A516-B2B77034ED08}"/>
    <dgm:cxn modelId="{6FC2B421-CB9F-419E-9F8A-20024AFBB718}" type="presParOf" srcId="{D68AF429-7E28-4CE2-8D83-2F851406438B}" destId="{03BCC5F2-5EA4-472D-AF74-CCFAB8CB4EC1}" srcOrd="0" destOrd="0" presId="urn:microsoft.com/office/officeart/2005/8/layout/hProcess9"/>
    <dgm:cxn modelId="{94974B01-38C3-4D6F-AC47-73E9B7B2B7F2}" type="presParOf" srcId="{D68AF429-7E28-4CE2-8D83-2F851406438B}" destId="{D0965209-5D23-4499-A31A-F0A27EC1A85A}" srcOrd="1" destOrd="0" presId="urn:microsoft.com/office/officeart/2005/8/layout/hProcess9"/>
    <dgm:cxn modelId="{0EB3453B-555A-411A-8223-1CCB61DA1CE4}" type="presParOf" srcId="{D0965209-5D23-4499-A31A-F0A27EC1A85A}" destId="{468CC510-6F70-411F-A52A-897E8CF5C0B5}" srcOrd="0" destOrd="0" presId="urn:microsoft.com/office/officeart/2005/8/layout/hProcess9"/>
    <dgm:cxn modelId="{3D7B0ADB-BE77-47CA-BD8C-E0FF3F035BBF}" type="presParOf" srcId="{D0965209-5D23-4499-A31A-F0A27EC1A85A}" destId="{04731E99-0861-4994-82D5-AD683BBB81A9}" srcOrd="1" destOrd="0" presId="urn:microsoft.com/office/officeart/2005/8/layout/hProcess9"/>
    <dgm:cxn modelId="{66A78E83-085F-4539-9A45-3795DC4B92C2}" type="presParOf" srcId="{D0965209-5D23-4499-A31A-F0A27EC1A85A}" destId="{F7D3B03E-8BED-49EF-9DFC-75DFE431FF1C}" srcOrd="2" destOrd="0" presId="urn:microsoft.com/office/officeart/2005/8/layout/hProcess9"/>
    <dgm:cxn modelId="{80329A5C-3EAA-42AC-8AD7-9FEB5D528571}" type="presParOf" srcId="{D0965209-5D23-4499-A31A-F0A27EC1A85A}" destId="{08A413C5-B345-4AE3-B570-DC4EAE16848F}" srcOrd="3" destOrd="0" presId="urn:microsoft.com/office/officeart/2005/8/layout/hProcess9"/>
    <dgm:cxn modelId="{752B108C-7D81-45BF-B44F-53F2071DAF83}" type="presParOf" srcId="{D0965209-5D23-4499-A31A-F0A27EC1A85A}" destId="{EF208C4C-BC10-4E53-B69A-D1ECD0AC0F23}" srcOrd="4" destOrd="0" presId="urn:microsoft.com/office/officeart/2005/8/layout/hProcess9"/>
    <dgm:cxn modelId="{FD9CFBFF-6483-4D23-91E9-44A9159165A8}" type="presParOf" srcId="{D0965209-5D23-4499-A31A-F0A27EC1A85A}" destId="{E5E8B5AC-FAAE-4420-AFAC-BB2C2EC2C366}" srcOrd="5" destOrd="0" presId="urn:microsoft.com/office/officeart/2005/8/layout/hProcess9"/>
    <dgm:cxn modelId="{0991C604-7EE4-4958-9750-91EDA8FDA152}" type="presParOf" srcId="{D0965209-5D23-4499-A31A-F0A27EC1A85A}" destId="{693B5B53-206A-41C1-AFD3-C61995D61421}" srcOrd="6" destOrd="0" presId="urn:microsoft.com/office/officeart/2005/8/layout/hProcess9"/>
    <dgm:cxn modelId="{8242A42F-7E22-4082-BAC2-2E3C1A1082E5}" type="presParOf" srcId="{D0965209-5D23-4499-A31A-F0A27EC1A85A}" destId="{BDC6426D-5439-4C99-AB94-98FCB6FE064B}" srcOrd="7" destOrd="0" presId="urn:microsoft.com/office/officeart/2005/8/layout/hProcess9"/>
    <dgm:cxn modelId="{22F943BE-F824-4E4E-8E20-9E5B5F678B20}" type="presParOf" srcId="{D0965209-5D23-4499-A31A-F0A27EC1A85A}" destId="{0B474B50-4994-4467-89AD-69FD8F65FB2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2433370-900E-402D-886D-6714A16F1715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37AE35FA-8535-4503-9C3B-747480CC9C3D}">
      <dgm:prSet phldrT="[Texto]" custT="1"/>
      <dgm:spPr/>
      <dgm:t>
        <a:bodyPr/>
        <a:lstStyle/>
        <a:p>
          <a:pPr algn="ctr"/>
          <a:r>
            <a:rPr lang="es-ES" sz="1400" dirty="0">
              <a:latin typeface="Verdana" panose="020B0604030504040204" pitchFamily="34" charset="0"/>
              <a:ea typeface="Verdana" panose="020B0604030504040204" pitchFamily="34" charset="0"/>
            </a:rPr>
            <a:t>Identificación y evaluación de tecnologías aplicables mediante matriz multicriterio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C908B4A-51F5-4162-8DB2-9863A56036C5}" type="parTrans" cxnId="{CAE49B1D-33E0-481F-B734-71AAD9543E5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728168F-8D52-4706-BC68-B00F60446172}" type="sibTrans" cxnId="{CAE49B1D-33E0-481F-B734-71AAD9543E5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6AC21D8-20E1-4645-A62A-806B9FC97AE2}">
      <dgm:prSet phldrT="[Texto]" custT="1"/>
      <dgm:spPr/>
      <dgm:t>
        <a:bodyPr/>
        <a:lstStyle/>
        <a:p>
          <a:pPr algn="ctr"/>
          <a:r>
            <a:rPr lang="es-ES" sz="1400" dirty="0">
              <a:latin typeface="Verdana" panose="020B0604030504040204" pitchFamily="34" charset="0"/>
              <a:ea typeface="Verdana" panose="020B0604030504040204" pitchFamily="34" charset="0"/>
            </a:rPr>
            <a:t>Potencial solar, eólico, hídrico, biomasa, eficiencia energética y gestión sostenible de residuos. ​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A51D35E-B801-4394-83FA-B8792AC4ADE0}" type="parTrans" cxnId="{301C140D-8A6F-4BEE-BB41-40CA06A6876B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4E7F1C5-7A5B-483C-B862-962222C54FF7}" type="sibTrans" cxnId="{301C140D-8A6F-4BEE-BB41-40CA06A6876B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24F44D9-427E-4B8D-9531-FE78C3E334E6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Actividad 2</a:t>
          </a:r>
        </a:p>
      </dgm:t>
    </dgm:pt>
    <dgm:pt modelId="{F71E33D3-D708-40F1-9401-8C87510F5870}" type="parTrans" cxnId="{B16F7ECF-2A21-4CB9-AB26-267279BE8B46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3EDB7EC-EDBC-45D8-9E97-72CD7F7AD27A}" type="sibTrans" cxnId="{B16F7ECF-2A21-4CB9-AB26-267279BE8B46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1F6A15F-0715-4123-A813-A8039F261787}">
      <dgm:prSet phldrT="[Texto]" custT="1"/>
      <dgm:spPr/>
      <dgm:t>
        <a:bodyPr/>
        <a:lstStyle/>
        <a:p>
          <a:pPr algn="ctr"/>
          <a:r>
            <a:rPr lang="es-ES" sz="1400" dirty="0">
              <a:latin typeface="Verdana" panose="020B0604030504040204" pitchFamily="34" charset="0"/>
              <a:ea typeface="Verdana" panose="020B0604030504040204" pitchFamily="34" charset="0"/>
            </a:rPr>
            <a:t>Elaboración del índice de Prospectiva Tecnológica Ambiental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D9E40C8-1BEF-4B60-8417-5B7E31516388}" type="parTrans" cxnId="{CCB5A03D-EBF4-4C62-A2DA-A519269F845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928E5DE-C486-472D-967A-A5D487577924}" type="sibTrans" cxnId="{CCB5A03D-EBF4-4C62-A2DA-A519269F845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D03EA91-A7F8-4D5A-B335-8F444B8A72E8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Actividad 1</a:t>
          </a:r>
        </a:p>
      </dgm:t>
    </dgm:pt>
    <dgm:pt modelId="{BCDE21DB-C727-4DC7-8F48-9A1CE8200BD5}" type="sibTrans" cxnId="{7933EC83-3025-4D35-ADD0-5612F3A3C0FD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4D10BA0-5A77-46EE-B3A5-005B7C71906C}" type="parTrans" cxnId="{7933EC83-3025-4D35-ADD0-5612F3A3C0FD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AE82F50-D003-4AD3-AE6F-000055B19F32}" type="pres">
      <dgm:prSet presAssocID="{C2433370-900E-402D-886D-6714A16F1715}" presName="Name0" presStyleCnt="0">
        <dgm:presLayoutVars>
          <dgm:dir/>
          <dgm:animLvl val="lvl"/>
          <dgm:resizeHandles val="exact"/>
        </dgm:presLayoutVars>
      </dgm:prSet>
      <dgm:spPr/>
    </dgm:pt>
    <dgm:pt modelId="{82050D8E-CACA-421A-BD41-C6CCBA7880A8}" type="pres">
      <dgm:prSet presAssocID="{2D03EA91-A7F8-4D5A-B335-8F444B8A72E8}" presName="composite" presStyleCnt="0"/>
      <dgm:spPr/>
    </dgm:pt>
    <dgm:pt modelId="{34B484D3-B97D-4068-A76D-DA327CE16F09}" type="pres">
      <dgm:prSet presAssocID="{2D03EA91-A7F8-4D5A-B335-8F444B8A72E8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5B0B3C8E-C2CA-41E6-A4F7-5836A9B8665B}" type="pres">
      <dgm:prSet presAssocID="{2D03EA91-A7F8-4D5A-B335-8F444B8A72E8}" presName="desTx" presStyleLbl="alignAccFollowNode1" presStyleIdx="0" presStyleCnt="2">
        <dgm:presLayoutVars>
          <dgm:bulletEnabled val="1"/>
        </dgm:presLayoutVars>
      </dgm:prSet>
      <dgm:spPr/>
    </dgm:pt>
    <dgm:pt modelId="{E087639B-6877-4CB9-B407-C476CB072AE9}" type="pres">
      <dgm:prSet presAssocID="{BCDE21DB-C727-4DC7-8F48-9A1CE8200BD5}" presName="space" presStyleCnt="0"/>
      <dgm:spPr/>
    </dgm:pt>
    <dgm:pt modelId="{6F72A780-C36E-4789-8C40-2226D43C52DA}" type="pres">
      <dgm:prSet presAssocID="{024F44D9-427E-4B8D-9531-FE78C3E334E6}" presName="composite" presStyleCnt="0"/>
      <dgm:spPr/>
    </dgm:pt>
    <dgm:pt modelId="{CD1B08BC-EE34-4CAC-9652-299885EAEC14}" type="pres">
      <dgm:prSet presAssocID="{024F44D9-427E-4B8D-9531-FE78C3E334E6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011E9B3F-0281-4842-BA39-55C2245643CB}" type="pres">
      <dgm:prSet presAssocID="{024F44D9-427E-4B8D-9531-FE78C3E334E6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301C140D-8A6F-4BEE-BB41-40CA06A6876B}" srcId="{2D03EA91-A7F8-4D5A-B335-8F444B8A72E8}" destId="{56AC21D8-20E1-4645-A62A-806B9FC97AE2}" srcOrd="1" destOrd="0" parTransId="{3A51D35E-B801-4394-83FA-B8792AC4ADE0}" sibTransId="{E4E7F1C5-7A5B-483C-B862-962222C54FF7}"/>
    <dgm:cxn modelId="{BE4E2518-E711-454E-A930-E22AE6DF7B93}" type="presOf" srcId="{2D03EA91-A7F8-4D5A-B335-8F444B8A72E8}" destId="{34B484D3-B97D-4068-A76D-DA327CE16F09}" srcOrd="0" destOrd="0" presId="urn:microsoft.com/office/officeart/2005/8/layout/hList1"/>
    <dgm:cxn modelId="{CAE49B1D-33E0-481F-B734-71AAD9543E5C}" srcId="{2D03EA91-A7F8-4D5A-B335-8F444B8A72E8}" destId="{37AE35FA-8535-4503-9C3B-747480CC9C3D}" srcOrd="0" destOrd="0" parTransId="{6C908B4A-51F5-4162-8DB2-9863A56036C5}" sibTransId="{4728168F-8D52-4706-BC68-B00F60446172}"/>
    <dgm:cxn modelId="{CCB5A03D-EBF4-4C62-A2DA-A519269F845C}" srcId="{024F44D9-427E-4B8D-9531-FE78C3E334E6}" destId="{C1F6A15F-0715-4123-A813-A8039F261787}" srcOrd="0" destOrd="0" parTransId="{0D9E40C8-1BEF-4B60-8417-5B7E31516388}" sibTransId="{E928E5DE-C486-472D-967A-A5D487577924}"/>
    <dgm:cxn modelId="{172F4C3E-8A7D-4BC1-877B-D0D83AEBCB42}" type="presOf" srcId="{56AC21D8-20E1-4645-A62A-806B9FC97AE2}" destId="{5B0B3C8E-C2CA-41E6-A4F7-5836A9B8665B}" srcOrd="0" destOrd="1" presId="urn:microsoft.com/office/officeart/2005/8/layout/hList1"/>
    <dgm:cxn modelId="{1D22104A-68CE-419A-892E-2C8DCCF7D9A7}" type="presOf" srcId="{024F44D9-427E-4B8D-9531-FE78C3E334E6}" destId="{CD1B08BC-EE34-4CAC-9652-299885EAEC14}" srcOrd="0" destOrd="0" presId="urn:microsoft.com/office/officeart/2005/8/layout/hList1"/>
    <dgm:cxn modelId="{2F6CF976-5F0D-4C11-95D7-5F68756D6E58}" type="presOf" srcId="{37AE35FA-8535-4503-9C3B-747480CC9C3D}" destId="{5B0B3C8E-C2CA-41E6-A4F7-5836A9B8665B}" srcOrd="0" destOrd="0" presId="urn:microsoft.com/office/officeart/2005/8/layout/hList1"/>
    <dgm:cxn modelId="{7933EC83-3025-4D35-ADD0-5612F3A3C0FD}" srcId="{C2433370-900E-402D-886D-6714A16F1715}" destId="{2D03EA91-A7F8-4D5A-B335-8F444B8A72E8}" srcOrd="0" destOrd="0" parTransId="{54D10BA0-5A77-46EE-B3A5-005B7C71906C}" sibTransId="{BCDE21DB-C727-4DC7-8F48-9A1CE8200BD5}"/>
    <dgm:cxn modelId="{EE632ECF-58C6-46B3-835D-06C7F0FDFA1D}" type="presOf" srcId="{C1F6A15F-0715-4123-A813-A8039F261787}" destId="{011E9B3F-0281-4842-BA39-55C2245643CB}" srcOrd="0" destOrd="0" presId="urn:microsoft.com/office/officeart/2005/8/layout/hList1"/>
    <dgm:cxn modelId="{B16F7ECF-2A21-4CB9-AB26-267279BE8B46}" srcId="{C2433370-900E-402D-886D-6714A16F1715}" destId="{024F44D9-427E-4B8D-9531-FE78C3E334E6}" srcOrd="1" destOrd="0" parTransId="{F71E33D3-D708-40F1-9401-8C87510F5870}" sibTransId="{E3EDB7EC-EDBC-45D8-9E97-72CD7F7AD27A}"/>
    <dgm:cxn modelId="{E15BACE1-2FA6-4A65-8984-99A15533B9DD}" type="presOf" srcId="{C2433370-900E-402D-886D-6714A16F1715}" destId="{BAE82F50-D003-4AD3-AE6F-000055B19F32}" srcOrd="0" destOrd="0" presId="urn:microsoft.com/office/officeart/2005/8/layout/hList1"/>
    <dgm:cxn modelId="{3374A10F-A648-4AE3-BCD9-0497296FBF2A}" type="presParOf" srcId="{BAE82F50-D003-4AD3-AE6F-000055B19F32}" destId="{82050D8E-CACA-421A-BD41-C6CCBA7880A8}" srcOrd="0" destOrd="0" presId="urn:microsoft.com/office/officeart/2005/8/layout/hList1"/>
    <dgm:cxn modelId="{F0D838AA-0E3E-476F-BF51-6A52CAAE5012}" type="presParOf" srcId="{82050D8E-CACA-421A-BD41-C6CCBA7880A8}" destId="{34B484D3-B97D-4068-A76D-DA327CE16F09}" srcOrd="0" destOrd="0" presId="urn:microsoft.com/office/officeart/2005/8/layout/hList1"/>
    <dgm:cxn modelId="{3E26C90A-E237-45CB-877A-8529BF96DA33}" type="presParOf" srcId="{82050D8E-CACA-421A-BD41-C6CCBA7880A8}" destId="{5B0B3C8E-C2CA-41E6-A4F7-5836A9B8665B}" srcOrd="1" destOrd="0" presId="urn:microsoft.com/office/officeart/2005/8/layout/hList1"/>
    <dgm:cxn modelId="{7A26A105-B37C-4AAB-B84C-FCA6B1173A3D}" type="presParOf" srcId="{BAE82F50-D003-4AD3-AE6F-000055B19F32}" destId="{E087639B-6877-4CB9-B407-C476CB072AE9}" srcOrd="1" destOrd="0" presId="urn:microsoft.com/office/officeart/2005/8/layout/hList1"/>
    <dgm:cxn modelId="{A275024D-8191-4569-A48D-5EAA60E028A8}" type="presParOf" srcId="{BAE82F50-D003-4AD3-AE6F-000055B19F32}" destId="{6F72A780-C36E-4789-8C40-2226D43C52DA}" srcOrd="2" destOrd="0" presId="urn:microsoft.com/office/officeart/2005/8/layout/hList1"/>
    <dgm:cxn modelId="{C157AE8B-7BAA-4563-84D3-BE0DF84934C7}" type="presParOf" srcId="{6F72A780-C36E-4789-8C40-2226D43C52DA}" destId="{CD1B08BC-EE34-4CAC-9652-299885EAEC14}" srcOrd="0" destOrd="0" presId="urn:microsoft.com/office/officeart/2005/8/layout/hList1"/>
    <dgm:cxn modelId="{A39639BA-9AF8-4BB8-8536-48B41C924B97}" type="presParOf" srcId="{6F72A780-C36E-4789-8C40-2226D43C52DA}" destId="{011E9B3F-0281-4842-BA39-55C2245643C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433370-900E-402D-886D-6714A16F1715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37AE35FA-8535-4503-9C3B-747480CC9C3D}">
      <dgm:prSet phldrT="[Texto]" custT="1"/>
      <dgm:spPr/>
      <dgm:t>
        <a:bodyPr/>
        <a:lstStyle/>
        <a:p>
          <a:pPr algn="ctr"/>
          <a:endParaRPr lang="es-CO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C908B4A-51F5-4162-8DB2-9863A56036C5}" type="parTrans" cxnId="{CAE49B1D-33E0-481F-B734-71AAD9543E5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728168F-8D52-4706-BC68-B00F60446172}" type="sibTrans" cxnId="{CAE49B1D-33E0-481F-B734-71AAD9543E5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24F44D9-427E-4B8D-9531-FE78C3E334E6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Actividad 2</a:t>
          </a:r>
        </a:p>
      </dgm:t>
    </dgm:pt>
    <dgm:pt modelId="{F71E33D3-D708-40F1-9401-8C87510F5870}" type="parTrans" cxnId="{B16F7ECF-2A21-4CB9-AB26-267279BE8B46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3EDB7EC-EDBC-45D8-9E97-72CD7F7AD27A}" type="sibTrans" cxnId="{B16F7ECF-2A21-4CB9-AB26-267279BE8B46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1F6A15F-0715-4123-A813-A8039F261787}">
      <dgm:prSet phldrT="[Texto]" custT="1"/>
      <dgm:spPr/>
      <dgm:t>
        <a:bodyPr/>
        <a:lstStyle/>
        <a:p>
          <a:pPr algn="ctr"/>
          <a:endParaRPr lang="es-CO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D9E40C8-1BEF-4B60-8417-5B7E31516388}" type="parTrans" cxnId="{CCB5A03D-EBF4-4C62-A2DA-A519269F845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928E5DE-C486-472D-967A-A5D487577924}" type="sibTrans" cxnId="{CCB5A03D-EBF4-4C62-A2DA-A519269F845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D03EA91-A7F8-4D5A-B335-8F444B8A72E8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Actividad 1</a:t>
          </a:r>
        </a:p>
      </dgm:t>
    </dgm:pt>
    <dgm:pt modelId="{BCDE21DB-C727-4DC7-8F48-9A1CE8200BD5}" type="sibTrans" cxnId="{7933EC83-3025-4D35-ADD0-5612F3A3C0FD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4D10BA0-5A77-46EE-B3A5-005B7C71906C}" type="parTrans" cxnId="{7933EC83-3025-4D35-ADD0-5612F3A3C0FD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2A532B8-AB98-4992-BB49-6F69E13F28E7}">
      <dgm:prSet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Actividad 3</a:t>
          </a:r>
        </a:p>
      </dgm:t>
    </dgm:pt>
    <dgm:pt modelId="{BE08EB89-6228-4D13-995F-30B4E2CC4446}" type="parTrans" cxnId="{E37DB6E8-640E-4FB4-A5B0-CC978314BFAA}">
      <dgm:prSet/>
      <dgm:spPr/>
      <dgm:t>
        <a:bodyPr/>
        <a:lstStyle/>
        <a:p>
          <a:endParaRPr lang="es-CO"/>
        </a:p>
      </dgm:t>
    </dgm:pt>
    <dgm:pt modelId="{A2BB0C98-4CB9-4566-AA9D-F43CBF3DBB1A}" type="sibTrans" cxnId="{E37DB6E8-640E-4FB4-A5B0-CC978314BFAA}">
      <dgm:prSet/>
      <dgm:spPr/>
      <dgm:t>
        <a:bodyPr/>
        <a:lstStyle/>
        <a:p>
          <a:endParaRPr lang="es-CO"/>
        </a:p>
      </dgm:t>
    </dgm:pt>
    <dgm:pt modelId="{F5BABE38-C235-4622-82E1-2041893DC14D}">
      <dgm:prSet custT="1"/>
      <dgm:spPr/>
      <dgm:t>
        <a:bodyPr/>
        <a:lstStyle/>
        <a:p>
          <a:pPr algn="ctr"/>
          <a:endParaRPr lang="es-CO" sz="12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7E9F864-D2D1-4843-ADEE-B1D6DB2BD440}" type="parTrans" cxnId="{26D317E4-62E2-4DFF-9DF3-92ECE9F4A8BD}">
      <dgm:prSet/>
      <dgm:spPr/>
      <dgm:t>
        <a:bodyPr/>
        <a:lstStyle/>
        <a:p>
          <a:endParaRPr lang="es-CO"/>
        </a:p>
      </dgm:t>
    </dgm:pt>
    <dgm:pt modelId="{A4ACF782-50ED-4249-B8A0-912EF6A93DD2}" type="sibTrans" cxnId="{26D317E4-62E2-4DFF-9DF3-92ECE9F4A8BD}">
      <dgm:prSet/>
      <dgm:spPr/>
      <dgm:t>
        <a:bodyPr/>
        <a:lstStyle/>
        <a:p>
          <a:endParaRPr lang="es-CO"/>
        </a:p>
      </dgm:t>
    </dgm:pt>
    <dgm:pt modelId="{E7B47D0F-A00D-44F0-8EDB-3ABB9CBE8C8D}">
      <dgm:prSet custT="1"/>
      <dgm:spPr/>
      <dgm:t>
        <a:bodyPr/>
        <a:lstStyle/>
        <a:p>
          <a:pPr algn="ctr"/>
          <a:r>
            <a:rPr lang="es-ES" sz="1200" dirty="0">
              <a:latin typeface="Verdana" panose="020B0604030504040204" pitchFamily="34" charset="0"/>
              <a:ea typeface="Verdana" panose="020B0604030504040204" pitchFamily="34" charset="0"/>
            </a:rPr>
            <a:t>Desarrollo del índice de aptitud tecnológica </a:t>
          </a:r>
          <a:endParaRPr lang="es-CO" sz="12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6E04858-37B8-430C-9F70-1B2DA5ABCE63}" type="parTrans" cxnId="{218B938C-C3F7-4367-8072-CD78603DFC6A}">
      <dgm:prSet/>
      <dgm:spPr/>
      <dgm:t>
        <a:bodyPr/>
        <a:lstStyle/>
        <a:p>
          <a:endParaRPr lang="es-CO"/>
        </a:p>
      </dgm:t>
    </dgm:pt>
    <dgm:pt modelId="{F4156C49-7F38-49B0-B747-F15617672CEB}" type="sibTrans" cxnId="{218B938C-C3F7-4367-8072-CD78603DFC6A}">
      <dgm:prSet/>
      <dgm:spPr/>
      <dgm:t>
        <a:bodyPr/>
        <a:lstStyle/>
        <a:p>
          <a:endParaRPr lang="es-CO"/>
        </a:p>
      </dgm:t>
    </dgm:pt>
    <dgm:pt modelId="{50861B6D-381C-4172-87FA-F7F9A64932E6}">
      <dgm:prSet phldrT="[Texto]" custT="1"/>
      <dgm:spPr/>
      <dgm:t>
        <a:bodyPr/>
        <a:lstStyle/>
        <a:p>
          <a:pPr algn="ctr"/>
          <a:r>
            <a:rPr lang="es-ES" sz="1400" dirty="0">
              <a:latin typeface="Verdana" panose="020B0604030504040204" pitchFamily="34" charset="0"/>
              <a:ea typeface="Verdana" panose="020B0604030504040204" pitchFamily="34" charset="0"/>
            </a:rPr>
            <a:t>Panel de expertos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492F58D-3E2E-496B-BC8F-75D07E5B8A02}" type="parTrans" cxnId="{B6895617-1208-45A2-8C35-A10BDDD17BB6}">
      <dgm:prSet/>
      <dgm:spPr/>
      <dgm:t>
        <a:bodyPr/>
        <a:lstStyle/>
        <a:p>
          <a:endParaRPr lang="es-CO"/>
        </a:p>
      </dgm:t>
    </dgm:pt>
    <dgm:pt modelId="{3797E251-C499-491F-99C7-97D50233330E}" type="sibTrans" cxnId="{B6895617-1208-45A2-8C35-A10BDDD17BB6}">
      <dgm:prSet/>
      <dgm:spPr/>
      <dgm:t>
        <a:bodyPr/>
        <a:lstStyle/>
        <a:p>
          <a:endParaRPr lang="es-CO"/>
        </a:p>
      </dgm:t>
    </dgm:pt>
    <dgm:pt modelId="{D521E71F-24FE-4EDF-89A4-085D25D1F680}">
      <dgm:prSet phldrT="[Texto]" custT="1"/>
      <dgm:spPr/>
      <dgm:t>
        <a:bodyPr/>
        <a:lstStyle/>
        <a:p>
          <a:pPr algn="ctr"/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Algebra de mapas</a:t>
          </a:r>
        </a:p>
      </dgm:t>
    </dgm:pt>
    <dgm:pt modelId="{17C4C7F8-2368-4F3A-B99A-69084D8FC6A7}" type="parTrans" cxnId="{FD6DAD8A-8E06-435E-B44E-3278688EABE0}">
      <dgm:prSet/>
      <dgm:spPr/>
      <dgm:t>
        <a:bodyPr/>
        <a:lstStyle/>
        <a:p>
          <a:endParaRPr lang="es-CO"/>
        </a:p>
      </dgm:t>
    </dgm:pt>
    <dgm:pt modelId="{A9809F44-706E-436B-A653-76D5ABE47221}" type="sibTrans" cxnId="{FD6DAD8A-8E06-435E-B44E-3278688EABE0}">
      <dgm:prSet/>
      <dgm:spPr/>
      <dgm:t>
        <a:bodyPr/>
        <a:lstStyle/>
        <a:p>
          <a:endParaRPr lang="es-CO"/>
        </a:p>
      </dgm:t>
    </dgm:pt>
    <dgm:pt modelId="{BAE82F50-D003-4AD3-AE6F-000055B19F32}" type="pres">
      <dgm:prSet presAssocID="{C2433370-900E-402D-886D-6714A16F1715}" presName="Name0" presStyleCnt="0">
        <dgm:presLayoutVars>
          <dgm:dir/>
          <dgm:animLvl val="lvl"/>
          <dgm:resizeHandles val="exact"/>
        </dgm:presLayoutVars>
      </dgm:prSet>
      <dgm:spPr/>
    </dgm:pt>
    <dgm:pt modelId="{82050D8E-CACA-421A-BD41-C6CCBA7880A8}" type="pres">
      <dgm:prSet presAssocID="{2D03EA91-A7F8-4D5A-B335-8F444B8A72E8}" presName="composite" presStyleCnt="0"/>
      <dgm:spPr/>
    </dgm:pt>
    <dgm:pt modelId="{34B484D3-B97D-4068-A76D-DA327CE16F09}" type="pres">
      <dgm:prSet presAssocID="{2D03EA91-A7F8-4D5A-B335-8F444B8A72E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5B0B3C8E-C2CA-41E6-A4F7-5836A9B8665B}" type="pres">
      <dgm:prSet presAssocID="{2D03EA91-A7F8-4D5A-B335-8F444B8A72E8}" presName="desTx" presStyleLbl="alignAccFollowNode1" presStyleIdx="0" presStyleCnt="3">
        <dgm:presLayoutVars>
          <dgm:bulletEnabled val="1"/>
        </dgm:presLayoutVars>
      </dgm:prSet>
      <dgm:spPr/>
    </dgm:pt>
    <dgm:pt modelId="{E087639B-6877-4CB9-B407-C476CB072AE9}" type="pres">
      <dgm:prSet presAssocID="{BCDE21DB-C727-4DC7-8F48-9A1CE8200BD5}" presName="space" presStyleCnt="0"/>
      <dgm:spPr/>
    </dgm:pt>
    <dgm:pt modelId="{6F72A780-C36E-4789-8C40-2226D43C52DA}" type="pres">
      <dgm:prSet presAssocID="{024F44D9-427E-4B8D-9531-FE78C3E334E6}" presName="composite" presStyleCnt="0"/>
      <dgm:spPr/>
    </dgm:pt>
    <dgm:pt modelId="{CD1B08BC-EE34-4CAC-9652-299885EAEC14}" type="pres">
      <dgm:prSet presAssocID="{024F44D9-427E-4B8D-9531-FE78C3E334E6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011E9B3F-0281-4842-BA39-55C2245643CB}" type="pres">
      <dgm:prSet presAssocID="{024F44D9-427E-4B8D-9531-FE78C3E334E6}" presName="desTx" presStyleLbl="alignAccFollowNode1" presStyleIdx="1" presStyleCnt="3">
        <dgm:presLayoutVars>
          <dgm:bulletEnabled val="1"/>
        </dgm:presLayoutVars>
      </dgm:prSet>
      <dgm:spPr/>
    </dgm:pt>
    <dgm:pt modelId="{09804BAE-F518-44CB-8883-23E59369E3FF}" type="pres">
      <dgm:prSet presAssocID="{E3EDB7EC-EDBC-45D8-9E97-72CD7F7AD27A}" presName="space" presStyleCnt="0"/>
      <dgm:spPr/>
    </dgm:pt>
    <dgm:pt modelId="{AF92C58E-24DC-46C2-8F7E-8BC55EBCFD3B}" type="pres">
      <dgm:prSet presAssocID="{42A532B8-AB98-4992-BB49-6F69E13F28E7}" presName="composite" presStyleCnt="0"/>
      <dgm:spPr/>
    </dgm:pt>
    <dgm:pt modelId="{D3C515E2-BE98-4AA1-B973-6C847454841D}" type="pres">
      <dgm:prSet presAssocID="{42A532B8-AB98-4992-BB49-6F69E13F28E7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E9AE296F-3A9A-41DA-A435-CA140EA398B5}" type="pres">
      <dgm:prSet presAssocID="{42A532B8-AB98-4992-BB49-6F69E13F28E7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1CE5AC15-9C53-49E8-8F0D-2D93C7275817}" type="presOf" srcId="{42A532B8-AB98-4992-BB49-6F69E13F28E7}" destId="{D3C515E2-BE98-4AA1-B973-6C847454841D}" srcOrd="0" destOrd="0" presId="urn:microsoft.com/office/officeart/2005/8/layout/hList1"/>
    <dgm:cxn modelId="{B6895617-1208-45A2-8C35-A10BDDD17BB6}" srcId="{024F44D9-427E-4B8D-9531-FE78C3E334E6}" destId="{50861B6D-381C-4172-87FA-F7F9A64932E6}" srcOrd="1" destOrd="0" parTransId="{5492F58D-3E2E-496B-BC8F-75D07E5B8A02}" sibTransId="{3797E251-C499-491F-99C7-97D50233330E}"/>
    <dgm:cxn modelId="{BE4E2518-E711-454E-A930-E22AE6DF7B93}" type="presOf" srcId="{2D03EA91-A7F8-4D5A-B335-8F444B8A72E8}" destId="{34B484D3-B97D-4068-A76D-DA327CE16F09}" srcOrd="0" destOrd="0" presId="urn:microsoft.com/office/officeart/2005/8/layout/hList1"/>
    <dgm:cxn modelId="{CAE49B1D-33E0-481F-B734-71AAD9543E5C}" srcId="{2D03EA91-A7F8-4D5A-B335-8F444B8A72E8}" destId="{37AE35FA-8535-4503-9C3B-747480CC9C3D}" srcOrd="0" destOrd="0" parTransId="{6C908B4A-51F5-4162-8DB2-9863A56036C5}" sibTransId="{4728168F-8D52-4706-BC68-B00F60446172}"/>
    <dgm:cxn modelId="{CCB5A03D-EBF4-4C62-A2DA-A519269F845C}" srcId="{024F44D9-427E-4B8D-9531-FE78C3E334E6}" destId="{C1F6A15F-0715-4123-A813-A8039F261787}" srcOrd="0" destOrd="0" parTransId="{0D9E40C8-1BEF-4B60-8417-5B7E31516388}" sibTransId="{E928E5DE-C486-472D-967A-A5D487577924}"/>
    <dgm:cxn modelId="{1D22104A-68CE-419A-892E-2C8DCCF7D9A7}" type="presOf" srcId="{024F44D9-427E-4B8D-9531-FE78C3E334E6}" destId="{CD1B08BC-EE34-4CAC-9652-299885EAEC14}" srcOrd="0" destOrd="0" presId="urn:microsoft.com/office/officeart/2005/8/layout/hList1"/>
    <dgm:cxn modelId="{F70BBC71-4D8E-4D6E-9611-0B5A33E5A474}" type="presOf" srcId="{F5BABE38-C235-4622-82E1-2041893DC14D}" destId="{E9AE296F-3A9A-41DA-A435-CA140EA398B5}" srcOrd="0" destOrd="0" presId="urn:microsoft.com/office/officeart/2005/8/layout/hList1"/>
    <dgm:cxn modelId="{4D8AF072-E2A5-4AC4-959B-95EAAFF59BED}" type="presOf" srcId="{E7B47D0F-A00D-44F0-8EDB-3ABB9CBE8C8D}" destId="{E9AE296F-3A9A-41DA-A435-CA140EA398B5}" srcOrd="0" destOrd="1" presId="urn:microsoft.com/office/officeart/2005/8/layout/hList1"/>
    <dgm:cxn modelId="{2F6CF976-5F0D-4C11-95D7-5F68756D6E58}" type="presOf" srcId="{37AE35FA-8535-4503-9C3B-747480CC9C3D}" destId="{5B0B3C8E-C2CA-41E6-A4F7-5836A9B8665B}" srcOrd="0" destOrd="0" presId="urn:microsoft.com/office/officeart/2005/8/layout/hList1"/>
    <dgm:cxn modelId="{7933EC83-3025-4D35-ADD0-5612F3A3C0FD}" srcId="{C2433370-900E-402D-886D-6714A16F1715}" destId="{2D03EA91-A7F8-4D5A-B335-8F444B8A72E8}" srcOrd="0" destOrd="0" parTransId="{54D10BA0-5A77-46EE-B3A5-005B7C71906C}" sibTransId="{BCDE21DB-C727-4DC7-8F48-9A1CE8200BD5}"/>
    <dgm:cxn modelId="{FD6DAD8A-8E06-435E-B44E-3278688EABE0}" srcId="{2D03EA91-A7F8-4D5A-B335-8F444B8A72E8}" destId="{D521E71F-24FE-4EDF-89A4-085D25D1F680}" srcOrd="1" destOrd="0" parTransId="{17C4C7F8-2368-4F3A-B99A-69084D8FC6A7}" sibTransId="{A9809F44-706E-436B-A653-76D5ABE47221}"/>
    <dgm:cxn modelId="{218B938C-C3F7-4367-8072-CD78603DFC6A}" srcId="{42A532B8-AB98-4992-BB49-6F69E13F28E7}" destId="{E7B47D0F-A00D-44F0-8EDB-3ABB9CBE8C8D}" srcOrd="1" destOrd="0" parTransId="{56E04858-37B8-430C-9F70-1B2DA5ABCE63}" sibTransId="{F4156C49-7F38-49B0-B747-F15617672CEB}"/>
    <dgm:cxn modelId="{C895F9CB-DBDF-49F0-91BF-7FCCF517EB4D}" type="presOf" srcId="{D521E71F-24FE-4EDF-89A4-085D25D1F680}" destId="{5B0B3C8E-C2CA-41E6-A4F7-5836A9B8665B}" srcOrd="0" destOrd="1" presId="urn:microsoft.com/office/officeart/2005/8/layout/hList1"/>
    <dgm:cxn modelId="{EE632ECF-58C6-46B3-835D-06C7F0FDFA1D}" type="presOf" srcId="{C1F6A15F-0715-4123-A813-A8039F261787}" destId="{011E9B3F-0281-4842-BA39-55C2245643CB}" srcOrd="0" destOrd="0" presId="urn:microsoft.com/office/officeart/2005/8/layout/hList1"/>
    <dgm:cxn modelId="{B16F7ECF-2A21-4CB9-AB26-267279BE8B46}" srcId="{C2433370-900E-402D-886D-6714A16F1715}" destId="{024F44D9-427E-4B8D-9531-FE78C3E334E6}" srcOrd="1" destOrd="0" parTransId="{F71E33D3-D708-40F1-9401-8C87510F5870}" sibTransId="{E3EDB7EC-EDBC-45D8-9E97-72CD7F7AD27A}"/>
    <dgm:cxn modelId="{E15BACE1-2FA6-4A65-8984-99A15533B9DD}" type="presOf" srcId="{C2433370-900E-402D-886D-6714A16F1715}" destId="{BAE82F50-D003-4AD3-AE6F-000055B19F32}" srcOrd="0" destOrd="0" presId="urn:microsoft.com/office/officeart/2005/8/layout/hList1"/>
    <dgm:cxn modelId="{26D317E4-62E2-4DFF-9DF3-92ECE9F4A8BD}" srcId="{42A532B8-AB98-4992-BB49-6F69E13F28E7}" destId="{F5BABE38-C235-4622-82E1-2041893DC14D}" srcOrd="0" destOrd="0" parTransId="{C7E9F864-D2D1-4843-ADEE-B1D6DB2BD440}" sibTransId="{A4ACF782-50ED-4249-B8A0-912EF6A93DD2}"/>
    <dgm:cxn modelId="{E37DB6E8-640E-4FB4-A5B0-CC978314BFAA}" srcId="{C2433370-900E-402D-886D-6714A16F1715}" destId="{42A532B8-AB98-4992-BB49-6F69E13F28E7}" srcOrd="2" destOrd="0" parTransId="{BE08EB89-6228-4D13-995F-30B4E2CC4446}" sibTransId="{A2BB0C98-4CB9-4566-AA9D-F43CBF3DBB1A}"/>
    <dgm:cxn modelId="{35736BF9-ABB7-4C8A-B276-AD3AB15E1FDC}" type="presOf" srcId="{50861B6D-381C-4172-87FA-F7F9A64932E6}" destId="{011E9B3F-0281-4842-BA39-55C2245643CB}" srcOrd="0" destOrd="1" presId="urn:microsoft.com/office/officeart/2005/8/layout/hList1"/>
    <dgm:cxn modelId="{3374A10F-A648-4AE3-BCD9-0497296FBF2A}" type="presParOf" srcId="{BAE82F50-D003-4AD3-AE6F-000055B19F32}" destId="{82050D8E-CACA-421A-BD41-C6CCBA7880A8}" srcOrd="0" destOrd="0" presId="urn:microsoft.com/office/officeart/2005/8/layout/hList1"/>
    <dgm:cxn modelId="{F0D838AA-0E3E-476F-BF51-6A52CAAE5012}" type="presParOf" srcId="{82050D8E-CACA-421A-BD41-C6CCBA7880A8}" destId="{34B484D3-B97D-4068-A76D-DA327CE16F09}" srcOrd="0" destOrd="0" presId="urn:microsoft.com/office/officeart/2005/8/layout/hList1"/>
    <dgm:cxn modelId="{3E26C90A-E237-45CB-877A-8529BF96DA33}" type="presParOf" srcId="{82050D8E-CACA-421A-BD41-C6CCBA7880A8}" destId="{5B0B3C8E-C2CA-41E6-A4F7-5836A9B8665B}" srcOrd="1" destOrd="0" presId="urn:microsoft.com/office/officeart/2005/8/layout/hList1"/>
    <dgm:cxn modelId="{7A26A105-B37C-4AAB-B84C-FCA6B1173A3D}" type="presParOf" srcId="{BAE82F50-D003-4AD3-AE6F-000055B19F32}" destId="{E087639B-6877-4CB9-B407-C476CB072AE9}" srcOrd="1" destOrd="0" presId="urn:microsoft.com/office/officeart/2005/8/layout/hList1"/>
    <dgm:cxn modelId="{A275024D-8191-4569-A48D-5EAA60E028A8}" type="presParOf" srcId="{BAE82F50-D003-4AD3-AE6F-000055B19F32}" destId="{6F72A780-C36E-4789-8C40-2226D43C52DA}" srcOrd="2" destOrd="0" presId="urn:microsoft.com/office/officeart/2005/8/layout/hList1"/>
    <dgm:cxn modelId="{C157AE8B-7BAA-4563-84D3-BE0DF84934C7}" type="presParOf" srcId="{6F72A780-C36E-4789-8C40-2226D43C52DA}" destId="{CD1B08BC-EE34-4CAC-9652-299885EAEC14}" srcOrd="0" destOrd="0" presId="urn:microsoft.com/office/officeart/2005/8/layout/hList1"/>
    <dgm:cxn modelId="{A39639BA-9AF8-4BB8-8536-48B41C924B97}" type="presParOf" srcId="{6F72A780-C36E-4789-8C40-2226D43C52DA}" destId="{011E9B3F-0281-4842-BA39-55C2245643CB}" srcOrd="1" destOrd="0" presId="urn:microsoft.com/office/officeart/2005/8/layout/hList1"/>
    <dgm:cxn modelId="{F205FB39-903B-493B-8DE6-D92DBEEF561C}" type="presParOf" srcId="{BAE82F50-D003-4AD3-AE6F-000055B19F32}" destId="{09804BAE-F518-44CB-8883-23E59369E3FF}" srcOrd="3" destOrd="0" presId="urn:microsoft.com/office/officeart/2005/8/layout/hList1"/>
    <dgm:cxn modelId="{7137D5E3-96E6-4364-B454-8E4E97546D31}" type="presParOf" srcId="{BAE82F50-D003-4AD3-AE6F-000055B19F32}" destId="{AF92C58E-24DC-46C2-8F7E-8BC55EBCFD3B}" srcOrd="4" destOrd="0" presId="urn:microsoft.com/office/officeart/2005/8/layout/hList1"/>
    <dgm:cxn modelId="{B97201C3-607A-4AA8-800A-BAFA7D8B845D}" type="presParOf" srcId="{AF92C58E-24DC-46C2-8F7E-8BC55EBCFD3B}" destId="{D3C515E2-BE98-4AA1-B973-6C847454841D}" srcOrd="0" destOrd="0" presId="urn:microsoft.com/office/officeart/2005/8/layout/hList1"/>
    <dgm:cxn modelId="{BBD60F26-B961-40A8-BECF-A351B4B9D1D7}" type="presParOf" srcId="{AF92C58E-24DC-46C2-8F7E-8BC55EBCFD3B}" destId="{E9AE296F-3A9A-41DA-A435-CA140EA398B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36D5C15-B1C1-442B-B3B3-F09E1806EA7F}" type="doc">
      <dgm:prSet loTypeId="urn:microsoft.com/office/officeart/2005/8/layout/list1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s-CO"/>
        </a:p>
      </dgm:t>
    </dgm:pt>
    <dgm:pt modelId="{28A01BCD-DCD8-4E36-B55E-B6006DBD6F96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Guías estandarizadas</a:t>
          </a:r>
        </a:p>
      </dgm:t>
    </dgm:pt>
    <dgm:pt modelId="{E5FA7114-01FB-4008-8D57-A818E20F7687}" type="parTrans" cxnId="{64BE7323-7790-4BEA-8D1D-41417BF9AB71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022B685-0258-4DD9-8B3A-C6B72129F345}" type="sibTrans" cxnId="{64BE7323-7790-4BEA-8D1D-41417BF9AB71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4F7BF75-0C47-4F37-B5B9-46BDB1F6E678}">
      <dgm:prSet phldrT="[Texto]" custT="1"/>
      <dgm:spPr/>
      <dgm:t>
        <a:bodyPr/>
        <a:lstStyle/>
        <a:p>
          <a:r>
            <a:rPr lang="es-ES" sz="1400" dirty="0">
              <a:latin typeface="Verdana" panose="020B0604030504040204" pitchFamily="34" charset="0"/>
              <a:ea typeface="Verdana" panose="020B0604030504040204" pitchFamily="34" charset="0"/>
            </a:rPr>
            <a:t>Herramienta para la visualización del índice de LBTA, índice de PTA e índice de AT</a:t>
          </a:r>
          <a:endParaRPr lang="es-CO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3428B03-2BF9-4F90-A5CA-67E09A9A388C}" type="parTrans" cxnId="{A1102FF7-9215-4E17-AF66-143F6D1C4307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764C488-6D05-46B0-A3D1-8D9D1D226AE4}" type="sibTrans" cxnId="{A1102FF7-9215-4E17-AF66-143F6D1C4307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47988A2-D331-485D-9409-39B31C759863}" type="pres">
      <dgm:prSet presAssocID="{136D5C15-B1C1-442B-B3B3-F09E1806EA7F}" presName="linear" presStyleCnt="0">
        <dgm:presLayoutVars>
          <dgm:dir/>
          <dgm:animLvl val="lvl"/>
          <dgm:resizeHandles val="exact"/>
        </dgm:presLayoutVars>
      </dgm:prSet>
      <dgm:spPr/>
    </dgm:pt>
    <dgm:pt modelId="{8E0B9088-9B76-4FC1-B8A2-BFEA62AD5C48}" type="pres">
      <dgm:prSet presAssocID="{28A01BCD-DCD8-4E36-B55E-B6006DBD6F96}" presName="parentLin" presStyleCnt="0"/>
      <dgm:spPr/>
    </dgm:pt>
    <dgm:pt modelId="{71AD5783-EB2F-49ED-9E76-6C0A0A24FFAA}" type="pres">
      <dgm:prSet presAssocID="{28A01BCD-DCD8-4E36-B55E-B6006DBD6F96}" presName="parentLeftMargin" presStyleLbl="node1" presStyleIdx="0" presStyleCnt="2"/>
      <dgm:spPr/>
    </dgm:pt>
    <dgm:pt modelId="{C0683503-80F7-4D36-9329-EFC6005B17E6}" type="pres">
      <dgm:prSet presAssocID="{28A01BCD-DCD8-4E36-B55E-B6006DBD6F96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E1D54795-9DB0-425D-AA27-401E5AFDF4E0}" type="pres">
      <dgm:prSet presAssocID="{28A01BCD-DCD8-4E36-B55E-B6006DBD6F96}" presName="negativeSpace" presStyleCnt="0"/>
      <dgm:spPr/>
    </dgm:pt>
    <dgm:pt modelId="{481107A9-A6BD-420C-8585-2A8B088D4E87}" type="pres">
      <dgm:prSet presAssocID="{28A01BCD-DCD8-4E36-B55E-B6006DBD6F96}" presName="childText" presStyleLbl="conFgAcc1" presStyleIdx="0" presStyleCnt="2">
        <dgm:presLayoutVars>
          <dgm:bulletEnabled val="1"/>
        </dgm:presLayoutVars>
      </dgm:prSet>
      <dgm:spPr/>
    </dgm:pt>
    <dgm:pt modelId="{8ED0A0FE-943C-4BB1-ACB5-7E43B99209CA}" type="pres">
      <dgm:prSet presAssocID="{4022B685-0258-4DD9-8B3A-C6B72129F345}" presName="spaceBetweenRectangles" presStyleCnt="0"/>
      <dgm:spPr/>
    </dgm:pt>
    <dgm:pt modelId="{0F463F57-698A-4842-8955-AAF0BD2B91CF}" type="pres">
      <dgm:prSet presAssocID="{F4F7BF75-0C47-4F37-B5B9-46BDB1F6E678}" presName="parentLin" presStyleCnt="0"/>
      <dgm:spPr/>
    </dgm:pt>
    <dgm:pt modelId="{CE24B58A-2512-4FEC-99AB-4C02AD112717}" type="pres">
      <dgm:prSet presAssocID="{F4F7BF75-0C47-4F37-B5B9-46BDB1F6E678}" presName="parentLeftMargin" presStyleLbl="node1" presStyleIdx="0" presStyleCnt="2"/>
      <dgm:spPr/>
    </dgm:pt>
    <dgm:pt modelId="{E520011C-DB6A-43E2-ACC5-2FFCA3CE785C}" type="pres">
      <dgm:prSet presAssocID="{F4F7BF75-0C47-4F37-B5B9-46BDB1F6E678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C406E08E-8900-4642-97F9-17EA95198D79}" type="pres">
      <dgm:prSet presAssocID="{F4F7BF75-0C47-4F37-B5B9-46BDB1F6E678}" presName="negativeSpace" presStyleCnt="0"/>
      <dgm:spPr/>
    </dgm:pt>
    <dgm:pt modelId="{DEC45ED6-CF26-4FDF-939D-B72F4C5C07BB}" type="pres">
      <dgm:prSet presAssocID="{F4F7BF75-0C47-4F37-B5B9-46BDB1F6E678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D387CC1E-2225-4CE4-A2C9-F09815C599D2}" type="presOf" srcId="{136D5C15-B1C1-442B-B3B3-F09E1806EA7F}" destId="{647988A2-D331-485D-9409-39B31C759863}" srcOrd="0" destOrd="0" presId="urn:microsoft.com/office/officeart/2005/8/layout/list1"/>
    <dgm:cxn modelId="{64BE7323-7790-4BEA-8D1D-41417BF9AB71}" srcId="{136D5C15-B1C1-442B-B3B3-F09E1806EA7F}" destId="{28A01BCD-DCD8-4E36-B55E-B6006DBD6F96}" srcOrd="0" destOrd="0" parTransId="{E5FA7114-01FB-4008-8D57-A818E20F7687}" sibTransId="{4022B685-0258-4DD9-8B3A-C6B72129F345}"/>
    <dgm:cxn modelId="{078C3E5D-0540-4D5D-8061-D8A3D5E02F30}" type="presOf" srcId="{F4F7BF75-0C47-4F37-B5B9-46BDB1F6E678}" destId="{CE24B58A-2512-4FEC-99AB-4C02AD112717}" srcOrd="0" destOrd="0" presId="urn:microsoft.com/office/officeart/2005/8/layout/list1"/>
    <dgm:cxn modelId="{794D214C-DB23-4D42-B94F-EA7A7D33E9EB}" type="presOf" srcId="{28A01BCD-DCD8-4E36-B55E-B6006DBD6F96}" destId="{71AD5783-EB2F-49ED-9E76-6C0A0A24FFAA}" srcOrd="0" destOrd="0" presId="urn:microsoft.com/office/officeart/2005/8/layout/list1"/>
    <dgm:cxn modelId="{022A458D-0E55-4C51-A350-DFB6F14ABD94}" type="presOf" srcId="{F4F7BF75-0C47-4F37-B5B9-46BDB1F6E678}" destId="{E520011C-DB6A-43E2-ACC5-2FFCA3CE785C}" srcOrd="1" destOrd="0" presId="urn:microsoft.com/office/officeart/2005/8/layout/list1"/>
    <dgm:cxn modelId="{31EC7D8D-53A2-41F4-9466-EE71A558B470}" type="presOf" srcId="{28A01BCD-DCD8-4E36-B55E-B6006DBD6F96}" destId="{C0683503-80F7-4D36-9329-EFC6005B17E6}" srcOrd="1" destOrd="0" presId="urn:microsoft.com/office/officeart/2005/8/layout/list1"/>
    <dgm:cxn modelId="{A1102FF7-9215-4E17-AF66-143F6D1C4307}" srcId="{136D5C15-B1C1-442B-B3B3-F09E1806EA7F}" destId="{F4F7BF75-0C47-4F37-B5B9-46BDB1F6E678}" srcOrd="1" destOrd="0" parTransId="{A3428B03-2BF9-4F90-A5CA-67E09A9A388C}" sibTransId="{8764C488-6D05-46B0-A3D1-8D9D1D226AE4}"/>
    <dgm:cxn modelId="{2C8FB575-D691-403E-92B7-3B25B4C42DB8}" type="presParOf" srcId="{647988A2-D331-485D-9409-39B31C759863}" destId="{8E0B9088-9B76-4FC1-B8A2-BFEA62AD5C48}" srcOrd="0" destOrd="0" presId="urn:microsoft.com/office/officeart/2005/8/layout/list1"/>
    <dgm:cxn modelId="{5DD3E4C5-588A-48F2-AB22-AC21B053B837}" type="presParOf" srcId="{8E0B9088-9B76-4FC1-B8A2-BFEA62AD5C48}" destId="{71AD5783-EB2F-49ED-9E76-6C0A0A24FFAA}" srcOrd="0" destOrd="0" presId="urn:microsoft.com/office/officeart/2005/8/layout/list1"/>
    <dgm:cxn modelId="{F166B13E-9CB5-4629-AB1C-2A1AB9C7D9A0}" type="presParOf" srcId="{8E0B9088-9B76-4FC1-B8A2-BFEA62AD5C48}" destId="{C0683503-80F7-4D36-9329-EFC6005B17E6}" srcOrd="1" destOrd="0" presId="urn:microsoft.com/office/officeart/2005/8/layout/list1"/>
    <dgm:cxn modelId="{AE9680FD-74D5-48D7-94C7-311809C02987}" type="presParOf" srcId="{647988A2-D331-485D-9409-39B31C759863}" destId="{E1D54795-9DB0-425D-AA27-401E5AFDF4E0}" srcOrd="1" destOrd="0" presId="urn:microsoft.com/office/officeart/2005/8/layout/list1"/>
    <dgm:cxn modelId="{D22F2E3A-FB53-41CA-B0F6-08AC0FB08599}" type="presParOf" srcId="{647988A2-D331-485D-9409-39B31C759863}" destId="{481107A9-A6BD-420C-8585-2A8B088D4E87}" srcOrd="2" destOrd="0" presId="urn:microsoft.com/office/officeart/2005/8/layout/list1"/>
    <dgm:cxn modelId="{E59AE44E-0F0D-4819-BD50-FA089C03932D}" type="presParOf" srcId="{647988A2-D331-485D-9409-39B31C759863}" destId="{8ED0A0FE-943C-4BB1-ACB5-7E43B99209CA}" srcOrd="3" destOrd="0" presId="urn:microsoft.com/office/officeart/2005/8/layout/list1"/>
    <dgm:cxn modelId="{AEE95607-0A16-426C-A280-84A03B855240}" type="presParOf" srcId="{647988A2-D331-485D-9409-39B31C759863}" destId="{0F463F57-698A-4842-8955-AAF0BD2B91CF}" srcOrd="4" destOrd="0" presId="urn:microsoft.com/office/officeart/2005/8/layout/list1"/>
    <dgm:cxn modelId="{BA5DE104-7229-455F-8665-C32C37AC2AF2}" type="presParOf" srcId="{0F463F57-698A-4842-8955-AAF0BD2B91CF}" destId="{CE24B58A-2512-4FEC-99AB-4C02AD112717}" srcOrd="0" destOrd="0" presId="urn:microsoft.com/office/officeart/2005/8/layout/list1"/>
    <dgm:cxn modelId="{1B4A8412-83FE-44F8-8F9B-F3FC8C45470F}" type="presParOf" srcId="{0F463F57-698A-4842-8955-AAF0BD2B91CF}" destId="{E520011C-DB6A-43E2-ACC5-2FFCA3CE785C}" srcOrd="1" destOrd="0" presId="urn:microsoft.com/office/officeart/2005/8/layout/list1"/>
    <dgm:cxn modelId="{D3A07272-FB47-4D0C-8B04-37B745E3DBE3}" type="presParOf" srcId="{647988A2-D331-485D-9409-39B31C759863}" destId="{C406E08E-8900-4642-97F9-17EA95198D79}" srcOrd="5" destOrd="0" presId="urn:microsoft.com/office/officeart/2005/8/layout/list1"/>
    <dgm:cxn modelId="{2ECFFFDB-CCE6-4D2E-BE7F-DA4A6F93C242}" type="presParOf" srcId="{647988A2-D331-485D-9409-39B31C759863}" destId="{DEC45ED6-CF26-4FDF-939D-B72F4C5C07B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36742B6-6409-4B98-A728-15E9156F89D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FA6AF82C-2EBC-4463-9024-36EEB4E77CA6}">
      <dgm:prSet phldrT="[Texto]" custT="1"/>
      <dgm:spPr>
        <a:solidFill>
          <a:schemeClr val="accent5"/>
        </a:solidFill>
      </dgm:spPr>
      <dgm:t>
        <a:bodyPr/>
        <a:lstStyle/>
        <a:p>
          <a:pPr>
            <a:buNone/>
          </a:pPr>
          <a:r>
            <a:rPr lang="es-ES" sz="1500" b="0" dirty="0">
              <a:latin typeface="Verdana" panose="020B0604030504040204" pitchFamily="34" charset="0"/>
              <a:ea typeface="Verdana" panose="020B0604030504040204" pitchFamily="34" charset="0"/>
            </a:rPr>
            <a:t>Recopilación de información </a:t>
          </a:r>
          <a:endParaRPr lang="es-CO" sz="1500" b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B846157-39BB-49FF-AAA9-B3156810B6A7}" type="parTrans" cxnId="{57E9C4AE-52CA-42BA-A3E1-A79DCE7EF0B5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44E3FFE-426E-4DD1-9DA7-79B1B519225F}" type="sibTrans" cxnId="{57E9C4AE-52CA-42BA-A3E1-A79DCE7EF0B5}">
      <dgm:prSet custT="1"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EBC1423-9781-41B8-A9C4-B5E9E3BA18BD}">
      <dgm:prSet phldrT="[Texto]" custT="1"/>
      <dgm:spPr>
        <a:solidFill>
          <a:schemeClr val="accent5"/>
        </a:solidFill>
      </dgm:spPr>
      <dgm:t>
        <a:bodyPr/>
        <a:lstStyle/>
        <a:p>
          <a:pPr>
            <a:buNone/>
          </a:pPr>
          <a:r>
            <a:rPr lang="es-ES" sz="1500" dirty="0">
              <a:latin typeface="Verdana" panose="020B0604030504040204" pitchFamily="34" charset="0"/>
              <a:ea typeface="Verdana" panose="020B0604030504040204" pitchFamily="34" charset="0"/>
            </a:rPr>
            <a:t>Construcción de la Línea Base Territorial Ambiental (LBTA)</a:t>
          </a:r>
          <a:endParaRPr lang="es-CO" sz="15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8B08BEF-3E02-4D3B-BCBA-D06A38E38DCB}" type="parTrans" cxnId="{C9131DE4-B255-45E7-8DF3-7B9FE1FB7EE0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890B95D-629C-4D84-BE3D-1F986AFE1D40}" type="sibTrans" cxnId="{C9131DE4-B255-45E7-8DF3-7B9FE1FB7EE0}">
      <dgm:prSet custT="1"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DEA37E4-5942-4F70-81CE-4CE3E3B5CB63}">
      <dgm:prSet phldrT="[Texto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>
            <a:buNone/>
          </a:pPr>
          <a:r>
            <a:rPr lang="es-CO" sz="1500" b="0" dirty="0">
              <a:latin typeface="Verdana" panose="020B0604030504040204" pitchFamily="34" charset="0"/>
              <a:ea typeface="Verdana" panose="020B0604030504040204" pitchFamily="34" charset="0"/>
            </a:rPr>
            <a:t>Prospectiva Tecnológica Ambiental (PTA) </a:t>
          </a:r>
        </a:p>
      </dgm:t>
    </dgm:pt>
    <dgm:pt modelId="{3593818E-30EE-434A-9F44-AF1C3AA0268D}" type="parTrans" cxnId="{CB9801EB-9E49-4F9B-A883-6E96ABB75D03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83D230F-3E84-425B-A5CB-D4CDE33FA66C}" type="sibTrans" cxnId="{CB9801EB-9E49-4F9B-A883-6E96ABB75D03}">
      <dgm:prSet custT="1"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A11D569-9CAF-4011-8C57-DA70C04C399D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>
            <a:buNone/>
          </a:pPr>
          <a:r>
            <a:rPr lang="es-CO" sz="1500" dirty="0">
              <a:latin typeface="Verdana" panose="020B0604030504040204" pitchFamily="34" charset="0"/>
              <a:ea typeface="Verdana" panose="020B0604030504040204" pitchFamily="34" charset="0"/>
            </a:rPr>
            <a:t>Integración y priorización</a:t>
          </a:r>
        </a:p>
      </dgm:t>
    </dgm:pt>
    <dgm:pt modelId="{A7E24E16-0494-4C7C-974E-DF682FC959C7}" type="parTrans" cxnId="{8581106A-7C22-4A49-B090-464577A2E641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AED7BE5-F83A-4FB6-8D33-94620A89600D}" type="sibTrans" cxnId="{8581106A-7C22-4A49-B090-464577A2E641}">
      <dgm:prSet custT="1"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3851882-06D4-4F5A-A079-DE67A2385EC5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>
            <a:buNone/>
          </a:pPr>
          <a:r>
            <a:rPr lang="es-CO" sz="1500" b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Instrumento técnico, científico y académico </a:t>
          </a:r>
          <a:endParaRPr lang="es-CO" sz="15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8ACE48B-7F09-4E14-957D-7C8D085984AB}" type="parTrans" cxnId="{F5312BB9-4C51-409B-8A33-A5FED6A6CC80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3CC8A07-4A6C-4F9B-97C3-0AE6A6899CA2}" type="sibTrans" cxnId="{F5312BB9-4C51-409B-8A33-A5FED6A6CC80}">
      <dgm:prSet/>
      <dgm:spPr/>
      <dgm:t>
        <a:bodyPr/>
        <a:lstStyle/>
        <a:p>
          <a:endParaRPr lang="es-CO" sz="11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AFA77A2-483B-4F31-9BD2-2DF1A14FD73E}" type="pres">
      <dgm:prSet presAssocID="{B36742B6-6409-4B98-A728-15E9156F89D3}" presName="Name0" presStyleCnt="0">
        <dgm:presLayoutVars>
          <dgm:dir/>
          <dgm:resizeHandles val="exact"/>
        </dgm:presLayoutVars>
      </dgm:prSet>
      <dgm:spPr/>
    </dgm:pt>
    <dgm:pt modelId="{3799AA77-4975-47F6-911E-3CBB06E8AFD1}" type="pres">
      <dgm:prSet presAssocID="{FA6AF82C-2EBC-4463-9024-36EEB4E77CA6}" presName="node" presStyleLbl="node1" presStyleIdx="0" presStyleCnt="5">
        <dgm:presLayoutVars>
          <dgm:bulletEnabled val="1"/>
        </dgm:presLayoutVars>
      </dgm:prSet>
      <dgm:spPr/>
    </dgm:pt>
    <dgm:pt modelId="{2DA04A70-98CD-43E1-A13B-B44550876AE8}" type="pres">
      <dgm:prSet presAssocID="{A44E3FFE-426E-4DD1-9DA7-79B1B519225F}" presName="sibTrans" presStyleLbl="sibTrans2D1" presStyleIdx="0" presStyleCnt="4"/>
      <dgm:spPr/>
    </dgm:pt>
    <dgm:pt modelId="{32997154-0F98-4696-9BB8-DC0A5E74569A}" type="pres">
      <dgm:prSet presAssocID="{A44E3FFE-426E-4DD1-9DA7-79B1B519225F}" presName="connectorText" presStyleLbl="sibTrans2D1" presStyleIdx="0" presStyleCnt="4"/>
      <dgm:spPr/>
    </dgm:pt>
    <dgm:pt modelId="{61641D95-CDDF-4121-8BFE-3D1AABCB7C1B}" type="pres">
      <dgm:prSet presAssocID="{8EBC1423-9781-41B8-A9C4-B5E9E3BA18BD}" presName="node" presStyleLbl="node1" presStyleIdx="1" presStyleCnt="5">
        <dgm:presLayoutVars>
          <dgm:bulletEnabled val="1"/>
        </dgm:presLayoutVars>
      </dgm:prSet>
      <dgm:spPr/>
    </dgm:pt>
    <dgm:pt modelId="{3201173E-733F-443E-8240-9791D5EB49D8}" type="pres">
      <dgm:prSet presAssocID="{7890B95D-629C-4D84-BE3D-1F986AFE1D40}" presName="sibTrans" presStyleLbl="sibTrans2D1" presStyleIdx="1" presStyleCnt="4"/>
      <dgm:spPr/>
    </dgm:pt>
    <dgm:pt modelId="{6A726AFF-8DA2-47D5-9D80-CE87D5C13B22}" type="pres">
      <dgm:prSet presAssocID="{7890B95D-629C-4D84-BE3D-1F986AFE1D40}" presName="connectorText" presStyleLbl="sibTrans2D1" presStyleIdx="1" presStyleCnt="4"/>
      <dgm:spPr/>
    </dgm:pt>
    <dgm:pt modelId="{F38F38C4-1FA9-4984-BEDC-647A238CE13F}" type="pres">
      <dgm:prSet presAssocID="{2DEA37E4-5942-4F70-81CE-4CE3E3B5CB63}" presName="node" presStyleLbl="node1" presStyleIdx="2" presStyleCnt="5">
        <dgm:presLayoutVars>
          <dgm:bulletEnabled val="1"/>
        </dgm:presLayoutVars>
      </dgm:prSet>
      <dgm:spPr/>
    </dgm:pt>
    <dgm:pt modelId="{F87868D0-E62C-416C-A883-4E09A933A390}" type="pres">
      <dgm:prSet presAssocID="{383D230F-3E84-425B-A5CB-D4CDE33FA66C}" presName="sibTrans" presStyleLbl="sibTrans2D1" presStyleIdx="2" presStyleCnt="4"/>
      <dgm:spPr/>
    </dgm:pt>
    <dgm:pt modelId="{8E063A12-25D7-450F-A5F9-8A4C87F8C5C6}" type="pres">
      <dgm:prSet presAssocID="{383D230F-3E84-425B-A5CB-D4CDE33FA66C}" presName="connectorText" presStyleLbl="sibTrans2D1" presStyleIdx="2" presStyleCnt="4"/>
      <dgm:spPr/>
    </dgm:pt>
    <dgm:pt modelId="{527291C0-222C-444E-B569-5349C4D7174E}" type="pres">
      <dgm:prSet presAssocID="{FA11D569-9CAF-4011-8C57-DA70C04C399D}" presName="node" presStyleLbl="node1" presStyleIdx="3" presStyleCnt="5">
        <dgm:presLayoutVars>
          <dgm:bulletEnabled val="1"/>
        </dgm:presLayoutVars>
      </dgm:prSet>
      <dgm:spPr/>
    </dgm:pt>
    <dgm:pt modelId="{C42CCBC4-493D-4A2D-BD0E-115CFDB8BC1A}" type="pres">
      <dgm:prSet presAssocID="{7AED7BE5-F83A-4FB6-8D33-94620A89600D}" presName="sibTrans" presStyleLbl="sibTrans2D1" presStyleIdx="3" presStyleCnt="4"/>
      <dgm:spPr/>
    </dgm:pt>
    <dgm:pt modelId="{A1F62338-0B02-4075-8E59-B93434F7660D}" type="pres">
      <dgm:prSet presAssocID="{7AED7BE5-F83A-4FB6-8D33-94620A89600D}" presName="connectorText" presStyleLbl="sibTrans2D1" presStyleIdx="3" presStyleCnt="4"/>
      <dgm:spPr/>
    </dgm:pt>
    <dgm:pt modelId="{D84BE61C-03A4-4696-AEF7-537240DFE3BD}" type="pres">
      <dgm:prSet presAssocID="{53851882-06D4-4F5A-A079-DE67A2385EC5}" presName="node" presStyleLbl="node1" presStyleIdx="4" presStyleCnt="5">
        <dgm:presLayoutVars>
          <dgm:bulletEnabled val="1"/>
        </dgm:presLayoutVars>
      </dgm:prSet>
      <dgm:spPr/>
    </dgm:pt>
  </dgm:ptLst>
  <dgm:cxnLst>
    <dgm:cxn modelId="{F8173716-A49C-4E32-849D-D824958FDAF8}" type="presOf" srcId="{A44E3FFE-426E-4DD1-9DA7-79B1B519225F}" destId="{32997154-0F98-4696-9BB8-DC0A5E74569A}" srcOrd="1" destOrd="0" presId="urn:microsoft.com/office/officeart/2005/8/layout/process1"/>
    <dgm:cxn modelId="{1E143F2C-1EBF-4498-AACF-F08AA6F846D8}" type="presOf" srcId="{383D230F-3E84-425B-A5CB-D4CDE33FA66C}" destId="{8E063A12-25D7-450F-A5F9-8A4C87F8C5C6}" srcOrd="1" destOrd="0" presId="urn:microsoft.com/office/officeart/2005/8/layout/process1"/>
    <dgm:cxn modelId="{94D3633B-51AC-4848-8F87-D8FDEE9A64B4}" type="presOf" srcId="{8EBC1423-9781-41B8-A9C4-B5E9E3BA18BD}" destId="{61641D95-CDDF-4121-8BFE-3D1AABCB7C1B}" srcOrd="0" destOrd="0" presId="urn:microsoft.com/office/officeart/2005/8/layout/process1"/>
    <dgm:cxn modelId="{D79AE75F-6CD6-4E24-9617-21DAE876D044}" type="presOf" srcId="{7890B95D-629C-4D84-BE3D-1F986AFE1D40}" destId="{3201173E-733F-443E-8240-9791D5EB49D8}" srcOrd="0" destOrd="0" presId="urn:microsoft.com/office/officeart/2005/8/layout/process1"/>
    <dgm:cxn modelId="{649E1743-DFBF-4EDE-8F3A-FDF22CCEC5DE}" type="presOf" srcId="{B36742B6-6409-4B98-A728-15E9156F89D3}" destId="{FAFA77A2-483B-4F31-9BD2-2DF1A14FD73E}" srcOrd="0" destOrd="0" presId="urn:microsoft.com/office/officeart/2005/8/layout/process1"/>
    <dgm:cxn modelId="{F7695544-9BBF-4A64-A6F8-F1AA1A8375E3}" type="presOf" srcId="{7890B95D-629C-4D84-BE3D-1F986AFE1D40}" destId="{6A726AFF-8DA2-47D5-9D80-CE87D5C13B22}" srcOrd="1" destOrd="0" presId="urn:microsoft.com/office/officeart/2005/8/layout/process1"/>
    <dgm:cxn modelId="{BFBB9C68-2BD7-4EA0-A983-53F79AB28A49}" type="presOf" srcId="{7AED7BE5-F83A-4FB6-8D33-94620A89600D}" destId="{A1F62338-0B02-4075-8E59-B93434F7660D}" srcOrd="1" destOrd="0" presId="urn:microsoft.com/office/officeart/2005/8/layout/process1"/>
    <dgm:cxn modelId="{8581106A-7C22-4A49-B090-464577A2E641}" srcId="{B36742B6-6409-4B98-A728-15E9156F89D3}" destId="{FA11D569-9CAF-4011-8C57-DA70C04C399D}" srcOrd="3" destOrd="0" parTransId="{A7E24E16-0494-4C7C-974E-DF682FC959C7}" sibTransId="{7AED7BE5-F83A-4FB6-8D33-94620A89600D}"/>
    <dgm:cxn modelId="{E903A252-4205-4A5D-B9BA-6F0363A2A41A}" type="presOf" srcId="{383D230F-3E84-425B-A5CB-D4CDE33FA66C}" destId="{F87868D0-E62C-416C-A883-4E09A933A390}" srcOrd="0" destOrd="0" presId="urn:microsoft.com/office/officeart/2005/8/layout/process1"/>
    <dgm:cxn modelId="{AF1FEA88-4B8D-4AAE-A8EB-EB5D4C78B415}" type="presOf" srcId="{53851882-06D4-4F5A-A079-DE67A2385EC5}" destId="{D84BE61C-03A4-4696-AEF7-537240DFE3BD}" srcOrd="0" destOrd="0" presId="urn:microsoft.com/office/officeart/2005/8/layout/process1"/>
    <dgm:cxn modelId="{57E9C4AE-52CA-42BA-A3E1-A79DCE7EF0B5}" srcId="{B36742B6-6409-4B98-A728-15E9156F89D3}" destId="{FA6AF82C-2EBC-4463-9024-36EEB4E77CA6}" srcOrd="0" destOrd="0" parTransId="{0B846157-39BB-49FF-AAA9-B3156810B6A7}" sibTransId="{A44E3FFE-426E-4DD1-9DA7-79B1B519225F}"/>
    <dgm:cxn modelId="{D9BA24B2-5F39-413F-B8AC-9FCF853F93BC}" type="presOf" srcId="{FA11D569-9CAF-4011-8C57-DA70C04C399D}" destId="{527291C0-222C-444E-B569-5349C4D7174E}" srcOrd="0" destOrd="0" presId="urn:microsoft.com/office/officeart/2005/8/layout/process1"/>
    <dgm:cxn modelId="{F5312BB9-4C51-409B-8A33-A5FED6A6CC80}" srcId="{B36742B6-6409-4B98-A728-15E9156F89D3}" destId="{53851882-06D4-4F5A-A079-DE67A2385EC5}" srcOrd="4" destOrd="0" parTransId="{98ACE48B-7F09-4E14-957D-7C8D085984AB}" sibTransId="{73CC8A07-4A6C-4F9B-97C3-0AE6A6899CA2}"/>
    <dgm:cxn modelId="{EA1BA3D6-5764-49B4-9482-672050DFDF14}" type="presOf" srcId="{7AED7BE5-F83A-4FB6-8D33-94620A89600D}" destId="{C42CCBC4-493D-4A2D-BD0E-115CFDB8BC1A}" srcOrd="0" destOrd="0" presId="urn:microsoft.com/office/officeart/2005/8/layout/process1"/>
    <dgm:cxn modelId="{C9131DE4-B255-45E7-8DF3-7B9FE1FB7EE0}" srcId="{B36742B6-6409-4B98-A728-15E9156F89D3}" destId="{8EBC1423-9781-41B8-A9C4-B5E9E3BA18BD}" srcOrd="1" destOrd="0" parTransId="{E8B08BEF-3E02-4D3B-BCBA-D06A38E38DCB}" sibTransId="{7890B95D-629C-4D84-BE3D-1F986AFE1D40}"/>
    <dgm:cxn modelId="{9E780BE8-DAC8-45F6-A7DA-8B7CE5A409B2}" type="presOf" srcId="{FA6AF82C-2EBC-4463-9024-36EEB4E77CA6}" destId="{3799AA77-4975-47F6-911E-3CBB06E8AFD1}" srcOrd="0" destOrd="0" presId="urn:microsoft.com/office/officeart/2005/8/layout/process1"/>
    <dgm:cxn modelId="{7E5343E8-E665-4D1C-9962-2017748D8FBD}" type="presOf" srcId="{A44E3FFE-426E-4DD1-9DA7-79B1B519225F}" destId="{2DA04A70-98CD-43E1-A13B-B44550876AE8}" srcOrd="0" destOrd="0" presId="urn:microsoft.com/office/officeart/2005/8/layout/process1"/>
    <dgm:cxn modelId="{CB9801EB-9E49-4F9B-A883-6E96ABB75D03}" srcId="{B36742B6-6409-4B98-A728-15E9156F89D3}" destId="{2DEA37E4-5942-4F70-81CE-4CE3E3B5CB63}" srcOrd="2" destOrd="0" parTransId="{3593818E-30EE-434A-9F44-AF1C3AA0268D}" sibTransId="{383D230F-3E84-425B-A5CB-D4CDE33FA66C}"/>
    <dgm:cxn modelId="{8400C5EB-06AC-435A-990D-5B0F1029607E}" type="presOf" srcId="{2DEA37E4-5942-4F70-81CE-4CE3E3B5CB63}" destId="{F38F38C4-1FA9-4984-BEDC-647A238CE13F}" srcOrd="0" destOrd="0" presId="urn:microsoft.com/office/officeart/2005/8/layout/process1"/>
    <dgm:cxn modelId="{1ACDCF0A-558B-4F59-97B5-B8058AE66566}" type="presParOf" srcId="{FAFA77A2-483B-4F31-9BD2-2DF1A14FD73E}" destId="{3799AA77-4975-47F6-911E-3CBB06E8AFD1}" srcOrd="0" destOrd="0" presId="urn:microsoft.com/office/officeart/2005/8/layout/process1"/>
    <dgm:cxn modelId="{07C43E03-C92F-4A49-A00B-0BC3898D4141}" type="presParOf" srcId="{FAFA77A2-483B-4F31-9BD2-2DF1A14FD73E}" destId="{2DA04A70-98CD-43E1-A13B-B44550876AE8}" srcOrd="1" destOrd="0" presId="urn:microsoft.com/office/officeart/2005/8/layout/process1"/>
    <dgm:cxn modelId="{DE5AEB92-E970-4190-8F7E-60ACD000F790}" type="presParOf" srcId="{2DA04A70-98CD-43E1-A13B-B44550876AE8}" destId="{32997154-0F98-4696-9BB8-DC0A5E74569A}" srcOrd="0" destOrd="0" presId="urn:microsoft.com/office/officeart/2005/8/layout/process1"/>
    <dgm:cxn modelId="{5E03799A-E53D-469E-BE47-536CA864F8CB}" type="presParOf" srcId="{FAFA77A2-483B-4F31-9BD2-2DF1A14FD73E}" destId="{61641D95-CDDF-4121-8BFE-3D1AABCB7C1B}" srcOrd="2" destOrd="0" presId="urn:microsoft.com/office/officeart/2005/8/layout/process1"/>
    <dgm:cxn modelId="{B65AFE71-EFBB-4B13-94B4-A89DC0F261DD}" type="presParOf" srcId="{FAFA77A2-483B-4F31-9BD2-2DF1A14FD73E}" destId="{3201173E-733F-443E-8240-9791D5EB49D8}" srcOrd="3" destOrd="0" presId="urn:microsoft.com/office/officeart/2005/8/layout/process1"/>
    <dgm:cxn modelId="{2E66C4B6-991A-427B-B7FF-8552D2A4F07E}" type="presParOf" srcId="{3201173E-733F-443E-8240-9791D5EB49D8}" destId="{6A726AFF-8DA2-47D5-9D80-CE87D5C13B22}" srcOrd="0" destOrd="0" presId="urn:microsoft.com/office/officeart/2005/8/layout/process1"/>
    <dgm:cxn modelId="{CDF0051A-8BAF-4F37-835F-5A893112FFC1}" type="presParOf" srcId="{FAFA77A2-483B-4F31-9BD2-2DF1A14FD73E}" destId="{F38F38C4-1FA9-4984-BEDC-647A238CE13F}" srcOrd="4" destOrd="0" presId="urn:microsoft.com/office/officeart/2005/8/layout/process1"/>
    <dgm:cxn modelId="{D6AE72E3-887C-4E19-A384-9BDE543EA57C}" type="presParOf" srcId="{FAFA77A2-483B-4F31-9BD2-2DF1A14FD73E}" destId="{F87868D0-E62C-416C-A883-4E09A933A390}" srcOrd="5" destOrd="0" presId="urn:microsoft.com/office/officeart/2005/8/layout/process1"/>
    <dgm:cxn modelId="{C6BAC844-6A98-4C9E-B035-43305C758509}" type="presParOf" srcId="{F87868D0-E62C-416C-A883-4E09A933A390}" destId="{8E063A12-25D7-450F-A5F9-8A4C87F8C5C6}" srcOrd="0" destOrd="0" presId="urn:microsoft.com/office/officeart/2005/8/layout/process1"/>
    <dgm:cxn modelId="{C9C38CB7-3D3F-4938-A48F-194856AA82AA}" type="presParOf" srcId="{FAFA77A2-483B-4F31-9BD2-2DF1A14FD73E}" destId="{527291C0-222C-444E-B569-5349C4D7174E}" srcOrd="6" destOrd="0" presId="urn:microsoft.com/office/officeart/2005/8/layout/process1"/>
    <dgm:cxn modelId="{332F1F79-355F-4B6A-8A3F-7CC47DB61B32}" type="presParOf" srcId="{FAFA77A2-483B-4F31-9BD2-2DF1A14FD73E}" destId="{C42CCBC4-493D-4A2D-BD0E-115CFDB8BC1A}" srcOrd="7" destOrd="0" presId="urn:microsoft.com/office/officeart/2005/8/layout/process1"/>
    <dgm:cxn modelId="{B6928215-C877-4EF6-8387-2B0C2E8C3582}" type="presParOf" srcId="{C42CCBC4-493D-4A2D-BD0E-115CFDB8BC1A}" destId="{A1F62338-0B02-4075-8E59-B93434F7660D}" srcOrd="0" destOrd="0" presId="urn:microsoft.com/office/officeart/2005/8/layout/process1"/>
    <dgm:cxn modelId="{2DB41C3F-1EBF-444E-8442-D5B1FF2F3065}" type="presParOf" srcId="{FAFA77A2-483B-4F31-9BD2-2DF1A14FD73E}" destId="{D84BE61C-03A4-4696-AEF7-537240DFE3BD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CE4A3E8-9837-4CB3-8A26-B3F4F85C8894}" type="doc">
      <dgm:prSet loTypeId="urn:microsoft.com/office/officeart/2005/8/layout/vList2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s-CO"/>
        </a:p>
      </dgm:t>
    </dgm:pt>
    <dgm:pt modelId="{BD519383-A9F9-4100-94C2-E22B6C359610}">
      <dgm:prSet phldrT="[Texto]" custT="1"/>
      <dgm:spPr/>
      <dgm:t>
        <a:bodyPr/>
        <a:lstStyle/>
        <a:p>
          <a:pPr algn="just"/>
          <a:r>
            <a:rPr lang="es-CO" sz="1600" b="1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Solar: 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Sistemas </a:t>
          </a:r>
          <a:r>
            <a:rPr lang="es-CO" sz="16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on-grid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y off-</a:t>
          </a:r>
          <a:r>
            <a:rPr lang="es-CO" sz="16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grid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para zonas rurales</a:t>
          </a:r>
          <a:r>
            <a:rPr lang="en-US" sz="160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.</a:t>
          </a:r>
          <a:endParaRPr lang="es-CO" sz="16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A854D1C-B59A-48BA-8861-805C007D8BFE}" type="parTrans" cxnId="{A9B22AE5-F2D4-4E94-B762-5F4EED6B493D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DD2B4C8-0B64-4484-A766-44F3C2171AD5}" type="sibTrans" cxnId="{A9B22AE5-F2D4-4E94-B762-5F4EED6B493D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1EDD72D-0A8C-428F-AE09-E95427279AB9}">
      <dgm:prSet phldrT="[Texto]" custT="1"/>
      <dgm:spPr/>
      <dgm:t>
        <a:bodyPr/>
        <a:lstStyle/>
        <a:p>
          <a:pPr algn="just"/>
          <a:r>
            <a:rPr lang="es-CO" sz="1600" b="1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Eólica: 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Turbinas eje vertical (VAWT) de baja capacidad (inicio 2–3 m/s).</a:t>
          </a:r>
          <a:endParaRPr lang="es-CO" sz="1600" noProof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6C2F09D-89FF-44F0-A606-8B6B864D3F8B}" type="parTrans" cxnId="{C10D6FFB-6497-46D0-9D86-BDB5B3C2CF79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C2D1AF9-A48D-4F30-984B-3A11987DD4D2}" type="sibTrans" cxnId="{C10D6FFB-6497-46D0-9D86-BDB5B3C2CF79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2ABD49E-D78E-44CD-B5D2-23F6DA934ABE}">
      <dgm:prSet phldrT="[Texto]" custT="1"/>
      <dgm:spPr/>
      <dgm:t>
        <a:bodyPr/>
        <a:lstStyle/>
        <a:p>
          <a:pPr algn="just"/>
          <a:r>
            <a:rPr lang="es-CO" sz="1600" b="1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de Biomasa: 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Biodigestores tubulares, </a:t>
          </a:r>
          <a:r>
            <a:rPr lang="es-CO" sz="16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ecoestufas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eficientes, peletizadoras rurales.</a:t>
          </a:r>
          <a:endParaRPr lang="es-CO" sz="1600" noProof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3903FE7-DB31-4460-86B2-089CEBEAA637}" type="parTrans" cxnId="{13351525-1B77-4179-8894-886B4D287164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1A6005B-167D-419A-B9F2-D151E3A72542}" type="sibTrans" cxnId="{13351525-1B77-4179-8894-886B4D287164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0B84843-33E7-4AE1-931E-3F1176176BD0}">
      <dgm:prSet phldrT="[Texto]" custT="1"/>
      <dgm:spPr/>
      <dgm:t>
        <a:bodyPr/>
        <a:lstStyle/>
        <a:p>
          <a:pPr algn="just"/>
          <a:r>
            <a:rPr lang="es-CO" sz="1600" b="1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de Residuos: 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Compostaje, </a:t>
          </a:r>
          <a:r>
            <a:rPr lang="es-CO" sz="16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lombricultivo</a:t>
          </a:r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, biorreactores IVC, captura LFG en rellenos.</a:t>
          </a:r>
          <a:endParaRPr lang="es-CO" sz="1600" noProof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99105AC-7DB6-4383-B0F7-A7E266988139}" type="parTrans" cxnId="{AB5E3D9D-BD2C-4224-B4B4-AD60415B0636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26445AC-428E-40CE-A2F8-A1211AECBBE1}" type="sibTrans" cxnId="{AB5E3D9D-BD2C-4224-B4B4-AD60415B0636}">
      <dgm:prSet/>
      <dgm:spPr/>
      <dgm:t>
        <a:bodyPr/>
        <a:lstStyle/>
        <a:p>
          <a:endParaRPr lang="es-CO" sz="16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8700E3A-96B6-4F81-BD54-BCC8E8CA2D20}">
      <dgm:prSet phldrT="[Texto]" custT="1"/>
      <dgm:spPr/>
      <dgm:t>
        <a:bodyPr/>
        <a:lstStyle/>
        <a:p>
          <a:pPr algn="just"/>
          <a:r>
            <a:rPr lang="es-CO" sz="1600" noProof="0" dirty="0">
              <a:latin typeface="Verdana" panose="020B0604030504040204" pitchFamily="34" charset="0"/>
              <a:ea typeface="Verdana" panose="020B0604030504040204" pitchFamily="34" charset="0"/>
            </a:rPr>
            <a:t>Tecnología de aprovechamiento del recurso hídrico: hidroeléctrica (pequeña escala), producción de hidrogeno verde en PTAR, bombas como turbina.</a:t>
          </a:r>
        </a:p>
      </dgm:t>
    </dgm:pt>
    <dgm:pt modelId="{D503EC89-1E54-4426-977B-FC4600C61748}" type="parTrans" cxnId="{92BD0C97-25DD-4BB7-BD5E-14494BA7A598}">
      <dgm:prSet/>
      <dgm:spPr/>
      <dgm:t>
        <a:bodyPr/>
        <a:lstStyle/>
        <a:p>
          <a:endParaRPr lang="es-CO"/>
        </a:p>
      </dgm:t>
    </dgm:pt>
    <dgm:pt modelId="{9DC06D47-EC71-484D-99B0-DFE9F6164F8F}" type="sibTrans" cxnId="{92BD0C97-25DD-4BB7-BD5E-14494BA7A598}">
      <dgm:prSet/>
      <dgm:spPr/>
      <dgm:t>
        <a:bodyPr/>
        <a:lstStyle/>
        <a:p>
          <a:endParaRPr lang="es-CO"/>
        </a:p>
      </dgm:t>
    </dgm:pt>
    <dgm:pt modelId="{43DD38FC-ABFB-4F55-BEED-FFD634EEC2C2}">
      <dgm:prSet custT="1"/>
      <dgm:spPr/>
      <dgm:t>
        <a:bodyPr/>
        <a:lstStyle/>
        <a:p>
          <a:r>
            <a:rPr lang="es-CO" sz="1600" dirty="0">
              <a:latin typeface="Verdana" panose="020B0604030504040204" pitchFamily="34" charset="0"/>
              <a:ea typeface="Verdana" panose="020B0604030504040204" pitchFamily="34" charset="0"/>
            </a:rPr>
            <a:t>Tecnología de eficiencia energética: electrolineras</a:t>
          </a:r>
        </a:p>
      </dgm:t>
    </dgm:pt>
    <dgm:pt modelId="{7331534F-2F7B-42B2-A8B5-C6DF3101B4FE}" type="parTrans" cxnId="{B223455A-1861-4ACC-B4F6-779F4CCD5460}">
      <dgm:prSet/>
      <dgm:spPr/>
      <dgm:t>
        <a:bodyPr/>
        <a:lstStyle/>
        <a:p>
          <a:endParaRPr lang="es-CO"/>
        </a:p>
      </dgm:t>
    </dgm:pt>
    <dgm:pt modelId="{26B7BF55-8D4E-464C-B34A-09F9C14EECC4}" type="sibTrans" cxnId="{B223455A-1861-4ACC-B4F6-779F4CCD5460}">
      <dgm:prSet/>
      <dgm:spPr/>
      <dgm:t>
        <a:bodyPr/>
        <a:lstStyle/>
        <a:p>
          <a:endParaRPr lang="es-CO"/>
        </a:p>
      </dgm:t>
    </dgm:pt>
    <dgm:pt modelId="{5D790626-250D-46CE-9ECD-F4FDB1915D91}" type="pres">
      <dgm:prSet presAssocID="{FCE4A3E8-9837-4CB3-8A26-B3F4F85C8894}" presName="linear" presStyleCnt="0">
        <dgm:presLayoutVars>
          <dgm:animLvl val="lvl"/>
          <dgm:resizeHandles val="exact"/>
        </dgm:presLayoutVars>
      </dgm:prSet>
      <dgm:spPr/>
    </dgm:pt>
    <dgm:pt modelId="{284EF447-AEA9-41F4-9E2A-B0FB251A28EF}" type="pres">
      <dgm:prSet presAssocID="{BD519383-A9F9-4100-94C2-E22B6C359610}" presName="parentText" presStyleLbl="node1" presStyleIdx="0" presStyleCnt="6" custLinFactY="-22959" custLinFactNeighborX="-5063" custLinFactNeighborY="-100000">
        <dgm:presLayoutVars>
          <dgm:chMax val="0"/>
          <dgm:bulletEnabled val="1"/>
        </dgm:presLayoutVars>
      </dgm:prSet>
      <dgm:spPr/>
    </dgm:pt>
    <dgm:pt modelId="{14F8D134-FE4F-442F-A1F5-00AD3545AE64}" type="pres">
      <dgm:prSet presAssocID="{FDD2B4C8-0B64-4484-A766-44F3C2171AD5}" presName="spacer" presStyleCnt="0"/>
      <dgm:spPr/>
    </dgm:pt>
    <dgm:pt modelId="{57D7697D-F455-4F25-9A8A-C7F58AD6F665}" type="pres">
      <dgm:prSet presAssocID="{F1EDD72D-0A8C-428F-AE09-E95427279AB9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36E923FA-B15B-4F7C-BDA2-35C8588B007D}" type="pres">
      <dgm:prSet presAssocID="{3C2D1AF9-A48D-4F30-984B-3A11987DD4D2}" presName="spacer" presStyleCnt="0"/>
      <dgm:spPr/>
    </dgm:pt>
    <dgm:pt modelId="{EE7ABF14-C4CD-4F04-954A-CADA9FB19E5F}" type="pres">
      <dgm:prSet presAssocID="{D2ABD49E-D78E-44CD-B5D2-23F6DA934ABE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CD1029A3-D462-4EAE-AAB9-C7E1B2338673}" type="pres">
      <dgm:prSet presAssocID="{D1A6005B-167D-419A-B9F2-D151E3A72542}" presName="spacer" presStyleCnt="0"/>
      <dgm:spPr/>
    </dgm:pt>
    <dgm:pt modelId="{5FC252F9-9BCB-4FFC-A17D-342E151B84C1}" type="pres">
      <dgm:prSet presAssocID="{E8700E3A-96B6-4F81-BD54-BCC8E8CA2D20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7639AE9B-D28A-4738-9F2D-54BDFD8A9FED}" type="pres">
      <dgm:prSet presAssocID="{9DC06D47-EC71-484D-99B0-DFE9F6164F8F}" presName="spacer" presStyleCnt="0"/>
      <dgm:spPr/>
    </dgm:pt>
    <dgm:pt modelId="{39CA6B0A-538D-4CAD-A47C-E6EDC392E8BF}" type="pres">
      <dgm:prSet presAssocID="{43DD38FC-ABFB-4F55-BEED-FFD634EEC2C2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8B8A6BB4-DA2D-489D-A7CB-1FB058CDEEC3}" type="pres">
      <dgm:prSet presAssocID="{26B7BF55-8D4E-464C-B34A-09F9C14EECC4}" presName="spacer" presStyleCnt="0"/>
      <dgm:spPr/>
    </dgm:pt>
    <dgm:pt modelId="{7B14BC25-C8FA-4642-8168-1939ACB7B9B7}" type="pres">
      <dgm:prSet presAssocID="{00B84843-33E7-4AE1-931E-3F1176176BD0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C68DC508-7ADC-4023-ADCE-78536587E7F8}" type="presOf" srcId="{BD519383-A9F9-4100-94C2-E22B6C359610}" destId="{284EF447-AEA9-41F4-9E2A-B0FB251A28EF}" srcOrd="0" destOrd="0" presId="urn:microsoft.com/office/officeart/2005/8/layout/vList2"/>
    <dgm:cxn modelId="{13351525-1B77-4179-8894-886B4D287164}" srcId="{FCE4A3E8-9837-4CB3-8A26-B3F4F85C8894}" destId="{D2ABD49E-D78E-44CD-B5D2-23F6DA934ABE}" srcOrd="2" destOrd="0" parTransId="{83903FE7-DB31-4460-86B2-089CEBEAA637}" sibTransId="{D1A6005B-167D-419A-B9F2-D151E3A72542}"/>
    <dgm:cxn modelId="{D2DA9E67-A39A-4A84-985F-B8728A45F051}" type="presOf" srcId="{FCE4A3E8-9837-4CB3-8A26-B3F4F85C8894}" destId="{5D790626-250D-46CE-9ECD-F4FDB1915D91}" srcOrd="0" destOrd="0" presId="urn:microsoft.com/office/officeart/2005/8/layout/vList2"/>
    <dgm:cxn modelId="{B2AD306E-206D-4F0C-B4B0-16E63279697B}" type="presOf" srcId="{00B84843-33E7-4AE1-931E-3F1176176BD0}" destId="{7B14BC25-C8FA-4642-8168-1939ACB7B9B7}" srcOrd="0" destOrd="0" presId="urn:microsoft.com/office/officeart/2005/8/layout/vList2"/>
    <dgm:cxn modelId="{25751C72-1DEA-491F-B314-72739A03C03A}" type="presOf" srcId="{F1EDD72D-0A8C-428F-AE09-E95427279AB9}" destId="{57D7697D-F455-4F25-9A8A-C7F58AD6F665}" srcOrd="0" destOrd="0" presId="urn:microsoft.com/office/officeart/2005/8/layout/vList2"/>
    <dgm:cxn modelId="{B223455A-1861-4ACC-B4F6-779F4CCD5460}" srcId="{FCE4A3E8-9837-4CB3-8A26-B3F4F85C8894}" destId="{43DD38FC-ABFB-4F55-BEED-FFD634EEC2C2}" srcOrd="4" destOrd="0" parTransId="{7331534F-2F7B-42B2-A8B5-C6DF3101B4FE}" sibTransId="{26B7BF55-8D4E-464C-B34A-09F9C14EECC4}"/>
    <dgm:cxn modelId="{7912027C-82BE-45F0-9518-5ABAAA4A3974}" type="presOf" srcId="{43DD38FC-ABFB-4F55-BEED-FFD634EEC2C2}" destId="{39CA6B0A-538D-4CAD-A47C-E6EDC392E8BF}" srcOrd="0" destOrd="0" presId="urn:microsoft.com/office/officeart/2005/8/layout/vList2"/>
    <dgm:cxn modelId="{0BC7CD90-5673-40DA-AB9A-95BED3E4F88C}" type="presOf" srcId="{D2ABD49E-D78E-44CD-B5D2-23F6DA934ABE}" destId="{EE7ABF14-C4CD-4F04-954A-CADA9FB19E5F}" srcOrd="0" destOrd="0" presId="urn:microsoft.com/office/officeart/2005/8/layout/vList2"/>
    <dgm:cxn modelId="{92BD0C97-25DD-4BB7-BD5E-14494BA7A598}" srcId="{FCE4A3E8-9837-4CB3-8A26-B3F4F85C8894}" destId="{E8700E3A-96B6-4F81-BD54-BCC8E8CA2D20}" srcOrd="3" destOrd="0" parTransId="{D503EC89-1E54-4426-977B-FC4600C61748}" sibTransId="{9DC06D47-EC71-484D-99B0-DFE9F6164F8F}"/>
    <dgm:cxn modelId="{B4190D97-BC6F-4BDB-B4C3-4ABDB2753491}" type="presOf" srcId="{E8700E3A-96B6-4F81-BD54-BCC8E8CA2D20}" destId="{5FC252F9-9BCB-4FFC-A17D-342E151B84C1}" srcOrd="0" destOrd="0" presId="urn:microsoft.com/office/officeart/2005/8/layout/vList2"/>
    <dgm:cxn modelId="{AB5E3D9D-BD2C-4224-B4B4-AD60415B0636}" srcId="{FCE4A3E8-9837-4CB3-8A26-B3F4F85C8894}" destId="{00B84843-33E7-4AE1-931E-3F1176176BD0}" srcOrd="5" destOrd="0" parTransId="{199105AC-7DB6-4383-B0F7-A7E266988139}" sibTransId="{C26445AC-428E-40CE-A2F8-A1211AECBBE1}"/>
    <dgm:cxn modelId="{A9B22AE5-F2D4-4E94-B762-5F4EED6B493D}" srcId="{FCE4A3E8-9837-4CB3-8A26-B3F4F85C8894}" destId="{BD519383-A9F9-4100-94C2-E22B6C359610}" srcOrd="0" destOrd="0" parTransId="{AA854D1C-B59A-48BA-8861-805C007D8BFE}" sibTransId="{FDD2B4C8-0B64-4484-A766-44F3C2171AD5}"/>
    <dgm:cxn modelId="{C10D6FFB-6497-46D0-9D86-BDB5B3C2CF79}" srcId="{FCE4A3E8-9837-4CB3-8A26-B3F4F85C8894}" destId="{F1EDD72D-0A8C-428F-AE09-E95427279AB9}" srcOrd="1" destOrd="0" parTransId="{F6C2F09D-89FF-44F0-A606-8B6B864D3F8B}" sibTransId="{3C2D1AF9-A48D-4F30-984B-3A11987DD4D2}"/>
    <dgm:cxn modelId="{D39FE790-F04E-4058-8801-BCBD6661D699}" type="presParOf" srcId="{5D790626-250D-46CE-9ECD-F4FDB1915D91}" destId="{284EF447-AEA9-41F4-9E2A-B0FB251A28EF}" srcOrd="0" destOrd="0" presId="urn:microsoft.com/office/officeart/2005/8/layout/vList2"/>
    <dgm:cxn modelId="{F3A30EF0-0858-43EC-A898-7151F74023B6}" type="presParOf" srcId="{5D790626-250D-46CE-9ECD-F4FDB1915D91}" destId="{14F8D134-FE4F-442F-A1F5-00AD3545AE64}" srcOrd="1" destOrd="0" presId="urn:microsoft.com/office/officeart/2005/8/layout/vList2"/>
    <dgm:cxn modelId="{3847B117-5CF9-48B8-BA3A-4D8E7FC55FD4}" type="presParOf" srcId="{5D790626-250D-46CE-9ECD-F4FDB1915D91}" destId="{57D7697D-F455-4F25-9A8A-C7F58AD6F665}" srcOrd="2" destOrd="0" presId="urn:microsoft.com/office/officeart/2005/8/layout/vList2"/>
    <dgm:cxn modelId="{42EBDC20-6EC2-4BC5-A16B-62EFC60E52B0}" type="presParOf" srcId="{5D790626-250D-46CE-9ECD-F4FDB1915D91}" destId="{36E923FA-B15B-4F7C-BDA2-35C8588B007D}" srcOrd="3" destOrd="0" presId="urn:microsoft.com/office/officeart/2005/8/layout/vList2"/>
    <dgm:cxn modelId="{8412B790-8012-40B9-B84A-96C3AD72C104}" type="presParOf" srcId="{5D790626-250D-46CE-9ECD-F4FDB1915D91}" destId="{EE7ABF14-C4CD-4F04-954A-CADA9FB19E5F}" srcOrd="4" destOrd="0" presId="urn:microsoft.com/office/officeart/2005/8/layout/vList2"/>
    <dgm:cxn modelId="{C5663177-00C6-409D-9B89-479734E24D4A}" type="presParOf" srcId="{5D790626-250D-46CE-9ECD-F4FDB1915D91}" destId="{CD1029A3-D462-4EAE-AAB9-C7E1B2338673}" srcOrd="5" destOrd="0" presId="urn:microsoft.com/office/officeart/2005/8/layout/vList2"/>
    <dgm:cxn modelId="{98180593-0310-4F36-8743-8D5AF23E9A8E}" type="presParOf" srcId="{5D790626-250D-46CE-9ECD-F4FDB1915D91}" destId="{5FC252F9-9BCB-4FFC-A17D-342E151B84C1}" srcOrd="6" destOrd="0" presId="urn:microsoft.com/office/officeart/2005/8/layout/vList2"/>
    <dgm:cxn modelId="{CCB88FAA-1814-4BAF-A900-D360CF927382}" type="presParOf" srcId="{5D790626-250D-46CE-9ECD-F4FDB1915D91}" destId="{7639AE9B-D28A-4738-9F2D-54BDFD8A9FED}" srcOrd="7" destOrd="0" presId="urn:microsoft.com/office/officeart/2005/8/layout/vList2"/>
    <dgm:cxn modelId="{1442844F-0937-40C4-B700-1EB3E2AF2927}" type="presParOf" srcId="{5D790626-250D-46CE-9ECD-F4FDB1915D91}" destId="{39CA6B0A-538D-4CAD-A47C-E6EDC392E8BF}" srcOrd="8" destOrd="0" presId="urn:microsoft.com/office/officeart/2005/8/layout/vList2"/>
    <dgm:cxn modelId="{9C6F04F8-5470-4BB2-A9FF-ECA25925B1F2}" type="presParOf" srcId="{5D790626-250D-46CE-9ECD-F4FDB1915D91}" destId="{8B8A6BB4-DA2D-489D-A7CB-1FB058CDEEC3}" srcOrd="9" destOrd="0" presId="urn:microsoft.com/office/officeart/2005/8/layout/vList2"/>
    <dgm:cxn modelId="{75F9A40B-577F-4D11-A8C7-4C489F13A057}" type="presParOf" srcId="{5D790626-250D-46CE-9ECD-F4FDB1915D91}" destId="{7B14BC25-C8FA-4642-8168-1939ACB7B9B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5D99C13-F7F6-4478-A62F-468797C716A6}" type="doc">
      <dgm:prSet loTypeId="urn:microsoft.com/office/officeart/2005/8/layout/chevron2" loCatId="process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s-CO"/>
        </a:p>
      </dgm:t>
    </dgm:pt>
    <dgm:pt modelId="{6969644F-10D2-45CE-BE48-1E41C8CB1DB3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1</a:t>
          </a:r>
        </a:p>
      </dgm:t>
    </dgm:pt>
    <dgm:pt modelId="{2FD287E4-D5D4-43CB-A99B-0F4DF33AF0AD}" type="parTrans" cxnId="{811CD47D-4CB2-4694-A3DD-893E3D569CE1}">
      <dgm:prSet/>
      <dgm:spPr/>
      <dgm:t>
        <a:bodyPr/>
        <a:lstStyle/>
        <a:p>
          <a:endParaRPr lang="es-CO"/>
        </a:p>
      </dgm:t>
    </dgm:pt>
    <dgm:pt modelId="{FCABDFF3-CF44-4BFB-A760-59B122DA9499}" type="sibTrans" cxnId="{811CD47D-4CB2-4694-A3DD-893E3D569CE1}">
      <dgm:prSet/>
      <dgm:spPr/>
      <dgm:t>
        <a:bodyPr/>
        <a:lstStyle/>
        <a:p>
          <a:endParaRPr lang="es-CO"/>
        </a:p>
      </dgm:t>
    </dgm:pt>
    <dgm:pt modelId="{0658F660-5850-49CD-AC89-D0FC6A097F52}">
      <dgm:prSet phldrT="[Texto]" custT="1"/>
      <dgm:spPr/>
      <dgm:t>
        <a:bodyPr/>
        <a:lstStyle/>
        <a:p>
          <a:pPr algn="ctr">
            <a:buNone/>
          </a:pPr>
          <a:r>
            <a:rPr lang="en-US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13 </a:t>
          </a:r>
          <a:r>
            <a:rPr lang="es-CO" sz="14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indicadores independientes integrados en un índice coherente con lógica común escala 1–5, reproducible y auditable para priorizar municipios CAR.</a:t>
          </a:r>
          <a:endParaRPr lang="es-CO" sz="14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30A461E-5A57-41E7-9EBF-89B6FF08A5A5}" type="parTrans" cxnId="{5B2111DD-1B7B-4DBF-885B-74310BCDAAE9}">
      <dgm:prSet/>
      <dgm:spPr/>
      <dgm:t>
        <a:bodyPr/>
        <a:lstStyle/>
        <a:p>
          <a:endParaRPr lang="es-CO"/>
        </a:p>
      </dgm:t>
    </dgm:pt>
    <dgm:pt modelId="{5C557EB9-AFAA-4724-B90C-9AD8EC2246FD}" type="sibTrans" cxnId="{5B2111DD-1B7B-4DBF-885B-74310BCDAAE9}">
      <dgm:prSet/>
      <dgm:spPr/>
      <dgm:t>
        <a:bodyPr/>
        <a:lstStyle/>
        <a:p>
          <a:endParaRPr lang="es-CO"/>
        </a:p>
      </dgm:t>
    </dgm:pt>
    <dgm:pt modelId="{69CBA411-743C-470E-9D9E-E4FFC9795474}">
      <dgm:prSet phldrT="[Texto]" phldr="0"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2</a:t>
          </a:r>
        </a:p>
      </dgm:t>
    </dgm:pt>
    <dgm:pt modelId="{E1CFC00B-FAF1-43F4-AC2C-ACC32528B27A}" type="parTrans" cxnId="{47C5F8E0-9A59-4327-AEC5-0052D17D57E6}">
      <dgm:prSet/>
      <dgm:spPr/>
      <dgm:t>
        <a:bodyPr/>
        <a:lstStyle/>
        <a:p>
          <a:endParaRPr lang="es-CO"/>
        </a:p>
      </dgm:t>
    </dgm:pt>
    <dgm:pt modelId="{B02EADBF-7F1F-4CD4-A77E-9BF1809ECAB6}" type="sibTrans" cxnId="{47C5F8E0-9A59-4327-AEC5-0052D17D57E6}">
      <dgm:prSet/>
      <dgm:spPr/>
      <dgm:t>
        <a:bodyPr/>
        <a:lstStyle/>
        <a:p>
          <a:endParaRPr lang="es-CO"/>
        </a:p>
      </dgm:t>
    </dgm:pt>
    <dgm:pt modelId="{18ABFD48-C075-48DC-BBE6-B2C229C50A0E}">
      <dgm:prSet phldrT="[Texto]" custT="1"/>
      <dgm:spPr/>
      <dgm:t>
        <a:bodyPr/>
        <a:lstStyle/>
        <a:p>
          <a:pPr algn="ctr">
            <a:buNone/>
          </a:pPr>
          <a:r>
            <a:rPr lang="es-ES" sz="1400" dirty="0">
              <a:latin typeface="Verdana" panose="020B0604030504040204" pitchFamily="34" charset="0"/>
              <a:ea typeface="Verdana" panose="020B0604030504040204" pitchFamily="34" charset="0"/>
            </a:rPr>
            <a:t>La CAR ahora cuenta con una metodología documentada, reproducible y auditable para priorizar municipios en proyectos de mitigación climática. </a:t>
          </a:r>
          <a:endParaRPr lang="es-CO" sz="1400" dirty="0"/>
        </a:p>
      </dgm:t>
    </dgm:pt>
    <dgm:pt modelId="{04797FB5-4820-4C67-B522-58B9E6615BAC}" type="parTrans" cxnId="{978789EA-DB1D-4BC2-B386-6229733F844C}">
      <dgm:prSet/>
      <dgm:spPr/>
      <dgm:t>
        <a:bodyPr/>
        <a:lstStyle/>
        <a:p>
          <a:endParaRPr lang="es-CO"/>
        </a:p>
      </dgm:t>
    </dgm:pt>
    <dgm:pt modelId="{D1504AE1-8C8B-40C9-A1B2-449B2DBB1F6F}" type="sibTrans" cxnId="{978789EA-DB1D-4BC2-B386-6229733F844C}">
      <dgm:prSet/>
      <dgm:spPr/>
      <dgm:t>
        <a:bodyPr/>
        <a:lstStyle/>
        <a:p>
          <a:endParaRPr lang="es-CO"/>
        </a:p>
      </dgm:t>
    </dgm:pt>
    <dgm:pt modelId="{D6E384C7-597B-4426-B839-623EF879CE97}">
      <dgm:prSet phldrT="[Texto]" phldr="0" custT="1"/>
      <dgm:spPr/>
      <dgm:t>
        <a:bodyPr/>
        <a:lstStyle/>
        <a:p>
          <a:pPr algn="ctr">
            <a:buNone/>
          </a:pPr>
          <a:r>
            <a:rPr lang="es-E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La PTA sienta las bases para actualizar y expandir un catálogo tecnológico enfocado a la reducción de GEI. </a:t>
          </a:r>
          <a:endParaRPr lang="es-CO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</dgm:t>
    </dgm:pt>
    <dgm:pt modelId="{29020B9C-93CB-4685-94CB-38C252BE609E}" type="parTrans" cxnId="{CBE97D64-886B-4F86-9324-236A020CAF74}">
      <dgm:prSet/>
      <dgm:spPr/>
      <dgm:t>
        <a:bodyPr/>
        <a:lstStyle/>
        <a:p>
          <a:endParaRPr lang="es-CO"/>
        </a:p>
      </dgm:t>
    </dgm:pt>
    <dgm:pt modelId="{6A59D3FD-FE3D-4797-BB8D-1DFBBBC51C18}" type="sibTrans" cxnId="{CBE97D64-886B-4F86-9324-236A020CAF74}">
      <dgm:prSet/>
      <dgm:spPr/>
      <dgm:t>
        <a:bodyPr/>
        <a:lstStyle/>
        <a:p>
          <a:endParaRPr lang="es-CO"/>
        </a:p>
      </dgm:t>
    </dgm:pt>
    <dgm:pt modelId="{46F4D3A1-17A5-4695-AEAC-DFC2C57A8F0E}">
      <dgm:prSet phldrT="[Texto]" custT="1"/>
      <dgm:spPr/>
      <dgm:t>
        <a:bodyPr/>
        <a:lstStyle/>
        <a:p>
          <a:pPr algn="ctr"/>
          <a:r>
            <a:rPr lang="es-CO" sz="1400" kern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4</a:t>
          </a:r>
        </a:p>
      </dgm:t>
    </dgm:pt>
    <dgm:pt modelId="{19803731-F69D-41CE-A65B-E294EC6361F1}" type="parTrans" cxnId="{9F33CF2A-7219-4A18-B128-14941BB55A4A}">
      <dgm:prSet/>
      <dgm:spPr/>
      <dgm:t>
        <a:bodyPr/>
        <a:lstStyle/>
        <a:p>
          <a:endParaRPr lang="es-CO"/>
        </a:p>
      </dgm:t>
    </dgm:pt>
    <dgm:pt modelId="{F0151639-8CE3-4861-A9DF-26CFECA0B78A}" type="sibTrans" cxnId="{9F33CF2A-7219-4A18-B128-14941BB55A4A}">
      <dgm:prSet/>
      <dgm:spPr/>
      <dgm:t>
        <a:bodyPr/>
        <a:lstStyle/>
        <a:p>
          <a:endParaRPr lang="es-CO"/>
        </a:p>
      </dgm:t>
    </dgm:pt>
    <dgm:pt modelId="{0E344219-5C2B-4809-8584-A11AA1DD9E79}">
      <dgm:prSet custT="1"/>
      <dgm:spPr/>
      <dgm:t>
        <a:bodyPr/>
        <a:lstStyle/>
        <a:p>
          <a:pPr algn="ctr">
            <a:buNone/>
          </a:pPr>
          <a:r>
            <a:rPr lang="es-E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Capacidad de generar instrumentos técnicos, digitales y normativos que institucionalizan el conocimiento producido y lo ponen al servicio del territorio:</a:t>
          </a:r>
        </a:p>
      </dgm:t>
    </dgm:pt>
    <dgm:pt modelId="{108AC1BD-17A3-46D7-9FE7-308C48E95EAC}" type="parTrans" cxnId="{E304C63A-4EFF-4B43-9D4B-32D5F333D2F8}">
      <dgm:prSet/>
      <dgm:spPr/>
      <dgm:t>
        <a:bodyPr/>
        <a:lstStyle/>
        <a:p>
          <a:endParaRPr lang="es-CO"/>
        </a:p>
      </dgm:t>
    </dgm:pt>
    <dgm:pt modelId="{5026F5B6-6B9A-45D5-B50F-2871B6E9C0B2}" type="sibTrans" cxnId="{E304C63A-4EFF-4B43-9D4B-32D5F333D2F8}">
      <dgm:prSet/>
      <dgm:spPr/>
      <dgm:t>
        <a:bodyPr/>
        <a:lstStyle/>
        <a:p>
          <a:endParaRPr lang="es-CO"/>
        </a:p>
      </dgm:t>
    </dgm:pt>
    <dgm:pt modelId="{95CF4D82-7D04-40B2-B1F4-E36981468A1B}">
      <dgm:prSet custT="1"/>
      <dgm:spPr/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3</a:t>
          </a:r>
        </a:p>
      </dgm:t>
    </dgm:pt>
    <dgm:pt modelId="{F858B1CA-061D-435D-AC91-FD37F382D3EB}" type="parTrans" cxnId="{490C6531-5548-4F1C-8A37-3A0A492CA2A4}">
      <dgm:prSet/>
      <dgm:spPr/>
      <dgm:t>
        <a:bodyPr/>
        <a:lstStyle/>
        <a:p>
          <a:endParaRPr lang="es-CO"/>
        </a:p>
      </dgm:t>
    </dgm:pt>
    <dgm:pt modelId="{1C72440F-CC7E-4EF8-AEC0-0A5C55E11D9C}" type="sibTrans" cxnId="{490C6531-5548-4F1C-8A37-3A0A492CA2A4}">
      <dgm:prSet/>
      <dgm:spPr/>
      <dgm:t>
        <a:bodyPr/>
        <a:lstStyle/>
        <a:p>
          <a:endParaRPr lang="es-CO"/>
        </a:p>
      </dgm:t>
    </dgm:pt>
    <dgm:pt modelId="{B8CB0FCB-72A6-43E9-8351-C0B6E766210A}">
      <dgm:prSet custT="1"/>
      <dgm:spPr/>
      <dgm:t>
        <a:bodyPr/>
        <a:lstStyle/>
        <a:p>
          <a:pPr algn="ctr">
            <a:buNone/>
          </a:pPr>
          <a:r>
            <a:rPr lang="es-ES" sz="1400" b="1" u="sng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Guías estandarizadas, aplicativo interactivo, visor que permita a las entidades territoriales implementar proyectos para reducir GEI.</a:t>
          </a:r>
        </a:p>
      </dgm:t>
    </dgm:pt>
    <dgm:pt modelId="{4464D493-C7E3-4A7D-AE7B-D461BA0DF8E5}" type="parTrans" cxnId="{B02AF2D1-F2F1-43AD-A02C-4F8FC8959D32}">
      <dgm:prSet/>
      <dgm:spPr/>
      <dgm:t>
        <a:bodyPr/>
        <a:lstStyle/>
        <a:p>
          <a:endParaRPr lang="es-CO"/>
        </a:p>
      </dgm:t>
    </dgm:pt>
    <dgm:pt modelId="{D08AD09F-1290-4BF7-BD8C-2CB2B16213EA}" type="sibTrans" cxnId="{B02AF2D1-F2F1-43AD-A02C-4F8FC8959D32}">
      <dgm:prSet/>
      <dgm:spPr/>
      <dgm:t>
        <a:bodyPr/>
        <a:lstStyle/>
        <a:p>
          <a:endParaRPr lang="es-CO"/>
        </a:p>
      </dgm:t>
    </dgm:pt>
    <dgm:pt modelId="{D243C349-0121-4810-96EC-7FF62831C79A}" type="pres">
      <dgm:prSet presAssocID="{55D99C13-F7F6-4478-A62F-468797C716A6}" presName="linearFlow" presStyleCnt="0">
        <dgm:presLayoutVars>
          <dgm:dir/>
          <dgm:animLvl val="lvl"/>
          <dgm:resizeHandles val="exact"/>
        </dgm:presLayoutVars>
      </dgm:prSet>
      <dgm:spPr/>
    </dgm:pt>
    <dgm:pt modelId="{A9063D63-BB6A-48FF-BCDA-5039D61A695A}" type="pres">
      <dgm:prSet presAssocID="{6969644F-10D2-45CE-BE48-1E41C8CB1DB3}" presName="composite" presStyleCnt="0"/>
      <dgm:spPr/>
    </dgm:pt>
    <dgm:pt modelId="{9A926DCD-6D15-4091-85F4-1B9B1C00D6BF}" type="pres">
      <dgm:prSet presAssocID="{6969644F-10D2-45CE-BE48-1E41C8CB1DB3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452F80E5-9A18-4893-950C-73DDA0955C6F}" type="pres">
      <dgm:prSet presAssocID="{6969644F-10D2-45CE-BE48-1E41C8CB1DB3}" presName="descendantText" presStyleLbl="alignAcc1" presStyleIdx="0" presStyleCnt="4">
        <dgm:presLayoutVars>
          <dgm:bulletEnabled val="1"/>
        </dgm:presLayoutVars>
      </dgm:prSet>
      <dgm:spPr/>
    </dgm:pt>
    <dgm:pt modelId="{3C5151FE-02B4-4CB6-95A6-2E4D42A96D01}" type="pres">
      <dgm:prSet presAssocID="{FCABDFF3-CF44-4BFB-A760-59B122DA9499}" presName="sp" presStyleCnt="0"/>
      <dgm:spPr/>
    </dgm:pt>
    <dgm:pt modelId="{06E571C5-DA52-4075-B32D-09999B9C8A7C}" type="pres">
      <dgm:prSet presAssocID="{69CBA411-743C-470E-9D9E-E4FFC9795474}" presName="composite" presStyleCnt="0"/>
      <dgm:spPr/>
    </dgm:pt>
    <dgm:pt modelId="{15BFDF26-77E4-440A-87C9-10ABED7DECE0}" type="pres">
      <dgm:prSet presAssocID="{69CBA411-743C-470E-9D9E-E4FFC9795474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B92FDEC8-F43D-485E-A011-85E1B87E3337}" type="pres">
      <dgm:prSet presAssocID="{69CBA411-743C-470E-9D9E-E4FFC9795474}" presName="descendantText" presStyleLbl="alignAcc1" presStyleIdx="1" presStyleCnt="4">
        <dgm:presLayoutVars>
          <dgm:bulletEnabled val="1"/>
        </dgm:presLayoutVars>
      </dgm:prSet>
      <dgm:spPr/>
    </dgm:pt>
    <dgm:pt modelId="{B2EA8554-2E1D-4277-88DA-531A1971F287}" type="pres">
      <dgm:prSet presAssocID="{B02EADBF-7F1F-4CD4-A77E-9BF1809ECAB6}" presName="sp" presStyleCnt="0"/>
      <dgm:spPr/>
    </dgm:pt>
    <dgm:pt modelId="{7590D2B3-B6D5-4A12-9C17-CB08ECB9AB01}" type="pres">
      <dgm:prSet presAssocID="{95CF4D82-7D04-40B2-B1F4-E36981468A1B}" presName="composite" presStyleCnt="0"/>
      <dgm:spPr/>
    </dgm:pt>
    <dgm:pt modelId="{3677F1FC-927A-41D2-9671-0235B2EE1067}" type="pres">
      <dgm:prSet presAssocID="{95CF4D82-7D04-40B2-B1F4-E36981468A1B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DEA76E48-A480-4C34-BDD0-50543DD42A16}" type="pres">
      <dgm:prSet presAssocID="{95CF4D82-7D04-40B2-B1F4-E36981468A1B}" presName="descendantText" presStyleLbl="alignAcc1" presStyleIdx="2" presStyleCnt="4">
        <dgm:presLayoutVars>
          <dgm:bulletEnabled val="1"/>
        </dgm:presLayoutVars>
      </dgm:prSet>
      <dgm:spPr/>
    </dgm:pt>
    <dgm:pt modelId="{3807AF9E-AE7A-44C1-9F49-21B678F8E8B5}" type="pres">
      <dgm:prSet presAssocID="{1C72440F-CC7E-4EF8-AEC0-0A5C55E11D9C}" presName="sp" presStyleCnt="0"/>
      <dgm:spPr/>
    </dgm:pt>
    <dgm:pt modelId="{AD973DE1-6C82-4F33-B53C-0C637AED6DFF}" type="pres">
      <dgm:prSet presAssocID="{46F4D3A1-17A5-4695-AEAC-DFC2C57A8F0E}" presName="composite" presStyleCnt="0"/>
      <dgm:spPr/>
    </dgm:pt>
    <dgm:pt modelId="{6FAB5946-A67D-41BD-AD01-D63F48B5BAE6}" type="pres">
      <dgm:prSet presAssocID="{46F4D3A1-17A5-4695-AEAC-DFC2C57A8F0E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E45DA301-2B93-43F8-8E2E-98A12DA1679E}" type="pres">
      <dgm:prSet presAssocID="{46F4D3A1-17A5-4695-AEAC-DFC2C57A8F0E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3BB49312-E11F-4A68-AE1E-B540E78E2E18}" type="presOf" srcId="{46F4D3A1-17A5-4695-AEAC-DFC2C57A8F0E}" destId="{6FAB5946-A67D-41BD-AD01-D63F48B5BAE6}" srcOrd="0" destOrd="0" presId="urn:microsoft.com/office/officeart/2005/8/layout/chevron2"/>
    <dgm:cxn modelId="{9F33CF2A-7219-4A18-B128-14941BB55A4A}" srcId="{55D99C13-F7F6-4478-A62F-468797C716A6}" destId="{46F4D3A1-17A5-4695-AEAC-DFC2C57A8F0E}" srcOrd="3" destOrd="0" parTransId="{19803731-F69D-41CE-A65B-E294EC6361F1}" sibTransId="{F0151639-8CE3-4861-A9DF-26CFECA0B78A}"/>
    <dgm:cxn modelId="{490C6531-5548-4F1C-8A37-3A0A492CA2A4}" srcId="{55D99C13-F7F6-4478-A62F-468797C716A6}" destId="{95CF4D82-7D04-40B2-B1F4-E36981468A1B}" srcOrd="2" destOrd="0" parTransId="{F858B1CA-061D-435D-AC91-FD37F382D3EB}" sibTransId="{1C72440F-CC7E-4EF8-AEC0-0A5C55E11D9C}"/>
    <dgm:cxn modelId="{E304C63A-4EFF-4B43-9D4B-32D5F333D2F8}" srcId="{46F4D3A1-17A5-4695-AEAC-DFC2C57A8F0E}" destId="{0E344219-5C2B-4809-8584-A11AA1DD9E79}" srcOrd="0" destOrd="0" parTransId="{108AC1BD-17A3-46D7-9FE7-308C48E95EAC}" sibTransId="{5026F5B6-6B9A-45D5-B50F-2871B6E9C0B2}"/>
    <dgm:cxn modelId="{2F43DF5E-4FC9-4864-B4A8-7727DE527F93}" type="presOf" srcId="{95CF4D82-7D04-40B2-B1F4-E36981468A1B}" destId="{3677F1FC-927A-41D2-9671-0235B2EE1067}" srcOrd="0" destOrd="0" presId="urn:microsoft.com/office/officeart/2005/8/layout/chevron2"/>
    <dgm:cxn modelId="{CBE97D64-886B-4F86-9324-236A020CAF74}" srcId="{95CF4D82-7D04-40B2-B1F4-E36981468A1B}" destId="{D6E384C7-597B-4426-B839-623EF879CE97}" srcOrd="0" destOrd="0" parTransId="{29020B9C-93CB-4685-94CB-38C252BE609E}" sibTransId="{6A59D3FD-FE3D-4797-BB8D-1DFBBBC51C18}"/>
    <dgm:cxn modelId="{8A76A469-01B9-4D51-8ACB-632063156C8B}" type="presOf" srcId="{69CBA411-743C-470E-9D9E-E4FFC9795474}" destId="{15BFDF26-77E4-440A-87C9-10ABED7DECE0}" srcOrd="0" destOrd="0" presId="urn:microsoft.com/office/officeart/2005/8/layout/chevron2"/>
    <dgm:cxn modelId="{E172DF4A-B394-4290-9D95-E9990439CBF1}" type="presOf" srcId="{55D99C13-F7F6-4478-A62F-468797C716A6}" destId="{D243C349-0121-4810-96EC-7FF62831C79A}" srcOrd="0" destOrd="0" presId="urn:microsoft.com/office/officeart/2005/8/layout/chevron2"/>
    <dgm:cxn modelId="{811CD47D-4CB2-4694-A3DD-893E3D569CE1}" srcId="{55D99C13-F7F6-4478-A62F-468797C716A6}" destId="{6969644F-10D2-45CE-BE48-1E41C8CB1DB3}" srcOrd="0" destOrd="0" parTransId="{2FD287E4-D5D4-43CB-A99B-0F4DF33AF0AD}" sibTransId="{FCABDFF3-CF44-4BFB-A760-59B122DA9499}"/>
    <dgm:cxn modelId="{9DB95A82-0C30-4104-96CB-554578844491}" type="presOf" srcId="{0658F660-5850-49CD-AC89-D0FC6A097F52}" destId="{452F80E5-9A18-4893-950C-73DDA0955C6F}" srcOrd="0" destOrd="0" presId="urn:microsoft.com/office/officeart/2005/8/layout/chevron2"/>
    <dgm:cxn modelId="{F4256094-7827-419E-BC8D-CB73AFA94076}" type="presOf" srcId="{B8CB0FCB-72A6-43E9-8351-C0B6E766210A}" destId="{E45DA301-2B93-43F8-8E2E-98A12DA1679E}" srcOrd="0" destOrd="1" presId="urn:microsoft.com/office/officeart/2005/8/layout/chevron2"/>
    <dgm:cxn modelId="{A0C5B8C1-203C-4975-9D1E-001E0ABDCBF8}" type="presOf" srcId="{6969644F-10D2-45CE-BE48-1E41C8CB1DB3}" destId="{9A926DCD-6D15-4091-85F4-1B9B1C00D6BF}" srcOrd="0" destOrd="0" presId="urn:microsoft.com/office/officeart/2005/8/layout/chevron2"/>
    <dgm:cxn modelId="{1EF673CC-7098-4A01-BE8A-774C90F580EE}" type="presOf" srcId="{0E344219-5C2B-4809-8584-A11AA1DD9E79}" destId="{E45DA301-2B93-43F8-8E2E-98A12DA1679E}" srcOrd="0" destOrd="0" presId="urn:microsoft.com/office/officeart/2005/8/layout/chevron2"/>
    <dgm:cxn modelId="{B02AF2D1-F2F1-43AD-A02C-4F8FC8959D32}" srcId="{46F4D3A1-17A5-4695-AEAC-DFC2C57A8F0E}" destId="{B8CB0FCB-72A6-43E9-8351-C0B6E766210A}" srcOrd="1" destOrd="0" parTransId="{4464D493-C7E3-4A7D-AE7B-D461BA0DF8E5}" sibTransId="{D08AD09F-1290-4BF7-BD8C-2CB2B16213EA}"/>
    <dgm:cxn modelId="{5B2111DD-1B7B-4DBF-885B-74310BCDAAE9}" srcId="{6969644F-10D2-45CE-BE48-1E41C8CB1DB3}" destId="{0658F660-5850-49CD-AC89-D0FC6A097F52}" srcOrd="0" destOrd="0" parTransId="{B30A461E-5A57-41E7-9EBF-89B6FF08A5A5}" sibTransId="{5C557EB9-AFAA-4724-B90C-9AD8EC2246FD}"/>
    <dgm:cxn modelId="{E1ED99DF-F2B2-41FD-869D-38E76374928D}" type="presOf" srcId="{18ABFD48-C075-48DC-BBE6-B2C229C50A0E}" destId="{B92FDEC8-F43D-485E-A011-85E1B87E3337}" srcOrd="0" destOrd="0" presId="urn:microsoft.com/office/officeart/2005/8/layout/chevron2"/>
    <dgm:cxn modelId="{47C5F8E0-9A59-4327-AEC5-0052D17D57E6}" srcId="{55D99C13-F7F6-4478-A62F-468797C716A6}" destId="{69CBA411-743C-470E-9D9E-E4FFC9795474}" srcOrd="1" destOrd="0" parTransId="{E1CFC00B-FAF1-43F4-AC2C-ACC32528B27A}" sibTransId="{B02EADBF-7F1F-4CD4-A77E-9BF1809ECAB6}"/>
    <dgm:cxn modelId="{978789EA-DB1D-4BC2-B386-6229733F844C}" srcId="{69CBA411-743C-470E-9D9E-E4FFC9795474}" destId="{18ABFD48-C075-48DC-BBE6-B2C229C50A0E}" srcOrd="0" destOrd="0" parTransId="{04797FB5-4820-4C67-B522-58B9E6615BAC}" sibTransId="{D1504AE1-8C8B-40C9-A1B2-449B2DBB1F6F}"/>
    <dgm:cxn modelId="{D88328F5-6A23-4883-9767-EF3D0A28C0F0}" type="presOf" srcId="{D6E384C7-597B-4426-B839-623EF879CE97}" destId="{DEA76E48-A480-4C34-BDD0-50543DD42A16}" srcOrd="0" destOrd="0" presId="urn:microsoft.com/office/officeart/2005/8/layout/chevron2"/>
    <dgm:cxn modelId="{7C65417B-8A8A-439E-9A70-3304F6B23AE3}" type="presParOf" srcId="{D243C349-0121-4810-96EC-7FF62831C79A}" destId="{A9063D63-BB6A-48FF-BCDA-5039D61A695A}" srcOrd="0" destOrd="0" presId="urn:microsoft.com/office/officeart/2005/8/layout/chevron2"/>
    <dgm:cxn modelId="{9C699452-4733-469F-B48F-1562170F21B3}" type="presParOf" srcId="{A9063D63-BB6A-48FF-BCDA-5039D61A695A}" destId="{9A926DCD-6D15-4091-85F4-1B9B1C00D6BF}" srcOrd="0" destOrd="0" presId="urn:microsoft.com/office/officeart/2005/8/layout/chevron2"/>
    <dgm:cxn modelId="{A68158FC-CE00-409C-B6F4-4793EE54B95B}" type="presParOf" srcId="{A9063D63-BB6A-48FF-BCDA-5039D61A695A}" destId="{452F80E5-9A18-4893-950C-73DDA0955C6F}" srcOrd="1" destOrd="0" presId="urn:microsoft.com/office/officeart/2005/8/layout/chevron2"/>
    <dgm:cxn modelId="{91A3F827-A84F-4698-A89F-B1E60B1593DA}" type="presParOf" srcId="{D243C349-0121-4810-96EC-7FF62831C79A}" destId="{3C5151FE-02B4-4CB6-95A6-2E4D42A96D01}" srcOrd="1" destOrd="0" presId="urn:microsoft.com/office/officeart/2005/8/layout/chevron2"/>
    <dgm:cxn modelId="{5C7A780F-795E-4736-96B3-3E84B4D19DF2}" type="presParOf" srcId="{D243C349-0121-4810-96EC-7FF62831C79A}" destId="{06E571C5-DA52-4075-B32D-09999B9C8A7C}" srcOrd="2" destOrd="0" presId="urn:microsoft.com/office/officeart/2005/8/layout/chevron2"/>
    <dgm:cxn modelId="{D753AD3C-7864-4BDD-8AF3-3BABE8233E60}" type="presParOf" srcId="{06E571C5-DA52-4075-B32D-09999B9C8A7C}" destId="{15BFDF26-77E4-440A-87C9-10ABED7DECE0}" srcOrd="0" destOrd="0" presId="urn:microsoft.com/office/officeart/2005/8/layout/chevron2"/>
    <dgm:cxn modelId="{CF93114D-D5E0-4D4A-B94C-CF62C0876B72}" type="presParOf" srcId="{06E571C5-DA52-4075-B32D-09999B9C8A7C}" destId="{B92FDEC8-F43D-485E-A011-85E1B87E3337}" srcOrd="1" destOrd="0" presId="urn:microsoft.com/office/officeart/2005/8/layout/chevron2"/>
    <dgm:cxn modelId="{F7B024AD-7E10-4BC3-A6C4-86EDD9FDA0CD}" type="presParOf" srcId="{D243C349-0121-4810-96EC-7FF62831C79A}" destId="{B2EA8554-2E1D-4277-88DA-531A1971F287}" srcOrd="3" destOrd="0" presId="urn:microsoft.com/office/officeart/2005/8/layout/chevron2"/>
    <dgm:cxn modelId="{823B9698-513D-4230-8EAB-8FAB6870033A}" type="presParOf" srcId="{D243C349-0121-4810-96EC-7FF62831C79A}" destId="{7590D2B3-B6D5-4A12-9C17-CB08ECB9AB01}" srcOrd="4" destOrd="0" presId="urn:microsoft.com/office/officeart/2005/8/layout/chevron2"/>
    <dgm:cxn modelId="{8DC6B697-D2E2-4B76-8027-7601D9C330DA}" type="presParOf" srcId="{7590D2B3-B6D5-4A12-9C17-CB08ECB9AB01}" destId="{3677F1FC-927A-41D2-9671-0235B2EE1067}" srcOrd="0" destOrd="0" presId="urn:microsoft.com/office/officeart/2005/8/layout/chevron2"/>
    <dgm:cxn modelId="{E852C527-7480-4668-83CC-5464AF600783}" type="presParOf" srcId="{7590D2B3-B6D5-4A12-9C17-CB08ECB9AB01}" destId="{DEA76E48-A480-4C34-BDD0-50543DD42A16}" srcOrd="1" destOrd="0" presId="urn:microsoft.com/office/officeart/2005/8/layout/chevron2"/>
    <dgm:cxn modelId="{DF06A419-C655-4BB9-9BC3-D10190BC4B3F}" type="presParOf" srcId="{D243C349-0121-4810-96EC-7FF62831C79A}" destId="{3807AF9E-AE7A-44C1-9F49-21B678F8E8B5}" srcOrd="5" destOrd="0" presId="urn:microsoft.com/office/officeart/2005/8/layout/chevron2"/>
    <dgm:cxn modelId="{CDEC28B4-5D52-44DE-BDA0-8CBFE6ABB6C4}" type="presParOf" srcId="{D243C349-0121-4810-96EC-7FF62831C79A}" destId="{AD973DE1-6C82-4F33-B53C-0C637AED6DFF}" srcOrd="6" destOrd="0" presId="urn:microsoft.com/office/officeart/2005/8/layout/chevron2"/>
    <dgm:cxn modelId="{2D5A0BBF-1FC5-46F7-A189-BE9664BB9CF8}" type="presParOf" srcId="{AD973DE1-6C82-4F33-B53C-0C637AED6DFF}" destId="{6FAB5946-A67D-41BD-AD01-D63F48B5BAE6}" srcOrd="0" destOrd="0" presId="urn:microsoft.com/office/officeart/2005/8/layout/chevron2"/>
    <dgm:cxn modelId="{954F229B-2BD5-4151-B94A-40A34E811BF4}" type="presParOf" srcId="{AD973DE1-6C82-4F33-B53C-0C637AED6DFF}" destId="{E45DA301-2B93-43F8-8E2E-98A12DA1679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A26D79-0C4E-465E-BB36-896378E6580A}">
      <dsp:nvSpPr>
        <dsp:cNvPr id="0" name=""/>
        <dsp:cNvSpPr/>
      </dsp:nvSpPr>
      <dsp:spPr>
        <a:xfrm>
          <a:off x="2842" y="3494576"/>
          <a:ext cx="2529615" cy="1011846"/>
        </a:xfrm>
        <a:prstGeom prst="chevron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Ausencia de una herramienta integral </a:t>
          </a:r>
          <a:endParaRPr lang="es-CO" sz="14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508765" y="3494576"/>
        <a:ext cx="1517769" cy="1011846"/>
      </dsp:txXfrm>
    </dsp:sp>
    <dsp:sp modelId="{64371C3E-BD00-4922-A3C8-59761169A2F8}">
      <dsp:nvSpPr>
        <dsp:cNvPr id="0" name=""/>
        <dsp:cNvSpPr/>
      </dsp:nvSpPr>
      <dsp:spPr>
        <a:xfrm>
          <a:off x="2279495" y="3494576"/>
          <a:ext cx="2529615" cy="1011846"/>
        </a:xfrm>
        <a:prstGeom prst="chevron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50" kern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Con evaluación de </a:t>
          </a:r>
          <a:r>
            <a:rPr lang="es-CO" sz="1000" kern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o</a:t>
          </a:r>
          <a:r>
            <a:rPr lang="es-CO" sz="1000" kern="1200" noProof="0" dirty="0" err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ferta</a:t>
          </a:r>
          <a:r>
            <a:rPr lang="es-CO" sz="1050" kern="1200" noProof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energética, potencial ambiental, demanda social, gobernanza y riesgos de origen natural</a:t>
          </a:r>
          <a:endParaRPr lang="es-CO" sz="105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785418" y="3494576"/>
        <a:ext cx="1517769" cy="1011846"/>
      </dsp:txXfrm>
    </dsp:sp>
    <dsp:sp modelId="{9E538FCE-0750-4624-80A4-520CD6D34ECF}">
      <dsp:nvSpPr>
        <dsp:cNvPr id="0" name=""/>
        <dsp:cNvSpPr/>
      </dsp:nvSpPr>
      <dsp:spPr>
        <a:xfrm>
          <a:off x="4556149" y="3494576"/>
          <a:ext cx="2529615" cy="1011846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En pro de la implementación de tecnologías y selección de territorios en la jurisdicción CAR</a:t>
          </a:r>
          <a:endParaRPr lang="es-CO" sz="11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5062072" y="3494576"/>
        <a:ext cx="1517769" cy="1011846"/>
      </dsp:txXfrm>
    </dsp:sp>
    <dsp:sp modelId="{E38FABE1-5055-4D04-8785-239874F1BCBE}">
      <dsp:nvSpPr>
        <dsp:cNvPr id="0" name=""/>
        <dsp:cNvSpPr/>
      </dsp:nvSpPr>
      <dsp:spPr>
        <a:xfrm>
          <a:off x="6832803" y="3494576"/>
          <a:ext cx="2529615" cy="1011846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Para contribuir a los tomadores de decisiones a la estructuración e implementación de proyectos </a:t>
          </a:r>
          <a:endParaRPr lang="es-CO" sz="11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338726" y="3494576"/>
        <a:ext cx="1517769" cy="1011846"/>
      </dsp:txXfrm>
    </dsp:sp>
    <dsp:sp modelId="{73EF6973-E7C1-4D47-897F-5E9EA1FFD98D}">
      <dsp:nvSpPr>
        <dsp:cNvPr id="0" name=""/>
        <dsp:cNvSpPr/>
      </dsp:nvSpPr>
      <dsp:spPr>
        <a:xfrm>
          <a:off x="9109456" y="3494576"/>
          <a:ext cx="2529615" cy="1011846"/>
        </a:xfrm>
        <a:prstGeom prst="chevron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Enfocados en la mitigación de GEI y adaptación al cambio climático</a:t>
          </a:r>
        </a:p>
      </dsp:txBody>
      <dsp:txXfrm>
        <a:off x="9615379" y="3494576"/>
        <a:ext cx="1517769" cy="10118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BCC5F2-5EA4-472D-AF74-CCFAB8CB4EC1}">
      <dsp:nvSpPr>
        <dsp:cNvPr id="0" name=""/>
        <dsp:cNvSpPr/>
      </dsp:nvSpPr>
      <dsp:spPr>
        <a:xfrm>
          <a:off x="668654" y="0"/>
          <a:ext cx="7578090" cy="3742267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8CC510-6F70-411F-A52A-897E8CF5C0B5}">
      <dsp:nvSpPr>
        <dsp:cNvPr id="0" name=""/>
        <dsp:cNvSpPr/>
      </dsp:nvSpPr>
      <dsp:spPr>
        <a:xfrm>
          <a:off x="2611" y="1122680"/>
          <a:ext cx="1572384" cy="149690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Recopilación de información</a:t>
          </a:r>
        </a:p>
      </dsp:txBody>
      <dsp:txXfrm>
        <a:off x="75684" y="1195753"/>
        <a:ext cx="1426238" cy="1350760"/>
      </dsp:txXfrm>
    </dsp:sp>
    <dsp:sp modelId="{F7D3B03E-8BED-49EF-9DFC-75DFE431FF1C}">
      <dsp:nvSpPr>
        <dsp:cNvPr id="0" name=""/>
        <dsp:cNvSpPr/>
      </dsp:nvSpPr>
      <dsp:spPr>
        <a:xfrm>
          <a:off x="1837059" y="1122680"/>
          <a:ext cx="1572384" cy="1496906"/>
        </a:xfrm>
        <a:prstGeom prst="roundRect">
          <a:avLst/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latin typeface="Verdana" panose="020B0604030504040204" pitchFamily="34" charset="0"/>
              <a:ea typeface="Verdana" panose="020B0604030504040204" pitchFamily="34" charset="0"/>
            </a:rPr>
            <a:t>Levantamiento de datos territoriales</a:t>
          </a:r>
        </a:p>
      </dsp:txBody>
      <dsp:txXfrm>
        <a:off x="1910132" y="1195753"/>
        <a:ext cx="1426238" cy="1350760"/>
      </dsp:txXfrm>
    </dsp:sp>
    <dsp:sp modelId="{EF208C4C-BC10-4E53-B69A-D1ECD0AC0F23}">
      <dsp:nvSpPr>
        <dsp:cNvPr id="0" name=""/>
        <dsp:cNvSpPr/>
      </dsp:nvSpPr>
      <dsp:spPr>
        <a:xfrm>
          <a:off x="3671507" y="1122680"/>
          <a:ext cx="1572384" cy="1496906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latin typeface="Verdana" panose="020B0604030504040204" pitchFamily="34" charset="0"/>
              <a:ea typeface="Verdana" panose="020B0604030504040204" pitchFamily="34" charset="0"/>
            </a:rPr>
            <a:t>Normalización y categorización de variables</a:t>
          </a:r>
        </a:p>
      </dsp:txBody>
      <dsp:txXfrm>
        <a:off x="3744580" y="1195753"/>
        <a:ext cx="1426238" cy="1350760"/>
      </dsp:txXfrm>
    </dsp:sp>
    <dsp:sp modelId="{693B5B53-206A-41C1-AFD3-C61995D61421}">
      <dsp:nvSpPr>
        <dsp:cNvPr id="0" name=""/>
        <dsp:cNvSpPr/>
      </dsp:nvSpPr>
      <dsp:spPr>
        <a:xfrm>
          <a:off x="5505956" y="1122680"/>
          <a:ext cx="1572384" cy="1496906"/>
        </a:xfrm>
        <a:prstGeom prst="roundRect">
          <a:avLst/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Generación de cartografía</a:t>
          </a:r>
        </a:p>
      </dsp:txBody>
      <dsp:txXfrm>
        <a:off x="5579029" y="1195753"/>
        <a:ext cx="1426238" cy="1350760"/>
      </dsp:txXfrm>
    </dsp:sp>
    <dsp:sp modelId="{0B474B50-4994-4467-89AD-69FD8F65FB2A}">
      <dsp:nvSpPr>
        <dsp:cNvPr id="0" name=""/>
        <dsp:cNvSpPr/>
      </dsp:nvSpPr>
      <dsp:spPr>
        <a:xfrm>
          <a:off x="7340404" y="1122680"/>
          <a:ext cx="1572384" cy="1496906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Índice de línea base territorial</a:t>
          </a:r>
        </a:p>
      </dsp:txBody>
      <dsp:txXfrm>
        <a:off x="7413477" y="1195753"/>
        <a:ext cx="1426238" cy="13507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B484D3-B97D-4068-A76D-DA327CE16F09}">
      <dsp:nvSpPr>
        <dsp:cNvPr id="0" name=""/>
        <dsp:cNvSpPr/>
      </dsp:nvSpPr>
      <dsp:spPr>
        <a:xfrm>
          <a:off x="33" y="3014"/>
          <a:ext cx="3252464" cy="6624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Actividad 1</a:t>
          </a:r>
        </a:p>
      </dsp:txBody>
      <dsp:txXfrm>
        <a:off x="33" y="3014"/>
        <a:ext cx="3252464" cy="662400"/>
      </dsp:txXfrm>
    </dsp:sp>
    <dsp:sp modelId="{5B0B3C8E-C2CA-41E6-A4F7-5836A9B8665B}">
      <dsp:nvSpPr>
        <dsp:cNvPr id="0" name=""/>
        <dsp:cNvSpPr/>
      </dsp:nvSpPr>
      <dsp:spPr>
        <a:xfrm>
          <a:off x="33" y="665415"/>
          <a:ext cx="3252464" cy="138896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latin typeface="Verdana" panose="020B0604030504040204" pitchFamily="34" charset="0"/>
              <a:ea typeface="Verdana" panose="020B0604030504040204" pitchFamily="34" charset="0"/>
            </a:rPr>
            <a:t>Identificación y evaluación de tecnologías aplicables mediante matriz multicriterio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latin typeface="Verdana" panose="020B0604030504040204" pitchFamily="34" charset="0"/>
              <a:ea typeface="Verdana" panose="020B0604030504040204" pitchFamily="34" charset="0"/>
            </a:rPr>
            <a:t>Potencial solar, eólico, hídrico, biomasa, eficiencia energética y gestión sostenible de residuos. ​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3" y="665415"/>
        <a:ext cx="3252464" cy="1388969"/>
      </dsp:txXfrm>
    </dsp:sp>
    <dsp:sp modelId="{CD1B08BC-EE34-4CAC-9652-299885EAEC14}">
      <dsp:nvSpPr>
        <dsp:cNvPr id="0" name=""/>
        <dsp:cNvSpPr/>
      </dsp:nvSpPr>
      <dsp:spPr>
        <a:xfrm>
          <a:off x="3707843" y="3014"/>
          <a:ext cx="3252464" cy="662400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Actividad 2</a:t>
          </a:r>
        </a:p>
      </dsp:txBody>
      <dsp:txXfrm>
        <a:off x="3707843" y="3014"/>
        <a:ext cx="3252464" cy="662400"/>
      </dsp:txXfrm>
    </dsp:sp>
    <dsp:sp modelId="{011E9B3F-0281-4842-BA39-55C2245643CB}">
      <dsp:nvSpPr>
        <dsp:cNvPr id="0" name=""/>
        <dsp:cNvSpPr/>
      </dsp:nvSpPr>
      <dsp:spPr>
        <a:xfrm>
          <a:off x="3707843" y="665415"/>
          <a:ext cx="3252464" cy="1388969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latin typeface="Verdana" panose="020B0604030504040204" pitchFamily="34" charset="0"/>
              <a:ea typeface="Verdana" panose="020B0604030504040204" pitchFamily="34" charset="0"/>
            </a:rPr>
            <a:t>Elaboración del índice de Prospectiva Tecnológica Ambiental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707843" y="665415"/>
        <a:ext cx="3252464" cy="13889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B484D3-B97D-4068-A76D-DA327CE16F09}">
      <dsp:nvSpPr>
        <dsp:cNvPr id="0" name=""/>
        <dsp:cNvSpPr/>
      </dsp:nvSpPr>
      <dsp:spPr>
        <a:xfrm>
          <a:off x="2630" y="35610"/>
          <a:ext cx="2564397" cy="6048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Actividad 1</a:t>
          </a:r>
        </a:p>
      </dsp:txBody>
      <dsp:txXfrm>
        <a:off x="2630" y="35610"/>
        <a:ext cx="2564397" cy="604800"/>
      </dsp:txXfrm>
    </dsp:sp>
    <dsp:sp modelId="{5B0B3C8E-C2CA-41E6-A4F7-5836A9B8665B}">
      <dsp:nvSpPr>
        <dsp:cNvPr id="0" name=""/>
        <dsp:cNvSpPr/>
      </dsp:nvSpPr>
      <dsp:spPr>
        <a:xfrm>
          <a:off x="2630" y="640410"/>
          <a:ext cx="2564397" cy="92232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Algebra de mapas</a:t>
          </a:r>
        </a:p>
      </dsp:txBody>
      <dsp:txXfrm>
        <a:off x="2630" y="640410"/>
        <a:ext cx="2564397" cy="922320"/>
      </dsp:txXfrm>
    </dsp:sp>
    <dsp:sp modelId="{CD1B08BC-EE34-4CAC-9652-299885EAEC14}">
      <dsp:nvSpPr>
        <dsp:cNvPr id="0" name=""/>
        <dsp:cNvSpPr/>
      </dsp:nvSpPr>
      <dsp:spPr>
        <a:xfrm>
          <a:off x="2926043" y="35610"/>
          <a:ext cx="2564397" cy="604800"/>
        </a:xfrm>
        <a:prstGeom prst="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Actividad 2</a:t>
          </a:r>
        </a:p>
      </dsp:txBody>
      <dsp:txXfrm>
        <a:off x="2926043" y="35610"/>
        <a:ext cx="2564397" cy="604800"/>
      </dsp:txXfrm>
    </dsp:sp>
    <dsp:sp modelId="{011E9B3F-0281-4842-BA39-55C2245643CB}">
      <dsp:nvSpPr>
        <dsp:cNvPr id="0" name=""/>
        <dsp:cNvSpPr/>
      </dsp:nvSpPr>
      <dsp:spPr>
        <a:xfrm>
          <a:off x="2926043" y="640410"/>
          <a:ext cx="2564397" cy="922320"/>
        </a:xfrm>
        <a:prstGeom prst="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latin typeface="Verdana" panose="020B0604030504040204" pitchFamily="34" charset="0"/>
              <a:ea typeface="Verdana" panose="020B0604030504040204" pitchFamily="34" charset="0"/>
            </a:rPr>
            <a:t>Panel de expertos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926043" y="640410"/>
        <a:ext cx="2564397" cy="922320"/>
      </dsp:txXfrm>
    </dsp:sp>
    <dsp:sp modelId="{D3C515E2-BE98-4AA1-B973-6C847454841D}">
      <dsp:nvSpPr>
        <dsp:cNvPr id="0" name=""/>
        <dsp:cNvSpPr/>
      </dsp:nvSpPr>
      <dsp:spPr>
        <a:xfrm>
          <a:off x="5849457" y="35610"/>
          <a:ext cx="2564397" cy="604800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Actividad 3</a:t>
          </a:r>
        </a:p>
      </dsp:txBody>
      <dsp:txXfrm>
        <a:off x="5849457" y="35610"/>
        <a:ext cx="2564397" cy="604800"/>
      </dsp:txXfrm>
    </dsp:sp>
    <dsp:sp modelId="{E9AE296F-3A9A-41DA-A435-CA140EA398B5}">
      <dsp:nvSpPr>
        <dsp:cNvPr id="0" name=""/>
        <dsp:cNvSpPr/>
      </dsp:nvSpPr>
      <dsp:spPr>
        <a:xfrm>
          <a:off x="5849457" y="640410"/>
          <a:ext cx="2564397" cy="922320"/>
        </a:xfrm>
        <a:prstGeom prst="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kern="1200" dirty="0">
              <a:latin typeface="Verdana" panose="020B0604030504040204" pitchFamily="34" charset="0"/>
              <a:ea typeface="Verdana" panose="020B0604030504040204" pitchFamily="34" charset="0"/>
            </a:rPr>
            <a:t>Desarrollo del índice de aptitud tecnológica 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5849457" y="640410"/>
        <a:ext cx="2564397" cy="9223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1107A9-A6BD-420C-8585-2A8B088D4E87}">
      <dsp:nvSpPr>
        <dsp:cNvPr id="0" name=""/>
        <dsp:cNvSpPr/>
      </dsp:nvSpPr>
      <dsp:spPr>
        <a:xfrm>
          <a:off x="0" y="328499"/>
          <a:ext cx="79248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683503-80F7-4D36-9329-EFC6005B17E6}">
      <dsp:nvSpPr>
        <dsp:cNvPr id="0" name=""/>
        <dsp:cNvSpPr/>
      </dsp:nvSpPr>
      <dsp:spPr>
        <a:xfrm>
          <a:off x="396240" y="18539"/>
          <a:ext cx="5547360" cy="619920"/>
        </a:xfrm>
        <a:prstGeom prst="round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677" tIns="0" rIns="209677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Guías estandarizadas</a:t>
          </a:r>
        </a:p>
      </dsp:txBody>
      <dsp:txXfrm>
        <a:off x="426502" y="48801"/>
        <a:ext cx="5486836" cy="559396"/>
      </dsp:txXfrm>
    </dsp:sp>
    <dsp:sp modelId="{DEC45ED6-CF26-4FDF-939D-B72F4C5C07BB}">
      <dsp:nvSpPr>
        <dsp:cNvPr id="0" name=""/>
        <dsp:cNvSpPr/>
      </dsp:nvSpPr>
      <dsp:spPr>
        <a:xfrm>
          <a:off x="0" y="1281060"/>
          <a:ext cx="79248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20011C-DB6A-43E2-ACC5-2FFCA3CE785C}">
      <dsp:nvSpPr>
        <dsp:cNvPr id="0" name=""/>
        <dsp:cNvSpPr/>
      </dsp:nvSpPr>
      <dsp:spPr>
        <a:xfrm>
          <a:off x="396240" y="971099"/>
          <a:ext cx="5547360" cy="619920"/>
        </a:xfrm>
        <a:prstGeom prst="roundRect">
          <a:avLst/>
        </a:prstGeom>
        <a:solidFill>
          <a:schemeClr val="accent5">
            <a:shade val="80000"/>
            <a:hueOff val="205221"/>
            <a:satOff val="-2238"/>
            <a:lumOff val="255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677" tIns="0" rIns="209677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Verdana" panose="020B0604030504040204" pitchFamily="34" charset="0"/>
              <a:ea typeface="Verdana" panose="020B0604030504040204" pitchFamily="34" charset="0"/>
            </a:rPr>
            <a:t>Herramienta para la visualización del índice de LBTA, índice de PTA e índice de AT</a:t>
          </a: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26502" y="1001361"/>
        <a:ext cx="5486836" cy="5593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99AA77-4975-47F6-911E-3CBB06E8AFD1}">
      <dsp:nvSpPr>
        <dsp:cNvPr id="0" name=""/>
        <dsp:cNvSpPr/>
      </dsp:nvSpPr>
      <dsp:spPr>
        <a:xfrm>
          <a:off x="512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0" kern="1200" dirty="0">
              <a:latin typeface="Verdana" panose="020B0604030504040204" pitchFamily="34" charset="0"/>
              <a:ea typeface="Verdana" panose="020B0604030504040204" pitchFamily="34" charset="0"/>
            </a:rPr>
            <a:t>Recopilación de información </a:t>
          </a:r>
          <a:endParaRPr lang="es-CO" sz="1500" b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8743" y="2004092"/>
        <a:ext cx="1501297" cy="1402014"/>
      </dsp:txXfrm>
    </dsp:sp>
    <dsp:sp modelId="{2DA04A70-98CD-43E1-A13B-B44550876AE8}">
      <dsp:nvSpPr>
        <dsp:cNvPr id="0" name=""/>
        <dsp:cNvSpPr/>
      </dsp:nvSpPr>
      <dsp:spPr>
        <a:xfrm>
          <a:off x="1752513" y="2508121"/>
          <a:ext cx="336769" cy="393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752513" y="2586912"/>
        <a:ext cx="235738" cy="236374"/>
      </dsp:txXfrm>
    </dsp:sp>
    <dsp:sp modelId="{61641D95-CDDF-4121-8BFE-3D1AABCB7C1B}">
      <dsp:nvSpPr>
        <dsp:cNvPr id="0" name=""/>
        <dsp:cNvSpPr/>
      </dsp:nvSpPr>
      <dsp:spPr>
        <a:xfrm>
          <a:off x="222907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>
              <a:latin typeface="Verdana" panose="020B0604030504040204" pitchFamily="34" charset="0"/>
              <a:ea typeface="Verdana" panose="020B0604030504040204" pitchFamily="34" charset="0"/>
            </a:rPr>
            <a:t>Construcción de la Línea Base Territorial Ambiental (LBTA)</a:t>
          </a:r>
          <a:endParaRPr lang="es-CO" sz="15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272693" y="2004092"/>
        <a:ext cx="1501297" cy="1402014"/>
      </dsp:txXfrm>
    </dsp:sp>
    <dsp:sp modelId="{3201173E-733F-443E-8240-9791D5EB49D8}">
      <dsp:nvSpPr>
        <dsp:cNvPr id="0" name=""/>
        <dsp:cNvSpPr/>
      </dsp:nvSpPr>
      <dsp:spPr>
        <a:xfrm>
          <a:off x="3976463" y="2508121"/>
          <a:ext cx="336769" cy="393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976463" y="2586912"/>
        <a:ext cx="235738" cy="236374"/>
      </dsp:txXfrm>
    </dsp:sp>
    <dsp:sp modelId="{F38F38C4-1FA9-4984-BEDC-647A238CE13F}">
      <dsp:nvSpPr>
        <dsp:cNvPr id="0" name=""/>
        <dsp:cNvSpPr/>
      </dsp:nvSpPr>
      <dsp:spPr>
        <a:xfrm>
          <a:off x="445302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b="0" kern="1200" dirty="0">
              <a:latin typeface="Verdana" panose="020B0604030504040204" pitchFamily="34" charset="0"/>
              <a:ea typeface="Verdana" panose="020B0604030504040204" pitchFamily="34" charset="0"/>
            </a:rPr>
            <a:t>Prospectiva Tecnológica Ambiental (PTA) </a:t>
          </a:r>
        </a:p>
      </dsp:txBody>
      <dsp:txXfrm>
        <a:off x="4496643" y="2004092"/>
        <a:ext cx="1501297" cy="1402014"/>
      </dsp:txXfrm>
    </dsp:sp>
    <dsp:sp modelId="{F87868D0-E62C-416C-A883-4E09A933A390}">
      <dsp:nvSpPr>
        <dsp:cNvPr id="0" name=""/>
        <dsp:cNvSpPr/>
      </dsp:nvSpPr>
      <dsp:spPr>
        <a:xfrm>
          <a:off x="6200413" y="2508121"/>
          <a:ext cx="336769" cy="393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200413" y="2586912"/>
        <a:ext cx="235738" cy="236374"/>
      </dsp:txXfrm>
    </dsp:sp>
    <dsp:sp modelId="{527291C0-222C-444E-B569-5349C4D7174E}">
      <dsp:nvSpPr>
        <dsp:cNvPr id="0" name=""/>
        <dsp:cNvSpPr/>
      </dsp:nvSpPr>
      <dsp:spPr>
        <a:xfrm>
          <a:off x="667697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kern="1200" dirty="0">
              <a:latin typeface="Verdana" panose="020B0604030504040204" pitchFamily="34" charset="0"/>
              <a:ea typeface="Verdana" panose="020B0604030504040204" pitchFamily="34" charset="0"/>
            </a:rPr>
            <a:t>Integración y priorización</a:t>
          </a:r>
        </a:p>
      </dsp:txBody>
      <dsp:txXfrm>
        <a:off x="6720593" y="2004092"/>
        <a:ext cx="1501297" cy="1402014"/>
      </dsp:txXfrm>
    </dsp:sp>
    <dsp:sp modelId="{C42CCBC4-493D-4A2D-BD0E-115CFDB8BC1A}">
      <dsp:nvSpPr>
        <dsp:cNvPr id="0" name=""/>
        <dsp:cNvSpPr/>
      </dsp:nvSpPr>
      <dsp:spPr>
        <a:xfrm>
          <a:off x="8424363" y="2508121"/>
          <a:ext cx="336769" cy="393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8424363" y="2586912"/>
        <a:ext cx="235738" cy="236374"/>
      </dsp:txXfrm>
    </dsp:sp>
    <dsp:sp modelId="{D84BE61C-03A4-4696-AEF7-537240DFE3BD}">
      <dsp:nvSpPr>
        <dsp:cNvPr id="0" name=""/>
        <dsp:cNvSpPr/>
      </dsp:nvSpPr>
      <dsp:spPr>
        <a:xfrm>
          <a:off x="8900924" y="1960473"/>
          <a:ext cx="1588535" cy="1489252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b="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Instrumento técnico, científico y académico </a:t>
          </a:r>
          <a:endParaRPr lang="es-CO" sz="1500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8944543" y="2004092"/>
        <a:ext cx="1501297" cy="14020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4EF447-AEA9-41F4-9E2A-B0FB251A28EF}">
      <dsp:nvSpPr>
        <dsp:cNvPr id="0" name=""/>
        <dsp:cNvSpPr/>
      </dsp:nvSpPr>
      <dsp:spPr>
        <a:xfrm>
          <a:off x="0" y="0"/>
          <a:ext cx="6019799" cy="648131"/>
        </a:xfrm>
        <a:prstGeom prst="round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Solar: 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Sistemas </a:t>
          </a:r>
          <a:r>
            <a:rPr lang="es-CO" sz="1600" kern="12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on-grid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y off-</a:t>
          </a:r>
          <a:r>
            <a:rPr lang="es-CO" sz="1600" kern="12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grid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para zonas rurales</a:t>
          </a:r>
          <a:r>
            <a:rPr lang="en-US" sz="1600" kern="120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.</a:t>
          </a:r>
          <a:endParaRPr lang="es-CO" sz="16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639" y="31639"/>
        <a:ext cx="5956521" cy="584853"/>
      </dsp:txXfrm>
    </dsp:sp>
    <dsp:sp modelId="{57D7697D-F455-4F25-9A8A-C7F58AD6F665}">
      <dsp:nvSpPr>
        <dsp:cNvPr id="0" name=""/>
        <dsp:cNvSpPr/>
      </dsp:nvSpPr>
      <dsp:spPr>
        <a:xfrm>
          <a:off x="0" y="660805"/>
          <a:ext cx="6019799" cy="648131"/>
        </a:xfrm>
        <a:prstGeom prst="roundRect">
          <a:avLst/>
        </a:prstGeom>
        <a:solidFill>
          <a:schemeClr val="accent5">
            <a:shade val="80000"/>
            <a:hueOff val="41044"/>
            <a:satOff val="-448"/>
            <a:lumOff val="51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Eólica: 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Turbinas eje vertical (VAWT) de baja capacidad (inicio 2–3 m/s).</a:t>
          </a:r>
          <a:endParaRPr lang="es-CO" sz="1600" kern="1200" noProof="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639" y="692444"/>
        <a:ext cx="5956521" cy="584853"/>
      </dsp:txXfrm>
    </dsp:sp>
    <dsp:sp modelId="{EE7ABF14-C4CD-4F04-954A-CADA9FB19E5F}">
      <dsp:nvSpPr>
        <dsp:cNvPr id="0" name=""/>
        <dsp:cNvSpPr/>
      </dsp:nvSpPr>
      <dsp:spPr>
        <a:xfrm>
          <a:off x="0" y="1319441"/>
          <a:ext cx="6019799" cy="648131"/>
        </a:xfrm>
        <a:prstGeom prst="roundRect">
          <a:avLst/>
        </a:prstGeom>
        <a:solidFill>
          <a:schemeClr val="accent5">
            <a:shade val="80000"/>
            <a:hueOff val="82088"/>
            <a:satOff val="-895"/>
            <a:lumOff val="102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de Biomasa: 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Biodigestores tubulares, </a:t>
          </a:r>
          <a:r>
            <a:rPr lang="es-CO" sz="1600" kern="12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ecoestufas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 eficientes, peletizadoras rurales.</a:t>
          </a:r>
          <a:endParaRPr lang="es-CO" sz="1600" kern="1200" noProof="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639" y="1351080"/>
        <a:ext cx="5956521" cy="584853"/>
      </dsp:txXfrm>
    </dsp:sp>
    <dsp:sp modelId="{5FC252F9-9BCB-4FFC-A17D-342E151B84C1}">
      <dsp:nvSpPr>
        <dsp:cNvPr id="0" name=""/>
        <dsp:cNvSpPr/>
      </dsp:nvSpPr>
      <dsp:spPr>
        <a:xfrm>
          <a:off x="0" y="1978076"/>
          <a:ext cx="6019799" cy="648131"/>
        </a:xfrm>
        <a:prstGeom prst="roundRect">
          <a:avLst/>
        </a:prstGeom>
        <a:solidFill>
          <a:schemeClr val="accent5">
            <a:shade val="80000"/>
            <a:hueOff val="123133"/>
            <a:satOff val="-1343"/>
            <a:lumOff val="153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</a:rPr>
            <a:t>Tecnología de aprovechamiento del recurso hídrico: hidroeléctrica (pequeña escala), producción de hidrogeno verde en PTAR, bombas como turbina.</a:t>
          </a:r>
        </a:p>
      </dsp:txBody>
      <dsp:txXfrm>
        <a:off x="31639" y="2009715"/>
        <a:ext cx="5956521" cy="584853"/>
      </dsp:txXfrm>
    </dsp:sp>
    <dsp:sp modelId="{39CA6B0A-538D-4CAD-A47C-E6EDC392E8BF}">
      <dsp:nvSpPr>
        <dsp:cNvPr id="0" name=""/>
        <dsp:cNvSpPr/>
      </dsp:nvSpPr>
      <dsp:spPr>
        <a:xfrm>
          <a:off x="0" y="2636712"/>
          <a:ext cx="6019799" cy="648131"/>
        </a:xfrm>
        <a:prstGeom prst="roundRect">
          <a:avLst/>
        </a:prstGeom>
        <a:solidFill>
          <a:schemeClr val="accent5">
            <a:shade val="80000"/>
            <a:hueOff val="164177"/>
            <a:satOff val="-1790"/>
            <a:lumOff val="204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Verdana" panose="020B0604030504040204" pitchFamily="34" charset="0"/>
              <a:ea typeface="Verdana" panose="020B0604030504040204" pitchFamily="34" charset="0"/>
            </a:rPr>
            <a:t>Tecnología de eficiencia energética: electrolineras</a:t>
          </a:r>
        </a:p>
      </dsp:txBody>
      <dsp:txXfrm>
        <a:off x="31639" y="2668351"/>
        <a:ext cx="5956521" cy="584853"/>
      </dsp:txXfrm>
    </dsp:sp>
    <dsp:sp modelId="{7B14BC25-C8FA-4642-8168-1939ACB7B9B7}">
      <dsp:nvSpPr>
        <dsp:cNvPr id="0" name=""/>
        <dsp:cNvSpPr/>
      </dsp:nvSpPr>
      <dsp:spPr>
        <a:xfrm>
          <a:off x="0" y="3295348"/>
          <a:ext cx="6019799" cy="648131"/>
        </a:xfrm>
        <a:prstGeom prst="roundRect">
          <a:avLst/>
        </a:prstGeom>
        <a:solidFill>
          <a:schemeClr val="accent5">
            <a:shade val="80000"/>
            <a:hueOff val="205221"/>
            <a:satOff val="-2238"/>
            <a:lumOff val="255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Tecnología de Residuos: 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Compostaje, </a:t>
          </a:r>
          <a:r>
            <a:rPr lang="es-CO" sz="1600" kern="1200" noProof="0" dirty="0" err="1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lombricultivo</a:t>
          </a:r>
          <a:r>
            <a:rPr lang="es-CO" sz="1600" kern="1200" noProof="0" dirty="0"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, biorreactores IVC, captura LFG en rellenos.</a:t>
          </a:r>
          <a:endParaRPr lang="es-CO" sz="1600" kern="1200" noProof="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639" y="3326987"/>
        <a:ext cx="5956521" cy="5848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926DCD-6D15-4091-85F4-1B9B1C00D6BF}">
      <dsp:nvSpPr>
        <dsp:cNvPr id="0" name=""/>
        <dsp:cNvSpPr/>
      </dsp:nvSpPr>
      <dsp:spPr>
        <a:xfrm rot="5400000">
          <a:off x="-186947" y="191344"/>
          <a:ext cx="1246313" cy="872419"/>
        </a:xfrm>
        <a:prstGeom prst="chevron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1</a:t>
          </a:r>
        </a:p>
      </dsp:txBody>
      <dsp:txXfrm rot="-5400000">
        <a:off x="1" y="440607"/>
        <a:ext cx="872419" cy="373894"/>
      </dsp:txXfrm>
    </dsp:sp>
    <dsp:sp modelId="{452F80E5-9A18-4893-950C-73DDA0955C6F}">
      <dsp:nvSpPr>
        <dsp:cNvPr id="0" name=""/>
        <dsp:cNvSpPr/>
      </dsp:nvSpPr>
      <dsp:spPr>
        <a:xfrm rot="5400000">
          <a:off x="4827440" y="-3950623"/>
          <a:ext cx="810104" cy="87201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13 </a:t>
          </a:r>
          <a:r>
            <a:rPr lang="es-CO" sz="1400" kern="12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rPr>
            <a:t>indicadores independientes integrados en un índice coherente con lógica común escala 1–5, reproducible y auditable para priorizar municipios CAR.</a:t>
          </a:r>
          <a:endParaRPr lang="es-CO" sz="1400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872420" y="43943"/>
        <a:ext cx="8680599" cy="731012"/>
      </dsp:txXfrm>
    </dsp:sp>
    <dsp:sp modelId="{15BFDF26-77E4-440A-87C9-10ABED7DECE0}">
      <dsp:nvSpPr>
        <dsp:cNvPr id="0" name=""/>
        <dsp:cNvSpPr/>
      </dsp:nvSpPr>
      <dsp:spPr>
        <a:xfrm rot="5400000">
          <a:off x="-186947" y="1291065"/>
          <a:ext cx="1246313" cy="872419"/>
        </a:xfrm>
        <a:prstGeom prst="chevron">
          <a:avLst/>
        </a:prstGeom>
        <a:solidFill>
          <a:schemeClr val="accent5">
            <a:shade val="80000"/>
            <a:hueOff val="68407"/>
            <a:satOff val="-746"/>
            <a:lumOff val="8526"/>
            <a:alphaOff val="0"/>
          </a:schemeClr>
        </a:solidFill>
        <a:ln w="25400" cap="flat" cmpd="sng" algn="ctr">
          <a:solidFill>
            <a:schemeClr val="accent5">
              <a:shade val="80000"/>
              <a:hueOff val="68407"/>
              <a:satOff val="-746"/>
              <a:lumOff val="85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2</a:t>
          </a:r>
        </a:p>
      </dsp:txBody>
      <dsp:txXfrm rot="-5400000">
        <a:off x="1" y="1540328"/>
        <a:ext cx="872419" cy="373894"/>
      </dsp:txXfrm>
    </dsp:sp>
    <dsp:sp modelId="{B92FDEC8-F43D-485E-A011-85E1B87E3337}">
      <dsp:nvSpPr>
        <dsp:cNvPr id="0" name=""/>
        <dsp:cNvSpPr/>
      </dsp:nvSpPr>
      <dsp:spPr>
        <a:xfrm rot="5400000">
          <a:off x="4827440" y="-2850902"/>
          <a:ext cx="810104" cy="87201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68407"/>
              <a:satOff val="-746"/>
              <a:lumOff val="85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400" kern="1200" dirty="0">
              <a:latin typeface="Verdana" panose="020B0604030504040204" pitchFamily="34" charset="0"/>
              <a:ea typeface="Verdana" panose="020B0604030504040204" pitchFamily="34" charset="0"/>
            </a:rPr>
            <a:t>La CAR ahora cuenta con una metodología documentada, reproducible y auditable para priorizar municipios en proyectos de mitigación climática. </a:t>
          </a:r>
          <a:endParaRPr lang="es-CO" sz="1400" kern="1200" dirty="0"/>
        </a:p>
      </dsp:txBody>
      <dsp:txXfrm rot="-5400000">
        <a:off x="872420" y="1143664"/>
        <a:ext cx="8680599" cy="731012"/>
      </dsp:txXfrm>
    </dsp:sp>
    <dsp:sp modelId="{3677F1FC-927A-41D2-9671-0235B2EE1067}">
      <dsp:nvSpPr>
        <dsp:cNvPr id="0" name=""/>
        <dsp:cNvSpPr/>
      </dsp:nvSpPr>
      <dsp:spPr>
        <a:xfrm rot="5400000">
          <a:off x="-186947" y="2390785"/>
          <a:ext cx="1246313" cy="872419"/>
        </a:xfrm>
        <a:prstGeom prst="chevron">
          <a:avLst/>
        </a:prstGeom>
        <a:solidFill>
          <a:schemeClr val="accent5">
            <a:shade val="80000"/>
            <a:hueOff val="136814"/>
            <a:satOff val="-1492"/>
            <a:lumOff val="17053"/>
            <a:alphaOff val="0"/>
          </a:schemeClr>
        </a:solidFill>
        <a:ln w="25400" cap="flat" cmpd="sng" algn="ctr">
          <a:solidFill>
            <a:schemeClr val="accent5">
              <a:shade val="80000"/>
              <a:hueOff val="136814"/>
              <a:satOff val="-1492"/>
              <a:lumOff val="170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3</a:t>
          </a:r>
        </a:p>
      </dsp:txBody>
      <dsp:txXfrm rot="-5400000">
        <a:off x="1" y="2640048"/>
        <a:ext cx="872419" cy="373894"/>
      </dsp:txXfrm>
    </dsp:sp>
    <dsp:sp modelId="{DEA76E48-A480-4C34-BDD0-50543DD42A16}">
      <dsp:nvSpPr>
        <dsp:cNvPr id="0" name=""/>
        <dsp:cNvSpPr/>
      </dsp:nvSpPr>
      <dsp:spPr>
        <a:xfrm rot="5400000">
          <a:off x="4827440" y="-1751181"/>
          <a:ext cx="810104" cy="87201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136814"/>
              <a:satOff val="-1492"/>
              <a:lumOff val="170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La PTA sienta las bases para actualizar y expandir un catálogo tecnológico enfocado a la reducción de GEI. </a:t>
          </a:r>
          <a:endParaRPr lang="es-CO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Verdana" panose="020B0604030504040204" pitchFamily="34" charset="0"/>
            <a:ea typeface="Verdana" panose="020B0604030504040204" pitchFamily="34" charset="0"/>
            <a:cs typeface="+mn-cs"/>
          </a:endParaRPr>
        </a:p>
      </dsp:txBody>
      <dsp:txXfrm rot="-5400000">
        <a:off x="872420" y="2243385"/>
        <a:ext cx="8680599" cy="731012"/>
      </dsp:txXfrm>
    </dsp:sp>
    <dsp:sp modelId="{6FAB5946-A67D-41BD-AD01-D63F48B5BAE6}">
      <dsp:nvSpPr>
        <dsp:cNvPr id="0" name=""/>
        <dsp:cNvSpPr/>
      </dsp:nvSpPr>
      <dsp:spPr>
        <a:xfrm rot="5400000">
          <a:off x="-186947" y="3490506"/>
          <a:ext cx="1246313" cy="872419"/>
        </a:xfrm>
        <a:prstGeom prst="chevron">
          <a:avLst/>
        </a:prstGeom>
        <a:solidFill>
          <a:schemeClr val="accent5">
            <a:shade val="80000"/>
            <a:hueOff val="205221"/>
            <a:satOff val="-2238"/>
            <a:lumOff val="25579"/>
            <a:alphaOff val="0"/>
          </a:schemeClr>
        </a:solidFill>
        <a:ln w="25400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4</a:t>
          </a:r>
        </a:p>
      </dsp:txBody>
      <dsp:txXfrm rot="-5400000">
        <a:off x="1" y="3739769"/>
        <a:ext cx="872419" cy="373894"/>
      </dsp:txXfrm>
    </dsp:sp>
    <dsp:sp modelId="{E45DA301-2B93-43F8-8E2E-98A12DA1679E}">
      <dsp:nvSpPr>
        <dsp:cNvPr id="0" name=""/>
        <dsp:cNvSpPr/>
      </dsp:nvSpPr>
      <dsp:spPr>
        <a:xfrm rot="5400000">
          <a:off x="4827440" y="-651461"/>
          <a:ext cx="810104" cy="87201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Capacidad de generar instrumentos técnicos, digitales y normativos que institucionalizan el conocimiento producido y lo ponen al servicio del territorio: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400" b="1" u="sng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Guías estandarizadas, aplicativo interactivo, visor que permita a las entidades territoriales implementar proyectos para reducir GEI.</a:t>
          </a:r>
        </a:p>
      </dsp:txBody>
      <dsp:txXfrm rot="-5400000">
        <a:off x="872420" y="3343105"/>
        <a:ext cx="8680599" cy="731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6D76-5AE4-4241-AD3F-7E146D55E88A}" type="datetimeFigureOut">
              <a:rPr lang="es-CO" smtClean="0"/>
              <a:t>21/04/2026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931EF-B820-4B07-A7DA-7EFD83D2BD9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01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931EF-B820-4B07-A7DA-7EFD83D2BD94}" type="slidenum">
              <a:rPr lang="es-CO" smtClean="0"/>
              <a:t>21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9613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346" y="634999"/>
            <a:ext cx="12185653" cy="622299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838199" y="1523999"/>
            <a:ext cx="10515600" cy="0"/>
          </a:xfrm>
          <a:custGeom>
            <a:avLst/>
            <a:gdLst/>
            <a:ahLst/>
            <a:cxnLst/>
            <a:rect l="l" t="t" r="r" b="b"/>
            <a:pathLst>
              <a:path w="10515600">
                <a:moveTo>
                  <a:pt x="0" y="0"/>
                </a:moveTo>
                <a:lnTo>
                  <a:pt x="10515600" y="0"/>
                </a:lnTo>
              </a:path>
            </a:pathLst>
          </a:custGeom>
          <a:ln w="19050">
            <a:solidFill>
              <a:srgbClr val="B0D95B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4390" y="398729"/>
            <a:ext cx="8619235" cy="9537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9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8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28649"/>
            <a:ext cx="12192000" cy="622934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19200" y="1524000"/>
            <a:ext cx="9982200" cy="2473178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 algn="ctr">
              <a:lnSpc>
                <a:spcPts val="4750"/>
              </a:lnSpc>
              <a:spcBef>
                <a:spcPts val="705"/>
              </a:spcBef>
            </a:pPr>
            <a:r>
              <a:rPr lang="es-CO" sz="4000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Proyecto PAC 2026</a:t>
            </a:r>
            <a:br>
              <a:rPr lang="es-CO" sz="4000" spc="-150" noProof="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s-CO" sz="4000" spc="-150" noProof="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s-CO" sz="2800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9.4.1.</a:t>
            </a:r>
            <a:r>
              <a:rPr lang="es-ES" sz="2800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Estrategias de ecosostenibilidad para la mitigación al cambio climático</a:t>
            </a:r>
            <a:endParaRPr lang="es-CO" sz="2800" spc="-150" dirty="0">
              <a:solidFill>
                <a:srgbClr val="006C8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63AF3F4-E4DA-7401-6B02-A8219E43CAAA}"/>
              </a:ext>
            </a:extLst>
          </p:cNvPr>
          <p:cNvSpPr txBox="1"/>
          <p:nvPr/>
        </p:nvSpPr>
        <p:spPr>
          <a:xfrm>
            <a:off x="3810000" y="4419600"/>
            <a:ext cx="502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Dirección Técnica Científica y de Modelamiento Ambiental (DCMA)</a:t>
            </a:r>
          </a:p>
          <a:p>
            <a:pPr algn="ctr"/>
            <a:r>
              <a:rPr lang="es-ES" sz="2000" b="1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GEEA</a:t>
            </a:r>
          </a:p>
          <a:p>
            <a:pPr algn="ctr"/>
            <a:r>
              <a:rPr lang="es-ES" sz="2000" b="1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 27 de abril de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24477-ECA7-FCD4-E266-716B4CBE0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9755090-C559-6393-05CF-3FABBC0808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219200" y="762000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Objetivos específicos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E76C9B7-5FC6-D6C7-EB30-7A9626740B2D}"/>
              </a:ext>
            </a:extLst>
          </p:cNvPr>
          <p:cNvSpPr txBox="1"/>
          <p:nvPr/>
        </p:nvSpPr>
        <p:spPr>
          <a:xfrm>
            <a:off x="990600" y="1981200"/>
            <a:ext cx="10210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4. </a:t>
            </a:r>
            <a:r>
              <a:rPr lang="es-ES" sz="1600" noProof="0" dirty="0">
                <a:latin typeface="Verdana" panose="020B0604030504040204" pitchFamily="34" charset="0"/>
                <a:ea typeface="Verdana" panose="020B0604030504040204" pitchFamily="34" charset="0"/>
              </a:rPr>
              <a:t>Desarrollar </a:t>
            </a:r>
            <a:r>
              <a:rPr lang="es-ES" sz="1600" b="1" noProof="0" dirty="0">
                <a:latin typeface="Verdana" panose="020B0604030504040204" pitchFamily="34" charset="0"/>
                <a:ea typeface="Verdana" panose="020B0604030504040204" pitchFamily="34" charset="0"/>
              </a:rPr>
              <a:t>productos de </a:t>
            </a:r>
            <a:r>
              <a:rPr lang="es-ES" sz="1600" b="1" noProof="0" dirty="0" err="1">
                <a:latin typeface="Verdana" panose="020B0604030504040204" pitchFamily="34" charset="0"/>
                <a:ea typeface="Verdana" panose="020B0604030504040204" pitchFamily="34" charset="0"/>
              </a:rPr>
              <a:t>CTeI</a:t>
            </a:r>
            <a:r>
              <a:rPr lang="es-ES" sz="1600" b="1" noProof="0" dirty="0">
                <a:latin typeface="Verdana" panose="020B0604030504040204" pitchFamily="34" charset="0"/>
                <a:ea typeface="Verdana" panose="020B0604030504040204" pitchFamily="34" charset="0"/>
              </a:rPr>
              <a:t> para la transferencia técnica y científica</a:t>
            </a:r>
            <a:r>
              <a:rPr lang="es-ES" sz="1600" noProof="0" dirty="0">
                <a:latin typeface="Verdana" panose="020B0604030504040204" pitchFamily="34" charset="0"/>
                <a:ea typeface="Verdana" panose="020B0604030504040204" pitchFamily="34" charset="0"/>
              </a:rPr>
              <a:t> que permitan a los territorios de la jurisdicción CAR </a:t>
            </a:r>
            <a:r>
              <a:rPr lang="es-ES" sz="1600" u="sng" noProof="0" dirty="0">
                <a:latin typeface="Verdana" panose="020B0604030504040204" pitchFamily="34" charset="0"/>
                <a:ea typeface="Verdana" panose="020B0604030504040204" pitchFamily="34" charset="0"/>
              </a:rPr>
              <a:t>acceder, consultar y aplicar los resultados del análisis como soporte para la toma de decisiones </a:t>
            </a:r>
            <a:r>
              <a:rPr lang="es-ES" sz="1600" noProof="0" dirty="0">
                <a:latin typeface="Verdana" panose="020B0604030504040204" pitchFamily="34" charset="0"/>
                <a:ea typeface="Verdana" panose="020B0604030504040204" pitchFamily="34" charset="0"/>
              </a:rPr>
              <a:t>en materia de cambio climático.</a:t>
            </a:r>
            <a:endParaRPr lang="es-CO" sz="1600" u="sng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E1E51BAE-4F47-F4DB-05EC-94F08C0058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5790079"/>
              </p:ext>
            </p:extLst>
          </p:nvPr>
        </p:nvGraphicFramePr>
        <p:xfrm>
          <a:off x="2209800" y="3429000"/>
          <a:ext cx="79248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BA0C10B1-B7C0-F895-D0C8-79019B09FD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63200" y="3086100"/>
            <a:ext cx="1257300" cy="12573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3A6C41D-DD5E-8908-EB5D-6CBF7C3086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15600" y="4581991"/>
            <a:ext cx="11049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89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08A74-D59A-99D7-CFE7-C2A9B0212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3CEEAE45-C403-F40D-021B-CD65A89A1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6672179"/>
              </p:ext>
            </p:extLst>
          </p:nvPr>
        </p:nvGraphicFramePr>
        <p:xfrm>
          <a:off x="848708" y="-228600"/>
          <a:ext cx="10494584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object 2">
            <a:extLst>
              <a:ext uri="{FF2B5EF4-FFF2-40B4-BE49-F238E27FC236}">
                <a16:creationId xmlns:a16="http://schemas.microsoft.com/office/drawing/2014/main" id="{2A84EE67-DCDB-07ED-0050-29935CABCE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01187" y="356506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Metodología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7D0C7456-817F-CBD2-5E16-114B3227AE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882123"/>
              </p:ext>
            </p:extLst>
          </p:nvPr>
        </p:nvGraphicFramePr>
        <p:xfrm>
          <a:off x="762000" y="3810000"/>
          <a:ext cx="10494585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2156660354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690347149"/>
                    </a:ext>
                  </a:extLst>
                </a:gridCol>
                <a:gridCol w="2181951">
                  <a:extLst>
                    <a:ext uri="{9D8B030D-6E8A-4147-A177-3AD203B41FA5}">
                      <a16:colId xmlns:a16="http://schemas.microsoft.com/office/drawing/2014/main" val="1496200192"/>
                    </a:ext>
                  </a:extLst>
                </a:gridCol>
                <a:gridCol w="2313849">
                  <a:extLst>
                    <a:ext uri="{9D8B030D-6E8A-4147-A177-3AD203B41FA5}">
                      <a16:colId xmlns:a16="http://schemas.microsoft.com/office/drawing/2014/main" val="633453567"/>
                    </a:ext>
                  </a:extLst>
                </a:gridCol>
                <a:gridCol w="1883985">
                  <a:extLst>
                    <a:ext uri="{9D8B030D-6E8A-4147-A177-3AD203B41FA5}">
                      <a16:colId xmlns:a16="http://schemas.microsoft.com/office/drawing/2014/main" val="545048130"/>
                    </a:ext>
                  </a:extLst>
                </a:gridCol>
              </a:tblGrid>
              <a:tr h="2362200"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Levantamiento de datos territoriales por componente: oferta energética, potencial ambiental, demanda social, gobernanza y riesgo de origen natural.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Procesamiento, normalización y categorización de variables en escala 1–5 por municipio. Generación de cartografía para las cuencas priorizadas.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</a:t>
                      </a:r>
                      <a:r>
                        <a:rPr lang="es-ES" sz="12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dentificación</a:t>
                      </a:r>
                      <a:r>
                        <a:rPr lang="es-ES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y evaluación de tecnologías aplicables mediante matriz multicriterio para potencial solar, eólico, hídrico, biomasa, eficiencia energética y gestión sostenible de residuos. 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Cruce espacial LBTA × PTA para obtener el Índice de Aptitud Tecnológica por municipio. 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-120"/>
                      </a:endParaRPr>
                    </a:p>
                    <a:p>
                      <a:pPr algn="ctr"/>
                      <a:r>
                        <a:rPr lang="es-CO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Definición e implementación de estrategias de </a:t>
                      </a:r>
                      <a:r>
                        <a:rPr lang="es-CO" sz="12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ecosostenibilidad</a:t>
                      </a:r>
                      <a:r>
                        <a:rPr lang="es-CO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 orientadas a la Mitigación de GEI y Adaptación al Cambio Climático.</a:t>
                      </a:r>
                      <a:endParaRPr lang="es-CO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0221276"/>
                  </a:ext>
                </a:extLst>
              </a:tr>
            </a:tbl>
          </a:graphicData>
        </a:graphic>
      </p:graphicFrame>
      <p:sp>
        <p:nvSpPr>
          <p:cNvPr id="8" name="Elipse 7">
            <a:extLst>
              <a:ext uri="{FF2B5EF4-FFF2-40B4-BE49-F238E27FC236}">
                <a16:creationId xmlns:a16="http://schemas.microsoft.com/office/drawing/2014/main" id="{02F0D7F8-7335-E042-3255-3F88996C18D5}"/>
              </a:ext>
            </a:extLst>
          </p:cNvPr>
          <p:cNvSpPr/>
          <p:nvPr/>
        </p:nvSpPr>
        <p:spPr>
          <a:xfrm>
            <a:off x="762000" y="1600200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135298AD-AD55-80E8-D59F-0E00C06FD618}"/>
              </a:ext>
            </a:extLst>
          </p:cNvPr>
          <p:cNvSpPr/>
          <p:nvPr/>
        </p:nvSpPr>
        <p:spPr>
          <a:xfrm>
            <a:off x="2819400" y="1570383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7755ADE4-5808-EF0F-445E-18346B05AD48}"/>
              </a:ext>
            </a:extLst>
          </p:cNvPr>
          <p:cNvSpPr/>
          <p:nvPr/>
        </p:nvSpPr>
        <p:spPr>
          <a:xfrm>
            <a:off x="5209407" y="1551798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FCC1B51A-386B-A3C9-1F08-787370441E85}"/>
              </a:ext>
            </a:extLst>
          </p:cNvPr>
          <p:cNvSpPr/>
          <p:nvPr/>
        </p:nvSpPr>
        <p:spPr>
          <a:xfrm>
            <a:off x="7379820" y="1586182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9633D5C4-895E-CC26-FCA6-FD051698F95D}"/>
              </a:ext>
            </a:extLst>
          </p:cNvPr>
          <p:cNvSpPr/>
          <p:nvPr/>
        </p:nvSpPr>
        <p:spPr>
          <a:xfrm>
            <a:off x="9550233" y="1623433"/>
            <a:ext cx="439187" cy="44435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171442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09D84-C691-CBB7-134F-4A5F996A9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E8E2EA8-13A0-5184-873D-DE6455BF84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01187" y="356506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Dimensiones de LBTA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84767BB-2269-8DE7-DEF8-3DACE44730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809978"/>
              </p:ext>
            </p:extLst>
          </p:nvPr>
        </p:nvGraphicFramePr>
        <p:xfrm>
          <a:off x="457200" y="1367817"/>
          <a:ext cx="109728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62556362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2947981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17775354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24612538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4237553145"/>
                    </a:ext>
                  </a:extLst>
                </a:gridCol>
              </a:tblGrid>
              <a:tr h="29333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Oferta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Energética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Potencial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Ambiental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Demanda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Social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Gobernanza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Riesgo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716949"/>
                  </a:ext>
                </a:extLst>
              </a:tr>
              <a:tr h="1615454"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Solar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eólico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hídrico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biomasa</a:t>
                      </a:r>
                    </a:p>
                  </a:txBody>
                  <a:tcPr anchor="ctr"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n-US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n-US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Inventario de Gases de Efecto Invernadero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Determinantes Ambientales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Adaptación al cambio climático </a:t>
                      </a:r>
                    </a:p>
                  </a:txBody>
                  <a:tcP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Índice de pobreza multidimensional 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Pobreza energética</a:t>
                      </a: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Densidad poblacional </a:t>
                      </a:r>
                    </a:p>
                  </a:txBody>
                  <a:tcPr anchor="ctr"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Planes de ordenamiento territorial </a:t>
                      </a:r>
                    </a:p>
                  </a:txBody>
                  <a:tcPr anchor="ctr"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s-CO" sz="14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228600" indent="-228600" algn="ctr">
                        <a:buFont typeface="+mj-lt"/>
                        <a:buAutoNum type="arabicPeriod"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Origen natural: </a:t>
                      </a:r>
                      <a:r>
                        <a:rPr lang="es-CO" sz="140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Inundaciones, deslizamientos e incendios</a:t>
                      </a:r>
                    </a:p>
                  </a:txBody>
                  <a:tcPr anchor="ctr">
                    <a:solidFill>
                      <a:srgbClr val="93C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98118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3CC63B38-6BA0-F890-4F16-EEE0377464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742821"/>
              </p:ext>
            </p:extLst>
          </p:nvPr>
        </p:nvGraphicFramePr>
        <p:xfrm>
          <a:off x="457200" y="4267200"/>
          <a:ext cx="10972801" cy="188050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62556362"/>
                    </a:ext>
                  </a:extLst>
                </a:gridCol>
                <a:gridCol w="8778241">
                  <a:extLst>
                    <a:ext uri="{9D8B030D-6E8A-4147-A177-3AD203B41FA5}">
                      <a16:colId xmlns:a16="http://schemas.microsoft.com/office/drawing/2014/main" val="2029479816"/>
                    </a:ext>
                  </a:extLst>
                </a:gridCol>
              </a:tblGrid>
              <a:tr h="188050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s-CO" sz="1400" b="1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Indicador compuesto- Gestión Sostenible de Residuos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s-CO" sz="1400" b="0" noProof="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CO" sz="1400" b="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 – Potencial GEI · 45%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CO" sz="1400" b="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 – Viabilidad implementación · 40%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s-CO" sz="1400" b="0" noProof="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 – Actualidad PGIRS · 15%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s-ES" sz="14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Más infraestructura existente= menor costo de entrada al piloto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4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PGIRS reciente = contraparte activa + metas vigentes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4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Programa operativo = base para escalar el piloto GEI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716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283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03F5C-E630-BAE3-2239-0DA1A7AB2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DA41485-E7F1-DEB6-6901-9F0A310E6E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LBTA-Oferta energética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957E790-73FC-1F24-110B-3805B65BC811}"/>
              </a:ext>
            </a:extLst>
          </p:cNvPr>
          <p:cNvSpPr txBox="1"/>
          <p:nvPr/>
        </p:nvSpPr>
        <p:spPr>
          <a:xfrm>
            <a:off x="457200" y="5695522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1.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 Potencial solar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1C493FA-1C72-8B1C-120A-622760308E41}"/>
              </a:ext>
            </a:extLst>
          </p:cNvPr>
          <p:cNvSpPr txBox="1"/>
          <p:nvPr/>
        </p:nvSpPr>
        <p:spPr>
          <a:xfrm>
            <a:off x="6557363" y="5695522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3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Potencial eólico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2040FF4-EAB9-D92D-DC17-6FCFF9C793A0}"/>
              </a:ext>
            </a:extLst>
          </p:cNvPr>
          <p:cNvSpPr txBox="1"/>
          <p:nvPr/>
        </p:nvSpPr>
        <p:spPr>
          <a:xfrm>
            <a:off x="3225500" y="5695522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2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Potencial biomasa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430559DD-C222-5552-574A-03CCE40C0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0" y="2438400"/>
            <a:ext cx="2926720" cy="2782547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34FC45D5-0EED-47FF-17B7-0FE270B7AEC0}"/>
              </a:ext>
            </a:extLst>
          </p:cNvPr>
          <p:cNvSpPr txBox="1"/>
          <p:nvPr/>
        </p:nvSpPr>
        <p:spPr>
          <a:xfrm>
            <a:off x="9327520" y="5701098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4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Potencial hídrico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EE699F-1C60-C0B6-8E52-C89DE9288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500" y="1600200"/>
            <a:ext cx="2784466" cy="393867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1C30ECD-2545-FD22-A754-75D16159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6" y="1627307"/>
            <a:ext cx="2784466" cy="393867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128AEAE-FCD1-8C63-DDF7-F2BDFE7556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1600200"/>
            <a:ext cx="2639631" cy="393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32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C45A4-63F5-68A2-CE27-15EC66B0C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1E3087D-C95B-82BA-086B-4FF5651863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Potencial ambiental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E590AA4-A222-0456-B9FE-D25B2D66A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81200"/>
            <a:ext cx="5347049" cy="309207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4A82E3F4-3B73-8F53-3056-ABB8BC6C3674}"/>
              </a:ext>
            </a:extLst>
          </p:cNvPr>
          <p:cNvSpPr txBox="1"/>
          <p:nvPr/>
        </p:nvSpPr>
        <p:spPr>
          <a:xfrm>
            <a:off x="1143000" y="5485501"/>
            <a:ext cx="4831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5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% peso sectorial por cuenca de emisiones de GEI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1ACBBB3-EBA1-5F08-0D0C-AC2613B12D9A}"/>
              </a:ext>
            </a:extLst>
          </p:cNvPr>
          <p:cNvSpPr txBox="1"/>
          <p:nvPr/>
        </p:nvSpPr>
        <p:spPr>
          <a:xfrm>
            <a:off x="7391400" y="6033700"/>
            <a:ext cx="31357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6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Determinantes ambientales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24E7D5E-609A-D15B-13CF-DB7D600278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721" y="1794569"/>
            <a:ext cx="2805151" cy="396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13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8CA8D-571A-3E1E-0CDE-95B99B3F6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9C07FB13-2EAB-6702-115E-464E2A55C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00200"/>
            <a:ext cx="6212752" cy="4045838"/>
          </a:xfrm>
          <a:prstGeom prst="rect">
            <a:avLst/>
          </a:prstGeom>
        </p:spPr>
      </p:pic>
      <p:sp>
        <p:nvSpPr>
          <p:cNvPr id="2" name="object 2">
            <a:extLst>
              <a:ext uri="{FF2B5EF4-FFF2-40B4-BE49-F238E27FC236}">
                <a16:creationId xmlns:a16="http://schemas.microsoft.com/office/drawing/2014/main" id="{972CC973-0604-5428-4130-83969A5D13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Potencial ambiental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10A1EAA-DE93-94C8-49FA-90F870CD1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434" y="2019981"/>
            <a:ext cx="5079425" cy="2864663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CB05E233-1232-60E6-7077-F395DFB066A3}"/>
              </a:ext>
            </a:extLst>
          </p:cNvPr>
          <p:cNvSpPr/>
          <p:nvPr/>
        </p:nvSpPr>
        <p:spPr>
          <a:xfrm>
            <a:off x="11097653" y="2667000"/>
            <a:ext cx="713348" cy="22176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D37D22E-0EA9-48DE-EBF5-C601212E70B9}"/>
              </a:ext>
            </a:extLst>
          </p:cNvPr>
          <p:cNvSpPr txBox="1"/>
          <p:nvPr/>
        </p:nvSpPr>
        <p:spPr>
          <a:xfrm>
            <a:off x="4260641" y="5755888"/>
            <a:ext cx="49455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7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Capacidad adaptativa al Cambio Climático- POMCA</a:t>
            </a:r>
          </a:p>
        </p:txBody>
      </p:sp>
    </p:spTree>
    <p:extLst>
      <p:ext uri="{BB962C8B-B14F-4D97-AF65-F5344CB8AC3E}">
        <p14:creationId xmlns:p14="http://schemas.microsoft.com/office/powerpoint/2010/main" val="835627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6535601C-01FB-F8B0-90E6-6D38712A799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5000" y="398463"/>
            <a:ext cx="861853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Demanda social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915C12A-BEE0-1454-F9D1-11EDA7FC2B4C}"/>
              </a:ext>
            </a:extLst>
          </p:cNvPr>
          <p:cNvSpPr txBox="1"/>
          <p:nvPr/>
        </p:nvSpPr>
        <p:spPr>
          <a:xfrm>
            <a:off x="373537" y="5952969"/>
            <a:ext cx="3757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8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Índice de pobreza multidimensional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28EEAF2-647F-35B9-4B28-3C9C03C58908}"/>
              </a:ext>
            </a:extLst>
          </p:cNvPr>
          <p:cNvSpPr txBox="1"/>
          <p:nvPr/>
        </p:nvSpPr>
        <p:spPr>
          <a:xfrm>
            <a:off x="4729601" y="5938254"/>
            <a:ext cx="3252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9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Índice de pobreza energética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13DF9214-B4E3-02DA-01E7-2EEA78829F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751" t="40476" r="24999" b="9524"/>
          <a:stretch>
            <a:fillRect/>
          </a:stretch>
        </p:blipFill>
        <p:spPr>
          <a:xfrm>
            <a:off x="8001000" y="2805838"/>
            <a:ext cx="4038600" cy="191404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ECEBD551-7815-0E81-361E-033EEC99A66B}"/>
              </a:ext>
            </a:extLst>
          </p:cNvPr>
          <p:cNvSpPr txBox="1"/>
          <p:nvPr/>
        </p:nvSpPr>
        <p:spPr>
          <a:xfrm>
            <a:off x="8610600" y="4945417"/>
            <a:ext cx="27510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10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Densidad poblacional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569602A-CC4C-F409-7C1D-80D50BA887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16177"/>
            <a:ext cx="2751074" cy="398026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7A39D7A-F687-6505-481A-6272FEBE35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905000"/>
            <a:ext cx="2751075" cy="389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58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>
            <a:extLst>
              <a:ext uri="{FF2B5EF4-FFF2-40B4-BE49-F238E27FC236}">
                <a16:creationId xmlns:a16="http://schemas.microsoft.com/office/drawing/2014/main" id="{813E1F75-838D-2B2B-E0F5-D853E4F66F9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Gobernanza y riesgo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973FDF1-BCC8-DE52-43AE-402707099527}"/>
              </a:ext>
            </a:extLst>
          </p:cNvPr>
          <p:cNvSpPr txBox="1"/>
          <p:nvPr/>
        </p:nvSpPr>
        <p:spPr>
          <a:xfrm>
            <a:off x="6629400" y="2850883"/>
            <a:ext cx="48006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400" b="1" dirty="0">
                <a:latin typeface="Verdana" panose="020B0604030504040204" pitchFamily="34" charset="0"/>
                <a:ea typeface="Verdana" panose="020B0604030504040204" pitchFamily="34" charset="0"/>
              </a:rPr>
              <a:t>Riesgo: </a:t>
            </a:r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Este indicador evalúa las condiciones de amenaza en las subcuencas asociadas a la ocurrencia de deslizamientos, inundaciones e incendios de cobertura vegetal, con el fin de identificar áreas potenciales para la implementación de proyectos.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78203D74-6ABC-6E71-13B1-C73D062A77E1}"/>
              </a:ext>
            </a:extLst>
          </p:cNvPr>
          <p:cNvCxnSpPr/>
          <p:nvPr/>
        </p:nvCxnSpPr>
        <p:spPr>
          <a:xfrm>
            <a:off x="5943600" y="1676400"/>
            <a:ext cx="0" cy="457200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AD4D2F2-70F4-3F0B-874C-2BCDF03C492A}"/>
              </a:ext>
            </a:extLst>
          </p:cNvPr>
          <p:cNvSpPr txBox="1"/>
          <p:nvPr/>
        </p:nvSpPr>
        <p:spPr>
          <a:xfrm>
            <a:off x="1936763" y="5971401"/>
            <a:ext cx="2592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11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Uso propuesto POT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0ED6B99-0578-F7A0-D7FD-B0126B4E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976" y="1550101"/>
            <a:ext cx="3109950" cy="439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501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6F3B7-1302-A440-DB90-5E14A8FCB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952C3D1-736E-C076-D611-1C4500E7C5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Gestión Sostenible de residuos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D552B9B-BF2B-8BEC-289C-73B4EB3CAC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500" t="30953" r="11875" b="17857"/>
          <a:stretch>
            <a:fillRect/>
          </a:stretch>
        </p:blipFill>
        <p:spPr>
          <a:xfrm>
            <a:off x="1943100" y="1740725"/>
            <a:ext cx="7696200" cy="3718389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BBD34FD6-659F-3FC1-1EA5-1FF98124897A}"/>
              </a:ext>
            </a:extLst>
          </p:cNvPr>
          <p:cNvSpPr txBox="1"/>
          <p:nvPr/>
        </p:nvSpPr>
        <p:spPr>
          <a:xfrm>
            <a:off x="3080361" y="5638799"/>
            <a:ext cx="5530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12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Resultados de evaluación- gestión sostenible de residuos</a:t>
            </a:r>
          </a:p>
        </p:txBody>
      </p:sp>
    </p:spTree>
    <p:extLst>
      <p:ext uri="{BB962C8B-B14F-4D97-AF65-F5344CB8AC3E}">
        <p14:creationId xmlns:p14="http://schemas.microsoft.com/office/powerpoint/2010/main" val="2598217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42EB9-65FF-340E-C30F-72892A9B4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7B5DE13-9A7D-E752-CAF6-7BF50A3C9F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Resultados- PTA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06C4E97-83D9-46E2-7F2D-0033B4CF1A79}"/>
              </a:ext>
            </a:extLst>
          </p:cNvPr>
          <p:cNvSpPr txBox="1"/>
          <p:nvPr/>
        </p:nvSpPr>
        <p:spPr>
          <a:xfrm>
            <a:off x="6477000" y="1611868"/>
            <a:ext cx="4648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Matriz multicriterio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7F834698-2E82-794B-E409-8058425908D5}"/>
              </a:ext>
            </a:extLst>
          </p:cNvPr>
          <p:cNvSpPr txBox="1"/>
          <p:nvPr/>
        </p:nvSpPr>
        <p:spPr>
          <a:xfrm>
            <a:off x="7086600" y="2209800"/>
            <a:ext cx="44958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Descripción de tecnología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Especificaciones técnicas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Especificaciones ambientales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Ventajas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Articulación con programas y proyectos institucionales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Componente GEI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Escala de aplicación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Riesgos y limitaciones (Tecnológicos)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Riesgos y limitaciones (Ambientales)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Marco normativo y regulatorio aplicable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Nivel de Madurez tecnológica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Eficiencia tecnológica</a:t>
            </a:r>
          </a:p>
        </p:txBody>
      </p:sp>
      <p:graphicFrame>
        <p:nvGraphicFramePr>
          <p:cNvPr id="44" name="Diagrama 43">
            <a:extLst>
              <a:ext uri="{FF2B5EF4-FFF2-40B4-BE49-F238E27FC236}">
                <a16:creationId xmlns:a16="http://schemas.microsoft.com/office/drawing/2014/main" id="{FBAD2750-C040-8704-EF7B-A3BCCDB00B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3094141"/>
              </p:ext>
            </p:extLst>
          </p:nvPr>
        </p:nvGraphicFramePr>
        <p:xfrm>
          <a:off x="457201" y="1803581"/>
          <a:ext cx="6019799" cy="3945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3694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C564B-C9B5-9978-B848-E82F4B18E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26A975A-8D7C-8BA5-55F7-570FA956D2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01187" y="356506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Contexto 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5C3A6BD-30BE-D7CB-7D79-6AE0860A9EBA}"/>
              </a:ext>
            </a:extLst>
          </p:cNvPr>
          <p:cNvSpPr txBox="1"/>
          <p:nvPr/>
        </p:nvSpPr>
        <p:spPr>
          <a:xfrm>
            <a:off x="606527" y="970203"/>
            <a:ext cx="1012840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240029" algn="l"/>
              </a:tabLst>
            </a:pPr>
            <a:r>
              <a:rPr lang="es-ES" sz="1400" b="1" spc="-10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9.4.1 Implementar estrategias de ecosostenibilidad para la mitigación al cambio climático</a:t>
            </a:r>
            <a:endParaRPr sz="1400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3C5B257-D10C-FD90-344B-F8B88B5C7D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153656"/>
              </p:ext>
            </p:extLst>
          </p:nvPr>
        </p:nvGraphicFramePr>
        <p:xfrm>
          <a:off x="457200" y="1520215"/>
          <a:ext cx="10820400" cy="2144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>
                  <a:extLst>
                    <a:ext uri="{9D8B030D-6E8A-4147-A177-3AD203B41FA5}">
                      <a16:colId xmlns:a16="http://schemas.microsoft.com/office/drawing/2014/main" val="462556362"/>
                    </a:ext>
                  </a:extLst>
                </a:gridCol>
                <a:gridCol w="5410200">
                  <a:extLst>
                    <a:ext uri="{9D8B030D-6E8A-4147-A177-3AD203B41FA5}">
                      <a16:colId xmlns:a16="http://schemas.microsoft.com/office/drawing/2014/main" val="2029479816"/>
                    </a:ext>
                  </a:extLst>
                </a:gridCol>
              </a:tblGrid>
              <a:tr h="384785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Línea base territorial ambiental  (LBTA)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Prospectiva Tecnológica (PTA)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704021"/>
                  </a:ext>
                </a:extLst>
              </a:tr>
              <a:tr h="1759279">
                <a:tc>
                  <a:txBody>
                    <a:bodyPr/>
                    <a:lstStyle/>
                    <a:p>
                      <a:pPr marL="457200" marR="0" lvl="1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-120"/>
                      </a:endParaRPr>
                    </a:p>
                    <a:p>
                      <a:pPr marL="457200" marR="0" lvl="1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Análisis de variables para cuencas priorizadas de la jurisdicción de la CAR, en pro de identificar</a:t>
                      </a:r>
                      <a:r>
                        <a:rPr lang="es-CO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 municipios con potencial de implementación de tecnologías. </a:t>
                      </a: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-120"/>
                      </a:endParaRPr>
                    </a:p>
                    <a:p>
                      <a:pPr lvl="1"/>
                      <a:endParaRPr lang="es-CO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-120"/>
                      </a:endParaRPr>
                    </a:p>
                    <a:p>
                      <a:pPr marL="457200" marR="0" lvl="1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noProof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-120"/>
                        </a:rPr>
                        <a:t>Desarrollo de perfiles tecnológicos aplicables, orientadas a las tecnologías: solar, eólico, biomasa, hídrico y gestión de residuos.</a:t>
                      </a:r>
                      <a:endParaRPr lang="es-CO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-120"/>
                      </a:endParaRPr>
                    </a:p>
                    <a:p>
                      <a:pPr marL="457200" marR="0" lvl="1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400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-120"/>
                      </a:endParaRPr>
                    </a:p>
                  </a:txBody>
                  <a:tcP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98118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2D7937EA-2DCE-6A8A-0E48-275FF90D30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166186"/>
              </p:ext>
            </p:extLst>
          </p:nvPr>
        </p:nvGraphicFramePr>
        <p:xfrm>
          <a:off x="486959" y="4127039"/>
          <a:ext cx="10820400" cy="1199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0400">
                  <a:extLst>
                    <a:ext uri="{9D8B030D-6E8A-4147-A177-3AD203B41FA5}">
                      <a16:colId xmlns:a16="http://schemas.microsoft.com/office/drawing/2014/main" val="462556362"/>
                    </a:ext>
                  </a:extLst>
                </a:gridCol>
              </a:tblGrid>
              <a:tr h="22929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PROYECTO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287523"/>
                  </a:ext>
                </a:extLst>
              </a:tr>
              <a:tr h="894795"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i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Análisis territorial integrado para la priorización de municipios con potencial para la implementación de tecnologías de transición energética y gestión sostenible de residuos para mitigación de GEI y la adaptación climática en la jurisdicción CAR.</a:t>
                      </a:r>
                      <a:endParaRPr lang="es-CO" sz="1400" i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98118"/>
                  </a:ext>
                </a:extLst>
              </a:tr>
            </a:tbl>
          </a:graphicData>
        </a:graphic>
      </p:graphicFrame>
      <p:pic>
        <p:nvPicPr>
          <p:cNvPr id="14" name="Picture 4354">
            <a:extLst>
              <a:ext uri="{FF2B5EF4-FFF2-40B4-BE49-F238E27FC236}">
                <a16:creationId xmlns:a16="http://schemas.microsoft.com/office/drawing/2014/main" id="{E508F69D-0C39-DDF5-E30F-DB80342A0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6959" y="2769547"/>
            <a:ext cx="860400" cy="892491"/>
          </a:xfrm>
          <a:prstGeom prst="rect">
            <a:avLst/>
          </a:prstGeom>
        </p:spPr>
      </p:pic>
      <p:pic>
        <p:nvPicPr>
          <p:cNvPr id="15" name="Picture 4355">
            <a:extLst>
              <a:ext uri="{FF2B5EF4-FFF2-40B4-BE49-F238E27FC236}">
                <a16:creationId xmlns:a16="http://schemas.microsoft.com/office/drawing/2014/main" id="{A4EA1C87-26B2-5297-DF88-B775F1428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6465" y="2943549"/>
            <a:ext cx="643408" cy="64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93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26C5F-1F09-806D-8EFF-AF82A9F62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8493057-C845-87E0-1E3D-9A6C470F7D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ES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Resultados esperados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AF1C712-4A35-8FB3-74B4-4F79963BA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533230"/>
              </p:ext>
            </p:extLst>
          </p:nvPr>
        </p:nvGraphicFramePr>
        <p:xfrm>
          <a:off x="895815" y="1600200"/>
          <a:ext cx="10300010" cy="4931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0005">
                  <a:extLst>
                    <a:ext uri="{9D8B030D-6E8A-4147-A177-3AD203B41FA5}">
                      <a16:colId xmlns:a16="http://schemas.microsoft.com/office/drawing/2014/main" val="1078808529"/>
                    </a:ext>
                  </a:extLst>
                </a:gridCol>
                <a:gridCol w="5150005">
                  <a:extLst>
                    <a:ext uri="{9D8B030D-6E8A-4147-A177-3AD203B41FA5}">
                      <a16:colId xmlns:a16="http://schemas.microsoft.com/office/drawing/2014/main" val="2556672852"/>
                    </a:ext>
                  </a:extLst>
                </a:gridCol>
              </a:tblGrid>
              <a:tr h="37836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Producto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Descripción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537104"/>
                  </a:ext>
                </a:extLst>
              </a:tr>
              <a:tr h="1309335">
                <a:tc>
                  <a:txBody>
                    <a:bodyPr/>
                    <a:lstStyle/>
                    <a:p>
                      <a:pPr algn="ctr"/>
                      <a:r>
                        <a:rPr lang="es-CO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LBTA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Mapas integrados con aptitud (potencial solar, hídrico, eólico y biomasa) por municipio para las líneas de transición, eficiencia energética y gestión sostenible de residuos.</a:t>
                      </a:r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282002"/>
                  </a:ext>
                </a:extLst>
              </a:tr>
              <a:tr h="378362">
                <a:tc>
                  <a:txBody>
                    <a:bodyPr/>
                    <a:lstStyle/>
                    <a:p>
                      <a:pPr algn="ctr"/>
                      <a:r>
                        <a:rPr lang="es-CO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Catálogo de perfiles tecnológicos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Ficha de cada tecnología aplicable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883330"/>
                  </a:ext>
                </a:extLst>
              </a:tr>
              <a:tr h="545256">
                <a:tc>
                  <a:txBody>
                    <a:bodyPr/>
                    <a:lstStyle/>
                    <a:p>
                      <a:pPr algn="ctr"/>
                      <a:r>
                        <a:rPr lang="es-CO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Integración de LBTA y PTA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Cruce espacial LBTA + PT, con jerarquización de municipios para intervención</a:t>
                      </a:r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570363"/>
                  </a:ext>
                </a:extLst>
              </a:tr>
              <a:tr h="1713661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Instrumento para la toma de decisiones </a:t>
                      </a:r>
                      <a:endParaRPr lang="es-CO" sz="16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Análisis Territorial para la identificación de zonas priorizadas en los potenciales de energía y gestión sostenible de residuos para la aplicación de estrategias de </a:t>
                      </a:r>
                      <a:r>
                        <a:rPr lang="es-ES" sz="16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ecosostenibilidad</a:t>
                      </a:r>
                      <a:r>
                        <a:rPr lang="es-ES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para la mitigación al cambio climático. 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Énfasis: </a:t>
                      </a:r>
                      <a:r>
                        <a:rPr lang="es-ES" sz="1600" b="1" u="sng" kern="1200" dirty="0">
                          <a:solidFill>
                            <a:prstClr val="black">
                              <a:hueOff val="0"/>
                              <a:satOff val="0"/>
                              <a:lumOff val="0"/>
                              <a:alphaOff val="0"/>
                            </a:prst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Guías estandarizadas, aplicativo interactivo, visor que permita a las entidades territoriales implementar proyectos para reducir GEI.</a:t>
                      </a:r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702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715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94C02-B25C-09C9-8BA4-C93BAA1BF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D653988-97C7-8C63-1362-84B6E5C7EE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4390" y="398729"/>
            <a:ext cx="8619235" cy="728199"/>
          </a:xfrm>
          <a:prstGeom prst="rect">
            <a:avLst/>
          </a:prstGeom>
        </p:spPr>
        <p:txBody>
          <a:bodyPr vert="horz" wrap="square" lIns="0" tIns="233476" rIns="0" bIns="0" rtlCol="0">
            <a:spAutoFit/>
          </a:bodyPr>
          <a:lstStyle/>
          <a:p>
            <a:pPr marL="285115">
              <a:lnSpc>
                <a:spcPct val="100000"/>
              </a:lnSpc>
              <a:spcBef>
                <a:spcPts val="105"/>
              </a:spcBef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Conclusiones</a:t>
            </a:r>
            <a:endParaRPr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16EFF39E-6734-42AF-B3F1-89E23AE9D0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7899051"/>
              </p:ext>
            </p:extLst>
          </p:nvPr>
        </p:nvGraphicFramePr>
        <p:xfrm>
          <a:off x="914400" y="1676400"/>
          <a:ext cx="9592565" cy="4554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801995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343217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74545" y="1705229"/>
            <a:ext cx="8122920" cy="3283271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 indent="16510" algn="ctr">
              <a:lnSpc>
                <a:spcPts val="13419"/>
              </a:lnSpc>
              <a:spcBef>
                <a:spcPts val="660"/>
              </a:spcBef>
            </a:pPr>
            <a:r>
              <a:rPr sz="720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GRACIAS</a:t>
            </a:r>
            <a:r>
              <a:rPr sz="7200" b="0" spc="-484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sz="7200" b="0" spc="-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 </a:t>
            </a:r>
            <a:br>
              <a:rPr lang="es-ES" sz="7200" b="0" spc="-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sz="7200" b="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</a:t>
            </a:r>
            <a:r>
              <a:rPr sz="7200" b="0" spc="-13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sz="7200" b="0" spc="-90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r>
              <a:rPr sz="7200" b="0" spc="1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TENCIÓN</a:t>
            </a:r>
            <a:endParaRPr sz="7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32C3E-2159-4E4F-F6F6-3DAB75A35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88479B0-EBF6-3FF0-8C72-7DFB48B278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685800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Planteamiento del problema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6FB88CC5-880C-0D9B-A5F5-EDFAD1B264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0081456"/>
              </p:ext>
            </p:extLst>
          </p:nvPr>
        </p:nvGraphicFramePr>
        <p:xfrm>
          <a:off x="275043" y="-1524000"/>
          <a:ext cx="11641914" cy="800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DAC13293-3870-8ECA-BB7D-CB1A30130201}"/>
              </a:ext>
            </a:extLst>
          </p:cNvPr>
          <p:cNvSpPr/>
          <p:nvPr/>
        </p:nvSpPr>
        <p:spPr>
          <a:xfrm>
            <a:off x="1048173" y="4241303"/>
            <a:ext cx="2895600" cy="9272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Compromiso nacional de la reducción del </a:t>
            </a:r>
            <a:r>
              <a:rPr lang="es-CO" sz="1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51%</a:t>
            </a:r>
            <a:r>
              <a:rPr lang="es-CO" sz="1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de GEI para 2030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F36C9EA1-581E-137A-C41C-DA62BEB73B5A}"/>
              </a:ext>
            </a:extLst>
          </p:cNvPr>
          <p:cNvSpPr/>
          <p:nvPr/>
        </p:nvSpPr>
        <p:spPr>
          <a:xfrm>
            <a:off x="1048173" y="5350081"/>
            <a:ext cx="2811966" cy="615580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NDC Colombia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Ley 1931 de 2018</a:t>
            </a:r>
          </a:p>
        </p:txBody>
      </p: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AF1D4867-767D-C3D2-C004-99F1A582FEFC}"/>
              </a:ext>
            </a:extLst>
          </p:cNvPr>
          <p:cNvSpPr/>
          <p:nvPr/>
        </p:nvSpPr>
        <p:spPr>
          <a:xfrm>
            <a:off x="4231867" y="4682625"/>
            <a:ext cx="1143000" cy="645154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76010C70-0D21-F060-36EF-3F5D8D695D4C}"/>
              </a:ext>
            </a:extLst>
          </p:cNvPr>
          <p:cNvSpPr/>
          <p:nvPr/>
        </p:nvSpPr>
        <p:spPr>
          <a:xfrm>
            <a:off x="5638800" y="4362027"/>
            <a:ext cx="5562600" cy="1613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buNone/>
            </a:pPr>
            <a:r>
              <a:rPr lang="es-CO" sz="1400" b="1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BRECHA</a:t>
            </a:r>
          </a:p>
          <a:p>
            <a:pPr marL="0" indent="0" algn="just">
              <a:buNone/>
            </a:pPr>
            <a:endParaRPr lang="es-CO" sz="1400" b="1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Calibri" pitchFamily="34" charset="-120"/>
            </a:endParaRPr>
          </a:p>
          <a:p>
            <a:pPr marL="0" indent="0" algn="just">
              <a:buNone/>
            </a:pPr>
            <a:r>
              <a:rPr lang="es-CO" sz="14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El compromiso nacional y la capacidad de acción territorial constituye un desafío estructural: los municipios </a:t>
            </a:r>
            <a:r>
              <a:rPr lang="es-CO" sz="1400" b="1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requieren información técnica especializada y territorialmente diferenciada</a:t>
            </a:r>
            <a:r>
              <a:rPr lang="es-CO" sz="14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 para traducir esos objetivos en acciones concretas, financiables y sostenibles.</a:t>
            </a:r>
            <a:endParaRPr lang="es-CO" sz="14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4826F0CB-573A-5DE2-B07E-858B400748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8173" y="3032506"/>
            <a:ext cx="1066800" cy="10668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6E0BB949-C0F5-8B2E-ABF4-658A8AA8BC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26739" y="3038082"/>
            <a:ext cx="1066800" cy="10668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C00CA179-8036-4DF2-3DB6-58EE410D2A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08821" y="3062567"/>
            <a:ext cx="1066800" cy="10668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561CA798-B85C-226E-2A21-CE96384B601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27713" y="3062567"/>
            <a:ext cx="1066800" cy="106680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01AFEF75-6221-88BD-9A64-754A3C14076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20372" y="3081152"/>
            <a:ext cx="1066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14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259E6-06D2-DB73-DBA0-9CE5277E7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37CA497-FF85-19B8-C60D-A20E7172A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685800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Antecedentes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8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DB4D5-D3FE-1D1D-E410-141F67985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2">
            <a:extLst>
              <a:ext uri="{FF2B5EF4-FFF2-40B4-BE49-F238E27FC236}">
                <a16:creationId xmlns:a16="http://schemas.microsoft.com/office/drawing/2014/main" id="{DEC9C114-F807-6253-7CEC-C96F244002F8}"/>
              </a:ext>
            </a:extLst>
          </p:cNvPr>
          <p:cNvSpPr/>
          <p:nvPr/>
        </p:nvSpPr>
        <p:spPr>
          <a:xfrm>
            <a:off x="152398" y="2472004"/>
            <a:ext cx="5897137" cy="30905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rgbClr val="5A6B5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36D21C28-9137-23BC-3CAE-0EA7F14A86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685800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Justificación y beneficiarios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Shape 2">
            <a:extLst>
              <a:ext uri="{FF2B5EF4-FFF2-40B4-BE49-F238E27FC236}">
                <a16:creationId xmlns:a16="http://schemas.microsoft.com/office/drawing/2014/main" id="{C1B05DE3-5D54-4F29-ABD9-040923014661}"/>
              </a:ext>
            </a:extLst>
          </p:cNvPr>
          <p:cNvSpPr/>
          <p:nvPr/>
        </p:nvSpPr>
        <p:spPr>
          <a:xfrm>
            <a:off x="168197" y="1794014"/>
            <a:ext cx="5897137" cy="401061"/>
          </a:xfrm>
          <a:prstGeom prst="rect">
            <a:avLst/>
          </a:prstGeom>
          <a:solidFill>
            <a:schemeClr val="accent5"/>
          </a:solidFill>
          <a:ln w="6350">
            <a:solidFill>
              <a:srgbClr val="5A6B5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1D51289B-2F56-DC58-B44E-4D49C3E1E19D}"/>
              </a:ext>
            </a:extLst>
          </p:cNvPr>
          <p:cNvSpPr/>
          <p:nvPr/>
        </p:nvSpPr>
        <p:spPr>
          <a:xfrm>
            <a:off x="257405" y="1740462"/>
            <a:ext cx="5687122" cy="54212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s-CO" sz="1600" b="1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Sin la herramienta integral</a:t>
            </a:r>
            <a:endParaRPr lang="es-CO" sz="16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 5">
            <a:extLst>
              <a:ext uri="{FF2B5EF4-FFF2-40B4-BE49-F238E27FC236}">
                <a16:creationId xmlns:a16="http://schemas.microsoft.com/office/drawing/2014/main" id="{13A6F088-99BE-F3CF-F6D2-434A7938286C}"/>
              </a:ext>
            </a:extLst>
          </p:cNvPr>
          <p:cNvSpPr/>
          <p:nvPr/>
        </p:nvSpPr>
        <p:spPr>
          <a:xfrm>
            <a:off x="362415" y="2439364"/>
            <a:ext cx="5486400" cy="5991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La toma de decisiones climáticas no puede ser eficiente, equitativa ni sostenible.</a:t>
            </a:r>
            <a:endParaRPr lang="en-US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 7">
            <a:extLst>
              <a:ext uri="{FF2B5EF4-FFF2-40B4-BE49-F238E27FC236}">
                <a16:creationId xmlns:a16="http://schemas.microsoft.com/office/drawing/2014/main" id="{31A1A407-F380-43EA-97A9-1809812ED232}"/>
              </a:ext>
            </a:extLst>
          </p:cNvPr>
          <p:cNvSpPr/>
          <p:nvPr/>
        </p:nvSpPr>
        <p:spPr>
          <a:xfrm>
            <a:off x="383676" y="3082314"/>
            <a:ext cx="5486400" cy="5991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Los recursos y la asistencia técnica se asignan sin criterios de priorización robustos.</a:t>
            </a:r>
            <a:endParaRPr lang="en-US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 9">
            <a:extLst>
              <a:ext uri="{FF2B5EF4-FFF2-40B4-BE49-F238E27FC236}">
                <a16:creationId xmlns:a16="http://schemas.microsoft.com/office/drawing/2014/main" id="{7BBCC34E-E52D-DC00-D217-D856E57A12BC}"/>
              </a:ext>
            </a:extLst>
          </p:cNvPr>
          <p:cNvSpPr/>
          <p:nvPr/>
        </p:nvSpPr>
        <p:spPr>
          <a:xfrm>
            <a:off x="373566" y="3847058"/>
            <a:ext cx="5486400" cy="5991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Se desaprovecha el potencial real del territorio de la jurisdicción CAR.</a:t>
            </a:r>
            <a:endParaRPr lang="en-US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 11">
            <a:extLst>
              <a:ext uri="{FF2B5EF4-FFF2-40B4-BE49-F238E27FC236}">
                <a16:creationId xmlns:a16="http://schemas.microsoft.com/office/drawing/2014/main" id="{19475DDA-1C4C-C0D6-F2F3-013061A407DD}"/>
              </a:ext>
            </a:extLst>
          </p:cNvPr>
          <p:cNvSpPr/>
          <p:nvPr/>
        </p:nvSpPr>
        <p:spPr>
          <a:xfrm>
            <a:off x="432519" y="4708565"/>
            <a:ext cx="5486400" cy="5991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Se limita el aporte de la región al cumplimiento de los compromisos climáticos del </a:t>
            </a:r>
            <a:r>
              <a:rPr lang="es-CO" sz="1600" noProof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país</a:t>
            </a:r>
            <a:endParaRPr lang="en-US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1900DCA9-0938-F219-7AE2-3067A8118CD4}"/>
              </a:ext>
            </a:extLst>
          </p:cNvPr>
          <p:cNvSpPr/>
          <p:nvPr/>
        </p:nvSpPr>
        <p:spPr>
          <a:xfrm>
            <a:off x="338254" y="2551614"/>
            <a:ext cx="64008" cy="38404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Shape 4">
            <a:extLst>
              <a:ext uri="{FF2B5EF4-FFF2-40B4-BE49-F238E27FC236}">
                <a16:creationId xmlns:a16="http://schemas.microsoft.com/office/drawing/2014/main" id="{83AFA12F-B50E-DA07-D7D1-2DD400B6625C}"/>
              </a:ext>
            </a:extLst>
          </p:cNvPr>
          <p:cNvSpPr/>
          <p:nvPr/>
        </p:nvSpPr>
        <p:spPr>
          <a:xfrm>
            <a:off x="341971" y="3175175"/>
            <a:ext cx="64008" cy="38404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Shape 4">
            <a:extLst>
              <a:ext uri="{FF2B5EF4-FFF2-40B4-BE49-F238E27FC236}">
                <a16:creationId xmlns:a16="http://schemas.microsoft.com/office/drawing/2014/main" id="{59512CBF-0895-9549-55E4-BF611D18ABB1}"/>
              </a:ext>
            </a:extLst>
          </p:cNvPr>
          <p:cNvSpPr/>
          <p:nvPr/>
        </p:nvSpPr>
        <p:spPr>
          <a:xfrm>
            <a:off x="325244" y="3954630"/>
            <a:ext cx="64008" cy="38404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Shape 4">
            <a:extLst>
              <a:ext uri="{FF2B5EF4-FFF2-40B4-BE49-F238E27FC236}">
                <a16:creationId xmlns:a16="http://schemas.microsoft.com/office/drawing/2014/main" id="{80E1E67A-7452-15BD-40EE-6A2CC716CFA1}"/>
              </a:ext>
            </a:extLst>
          </p:cNvPr>
          <p:cNvSpPr/>
          <p:nvPr/>
        </p:nvSpPr>
        <p:spPr>
          <a:xfrm>
            <a:off x="338254" y="4816137"/>
            <a:ext cx="64008" cy="38404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Shape 2">
            <a:extLst>
              <a:ext uri="{FF2B5EF4-FFF2-40B4-BE49-F238E27FC236}">
                <a16:creationId xmlns:a16="http://schemas.microsoft.com/office/drawing/2014/main" id="{6F709A91-37EC-B996-8205-AF30366B0385}"/>
              </a:ext>
            </a:extLst>
          </p:cNvPr>
          <p:cNvSpPr/>
          <p:nvPr/>
        </p:nvSpPr>
        <p:spPr>
          <a:xfrm>
            <a:off x="6294863" y="1794014"/>
            <a:ext cx="5516137" cy="401061"/>
          </a:xfrm>
          <a:prstGeom prst="rect">
            <a:avLst/>
          </a:prstGeom>
          <a:solidFill>
            <a:schemeClr val="accent5"/>
          </a:solidFill>
          <a:ln w="6350">
            <a:solidFill>
              <a:srgbClr val="5A6B5A"/>
            </a:solidFill>
            <a:prstDash val="solid"/>
          </a:ln>
        </p:spPr>
        <p:txBody>
          <a:bodyPr/>
          <a:lstStyle/>
          <a:p>
            <a:pPr algn="ctr"/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</a:rPr>
              <a:t>Necesidad de LBTA+PTA</a:t>
            </a:r>
          </a:p>
        </p:txBody>
      </p:sp>
      <p:sp>
        <p:nvSpPr>
          <p:cNvPr id="15" name="Text 14">
            <a:extLst>
              <a:ext uri="{FF2B5EF4-FFF2-40B4-BE49-F238E27FC236}">
                <a16:creationId xmlns:a16="http://schemas.microsoft.com/office/drawing/2014/main" id="{20827830-5075-443E-2405-58E2B88C4E08}"/>
              </a:ext>
            </a:extLst>
          </p:cNvPr>
          <p:cNvSpPr/>
          <p:nvPr/>
        </p:nvSpPr>
        <p:spPr>
          <a:xfrm>
            <a:off x="6294863" y="2444866"/>
            <a:ext cx="5486400" cy="73031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Un instrumento técnico, científico y académico </a:t>
            </a:r>
            <a:r>
              <a:rPr lang="en-US" sz="16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que</a:t>
            </a:r>
            <a:r>
              <a:rPr lang="en-US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 integra las cinco dimensiones de forma sistemática y espacialmente explícita para:</a:t>
            </a:r>
            <a:endParaRPr lang="en-US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24840724-7409-6500-ABF5-B3DEF9732929}"/>
              </a:ext>
            </a:extLst>
          </p:cNvPr>
          <p:cNvSpPr/>
          <p:nvPr/>
        </p:nvSpPr>
        <p:spPr>
          <a:xfrm>
            <a:off x="6576839" y="3436971"/>
            <a:ext cx="2204744" cy="73031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s-CO" sz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Priorizar territorios con mayor potencial de reducción de GEI</a:t>
            </a:r>
            <a:endParaRPr lang="es-CO" sz="12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900B9A67-0AAC-6DA8-A98F-5846B1D088CF}"/>
              </a:ext>
            </a:extLst>
          </p:cNvPr>
          <p:cNvSpPr/>
          <p:nvPr/>
        </p:nvSpPr>
        <p:spPr>
          <a:xfrm>
            <a:off x="6544404" y="4446250"/>
            <a:ext cx="2204744" cy="73031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Articular la oferta tecnológica con las condiciones reales del municipio</a:t>
            </a:r>
            <a:endParaRPr lang="es-CO" sz="1200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9739E2F7-0C34-C76B-E7D4-40010B1B9282}"/>
              </a:ext>
            </a:extLst>
          </p:cNvPr>
          <p:cNvSpPr/>
          <p:nvPr/>
        </p:nvSpPr>
        <p:spPr>
          <a:xfrm>
            <a:off x="9266039" y="3741909"/>
            <a:ext cx="2204744" cy="8507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s-CO" sz="1200" b="1" noProof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itchFamily="34" charset="-120"/>
              </a:rPr>
              <a:t>Generar información diferenciada para 106 municipios de la jurisdicción</a:t>
            </a:r>
            <a:endParaRPr lang="es-CO" sz="1200" b="1" noProof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A28EC72D-C2DD-AE13-F0AE-84E0B0B40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3060" y="5042486"/>
            <a:ext cx="1524000" cy="152400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3A49A7DE-1201-3CFE-FD1F-7AF75FF1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7601" y="4822865"/>
            <a:ext cx="981621" cy="98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86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53BBE-C64F-1741-78C9-B015523AA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02A0E96-8543-4989-FF39-C32334888C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685800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Objetivo general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2D86684-A13E-FDD7-BE1C-85D8B69A615E}"/>
              </a:ext>
            </a:extLst>
          </p:cNvPr>
          <p:cNvSpPr txBox="1"/>
          <p:nvPr/>
        </p:nvSpPr>
        <p:spPr>
          <a:xfrm>
            <a:off x="1292803" y="2362200"/>
            <a:ext cx="960639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Realizar un análisis territorial para la </a:t>
            </a: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</a:rPr>
              <a:t>identificación y priorización de municipios con potencial solar, eólico, hídrico, biomasa y gestión sostenible de residuos</a:t>
            </a: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 en la jurisdicción CAR,  como </a:t>
            </a:r>
            <a:r>
              <a:rPr lang="es-CO" u="sng" dirty="0">
                <a:latin typeface="Verdana" panose="020B0604030504040204" pitchFamily="34" charset="0"/>
                <a:ea typeface="Verdana" panose="020B0604030504040204" pitchFamily="34" charset="0"/>
              </a:rPr>
              <a:t>instrumento técnico, científico y académico para la definición e implementación de estrategias de </a:t>
            </a:r>
            <a:r>
              <a:rPr lang="es-CO" u="sng" dirty="0" err="1">
                <a:latin typeface="Verdana" panose="020B0604030504040204" pitchFamily="34" charset="0"/>
                <a:ea typeface="Verdana" panose="020B0604030504040204" pitchFamily="34" charset="0"/>
              </a:rPr>
              <a:t>ecosostenibilidad</a:t>
            </a: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 orientadas a la </a:t>
            </a:r>
            <a:r>
              <a:rPr lang="es-CO" dirty="0">
                <a:solidFill>
                  <a:schemeClr val="accent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Mitigación de GEI y Adaptación al Cambio Climático</a:t>
            </a:r>
          </a:p>
        </p:txBody>
      </p:sp>
    </p:spTree>
    <p:extLst>
      <p:ext uri="{BB962C8B-B14F-4D97-AF65-F5344CB8AC3E}">
        <p14:creationId xmlns:p14="http://schemas.microsoft.com/office/powerpoint/2010/main" val="1963676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6BFB7-2B69-D185-5F7E-877B78821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09C7B67-27D1-1E16-2C95-A67F6B38C42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685800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Objetivos específicos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8BCC959-1544-09EE-B188-139A49A6FD9F}"/>
              </a:ext>
            </a:extLst>
          </p:cNvPr>
          <p:cNvSpPr txBox="1"/>
          <p:nvPr/>
        </p:nvSpPr>
        <p:spPr>
          <a:xfrm>
            <a:off x="990600" y="1623536"/>
            <a:ext cx="10210800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1. Construir la </a:t>
            </a:r>
            <a:r>
              <a:rPr lang="es-CO" sz="1600" b="1" dirty="0">
                <a:latin typeface="Verdana" panose="020B0604030504040204" pitchFamily="34" charset="0"/>
                <a:ea typeface="Verdana" panose="020B0604030504040204" pitchFamily="34" charset="0"/>
              </a:rPr>
              <a:t>Línea Base Territorial Ambiental (LBTA) </a:t>
            </a: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de la jurisdicción CAR mediante la caracterización y análisis integrado de las dimensiones de oferta energética, potencial ambiental, demanda social, gobernanza y riesgo de origen natural, como fundamento técnico para la identificación de zonas con aptitud para proyectos de mitigación de GEI y adaptación al cambio climático.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9A57C1D7-C38B-ABA2-0335-29E93BF910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1492590"/>
              </p:ext>
            </p:extLst>
          </p:nvPr>
        </p:nvGraphicFramePr>
        <p:xfrm>
          <a:off x="1828800" y="2819400"/>
          <a:ext cx="8915400" cy="3742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1946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44AC4-9FF3-CF85-C7EF-5D7B19895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E18E6E4-73FC-2C6A-DF56-B4450BBE3EB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685800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Objetivos específicos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2229FA2-4127-9FF4-D481-9A84E2DC65D6}"/>
              </a:ext>
            </a:extLst>
          </p:cNvPr>
          <p:cNvSpPr txBox="1"/>
          <p:nvPr/>
        </p:nvSpPr>
        <p:spPr>
          <a:xfrm>
            <a:off x="990600" y="1981200"/>
            <a:ext cx="10210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2. </a:t>
            </a:r>
            <a:r>
              <a:rPr lang="es-CO" sz="1600" b="1" dirty="0"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es-ES" sz="1600" b="1" dirty="0" err="1">
                <a:latin typeface="Verdana" panose="020B0604030504040204" pitchFamily="34" charset="0"/>
                <a:ea typeface="Verdana" panose="020B0604030504040204" pitchFamily="34" charset="0"/>
              </a:rPr>
              <a:t>dentificar</a:t>
            </a:r>
            <a:r>
              <a:rPr lang="es-ES" sz="1600" b="1" dirty="0">
                <a:latin typeface="Verdana" panose="020B0604030504040204" pitchFamily="34" charset="0"/>
                <a:ea typeface="Verdana" panose="020B0604030504040204" pitchFamily="34" charset="0"/>
              </a:rPr>
              <a:t> y evaluar tecnologías </a:t>
            </a: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de transición energética, eficiencia energética y gestión sostenible de residuos con potencial de implementación en la jurisdicción CAR, mediante un análisis prospectivo multicriterio que considere su </a:t>
            </a:r>
            <a:r>
              <a:rPr lang="es-ES" sz="1600" u="sng" dirty="0">
                <a:latin typeface="Verdana" panose="020B0604030504040204" pitchFamily="34" charset="0"/>
                <a:ea typeface="Verdana" panose="020B0604030504040204" pitchFamily="34" charset="0"/>
              </a:rPr>
              <a:t>viabilidad técnica, ambiental, normativa y territorial.</a:t>
            </a:r>
            <a:endParaRPr lang="es-CO" sz="1600" u="sng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F3FE4783-F204-1B96-26C3-DB05F38608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2438163"/>
              </p:ext>
            </p:extLst>
          </p:nvPr>
        </p:nvGraphicFramePr>
        <p:xfrm>
          <a:off x="2819400" y="3352800"/>
          <a:ext cx="6960342" cy="205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362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7C302-FDBA-5ED3-ACBF-B90EBA42E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883842E-D159-7D79-48FF-22C829325D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685800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Objetivos específicos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66A5933-0DFC-158E-01EB-353690814FD9}"/>
              </a:ext>
            </a:extLst>
          </p:cNvPr>
          <p:cNvSpPr txBox="1"/>
          <p:nvPr/>
        </p:nvSpPr>
        <p:spPr>
          <a:xfrm>
            <a:off x="990600" y="1981200"/>
            <a:ext cx="10210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3. </a:t>
            </a:r>
            <a:r>
              <a:rPr lang="es-CO" sz="1600" noProof="0" dirty="0">
                <a:latin typeface="Verdana" panose="020B0604030504040204" pitchFamily="34" charset="0"/>
                <a:ea typeface="Verdana" panose="020B0604030504040204" pitchFamily="34" charset="0"/>
              </a:rPr>
              <a:t>Integrar los </a:t>
            </a:r>
            <a:r>
              <a:rPr lang="es-CO" sz="1600" b="1" noProof="0" dirty="0">
                <a:latin typeface="Verdana" panose="020B0604030504040204" pitchFamily="34" charset="0"/>
                <a:ea typeface="Verdana" panose="020B0604030504040204" pitchFamily="34" charset="0"/>
              </a:rPr>
              <a:t>resultados de la LBTA y la prospectiva tecnológica </a:t>
            </a:r>
            <a:r>
              <a:rPr lang="es-CO" sz="1600" noProof="0" dirty="0">
                <a:latin typeface="Verdana" panose="020B0604030504040204" pitchFamily="34" charset="0"/>
                <a:ea typeface="Verdana" panose="020B0604030504040204" pitchFamily="34" charset="0"/>
              </a:rPr>
              <a:t>a través de la </a:t>
            </a:r>
            <a:r>
              <a:rPr lang="es-CO" sz="1600" noProof="0" dirty="0" err="1">
                <a:latin typeface="Verdana" panose="020B0604030504040204" pitchFamily="34" charset="0"/>
                <a:ea typeface="Verdana" panose="020B0604030504040204" pitchFamily="34" charset="0"/>
              </a:rPr>
              <a:t>contrucción</a:t>
            </a:r>
            <a:r>
              <a:rPr lang="es-CO" sz="1600" noProof="0" dirty="0">
                <a:latin typeface="Verdana" panose="020B0604030504040204" pitchFamily="34" charset="0"/>
                <a:ea typeface="Verdana" panose="020B0604030504040204" pitchFamily="34" charset="0"/>
              </a:rPr>
              <a:t> de un índice de aptitud tecnológica para </a:t>
            </a:r>
            <a:r>
              <a:rPr lang="es-CO" sz="1600" u="sng" noProof="0" dirty="0">
                <a:latin typeface="Verdana" panose="020B0604030504040204" pitchFamily="34" charset="0"/>
                <a:ea typeface="Verdana" panose="020B0604030504040204" pitchFamily="34" charset="0"/>
              </a:rPr>
              <a:t>priorizar municipios e implementar estrategias de </a:t>
            </a:r>
            <a:r>
              <a:rPr lang="es-CO" sz="1600" u="sng" noProof="0" dirty="0" err="1">
                <a:latin typeface="Verdana" panose="020B0604030504040204" pitchFamily="34" charset="0"/>
                <a:ea typeface="Verdana" panose="020B0604030504040204" pitchFamily="34" charset="0"/>
              </a:rPr>
              <a:t>ecosostenibilidad</a:t>
            </a:r>
            <a:r>
              <a:rPr lang="es-CO" sz="1600" u="sng" noProof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1600" noProof="0" dirty="0">
                <a:latin typeface="Verdana" panose="020B0604030504040204" pitchFamily="34" charset="0"/>
                <a:ea typeface="Verdana" panose="020B0604030504040204" pitchFamily="34" charset="0"/>
              </a:rPr>
              <a:t>orientadas a la reducción de GEI en la jurisdicción CAR.</a:t>
            </a:r>
            <a:endParaRPr lang="es-CO" sz="1600" u="sng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8D23724B-A05B-F46C-0E8B-08012D2DB7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9777894"/>
              </p:ext>
            </p:extLst>
          </p:nvPr>
        </p:nvGraphicFramePr>
        <p:xfrm>
          <a:off x="2251514" y="3430859"/>
          <a:ext cx="8416485" cy="1598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0757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2111</TotalTime>
  <Words>1493</Words>
  <Application>Microsoft Office PowerPoint</Application>
  <PresentationFormat>Panorámica</PresentationFormat>
  <Paragraphs>182</Paragraphs>
  <Slides>23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8" baseType="lpstr">
      <vt:lpstr>Aptos</vt:lpstr>
      <vt:lpstr>Arial</vt:lpstr>
      <vt:lpstr>Calibri</vt:lpstr>
      <vt:lpstr>Verdana</vt:lpstr>
      <vt:lpstr>Office Theme</vt:lpstr>
      <vt:lpstr>Proyecto PAC 2026  9.4.1.Estrategias de ecosostenibilidad para la mitigación al cambio climático</vt:lpstr>
      <vt:lpstr>Contexto </vt:lpstr>
      <vt:lpstr>Planteamiento del problema</vt:lpstr>
      <vt:lpstr>Antecedentes</vt:lpstr>
      <vt:lpstr>Justificación y beneficiarios</vt:lpstr>
      <vt:lpstr>Objetivo general</vt:lpstr>
      <vt:lpstr>Objetivos específicos</vt:lpstr>
      <vt:lpstr>Objetivos específicos</vt:lpstr>
      <vt:lpstr>Objetivos específicos</vt:lpstr>
      <vt:lpstr>Objetivos específicos</vt:lpstr>
      <vt:lpstr>Metodología</vt:lpstr>
      <vt:lpstr> Dimensiones de LBTA</vt:lpstr>
      <vt:lpstr>Resultados LBTA-Oferta energética</vt:lpstr>
      <vt:lpstr>Resultados LBTA- Potencial ambiental</vt:lpstr>
      <vt:lpstr> Resultados LBTA- Potencial ambiental</vt:lpstr>
      <vt:lpstr>Resultados LBTA- Demanda social</vt:lpstr>
      <vt:lpstr>Resultados LBTA- Gobernanza y riesgo</vt:lpstr>
      <vt:lpstr>Resultados LBTA- Gestión Sostenible de residuos</vt:lpstr>
      <vt:lpstr>Resultados- PTA</vt:lpstr>
      <vt:lpstr>Resultados esperados</vt:lpstr>
      <vt:lpstr>Conclusiones</vt:lpstr>
      <vt:lpstr>GRACIAS POR  SU ATENCIÓN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Joan Steven Rico Lopez</dc:creator>
  <cp:lastModifiedBy>stefannyb_626</cp:lastModifiedBy>
  <cp:revision>24</cp:revision>
  <dcterms:created xsi:type="dcterms:W3CDTF">2025-08-24T16:13:32Z</dcterms:created>
  <dcterms:modified xsi:type="dcterms:W3CDTF">2026-04-22T01:47:33Z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2025-08-24T00:00:00Z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2025-08-24T00:00:00Z</vt:filetime>
  </property>
  <property fmtid="{D5CDD505-2E9C-101B-9397-08002B2CF9AE}" pid="5" name="Producer">
    <vt:lpwstr>Microsoft® PowerPoint® for Microsoft 365</vt:lpwstr>
  </property>
</Properties>
</file>