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7.xml" ContentType="application/inkml+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ink/ink8.xml" ContentType="application/inkml+xml"/>
  <Override PartName="/ppt/ink/ink9.xml" ContentType="application/inkml+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ink/ink10.xml" ContentType="application/inkml+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ink/ink11.xml" ContentType="application/inkml+xml"/>
  <Override PartName="/ppt/ink/ink12.xml" ContentType="application/inkml+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ink/ink13.xml" ContentType="application/inkml+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ink/ink14.xml" ContentType="application/inkml+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ink/ink15.xml" ContentType="application/inkml+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ink/ink16.xml" ContentType="application/inkml+xml"/>
  <Override PartName="/ppt/ink/ink17.xml" ContentType="application/inkml+xml"/>
  <Override PartName="/ppt/notesSlides/notesSlide10.xml" ContentType="application/vnd.openxmlformats-officedocument.presentationml.notesSlide+xml"/>
  <Override PartName="/ppt/ink/ink18.xml" ContentType="application/inkml+xml"/>
  <Override PartName="/ppt/ink/ink19.xml" ContentType="application/inkml+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ink/ink20.xml" ContentType="application/inkml+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ink/ink21.xml" ContentType="application/inkml+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ink/ink34.xml" ContentType="application/inkml+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ink/ink35.xml" ContentType="application/inkml+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ink/ink36.xml" ContentType="application/inkml+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ink/ink37.xml" ContentType="application/inkml+xml"/>
  <Override PartName="/ppt/ink/ink38.xml" ContentType="application/inkml+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ink/ink39.xml" ContentType="application/inkml+xml"/>
  <Override PartName="/ppt/ink/ink40.xml" ContentType="application/inkml+xml"/>
  <Override PartName="/ppt/ink/ink41.xml" ContentType="application/inkml+xml"/>
  <Override PartName="/ppt/ink/ink42.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1" r:id="rId1"/>
  </p:sldMasterIdLst>
  <p:notesMasterIdLst>
    <p:notesMasterId r:id="rId120"/>
  </p:notesMasterIdLst>
  <p:sldIdLst>
    <p:sldId id="256" r:id="rId2"/>
    <p:sldId id="343" r:id="rId3"/>
    <p:sldId id="398" r:id="rId4"/>
    <p:sldId id="399" r:id="rId5"/>
    <p:sldId id="400" r:id="rId6"/>
    <p:sldId id="342" r:id="rId7"/>
    <p:sldId id="426" r:id="rId8"/>
    <p:sldId id="344" r:id="rId9"/>
    <p:sldId id="345" r:id="rId10"/>
    <p:sldId id="349" r:id="rId11"/>
    <p:sldId id="350" r:id="rId12"/>
    <p:sldId id="442" r:id="rId13"/>
    <p:sldId id="351" r:id="rId14"/>
    <p:sldId id="346" r:id="rId15"/>
    <p:sldId id="347" r:id="rId16"/>
    <p:sldId id="362" r:id="rId17"/>
    <p:sldId id="436" r:id="rId18"/>
    <p:sldId id="363" r:id="rId19"/>
    <p:sldId id="366" r:id="rId20"/>
    <p:sldId id="352" r:id="rId21"/>
    <p:sldId id="353" r:id="rId22"/>
    <p:sldId id="354" r:id="rId23"/>
    <p:sldId id="355" r:id="rId24"/>
    <p:sldId id="356" r:id="rId25"/>
    <p:sldId id="357" r:id="rId26"/>
    <p:sldId id="364" r:id="rId27"/>
    <p:sldId id="358" r:id="rId28"/>
    <p:sldId id="359" r:id="rId29"/>
    <p:sldId id="360" r:id="rId30"/>
    <p:sldId id="379" r:id="rId31"/>
    <p:sldId id="361" r:id="rId32"/>
    <p:sldId id="441" r:id="rId33"/>
    <p:sldId id="323" r:id="rId34"/>
    <p:sldId id="365" r:id="rId35"/>
    <p:sldId id="367" r:id="rId36"/>
    <p:sldId id="439" r:id="rId37"/>
    <p:sldId id="440" r:id="rId38"/>
    <p:sldId id="368" r:id="rId39"/>
    <p:sldId id="369" r:id="rId40"/>
    <p:sldId id="427" r:id="rId41"/>
    <p:sldId id="372" r:id="rId42"/>
    <p:sldId id="376" r:id="rId43"/>
    <p:sldId id="388" r:id="rId44"/>
    <p:sldId id="380" r:id="rId45"/>
    <p:sldId id="381" r:id="rId46"/>
    <p:sldId id="383" r:id="rId47"/>
    <p:sldId id="384" r:id="rId48"/>
    <p:sldId id="373" r:id="rId49"/>
    <p:sldId id="374" r:id="rId50"/>
    <p:sldId id="437" r:id="rId51"/>
    <p:sldId id="375" r:id="rId52"/>
    <p:sldId id="377" r:id="rId53"/>
    <p:sldId id="444" r:id="rId54"/>
    <p:sldId id="382" r:id="rId55"/>
    <p:sldId id="378" r:id="rId56"/>
    <p:sldId id="438" r:id="rId57"/>
    <p:sldId id="386" r:id="rId58"/>
    <p:sldId id="387" r:id="rId59"/>
    <p:sldId id="392" r:id="rId60"/>
    <p:sldId id="385" r:id="rId61"/>
    <p:sldId id="389" r:id="rId62"/>
    <p:sldId id="390" r:id="rId63"/>
    <p:sldId id="391" r:id="rId64"/>
    <p:sldId id="393" r:id="rId65"/>
    <p:sldId id="443" r:id="rId66"/>
    <p:sldId id="394" r:id="rId67"/>
    <p:sldId id="409" r:id="rId68"/>
    <p:sldId id="395" r:id="rId69"/>
    <p:sldId id="396" r:id="rId70"/>
    <p:sldId id="456" r:id="rId71"/>
    <p:sldId id="397" r:id="rId72"/>
    <p:sldId id="401" r:id="rId73"/>
    <p:sldId id="402" r:id="rId74"/>
    <p:sldId id="450" r:id="rId75"/>
    <p:sldId id="403" r:id="rId76"/>
    <p:sldId id="404" r:id="rId77"/>
    <p:sldId id="451" r:id="rId78"/>
    <p:sldId id="405" r:id="rId79"/>
    <p:sldId id="452" r:id="rId80"/>
    <p:sldId id="406" r:id="rId81"/>
    <p:sldId id="453" r:id="rId82"/>
    <p:sldId id="407" r:id="rId83"/>
    <p:sldId id="454" r:id="rId84"/>
    <p:sldId id="455" r:id="rId85"/>
    <p:sldId id="410" r:id="rId86"/>
    <p:sldId id="408" r:id="rId87"/>
    <p:sldId id="411" r:id="rId88"/>
    <p:sldId id="412" r:id="rId89"/>
    <p:sldId id="413" r:id="rId90"/>
    <p:sldId id="414" r:id="rId91"/>
    <p:sldId id="459" r:id="rId92"/>
    <p:sldId id="415" r:id="rId93"/>
    <p:sldId id="446" r:id="rId94"/>
    <p:sldId id="447" r:id="rId95"/>
    <p:sldId id="449" r:id="rId96"/>
    <p:sldId id="448" r:id="rId97"/>
    <p:sldId id="416" r:id="rId98"/>
    <p:sldId id="417" r:id="rId99"/>
    <p:sldId id="418" r:id="rId100"/>
    <p:sldId id="419" r:id="rId101"/>
    <p:sldId id="420" r:id="rId102"/>
    <p:sldId id="421" r:id="rId103"/>
    <p:sldId id="422" r:id="rId104"/>
    <p:sldId id="423" r:id="rId105"/>
    <p:sldId id="445" r:id="rId106"/>
    <p:sldId id="424" r:id="rId107"/>
    <p:sldId id="425" r:id="rId108"/>
    <p:sldId id="428" r:id="rId109"/>
    <p:sldId id="457" r:id="rId110"/>
    <p:sldId id="458" r:id="rId111"/>
    <p:sldId id="429" r:id="rId112"/>
    <p:sldId id="430" r:id="rId113"/>
    <p:sldId id="431" r:id="rId114"/>
    <p:sldId id="432" r:id="rId115"/>
    <p:sldId id="433" r:id="rId116"/>
    <p:sldId id="434" r:id="rId117"/>
    <p:sldId id="435" r:id="rId118"/>
    <p:sldId id="370" r:id="rId119"/>
  </p:sldIdLst>
  <p:sldSz cx="9144000" cy="5143500" type="screen16x9"/>
  <p:notesSz cx="6858000" cy="9144000"/>
  <p:embeddedFontLst>
    <p:embeddedFont>
      <p:font typeface="Bebas Neue" panose="020B0606020202050201" pitchFamily="34" charset="0"/>
      <p:regular r:id="rId121"/>
    </p:embeddedFont>
    <p:embeddedFont>
      <p:font typeface="Cambria Math" panose="02040503050406030204" pitchFamily="18" charset="0"/>
      <p:regular r:id="rId122"/>
    </p:embeddedFont>
    <p:embeddedFont>
      <p:font typeface="Nunito" pitchFamily="2" charset="0"/>
      <p:regular r:id="rId123"/>
      <p:bold r:id="rId124"/>
      <p:italic r:id="rId125"/>
      <p:boldItalic r:id="rId126"/>
    </p:embeddedFont>
    <p:embeddedFont>
      <p:font typeface="Proxima Nova" panose="020B0604020202020204" charset="0"/>
      <p:regular r:id="rId127"/>
      <p:bold r:id="rId128"/>
      <p:italic r:id="rId129"/>
      <p:boldItalic r:id="rId130"/>
    </p:embeddedFont>
    <p:embeddedFont>
      <p:font typeface="Raleway" pitchFamily="2" charset="0"/>
      <p:regular r:id="rId131"/>
      <p:bold r:id="rId132"/>
      <p:italic r:id="rId133"/>
      <p:boldItalic r:id="rId134"/>
    </p:embeddedFont>
  </p:embeddedFontLst>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13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DF1075-43BC-4B5F-A218-FC9E1BEB90CD}" v="4" dt="2025-11-11T20:41:56.555"/>
  </p1510:revLst>
</p1510:revInfo>
</file>

<file path=ppt/tableStyles.xml><?xml version="1.0" encoding="utf-8"?>
<a:tblStyleLst xmlns:a="http://schemas.openxmlformats.org/drawingml/2006/main" def="{DB5ED46F-4B90-4E70-9B38-9A5D3CDE3F1E}">
  <a:tblStyle styleId="{DB5ED46F-4B90-4E70-9B38-9A5D3CDE3F1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440F152-0988-4E72-957A-8A0519F7C069}"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874"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3.fntdata"/><Relationship Id="rId128" Type="http://schemas.openxmlformats.org/officeDocument/2006/relationships/font" Target="fonts/font8.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font" Target="fonts/font14.fntdata"/><Relationship Id="rId139" Type="http://schemas.microsoft.com/office/2016/11/relationships/changesInfo" Target="changesInfos/changesInfo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font" Target="fonts/font4.fntdata"/><Relationship Id="rId129" Type="http://schemas.openxmlformats.org/officeDocument/2006/relationships/font" Target="fonts/font9.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10.fntdata"/><Relationship Id="rId135"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125"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11.fntdata"/><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font" Target="fonts/font12.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1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a Eraso" userId="ff6af9aa89d81139" providerId="LiveId" clId="{D11A734A-62D6-41D3-9982-F34EEE250FD8}"/>
    <pc:docChg chg="undo custSel addSld delSld modSld sldOrd">
      <pc:chgData name="Lina Eraso" userId="ff6af9aa89d81139" providerId="LiveId" clId="{D11A734A-62D6-41D3-9982-F34EEE250FD8}" dt="2025-11-11T20:41:56.555" v="2003"/>
      <pc:docMkLst>
        <pc:docMk/>
      </pc:docMkLst>
      <pc:sldChg chg="modSp mod ord">
        <pc:chgData name="Lina Eraso" userId="ff6af9aa89d81139" providerId="LiveId" clId="{D11A734A-62D6-41D3-9982-F34EEE250FD8}" dt="2025-10-21T18:36:28.834" v="1739"/>
        <pc:sldMkLst>
          <pc:docMk/>
          <pc:sldMk cId="2397559056" sldId="323"/>
        </pc:sldMkLst>
        <pc:spChg chg="mod">
          <ac:chgData name="Lina Eraso" userId="ff6af9aa89d81139" providerId="LiveId" clId="{D11A734A-62D6-41D3-9982-F34EEE250FD8}" dt="2025-10-16T01:46:43.183" v="1506" actId="313"/>
          <ac:spMkLst>
            <pc:docMk/>
            <pc:sldMk cId="2397559056" sldId="323"/>
            <ac:spMk id="4" creationId="{09916A40-15C5-FD48-EADE-BACD111D05FB}"/>
          </ac:spMkLst>
        </pc:spChg>
      </pc:sldChg>
      <pc:sldChg chg="addSp delSp mod">
        <pc:chgData name="Lina Eraso" userId="ff6af9aa89d81139" providerId="LiveId" clId="{D11A734A-62D6-41D3-9982-F34EEE250FD8}" dt="2025-10-21T15:22:52.909" v="1726" actId="478"/>
        <pc:sldMkLst>
          <pc:docMk/>
          <pc:sldMk cId="3081218961" sldId="342"/>
        </pc:sldMkLst>
      </pc:sldChg>
      <pc:sldChg chg="addSp delSp mod">
        <pc:chgData name="Lina Eraso" userId="ff6af9aa89d81139" providerId="LiveId" clId="{D11A734A-62D6-41D3-9982-F34EEE250FD8}" dt="2025-10-21T15:23:02.791" v="1729" actId="478"/>
        <pc:sldMkLst>
          <pc:docMk/>
          <pc:sldMk cId="1626911950" sldId="344"/>
        </pc:sldMkLst>
      </pc:sldChg>
      <pc:sldChg chg="addSp delSp modSp mod">
        <pc:chgData name="Lina Eraso" userId="ff6af9aa89d81139" providerId="LiveId" clId="{D11A734A-62D6-41D3-9982-F34EEE250FD8}" dt="2025-10-21T15:23:00.456" v="1728" actId="478"/>
        <pc:sldMkLst>
          <pc:docMk/>
          <pc:sldMk cId="3950588798" sldId="345"/>
        </pc:sldMkLst>
      </pc:sldChg>
      <pc:sldChg chg="addSp delSp modSp mod">
        <pc:chgData name="Lina Eraso" userId="ff6af9aa89d81139" providerId="LiveId" clId="{D11A734A-62D6-41D3-9982-F34EEE250FD8}" dt="2025-10-22T00:27:59.047" v="1740" actId="478"/>
        <pc:sldMkLst>
          <pc:docMk/>
          <pc:sldMk cId="967868445" sldId="346"/>
        </pc:sldMkLst>
      </pc:sldChg>
      <pc:sldChg chg="addSp delSp mod">
        <pc:chgData name="Lina Eraso" userId="ff6af9aa89d81139" providerId="LiveId" clId="{D11A734A-62D6-41D3-9982-F34EEE250FD8}" dt="2025-10-21T15:23:19.376" v="1734" actId="478"/>
        <pc:sldMkLst>
          <pc:docMk/>
          <pc:sldMk cId="966765228" sldId="347"/>
        </pc:sldMkLst>
      </pc:sldChg>
      <pc:sldChg chg="addSp delSp modSp mod">
        <pc:chgData name="Lina Eraso" userId="ff6af9aa89d81139" providerId="LiveId" clId="{D11A734A-62D6-41D3-9982-F34EEE250FD8}" dt="2025-10-21T15:23:06.357" v="1730" actId="478"/>
        <pc:sldMkLst>
          <pc:docMk/>
          <pc:sldMk cId="2194036288" sldId="349"/>
        </pc:sldMkLst>
        <pc:spChg chg="mod">
          <ac:chgData name="Lina Eraso" userId="ff6af9aa89d81139" providerId="LiveId" clId="{D11A734A-62D6-41D3-9982-F34EEE250FD8}" dt="2025-10-15T00:59:48.752" v="1503" actId="6549"/>
          <ac:spMkLst>
            <pc:docMk/>
            <pc:sldMk cId="2194036288" sldId="349"/>
            <ac:spMk id="4" creationId="{4B3AD945-2D89-88DA-03C0-3865DD40E9DF}"/>
          </ac:spMkLst>
        </pc:spChg>
        <pc:spChg chg="mod">
          <ac:chgData name="Lina Eraso" userId="ff6af9aa89d81139" providerId="LiveId" clId="{D11A734A-62D6-41D3-9982-F34EEE250FD8}" dt="2025-10-15T00:59:33.663" v="1487" actId="1076"/>
          <ac:spMkLst>
            <pc:docMk/>
            <pc:sldMk cId="2194036288" sldId="349"/>
            <ac:spMk id="6" creationId="{4E257361-C267-A3FF-51F5-3416DE7AF8F9}"/>
          </ac:spMkLst>
        </pc:spChg>
        <pc:picChg chg="mod">
          <ac:chgData name="Lina Eraso" userId="ff6af9aa89d81139" providerId="LiveId" clId="{D11A734A-62D6-41D3-9982-F34EEE250FD8}" dt="2025-10-15T00:59:36.144" v="1488" actId="1076"/>
          <ac:picMkLst>
            <pc:docMk/>
            <pc:sldMk cId="2194036288" sldId="349"/>
            <ac:picMk id="9" creationId="{C5A3E156-0C68-EA39-693F-5E0626C1E533}"/>
          </ac:picMkLst>
        </pc:picChg>
      </pc:sldChg>
      <pc:sldChg chg="addSp delSp mod">
        <pc:chgData name="Lina Eraso" userId="ff6af9aa89d81139" providerId="LiveId" clId="{D11A734A-62D6-41D3-9982-F34EEE250FD8}" dt="2025-10-21T15:23:09.553" v="1731" actId="478"/>
        <pc:sldMkLst>
          <pc:docMk/>
          <pc:sldMk cId="316894864" sldId="350"/>
        </pc:sldMkLst>
      </pc:sldChg>
      <pc:sldChg chg="addSp delSp mod">
        <pc:chgData name="Lina Eraso" userId="ff6af9aa89d81139" providerId="LiveId" clId="{D11A734A-62D6-41D3-9982-F34EEE250FD8}" dt="2025-10-21T15:23:16.523" v="1733" actId="478"/>
        <pc:sldMkLst>
          <pc:docMk/>
          <pc:sldMk cId="3371989122" sldId="351"/>
        </pc:sldMkLst>
      </pc:sldChg>
      <pc:sldChg chg="addSp delSp mod">
        <pc:chgData name="Lina Eraso" userId="ff6af9aa89d81139" providerId="LiveId" clId="{D11A734A-62D6-41D3-9982-F34EEE250FD8}" dt="2025-10-21T15:23:28.700" v="1737" actId="478"/>
        <pc:sldMkLst>
          <pc:docMk/>
          <pc:sldMk cId="634324753" sldId="352"/>
        </pc:sldMkLst>
      </pc:sldChg>
      <pc:sldChg chg="addSp">
        <pc:chgData name="Lina Eraso" userId="ff6af9aa89d81139" providerId="LiveId" clId="{D11A734A-62D6-41D3-9982-F34EEE250FD8}" dt="2025-10-16T15:11:58.316" v="1578"/>
        <pc:sldMkLst>
          <pc:docMk/>
          <pc:sldMk cId="4211695067" sldId="354"/>
        </pc:sldMkLst>
        <pc:inkChg chg="add">
          <ac:chgData name="Lina Eraso" userId="ff6af9aa89d81139" providerId="LiveId" clId="{D11A734A-62D6-41D3-9982-F34EEE250FD8}" dt="2025-10-16T15:11:58.316" v="1578"/>
          <ac:inkMkLst>
            <pc:docMk/>
            <pc:sldMk cId="4211695067" sldId="354"/>
            <ac:inkMk id="4" creationId="{C2AC3A0D-8A35-16D0-515B-D660C5B4324A}"/>
          </ac:inkMkLst>
        </pc:inkChg>
      </pc:sldChg>
      <pc:sldChg chg="delSp modSp mod">
        <pc:chgData name="Lina Eraso" userId="ff6af9aa89d81139" providerId="LiveId" clId="{D11A734A-62D6-41D3-9982-F34EEE250FD8}" dt="2025-10-15T00:43:05.465" v="1163" actId="1076"/>
        <pc:sldMkLst>
          <pc:docMk/>
          <pc:sldMk cId="1402296647" sldId="355"/>
        </pc:sldMkLst>
        <pc:spChg chg="mod">
          <ac:chgData name="Lina Eraso" userId="ff6af9aa89d81139" providerId="LiveId" clId="{D11A734A-62D6-41D3-9982-F34EEE250FD8}" dt="2025-10-15T00:43:05.465" v="1163" actId="1076"/>
          <ac:spMkLst>
            <pc:docMk/>
            <pc:sldMk cId="1402296647" sldId="355"/>
            <ac:spMk id="10" creationId="{8FB1BBD9-17DB-339E-62FE-426521CF416A}"/>
          </ac:spMkLst>
        </pc:spChg>
      </pc:sldChg>
      <pc:sldChg chg="addSp">
        <pc:chgData name="Lina Eraso" userId="ff6af9aa89d81139" providerId="LiveId" clId="{D11A734A-62D6-41D3-9982-F34EEE250FD8}" dt="2025-10-23T20:29:36.907" v="1782"/>
        <pc:sldMkLst>
          <pc:docMk/>
          <pc:sldMk cId="845167498" sldId="356"/>
        </pc:sldMkLst>
        <pc:inkChg chg="add">
          <ac:chgData name="Lina Eraso" userId="ff6af9aa89d81139" providerId="LiveId" clId="{D11A734A-62D6-41D3-9982-F34EEE250FD8}" dt="2025-10-23T20:29:36.907" v="1782"/>
          <ac:inkMkLst>
            <pc:docMk/>
            <pc:sldMk cId="845167498" sldId="356"/>
            <ac:inkMk id="4" creationId="{326F0858-C8E6-5CA6-12AC-8350943C0B57}"/>
          </ac:inkMkLst>
        </pc:inkChg>
      </pc:sldChg>
      <pc:sldChg chg="mod modShow">
        <pc:chgData name="Lina Eraso" userId="ff6af9aa89d81139" providerId="LiveId" clId="{D11A734A-62D6-41D3-9982-F34EEE250FD8}" dt="2025-10-16T01:46:26.459" v="1504" actId="729"/>
        <pc:sldMkLst>
          <pc:docMk/>
          <pc:sldMk cId="528222129" sldId="358"/>
        </pc:sldMkLst>
      </pc:sldChg>
      <pc:sldChg chg="addSp mod modShow">
        <pc:chgData name="Lina Eraso" userId="ff6af9aa89d81139" providerId="LiveId" clId="{D11A734A-62D6-41D3-9982-F34EEE250FD8}" dt="2025-10-16T15:33:42.750" v="1596"/>
        <pc:sldMkLst>
          <pc:docMk/>
          <pc:sldMk cId="1106291628" sldId="359"/>
        </pc:sldMkLst>
        <pc:inkChg chg="add">
          <ac:chgData name="Lina Eraso" userId="ff6af9aa89d81139" providerId="LiveId" clId="{D11A734A-62D6-41D3-9982-F34EEE250FD8}" dt="2025-10-16T15:33:42.750" v="1596"/>
          <ac:inkMkLst>
            <pc:docMk/>
            <pc:sldMk cId="1106291628" sldId="359"/>
            <ac:inkMk id="4" creationId="{00DFE602-4E67-3CB3-2E2A-986E81303AFA}"/>
          </ac:inkMkLst>
        </pc:inkChg>
      </pc:sldChg>
      <pc:sldChg chg="addSp modSp">
        <pc:chgData name="Lina Eraso" userId="ff6af9aa89d81139" providerId="LiveId" clId="{D11A734A-62D6-41D3-9982-F34EEE250FD8}" dt="2025-10-16T13:38:12.656" v="1559" actId="1036"/>
        <pc:sldMkLst>
          <pc:docMk/>
          <pc:sldMk cId="3970763966" sldId="360"/>
        </pc:sldMkLst>
        <pc:picChg chg="add mod">
          <ac:chgData name="Lina Eraso" userId="ff6af9aa89d81139" providerId="LiveId" clId="{D11A734A-62D6-41D3-9982-F34EEE250FD8}" dt="2025-10-16T13:38:12.656" v="1559" actId="1036"/>
          <ac:picMkLst>
            <pc:docMk/>
            <pc:sldMk cId="3970763966" sldId="360"/>
            <ac:picMk id="1026" creationId="{5CD821FE-C024-034B-E3B7-EAEA0EBD955E}"/>
          </ac:picMkLst>
        </pc:picChg>
        <pc:picChg chg="mod">
          <ac:chgData name="Lina Eraso" userId="ff6af9aa89d81139" providerId="LiveId" clId="{D11A734A-62D6-41D3-9982-F34EEE250FD8}" dt="2025-10-16T13:38:04.983" v="1556" actId="1076"/>
          <ac:picMkLst>
            <pc:docMk/>
            <pc:sldMk cId="3970763966" sldId="360"/>
            <ac:picMk id="7170" creationId="{862ABABE-DE8D-2973-0DCF-4AA28ADE5E8C}"/>
          </ac:picMkLst>
        </pc:picChg>
      </pc:sldChg>
      <pc:sldChg chg="addSp delSp modSp mod">
        <pc:chgData name="Lina Eraso" userId="ff6af9aa89d81139" providerId="LiveId" clId="{D11A734A-62D6-41D3-9982-F34EEE250FD8}" dt="2025-10-16T13:39:29.176" v="1569" actId="1076"/>
        <pc:sldMkLst>
          <pc:docMk/>
          <pc:sldMk cId="3398102771" sldId="361"/>
        </pc:sldMkLst>
        <pc:spChg chg="mod">
          <ac:chgData name="Lina Eraso" userId="ff6af9aa89d81139" providerId="LiveId" clId="{D11A734A-62D6-41D3-9982-F34EEE250FD8}" dt="2025-10-16T13:38:58.694" v="1560" actId="1076"/>
          <ac:spMkLst>
            <pc:docMk/>
            <pc:sldMk cId="3398102771" sldId="361"/>
            <ac:spMk id="13" creationId="{9DCD8D90-A162-D750-FB56-3B2282DC5EFB}"/>
          </ac:spMkLst>
        </pc:spChg>
        <pc:picChg chg="add mod">
          <ac:chgData name="Lina Eraso" userId="ff6af9aa89d81139" providerId="LiveId" clId="{D11A734A-62D6-41D3-9982-F34EEE250FD8}" dt="2025-10-16T13:39:29.176" v="1569" actId="1076"/>
          <ac:picMkLst>
            <pc:docMk/>
            <pc:sldMk cId="3398102771" sldId="361"/>
            <ac:picMk id="2050" creationId="{6201B08C-5FA1-657B-04AD-89772E14AC5C}"/>
          </ac:picMkLst>
        </pc:picChg>
      </pc:sldChg>
      <pc:sldChg chg="addSp delSp modSp mod">
        <pc:chgData name="Lina Eraso" userId="ff6af9aa89d81139" providerId="LiveId" clId="{D11A734A-62D6-41D3-9982-F34EEE250FD8}" dt="2025-10-21T15:23:22.350" v="1735" actId="478"/>
        <pc:sldMkLst>
          <pc:docMk/>
          <pc:sldMk cId="1960738887" sldId="362"/>
        </pc:sldMkLst>
        <pc:inkChg chg="add">
          <ac:chgData name="Lina Eraso" userId="ff6af9aa89d81139" providerId="LiveId" clId="{D11A734A-62D6-41D3-9982-F34EEE250FD8}" dt="2025-10-13T16:08:48.025" v="812"/>
          <ac:inkMkLst>
            <pc:docMk/>
            <pc:sldMk cId="1960738887" sldId="362"/>
            <ac:inkMk id="4" creationId="{636B4764-05BA-D080-4EE9-26A57EACEDDD}"/>
          </ac:inkMkLst>
        </pc:inkChg>
      </pc:sldChg>
      <pc:sldChg chg="addSp delSp modSp mod">
        <pc:chgData name="Lina Eraso" userId="ff6af9aa89d81139" providerId="LiveId" clId="{D11A734A-62D6-41D3-9982-F34EEE250FD8}" dt="2025-10-22T00:28:07.549" v="1741" actId="478"/>
        <pc:sldMkLst>
          <pc:docMk/>
          <pc:sldMk cId="4241765575" sldId="363"/>
        </pc:sldMkLst>
      </pc:sldChg>
      <pc:sldChg chg="modSp mod">
        <pc:chgData name="Lina Eraso" userId="ff6af9aa89d81139" providerId="LiveId" clId="{D11A734A-62D6-41D3-9982-F34EEE250FD8}" dt="2025-10-16T15:12:04.759" v="1595" actId="20577"/>
        <pc:sldMkLst>
          <pc:docMk/>
          <pc:sldMk cId="4138673150" sldId="364"/>
        </pc:sldMkLst>
        <pc:spChg chg="mod">
          <ac:chgData name="Lina Eraso" userId="ff6af9aa89d81139" providerId="LiveId" clId="{D11A734A-62D6-41D3-9982-F34EEE250FD8}" dt="2025-10-16T15:12:04.759" v="1595" actId="20577"/>
          <ac:spMkLst>
            <pc:docMk/>
            <pc:sldMk cId="4138673150" sldId="364"/>
            <ac:spMk id="9" creationId="{1F8C60DC-630C-C8D3-931D-4E672903E986}"/>
          </ac:spMkLst>
        </pc:spChg>
      </pc:sldChg>
      <pc:sldChg chg="addSp">
        <pc:chgData name="Lina Eraso" userId="ff6af9aa89d81139" providerId="LiveId" clId="{D11A734A-62D6-41D3-9982-F34EEE250FD8}" dt="2025-10-16T15:11:58.316" v="1578"/>
        <pc:sldMkLst>
          <pc:docMk/>
          <pc:sldMk cId="92427256" sldId="366"/>
        </pc:sldMkLst>
        <pc:inkChg chg="add">
          <ac:chgData name="Lina Eraso" userId="ff6af9aa89d81139" providerId="LiveId" clId="{D11A734A-62D6-41D3-9982-F34EEE250FD8}" dt="2025-10-16T15:11:58.316" v="1578"/>
          <ac:inkMkLst>
            <pc:docMk/>
            <pc:sldMk cId="92427256" sldId="366"/>
            <ac:inkMk id="4" creationId="{19C888DD-18FC-C4C2-4D69-AC46413DC0D6}"/>
          </ac:inkMkLst>
        </pc:inkChg>
      </pc:sldChg>
      <pc:sldChg chg="addSp ord">
        <pc:chgData name="Lina Eraso" userId="ff6af9aa89d81139" providerId="LiveId" clId="{D11A734A-62D6-41D3-9982-F34EEE250FD8}" dt="2025-10-23T20:29:36.907" v="1782"/>
        <pc:sldMkLst>
          <pc:docMk/>
          <pc:sldMk cId="3695222593" sldId="367"/>
        </pc:sldMkLst>
        <pc:inkChg chg="add">
          <ac:chgData name="Lina Eraso" userId="ff6af9aa89d81139" providerId="LiveId" clId="{D11A734A-62D6-41D3-9982-F34EEE250FD8}" dt="2025-10-23T20:29:36.907" v="1782"/>
          <ac:inkMkLst>
            <pc:docMk/>
            <pc:sldMk cId="3695222593" sldId="367"/>
            <ac:inkMk id="2" creationId="{8BAB4587-18ED-773D-0AAB-4072DF6E4341}"/>
          </ac:inkMkLst>
        </pc:inkChg>
      </pc:sldChg>
      <pc:sldChg chg="addSp delSp modSp mod modShow">
        <pc:chgData name="Lina Eraso" userId="ff6af9aa89d81139" providerId="LiveId" clId="{D11A734A-62D6-41D3-9982-F34EEE250FD8}" dt="2025-10-23T21:47:50.966" v="1784"/>
        <pc:sldMkLst>
          <pc:docMk/>
          <pc:sldMk cId="2316149962" sldId="373"/>
        </pc:sldMkLst>
        <pc:inkChg chg="add">
          <ac:chgData name="Lina Eraso" userId="ff6af9aa89d81139" providerId="LiveId" clId="{D11A734A-62D6-41D3-9982-F34EEE250FD8}" dt="2025-10-23T20:29:36.907" v="1782"/>
          <ac:inkMkLst>
            <pc:docMk/>
            <pc:sldMk cId="2316149962" sldId="373"/>
            <ac:inkMk id="2" creationId="{F4A85D5B-850C-6C3D-1322-AF0DA60D484D}"/>
          </ac:inkMkLst>
        </pc:inkChg>
        <pc:inkChg chg="add">
          <ac:chgData name="Lina Eraso" userId="ff6af9aa89d81139" providerId="LiveId" clId="{D11A734A-62D6-41D3-9982-F34EEE250FD8}" dt="2025-10-23T21:47:50.966" v="1784"/>
          <ac:inkMkLst>
            <pc:docMk/>
            <pc:sldMk cId="2316149962" sldId="373"/>
            <ac:inkMk id="8" creationId="{2C4C4525-7AAB-464A-9CD3-AA971A0D967B}"/>
          </ac:inkMkLst>
        </pc:inkChg>
      </pc:sldChg>
      <pc:sldChg chg="addSp mod modShow">
        <pc:chgData name="Lina Eraso" userId="ff6af9aa89d81139" providerId="LiveId" clId="{D11A734A-62D6-41D3-9982-F34EEE250FD8}" dt="2025-10-23T20:29:36.907" v="1782"/>
        <pc:sldMkLst>
          <pc:docMk/>
          <pc:sldMk cId="2255522438" sldId="374"/>
        </pc:sldMkLst>
        <pc:inkChg chg="add">
          <ac:chgData name="Lina Eraso" userId="ff6af9aa89d81139" providerId="LiveId" clId="{D11A734A-62D6-41D3-9982-F34EEE250FD8}" dt="2025-10-23T20:29:36.907" v="1782"/>
          <ac:inkMkLst>
            <pc:docMk/>
            <pc:sldMk cId="2255522438" sldId="374"/>
            <ac:inkMk id="4" creationId="{331E06C7-DD8F-D33E-DC81-E71AE7556936}"/>
          </ac:inkMkLst>
        </pc:inkChg>
      </pc:sldChg>
      <pc:sldChg chg="addSp modSp mod modShow">
        <pc:chgData name="Lina Eraso" userId="ff6af9aa89d81139" providerId="LiveId" clId="{D11A734A-62D6-41D3-9982-F34EEE250FD8}" dt="2025-10-23T20:29:36.907" v="1782"/>
        <pc:sldMkLst>
          <pc:docMk/>
          <pc:sldMk cId="361843529" sldId="375"/>
        </pc:sldMkLst>
        <pc:graphicFrameChg chg="modGraphic">
          <ac:chgData name="Lina Eraso" userId="ff6af9aa89d81139" providerId="LiveId" clId="{D11A734A-62D6-41D3-9982-F34EEE250FD8}" dt="2025-10-22T14:35:12.646" v="1757" actId="20577"/>
          <ac:graphicFrameMkLst>
            <pc:docMk/>
            <pc:sldMk cId="361843529" sldId="375"/>
            <ac:graphicFrameMk id="4" creationId="{DE726C55-E5B6-8160-0574-94A96EB6199B}"/>
          </ac:graphicFrameMkLst>
        </pc:graphicFrameChg>
        <pc:inkChg chg="add">
          <ac:chgData name="Lina Eraso" userId="ff6af9aa89d81139" providerId="LiveId" clId="{D11A734A-62D6-41D3-9982-F34EEE250FD8}" dt="2025-10-23T20:29:36.907" v="1782"/>
          <ac:inkMkLst>
            <pc:docMk/>
            <pc:sldMk cId="361843529" sldId="375"/>
            <ac:inkMk id="2" creationId="{E85C0BD4-0020-FCD7-CA93-919AFBD9B974}"/>
          </ac:inkMkLst>
        </pc:inkChg>
      </pc:sldChg>
      <pc:sldChg chg="addSp delSp modSp mod modShow">
        <pc:chgData name="Lina Eraso" userId="ff6af9aa89d81139" providerId="LiveId" clId="{D11A734A-62D6-41D3-9982-F34EEE250FD8}" dt="2025-11-03T15:49:33.395" v="1953" actId="478"/>
        <pc:sldMkLst>
          <pc:docMk/>
          <pc:sldMk cId="2763555582" sldId="376"/>
        </pc:sldMkLst>
      </pc:sldChg>
      <pc:sldChg chg="addSp modSp mod modShow">
        <pc:chgData name="Lina Eraso" userId="ff6af9aa89d81139" providerId="LiveId" clId="{D11A734A-62D6-41D3-9982-F34EEE250FD8}" dt="2025-10-23T20:29:36.907" v="1782"/>
        <pc:sldMkLst>
          <pc:docMk/>
          <pc:sldMk cId="1349890556" sldId="377"/>
        </pc:sldMkLst>
        <pc:inkChg chg="add">
          <ac:chgData name="Lina Eraso" userId="ff6af9aa89d81139" providerId="LiveId" clId="{D11A734A-62D6-41D3-9982-F34EEE250FD8}" dt="2025-10-23T20:29:36.907" v="1782"/>
          <ac:inkMkLst>
            <pc:docMk/>
            <pc:sldMk cId="1349890556" sldId="377"/>
            <ac:inkMk id="4" creationId="{3C6331D7-0104-8AC0-2090-34DE58B2132C}"/>
          </ac:inkMkLst>
        </pc:inkChg>
      </pc:sldChg>
      <pc:sldChg chg="addSp">
        <pc:chgData name="Lina Eraso" userId="ff6af9aa89d81139" providerId="LiveId" clId="{D11A734A-62D6-41D3-9982-F34EEE250FD8}" dt="2025-10-23T21:47:50.966" v="1784"/>
        <pc:sldMkLst>
          <pc:docMk/>
          <pc:sldMk cId="2314849662" sldId="378"/>
        </pc:sldMkLst>
        <pc:inkChg chg="add">
          <ac:chgData name="Lina Eraso" userId="ff6af9aa89d81139" providerId="LiveId" clId="{D11A734A-62D6-41D3-9982-F34EEE250FD8}" dt="2025-10-23T21:47:50.966" v="1784"/>
          <ac:inkMkLst>
            <pc:docMk/>
            <pc:sldMk cId="2314849662" sldId="378"/>
            <ac:inkMk id="4" creationId="{47F0D747-3AEE-937E-84B3-4B0F538DD33B}"/>
          </ac:inkMkLst>
        </pc:inkChg>
      </pc:sldChg>
      <pc:sldChg chg="mod modShow">
        <pc:chgData name="Lina Eraso" userId="ff6af9aa89d81139" providerId="LiveId" clId="{D11A734A-62D6-41D3-9982-F34EEE250FD8}" dt="2025-10-13T16:34:19.781" v="825" actId="729"/>
        <pc:sldMkLst>
          <pc:docMk/>
          <pc:sldMk cId="3393152913" sldId="379"/>
        </pc:sldMkLst>
      </pc:sldChg>
      <pc:sldChg chg="addSp mod modShow">
        <pc:chgData name="Lina Eraso" userId="ff6af9aa89d81139" providerId="LiveId" clId="{D11A734A-62D6-41D3-9982-F34EEE250FD8}" dt="2025-10-23T20:29:36.907" v="1782"/>
        <pc:sldMkLst>
          <pc:docMk/>
          <pc:sldMk cId="1082163727" sldId="380"/>
        </pc:sldMkLst>
        <pc:inkChg chg="add">
          <ac:chgData name="Lina Eraso" userId="ff6af9aa89d81139" providerId="LiveId" clId="{D11A734A-62D6-41D3-9982-F34EEE250FD8}" dt="2025-10-23T20:29:36.907" v="1782"/>
          <ac:inkMkLst>
            <pc:docMk/>
            <pc:sldMk cId="1082163727" sldId="380"/>
            <ac:inkMk id="4" creationId="{54ACCC6F-B0BC-9D91-20CD-F5BAAB502461}"/>
          </ac:inkMkLst>
        </pc:inkChg>
      </pc:sldChg>
      <pc:sldChg chg="addSp mod modShow">
        <pc:chgData name="Lina Eraso" userId="ff6af9aa89d81139" providerId="LiveId" clId="{D11A734A-62D6-41D3-9982-F34EEE250FD8}" dt="2025-10-23T20:29:36.907" v="1782"/>
        <pc:sldMkLst>
          <pc:docMk/>
          <pc:sldMk cId="3540544660" sldId="381"/>
        </pc:sldMkLst>
        <pc:inkChg chg="add">
          <ac:chgData name="Lina Eraso" userId="ff6af9aa89d81139" providerId="LiveId" clId="{D11A734A-62D6-41D3-9982-F34EEE250FD8}" dt="2025-10-23T20:29:36.907" v="1782"/>
          <ac:inkMkLst>
            <pc:docMk/>
            <pc:sldMk cId="3540544660" sldId="381"/>
            <ac:inkMk id="4" creationId="{E1E2AAEA-71C8-21F6-3F08-7518570A554F}"/>
          </ac:inkMkLst>
        </pc:inkChg>
      </pc:sldChg>
      <pc:sldChg chg="addSp">
        <pc:chgData name="Lina Eraso" userId="ff6af9aa89d81139" providerId="LiveId" clId="{D11A734A-62D6-41D3-9982-F34EEE250FD8}" dt="2025-10-23T21:47:50.966" v="1784"/>
        <pc:sldMkLst>
          <pc:docMk/>
          <pc:sldMk cId="125249919" sldId="382"/>
        </pc:sldMkLst>
        <pc:inkChg chg="add">
          <ac:chgData name="Lina Eraso" userId="ff6af9aa89d81139" providerId="LiveId" clId="{D11A734A-62D6-41D3-9982-F34EEE250FD8}" dt="2025-10-23T21:47:50.966" v="1784"/>
          <ac:inkMkLst>
            <pc:docMk/>
            <pc:sldMk cId="125249919" sldId="382"/>
            <ac:inkMk id="2" creationId="{7F1CDB54-545C-D236-8AB8-295028641E9B}"/>
          </ac:inkMkLst>
        </pc:inkChg>
      </pc:sldChg>
      <pc:sldChg chg="addSp mod modShow">
        <pc:chgData name="Lina Eraso" userId="ff6af9aa89d81139" providerId="LiveId" clId="{D11A734A-62D6-41D3-9982-F34EEE250FD8}" dt="2025-10-23T20:29:36.907" v="1782"/>
        <pc:sldMkLst>
          <pc:docMk/>
          <pc:sldMk cId="3608143699" sldId="383"/>
        </pc:sldMkLst>
        <pc:inkChg chg="add">
          <ac:chgData name="Lina Eraso" userId="ff6af9aa89d81139" providerId="LiveId" clId="{D11A734A-62D6-41D3-9982-F34EEE250FD8}" dt="2025-10-23T20:29:36.907" v="1782"/>
          <ac:inkMkLst>
            <pc:docMk/>
            <pc:sldMk cId="3608143699" sldId="383"/>
            <ac:inkMk id="4" creationId="{770B4C2B-AD4D-F330-C3BF-4CFD9CC9A58A}"/>
          </ac:inkMkLst>
        </pc:inkChg>
      </pc:sldChg>
      <pc:sldChg chg="mod modShow">
        <pc:chgData name="Lina Eraso" userId="ff6af9aa89d81139" providerId="LiveId" clId="{D11A734A-62D6-41D3-9982-F34EEE250FD8}" dt="2025-10-23T02:10:46.336" v="1773" actId="729"/>
        <pc:sldMkLst>
          <pc:docMk/>
          <pc:sldMk cId="4033036923" sldId="384"/>
        </pc:sldMkLst>
      </pc:sldChg>
      <pc:sldChg chg="addSp delSp mod modNotes">
        <pc:chgData name="Lina Eraso" userId="ff6af9aa89d81139" providerId="LiveId" clId="{D11A734A-62D6-41D3-9982-F34EEE250FD8}" dt="2025-11-03T14:47:36.824" v="1950"/>
        <pc:sldMkLst>
          <pc:docMk/>
          <pc:sldMk cId="3138448336" sldId="385"/>
        </pc:sldMkLst>
        <pc:inkChg chg="add">
          <ac:chgData name="Lina Eraso" userId="ff6af9aa89d81139" providerId="LiveId" clId="{D11A734A-62D6-41D3-9982-F34EEE250FD8}" dt="2025-11-03T14:47:36.824" v="1950"/>
          <ac:inkMkLst>
            <pc:docMk/>
            <pc:sldMk cId="3138448336" sldId="385"/>
            <ac:inkMk id="4" creationId="{C4BEEC79-25D9-C092-E8A5-B45D8180E864}"/>
          </ac:inkMkLst>
        </pc:inkChg>
      </pc:sldChg>
      <pc:sldChg chg="modSp mod modShow">
        <pc:chgData name="Lina Eraso" userId="ff6af9aa89d81139" providerId="LiveId" clId="{D11A734A-62D6-41D3-9982-F34EEE250FD8}" dt="2025-10-23T16:26:21.326" v="1780" actId="20577"/>
        <pc:sldMkLst>
          <pc:docMk/>
          <pc:sldMk cId="318828017" sldId="386"/>
        </pc:sldMkLst>
        <pc:spChg chg="mod">
          <ac:chgData name="Lina Eraso" userId="ff6af9aa89d81139" providerId="LiveId" clId="{D11A734A-62D6-41D3-9982-F34EEE250FD8}" dt="2025-10-23T16:26:21.326" v="1780" actId="20577"/>
          <ac:spMkLst>
            <pc:docMk/>
            <pc:sldMk cId="318828017" sldId="386"/>
            <ac:spMk id="5" creationId="{08714340-3A80-2421-7AEA-912F586795C9}"/>
          </ac:spMkLst>
        </pc:spChg>
      </pc:sldChg>
      <pc:sldChg chg="mod modShow">
        <pc:chgData name="Lina Eraso" userId="ff6af9aa89d81139" providerId="LiveId" clId="{D11A734A-62D6-41D3-9982-F34EEE250FD8}" dt="2025-10-15T00:52:41.262" v="1446" actId="729"/>
        <pc:sldMkLst>
          <pc:docMk/>
          <pc:sldMk cId="2276159571" sldId="387"/>
        </pc:sldMkLst>
      </pc:sldChg>
      <pc:sldChg chg="addSp delSp mod modShow">
        <pc:chgData name="Lina Eraso" userId="ff6af9aa89d81139" providerId="LiveId" clId="{D11A734A-62D6-41D3-9982-F34EEE250FD8}" dt="2025-11-03T15:49:35.872" v="1954" actId="478"/>
        <pc:sldMkLst>
          <pc:docMk/>
          <pc:sldMk cId="3882248575" sldId="388"/>
        </pc:sldMkLst>
      </pc:sldChg>
      <pc:sldChg chg="addSp modSp mod">
        <pc:chgData name="Lina Eraso" userId="ff6af9aa89d81139" providerId="LiveId" clId="{D11A734A-62D6-41D3-9982-F34EEE250FD8}" dt="2025-11-03T14:47:36.824" v="1950"/>
        <pc:sldMkLst>
          <pc:docMk/>
          <pc:sldMk cId="4045167822" sldId="389"/>
        </pc:sldMkLst>
        <pc:picChg chg="mod">
          <ac:chgData name="Lina Eraso" userId="ff6af9aa89d81139" providerId="LiveId" clId="{D11A734A-62D6-41D3-9982-F34EEE250FD8}" dt="2025-10-16T18:50:10.762" v="1598" actId="1076"/>
          <ac:picMkLst>
            <pc:docMk/>
            <pc:sldMk cId="4045167822" sldId="389"/>
            <ac:picMk id="7" creationId="{C8EFF7FA-28C8-CCC4-DAC5-84233437CB79}"/>
          </ac:picMkLst>
        </pc:picChg>
        <pc:inkChg chg="add">
          <ac:chgData name="Lina Eraso" userId="ff6af9aa89d81139" providerId="LiveId" clId="{D11A734A-62D6-41D3-9982-F34EEE250FD8}" dt="2025-11-03T14:47:36.824" v="1950"/>
          <ac:inkMkLst>
            <pc:docMk/>
            <pc:sldMk cId="4045167822" sldId="389"/>
            <ac:inkMk id="2" creationId="{4D1C96CC-94B4-B635-41E1-5CA6F67EEE98}"/>
          </ac:inkMkLst>
        </pc:inkChg>
      </pc:sldChg>
      <pc:sldChg chg="addSp delSp mod">
        <pc:chgData name="Lina Eraso" userId="ff6af9aa89d81139" providerId="LiveId" clId="{D11A734A-62D6-41D3-9982-F34EEE250FD8}" dt="2025-10-28T21:11:39.945" v="1792" actId="478"/>
        <pc:sldMkLst>
          <pc:docMk/>
          <pc:sldMk cId="626588366" sldId="390"/>
        </pc:sldMkLst>
      </pc:sldChg>
      <pc:sldChg chg="addSp delSp mod">
        <pc:chgData name="Lina Eraso" userId="ff6af9aa89d81139" providerId="LiveId" clId="{D11A734A-62D6-41D3-9982-F34EEE250FD8}" dt="2025-10-28T21:12:05.499" v="1796" actId="478"/>
        <pc:sldMkLst>
          <pc:docMk/>
          <pc:sldMk cId="3807694058" sldId="391"/>
        </pc:sldMkLst>
      </pc:sldChg>
      <pc:sldChg chg="mod modShow">
        <pc:chgData name="Lina Eraso" userId="ff6af9aa89d81139" providerId="LiveId" clId="{D11A734A-62D6-41D3-9982-F34EEE250FD8}" dt="2025-10-23T19:32:38.751" v="1781" actId="729"/>
        <pc:sldMkLst>
          <pc:docMk/>
          <pc:sldMk cId="2509470359" sldId="394"/>
        </pc:sldMkLst>
      </pc:sldChg>
      <pc:sldChg chg="addSp delSp mod">
        <pc:chgData name="Lina Eraso" userId="ff6af9aa89d81139" providerId="LiveId" clId="{D11A734A-62D6-41D3-9982-F34EEE250FD8}" dt="2025-11-03T15:49:19.555" v="1952"/>
        <pc:sldMkLst>
          <pc:docMk/>
          <pc:sldMk cId="612267721" sldId="395"/>
        </pc:sldMkLst>
        <pc:inkChg chg="add">
          <ac:chgData name="Lina Eraso" userId="ff6af9aa89d81139" providerId="LiveId" clId="{D11A734A-62D6-41D3-9982-F34EEE250FD8}" dt="2025-11-03T14:47:36.824" v="1950"/>
          <ac:inkMkLst>
            <pc:docMk/>
            <pc:sldMk cId="612267721" sldId="395"/>
            <ac:inkMk id="2" creationId="{6E96F9A4-9E26-5C46-07EC-051146068293}"/>
          </ac:inkMkLst>
        </pc:inkChg>
        <pc:inkChg chg="add">
          <ac:chgData name="Lina Eraso" userId="ff6af9aa89d81139" providerId="LiveId" clId="{D11A734A-62D6-41D3-9982-F34EEE250FD8}" dt="2025-11-03T15:49:19.555" v="1952"/>
          <ac:inkMkLst>
            <pc:docMk/>
            <pc:sldMk cId="612267721" sldId="395"/>
            <ac:inkMk id="5" creationId="{2968E220-A4DB-863E-5369-E3A02BAB9C22}"/>
          </ac:inkMkLst>
        </pc:inkChg>
      </pc:sldChg>
      <pc:sldChg chg="addSp delSp modSp mod modClrScheme chgLayout">
        <pc:chgData name="Lina Eraso" userId="ff6af9aa89d81139" providerId="LiveId" clId="{D11A734A-62D6-41D3-9982-F34EEE250FD8}" dt="2025-11-03T15:49:19.555" v="1952"/>
        <pc:sldMkLst>
          <pc:docMk/>
          <pc:sldMk cId="1357796794" sldId="396"/>
        </pc:sldMkLst>
        <pc:spChg chg="mod ord">
          <ac:chgData name="Lina Eraso" userId="ff6af9aa89d81139" providerId="LiveId" clId="{D11A734A-62D6-41D3-9982-F34EEE250FD8}" dt="2025-10-30T21:55:30.736" v="1938" actId="700"/>
          <ac:spMkLst>
            <pc:docMk/>
            <pc:sldMk cId="1357796794" sldId="396"/>
            <ac:spMk id="3" creationId="{CA0697F4-294B-A71B-AFA6-D15EE740733C}"/>
          </ac:spMkLst>
        </pc:spChg>
        <pc:spChg chg="mod">
          <ac:chgData name="Lina Eraso" userId="ff6af9aa89d81139" providerId="LiveId" clId="{D11A734A-62D6-41D3-9982-F34EEE250FD8}" dt="2025-10-30T21:55:55.774" v="1941" actId="122"/>
          <ac:spMkLst>
            <pc:docMk/>
            <pc:sldMk cId="1357796794" sldId="396"/>
            <ac:spMk id="7" creationId="{F231729C-ABD7-42AC-6B36-9B0EF865F824}"/>
          </ac:spMkLst>
        </pc:spChg>
        <pc:picChg chg="mod modCrop">
          <ac:chgData name="Lina Eraso" userId="ff6af9aa89d81139" providerId="LiveId" clId="{D11A734A-62D6-41D3-9982-F34EEE250FD8}" dt="2025-10-30T13:52:25.956" v="1889" actId="1036"/>
          <ac:picMkLst>
            <pc:docMk/>
            <pc:sldMk cId="1357796794" sldId="396"/>
            <ac:picMk id="9" creationId="{C2292865-A2B8-3737-43B8-70709723F035}"/>
          </ac:picMkLst>
        </pc:picChg>
        <pc:inkChg chg="add">
          <ac:chgData name="Lina Eraso" userId="ff6af9aa89d81139" providerId="LiveId" clId="{D11A734A-62D6-41D3-9982-F34EEE250FD8}" dt="2025-11-03T15:49:19.555" v="1952"/>
          <ac:inkMkLst>
            <pc:docMk/>
            <pc:sldMk cId="1357796794" sldId="396"/>
            <ac:inkMk id="2" creationId="{B6B083DF-5CF0-400F-C53F-9BCFDF352420}"/>
          </ac:inkMkLst>
        </pc:inkChg>
      </pc:sldChg>
      <pc:sldChg chg="addSp delSp modSp mod">
        <pc:chgData name="Lina Eraso" userId="ff6af9aa89d81139" providerId="LiveId" clId="{D11A734A-62D6-41D3-9982-F34EEE250FD8}" dt="2025-10-21T15:22:44.964" v="1723" actId="478"/>
        <pc:sldMkLst>
          <pc:docMk/>
          <pc:sldMk cId="3941934455" sldId="398"/>
        </pc:sldMkLst>
      </pc:sldChg>
      <pc:sldChg chg="addSp delSp mod">
        <pc:chgData name="Lina Eraso" userId="ff6af9aa89d81139" providerId="LiveId" clId="{D11A734A-62D6-41D3-9982-F34EEE250FD8}" dt="2025-10-21T15:22:47.837" v="1724" actId="478"/>
        <pc:sldMkLst>
          <pc:docMk/>
          <pc:sldMk cId="3686511875" sldId="399"/>
        </pc:sldMkLst>
      </pc:sldChg>
      <pc:sldChg chg="addSp delSp mod">
        <pc:chgData name="Lina Eraso" userId="ff6af9aa89d81139" providerId="LiveId" clId="{D11A734A-62D6-41D3-9982-F34EEE250FD8}" dt="2025-10-21T15:22:50.299" v="1725" actId="478"/>
        <pc:sldMkLst>
          <pc:docMk/>
          <pc:sldMk cId="1596579753" sldId="400"/>
        </pc:sldMkLst>
      </pc:sldChg>
      <pc:sldChg chg="modSp mod modShow">
        <pc:chgData name="Lina Eraso" userId="ff6af9aa89d81139" providerId="LiveId" clId="{D11A734A-62D6-41D3-9982-F34EEE250FD8}" dt="2025-10-30T13:55:19.036" v="1892" actId="729"/>
        <pc:sldMkLst>
          <pc:docMk/>
          <pc:sldMk cId="2646601445" sldId="402"/>
        </pc:sldMkLst>
        <pc:spChg chg="mod">
          <ac:chgData name="Lina Eraso" userId="ff6af9aa89d81139" providerId="LiveId" clId="{D11A734A-62D6-41D3-9982-F34EEE250FD8}" dt="2025-10-28T18:46:04.465" v="1791" actId="20577"/>
          <ac:spMkLst>
            <pc:docMk/>
            <pc:sldMk cId="2646601445" sldId="402"/>
            <ac:spMk id="2" creationId="{F195831F-5908-1F88-2F47-BA09ADB4F53B}"/>
          </ac:spMkLst>
        </pc:spChg>
        <pc:spChg chg="mod">
          <ac:chgData name="Lina Eraso" userId="ff6af9aa89d81139" providerId="LiveId" clId="{D11A734A-62D6-41D3-9982-F34EEE250FD8}" dt="2025-10-30T13:54:58.083" v="1890" actId="313"/>
          <ac:spMkLst>
            <pc:docMk/>
            <pc:sldMk cId="2646601445" sldId="402"/>
            <ac:spMk id="6" creationId="{2FE213EA-B82D-DDB7-3CD3-8243AB046EFC}"/>
          </ac:spMkLst>
        </pc:spChg>
      </pc:sldChg>
      <pc:sldChg chg="addSp delSp modSp mod">
        <pc:chgData name="Lina Eraso" userId="ff6af9aa89d81139" providerId="LiveId" clId="{D11A734A-62D6-41D3-9982-F34EEE250FD8}" dt="2025-11-03T14:05:25.713" v="1949" actId="478"/>
        <pc:sldMkLst>
          <pc:docMk/>
          <pc:sldMk cId="2777050874" sldId="403"/>
        </pc:sldMkLst>
        <pc:spChg chg="mod">
          <ac:chgData name="Lina Eraso" userId="ff6af9aa89d81139" providerId="LiveId" clId="{D11A734A-62D6-41D3-9982-F34EEE250FD8}" dt="2025-10-16T19:02:46.522" v="1599" actId="313"/>
          <ac:spMkLst>
            <pc:docMk/>
            <pc:sldMk cId="2777050874" sldId="403"/>
            <ac:spMk id="13" creationId="{617AF94E-B717-43D6-BDCA-DCF66A644AF7}"/>
          </ac:spMkLst>
        </pc:spChg>
      </pc:sldChg>
      <pc:sldChg chg="modSp mod modShow">
        <pc:chgData name="Lina Eraso" userId="ff6af9aa89d81139" providerId="LiveId" clId="{D11A734A-62D6-41D3-9982-F34EEE250FD8}" dt="2025-10-30T13:56:26.993" v="1900" actId="729"/>
        <pc:sldMkLst>
          <pc:docMk/>
          <pc:sldMk cId="2726693932" sldId="404"/>
        </pc:sldMkLst>
        <pc:spChg chg="mod">
          <ac:chgData name="Lina Eraso" userId="ff6af9aa89d81139" providerId="LiveId" clId="{D11A734A-62D6-41D3-9982-F34EEE250FD8}" dt="2025-10-16T19:08:06.135" v="1626" actId="20577"/>
          <ac:spMkLst>
            <pc:docMk/>
            <pc:sldMk cId="2726693932" sldId="404"/>
            <ac:spMk id="8" creationId="{E42476C9-AB6F-7F96-E8FB-6E193780CABD}"/>
          </ac:spMkLst>
        </pc:spChg>
      </pc:sldChg>
      <pc:sldChg chg="mod modShow">
        <pc:chgData name="Lina Eraso" userId="ff6af9aa89d81139" providerId="LiveId" clId="{D11A734A-62D6-41D3-9982-F34EEE250FD8}" dt="2025-10-30T13:56:38.612" v="1903" actId="729"/>
        <pc:sldMkLst>
          <pc:docMk/>
          <pc:sldMk cId="848870158" sldId="405"/>
        </pc:sldMkLst>
      </pc:sldChg>
      <pc:sldChg chg="addSp modSp mod modShow">
        <pc:chgData name="Lina Eraso" userId="ff6af9aa89d81139" providerId="LiveId" clId="{D11A734A-62D6-41D3-9982-F34EEE250FD8}" dt="2025-10-30T13:57:04.683" v="1905" actId="729"/>
        <pc:sldMkLst>
          <pc:docMk/>
          <pc:sldMk cId="203506649" sldId="406"/>
        </pc:sldMkLst>
        <pc:spChg chg="add mod">
          <ac:chgData name="Lina Eraso" userId="ff6af9aa89d81139" providerId="LiveId" clId="{D11A734A-62D6-41D3-9982-F34EEE250FD8}" dt="2025-10-16T19:08:56.251" v="1675" actId="207"/>
          <ac:spMkLst>
            <pc:docMk/>
            <pc:sldMk cId="203506649" sldId="406"/>
            <ac:spMk id="5" creationId="{E360C0BE-9A5C-FB9A-300F-6DA967E95FE6}"/>
          </ac:spMkLst>
        </pc:spChg>
        <pc:spChg chg="mod">
          <ac:chgData name="Lina Eraso" userId="ff6af9aa89d81139" providerId="LiveId" clId="{D11A734A-62D6-41D3-9982-F34EEE250FD8}" dt="2025-10-30T02:28:45.742" v="1886" actId="21"/>
          <ac:spMkLst>
            <pc:docMk/>
            <pc:sldMk cId="203506649" sldId="406"/>
            <ac:spMk id="6" creationId="{308FD0AE-28B8-6079-DE4A-3A208B648AD3}"/>
          </ac:spMkLst>
        </pc:spChg>
      </pc:sldChg>
      <pc:sldChg chg="addSp delSp modSp mod">
        <pc:chgData name="Lina Eraso" userId="ff6af9aa89d81139" providerId="LiveId" clId="{D11A734A-62D6-41D3-9982-F34EEE250FD8}" dt="2025-10-30T22:22:11.123" v="1943" actId="478"/>
        <pc:sldMkLst>
          <pc:docMk/>
          <pc:sldMk cId="1485423354" sldId="407"/>
        </pc:sldMkLst>
        <pc:spChg chg="mod">
          <ac:chgData name="Lina Eraso" userId="ff6af9aa89d81139" providerId="LiveId" clId="{D11A734A-62D6-41D3-9982-F34EEE250FD8}" dt="2025-10-30T14:05:26.297" v="1929" actId="20577"/>
          <ac:spMkLst>
            <pc:docMk/>
            <pc:sldMk cId="1485423354" sldId="407"/>
            <ac:spMk id="5" creationId="{695BA85E-D15F-4E8E-90F8-0BC14BAE3A8C}"/>
          </ac:spMkLst>
        </pc:spChg>
        <pc:picChg chg="mod">
          <ac:chgData name="Lina Eraso" userId="ff6af9aa89d81139" providerId="LiveId" clId="{D11A734A-62D6-41D3-9982-F34EEE250FD8}" dt="2025-10-16T19:10:04.348" v="1677" actId="1076"/>
          <ac:picMkLst>
            <pc:docMk/>
            <pc:sldMk cId="1485423354" sldId="407"/>
            <ac:picMk id="9" creationId="{F851838E-F7F2-8FF1-69DB-8C7708D66DC9}"/>
          </ac:picMkLst>
        </pc:picChg>
      </pc:sldChg>
      <pc:sldChg chg="addSp modSp mod">
        <pc:chgData name="Lina Eraso" userId="ff6af9aa89d81139" providerId="LiveId" clId="{D11A734A-62D6-41D3-9982-F34EEE250FD8}" dt="2025-11-11T20:41:56.555" v="2003"/>
        <pc:sldMkLst>
          <pc:docMk/>
          <pc:sldMk cId="1780120563" sldId="408"/>
        </pc:sldMkLst>
        <pc:spChg chg="mod">
          <ac:chgData name="Lina Eraso" userId="ff6af9aa89d81139" providerId="LiveId" clId="{D11A734A-62D6-41D3-9982-F34EEE250FD8}" dt="2025-10-16T19:20:11.523" v="1713" actId="14100"/>
          <ac:spMkLst>
            <pc:docMk/>
            <pc:sldMk cId="1780120563" sldId="408"/>
            <ac:spMk id="15" creationId="{C343F414-4CD3-4CBC-93EF-52F59C877997}"/>
          </ac:spMkLst>
        </pc:spChg>
        <pc:inkChg chg="add">
          <ac:chgData name="Lina Eraso" userId="ff6af9aa89d81139" providerId="LiveId" clId="{D11A734A-62D6-41D3-9982-F34EEE250FD8}" dt="2025-10-23T22:02:40.756" v="1789"/>
          <ac:inkMkLst>
            <pc:docMk/>
            <pc:sldMk cId="1780120563" sldId="408"/>
            <ac:inkMk id="4" creationId="{7371EF4F-A7E8-7822-F422-F98CAF3908AE}"/>
          </ac:inkMkLst>
        </pc:inkChg>
        <pc:inkChg chg="add">
          <ac:chgData name="Lina Eraso" userId="ff6af9aa89d81139" providerId="LiveId" clId="{D11A734A-62D6-41D3-9982-F34EEE250FD8}" dt="2025-11-11T20:41:56.555" v="2003"/>
          <ac:inkMkLst>
            <pc:docMk/>
            <pc:sldMk cId="1780120563" sldId="408"/>
            <ac:inkMk id="5" creationId="{2EE5F840-295F-96D1-0D21-B5637B94BCBE}"/>
          </ac:inkMkLst>
        </pc:inkChg>
      </pc:sldChg>
      <pc:sldChg chg="addSp delSp mod">
        <pc:chgData name="Lina Eraso" userId="ff6af9aa89d81139" providerId="LiveId" clId="{D11A734A-62D6-41D3-9982-F34EEE250FD8}" dt="2025-11-03T14:47:36.824" v="1950"/>
        <pc:sldMkLst>
          <pc:docMk/>
          <pc:sldMk cId="1140920227" sldId="409"/>
        </pc:sldMkLst>
        <pc:inkChg chg="add">
          <ac:chgData name="Lina Eraso" userId="ff6af9aa89d81139" providerId="LiveId" clId="{D11A734A-62D6-41D3-9982-F34EEE250FD8}" dt="2025-11-03T14:47:36.824" v="1950"/>
          <ac:inkMkLst>
            <pc:docMk/>
            <pc:sldMk cId="1140920227" sldId="409"/>
            <ac:inkMk id="2" creationId="{2E3CA31A-8720-C0D4-C606-E8A00825D560}"/>
          </ac:inkMkLst>
        </pc:inkChg>
      </pc:sldChg>
      <pc:sldChg chg="addSp modSp mod">
        <pc:chgData name="Lina Eraso" userId="ff6af9aa89d81139" providerId="LiveId" clId="{D11A734A-62D6-41D3-9982-F34EEE250FD8}" dt="2025-11-11T20:41:56.555" v="2003"/>
        <pc:sldMkLst>
          <pc:docMk/>
          <pc:sldMk cId="2876163568" sldId="410"/>
        </pc:sldMkLst>
        <pc:spChg chg="mod">
          <ac:chgData name="Lina Eraso" userId="ff6af9aa89d81139" providerId="LiveId" clId="{D11A734A-62D6-41D3-9982-F34EEE250FD8}" dt="2025-10-16T19:17:35.715" v="1680" actId="20577"/>
          <ac:spMkLst>
            <pc:docMk/>
            <pc:sldMk cId="2876163568" sldId="410"/>
            <ac:spMk id="6" creationId="{60C5D4C6-54CE-C90B-E6A3-278328845FB4}"/>
          </ac:spMkLst>
        </pc:spChg>
        <pc:inkChg chg="add">
          <ac:chgData name="Lina Eraso" userId="ff6af9aa89d81139" providerId="LiveId" clId="{D11A734A-62D6-41D3-9982-F34EEE250FD8}" dt="2025-11-11T20:41:56.555" v="2003"/>
          <ac:inkMkLst>
            <pc:docMk/>
            <pc:sldMk cId="2876163568" sldId="410"/>
            <ac:inkMk id="4" creationId="{2B82DDA9-A4D5-7572-2755-D41D9A395F89}"/>
          </ac:inkMkLst>
        </pc:inkChg>
      </pc:sldChg>
      <pc:sldChg chg="addSp">
        <pc:chgData name="Lina Eraso" userId="ff6af9aa89d81139" providerId="LiveId" clId="{D11A734A-62D6-41D3-9982-F34EEE250FD8}" dt="2025-11-11T20:41:56.555" v="2003"/>
        <pc:sldMkLst>
          <pc:docMk/>
          <pc:sldMk cId="2382748971" sldId="411"/>
        </pc:sldMkLst>
        <pc:inkChg chg="add">
          <ac:chgData name="Lina Eraso" userId="ff6af9aa89d81139" providerId="LiveId" clId="{D11A734A-62D6-41D3-9982-F34EEE250FD8}" dt="2025-11-11T20:41:56.555" v="2003"/>
          <ac:inkMkLst>
            <pc:docMk/>
            <pc:sldMk cId="2382748971" sldId="411"/>
            <ac:inkMk id="4" creationId="{D22B1A58-64AD-E3A7-B844-274C2B6FEF66}"/>
          </ac:inkMkLst>
        </pc:inkChg>
      </pc:sldChg>
      <pc:sldChg chg="delSp modSp mod">
        <pc:chgData name="Lina Eraso" userId="ff6af9aa89d81139" providerId="LiveId" clId="{D11A734A-62D6-41D3-9982-F34EEE250FD8}" dt="2025-11-05T19:37:21.125" v="1972" actId="20577"/>
        <pc:sldMkLst>
          <pc:docMk/>
          <pc:sldMk cId="1714994543" sldId="412"/>
        </pc:sldMkLst>
        <pc:spChg chg="mod">
          <ac:chgData name="Lina Eraso" userId="ff6af9aa89d81139" providerId="LiveId" clId="{D11A734A-62D6-41D3-9982-F34EEE250FD8}" dt="2025-11-05T19:37:21.125" v="1972" actId="20577"/>
          <ac:spMkLst>
            <pc:docMk/>
            <pc:sldMk cId="1714994543" sldId="412"/>
            <ac:spMk id="7" creationId="{92002350-2FA8-2A25-B351-1487C0FA6134}"/>
          </ac:spMkLst>
        </pc:spChg>
      </pc:sldChg>
      <pc:sldChg chg="addSp delSp modSp mod">
        <pc:chgData name="Lina Eraso" userId="ff6af9aa89d81139" providerId="LiveId" clId="{D11A734A-62D6-41D3-9982-F34EEE250FD8}" dt="2025-11-11T20:41:56.555" v="2003"/>
        <pc:sldMkLst>
          <pc:docMk/>
          <pc:sldMk cId="2570609962" sldId="413"/>
        </pc:sldMkLst>
        <pc:picChg chg="mod">
          <ac:chgData name="Lina Eraso" userId="ff6af9aa89d81139" providerId="LiveId" clId="{D11A734A-62D6-41D3-9982-F34EEE250FD8}" dt="2025-11-11T20:03:04.614" v="1987" actId="1076"/>
          <ac:picMkLst>
            <pc:docMk/>
            <pc:sldMk cId="2570609962" sldId="413"/>
            <ac:picMk id="5" creationId="{41769B48-4864-D5BC-2E25-1D4058C5A5CF}"/>
          </ac:picMkLst>
        </pc:picChg>
        <pc:picChg chg="add del mod">
          <ac:chgData name="Lina Eraso" userId="ff6af9aa89d81139" providerId="LiveId" clId="{D11A734A-62D6-41D3-9982-F34EEE250FD8}" dt="2025-11-11T20:02:58.349" v="1986" actId="478"/>
          <ac:picMkLst>
            <pc:docMk/>
            <pc:sldMk cId="2570609962" sldId="413"/>
            <ac:picMk id="11" creationId="{CCFB172A-5A4E-A723-F35E-63609A155ACA}"/>
          </ac:picMkLst>
        </pc:picChg>
        <pc:inkChg chg="add">
          <ac:chgData name="Lina Eraso" userId="ff6af9aa89d81139" providerId="LiveId" clId="{D11A734A-62D6-41D3-9982-F34EEE250FD8}" dt="2025-11-11T20:41:56.555" v="2003"/>
          <ac:inkMkLst>
            <pc:docMk/>
            <pc:sldMk cId="2570609962" sldId="413"/>
            <ac:inkMk id="4" creationId="{317A1F98-705A-FE9B-ACA8-2F6A361FA081}"/>
          </ac:inkMkLst>
        </pc:inkChg>
      </pc:sldChg>
      <pc:sldChg chg="delSp modSp mod">
        <pc:chgData name="Lina Eraso" userId="ff6af9aa89d81139" providerId="LiveId" clId="{D11A734A-62D6-41D3-9982-F34EEE250FD8}" dt="2025-10-16T19:24:50.195" v="1722" actId="478"/>
        <pc:sldMkLst>
          <pc:docMk/>
          <pc:sldMk cId="1029141745" sldId="414"/>
        </pc:sldMkLst>
        <pc:spChg chg="mod">
          <ac:chgData name="Lina Eraso" userId="ff6af9aa89d81139" providerId="LiveId" clId="{D11A734A-62D6-41D3-9982-F34EEE250FD8}" dt="2025-10-16T19:24:19.261" v="1721" actId="20577"/>
          <ac:spMkLst>
            <pc:docMk/>
            <pc:sldMk cId="1029141745" sldId="414"/>
            <ac:spMk id="7" creationId="{2CE572F7-06CE-5444-F067-003A731E397C}"/>
          </ac:spMkLst>
        </pc:spChg>
      </pc:sldChg>
      <pc:sldChg chg="addSp delSp modSp mod modShow">
        <pc:chgData name="Lina Eraso" userId="ff6af9aa89d81139" providerId="LiveId" clId="{D11A734A-62D6-41D3-9982-F34EEE250FD8}" dt="2025-10-30T02:19:18.402" v="1844" actId="729"/>
        <pc:sldMkLst>
          <pc:docMk/>
          <pc:sldMk cId="1599508058" sldId="415"/>
        </pc:sldMkLst>
        <pc:picChg chg="add mod">
          <ac:chgData name="Lina Eraso" userId="ff6af9aa89d81139" providerId="LiveId" clId="{D11A734A-62D6-41D3-9982-F34EEE250FD8}" dt="2025-10-30T02:18:48.091" v="1842" actId="1076"/>
          <ac:picMkLst>
            <pc:docMk/>
            <pc:sldMk cId="1599508058" sldId="415"/>
            <ac:picMk id="1026" creationId="{1AEC8F93-779F-A403-EEFD-9D5117B65DE9}"/>
          </ac:picMkLst>
        </pc:picChg>
      </pc:sldChg>
      <pc:sldChg chg="addSp modSp add mod modShow">
        <pc:chgData name="Lina Eraso" userId="ff6af9aa89d81139" providerId="LiveId" clId="{D11A734A-62D6-41D3-9982-F34EEE250FD8}" dt="2025-10-22T14:42:02.826" v="1764" actId="729"/>
        <pc:sldMkLst>
          <pc:docMk/>
          <pc:sldMk cId="1548122460" sldId="416"/>
        </pc:sldMkLst>
      </pc:sldChg>
      <pc:sldChg chg="addSp delSp modSp add mod modShow">
        <pc:chgData name="Lina Eraso" userId="ff6af9aa89d81139" providerId="LiveId" clId="{D11A734A-62D6-41D3-9982-F34EEE250FD8}" dt="2025-10-22T14:42:05.760" v="1765" actId="729"/>
        <pc:sldMkLst>
          <pc:docMk/>
          <pc:sldMk cId="3238581715" sldId="417"/>
        </pc:sldMkLst>
      </pc:sldChg>
      <pc:sldChg chg="addSp">
        <pc:chgData name="Lina Eraso" userId="ff6af9aa89d81139" providerId="LiveId" clId="{D11A734A-62D6-41D3-9982-F34EEE250FD8}" dt="2025-11-11T20:41:56.555" v="2003"/>
        <pc:sldMkLst>
          <pc:docMk/>
          <pc:sldMk cId="2271771675" sldId="418"/>
        </pc:sldMkLst>
        <pc:inkChg chg="add">
          <ac:chgData name="Lina Eraso" userId="ff6af9aa89d81139" providerId="LiveId" clId="{D11A734A-62D6-41D3-9982-F34EEE250FD8}" dt="2025-11-11T20:41:56.555" v="2003"/>
          <ac:inkMkLst>
            <pc:docMk/>
            <pc:sldMk cId="2271771675" sldId="418"/>
            <ac:inkMk id="2" creationId="{926B8955-55A3-00D0-639A-789B4DA79347}"/>
          </ac:inkMkLst>
        </pc:inkChg>
      </pc:sldChg>
      <pc:sldChg chg="addSp">
        <pc:chgData name="Lina Eraso" userId="ff6af9aa89d81139" providerId="LiveId" clId="{D11A734A-62D6-41D3-9982-F34EEE250FD8}" dt="2025-11-11T20:41:56.555" v="2003"/>
        <pc:sldMkLst>
          <pc:docMk/>
          <pc:sldMk cId="1287837529" sldId="419"/>
        </pc:sldMkLst>
        <pc:inkChg chg="add">
          <ac:chgData name="Lina Eraso" userId="ff6af9aa89d81139" providerId="LiveId" clId="{D11A734A-62D6-41D3-9982-F34EEE250FD8}" dt="2025-11-11T20:41:56.555" v="2003"/>
          <ac:inkMkLst>
            <pc:docMk/>
            <pc:sldMk cId="1287837529" sldId="419"/>
            <ac:inkMk id="4" creationId="{74CB62CE-3281-EE0D-7840-F5A1E4949D14}"/>
          </ac:inkMkLst>
        </pc:inkChg>
      </pc:sldChg>
      <pc:sldChg chg="addSp">
        <pc:chgData name="Lina Eraso" userId="ff6af9aa89d81139" providerId="LiveId" clId="{D11A734A-62D6-41D3-9982-F34EEE250FD8}" dt="2025-11-11T20:41:56.555" v="2003"/>
        <pc:sldMkLst>
          <pc:docMk/>
          <pc:sldMk cId="1065235167" sldId="420"/>
        </pc:sldMkLst>
        <pc:inkChg chg="add">
          <ac:chgData name="Lina Eraso" userId="ff6af9aa89d81139" providerId="LiveId" clId="{D11A734A-62D6-41D3-9982-F34EEE250FD8}" dt="2025-11-11T20:41:56.555" v="2003"/>
          <ac:inkMkLst>
            <pc:docMk/>
            <pc:sldMk cId="1065235167" sldId="420"/>
            <ac:inkMk id="2" creationId="{BDF8291C-BB72-D73A-293F-8699919F960A}"/>
          </ac:inkMkLst>
        </pc:inkChg>
      </pc:sldChg>
      <pc:sldChg chg="addSp">
        <pc:chgData name="Lina Eraso" userId="ff6af9aa89d81139" providerId="LiveId" clId="{D11A734A-62D6-41D3-9982-F34EEE250FD8}" dt="2025-11-11T20:41:56.555" v="2003"/>
        <pc:sldMkLst>
          <pc:docMk/>
          <pc:sldMk cId="1565779722" sldId="421"/>
        </pc:sldMkLst>
        <pc:inkChg chg="add">
          <ac:chgData name="Lina Eraso" userId="ff6af9aa89d81139" providerId="LiveId" clId="{D11A734A-62D6-41D3-9982-F34EEE250FD8}" dt="2025-11-11T20:41:56.555" v="2003"/>
          <ac:inkMkLst>
            <pc:docMk/>
            <pc:sldMk cId="1565779722" sldId="421"/>
            <ac:inkMk id="6" creationId="{0D58670B-CD68-979B-3CC3-1F25754D53B3}"/>
          </ac:inkMkLst>
        </pc:inkChg>
      </pc:sldChg>
      <pc:sldChg chg="addSp delSp modSp add mod modShow">
        <pc:chgData name="Lina Eraso" userId="ff6af9aa89d81139" providerId="LiveId" clId="{D11A734A-62D6-41D3-9982-F34EEE250FD8}" dt="2025-11-11T20:41:56.555" v="2003"/>
        <pc:sldMkLst>
          <pc:docMk/>
          <pc:sldMk cId="3625233810" sldId="422"/>
        </pc:sldMkLst>
        <pc:inkChg chg="add">
          <ac:chgData name="Lina Eraso" userId="ff6af9aa89d81139" providerId="LiveId" clId="{D11A734A-62D6-41D3-9982-F34EEE250FD8}" dt="2025-11-11T20:41:56.555" v="2003"/>
          <ac:inkMkLst>
            <pc:docMk/>
            <pc:sldMk cId="3625233810" sldId="422"/>
            <ac:inkMk id="4" creationId="{A48C0274-FA88-A09F-AF35-AF87E85D6277}"/>
          </ac:inkMkLst>
        </pc:inkChg>
      </pc:sldChg>
      <pc:sldChg chg="addSp delSp modSp new mod modShow">
        <pc:chgData name="Lina Eraso" userId="ff6af9aa89d81139" providerId="LiveId" clId="{D11A734A-62D6-41D3-9982-F34EEE250FD8}" dt="2025-11-06T20:15:31.397" v="1975" actId="729"/>
        <pc:sldMkLst>
          <pc:docMk/>
          <pc:sldMk cId="3563424956" sldId="423"/>
        </pc:sldMkLst>
      </pc:sldChg>
      <pc:sldChg chg="delSp modSp add mod modShow">
        <pc:chgData name="Lina Eraso" userId="ff6af9aa89d81139" providerId="LiveId" clId="{D11A734A-62D6-41D3-9982-F34EEE250FD8}" dt="2025-11-06T20:12:56.771" v="1974" actId="729"/>
        <pc:sldMkLst>
          <pc:docMk/>
          <pc:sldMk cId="1052425163" sldId="424"/>
        </pc:sldMkLst>
      </pc:sldChg>
      <pc:sldChg chg="addSp">
        <pc:chgData name="Lina Eraso" userId="ff6af9aa89d81139" providerId="LiveId" clId="{D11A734A-62D6-41D3-9982-F34EEE250FD8}" dt="2025-11-11T20:41:56.555" v="2003"/>
        <pc:sldMkLst>
          <pc:docMk/>
          <pc:sldMk cId="143825917" sldId="425"/>
        </pc:sldMkLst>
        <pc:inkChg chg="add">
          <ac:chgData name="Lina Eraso" userId="ff6af9aa89d81139" providerId="LiveId" clId="{D11A734A-62D6-41D3-9982-F34EEE250FD8}" dt="2025-11-11T20:41:56.555" v="2003"/>
          <ac:inkMkLst>
            <pc:docMk/>
            <pc:sldMk cId="143825917" sldId="425"/>
            <ac:inkMk id="7" creationId="{0D837101-AAFB-50B4-C20E-1B1098108268}"/>
          </ac:inkMkLst>
        </pc:inkChg>
      </pc:sldChg>
      <pc:sldChg chg="addSp">
        <pc:chgData name="Lina Eraso" userId="ff6af9aa89d81139" providerId="LiveId" clId="{D11A734A-62D6-41D3-9982-F34EEE250FD8}" dt="2025-11-11T20:41:56.555" v="2003"/>
        <pc:sldMkLst>
          <pc:docMk/>
          <pc:sldMk cId="4233085386" sldId="428"/>
        </pc:sldMkLst>
        <pc:inkChg chg="add">
          <ac:chgData name="Lina Eraso" userId="ff6af9aa89d81139" providerId="LiveId" clId="{D11A734A-62D6-41D3-9982-F34EEE250FD8}" dt="2025-11-11T20:41:56.555" v="2003"/>
          <ac:inkMkLst>
            <pc:docMk/>
            <pc:sldMk cId="4233085386" sldId="428"/>
            <ac:inkMk id="5" creationId="{36850F04-A28E-154B-8697-C445B1D97A23}"/>
          </ac:inkMkLst>
        </pc:inkChg>
      </pc:sldChg>
      <pc:sldChg chg="addSp delSp modSp add mod modShow">
        <pc:chgData name="Lina Eraso" userId="ff6af9aa89d81139" providerId="LiveId" clId="{D11A734A-62D6-41D3-9982-F34EEE250FD8}" dt="2025-11-06T20:15:58.200" v="1977" actId="729"/>
        <pc:sldMkLst>
          <pc:docMk/>
          <pc:sldMk cId="3094405358" sldId="429"/>
        </pc:sldMkLst>
      </pc:sldChg>
      <pc:sldChg chg="addSp modSp new mod">
        <pc:chgData name="Lina Eraso" userId="ff6af9aa89d81139" providerId="LiveId" clId="{D11A734A-62D6-41D3-9982-F34EEE250FD8}" dt="2025-11-06T21:53:31.219" v="1984" actId="20577"/>
        <pc:sldMkLst>
          <pc:docMk/>
          <pc:sldMk cId="14782461" sldId="433"/>
        </pc:sldMkLst>
        <pc:spChg chg="mod">
          <ac:chgData name="Lina Eraso" userId="ff6af9aa89d81139" providerId="LiveId" clId="{D11A734A-62D6-41D3-9982-F34EEE250FD8}" dt="2025-11-06T21:53:31.219" v="1984" actId="20577"/>
          <ac:spMkLst>
            <pc:docMk/>
            <pc:sldMk cId="14782461" sldId="433"/>
            <ac:spMk id="2" creationId="{964D4E0E-5974-2535-BDC6-C862B8EA98E3}"/>
          </ac:spMkLst>
        </pc:spChg>
      </pc:sldChg>
      <pc:sldChg chg="addSp delSp modSp add mod">
        <pc:chgData name="Lina Eraso" userId="ff6af9aa89d81139" providerId="LiveId" clId="{D11A734A-62D6-41D3-9982-F34EEE250FD8}" dt="2025-10-21T15:23:24.117" v="1736" actId="478"/>
        <pc:sldMkLst>
          <pc:docMk/>
          <pc:sldMk cId="3129463064" sldId="436"/>
        </pc:sldMkLst>
        <pc:picChg chg="add mod">
          <ac:chgData name="Lina Eraso" userId="ff6af9aa89d81139" providerId="LiveId" clId="{D11A734A-62D6-41D3-9982-F34EEE250FD8}" dt="2025-10-13T16:09:47.707" v="817" actId="1076"/>
          <ac:picMkLst>
            <pc:docMk/>
            <pc:sldMk cId="3129463064" sldId="436"/>
            <ac:picMk id="1026" creationId="{9FC4F27C-ED86-A4A0-FEC9-2881FA29E35A}"/>
          </ac:picMkLst>
        </pc:picChg>
      </pc:sldChg>
      <pc:sldChg chg="addSp modSp add mod">
        <pc:chgData name="Lina Eraso" userId="ff6af9aa89d81139" providerId="LiveId" clId="{D11A734A-62D6-41D3-9982-F34EEE250FD8}" dt="2025-10-23T20:29:36.907" v="1782"/>
        <pc:sldMkLst>
          <pc:docMk/>
          <pc:sldMk cId="2333148990" sldId="437"/>
        </pc:sldMkLst>
        <pc:spChg chg="mod">
          <ac:chgData name="Lina Eraso" userId="ff6af9aa89d81139" providerId="LiveId" clId="{D11A734A-62D6-41D3-9982-F34EEE250FD8}" dt="2025-10-14T21:06:23.622" v="1060" actId="207"/>
          <ac:spMkLst>
            <pc:docMk/>
            <pc:sldMk cId="2333148990" sldId="437"/>
            <ac:spMk id="9" creationId="{D943A045-40BD-7710-CF30-0C753B09581D}"/>
          </ac:spMkLst>
        </pc:spChg>
        <pc:graphicFrameChg chg="mod modGraphic">
          <ac:chgData name="Lina Eraso" userId="ff6af9aa89d81139" providerId="LiveId" clId="{D11A734A-62D6-41D3-9982-F34EEE250FD8}" dt="2025-10-14T21:07:19.522" v="1149" actId="14100"/>
          <ac:graphicFrameMkLst>
            <pc:docMk/>
            <pc:sldMk cId="2333148990" sldId="437"/>
            <ac:graphicFrameMk id="2" creationId="{D247F325-0D7F-A5E9-B971-CA6FF6DFE33A}"/>
          </ac:graphicFrameMkLst>
        </pc:graphicFrameChg>
        <pc:picChg chg="add mod">
          <ac:chgData name="Lina Eraso" userId="ff6af9aa89d81139" providerId="LiveId" clId="{D11A734A-62D6-41D3-9982-F34EEE250FD8}" dt="2025-10-15T00:49:11.603" v="1416" actId="732"/>
          <ac:picMkLst>
            <pc:docMk/>
            <pc:sldMk cId="2333148990" sldId="437"/>
            <ac:picMk id="4" creationId="{2733C857-1450-FCE3-41BF-4E46CB86D958}"/>
          </ac:picMkLst>
        </pc:picChg>
        <pc:picChg chg="add mod">
          <ac:chgData name="Lina Eraso" userId="ff6af9aa89d81139" providerId="LiveId" clId="{D11A734A-62D6-41D3-9982-F34EEE250FD8}" dt="2025-10-15T00:49:33.202" v="1419" actId="1076"/>
          <ac:picMkLst>
            <pc:docMk/>
            <pc:sldMk cId="2333148990" sldId="437"/>
            <ac:picMk id="5" creationId="{8A2F2F47-A1E3-9457-2B27-9A7B988E1F74}"/>
          </ac:picMkLst>
        </pc:picChg>
        <pc:picChg chg="add mod">
          <ac:chgData name="Lina Eraso" userId="ff6af9aa89d81139" providerId="LiveId" clId="{D11A734A-62D6-41D3-9982-F34EEE250FD8}" dt="2025-10-15T00:49:46.429" v="1424" actId="1076"/>
          <ac:picMkLst>
            <pc:docMk/>
            <pc:sldMk cId="2333148990" sldId="437"/>
            <ac:picMk id="6" creationId="{61645A97-DF86-80E6-895C-738E8419B740}"/>
          </ac:picMkLst>
        </pc:picChg>
        <pc:picChg chg="add mod">
          <ac:chgData name="Lina Eraso" userId="ff6af9aa89d81139" providerId="LiveId" clId="{D11A734A-62D6-41D3-9982-F34EEE250FD8}" dt="2025-10-15T00:50:43.809" v="1435" actId="1076"/>
          <ac:picMkLst>
            <pc:docMk/>
            <pc:sldMk cId="2333148990" sldId="437"/>
            <ac:picMk id="7" creationId="{EF7E826C-46C8-6AA9-AC29-E235FD0F2BCC}"/>
          </ac:picMkLst>
        </pc:picChg>
        <pc:picChg chg="add mod">
          <ac:chgData name="Lina Eraso" userId="ff6af9aa89d81139" providerId="LiveId" clId="{D11A734A-62D6-41D3-9982-F34EEE250FD8}" dt="2025-10-15T00:51:24.877" v="1442" actId="1076"/>
          <ac:picMkLst>
            <pc:docMk/>
            <pc:sldMk cId="2333148990" sldId="437"/>
            <ac:picMk id="8" creationId="{25B32698-6FB5-C2EB-EBA1-418C9B133F26}"/>
          </ac:picMkLst>
        </pc:picChg>
        <pc:picChg chg="add mod">
          <ac:chgData name="Lina Eraso" userId="ff6af9aa89d81139" providerId="LiveId" clId="{D11A734A-62D6-41D3-9982-F34EEE250FD8}" dt="2025-10-15T00:51:12.289" v="1438" actId="1076"/>
          <ac:picMkLst>
            <pc:docMk/>
            <pc:sldMk cId="2333148990" sldId="437"/>
            <ac:picMk id="10" creationId="{529FEE2B-46EA-79BD-70EE-C14EDC60D330}"/>
          </ac:picMkLst>
        </pc:picChg>
        <pc:inkChg chg="add">
          <ac:chgData name="Lina Eraso" userId="ff6af9aa89d81139" providerId="LiveId" clId="{D11A734A-62D6-41D3-9982-F34EEE250FD8}" dt="2025-10-23T20:29:36.907" v="1782"/>
          <ac:inkMkLst>
            <pc:docMk/>
            <pc:sldMk cId="2333148990" sldId="437"/>
            <ac:inkMk id="11" creationId="{2E19808A-3A1E-D591-7064-BC61F216DE2E}"/>
          </ac:inkMkLst>
        </pc:inkChg>
      </pc:sldChg>
      <pc:sldChg chg="addSp delSp modSp new mod">
        <pc:chgData name="Lina Eraso" userId="ff6af9aa89d81139" providerId="LiveId" clId="{D11A734A-62D6-41D3-9982-F34EEE250FD8}" dt="2025-10-30T21:55:04.527" v="1936" actId="478"/>
        <pc:sldMkLst>
          <pc:docMk/>
          <pc:sldMk cId="605399466" sldId="438"/>
        </pc:sldMkLst>
        <pc:spChg chg="mod">
          <ac:chgData name="Lina Eraso" userId="ff6af9aa89d81139" providerId="LiveId" clId="{D11A734A-62D6-41D3-9982-F34EEE250FD8}" dt="2025-10-15T00:54:06.853" v="1456" actId="20577"/>
          <ac:spMkLst>
            <pc:docMk/>
            <pc:sldMk cId="605399466" sldId="438"/>
            <ac:spMk id="2" creationId="{E2A84402-CA87-5934-654F-DC69BEE5B408}"/>
          </ac:spMkLst>
        </pc:spChg>
        <pc:spChg chg="add mod">
          <ac:chgData name="Lina Eraso" userId="ff6af9aa89d81139" providerId="LiveId" clId="{D11A734A-62D6-41D3-9982-F34EEE250FD8}" dt="2025-10-15T00:56:28.107" v="1479" actId="20577"/>
          <ac:spMkLst>
            <pc:docMk/>
            <pc:sldMk cId="605399466" sldId="438"/>
            <ac:spMk id="6" creationId="{2D6EAA4F-16A9-BAE1-DD8D-73715537723D}"/>
          </ac:spMkLst>
        </pc:spChg>
        <pc:spChg chg="add mod">
          <ac:chgData name="Lina Eraso" userId="ff6af9aa89d81139" providerId="LiveId" clId="{D11A734A-62D6-41D3-9982-F34EEE250FD8}" dt="2025-10-15T00:56:33.735" v="1485" actId="20577"/>
          <ac:spMkLst>
            <pc:docMk/>
            <pc:sldMk cId="605399466" sldId="438"/>
            <ac:spMk id="8" creationId="{4F8F4CA4-D6AB-AEDB-B14C-D9070766A2B3}"/>
          </ac:spMkLst>
        </pc:spChg>
        <pc:graphicFrameChg chg="add mod modGraphic">
          <ac:chgData name="Lina Eraso" userId="ff6af9aa89d81139" providerId="LiveId" clId="{D11A734A-62D6-41D3-9982-F34EEE250FD8}" dt="2025-10-15T00:55:55.223" v="1463" actId="1076"/>
          <ac:graphicFrameMkLst>
            <pc:docMk/>
            <pc:sldMk cId="605399466" sldId="438"/>
            <ac:graphicFrameMk id="4" creationId="{E16EE5E1-B882-5668-CC62-9306BF533BBF}"/>
          </ac:graphicFrameMkLst>
        </pc:graphicFrameChg>
      </pc:sldChg>
      <pc:sldChg chg="addSp delSp modSp new mod">
        <pc:chgData name="Lina Eraso" userId="ff6af9aa89d81139" providerId="LiveId" clId="{D11A734A-62D6-41D3-9982-F34EEE250FD8}" dt="2025-10-22T00:28:30.142" v="1742" actId="478"/>
        <pc:sldMkLst>
          <pc:docMk/>
          <pc:sldMk cId="4231095172" sldId="439"/>
        </pc:sldMkLst>
        <pc:spChg chg="mod">
          <ac:chgData name="Lina Eraso" userId="ff6af9aa89d81139" providerId="LiveId" clId="{D11A734A-62D6-41D3-9982-F34EEE250FD8}" dt="2025-10-16T13:25:06.517" v="1525" actId="207"/>
          <ac:spMkLst>
            <pc:docMk/>
            <pc:sldMk cId="4231095172" sldId="439"/>
            <ac:spMk id="2" creationId="{CED96358-706C-1548-5394-C70FAF8C5BCA}"/>
          </ac:spMkLst>
        </pc:spChg>
        <pc:spChg chg="add mod">
          <ac:chgData name="Lina Eraso" userId="ff6af9aa89d81139" providerId="LiveId" clId="{D11A734A-62D6-41D3-9982-F34EEE250FD8}" dt="2025-10-16T13:25:14.179" v="1529" actId="1076"/>
          <ac:spMkLst>
            <pc:docMk/>
            <pc:sldMk cId="4231095172" sldId="439"/>
            <ac:spMk id="5" creationId="{7100BBD6-F414-0D38-D29D-61D5B6C27487}"/>
          </ac:spMkLst>
        </pc:spChg>
        <pc:picChg chg="add mod">
          <ac:chgData name="Lina Eraso" userId="ff6af9aa89d81139" providerId="LiveId" clId="{D11A734A-62D6-41D3-9982-F34EEE250FD8}" dt="2025-10-16T13:25:31.426" v="1535" actId="1076"/>
          <ac:picMkLst>
            <pc:docMk/>
            <pc:sldMk cId="4231095172" sldId="439"/>
            <ac:picMk id="6" creationId="{ECACA7D2-0185-613F-F9BD-6C6FDFD50D1E}"/>
          </ac:picMkLst>
        </pc:picChg>
      </pc:sldChg>
      <pc:sldChg chg="addSp delSp modSp add mod">
        <pc:chgData name="Lina Eraso" userId="ff6af9aa89d81139" providerId="LiveId" clId="{D11A734A-62D6-41D3-9982-F34EEE250FD8}" dt="2025-10-16T13:27:13.032" v="1546" actId="20577"/>
        <pc:sldMkLst>
          <pc:docMk/>
          <pc:sldMk cId="3415895999" sldId="440"/>
        </pc:sldMkLst>
        <pc:spChg chg="mod">
          <ac:chgData name="Lina Eraso" userId="ff6af9aa89d81139" providerId="LiveId" clId="{D11A734A-62D6-41D3-9982-F34EEE250FD8}" dt="2025-10-16T13:26:33.212" v="1542" actId="1076"/>
          <ac:spMkLst>
            <pc:docMk/>
            <pc:sldMk cId="3415895999" sldId="440"/>
            <ac:spMk id="2" creationId="{3E51A9EF-9ACC-0B0D-30F1-9F411A364026}"/>
          </ac:spMkLst>
        </pc:spChg>
        <pc:spChg chg="add mod">
          <ac:chgData name="Lina Eraso" userId="ff6af9aa89d81139" providerId="LiveId" clId="{D11A734A-62D6-41D3-9982-F34EEE250FD8}" dt="2025-10-16T13:27:13.032" v="1546" actId="20577"/>
          <ac:spMkLst>
            <pc:docMk/>
            <pc:sldMk cId="3415895999" sldId="440"/>
            <ac:spMk id="7" creationId="{5BA22070-5EB9-BE97-C8FC-4FB62FA9E7D2}"/>
          </ac:spMkLst>
        </pc:spChg>
      </pc:sldChg>
      <pc:sldChg chg="delSp add">
        <pc:chgData name="Lina Eraso" userId="ff6af9aa89d81139" providerId="LiveId" clId="{D11A734A-62D6-41D3-9982-F34EEE250FD8}" dt="2025-10-16T13:39:31.342" v="1570" actId="478"/>
        <pc:sldMkLst>
          <pc:docMk/>
          <pc:sldMk cId="2197905765" sldId="441"/>
        </pc:sldMkLst>
      </pc:sldChg>
      <pc:sldChg chg="addSp delSp modSp add mod">
        <pc:chgData name="Lina Eraso" userId="ff6af9aa89d81139" providerId="LiveId" clId="{D11A734A-62D6-41D3-9982-F34EEE250FD8}" dt="2025-10-21T15:23:13.811" v="1732" actId="478"/>
        <pc:sldMkLst>
          <pc:docMk/>
          <pc:sldMk cId="2973125646" sldId="442"/>
        </pc:sldMkLst>
        <pc:picChg chg="mod">
          <ac:chgData name="Lina Eraso" userId="ff6af9aa89d81139" providerId="LiveId" clId="{D11A734A-62D6-41D3-9982-F34EEE250FD8}" dt="2025-10-16T14:31:47.440" v="1577" actId="1076"/>
          <ac:picMkLst>
            <pc:docMk/>
            <pc:sldMk cId="2973125646" sldId="442"/>
            <ac:picMk id="7" creationId="{08092D27-7407-8605-C08C-6DCE208ACFAA}"/>
          </ac:picMkLst>
        </pc:picChg>
        <pc:picChg chg="mod">
          <ac:chgData name="Lina Eraso" userId="ff6af9aa89d81139" providerId="LiveId" clId="{D11A734A-62D6-41D3-9982-F34EEE250FD8}" dt="2025-10-16T14:31:44.322" v="1576" actId="1076"/>
          <ac:picMkLst>
            <pc:docMk/>
            <pc:sldMk cId="2973125646" sldId="442"/>
            <ac:picMk id="10" creationId="{5F8737A9-AA5F-3739-4EB5-09D20C257541}"/>
          </ac:picMkLst>
        </pc:picChg>
      </pc:sldChg>
      <pc:sldChg chg="addSp delSp modSp add mod">
        <pc:chgData name="Lina Eraso" userId="ff6af9aa89d81139" providerId="LiveId" clId="{D11A734A-62D6-41D3-9982-F34EEE250FD8}" dt="2025-11-03T14:47:36.824" v="1950"/>
        <pc:sldMkLst>
          <pc:docMk/>
          <pc:sldMk cId="629734483" sldId="443"/>
        </pc:sldMkLst>
        <pc:picChg chg="mod">
          <ac:chgData name="Lina Eraso" userId="ff6af9aa89d81139" providerId="LiveId" clId="{D11A734A-62D6-41D3-9982-F34EEE250FD8}" dt="2025-10-22T14:36:44.418" v="1761" actId="1076"/>
          <ac:picMkLst>
            <pc:docMk/>
            <pc:sldMk cId="629734483" sldId="443"/>
            <ac:picMk id="12" creationId="{2EB6BDFA-623E-DEC3-277C-0B07C4ADDA30}"/>
          </ac:picMkLst>
        </pc:picChg>
        <pc:inkChg chg="add">
          <ac:chgData name="Lina Eraso" userId="ff6af9aa89d81139" providerId="LiveId" clId="{D11A734A-62D6-41D3-9982-F34EEE250FD8}" dt="2025-11-03T14:47:36.824" v="1950"/>
          <ac:inkMkLst>
            <pc:docMk/>
            <pc:sldMk cId="629734483" sldId="443"/>
            <ac:inkMk id="2" creationId="{A409E9F7-4EB6-3FDF-EAC8-4C150B2389EC}"/>
          </ac:inkMkLst>
        </pc:inkChg>
      </pc:sldChg>
      <pc:sldChg chg="addSp new">
        <pc:chgData name="Lina Eraso" userId="ff6af9aa89d81139" providerId="LiveId" clId="{D11A734A-62D6-41D3-9982-F34EEE250FD8}" dt="2025-10-23T21:47:50.966" v="1784"/>
        <pc:sldMkLst>
          <pc:docMk/>
          <pc:sldMk cId="1893437199" sldId="444"/>
        </pc:sldMkLst>
        <pc:inkChg chg="add">
          <ac:chgData name="Lina Eraso" userId="ff6af9aa89d81139" providerId="LiveId" clId="{D11A734A-62D6-41D3-9982-F34EEE250FD8}" dt="2025-10-23T21:47:50.966" v="1784"/>
          <ac:inkMkLst>
            <pc:docMk/>
            <pc:sldMk cId="1893437199" sldId="444"/>
            <ac:inkMk id="2" creationId="{8DF0A233-FAC7-3A7D-F703-80AABB7CC503}"/>
          </ac:inkMkLst>
        </pc:inkChg>
      </pc:sldChg>
      <pc:sldChg chg="addSp delSp modSp add mod modShow">
        <pc:chgData name="Lina Eraso" userId="ff6af9aa89d81139" providerId="LiveId" clId="{D11A734A-62D6-41D3-9982-F34EEE250FD8}" dt="2025-11-06T20:15:33.599" v="1976" actId="729"/>
        <pc:sldMkLst>
          <pc:docMk/>
          <pc:sldMk cId="296810361" sldId="445"/>
        </pc:sldMkLst>
        <pc:spChg chg="add mod">
          <ac:chgData name="Lina Eraso" userId="ff6af9aa89d81139" providerId="LiveId" clId="{D11A734A-62D6-41D3-9982-F34EEE250FD8}" dt="2025-10-29T01:13:23.411" v="1813" actId="1076"/>
          <ac:spMkLst>
            <pc:docMk/>
            <pc:sldMk cId="296810361" sldId="445"/>
            <ac:spMk id="6" creationId="{751B118F-D383-56AF-D8E7-DDE397BC7C4B}"/>
          </ac:spMkLst>
        </pc:spChg>
        <pc:spChg chg="add mod">
          <ac:chgData name="Lina Eraso" userId="ff6af9aa89d81139" providerId="LiveId" clId="{D11A734A-62D6-41D3-9982-F34EEE250FD8}" dt="2025-10-29T01:13:09.568" v="1810" actId="478"/>
          <ac:spMkLst>
            <pc:docMk/>
            <pc:sldMk cId="296810361" sldId="445"/>
            <ac:spMk id="10" creationId="{D8CC3F39-C074-A369-58D1-5EA0FA70348A}"/>
          </ac:spMkLst>
        </pc:spChg>
        <pc:graphicFrameChg chg="add mod">
          <ac:chgData name="Lina Eraso" userId="ff6af9aa89d81139" providerId="LiveId" clId="{D11A734A-62D6-41D3-9982-F34EEE250FD8}" dt="2025-10-29T01:13:15.852" v="1812" actId="14100"/>
          <ac:graphicFrameMkLst>
            <pc:docMk/>
            <pc:sldMk cId="296810361" sldId="445"/>
            <ac:graphicFrameMk id="4" creationId="{B8C28EA8-6BD2-8F80-A759-C30B0CEDF766}"/>
          </ac:graphicFrameMkLst>
        </pc:graphicFrameChg>
        <pc:picChg chg="add mod">
          <ac:chgData name="Lina Eraso" userId="ff6af9aa89d81139" providerId="LiveId" clId="{D11A734A-62D6-41D3-9982-F34EEE250FD8}" dt="2025-10-29T01:13:25.705" v="1814" actId="1076"/>
          <ac:picMkLst>
            <pc:docMk/>
            <pc:sldMk cId="296810361" sldId="445"/>
            <ac:picMk id="7" creationId="{6BAB0B22-EC4E-E8B8-01BD-9816CEB277E0}"/>
          </ac:picMkLst>
        </pc:picChg>
        <pc:picChg chg="add mod">
          <ac:chgData name="Lina Eraso" userId="ff6af9aa89d81139" providerId="LiveId" clId="{D11A734A-62D6-41D3-9982-F34EEE250FD8}" dt="2025-10-29T01:13:30.902" v="1816" actId="1076"/>
          <ac:picMkLst>
            <pc:docMk/>
            <pc:sldMk cId="296810361" sldId="445"/>
            <ac:picMk id="8" creationId="{12580D00-16FB-AB3F-5D1A-BD0CE0BE0B44}"/>
          </ac:picMkLst>
        </pc:picChg>
      </pc:sldChg>
      <pc:sldChg chg="addSp delSp modSp add mod modShow">
        <pc:chgData name="Lina Eraso" userId="ff6af9aa89d81139" providerId="LiveId" clId="{D11A734A-62D6-41D3-9982-F34EEE250FD8}" dt="2025-10-30T02:21:57.013" v="1858" actId="1076"/>
        <pc:sldMkLst>
          <pc:docMk/>
          <pc:sldMk cId="3441676007" sldId="446"/>
        </pc:sldMkLst>
        <pc:picChg chg="add mod">
          <ac:chgData name="Lina Eraso" userId="ff6af9aa89d81139" providerId="LiveId" clId="{D11A734A-62D6-41D3-9982-F34EEE250FD8}" dt="2025-10-30T02:20:02.257" v="1849" actId="1076"/>
          <ac:picMkLst>
            <pc:docMk/>
            <pc:sldMk cId="3441676007" sldId="446"/>
            <ac:picMk id="5" creationId="{5D611417-E017-81D9-73C3-368AD5F22161}"/>
          </ac:picMkLst>
        </pc:picChg>
        <pc:picChg chg="add mod">
          <ac:chgData name="Lina Eraso" userId="ff6af9aa89d81139" providerId="LiveId" clId="{D11A734A-62D6-41D3-9982-F34EEE250FD8}" dt="2025-10-30T02:21:53.598" v="1856" actId="14100"/>
          <ac:picMkLst>
            <pc:docMk/>
            <pc:sldMk cId="3441676007" sldId="446"/>
            <ac:picMk id="7" creationId="{438036F8-9455-A41E-7E85-B46F19BB2BE5}"/>
          </ac:picMkLst>
        </pc:picChg>
        <pc:picChg chg="add mod">
          <ac:chgData name="Lina Eraso" userId="ff6af9aa89d81139" providerId="LiveId" clId="{D11A734A-62D6-41D3-9982-F34EEE250FD8}" dt="2025-10-30T02:21:57.013" v="1858" actId="1076"/>
          <ac:picMkLst>
            <pc:docMk/>
            <pc:sldMk cId="3441676007" sldId="446"/>
            <ac:picMk id="10" creationId="{C3BF2D5E-4E6B-9992-CFF6-38D822CD7406}"/>
          </ac:picMkLst>
        </pc:picChg>
      </pc:sldChg>
      <pc:sldChg chg="addSp delSp modSp add mod">
        <pc:chgData name="Lina Eraso" userId="ff6af9aa89d81139" providerId="LiveId" clId="{D11A734A-62D6-41D3-9982-F34EEE250FD8}" dt="2025-10-30T02:26:35.862" v="1877" actId="21"/>
        <pc:sldMkLst>
          <pc:docMk/>
          <pc:sldMk cId="765396434" sldId="447"/>
        </pc:sldMkLst>
        <pc:picChg chg="add mod">
          <ac:chgData name="Lina Eraso" userId="ff6af9aa89d81139" providerId="LiveId" clId="{D11A734A-62D6-41D3-9982-F34EEE250FD8}" dt="2025-10-30T02:22:40.503" v="1864" actId="1076"/>
          <ac:picMkLst>
            <pc:docMk/>
            <pc:sldMk cId="765396434" sldId="447"/>
            <ac:picMk id="6" creationId="{615305B3-BFB8-CC6C-814A-7A0426EBC2E7}"/>
          </ac:picMkLst>
        </pc:picChg>
        <pc:picChg chg="add mod modCrop">
          <ac:chgData name="Lina Eraso" userId="ff6af9aa89d81139" providerId="LiveId" clId="{D11A734A-62D6-41D3-9982-F34EEE250FD8}" dt="2025-10-30T02:23:02.987" v="1868" actId="1076"/>
          <ac:picMkLst>
            <pc:docMk/>
            <pc:sldMk cId="765396434" sldId="447"/>
            <ac:picMk id="9" creationId="{BB99649F-49DE-33BD-1189-52C93231D14A}"/>
          </ac:picMkLst>
        </pc:picChg>
      </pc:sldChg>
      <pc:sldChg chg="add mod modShow">
        <pc:chgData name="Lina Eraso" userId="ff6af9aa89d81139" providerId="LiveId" clId="{D11A734A-62D6-41D3-9982-F34EEE250FD8}" dt="2025-10-30T02:25:41.218" v="1873" actId="729"/>
        <pc:sldMkLst>
          <pc:docMk/>
          <pc:sldMk cId="2558556440" sldId="448"/>
        </pc:sldMkLst>
      </pc:sldChg>
      <pc:sldChg chg="addSp delSp modSp add mod">
        <pc:chgData name="Lina Eraso" userId="ff6af9aa89d81139" providerId="LiveId" clId="{D11A734A-62D6-41D3-9982-F34EEE250FD8}" dt="2025-10-30T02:27:49.520" v="1884" actId="1076"/>
        <pc:sldMkLst>
          <pc:docMk/>
          <pc:sldMk cId="3694072745" sldId="449"/>
        </pc:sldMkLst>
        <pc:picChg chg="add mod">
          <ac:chgData name="Lina Eraso" userId="ff6af9aa89d81139" providerId="LiveId" clId="{D11A734A-62D6-41D3-9982-F34EEE250FD8}" dt="2025-10-30T02:27:49.520" v="1884" actId="1076"/>
          <ac:picMkLst>
            <pc:docMk/>
            <pc:sldMk cId="3694072745" sldId="449"/>
            <ac:picMk id="5" creationId="{D98941AB-2485-FE0F-930C-467C1E23A07B}"/>
          </ac:picMkLst>
        </pc:picChg>
        <pc:picChg chg="add mod">
          <ac:chgData name="Lina Eraso" userId="ff6af9aa89d81139" providerId="LiveId" clId="{D11A734A-62D6-41D3-9982-F34EEE250FD8}" dt="2025-10-30T02:26:43.685" v="1882" actId="1076"/>
          <ac:picMkLst>
            <pc:docMk/>
            <pc:sldMk cId="3694072745" sldId="449"/>
            <ac:picMk id="14" creationId="{56C82BCF-66DC-2FF8-68E8-F28DF0528A52}"/>
          </ac:picMkLst>
        </pc:picChg>
      </pc:sldChg>
      <pc:sldChg chg="delSp modSp add mod">
        <pc:chgData name="Lina Eraso" userId="ff6af9aa89d81139" providerId="LiveId" clId="{D11A734A-62D6-41D3-9982-F34EEE250FD8}" dt="2025-10-30T13:55:33.431" v="1897" actId="1076"/>
        <pc:sldMkLst>
          <pc:docMk/>
          <pc:sldMk cId="3368395225" sldId="450"/>
        </pc:sldMkLst>
        <pc:spChg chg="mod">
          <ac:chgData name="Lina Eraso" userId="ff6af9aa89d81139" providerId="LiveId" clId="{D11A734A-62D6-41D3-9982-F34EEE250FD8}" dt="2025-10-30T13:55:25.094" v="1894" actId="1076"/>
          <ac:spMkLst>
            <pc:docMk/>
            <pc:sldMk cId="3368395225" sldId="450"/>
            <ac:spMk id="6" creationId="{C00E3AA0-6B02-7248-58C3-A6744CF37EDE}"/>
          </ac:spMkLst>
        </pc:spChg>
        <pc:spChg chg="mod">
          <ac:chgData name="Lina Eraso" userId="ff6af9aa89d81139" providerId="LiveId" clId="{D11A734A-62D6-41D3-9982-F34EEE250FD8}" dt="2025-10-30T13:55:27.548" v="1895" actId="1076"/>
          <ac:spMkLst>
            <pc:docMk/>
            <pc:sldMk cId="3368395225" sldId="450"/>
            <ac:spMk id="10" creationId="{3CAD8939-A213-F2C5-CB94-B9022A13C1F2}"/>
          </ac:spMkLst>
        </pc:spChg>
        <pc:spChg chg="mod">
          <ac:chgData name="Lina Eraso" userId="ff6af9aa89d81139" providerId="LiveId" clId="{D11A734A-62D6-41D3-9982-F34EEE250FD8}" dt="2025-10-30T13:55:33.431" v="1897" actId="1076"/>
          <ac:spMkLst>
            <pc:docMk/>
            <pc:sldMk cId="3368395225" sldId="450"/>
            <ac:spMk id="12" creationId="{94EB3623-4DE0-1704-906B-E265497EF6DF}"/>
          </ac:spMkLst>
        </pc:spChg>
      </pc:sldChg>
      <pc:sldChg chg="addSp delSp add mod">
        <pc:chgData name="Lina Eraso" userId="ff6af9aa89d81139" providerId="LiveId" clId="{D11A734A-62D6-41D3-9982-F34EEE250FD8}" dt="2025-11-03T14:05:20.683" v="1948" actId="478"/>
        <pc:sldMkLst>
          <pc:docMk/>
          <pc:sldMk cId="1947139731" sldId="451"/>
        </pc:sldMkLst>
      </pc:sldChg>
      <pc:sldChg chg="addSp delSp add mod">
        <pc:chgData name="Lina Eraso" userId="ff6af9aa89d81139" providerId="LiveId" clId="{D11A734A-62D6-41D3-9982-F34EEE250FD8}" dt="2025-11-03T14:05:14.329" v="1947" actId="478"/>
        <pc:sldMkLst>
          <pc:docMk/>
          <pc:sldMk cId="3114614451" sldId="452"/>
        </pc:sldMkLst>
      </pc:sldChg>
      <pc:sldChg chg="addSp delSp add mod">
        <pc:chgData name="Lina Eraso" userId="ff6af9aa89d81139" providerId="LiveId" clId="{D11A734A-62D6-41D3-9982-F34EEE250FD8}" dt="2025-11-03T14:05:01.772" v="1944" actId="478"/>
        <pc:sldMkLst>
          <pc:docMk/>
          <pc:sldMk cId="1857197024" sldId="453"/>
        </pc:sldMkLst>
      </pc:sldChg>
      <pc:sldChg chg="addSp delSp add mod">
        <pc:chgData name="Lina Eraso" userId="ff6af9aa89d81139" providerId="LiveId" clId="{D11A734A-62D6-41D3-9982-F34EEE250FD8}" dt="2025-11-03T14:05:04.426" v="1945" actId="478"/>
        <pc:sldMkLst>
          <pc:docMk/>
          <pc:sldMk cId="501994477" sldId="454"/>
        </pc:sldMkLst>
      </pc:sldChg>
      <pc:sldChg chg="addSp delSp new mod">
        <pc:chgData name="Lina Eraso" userId="ff6af9aa89d81139" providerId="LiveId" clId="{D11A734A-62D6-41D3-9982-F34EEE250FD8}" dt="2025-11-03T14:05:08.349" v="1946" actId="478"/>
        <pc:sldMkLst>
          <pc:docMk/>
          <pc:sldMk cId="1456401136" sldId="455"/>
        </pc:sldMkLst>
      </pc:sldChg>
      <pc:sldChg chg="addSp new">
        <pc:chgData name="Lina Eraso" userId="ff6af9aa89d81139" providerId="LiveId" clId="{D11A734A-62D6-41D3-9982-F34EEE250FD8}" dt="2025-11-03T15:49:19.555" v="1952"/>
        <pc:sldMkLst>
          <pc:docMk/>
          <pc:sldMk cId="395004329" sldId="456"/>
        </pc:sldMkLst>
        <pc:inkChg chg="add">
          <ac:chgData name="Lina Eraso" userId="ff6af9aa89d81139" providerId="LiveId" clId="{D11A734A-62D6-41D3-9982-F34EEE250FD8}" dt="2025-11-03T15:49:19.555" v="1952"/>
          <ac:inkMkLst>
            <pc:docMk/>
            <pc:sldMk cId="395004329" sldId="456"/>
            <ac:inkMk id="2" creationId="{27F6F606-6216-9300-6766-FD8006775E80}"/>
          </ac:inkMkLst>
        </pc:inkChg>
      </pc:sldChg>
      <pc:sldChg chg="addSp delSp modSp add mod">
        <pc:chgData name="Lina Eraso" userId="ff6af9aa89d81139" providerId="LiveId" clId="{D11A734A-62D6-41D3-9982-F34EEE250FD8}" dt="2025-11-11T20:41:56.555" v="2003"/>
        <pc:sldMkLst>
          <pc:docMk/>
          <pc:sldMk cId="2792808528" sldId="457"/>
        </pc:sldMkLst>
        <pc:spChg chg="mod">
          <ac:chgData name="Lina Eraso" userId="ff6af9aa89d81139" providerId="LiveId" clId="{D11A734A-62D6-41D3-9982-F34EEE250FD8}" dt="2025-11-06T21:09:59.299" v="1982" actId="1076"/>
          <ac:spMkLst>
            <pc:docMk/>
            <pc:sldMk cId="2792808528" sldId="457"/>
            <ac:spMk id="3" creationId="{2C27D137-4E2D-4F1D-6C21-54F750D4EA92}"/>
          </ac:spMkLst>
        </pc:spChg>
        <pc:spChg chg="mod">
          <ac:chgData name="Lina Eraso" userId="ff6af9aa89d81139" providerId="LiveId" clId="{D11A734A-62D6-41D3-9982-F34EEE250FD8}" dt="2025-11-06T21:09:59.299" v="1982" actId="1076"/>
          <ac:spMkLst>
            <pc:docMk/>
            <pc:sldMk cId="2792808528" sldId="457"/>
            <ac:spMk id="10" creationId="{9F58315E-7800-B826-A3CB-2FFCEEE19D5A}"/>
          </ac:spMkLst>
        </pc:spChg>
        <pc:spChg chg="mod">
          <ac:chgData name="Lina Eraso" userId="ff6af9aa89d81139" providerId="LiveId" clId="{D11A734A-62D6-41D3-9982-F34EEE250FD8}" dt="2025-11-06T21:09:59.299" v="1982" actId="1076"/>
          <ac:spMkLst>
            <pc:docMk/>
            <pc:sldMk cId="2792808528" sldId="457"/>
            <ac:spMk id="12" creationId="{5E2C715E-CA9A-E87C-AC74-550DDFDEFEB9}"/>
          </ac:spMkLst>
        </pc:spChg>
        <pc:picChg chg="mod">
          <ac:chgData name="Lina Eraso" userId="ff6af9aa89d81139" providerId="LiveId" clId="{D11A734A-62D6-41D3-9982-F34EEE250FD8}" dt="2025-11-06T21:09:59.299" v="1982" actId="1076"/>
          <ac:picMkLst>
            <pc:docMk/>
            <pc:sldMk cId="2792808528" sldId="457"/>
            <ac:picMk id="11" creationId="{10949577-78B1-4771-7D6C-0D7434283FC1}"/>
          </ac:picMkLst>
        </pc:picChg>
        <pc:inkChg chg="add">
          <ac:chgData name="Lina Eraso" userId="ff6af9aa89d81139" providerId="LiveId" clId="{D11A734A-62D6-41D3-9982-F34EEE250FD8}" dt="2025-11-11T20:41:56.555" v="2003"/>
          <ac:inkMkLst>
            <pc:docMk/>
            <pc:sldMk cId="2792808528" sldId="457"/>
            <ac:inkMk id="5" creationId="{48E7EDED-85A6-A2D1-1E84-60DBE668548C}"/>
          </ac:inkMkLst>
        </pc:inkChg>
      </pc:sldChg>
      <pc:sldChg chg="addSp new">
        <pc:chgData name="Lina Eraso" userId="ff6af9aa89d81139" providerId="LiveId" clId="{D11A734A-62D6-41D3-9982-F34EEE250FD8}" dt="2025-11-11T20:41:56.555" v="2003"/>
        <pc:sldMkLst>
          <pc:docMk/>
          <pc:sldMk cId="3468109364" sldId="458"/>
        </pc:sldMkLst>
        <pc:inkChg chg="add">
          <ac:chgData name="Lina Eraso" userId="ff6af9aa89d81139" providerId="LiveId" clId="{D11A734A-62D6-41D3-9982-F34EEE250FD8}" dt="2025-11-11T20:41:56.555" v="2003"/>
          <ac:inkMkLst>
            <pc:docMk/>
            <pc:sldMk cId="3468109364" sldId="458"/>
            <ac:inkMk id="4" creationId="{D61AAFA9-2602-756C-A402-950B4B51B8C6}"/>
          </ac:inkMkLst>
        </pc:inkChg>
      </pc:sldChg>
      <pc:sldChg chg="addSp modSp new mod">
        <pc:chgData name="Lina Eraso" userId="ff6af9aa89d81139" providerId="LiveId" clId="{D11A734A-62D6-41D3-9982-F34EEE250FD8}" dt="2025-11-11T20:41:56.555" v="2003"/>
        <pc:sldMkLst>
          <pc:docMk/>
          <pc:sldMk cId="4160579158" sldId="459"/>
        </pc:sldMkLst>
        <pc:spChg chg="mod">
          <ac:chgData name="Lina Eraso" userId="ff6af9aa89d81139" providerId="LiveId" clId="{D11A734A-62D6-41D3-9982-F34EEE250FD8}" dt="2025-11-11T20:07:22.218" v="1999" actId="20577"/>
          <ac:spMkLst>
            <pc:docMk/>
            <pc:sldMk cId="4160579158" sldId="459"/>
            <ac:spMk id="2" creationId="{C79CD0EE-A175-93A0-6DED-0F4A20EA7DE5}"/>
          </ac:spMkLst>
        </pc:spChg>
        <pc:picChg chg="add mod">
          <ac:chgData name="Lina Eraso" userId="ff6af9aa89d81139" providerId="LiveId" clId="{D11A734A-62D6-41D3-9982-F34EEE250FD8}" dt="2025-11-11T20:08:14.681" v="2002" actId="1076"/>
          <ac:picMkLst>
            <pc:docMk/>
            <pc:sldMk cId="4160579158" sldId="459"/>
            <ac:picMk id="1026" creationId="{D0A95ECD-859C-4D30-32DF-ACDC02996823}"/>
          </ac:picMkLst>
        </pc:picChg>
        <pc:inkChg chg="add">
          <ac:chgData name="Lina Eraso" userId="ff6af9aa89d81139" providerId="LiveId" clId="{D11A734A-62D6-41D3-9982-F34EEE250FD8}" dt="2025-11-11T20:41:56.555" v="2003"/>
          <ac:inkMkLst>
            <pc:docMk/>
            <pc:sldMk cId="4160579158" sldId="459"/>
            <ac:inkMk id="4" creationId="{88C1F30A-09D0-B127-E4D2-2032748F734F}"/>
          </ac:inkMkLst>
        </pc:inkChg>
      </pc:sldChg>
    </pc:docChg>
  </pc:docChgLst>
</pc:chgInfo>
</file>

<file path=ppt/diagrams/_rels/data16.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image" Target="../media/image122.png"/><Relationship Id="rId1" Type="http://schemas.openxmlformats.org/officeDocument/2006/relationships/image" Target="../media/image121.png"/><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s>
</file>

<file path=ppt/diagrams/_rels/drawing16.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9.png"/><Relationship Id="rId7" Type="http://schemas.openxmlformats.org/officeDocument/2006/relationships/image" Target="../media/image123.png"/><Relationship Id="rId12" Type="http://schemas.openxmlformats.org/officeDocument/2006/relationships/image" Target="../media/image132.png"/><Relationship Id="rId2" Type="http://schemas.openxmlformats.org/officeDocument/2006/relationships/image" Target="../media/image125.png"/><Relationship Id="rId1" Type="http://schemas.openxmlformats.org/officeDocument/2006/relationships/image" Target="../media/image121.png"/><Relationship Id="rId6" Type="http://schemas.openxmlformats.org/officeDocument/2006/relationships/image" Target="../media/image130.png"/><Relationship Id="rId11" Type="http://schemas.openxmlformats.org/officeDocument/2006/relationships/image" Target="../media/image128.png"/><Relationship Id="rId5" Type="http://schemas.openxmlformats.org/officeDocument/2006/relationships/image" Target="../media/image126.png"/><Relationship Id="rId10" Type="http://schemas.openxmlformats.org/officeDocument/2006/relationships/image" Target="../media/image124.png"/><Relationship Id="rId4" Type="http://schemas.openxmlformats.org/officeDocument/2006/relationships/image" Target="../media/image122.png"/><Relationship Id="rId9" Type="http://schemas.openxmlformats.org/officeDocument/2006/relationships/image" Target="../media/image13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5C6290-F396-4F90-890B-E57B8733E1A6}"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CO"/>
        </a:p>
      </dgm:t>
    </dgm:pt>
    <dgm:pt modelId="{7CB887DF-6E62-4980-A3FF-8A795535CDA6}">
      <dgm:prSet phldrT="[Texto]" phldr="0" custT="1"/>
      <dgm:spPr/>
      <dgm:t>
        <a:bodyPr/>
        <a:lstStyle/>
        <a:p>
          <a:r>
            <a:rPr lang="es-CO" sz="2800" dirty="0"/>
            <a:t>Sustancia</a:t>
          </a:r>
        </a:p>
      </dgm:t>
    </dgm:pt>
    <dgm:pt modelId="{293C6EB9-CEE9-401D-8CD0-6CACE8D9704A}" type="parTrans" cxnId="{27753821-3D0B-4F57-8618-40121FD62B47}">
      <dgm:prSet/>
      <dgm:spPr/>
      <dgm:t>
        <a:bodyPr/>
        <a:lstStyle/>
        <a:p>
          <a:endParaRPr lang="es-CO"/>
        </a:p>
      </dgm:t>
    </dgm:pt>
    <dgm:pt modelId="{90084603-C479-4109-B6B8-398A0D2D0D26}" type="sibTrans" cxnId="{27753821-3D0B-4F57-8618-40121FD62B47}">
      <dgm:prSet/>
      <dgm:spPr/>
      <dgm:t>
        <a:bodyPr/>
        <a:lstStyle/>
        <a:p>
          <a:endParaRPr lang="es-CO"/>
        </a:p>
      </dgm:t>
    </dgm:pt>
    <dgm:pt modelId="{CEA3A9F8-802F-444E-9F8C-835A473A4BF9}">
      <dgm:prSet phldrT="[Texto]"/>
      <dgm:spPr/>
      <dgm:t>
        <a:bodyPr/>
        <a:lstStyle/>
        <a:p>
          <a:r>
            <a:rPr lang="es-ES" dirty="0"/>
            <a:t>Es una forma de materia que tiene composición definida (constante) y propiedades </a:t>
          </a:r>
          <a:r>
            <a:rPr lang="es-CO" dirty="0"/>
            <a:t>distintivas.</a:t>
          </a:r>
        </a:p>
      </dgm:t>
    </dgm:pt>
    <dgm:pt modelId="{1FC61893-2E6E-4130-B3F8-BEBDA79FFAC0}" type="parTrans" cxnId="{25E58ED3-997E-41DB-A284-6E9F60E2FE7D}">
      <dgm:prSet/>
      <dgm:spPr/>
      <dgm:t>
        <a:bodyPr/>
        <a:lstStyle/>
        <a:p>
          <a:endParaRPr lang="es-CO"/>
        </a:p>
      </dgm:t>
    </dgm:pt>
    <dgm:pt modelId="{38A59932-EC04-4776-9DAB-3948F4A3E09E}" type="sibTrans" cxnId="{25E58ED3-997E-41DB-A284-6E9F60E2FE7D}">
      <dgm:prSet/>
      <dgm:spPr/>
      <dgm:t>
        <a:bodyPr/>
        <a:lstStyle/>
        <a:p>
          <a:endParaRPr lang="es-CO"/>
        </a:p>
      </dgm:t>
    </dgm:pt>
    <dgm:pt modelId="{20489EDD-42AB-452A-8C07-6FBA765D2CD7}">
      <dgm:prSet phldrT="[Texto]" phldr="0"/>
      <dgm:spPr/>
      <dgm:t>
        <a:bodyPr/>
        <a:lstStyle/>
        <a:p>
          <a:r>
            <a:rPr lang="es-CO" dirty="0"/>
            <a:t>Ejemplo: </a:t>
          </a:r>
          <a:r>
            <a:rPr lang="es-ES" dirty="0"/>
            <a:t>agua, amoniaco, azúcar de mesa (sacarosa), oro y </a:t>
          </a:r>
          <a:r>
            <a:rPr lang="es-CO" dirty="0"/>
            <a:t>oxígeno</a:t>
          </a:r>
        </a:p>
      </dgm:t>
    </dgm:pt>
    <dgm:pt modelId="{0C5A9C6F-0247-407E-A9E7-7BD1240D104D}" type="parTrans" cxnId="{D4B888C9-8259-44E0-90D7-A4C8E6F25AF9}">
      <dgm:prSet/>
      <dgm:spPr/>
      <dgm:t>
        <a:bodyPr/>
        <a:lstStyle/>
        <a:p>
          <a:endParaRPr lang="es-CO"/>
        </a:p>
      </dgm:t>
    </dgm:pt>
    <dgm:pt modelId="{D4C1B7DE-941D-44BC-8CB7-D526C4382786}" type="sibTrans" cxnId="{D4B888C9-8259-44E0-90D7-A4C8E6F25AF9}">
      <dgm:prSet/>
      <dgm:spPr/>
      <dgm:t>
        <a:bodyPr/>
        <a:lstStyle/>
        <a:p>
          <a:endParaRPr lang="es-CO"/>
        </a:p>
      </dgm:t>
    </dgm:pt>
    <dgm:pt modelId="{969715AC-A41B-44B1-8148-180C1348469D}">
      <dgm:prSet phldrT="[Texto]" phldr="0" custT="1"/>
      <dgm:spPr/>
      <dgm:t>
        <a:bodyPr/>
        <a:lstStyle/>
        <a:p>
          <a:r>
            <a:rPr lang="es-CO" sz="2800" dirty="0"/>
            <a:t>Mezcla</a:t>
          </a:r>
        </a:p>
      </dgm:t>
    </dgm:pt>
    <dgm:pt modelId="{4669D600-3291-420A-B6E8-873B77259A74}" type="parTrans" cxnId="{171CD007-2DA8-4A38-AD18-E3A2114644A3}">
      <dgm:prSet/>
      <dgm:spPr/>
      <dgm:t>
        <a:bodyPr/>
        <a:lstStyle/>
        <a:p>
          <a:endParaRPr lang="es-CO"/>
        </a:p>
      </dgm:t>
    </dgm:pt>
    <dgm:pt modelId="{B822C8E9-8885-48B6-A171-6DB7B7DAF073}" type="sibTrans" cxnId="{171CD007-2DA8-4A38-AD18-E3A2114644A3}">
      <dgm:prSet/>
      <dgm:spPr/>
      <dgm:t>
        <a:bodyPr/>
        <a:lstStyle/>
        <a:p>
          <a:endParaRPr lang="es-CO"/>
        </a:p>
      </dgm:t>
    </dgm:pt>
    <dgm:pt modelId="{4106A0F7-FE0C-441C-A0E6-692A7BA480C0}">
      <dgm:prSet phldrT="[Texto]"/>
      <dgm:spPr/>
      <dgm:t>
        <a:bodyPr/>
        <a:lstStyle/>
        <a:p>
          <a:r>
            <a:rPr lang="es-ES" dirty="0"/>
            <a:t>Es una combinación de dos o más sustancias </a:t>
          </a:r>
          <a:r>
            <a:rPr lang="es-CO" dirty="0"/>
            <a:t>sin reaccionar</a:t>
          </a:r>
        </a:p>
      </dgm:t>
    </dgm:pt>
    <dgm:pt modelId="{C36DC3B4-9729-40FA-82AC-3E3176F402AD}" type="parTrans" cxnId="{47BE4C92-0E48-4E94-8ED2-2B6D7CD5B971}">
      <dgm:prSet/>
      <dgm:spPr/>
      <dgm:t>
        <a:bodyPr/>
        <a:lstStyle/>
        <a:p>
          <a:endParaRPr lang="es-CO"/>
        </a:p>
      </dgm:t>
    </dgm:pt>
    <dgm:pt modelId="{2B0B2362-38CF-46B9-BE92-91839082D9A7}" type="sibTrans" cxnId="{47BE4C92-0E48-4E94-8ED2-2B6D7CD5B971}">
      <dgm:prSet/>
      <dgm:spPr/>
      <dgm:t>
        <a:bodyPr/>
        <a:lstStyle/>
        <a:p>
          <a:endParaRPr lang="es-CO"/>
        </a:p>
      </dgm:t>
    </dgm:pt>
    <dgm:pt modelId="{82F7BA95-E381-4CE1-8A28-2A7CA84A6757}">
      <dgm:prSet phldrT="[Texto]" phldr="0"/>
      <dgm:spPr/>
      <dgm:t>
        <a:bodyPr/>
        <a:lstStyle/>
        <a:p>
          <a:r>
            <a:rPr lang="es-CO" dirty="0"/>
            <a:t>Ejemplo: E</a:t>
          </a:r>
          <a:r>
            <a:rPr lang="es-ES" dirty="0"/>
            <a:t>l aire, las bebidas gaseosas, la leche </a:t>
          </a:r>
          <a:r>
            <a:rPr lang="es-CO" dirty="0"/>
            <a:t>y el cemento.</a:t>
          </a:r>
        </a:p>
      </dgm:t>
    </dgm:pt>
    <dgm:pt modelId="{4592FDFB-5D46-4256-93BE-D1EA503CE3BF}" type="parTrans" cxnId="{C47C0EB6-CBD0-442D-B88A-A5901836DD87}">
      <dgm:prSet/>
      <dgm:spPr/>
      <dgm:t>
        <a:bodyPr/>
        <a:lstStyle/>
        <a:p>
          <a:endParaRPr lang="es-CO"/>
        </a:p>
      </dgm:t>
    </dgm:pt>
    <dgm:pt modelId="{2F7F9B79-F9FE-49DB-BDB6-68C9A4E3F6E8}" type="sibTrans" cxnId="{C47C0EB6-CBD0-442D-B88A-A5901836DD87}">
      <dgm:prSet/>
      <dgm:spPr/>
      <dgm:t>
        <a:bodyPr/>
        <a:lstStyle/>
        <a:p>
          <a:endParaRPr lang="es-CO"/>
        </a:p>
      </dgm:t>
    </dgm:pt>
    <dgm:pt modelId="{DA5C0F4B-9059-49A4-9F6F-A56AC44258F5}" type="pres">
      <dgm:prSet presAssocID="{515C6290-F396-4F90-890B-E57B8733E1A6}" presName="diagram" presStyleCnt="0">
        <dgm:presLayoutVars>
          <dgm:chPref val="1"/>
          <dgm:dir/>
          <dgm:animOne val="branch"/>
          <dgm:animLvl val="lvl"/>
          <dgm:resizeHandles/>
        </dgm:presLayoutVars>
      </dgm:prSet>
      <dgm:spPr/>
    </dgm:pt>
    <dgm:pt modelId="{0037C0BC-B76E-4D6B-A752-4824DB73AB20}" type="pres">
      <dgm:prSet presAssocID="{7CB887DF-6E62-4980-A3FF-8A795535CDA6}" presName="root" presStyleCnt="0"/>
      <dgm:spPr/>
    </dgm:pt>
    <dgm:pt modelId="{A841AFF8-AB01-471D-9281-07072D8CF843}" type="pres">
      <dgm:prSet presAssocID="{7CB887DF-6E62-4980-A3FF-8A795535CDA6}" presName="rootComposite" presStyleCnt="0"/>
      <dgm:spPr/>
    </dgm:pt>
    <dgm:pt modelId="{6DAF2EC3-6DE7-42AA-81A4-627823454410}" type="pres">
      <dgm:prSet presAssocID="{7CB887DF-6E62-4980-A3FF-8A795535CDA6}" presName="rootText" presStyleLbl="node1" presStyleIdx="0" presStyleCnt="2" custScaleY="78812"/>
      <dgm:spPr/>
    </dgm:pt>
    <dgm:pt modelId="{9B91D078-592D-43C3-AEFA-BA225F26212D}" type="pres">
      <dgm:prSet presAssocID="{7CB887DF-6E62-4980-A3FF-8A795535CDA6}" presName="rootConnector" presStyleLbl="node1" presStyleIdx="0" presStyleCnt="2"/>
      <dgm:spPr/>
    </dgm:pt>
    <dgm:pt modelId="{5F7148C0-891D-4A72-BD8E-8AC06DCA6B05}" type="pres">
      <dgm:prSet presAssocID="{7CB887DF-6E62-4980-A3FF-8A795535CDA6}" presName="childShape" presStyleCnt="0"/>
      <dgm:spPr/>
    </dgm:pt>
    <dgm:pt modelId="{9367363D-420F-4C71-BFF3-9CBC5C951F66}" type="pres">
      <dgm:prSet presAssocID="{1FC61893-2E6E-4130-B3F8-BEBDA79FFAC0}" presName="Name13" presStyleLbl="parChTrans1D2" presStyleIdx="0" presStyleCnt="4"/>
      <dgm:spPr/>
    </dgm:pt>
    <dgm:pt modelId="{5DE1F54E-D547-42C4-8B8B-21971026AC0F}" type="pres">
      <dgm:prSet presAssocID="{CEA3A9F8-802F-444E-9F8C-835A473A4BF9}" presName="childText" presStyleLbl="bgAcc1" presStyleIdx="0" presStyleCnt="4" custScaleX="204316">
        <dgm:presLayoutVars>
          <dgm:bulletEnabled val="1"/>
        </dgm:presLayoutVars>
      </dgm:prSet>
      <dgm:spPr/>
    </dgm:pt>
    <dgm:pt modelId="{9A75A983-5AE0-40E1-8C1F-DF631388A9D9}" type="pres">
      <dgm:prSet presAssocID="{0C5A9C6F-0247-407E-A9E7-7BD1240D104D}" presName="Name13" presStyleLbl="parChTrans1D2" presStyleIdx="1" presStyleCnt="4"/>
      <dgm:spPr/>
    </dgm:pt>
    <dgm:pt modelId="{141B2CC8-3AB4-4F9F-A1C6-A0F7CC7B8F1F}" type="pres">
      <dgm:prSet presAssocID="{20489EDD-42AB-452A-8C07-6FBA765D2CD7}" presName="childText" presStyleLbl="bgAcc1" presStyleIdx="1" presStyleCnt="4" custScaleX="204316">
        <dgm:presLayoutVars>
          <dgm:bulletEnabled val="1"/>
        </dgm:presLayoutVars>
      </dgm:prSet>
      <dgm:spPr/>
    </dgm:pt>
    <dgm:pt modelId="{E4530D4F-600F-4BCA-81D3-BBE0D1868996}" type="pres">
      <dgm:prSet presAssocID="{969715AC-A41B-44B1-8148-180C1348469D}" presName="root" presStyleCnt="0"/>
      <dgm:spPr/>
    </dgm:pt>
    <dgm:pt modelId="{D2DA298F-2AEC-4055-B13D-3A3B50D60E4B}" type="pres">
      <dgm:prSet presAssocID="{969715AC-A41B-44B1-8148-180C1348469D}" presName="rootComposite" presStyleCnt="0"/>
      <dgm:spPr/>
    </dgm:pt>
    <dgm:pt modelId="{D36231D0-9591-4634-8169-2A90AD31E21F}" type="pres">
      <dgm:prSet presAssocID="{969715AC-A41B-44B1-8148-180C1348469D}" presName="rootText" presStyleLbl="node1" presStyleIdx="1" presStyleCnt="2" custScaleY="78812"/>
      <dgm:spPr/>
    </dgm:pt>
    <dgm:pt modelId="{51319200-7427-4052-AB42-AB89AA2E5EA1}" type="pres">
      <dgm:prSet presAssocID="{969715AC-A41B-44B1-8148-180C1348469D}" presName="rootConnector" presStyleLbl="node1" presStyleIdx="1" presStyleCnt="2"/>
      <dgm:spPr/>
    </dgm:pt>
    <dgm:pt modelId="{9DDCF0A8-5FB5-49DC-B9B9-0388333AA292}" type="pres">
      <dgm:prSet presAssocID="{969715AC-A41B-44B1-8148-180C1348469D}" presName="childShape" presStyleCnt="0"/>
      <dgm:spPr/>
    </dgm:pt>
    <dgm:pt modelId="{3A848E8D-91EE-4EFA-B8F4-ADDA31C4FEE8}" type="pres">
      <dgm:prSet presAssocID="{C36DC3B4-9729-40FA-82AC-3E3176F402AD}" presName="Name13" presStyleLbl="parChTrans1D2" presStyleIdx="2" presStyleCnt="4"/>
      <dgm:spPr/>
    </dgm:pt>
    <dgm:pt modelId="{0ADA51D3-515E-4440-97ED-7A524D76C0B8}" type="pres">
      <dgm:prSet presAssocID="{4106A0F7-FE0C-441C-A0E6-692A7BA480C0}" presName="childText" presStyleLbl="bgAcc1" presStyleIdx="2" presStyleCnt="4" custScaleX="204316">
        <dgm:presLayoutVars>
          <dgm:bulletEnabled val="1"/>
        </dgm:presLayoutVars>
      </dgm:prSet>
      <dgm:spPr/>
    </dgm:pt>
    <dgm:pt modelId="{ECEB88B1-6F8C-410E-8FF0-628F14BE81A8}" type="pres">
      <dgm:prSet presAssocID="{4592FDFB-5D46-4256-93BE-D1EA503CE3BF}" presName="Name13" presStyleLbl="parChTrans1D2" presStyleIdx="3" presStyleCnt="4"/>
      <dgm:spPr/>
    </dgm:pt>
    <dgm:pt modelId="{2804651B-48E4-4087-8EB1-F7EB9E21BC88}" type="pres">
      <dgm:prSet presAssocID="{82F7BA95-E381-4CE1-8A28-2A7CA84A6757}" presName="childText" presStyleLbl="bgAcc1" presStyleIdx="3" presStyleCnt="4" custScaleX="204316">
        <dgm:presLayoutVars>
          <dgm:bulletEnabled val="1"/>
        </dgm:presLayoutVars>
      </dgm:prSet>
      <dgm:spPr/>
    </dgm:pt>
  </dgm:ptLst>
  <dgm:cxnLst>
    <dgm:cxn modelId="{171CD007-2DA8-4A38-AD18-E3A2114644A3}" srcId="{515C6290-F396-4F90-890B-E57B8733E1A6}" destId="{969715AC-A41B-44B1-8148-180C1348469D}" srcOrd="1" destOrd="0" parTransId="{4669D600-3291-420A-B6E8-873B77259A74}" sibTransId="{B822C8E9-8885-48B6-A171-6DB7B7DAF073}"/>
    <dgm:cxn modelId="{EF45560B-DFFF-4A05-9A47-06FAAFA70AD9}" type="presOf" srcId="{4106A0F7-FE0C-441C-A0E6-692A7BA480C0}" destId="{0ADA51D3-515E-4440-97ED-7A524D76C0B8}" srcOrd="0" destOrd="0" presId="urn:microsoft.com/office/officeart/2005/8/layout/hierarchy3"/>
    <dgm:cxn modelId="{27753821-3D0B-4F57-8618-40121FD62B47}" srcId="{515C6290-F396-4F90-890B-E57B8733E1A6}" destId="{7CB887DF-6E62-4980-A3FF-8A795535CDA6}" srcOrd="0" destOrd="0" parTransId="{293C6EB9-CEE9-401D-8CD0-6CACE8D9704A}" sibTransId="{90084603-C479-4109-B6B8-398A0D2D0D26}"/>
    <dgm:cxn modelId="{0CCE4328-CA9D-47C2-AC7A-96D8E2A11AD6}" type="presOf" srcId="{0C5A9C6F-0247-407E-A9E7-7BD1240D104D}" destId="{9A75A983-5AE0-40E1-8C1F-DF631388A9D9}" srcOrd="0" destOrd="0" presId="urn:microsoft.com/office/officeart/2005/8/layout/hierarchy3"/>
    <dgm:cxn modelId="{0006475F-0A37-4637-B760-58E9BF502A8C}" type="presOf" srcId="{CEA3A9F8-802F-444E-9F8C-835A473A4BF9}" destId="{5DE1F54E-D547-42C4-8B8B-21971026AC0F}" srcOrd="0" destOrd="0" presId="urn:microsoft.com/office/officeart/2005/8/layout/hierarchy3"/>
    <dgm:cxn modelId="{1FE1BB63-F8D9-4C61-A637-3853FB123A86}" type="presOf" srcId="{7CB887DF-6E62-4980-A3FF-8A795535CDA6}" destId="{6DAF2EC3-6DE7-42AA-81A4-627823454410}" srcOrd="0" destOrd="0" presId="urn:microsoft.com/office/officeart/2005/8/layout/hierarchy3"/>
    <dgm:cxn modelId="{D59F6E67-29D0-4AD0-9DDE-DBB9F6057861}" type="presOf" srcId="{20489EDD-42AB-452A-8C07-6FBA765D2CD7}" destId="{141B2CC8-3AB4-4F9F-A1C6-A0F7CC7B8F1F}" srcOrd="0" destOrd="0" presId="urn:microsoft.com/office/officeart/2005/8/layout/hierarchy3"/>
    <dgm:cxn modelId="{4950A24A-14D9-42BF-8BE8-122D960AE1F3}" type="presOf" srcId="{4592FDFB-5D46-4256-93BE-D1EA503CE3BF}" destId="{ECEB88B1-6F8C-410E-8FF0-628F14BE81A8}" srcOrd="0" destOrd="0" presId="urn:microsoft.com/office/officeart/2005/8/layout/hierarchy3"/>
    <dgm:cxn modelId="{90965A4B-0EC5-467E-B65C-362DCCBCDA66}" type="presOf" srcId="{7CB887DF-6E62-4980-A3FF-8A795535CDA6}" destId="{9B91D078-592D-43C3-AEFA-BA225F26212D}" srcOrd="1" destOrd="0" presId="urn:microsoft.com/office/officeart/2005/8/layout/hierarchy3"/>
    <dgm:cxn modelId="{47BE4C92-0E48-4E94-8ED2-2B6D7CD5B971}" srcId="{969715AC-A41B-44B1-8148-180C1348469D}" destId="{4106A0F7-FE0C-441C-A0E6-692A7BA480C0}" srcOrd="0" destOrd="0" parTransId="{C36DC3B4-9729-40FA-82AC-3E3176F402AD}" sibTransId="{2B0B2362-38CF-46B9-BE92-91839082D9A7}"/>
    <dgm:cxn modelId="{C47C0EB6-CBD0-442D-B88A-A5901836DD87}" srcId="{969715AC-A41B-44B1-8148-180C1348469D}" destId="{82F7BA95-E381-4CE1-8A28-2A7CA84A6757}" srcOrd="1" destOrd="0" parTransId="{4592FDFB-5D46-4256-93BE-D1EA503CE3BF}" sibTransId="{2F7F9B79-F9FE-49DB-BDB6-68C9A4E3F6E8}"/>
    <dgm:cxn modelId="{357AADB6-D0F2-45C4-9F31-2C1E13C701A4}" type="presOf" srcId="{969715AC-A41B-44B1-8148-180C1348469D}" destId="{51319200-7427-4052-AB42-AB89AA2E5EA1}" srcOrd="1" destOrd="0" presId="urn:microsoft.com/office/officeart/2005/8/layout/hierarchy3"/>
    <dgm:cxn modelId="{D4B888C9-8259-44E0-90D7-A4C8E6F25AF9}" srcId="{7CB887DF-6E62-4980-A3FF-8A795535CDA6}" destId="{20489EDD-42AB-452A-8C07-6FBA765D2CD7}" srcOrd="1" destOrd="0" parTransId="{0C5A9C6F-0247-407E-A9E7-7BD1240D104D}" sibTransId="{D4C1B7DE-941D-44BC-8CB7-D526C4382786}"/>
    <dgm:cxn modelId="{93F2E7C9-CED4-473F-AA52-87C3BAFF4E77}" type="presOf" srcId="{1FC61893-2E6E-4130-B3F8-BEBDA79FFAC0}" destId="{9367363D-420F-4C71-BFF3-9CBC5C951F66}" srcOrd="0" destOrd="0" presId="urn:microsoft.com/office/officeart/2005/8/layout/hierarchy3"/>
    <dgm:cxn modelId="{C144E9D1-D8FC-4104-8E4C-5843C869518E}" type="presOf" srcId="{969715AC-A41B-44B1-8148-180C1348469D}" destId="{D36231D0-9591-4634-8169-2A90AD31E21F}" srcOrd="0" destOrd="0" presId="urn:microsoft.com/office/officeart/2005/8/layout/hierarchy3"/>
    <dgm:cxn modelId="{25E58ED3-997E-41DB-A284-6E9F60E2FE7D}" srcId="{7CB887DF-6E62-4980-A3FF-8A795535CDA6}" destId="{CEA3A9F8-802F-444E-9F8C-835A473A4BF9}" srcOrd="0" destOrd="0" parTransId="{1FC61893-2E6E-4130-B3F8-BEBDA79FFAC0}" sibTransId="{38A59932-EC04-4776-9DAB-3948F4A3E09E}"/>
    <dgm:cxn modelId="{FF46CAD7-D8C4-4C65-BC11-5EEC09B5B75C}" type="presOf" srcId="{C36DC3B4-9729-40FA-82AC-3E3176F402AD}" destId="{3A848E8D-91EE-4EFA-B8F4-ADDA31C4FEE8}" srcOrd="0" destOrd="0" presId="urn:microsoft.com/office/officeart/2005/8/layout/hierarchy3"/>
    <dgm:cxn modelId="{0CCD52E6-F33B-498C-99CA-FE9EB4CDE7C5}" type="presOf" srcId="{82F7BA95-E381-4CE1-8A28-2A7CA84A6757}" destId="{2804651B-48E4-4087-8EB1-F7EB9E21BC88}" srcOrd="0" destOrd="0" presId="urn:microsoft.com/office/officeart/2005/8/layout/hierarchy3"/>
    <dgm:cxn modelId="{CE7DD2E9-D805-4C19-AC59-2F366B62B216}" type="presOf" srcId="{515C6290-F396-4F90-890B-E57B8733E1A6}" destId="{DA5C0F4B-9059-49A4-9F6F-A56AC44258F5}" srcOrd="0" destOrd="0" presId="urn:microsoft.com/office/officeart/2005/8/layout/hierarchy3"/>
    <dgm:cxn modelId="{D0441DD4-6B4F-4112-930B-F6F3AEAFD1E6}" type="presParOf" srcId="{DA5C0F4B-9059-49A4-9F6F-A56AC44258F5}" destId="{0037C0BC-B76E-4D6B-A752-4824DB73AB20}" srcOrd="0" destOrd="0" presId="urn:microsoft.com/office/officeart/2005/8/layout/hierarchy3"/>
    <dgm:cxn modelId="{E60BE765-941A-43D5-B5F9-4134706F8145}" type="presParOf" srcId="{0037C0BC-B76E-4D6B-A752-4824DB73AB20}" destId="{A841AFF8-AB01-471D-9281-07072D8CF843}" srcOrd="0" destOrd="0" presId="urn:microsoft.com/office/officeart/2005/8/layout/hierarchy3"/>
    <dgm:cxn modelId="{1FF80C14-929F-4642-8AF0-98985D18E78F}" type="presParOf" srcId="{A841AFF8-AB01-471D-9281-07072D8CF843}" destId="{6DAF2EC3-6DE7-42AA-81A4-627823454410}" srcOrd="0" destOrd="0" presId="urn:microsoft.com/office/officeart/2005/8/layout/hierarchy3"/>
    <dgm:cxn modelId="{CE793920-9F91-4083-8D52-9C7B598AC536}" type="presParOf" srcId="{A841AFF8-AB01-471D-9281-07072D8CF843}" destId="{9B91D078-592D-43C3-AEFA-BA225F26212D}" srcOrd="1" destOrd="0" presId="urn:microsoft.com/office/officeart/2005/8/layout/hierarchy3"/>
    <dgm:cxn modelId="{617438FD-755C-424C-910C-09970AD7B096}" type="presParOf" srcId="{0037C0BC-B76E-4D6B-A752-4824DB73AB20}" destId="{5F7148C0-891D-4A72-BD8E-8AC06DCA6B05}" srcOrd="1" destOrd="0" presId="urn:microsoft.com/office/officeart/2005/8/layout/hierarchy3"/>
    <dgm:cxn modelId="{9CC2F296-109B-4FCC-AC2E-C6FB4554CEE5}" type="presParOf" srcId="{5F7148C0-891D-4A72-BD8E-8AC06DCA6B05}" destId="{9367363D-420F-4C71-BFF3-9CBC5C951F66}" srcOrd="0" destOrd="0" presId="urn:microsoft.com/office/officeart/2005/8/layout/hierarchy3"/>
    <dgm:cxn modelId="{A3CF2226-0570-47A4-96BF-720ECE18C560}" type="presParOf" srcId="{5F7148C0-891D-4A72-BD8E-8AC06DCA6B05}" destId="{5DE1F54E-D547-42C4-8B8B-21971026AC0F}" srcOrd="1" destOrd="0" presId="urn:microsoft.com/office/officeart/2005/8/layout/hierarchy3"/>
    <dgm:cxn modelId="{9A8CEB34-CFFB-4788-A541-B91D1FBF0FA3}" type="presParOf" srcId="{5F7148C0-891D-4A72-BD8E-8AC06DCA6B05}" destId="{9A75A983-5AE0-40E1-8C1F-DF631388A9D9}" srcOrd="2" destOrd="0" presId="urn:microsoft.com/office/officeart/2005/8/layout/hierarchy3"/>
    <dgm:cxn modelId="{6CF6F7B4-8F8B-40B5-A890-BC88AE2DE908}" type="presParOf" srcId="{5F7148C0-891D-4A72-BD8E-8AC06DCA6B05}" destId="{141B2CC8-3AB4-4F9F-A1C6-A0F7CC7B8F1F}" srcOrd="3" destOrd="0" presId="urn:microsoft.com/office/officeart/2005/8/layout/hierarchy3"/>
    <dgm:cxn modelId="{EC9916A5-2B91-4496-B759-E24B3330ED04}" type="presParOf" srcId="{DA5C0F4B-9059-49A4-9F6F-A56AC44258F5}" destId="{E4530D4F-600F-4BCA-81D3-BBE0D1868996}" srcOrd="1" destOrd="0" presId="urn:microsoft.com/office/officeart/2005/8/layout/hierarchy3"/>
    <dgm:cxn modelId="{87A6278B-3C1E-4E16-96B7-1E14B07E6B2D}" type="presParOf" srcId="{E4530D4F-600F-4BCA-81D3-BBE0D1868996}" destId="{D2DA298F-2AEC-4055-B13D-3A3B50D60E4B}" srcOrd="0" destOrd="0" presId="urn:microsoft.com/office/officeart/2005/8/layout/hierarchy3"/>
    <dgm:cxn modelId="{982D25DD-AF7B-4288-B475-026F8130E82C}" type="presParOf" srcId="{D2DA298F-2AEC-4055-B13D-3A3B50D60E4B}" destId="{D36231D0-9591-4634-8169-2A90AD31E21F}" srcOrd="0" destOrd="0" presId="urn:microsoft.com/office/officeart/2005/8/layout/hierarchy3"/>
    <dgm:cxn modelId="{AC0AC9F8-6F9F-477D-906D-F4C9A21A636D}" type="presParOf" srcId="{D2DA298F-2AEC-4055-B13D-3A3B50D60E4B}" destId="{51319200-7427-4052-AB42-AB89AA2E5EA1}" srcOrd="1" destOrd="0" presId="urn:microsoft.com/office/officeart/2005/8/layout/hierarchy3"/>
    <dgm:cxn modelId="{10BDB495-4972-4966-8149-66E6FF7FD353}" type="presParOf" srcId="{E4530D4F-600F-4BCA-81D3-BBE0D1868996}" destId="{9DDCF0A8-5FB5-49DC-B9B9-0388333AA292}" srcOrd="1" destOrd="0" presId="urn:microsoft.com/office/officeart/2005/8/layout/hierarchy3"/>
    <dgm:cxn modelId="{981FA72F-80EC-4A88-87C4-5F8E39DA8BD8}" type="presParOf" srcId="{9DDCF0A8-5FB5-49DC-B9B9-0388333AA292}" destId="{3A848E8D-91EE-4EFA-B8F4-ADDA31C4FEE8}" srcOrd="0" destOrd="0" presId="urn:microsoft.com/office/officeart/2005/8/layout/hierarchy3"/>
    <dgm:cxn modelId="{DC46B73C-DB0A-4180-9920-1B9BF025449B}" type="presParOf" srcId="{9DDCF0A8-5FB5-49DC-B9B9-0388333AA292}" destId="{0ADA51D3-515E-4440-97ED-7A524D76C0B8}" srcOrd="1" destOrd="0" presId="urn:microsoft.com/office/officeart/2005/8/layout/hierarchy3"/>
    <dgm:cxn modelId="{8E8F96E8-3BE0-4DE0-BEB9-14E5F1DE24ED}" type="presParOf" srcId="{9DDCF0A8-5FB5-49DC-B9B9-0388333AA292}" destId="{ECEB88B1-6F8C-410E-8FF0-628F14BE81A8}" srcOrd="2" destOrd="0" presId="urn:microsoft.com/office/officeart/2005/8/layout/hierarchy3"/>
    <dgm:cxn modelId="{BB9AC8E9-A2B8-420F-9644-A51F5E5407EC}" type="presParOf" srcId="{9DDCF0A8-5FB5-49DC-B9B9-0388333AA292}" destId="{2804651B-48E4-4087-8EB1-F7EB9E21BC88}"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4FBC0B4-5B38-40C9-88E2-3D5CE85D2895}" type="doc">
      <dgm:prSet loTypeId="urn:microsoft.com/office/officeart/2005/8/layout/hList3" loCatId="list" qsTypeId="urn:microsoft.com/office/officeart/2005/8/quickstyle/simple3" qsCatId="simple" csTypeId="urn:microsoft.com/office/officeart/2005/8/colors/colorful1" csCatId="colorful" phldr="1"/>
      <dgm:spPr/>
      <dgm:t>
        <a:bodyPr/>
        <a:lstStyle/>
        <a:p>
          <a:endParaRPr lang="es-CO"/>
        </a:p>
      </dgm:t>
    </dgm:pt>
    <dgm:pt modelId="{A24FFC28-97D8-4F8B-89F5-30AB95623E7C}">
      <dgm:prSet phldrT="[Texto]"/>
      <dgm:spPr/>
      <dgm:t>
        <a:bodyPr/>
        <a:lstStyle/>
        <a:p>
          <a:r>
            <a:rPr lang="es-CO" dirty="0"/>
            <a:t>Ecuaciones químicas</a:t>
          </a:r>
        </a:p>
      </dgm:t>
    </dgm:pt>
    <dgm:pt modelId="{DBD751C3-BA58-482B-8DF2-207D74A50546}" type="parTrans" cxnId="{C6118C30-2C75-4F6B-B13A-C1DEB133CA6E}">
      <dgm:prSet/>
      <dgm:spPr/>
      <dgm:t>
        <a:bodyPr/>
        <a:lstStyle/>
        <a:p>
          <a:endParaRPr lang="es-CO"/>
        </a:p>
      </dgm:t>
    </dgm:pt>
    <dgm:pt modelId="{734F1A90-9810-4162-AF47-50CADFA57972}" type="sibTrans" cxnId="{C6118C30-2C75-4F6B-B13A-C1DEB133CA6E}">
      <dgm:prSet/>
      <dgm:spPr/>
      <dgm:t>
        <a:bodyPr/>
        <a:lstStyle/>
        <a:p>
          <a:endParaRPr lang="es-CO"/>
        </a:p>
      </dgm:t>
    </dgm:pt>
    <dgm:pt modelId="{0385D709-3B77-49DB-AA3D-DAA42C7C81B9}">
      <dgm:prSet phldrT="[Texto]"/>
      <dgm:spPr/>
      <dgm:t>
        <a:bodyPr/>
        <a:lstStyle/>
        <a:p>
          <a:r>
            <a:rPr lang="es-CO" b="1" dirty="0"/>
            <a:t>REACCION QUIMICA: TRANSFORMACION </a:t>
          </a:r>
          <a:r>
            <a:rPr lang="es-CO" dirty="0"/>
            <a:t>de una o más sustancias en otra o más </a:t>
          </a:r>
          <a:r>
            <a:rPr lang="es-CO" b="1" dirty="0"/>
            <a:t>sustancias diferentes</a:t>
          </a:r>
          <a:r>
            <a:rPr lang="es-CO" dirty="0"/>
            <a:t>; en otras palabras, en las reacciones químicas se reacomodan átomos o iones para formar </a:t>
          </a:r>
          <a:r>
            <a:rPr lang="es-CO" b="1" dirty="0"/>
            <a:t>otras sustancias.</a:t>
          </a:r>
        </a:p>
      </dgm:t>
    </dgm:pt>
    <dgm:pt modelId="{ED23DCE0-9F97-4D3C-950C-6BCC50357587}" type="parTrans" cxnId="{B03CBA41-18AE-47A0-A797-13E5180FE130}">
      <dgm:prSet/>
      <dgm:spPr/>
      <dgm:t>
        <a:bodyPr/>
        <a:lstStyle/>
        <a:p>
          <a:endParaRPr lang="es-CO"/>
        </a:p>
      </dgm:t>
    </dgm:pt>
    <dgm:pt modelId="{E9AE8F31-A12C-42EE-BE05-FB808D7FDEC0}" type="sibTrans" cxnId="{B03CBA41-18AE-47A0-A797-13E5180FE130}">
      <dgm:prSet/>
      <dgm:spPr/>
      <dgm:t>
        <a:bodyPr/>
        <a:lstStyle/>
        <a:p>
          <a:endParaRPr lang="es-CO"/>
        </a:p>
      </dgm:t>
    </dgm:pt>
    <dgm:pt modelId="{BC34C7BC-51F7-49D5-8734-D1EF11FE4FC8}">
      <dgm:prSet phldrT="[Texto]"/>
      <dgm:spPr/>
      <dgm:t>
        <a:bodyPr/>
        <a:lstStyle/>
        <a:p>
          <a:r>
            <a:rPr lang="es-CO" dirty="0"/>
            <a:t>1) las sustancias que  reaccionan, llamadas reactivos </a:t>
          </a:r>
        </a:p>
        <a:p>
          <a:r>
            <a:rPr lang="es-CO" dirty="0"/>
            <a:t>2) las sustancias que se forman, llamadas productos</a:t>
          </a:r>
        </a:p>
        <a:p>
          <a:r>
            <a:rPr lang="es-CO" dirty="0"/>
            <a:t>3) las cantidades relativas de las  sustancias que intervienen. </a:t>
          </a:r>
        </a:p>
      </dgm:t>
    </dgm:pt>
    <dgm:pt modelId="{93641500-342E-47C2-8B43-A169DA90FACD}" type="parTrans" cxnId="{E8F6504D-3000-415E-AA9B-62D876FF4516}">
      <dgm:prSet/>
      <dgm:spPr/>
      <dgm:t>
        <a:bodyPr/>
        <a:lstStyle/>
        <a:p>
          <a:endParaRPr lang="es-CO"/>
        </a:p>
      </dgm:t>
    </dgm:pt>
    <dgm:pt modelId="{02B1E141-B85A-40F0-9207-082FEBB883CB}" type="sibTrans" cxnId="{E8F6504D-3000-415E-AA9B-62D876FF4516}">
      <dgm:prSet/>
      <dgm:spPr/>
      <dgm:t>
        <a:bodyPr/>
        <a:lstStyle/>
        <a:p>
          <a:endParaRPr lang="es-CO"/>
        </a:p>
      </dgm:t>
    </dgm:pt>
    <dgm:pt modelId="{611466B7-9017-436C-BE0C-38ECE39A5798}" type="pres">
      <dgm:prSet presAssocID="{44FBC0B4-5B38-40C9-88E2-3D5CE85D2895}" presName="composite" presStyleCnt="0">
        <dgm:presLayoutVars>
          <dgm:chMax val="1"/>
          <dgm:dir/>
          <dgm:resizeHandles val="exact"/>
        </dgm:presLayoutVars>
      </dgm:prSet>
      <dgm:spPr/>
    </dgm:pt>
    <dgm:pt modelId="{CEBA0DE5-A70D-4687-98F3-514026BB30B4}" type="pres">
      <dgm:prSet presAssocID="{A24FFC28-97D8-4F8B-89F5-30AB95623E7C}" presName="roof" presStyleLbl="dkBgShp" presStyleIdx="0" presStyleCnt="2" custLinFactNeighborY="-94947"/>
      <dgm:spPr/>
    </dgm:pt>
    <dgm:pt modelId="{CD200C31-27F1-4391-8AEC-B07933C7F4AB}" type="pres">
      <dgm:prSet presAssocID="{A24FFC28-97D8-4F8B-89F5-30AB95623E7C}" presName="pillars" presStyleCnt="0"/>
      <dgm:spPr/>
    </dgm:pt>
    <dgm:pt modelId="{22774C9D-4FC7-4F98-B18D-C306F65BBF55}" type="pres">
      <dgm:prSet presAssocID="{A24FFC28-97D8-4F8B-89F5-30AB95623E7C}" presName="pillar1" presStyleLbl="node1" presStyleIdx="0" presStyleCnt="2">
        <dgm:presLayoutVars>
          <dgm:bulletEnabled val="1"/>
        </dgm:presLayoutVars>
      </dgm:prSet>
      <dgm:spPr/>
    </dgm:pt>
    <dgm:pt modelId="{561368F8-EA29-40E9-897D-DC521028E26E}" type="pres">
      <dgm:prSet presAssocID="{BC34C7BC-51F7-49D5-8734-D1EF11FE4FC8}" presName="pillarX" presStyleLbl="node1" presStyleIdx="1" presStyleCnt="2">
        <dgm:presLayoutVars>
          <dgm:bulletEnabled val="1"/>
        </dgm:presLayoutVars>
      </dgm:prSet>
      <dgm:spPr/>
    </dgm:pt>
    <dgm:pt modelId="{916BFB7A-8A40-4F5D-B58D-921CCD09680A}" type="pres">
      <dgm:prSet presAssocID="{A24FFC28-97D8-4F8B-89F5-30AB95623E7C}" presName="base" presStyleLbl="dkBgShp" presStyleIdx="1" presStyleCnt="2"/>
      <dgm:spPr/>
    </dgm:pt>
  </dgm:ptLst>
  <dgm:cxnLst>
    <dgm:cxn modelId="{593C1C30-3E60-4A8B-8249-AF8F26620067}" type="presOf" srcId="{BC34C7BC-51F7-49D5-8734-D1EF11FE4FC8}" destId="{561368F8-EA29-40E9-897D-DC521028E26E}" srcOrd="0" destOrd="0" presId="urn:microsoft.com/office/officeart/2005/8/layout/hList3"/>
    <dgm:cxn modelId="{C6118C30-2C75-4F6B-B13A-C1DEB133CA6E}" srcId="{44FBC0B4-5B38-40C9-88E2-3D5CE85D2895}" destId="{A24FFC28-97D8-4F8B-89F5-30AB95623E7C}" srcOrd="0" destOrd="0" parTransId="{DBD751C3-BA58-482B-8DF2-207D74A50546}" sibTransId="{734F1A90-9810-4162-AF47-50CADFA57972}"/>
    <dgm:cxn modelId="{B03CBA41-18AE-47A0-A797-13E5180FE130}" srcId="{A24FFC28-97D8-4F8B-89F5-30AB95623E7C}" destId="{0385D709-3B77-49DB-AA3D-DAA42C7C81B9}" srcOrd="0" destOrd="0" parTransId="{ED23DCE0-9F97-4D3C-950C-6BCC50357587}" sibTransId="{E9AE8F31-A12C-42EE-BE05-FB808D7FDEC0}"/>
    <dgm:cxn modelId="{E8F6504D-3000-415E-AA9B-62D876FF4516}" srcId="{A24FFC28-97D8-4F8B-89F5-30AB95623E7C}" destId="{BC34C7BC-51F7-49D5-8734-D1EF11FE4FC8}" srcOrd="1" destOrd="0" parTransId="{93641500-342E-47C2-8B43-A169DA90FACD}" sibTransId="{02B1E141-B85A-40F0-9207-082FEBB883CB}"/>
    <dgm:cxn modelId="{10AD06AC-8E91-44BB-9666-DBF1F5590072}" type="presOf" srcId="{A24FFC28-97D8-4F8B-89F5-30AB95623E7C}" destId="{CEBA0DE5-A70D-4687-98F3-514026BB30B4}" srcOrd="0" destOrd="0" presId="urn:microsoft.com/office/officeart/2005/8/layout/hList3"/>
    <dgm:cxn modelId="{992285CE-7897-4204-8D26-611634E0A948}" type="presOf" srcId="{44FBC0B4-5B38-40C9-88E2-3D5CE85D2895}" destId="{611466B7-9017-436C-BE0C-38ECE39A5798}" srcOrd="0" destOrd="0" presId="urn:microsoft.com/office/officeart/2005/8/layout/hList3"/>
    <dgm:cxn modelId="{23A197F0-3AB3-4595-91F3-C0D4FA65AA74}" type="presOf" srcId="{0385D709-3B77-49DB-AA3D-DAA42C7C81B9}" destId="{22774C9D-4FC7-4F98-B18D-C306F65BBF55}" srcOrd="0" destOrd="0" presId="urn:microsoft.com/office/officeart/2005/8/layout/hList3"/>
    <dgm:cxn modelId="{2408A8DD-7BF1-49F7-B9D9-7E7FCEA3FBF9}" type="presParOf" srcId="{611466B7-9017-436C-BE0C-38ECE39A5798}" destId="{CEBA0DE5-A70D-4687-98F3-514026BB30B4}" srcOrd="0" destOrd="0" presId="urn:microsoft.com/office/officeart/2005/8/layout/hList3"/>
    <dgm:cxn modelId="{BA32C6E8-C36A-4314-8B67-5EA0349BD94B}" type="presParOf" srcId="{611466B7-9017-436C-BE0C-38ECE39A5798}" destId="{CD200C31-27F1-4391-8AEC-B07933C7F4AB}" srcOrd="1" destOrd="0" presId="urn:microsoft.com/office/officeart/2005/8/layout/hList3"/>
    <dgm:cxn modelId="{1CFD2CBD-E8F0-4368-A855-56004EB3DEB6}" type="presParOf" srcId="{CD200C31-27F1-4391-8AEC-B07933C7F4AB}" destId="{22774C9D-4FC7-4F98-B18D-C306F65BBF55}" srcOrd="0" destOrd="0" presId="urn:microsoft.com/office/officeart/2005/8/layout/hList3"/>
    <dgm:cxn modelId="{05165A08-6318-4B6F-9548-F26153519995}" type="presParOf" srcId="{CD200C31-27F1-4391-8AEC-B07933C7F4AB}" destId="{561368F8-EA29-40E9-897D-DC521028E26E}" srcOrd="1" destOrd="0" presId="urn:microsoft.com/office/officeart/2005/8/layout/hList3"/>
    <dgm:cxn modelId="{4E653BCC-7B31-47CF-BFCE-411C55503998}" type="presParOf" srcId="{611466B7-9017-436C-BE0C-38ECE39A5798}" destId="{916BFB7A-8A40-4F5D-B58D-921CCD09680A}"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4FBC0B4-5B38-40C9-88E2-3D5CE85D2895}" type="doc">
      <dgm:prSet loTypeId="urn:microsoft.com/office/officeart/2005/8/layout/hList3" loCatId="list" qsTypeId="urn:microsoft.com/office/officeart/2005/8/quickstyle/simple3" qsCatId="simple" csTypeId="urn:microsoft.com/office/officeart/2005/8/colors/colorful5" csCatId="colorful" phldr="1"/>
      <dgm:spPr/>
      <dgm:t>
        <a:bodyPr/>
        <a:lstStyle/>
        <a:p>
          <a:endParaRPr lang="es-CO"/>
        </a:p>
      </dgm:t>
    </dgm:pt>
    <dgm:pt modelId="{A24FFC28-97D8-4F8B-89F5-30AB95623E7C}">
      <dgm:prSet phldrT="[Texto]"/>
      <dgm:spPr/>
      <dgm:t>
        <a:bodyPr/>
        <a:lstStyle/>
        <a:p>
          <a:r>
            <a:rPr lang="es-CO" dirty="0"/>
            <a:t>Ecuaciones químicas</a:t>
          </a:r>
        </a:p>
      </dgm:t>
    </dgm:pt>
    <dgm:pt modelId="{DBD751C3-BA58-482B-8DF2-207D74A50546}" type="parTrans" cxnId="{C6118C30-2C75-4F6B-B13A-C1DEB133CA6E}">
      <dgm:prSet/>
      <dgm:spPr/>
      <dgm:t>
        <a:bodyPr/>
        <a:lstStyle/>
        <a:p>
          <a:endParaRPr lang="es-CO"/>
        </a:p>
      </dgm:t>
    </dgm:pt>
    <dgm:pt modelId="{734F1A90-9810-4162-AF47-50CADFA57972}" type="sibTrans" cxnId="{C6118C30-2C75-4F6B-B13A-C1DEB133CA6E}">
      <dgm:prSet/>
      <dgm:spPr/>
      <dgm:t>
        <a:bodyPr/>
        <a:lstStyle/>
        <a:p>
          <a:endParaRPr lang="es-CO"/>
        </a:p>
      </dgm:t>
    </dgm:pt>
    <dgm:pt modelId="{0385D709-3B77-49DB-AA3D-DAA42C7C81B9}">
      <dgm:prSet phldrT="[Texto]"/>
      <dgm:spPr/>
      <dgm:t>
        <a:bodyPr/>
        <a:lstStyle/>
        <a:p>
          <a:r>
            <a:rPr lang="es-CO" dirty="0"/>
            <a:t>Escribimos los reactivos a la izquierda de una flecha y los productos a la derecha de esa flecha. </a:t>
          </a:r>
          <a:endParaRPr lang="es-CO" b="1" dirty="0"/>
        </a:p>
      </dgm:t>
    </dgm:pt>
    <dgm:pt modelId="{ED23DCE0-9F97-4D3C-950C-6BCC50357587}" type="parTrans" cxnId="{B03CBA41-18AE-47A0-A797-13E5180FE130}">
      <dgm:prSet/>
      <dgm:spPr/>
      <dgm:t>
        <a:bodyPr/>
        <a:lstStyle/>
        <a:p>
          <a:endParaRPr lang="es-CO"/>
        </a:p>
      </dgm:t>
    </dgm:pt>
    <dgm:pt modelId="{E9AE8F31-A12C-42EE-BE05-FB808D7FDEC0}" type="sibTrans" cxnId="{B03CBA41-18AE-47A0-A797-13E5180FE130}">
      <dgm:prSet/>
      <dgm:spPr/>
      <dgm:t>
        <a:bodyPr/>
        <a:lstStyle/>
        <a:p>
          <a:endParaRPr lang="es-CO"/>
        </a:p>
      </dgm:t>
    </dgm:pt>
    <dgm:pt modelId="{BC34C7BC-51F7-49D5-8734-D1EF11FE4FC8}">
      <dgm:prSet phldrT="[Texto]"/>
      <dgm:spPr/>
      <dgm:t>
        <a:bodyPr/>
        <a:lstStyle/>
        <a:p>
          <a:r>
            <a:rPr lang="es-CO" dirty="0"/>
            <a:t>Los números que aparecen antes de la fórmula de los compuestos reciben el nombre de  </a:t>
          </a:r>
          <a:r>
            <a:rPr lang="es-CO" b="1" dirty="0"/>
            <a:t>coeficientes</a:t>
          </a:r>
          <a:r>
            <a:rPr lang="es-CO" dirty="0"/>
            <a:t> y representan al número de moléculas de cada reactivo o producto que se necesitan para balancear la ecuación</a:t>
          </a:r>
        </a:p>
      </dgm:t>
    </dgm:pt>
    <dgm:pt modelId="{93641500-342E-47C2-8B43-A169DA90FACD}" type="parTrans" cxnId="{E8F6504D-3000-415E-AA9B-62D876FF4516}">
      <dgm:prSet/>
      <dgm:spPr/>
      <dgm:t>
        <a:bodyPr/>
        <a:lstStyle/>
        <a:p>
          <a:endParaRPr lang="es-CO"/>
        </a:p>
      </dgm:t>
    </dgm:pt>
    <dgm:pt modelId="{02B1E141-B85A-40F0-9207-082FEBB883CB}" type="sibTrans" cxnId="{E8F6504D-3000-415E-AA9B-62D876FF4516}">
      <dgm:prSet/>
      <dgm:spPr/>
      <dgm:t>
        <a:bodyPr/>
        <a:lstStyle/>
        <a:p>
          <a:endParaRPr lang="es-CO"/>
        </a:p>
      </dgm:t>
    </dgm:pt>
    <dgm:pt modelId="{EE30DE4A-532E-400C-902E-A6A3D538696F}">
      <dgm:prSet/>
      <dgm:spPr/>
      <dgm:t>
        <a:bodyPr/>
        <a:lstStyle/>
        <a:p>
          <a:r>
            <a:rPr lang="es-CO" dirty="0"/>
            <a:t>Donde el signo “mas” significa “reacciona con” y la flecha significa “produce”. </a:t>
          </a:r>
        </a:p>
      </dgm:t>
    </dgm:pt>
    <dgm:pt modelId="{32E43CC1-5312-4AA8-BE98-0760464CE440}" type="parTrans" cxnId="{17CAEA7B-F343-4FAE-A67B-51E3589D0F33}">
      <dgm:prSet/>
      <dgm:spPr/>
      <dgm:t>
        <a:bodyPr/>
        <a:lstStyle/>
        <a:p>
          <a:endParaRPr lang="es-CO"/>
        </a:p>
      </dgm:t>
    </dgm:pt>
    <dgm:pt modelId="{B852A8FC-985A-451F-BDDF-EDF9143C8F8D}" type="sibTrans" cxnId="{17CAEA7B-F343-4FAE-A67B-51E3589D0F33}">
      <dgm:prSet/>
      <dgm:spPr/>
      <dgm:t>
        <a:bodyPr/>
        <a:lstStyle/>
        <a:p>
          <a:endParaRPr lang="es-CO"/>
        </a:p>
      </dgm:t>
    </dgm:pt>
    <dgm:pt modelId="{611466B7-9017-436C-BE0C-38ECE39A5798}" type="pres">
      <dgm:prSet presAssocID="{44FBC0B4-5B38-40C9-88E2-3D5CE85D2895}" presName="composite" presStyleCnt="0">
        <dgm:presLayoutVars>
          <dgm:chMax val="1"/>
          <dgm:dir/>
          <dgm:resizeHandles val="exact"/>
        </dgm:presLayoutVars>
      </dgm:prSet>
      <dgm:spPr/>
    </dgm:pt>
    <dgm:pt modelId="{CEBA0DE5-A70D-4687-98F3-514026BB30B4}" type="pres">
      <dgm:prSet presAssocID="{A24FFC28-97D8-4F8B-89F5-30AB95623E7C}" presName="roof" presStyleLbl="dkBgShp" presStyleIdx="0" presStyleCnt="2" custLinFactNeighborX="0" custLinFactNeighborY="-25748"/>
      <dgm:spPr/>
    </dgm:pt>
    <dgm:pt modelId="{CD200C31-27F1-4391-8AEC-B07933C7F4AB}" type="pres">
      <dgm:prSet presAssocID="{A24FFC28-97D8-4F8B-89F5-30AB95623E7C}" presName="pillars" presStyleCnt="0"/>
      <dgm:spPr/>
    </dgm:pt>
    <dgm:pt modelId="{22774C9D-4FC7-4F98-B18D-C306F65BBF55}" type="pres">
      <dgm:prSet presAssocID="{A24FFC28-97D8-4F8B-89F5-30AB95623E7C}" presName="pillar1" presStyleLbl="node1" presStyleIdx="0" presStyleCnt="3">
        <dgm:presLayoutVars>
          <dgm:bulletEnabled val="1"/>
        </dgm:presLayoutVars>
      </dgm:prSet>
      <dgm:spPr/>
    </dgm:pt>
    <dgm:pt modelId="{561368F8-EA29-40E9-897D-DC521028E26E}" type="pres">
      <dgm:prSet presAssocID="{BC34C7BC-51F7-49D5-8734-D1EF11FE4FC8}" presName="pillarX" presStyleLbl="node1" presStyleIdx="1" presStyleCnt="3">
        <dgm:presLayoutVars>
          <dgm:bulletEnabled val="1"/>
        </dgm:presLayoutVars>
      </dgm:prSet>
      <dgm:spPr/>
    </dgm:pt>
    <dgm:pt modelId="{DF55B581-21E7-4F02-8051-78A035CD8924}" type="pres">
      <dgm:prSet presAssocID="{EE30DE4A-532E-400C-902E-A6A3D538696F}" presName="pillarX" presStyleLbl="node1" presStyleIdx="2" presStyleCnt="3">
        <dgm:presLayoutVars>
          <dgm:bulletEnabled val="1"/>
        </dgm:presLayoutVars>
      </dgm:prSet>
      <dgm:spPr/>
    </dgm:pt>
    <dgm:pt modelId="{916BFB7A-8A40-4F5D-B58D-921CCD09680A}" type="pres">
      <dgm:prSet presAssocID="{A24FFC28-97D8-4F8B-89F5-30AB95623E7C}" presName="base" presStyleLbl="dkBgShp" presStyleIdx="1" presStyleCnt="2"/>
      <dgm:spPr/>
    </dgm:pt>
  </dgm:ptLst>
  <dgm:cxnLst>
    <dgm:cxn modelId="{4D8F9C29-5883-4515-A3AC-914DA0427FBF}" type="presOf" srcId="{EE30DE4A-532E-400C-902E-A6A3D538696F}" destId="{DF55B581-21E7-4F02-8051-78A035CD8924}" srcOrd="0" destOrd="0" presId="urn:microsoft.com/office/officeart/2005/8/layout/hList3"/>
    <dgm:cxn modelId="{593C1C30-3E60-4A8B-8249-AF8F26620067}" type="presOf" srcId="{BC34C7BC-51F7-49D5-8734-D1EF11FE4FC8}" destId="{561368F8-EA29-40E9-897D-DC521028E26E}" srcOrd="0" destOrd="0" presId="urn:microsoft.com/office/officeart/2005/8/layout/hList3"/>
    <dgm:cxn modelId="{C6118C30-2C75-4F6B-B13A-C1DEB133CA6E}" srcId="{44FBC0B4-5B38-40C9-88E2-3D5CE85D2895}" destId="{A24FFC28-97D8-4F8B-89F5-30AB95623E7C}" srcOrd="0" destOrd="0" parTransId="{DBD751C3-BA58-482B-8DF2-207D74A50546}" sibTransId="{734F1A90-9810-4162-AF47-50CADFA57972}"/>
    <dgm:cxn modelId="{B03CBA41-18AE-47A0-A797-13E5180FE130}" srcId="{A24FFC28-97D8-4F8B-89F5-30AB95623E7C}" destId="{0385D709-3B77-49DB-AA3D-DAA42C7C81B9}" srcOrd="0" destOrd="0" parTransId="{ED23DCE0-9F97-4D3C-950C-6BCC50357587}" sibTransId="{E9AE8F31-A12C-42EE-BE05-FB808D7FDEC0}"/>
    <dgm:cxn modelId="{E8F6504D-3000-415E-AA9B-62D876FF4516}" srcId="{A24FFC28-97D8-4F8B-89F5-30AB95623E7C}" destId="{BC34C7BC-51F7-49D5-8734-D1EF11FE4FC8}" srcOrd="1" destOrd="0" parTransId="{93641500-342E-47C2-8B43-A169DA90FACD}" sibTransId="{02B1E141-B85A-40F0-9207-082FEBB883CB}"/>
    <dgm:cxn modelId="{17CAEA7B-F343-4FAE-A67B-51E3589D0F33}" srcId="{A24FFC28-97D8-4F8B-89F5-30AB95623E7C}" destId="{EE30DE4A-532E-400C-902E-A6A3D538696F}" srcOrd="2" destOrd="0" parTransId="{32E43CC1-5312-4AA8-BE98-0760464CE440}" sibTransId="{B852A8FC-985A-451F-BDDF-EDF9143C8F8D}"/>
    <dgm:cxn modelId="{10AD06AC-8E91-44BB-9666-DBF1F5590072}" type="presOf" srcId="{A24FFC28-97D8-4F8B-89F5-30AB95623E7C}" destId="{CEBA0DE5-A70D-4687-98F3-514026BB30B4}" srcOrd="0" destOrd="0" presId="urn:microsoft.com/office/officeart/2005/8/layout/hList3"/>
    <dgm:cxn modelId="{992285CE-7897-4204-8D26-611634E0A948}" type="presOf" srcId="{44FBC0B4-5B38-40C9-88E2-3D5CE85D2895}" destId="{611466B7-9017-436C-BE0C-38ECE39A5798}" srcOrd="0" destOrd="0" presId="urn:microsoft.com/office/officeart/2005/8/layout/hList3"/>
    <dgm:cxn modelId="{23A197F0-3AB3-4595-91F3-C0D4FA65AA74}" type="presOf" srcId="{0385D709-3B77-49DB-AA3D-DAA42C7C81B9}" destId="{22774C9D-4FC7-4F98-B18D-C306F65BBF55}" srcOrd="0" destOrd="0" presId="urn:microsoft.com/office/officeart/2005/8/layout/hList3"/>
    <dgm:cxn modelId="{2408A8DD-7BF1-49F7-B9D9-7E7FCEA3FBF9}" type="presParOf" srcId="{611466B7-9017-436C-BE0C-38ECE39A5798}" destId="{CEBA0DE5-A70D-4687-98F3-514026BB30B4}" srcOrd="0" destOrd="0" presId="urn:microsoft.com/office/officeart/2005/8/layout/hList3"/>
    <dgm:cxn modelId="{BA32C6E8-C36A-4314-8B67-5EA0349BD94B}" type="presParOf" srcId="{611466B7-9017-436C-BE0C-38ECE39A5798}" destId="{CD200C31-27F1-4391-8AEC-B07933C7F4AB}" srcOrd="1" destOrd="0" presId="urn:microsoft.com/office/officeart/2005/8/layout/hList3"/>
    <dgm:cxn modelId="{1CFD2CBD-E8F0-4368-A855-56004EB3DEB6}" type="presParOf" srcId="{CD200C31-27F1-4391-8AEC-B07933C7F4AB}" destId="{22774C9D-4FC7-4F98-B18D-C306F65BBF55}" srcOrd="0" destOrd="0" presId="urn:microsoft.com/office/officeart/2005/8/layout/hList3"/>
    <dgm:cxn modelId="{05165A08-6318-4B6F-9548-F26153519995}" type="presParOf" srcId="{CD200C31-27F1-4391-8AEC-B07933C7F4AB}" destId="{561368F8-EA29-40E9-897D-DC521028E26E}" srcOrd="1" destOrd="0" presId="urn:microsoft.com/office/officeart/2005/8/layout/hList3"/>
    <dgm:cxn modelId="{572D4150-84B5-41F2-8D62-5D2A1FE523BE}" type="presParOf" srcId="{CD200C31-27F1-4391-8AEC-B07933C7F4AB}" destId="{DF55B581-21E7-4F02-8051-78A035CD8924}" srcOrd="2" destOrd="0" presId="urn:microsoft.com/office/officeart/2005/8/layout/hList3"/>
    <dgm:cxn modelId="{4E653BCC-7B31-47CF-BFCE-411C55503998}" type="presParOf" srcId="{611466B7-9017-436C-BE0C-38ECE39A5798}" destId="{916BFB7A-8A40-4F5D-B58D-921CCD09680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4FBC0B4-5B38-40C9-88E2-3D5CE85D2895}" type="doc">
      <dgm:prSet loTypeId="urn:microsoft.com/office/officeart/2005/8/layout/hList3" loCatId="list" qsTypeId="urn:microsoft.com/office/officeart/2005/8/quickstyle/simple3" qsCatId="simple" csTypeId="urn:microsoft.com/office/officeart/2005/8/colors/colorful5" csCatId="colorful" phldr="1"/>
      <dgm:spPr/>
      <dgm:t>
        <a:bodyPr/>
        <a:lstStyle/>
        <a:p>
          <a:endParaRPr lang="es-CO"/>
        </a:p>
      </dgm:t>
    </dgm:pt>
    <dgm:pt modelId="{A24FFC28-97D8-4F8B-89F5-30AB95623E7C}">
      <dgm:prSet phldrT="[Texto]"/>
      <dgm:spPr/>
      <dgm:t>
        <a:bodyPr/>
        <a:lstStyle/>
        <a:p>
          <a:r>
            <a:rPr lang="es-CO" dirty="0"/>
            <a:t>Ecuaciones químicas</a:t>
          </a:r>
        </a:p>
      </dgm:t>
    </dgm:pt>
    <dgm:pt modelId="{DBD751C3-BA58-482B-8DF2-207D74A50546}" type="parTrans" cxnId="{C6118C30-2C75-4F6B-B13A-C1DEB133CA6E}">
      <dgm:prSet/>
      <dgm:spPr/>
      <dgm:t>
        <a:bodyPr/>
        <a:lstStyle/>
        <a:p>
          <a:endParaRPr lang="es-CO"/>
        </a:p>
      </dgm:t>
    </dgm:pt>
    <dgm:pt modelId="{734F1A90-9810-4162-AF47-50CADFA57972}" type="sibTrans" cxnId="{C6118C30-2C75-4F6B-B13A-C1DEB133CA6E}">
      <dgm:prSet/>
      <dgm:spPr/>
      <dgm:t>
        <a:bodyPr/>
        <a:lstStyle/>
        <a:p>
          <a:endParaRPr lang="es-CO"/>
        </a:p>
      </dgm:t>
    </dgm:pt>
    <dgm:pt modelId="{0385D709-3B77-49DB-AA3D-DAA42C7C81B9}">
      <dgm:prSet phldrT="[Texto]"/>
      <dgm:spPr/>
      <dgm:t>
        <a:bodyPr/>
        <a:lstStyle/>
        <a:p>
          <a:r>
            <a:rPr lang="es-CO" dirty="0"/>
            <a:t>Escribimos los reactivos a la izquierda de una flecha y los productos a la derecha de esa flecha. </a:t>
          </a:r>
          <a:endParaRPr lang="es-CO" b="1" dirty="0"/>
        </a:p>
      </dgm:t>
    </dgm:pt>
    <dgm:pt modelId="{ED23DCE0-9F97-4D3C-950C-6BCC50357587}" type="parTrans" cxnId="{B03CBA41-18AE-47A0-A797-13E5180FE130}">
      <dgm:prSet/>
      <dgm:spPr/>
      <dgm:t>
        <a:bodyPr/>
        <a:lstStyle/>
        <a:p>
          <a:endParaRPr lang="es-CO"/>
        </a:p>
      </dgm:t>
    </dgm:pt>
    <dgm:pt modelId="{E9AE8F31-A12C-42EE-BE05-FB808D7FDEC0}" type="sibTrans" cxnId="{B03CBA41-18AE-47A0-A797-13E5180FE130}">
      <dgm:prSet/>
      <dgm:spPr/>
      <dgm:t>
        <a:bodyPr/>
        <a:lstStyle/>
        <a:p>
          <a:endParaRPr lang="es-CO"/>
        </a:p>
      </dgm:t>
    </dgm:pt>
    <dgm:pt modelId="{BC34C7BC-51F7-49D5-8734-D1EF11FE4FC8}">
      <dgm:prSet phldrT="[Texto]"/>
      <dgm:spPr/>
      <dgm:t>
        <a:bodyPr/>
        <a:lstStyle/>
        <a:p>
          <a:r>
            <a:rPr lang="es-CO" dirty="0"/>
            <a:t>Los números que aparecen antes de la fórmula de los compuestos reciben el nombre de  </a:t>
          </a:r>
          <a:r>
            <a:rPr lang="es-CO" b="1" dirty="0"/>
            <a:t>coeficientes</a:t>
          </a:r>
          <a:r>
            <a:rPr lang="es-CO" dirty="0"/>
            <a:t> y representan al número de moléculas de cada reactivo o producto que se necesitan para balancear la ecuación</a:t>
          </a:r>
        </a:p>
      </dgm:t>
    </dgm:pt>
    <dgm:pt modelId="{93641500-342E-47C2-8B43-A169DA90FACD}" type="parTrans" cxnId="{E8F6504D-3000-415E-AA9B-62D876FF4516}">
      <dgm:prSet/>
      <dgm:spPr/>
      <dgm:t>
        <a:bodyPr/>
        <a:lstStyle/>
        <a:p>
          <a:endParaRPr lang="es-CO"/>
        </a:p>
      </dgm:t>
    </dgm:pt>
    <dgm:pt modelId="{02B1E141-B85A-40F0-9207-082FEBB883CB}" type="sibTrans" cxnId="{E8F6504D-3000-415E-AA9B-62D876FF4516}">
      <dgm:prSet/>
      <dgm:spPr/>
      <dgm:t>
        <a:bodyPr/>
        <a:lstStyle/>
        <a:p>
          <a:endParaRPr lang="es-CO"/>
        </a:p>
      </dgm:t>
    </dgm:pt>
    <dgm:pt modelId="{EE30DE4A-532E-400C-902E-A6A3D538696F}">
      <dgm:prSet/>
      <dgm:spPr/>
      <dgm:t>
        <a:bodyPr/>
        <a:lstStyle/>
        <a:p>
          <a:r>
            <a:rPr lang="es-CO" dirty="0"/>
            <a:t>Donde el signo “mas” significa “reacciona con” y la flecha significa “produce”. </a:t>
          </a:r>
        </a:p>
      </dgm:t>
    </dgm:pt>
    <dgm:pt modelId="{32E43CC1-5312-4AA8-BE98-0760464CE440}" type="parTrans" cxnId="{17CAEA7B-F343-4FAE-A67B-51E3589D0F33}">
      <dgm:prSet/>
      <dgm:spPr/>
      <dgm:t>
        <a:bodyPr/>
        <a:lstStyle/>
        <a:p>
          <a:endParaRPr lang="es-CO"/>
        </a:p>
      </dgm:t>
    </dgm:pt>
    <dgm:pt modelId="{B852A8FC-985A-451F-BDDF-EDF9143C8F8D}" type="sibTrans" cxnId="{17CAEA7B-F343-4FAE-A67B-51E3589D0F33}">
      <dgm:prSet/>
      <dgm:spPr/>
      <dgm:t>
        <a:bodyPr/>
        <a:lstStyle/>
        <a:p>
          <a:endParaRPr lang="es-CO"/>
        </a:p>
      </dgm:t>
    </dgm:pt>
    <dgm:pt modelId="{611466B7-9017-436C-BE0C-38ECE39A5798}" type="pres">
      <dgm:prSet presAssocID="{44FBC0B4-5B38-40C9-88E2-3D5CE85D2895}" presName="composite" presStyleCnt="0">
        <dgm:presLayoutVars>
          <dgm:chMax val="1"/>
          <dgm:dir/>
          <dgm:resizeHandles val="exact"/>
        </dgm:presLayoutVars>
      </dgm:prSet>
      <dgm:spPr/>
    </dgm:pt>
    <dgm:pt modelId="{CEBA0DE5-A70D-4687-98F3-514026BB30B4}" type="pres">
      <dgm:prSet presAssocID="{A24FFC28-97D8-4F8B-89F5-30AB95623E7C}" presName="roof" presStyleLbl="dkBgShp" presStyleIdx="0" presStyleCnt="2" custLinFactNeighborX="0" custLinFactNeighborY="-25748"/>
      <dgm:spPr/>
    </dgm:pt>
    <dgm:pt modelId="{CD200C31-27F1-4391-8AEC-B07933C7F4AB}" type="pres">
      <dgm:prSet presAssocID="{A24FFC28-97D8-4F8B-89F5-30AB95623E7C}" presName="pillars" presStyleCnt="0"/>
      <dgm:spPr/>
    </dgm:pt>
    <dgm:pt modelId="{22774C9D-4FC7-4F98-B18D-C306F65BBF55}" type="pres">
      <dgm:prSet presAssocID="{A24FFC28-97D8-4F8B-89F5-30AB95623E7C}" presName="pillar1" presStyleLbl="node1" presStyleIdx="0" presStyleCnt="3">
        <dgm:presLayoutVars>
          <dgm:bulletEnabled val="1"/>
        </dgm:presLayoutVars>
      </dgm:prSet>
      <dgm:spPr/>
    </dgm:pt>
    <dgm:pt modelId="{561368F8-EA29-40E9-897D-DC521028E26E}" type="pres">
      <dgm:prSet presAssocID="{BC34C7BC-51F7-49D5-8734-D1EF11FE4FC8}" presName="pillarX" presStyleLbl="node1" presStyleIdx="1" presStyleCnt="3">
        <dgm:presLayoutVars>
          <dgm:bulletEnabled val="1"/>
        </dgm:presLayoutVars>
      </dgm:prSet>
      <dgm:spPr/>
    </dgm:pt>
    <dgm:pt modelId="{DF55B581-21E7-4F02-8051-78A035CD8924}" type="pres">
      <dgm:prSet presAssocID="{EE30DE4A-532E-400C-902E-A6A3D538696F}" presName="pillarX" presStyleLbl="node1" presStyleIdx="2" presStyleCnt="3">
        <dgm:presLayoutVars>
          <dgm:bulletEnabled val="1"/>
        </dgm:presLayoutVars>
      </dgm:prSet>
      <dgm:spPr/>
    </dgm:pt>
    <dgm:pt modelId="{916BFB7A-8A40-4F5D-B58D-921CCD09680A}" type="pres">
      <dgm:prSet presAssocID="{A24FFC28-97D8-4F8B-89F5-30AB95623E7C}" presName="base" presStyleLbl="dkBgShp" presStyleIdx="1" presStyleCnt="2"/>
      <dgm:spPr/>
    </dgm:pt>
  </dgm:ptLst>
  <dgm:cxnLst>
    <dgm:cxn modelId="{4D8F9C29-5883-4515-A3AC-914DA0427FBF}" type="presOf" srcId="{EE30DE4A-532E-400C-902E-A6A3D538696F}" destId="{DF55B581-21E7-4F02-8051-78A035CD8924}" srcOrd="0" destOrd="0" presId="urn:microsoft.com/office/officeart/2005/8/layout/hList3"/>
    <dgm:cxn modelId="{593C1C30-3E60-4A8B-8249-AF8F26620067}" type="presOf" srcId="{BC34C7BC-51F7-49D5-8734-D1EF11FE4FC8}" destId="{561368F8-EA29-40E9-897D-DC521028E26E}" srcOrd="0" destOrd="0" presId="urn:microsoft.com/office/officeart/2005/8/layout/hList3"/>
    <dgm:cxn modelId="{C6118C30-2C75-4F6B-B13A-C1DEB133CA6E}" srcId="{44FBC0B4-5B38-40C9-88E2-3D5CE85D2895}" destId="{A24FFC28-97D8-4F8B-89F5-30AB95623E7C}" srcOrd="0" destOrd="0" parTransId="{DBD751C3-BA58-482B-8DF2-207D74A50546}" sibTransId="{734F1A90-9810-4162-AF47-50CADFA57972}"/>
    <dgm:cxn modelId="{B03CBA41-18AE-47A0-A797-13E5180FE130}" srcId="{A24FFC28-97D8-4F8B-89F5-30AB95623E7C}" destId="{0385D709-3B77-49DB-AA3D-DAA42C7C81B9}" srcOrd="0" destOrd="0" parTransId="{ED23DCE0-9F97-4D3C-950C-6BCC50357587}" sibTransId="{E9AE8F31-A12C-42EE-BE05-FB808D7FDEC0}"/>
    <dgm:cxn modelId="{E8F6504D-3000-415E-AA9B-62D876FF4516}" srcId="{A24FFC28-97D8-4F8B-89F5-30AB95623E7C}" destId="{BC34C7BC-51F7-49D5-8734-D1EF11FE4FC8}" srcOrd="1" destOrd="0" parTransId="{93641500-342E-47C2-8B43-A169DA90FACD}" sibTransId="{02B1E141-B85A-40F0-9207-082FEBB883CB}"/>
    <dgm:cxn modelId="{17CAEA7B-F343-4FAE-A67B-51E3589D0F33}" srcId="{A24FFC28-97D8-4F8B-89F5-30AB95623E7C}" destId="{EE30DE4A-532E-400C-902E-A6A3D538696F}" srcOrd="2" destOrd="0" parTransId="{32E43CC1-5312-4AA8-BE98-0760464CE440}" sibTransId="{B852A8FC-985A-451F-BDDF-EDF9143C8F8D}"/>
    <dgm:cxn modelId="{10AD06AC-8E91-44BB-9666-DBF1F5590072}" type="presOf" srcId="{A24FFC28-97D8-4F8B-89F5-30AB95623E7C}" destId="{CEBA0DE5-A70D-4687-98F3-514026BB30B4}" srcOrd="0" destOrd="0" presId="urn:microsoft.com/office/officeart/2005/8/layout/hList3"/>
    <dgm:cxn modelId="{992285CE-7897-4204-8D26-611634E0A948}" type="presOf" srcId="{44FBC0B4-5B38-40C9-88E2-3D5CE85D2895}" destId="{611466B7-9017-436C-BE0C-38ECE39A5798}" srcOrd="0" destOrd="0" presId="urn:microsoft.com/office/officeart/2005/8/layout/hList3"/>
    <dgm:cxn modelId="{23A197F0-3AB3-4595-91F3-C0D4FA65AA74}" type="presOf" srcId="{0385D709-3B77-49DB-AA3D-DAA42C7C81B9}" destId="{22774C9D-4FC7-4F98-B18D-C306F65BBF55}" srcOrd="0" destOrd="0" presId="urn:microsoft.com/office/officeart/2005/8/layout/hList3"/>
    <dgm:cxn modelId="{2408A8DD-7BF1-49F7-B9D9-7E7FCEA3FBF9}" type="presParOf" srcId="{611466B7-9017-436C-BE0C-38ECE39A5798}" destId="{CEBA0DE5-A70D-4687-98F3-514026BB30B4}" srcOrd="0" destOrd="0" presId="urn:microsoft.com/office/officeart/2005/8/layout/hList3"/>
    <dgm:cxn modelId="{BA32C6E8-C36A-4314-8B67-5EA0349BD94B}" type="presParOf" srcId="{611466B7-9017-436C-BE0C-38ECE39A5798}" destId="{CD200C31-27F1-4391-8AEC-B07933C7F4AB}" srcOrd="1" destOrd="0" presId="urn:microsoft.com/office/officeart/2005/8/layout/hList3"/>
    <dgm:cxn modelId="{1CFD2CBD-E8F0-4368-A855-56004EB3DEB6}" type="presParOf" srcId="{CD200C31-27F1-4391-8AEC-B07933C7F4AB}" destId="{22774C9D-4FC7-4F98-B18D-C306F65BBF55}" srcOrd="0" destOrd="0" presId="urn:microsoft.com/office/officeart/2005/8/layout/hList3"/>
    <dgm:cxn modelId="{05165A08-6318-4B6F-9548-F26153519995}" type="presParOf" srcId="{CD200C31-27F1-4391-8AEC-B07933C7F4AB}" destId="{561368F8-EA29-40E9-897D-DC521028E26E}" srcOrd="1" destOrd="0" presId="urn:microsoft.com/office/officeart/2005/8/layout/hList3"/>
    <dgm:cxn modelId="{572D4150-84B5-41F2-8D62-5D2A1FE523BE}" type="presParOf" srcId="{CD200C31-27F1-4391-8AEC-B07933C7F4AB}" destId="{DF55B581-21E7-4F02-8051-78A035CD8924}" srcOrd="2" destOrd="0" presId="urn:microsoft.com/office/officeart/2005/8/layout/hList3"/>
    <dgm:cxn modelId="{4E653BCC-7B31-47CF-BFCE-411C55503998}" type="presParOf" srcId="{611466B7-9017-436C-BE0C-38ECE39A5798}" destId="{916BFB7A-8A40-4F5D-B58D-921CCD09680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8C5F9B1-395B-4CF3-8369-C1329211D0E0}" type="doc">
      <dgm:prSet loTypeId="urn:microsoft.com/office/officeart/2005/8/layout/process5" loCatId="process" qsTypeId="urn:microsoft.com/office/officeart/2005/8/quickstyle/simple3" qsCatId="simple" csTypeId="urn:microsoft.com/office/officeart/2005/8/colors/colorful5" csCatId="colorful" phldr="1"/>
      <dgm:spPr/>
      <dgm:t>
        <a:bodyPr/>
        <a:lstStyle/>
        <a:p>
          <a:endParaRPr lang="es-CO"/>
        </a:p>
      </dgm:t>
    </dgm:pt>
    <dgm:pt modelId="{6862B5BD-6850-49AA-A622-9ED2AB250FC5}">
      <dgm:prSet phldrT="[Texto]"/>
      <dgm:spPr/>
      <dgm:t>
        <a:bodyPr/>
        <a:lstStyle/>
        <a:p>
          <a:r>
            <a:rPr lang="es-CO" dirty="0"/>
            <a:t>1. Se identifican todos los reactivos y productos, y se escriben sus formulas</a:t>
          </a:r>
        </a:p>
      </dgm:t>
    </dgm:pt>
    <dgm:pt modelId="{C1811EA4-1E04-485D-B849-43B3EAE81501}" type="parTrans" cxnId="{D3D8C463-9EAD-47A6-A31D-07640219DF43}">
      <dgm:prSet/>
      <dgm:spPr/>
      <dgm:t>
        <a:bodyPr/>
        <a:lstStyle/>
        <a:p>
          <a:endParaRPr lang="es-CO"/>
        </a:p>
      </dgm:t>
    </dgm:pt>
    <dgm:pt modelId="{13ED3D24-CF3D-4E85-B5F3-940BA19A1BAD}" type="sibTrans" cxnId="{D3D8C463-9EAD-47A6-A31D-07640219DF43}">
      <dgm:prSet/>
      <dgm:spPr/>
      <dgm:t>
        <a:bodyPr/>
        <a:lstStyle/>
        <a:p>
          <a:endParaRPr lang="es-CO"/>
        </a:p>
      </dgm:t>
    </dgm:pt>
    <dgm:pt modelId="{BFB87ACF-3E4D-45EE-99BE-9A6193BA5CE1}">
      <dgm:prSet phldrT="[Texto]"/>
      <dgm:spPr/>
      <dgm:t>
        <a:bodyPr/>
        <a:lstStyle/>
        <a:p>
          <a:r>
            <a:rPr lang="es-CO" dirty="0"/>
            <a:t>El éter dimetílico, C2H6O, se quema en exceso de oxígeno para producir dióxido de carbono y agua</a:t>
          </a:r>
        </a:p>
      </dgm:t>
    </dgm:pt>
    <dgm:pt modelId="{F2D86ABC-56EF-422E-ABD7-5F180485179B}" type="parTrans" cxnId="{E258E68B-6516-4422-BB66-4432D02D13CF}">
      <dgm:prSet/>
      <dgm:spPr/>
      <dgm:t>
        <a:bodyPr/>
        <a:lstStyle/>
        <a:p>
          <a:endParaRPr lang="es-CO"/>
        </a:p>
      </dgm:t>
    </dgm:pt>
    <dgm:pt modelId="{02AE6900-4659-4027-9B09-4937B8898818}" type="sibTrans" cxnId="{E258E68B-6516-4422-BB66-4432D02D13CF}">
      <dgm:prSet/>
      <dgm:spPr/>
      <dgm:t>
        <a:bodyPr/>
        <a:lstStyle/>
        <a:p>
          <a:endParaRPr lang="es-CO"/>
        </a:p>
      </dgm:t>
    </dgm:pt>
    <dgm:pt modelId="{F145015A-745A-4DA3-B51C-D23FBA4627C6}" type="pres">
      <dgm:prSet presAssocID="{E8C5F9B1-395B-4CF3-8369-C1329211D0E0}" presName="diagram" presStyleCnt="0">
        <dgm:presLayoutVars>
          <dgm:dir/>
          <dgm:resizeHandles val="exact"/>
        </dgm:presLayoutVars>
      </dgm:prSet>
      <dgm:spPr/>
    </dgm:pt>
    <dgm:pt modelId="{2CEE7833-518A-4DAA-8F33-5F1889148066}" type="pres">
      <dgm:prSet presAssocID="{6862B5BD-6850-49AA-A622-9ED2AB250FC5}" presName="node" presStyleLbl="node1" presStyleIdx="0" presStyleCnt="2">
        <dgm:presLayoutVars>
          <dgm:bulletEnabled val="1"/>
        </dgm:presLayoutVars>
      </dgm:prSet>
      <dgm:spPr/>
    </dgm:pt>
    <dgm:pt modelId="{D88A8B4B-93EC-4E55-83FA-A9C67D9017D3}" type="pres">
      <dgm:prSet presAssocID="{13ED3D24-CF3D-4E85-B5F3-940BA19A1BAD}" presName="sibTrans" presStyleLbl="sibTrans2D1" presStyleIdx="0" presStyleCnt="1"/>
      <dgm:spPr/>
    </dgm:pt>
    <dgm:pt modelId="{7AD3C718-46B4-4D59-A8A0-8CB7A8FF45C0}" type="pres">
      <dgm:prSet presAssocID="{13ED3D24-CF3D-4E85-B5F3-940BA19A1BAD}" presName="connectorText" presStyleLbl="sibTrans2D1" presStyleIdx="0" presStyleCnt="1"/>
      <dgm:spPr/>
    </dgm:pt>
    <dgm:pt modelId="{5F1E4AB8-03F4-423E-97F5-514FF7C56CF4}" type="pres">
      <dgm:prSet presAssocID="{BFB87ACF-3E4D-45EE-99BE-9A6193BA5CE1}" presName="node" presStyleLbl="node1" presStyleIdx="1" presStyleCnt="2">
        <dgm:presLayoutVars>
          <dgm:bulletEnabled val="1"/>
        </dgm:presLayoutVars>
      </dgm:prSet>
      <dgm:spPr/>
    </dgm:pt>
  </dgm:ptLst>
  <dgm:cxnLst>
    <dgm:cxn modelId="{98601A04-28EE-4211-972E-15D05E5A802F}" type="presOf" srcId="{13ED3D24-CF3D-4E85-B5F3-940BA19A1BAD}" destId="{7AD3C718-46B4-4D59-A8A0-8CB7A8FF45C0}" srcOrd="1" destOrd="0" presId="urn:microsoft.com/office/officeart/2005/8/layout/process5"/>
    <dgm:cxn modelId="{47FD201C-BB70-4100-B85B-B315E83E055A}" type="presOf" srcId="{E8C5F9B1-395B-4CF3-8369-C1329211D0E0}" destId="{F145015A-745A-4DA3-B51C-D23FBA4627C6}" srcOrd="0" destOrd="0" presId="urn:microsoft.com/office/officeart/2005/8/layout/process5"/>
    <dgm:cxn modelId="{D3D8C463-9EAD-47A6-A31D-07640219DF43}" srcId="{E8C5F9B1-395B-4CF3-8369-C1329211D0E0}" destId="{6862B5BD-6850-49AA-A622-9ED2AB250FC5}" srcOrd="0" destOrd="0" parTransId="{C1811EA4-1E04-485D-B849-43B3EAE81501}" sibTransId="{13ED3D24-CF3D-4E85-B5F3-940BA19A1BAD}"/>
    <dgm:cxn modelId="{97EC6149-0B33-4438-89F9-B504BE22BED3}" type="presOf" srcId="{13ED3D24-CF3D-4E85-B5F3-940BA19A1BAD}" destId="{D88A8B4B-93EC-4E55-83FA-A9C67D9017D3}" srcOrd="0" destOrd="0" presId="urn:microsoft.com/office/officeart/2005/8/layout/process5"/>
    <dgm:cxn modelId="{E258E68B-6516-4422-BB66-4432D02D13CF}" srcId="{E8C5F9B1-395B-4CF3-8369-C1329211D0E0}" destId="{BFB87ACF-3E4D-45EE-99BE-9A6193BA5CE1}" srcOrd="1" destOrd="0" parTransId="{F2D86ABC-56EF-422E-ABD7-5F180485179B}" sibTransId="{02AE6900-4659-4027-9B09-4937B8898818}"/>
    <dgm:cxn modelId="{7D48E1B4-6F09-4D41-92B2-EA28A8301CB9}" type="presOf" srcId="{BFB87ACF-3E4D-45EE-99BE-9A6193BA5CE1}" destId="{5F1E4AB8-03F4-423E-97F5-514FF7C56CF4}" srcOrd="0" destOrd="0" presId="urn:microsoft.com/office/officeart/2005/8/layout/process5"/>
    <dgm:cxn modelId="{3D2D6BF2-66C4-454E-868C-290F2CEBA3FE}" type="presOf" srcId="{6862B5BD-6850-49AA-A622-9ED2AB250FC5}" destId="{2CEE7833-518A-4DAA-8F33-5F1889148066}" srcOrd="0" destOrd="0" presId="urn:microsoft.com/office/officeart/2005/8/layout/process5"/>
    <dgm:cxn modelId="{B74A9B05-57D4-49E5-A5B2-E7E4DB6965DE}" type="presParOf" srcId="{F145015A-745A-4DA3-B51C-D23FBA4627C6}" destId="{2CEE7833-518A-4DAA-8F33-5F1889148066}" srcOrd="0" destOrd="0" presId="urn:microsoft.com/office/officeart/2005/8/layout/process5"/>
    <dgm:cxn modelId="{E81DD4FF-813F-4673-BEA0-2D85D2DAE390}" type="presParOf" srcId="{F145015A-745A-4DA3-B51C-D23FBA4627C6}" destId="{D88A8B4B-93EC-4E55-83FA-A9C67D9017D3}" srcOrd="1" destOrd="0" presId="urn:microsoft.com/office/officeart/2005/8/layout/process5"/>
    <dgm:cxn modelId="{5C39E01D-F826-4C2B-87E3-09B98F0E9305}" type="presParOf" srcId="{D88A8B4B-93EC-4E55-83FA-A9C67D9017D3}" destId="{7AD3C718-46B4-4D59-A8A0-8CB7A8FF45C0}" srcOrd="0" destOrd="0" presId="urn:microsoft.com/office/officeart/2005/8/layout/process5"/>
    <dgm:cxn modelId="{87BA4FA4-F6FB-4F17-84EE-6C1CBCB12C05}" type="presParOf" srcId="{F145015A-745A-4DA3-B51C-D23FBA4627C6}" destId="{5F1E4AB8-03F4-423E-97F5-514FF7C56CF4}" srcOrd="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8C5F9B1-395B-4CF3-8369-C1329211D0E0}" type="doc">
      <dgm:prSet loTypeId="urn:microsoft.com/office/officeart/2005/8/layout/process5" loCatId="process" qsTypeId="urn:microsoft.com/office/officeart/2005/8/quickstyle/simple3" qsCatId="simple" csTypeId="urn:microsoft.com/office/officeart/2005/8/colors/colorful5" csCatId="colorful" phldr="1"/>
      <dgm:spPr/>
      <dgm:t>
        <a:bodyPr/>
        <a:lstStyle/>
        <a:p>
          <a:endParaRPr lang="es-CO"/>
        </a:p>
      </dgm:t>
    </dgm:pt>
    <dgm:pt modelId="{6862B5BD-6850-49AA-A622-9ED2AB250FC5}">
      <dgm:prSet phldrT="[Texto]"/>
      <dgm:spPr/>
      <dgm:t>
        <a:bodyPr/>
        <a:lstStyle/>
        <a:p>
          <a:r>
            <a:rPr lang="es-CO" dirty="0"/>
            <a:t>2. </a:t>
          </a:r>
          <a:r>
            <a:rPr lang="es-ES" dirty="0"/>
            <a:t>Se inicia probando diferentes coeficientes para igualar el numero de átomos de cada elemento en ambos lados de la ecuación</a:t>
          </a:r>
          <a:endParaRPr lang="es-CO" dirty="0"/>
        </a:p>
      </dgm:t>
    </dgm:pt>
    <dgm:pt modelId="{C1811EA4-1E04-485D-B849-43B3EAE81501}" type="parTrans" cxnId="{D3D8C463-9EAD-47A6-A31D-07640219DF43}">
      <dgm:prSet/>
      <dgm:spPr/>
      <dgm:t>
        <a:bodyPr/>
        <a:lstStyle/>
        <a:p>
          <a:endParaRPr lang="es-CO"/>
        </a:p>
      </dgm:t>
    </dgm:pt>
    <dgm:pt modelId="{13ED3D24-CF3D-4E85-B5F3-940BA19A1BAD}" type="sibTrans" cxnId="{D3D8C463-9EAD-47A6-A31D-07640219DF43}">
      <dgm:prSet/>
      <dgm:spPr/>
      <dgm:t>
        <a:bodyPr/>
        <a:lstStyle/>
        <a:p>
          <a:endParaRPr lang="es-CO"/>
        </a:p>
      </dgm:t>
    </dgm:pt>
    <dgm:pt modelId="{BFB87ACF-3E4D-45EE-99BE-9A6193BA5CE1}">
      <dgm:prSet phldrT="[Texto]"/>
      <dgm:spPr/>
      <dgm:t>
        <a:bodyPr/>
        <a:lstStyle/>
        <a:p>
          <a:r>
            <a:rPr lang="es-CO" dirty="0"/>
            <a:t>Podemos cambiar los coeficientes (los </a:t>
          </a:r>
          <a:r>
            <a:rPr lang="es-CO" dirty="0" err="1"/>
            <a:t>numeros</a:t>
          </a:r>
          <a:r>
            <a:rPr lang="es-CO" dirty="0"/>
            <a:t> que  preceden a las formulas), pero </a:t>
          </a:r>
          <a:r>
            <a:rPr lang="es-CO" b="1" dirty="0"/>
            <a:t>NO</a:t>
          </a:r>
          <a:r>
            <a:rPr lang="es-CO" dirty="0"/>
            <a:t> los </a:t>
          </a:r>
          <a:r>
            <a:rPr lang="es-CO" dirty="0" err="1"/>
            <a:t>subindices</a:t>
          </a:r>
          <a:r>
            <a:rPr lang="es-CO" dirty="0"/>
            <a:t> (los </a:t>
          </a:r>
          <a:r>
            <a:rPr lang="es-CO" dirty="0" err="1"/>
            <a:t>numeros</a:t>
          </a:r>
          <a:r>
            <a:rPr lang="es-CO" dirty="0"/>
            <a:t> que forman parte de las formulas). </a:t>
          </a:r>
        </a:p>
      </dgm:t>
    </dgm:pt>
    <dgm:pt modelId="{F2D86ABC-56EF-422E-ABD7-5F180485179B}" type="parTrans" cxnId="{E258E68B-6516-4422-BB66-4432D02D13CF}">
      <dgm:prSet/>
      <dgm:spPr/>
      <dgm:t>
        <a:bodyPr/>
        <a:lstStyle/>
        <a:p>
          <a:endParaRPr lang="es-CO"/>
        </a:p>
      </dgm:t>
    </dgm:pt>
    <dgm:pt modelId="{02AE6900-4659-4027-9B09-4937B8898818}" type="sibTrans" cxnId="{E258E68B-6516-4422-BB66-4432D02D13CF}">
      <dgm:prSet/>
      <dgm:spPr/>
      <dgm:t>
        <a:bodyPr/>
        <a:lstStyle/>
        <a:p>
          <a:endParaRPr lang="es-CO"/>
        </a:p>
      </dgm:t>
    </dgm:pt>
    <dgm:pt modelId="{F145015A-745A-4DA3-B51C-D23FBA4627C6}" type="pres">
      <dgm:prSet presAssocID="{E8C5F9B1-395B-4CF3-8369-C1329211D0E0}" presName="diagram" presStyleCnt="0">
        <dgm:presLayoutVars>
          <dgm:dir/>
          <dgm:resizeHandles val="exact"/>
        </dgm:presLayoutVars>
      </dgm:prSet>
      <dgm:spPr/>
    </dgm:pt>
    <dgm:pt modelId="{2CEE7833-518A-4DAA-8F33-5F1889148066}" type="pres">
      <dgm:prSet presAssocID="{6862B5BD-6850-49AA-A622-9ED2AB250FC5}" presName="node" presStyleLbl="node1" presStyleIdx="0" presStyleCnt="2">
        <dgm:presLayoutVars>
          <dgm:bulletEnabled val="1"/>
        </dgm:presLayoutVars>
      </dgm:prSet>
      <dgm:spPr/>
    </dgm:pt>
    <dgm:pt modelId="{D88A8B4B-93EC-4E55-83FA-A9C67D9017D3}" type="pres">
      <dgm:prSet presAssocID="{13ED3D24-CF3D-4E85-B5F3-940BA19A1BAD}" presName="sibTrans" presStyleLbl="sibTrans2D1" presStyleIdx="0" presStyleCnt="1"/>
      <dgm:spPr/>
    </dgm:pt>
    <dgm:pt modelId="{7AD3C718-46B4-4D59-A8A0-8CB7A8FF45C0}" type="pres">
      <dgm:prSet presAssocID="{13ED3D24-CF3D-4E85-B5F3-940BA19A1BAD}" presName="connectorText" presStyleLbl="sibTrans2D1" presStyleIdx="0" presStyleCnt="1"/>
      <dgm:spPr/>
    </dgm:pt>
    <dgm:pt modelId="{5F1E4AB8-03F4-423E-97F5-514FF7C56CF4}" type="pres">
      <dgm:prSet presAssocID="{BFB87ACF-3E4D-45EE-99BE-9A6193BA5CE1}" presName="node" presStyleLbl="node1" presStyleIdx="1" presStyleCnt="2">
        <dgm:presLayoutVars>
          <dgm:bulletEnabled val="1"/>
        </dgm:presLayoutVars>
      </dgm:prSet>
      <dgm:spPr/>
    </dgm:pt>
  </dgm:ptLst>
  <dgm:cxnLst>
    <dgm:cxn modelId="{98601A04-28EE-4211-972E-15D05E5A802F}" type="presOf" srcId="{13ED3D24-CF3D-4E85-B5F3-940BA19A1BAD}" destId="{7AD3C718-46B4-4D59-A8A0-8CB7A8FF45C0}" srcOrd="1" destOrd="0" presId="urn:microsoft.com/office/officeart/2005/8/layout/process5"/>
    <dgm:cxn modelId="{47FD201C-BB70-4100-B85B-B315E83E055A}" type="presOf" srcId="{E8C5F9B1-395B-4CF3-8369-C1329211D0E0}" destId="{F145015A-745A-4DA3-B51C-D23FBA4627C6}" srcOrd="0" destOrd="0" presId="urn:microsoft.com/office/officeart/2005/8/layout/process5"/>
    <dgm:cxn modelId="{D3D8C463-9EAD-47A6-A31D-07640219DF43}" srcId="{E8C5F9B1-395B-4CF3-8369-C1329211D0E0}" destId="{6862B5BD-6850-49AA-A622-9ED2AB250FC5}" srcOrd="0" destOrd="0" parTransId="{C1811EA4-1E04-485D-B849-43B3EAE81501}" sibTransId="{13ED3D24-CF3D-4E85-B5F3-940BA19A1BAD}"/>
    <dgm:cxn modelId="{97EC6149-0B33-4438-89F9-B504BE22BED3}" type="presOf" srcId="{13ED3D24-CF3D-4E85-B5F3-940BA19A1BAD}" destId="{D88A8B4B-93EC-4E55-83FA-A9C67D9017D3}" srcOrd="0" destOrd="0" presId="urn:microsoft.com/office/officeart/2005/8/layout/process5"/>
    <dgm:cxn modelId="{E258E68B-6516-4422-BB66-4432D02D13CF}" srcId="{E8C5F9B1-395B-4CF3-8369-C1329211D0E0}" destId="{BFB87ACF-3E4D-45EE-99BE-9A6193BA5CE1}" srcOrd="1" destOrd="0" parTransId="{F2D86ABC-56EF-422E-ABD7-5F180485179B}" sibTransId="{02AE6900-4659-4027-9B09-4937B8898818}"/>
    <dgm:cxn modelId="{7D48E1B4-6F09-4D41-92B2-EA28A8301CB9}" type="presOf" srcId="{BFB87ACF-3E4D-45EE-99BE-9A6193BA5CE1}" destId="{5F1E4AB8-03F4-423E-97F5-514FF7C56CF4}" srcOrd="0" destOrd="0" presId="urn:microsoft.com/office/officeart/2005/8/layout/process5"/>
    <dgm:cxn modelId="{3D2D6BF2-66C4-454E-868C-290F2CEBA3FE}" type="presOf" srcId="{6862B5BD-6850-49AA-A622-9ED2AB250FC5}" destId="{2CEE7833-518A-4DAA-8F33-5F1889148066}" srcOrd="0" destOrd="0" presId="urn:microsoft.com/office/officeart/2005/8/layout/process5"/>
    <dgm:cxn modelId="{B74A9B05-57D4-49E5-A5B2-E7E4DB6965DE}" type="presParOf" srcId="{F145015A-745A-4DA3-B51C-D23FBA4627C6}" destId="{2CEE7833-518A-4DAA-8F33-5F1889148066}" srcOrd="0" destOrd="0" presId="urn:microsoft.com/office/officeart/2005/8/layout/process5"/>
    <dgm:cxn modelId="{E81DD4FF-813F-4673-BEA0-2D85D2DAE390}" type="presParOf" srcId="{F145015A-745A-4DA3-B51C-D23FBA4627C6}" destId="{D88A8B4B-93EC-4E55-83FA-A9C67D9017D3}" srcOrd="1" destOrd="0" presId="urn:microsoft.com/office/officeart/2005/8/layout/process5"/>
    <dgm:cxn modelId="{5C39E01D-F826-4C2B-87E3-09B98F0E9305}" type="presParOf" srcId="{D88A8B4B-93EC-4E55-83FA-A9C67D9017D3}" destId="{7AD3C718-46B4-4D59-A8A0-8CB7A8FF45C0}" srcOrd="0" destOrd="0" presId="urn:microsoft.com/office/officeart/2005/8/layout/process5"/>
    <dgm:cxn modelId="{87BA4FA4-F6FB-4F17-84EE-6C1CBCB12C05}" type="presParOf" srcId="{F145015A-745A-4DA3-B51C-D23FBA4627C6}" destId="{5F1E4AB8-03F4-423E-97F5-514FF7C56CF4}" srcOrd="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D1ACB90-BA89-494E-8BFA-41BF7F6CF21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s-CO"/>
        </a:p>
      </dgm:t>
    </dgm:pt>
    <dgm:pt modelId="{9F3F5743-5253-4614-95FC-67130475A9C4}">
      <dgm:prSet phldrT="[Texto]"/>
      <dgm:spPr/>
      <dgm:t>
        <a:bodyPr/>
        <a:lstStyle/>
        <a:p>
          <a:r>
            <a:rPr lang="es-CO" dirty="0"/>
            <a:t>Disoluciones químicas</a:t>
          </a:r>
        </a:p>
      </dgm:t>
    </dgm:pt>
    <dgm:pt modelId="{B00CED5D-BE48-48FD-A311-B25478C2FAD2}" type="parTrans" cxnId="{A7483D56-52DB-4E64-8DB8-E2CB0C10BD79}">
      <dgm:prSet/>
      <dgm:spPr/>
      <dgm:t>
        <a:bodyPr/>
        <a:lstStyle/>
        <a:p>
          <a:endParaRPr lang="es-CO"/>
        </a:p>
      </dgm:t>
    </dgm:pt>
    <dgm:pt modelId="{E865ABB2-849A-4ED4-896A-2C604EA328CA}" type="sibTrans" cxnId="{A7483D56-52DB-4E64-8DB8-E2CB0C10BD79}">
      <dgm:prSet/>
      <dgm:spPr/>
      <dgm:t>
        <a:bodyPr/>
        <a:lstStyle/>
        <a:p>
          <a:endParaRPr lang="es-CO"/>
        </a:p>
      </dgm:t>
    </dgm:pt>
    <dgm:pt modelId="{107B8B78-6F35-465A-AFAD-4DB82C784712}">
      <dgm:prSet phldrT="[Texto]"/>
      <dgm:spPr/>
      <dgm:t>
        <a:bodyPr/>
        <a:lstStyle/>
        <a:p>
          <a:r>
            <a:rPr lang="es-CO" dirty="0"/>
            <a:t>Una solución se define como una mezcla homogénea, a nivel molecular, de dos o más sustancias en la cual no ocurre la separación de fases</a:t>
          </a:r>
        </a:p>
      </dgm:t>
    </dgm:pt>
    <dgm:pt modelId="{2C9E05D5-A0BC-4D9C-9D6C-0E1E946BA9BE}" type="parTrans" cxnId="{3761CF88-19EF-4A01-85C2-4CD8AA8F06BC}">
      <dgm:prSet/>
      <dgm:spPr/>
      <dgm:t>
        <a:bodyPr/>
        <a:lstStyle/>
        <a:p>
          <a:endParaRPr lang="es-CO"/>
        </a:p>
      </dgm:t>
    </dgm:pt>
    <dgm:pt modelId="{A5BC05E5-7FE7-4417-93E5-6B0774B5AAE0}" type="sibTrans" cxnId="{3761CF88-19EF-4A01-85C2-4CD8AA8F06BC}">
      <dgm:prSet/>
      <dgm:spPr/>
      <dgm:t>
        <a:bodyPr/>
        <a:lstStyle/>
        <a:p>
          <a:endParaRPr lang="es-CO"/>
        </a:p>
      </dgm:t>
    </dgm:pt>
    <dgm:pt modelId="{60F54FFF-B535-43CE-A948-8EFC9ED3FF85}">
      <dgm:prSet phldrT="[Texto]"/>
      <dgm:spPr/>
      <dgm:t>
        <a:bodyPr/>
        <a:lstStyle/>
        <a:p>
          <a:r>
            <a:rPr lang="es-CO" dirty="0"/>
            <a:t>Composición</a:t>
          </a:r>
        </a:p>
      </dgm:t>
    </dgm:pt>
    <dgm:pt modelId="{A7452657-B07A-488F-BA4A-B812E0A35B16}" type="parTrans" cxnId="{23070726-6F04-4AE2-B70E-98494316948B}">
      <dgm:prSet/>
      <dgm:spPr/>
      <dgm:t>
        <a:bodyPr/>
        <a:lstStyle/>
        <a:p>
          <a:endParaRPr lang="es-CO"/>
        </a:p>
      </dgm:t>
    </dgm:pt>
    <dgm:pt modelId="{408E5F7E-CECB-4ABC-B71D-79B6427FEDA3}" type="sibTrans" cxnId="{23070726-6F04-4AE2-B70E-98494316948B}">
      <dgm:prSet/>
      <dgm:spPr/>
      <dgm:t>
        <a:bodyPr/>
        <a:lstStyle/>
        <a:p>
          <a:endParaRPr lang="es-CO"/>
        </a:p>
      </dgm:t>
    </dgm:pt>
    <dgm:pt modelId="{76477402-291C-4671-9404-38818B8B6F15}">
      <dgm:prSet/>
      <dgm:spPr/>
      <dgm:t>
        <a:bodyPr/>
        <a:lstStyle/>
        <a:p>
          <a:r>
            <a:rPr lang="es-CO" dirty="0"/>
            <a:t>Un solvente: Medio en el que se disuelven los solutos, en mayor cantidad</a:t>
          </a:r>
        </a:p>
      </dgm:t>
    </dgm:pt>
    <dgm:pt modelId="{E6E4640B-5993-4797-89CF-9BC9332E54AD}" type="parTrans" cxnId="{752C9A62-890F-4A0E-9E04-D05B3062A7AD}">
      <dgm:prSet/>
      <dgm:spPr/>
      <dgm:t>
        <a:bodyPr/>
        <a:lstStyle/>
        <a:p>
          <a:endParaRPr lang="es-CO"/>
        </a:p>
      </dgm:t>
    </dgm:pt>
    <dgm:pt modelId="{93B14077-957B-4630-8161-4E589771628B}" type="sibTrans" cxnId="{752C9A62-890F-4A0E-9E04-D05B3062A7AD}">
      <dgm:prSet/>
      <dgm:spPr/>
      <dgm:t>
        <a:bodyPr/>
        <a:lstStyle/>
        <a:p>
          <a:endParaRPr lang="es-CO"/>
        </a:p>
      </dgm:t>
    </dgm:pt>
    <dgm:pt modelId="{108AB1C6-8A4E-4E07-82CC-34DFD7551992}">
      <dgm:prSet/>
      <dgm:spPr/>
      <dgm:t>
        <a:bodyPr/>
        <a:lstStyle/>
        <a:p>
          <a:r>
            <a:rPr lang="es-CO" dirty="0"/>
            <a:t>Soluto: Pueden ser varios, se disuelven en el solvente para formar iones o moléculas en solución</a:t>
          </a:r>
        </a:p>
      </dgm:t>
    </dgm:pt>
    <dgm:pt modelId="{17449EF3-9BB3-4423-BECA-D343EF89BB4F}" type="parTrans" cxnId="{2685A152-C1CF-4409-A2DD-1044BEDA5B06}">
      <dgm:prSet/>
      <dgm:spPr/>
      <dgm:t>
        <a:bodyPr/>
        <a:lstStyle/>
        <a:p>
          <a:endParaRPr lang="es-CO"/>
        </a:p>
      </dgm:t>
    </dgm:pt>
    <dgm:pt modelId="{C2A78131-1AD1-4034-9AF6-F4DD467BA2EF}" type="sibTrans" cxnId="{2685A152-C1CF-4409-A2DD-1044BEDA5B06}">
      <dgm:prSet/>
      <dgm:spPr/>
      <dgm:t>
        <a:bodyPr/>
        <a:lstStyle/>
        <a:p>
          <a:endParaRPr lang="es-CO"/>
        </a:p>
      </dgm:t>
    </dgm:pt>
    <dgm:pt modelId="{E60CDC9D-FAA5-4E4F-8C74-50BF90C9FA33}" type="pres">
      <dgm:prSet presAssocID="{6D1ACB90-BA89-494E-8BFA-41BF7F6CF219}" presName="hierChild1" presStyleCnt="0">
        <dgm:presLayoutVars>
          <dgm:chPref val="1"/>
          <dgm:dir/>
          <dgm:animOne val="branch"/>
          <dgm:animLvl val="lvl"/>
          <dgm:resizeHandles/>
        </dgm:presLayoutVars>
      </dgm:prSet>
      <dgm:spPr/>
    </dgm:pt>
    <dgm:pt modelId="{CF2C197B-CBF8-4AEE-BA41-35915453792A}" type="pres">
      <dgm:prSet presAssocID="{9F3F5743-5253-4614-95FC-67130475A9C4}" presName="hierRoot1" presStyleCnt="0"/>
      <dgm:spPr/>
    </dgm:pt>
    <dgm:pt modelId="{5EE4103A-A2F9-45DA-BB41-A697C2C0AEAA}" type="pres">
      <dgm:prSet presAssocID="{9F3F5743-5253-4614-95FC-67130475A9C4}" presName="composite" presStyleCnt="0"/>
      <dgm:spPr/>
    </dgm:pt>
    <dgm:pt modelId="{872C86B0-A5EA-45A4-B3C5-D31D987DF75B}" type="pres">
      <dgm:prSet presAssocID="{9F3F5743-5253-4614-95FC-67130475A9C4}" presName="background" presStyleLbl="node0" presStyleIdx="0" presStyleCnt="1"/>
      <dgm:spPr/>
    </dgm:pt>
    <dgm:pt modelId="{A9998AF8-2E6E-4B79-B46C-CAE23F0E37AF}" type="pres">
      <dgm:prSet presAssocID="{9F3F5743-5253-4614-95FC-67130475A9C4}" presName="text" presStyleLbl="fgAcc0" presStyleIdx="0" presStyleCnt="1">
        <dgm:presLayoutVars>
          <dgm:chPref val="3"/>
        </dgm:presLayoutVars>
      </dgm:prSet>
      <dgm:spPr/>
    </dgm:pt>
    <dgm:pt modelId="{1D80A2ED-ED07-4769-8804-A849D5751D28}" type="pres">
      <dgm:prSet presAssocID="{9F3F5743-5253-4614-95FC-67130475A9C4}" presName="hierChild2" presStyleCnt="0"/>
      <dgm:spPr/>
    </dgm:pt>
    <dgm:pt modelId="{5399A263-6B5D-473E-AA04-1C173D9555C9}" type="pres">
      <dgm:prSet presAssocID="{2C9E05D5-A0BC-4D9C-9D6C-0E1E946BA9BE}" presName="Name10" presStyleLbl="parChTrans1D2" presStyleIdx="0" presStyleCnt="1"/>
      <dgm:spPr/>
    </dgm:pt>
    <dgm:pt modelId="{EED904EE-3AE5-4577-8BAC-E8CF898544D7}" type="pres">
      <dgm:prSet presAssocID="{107B8B78-6F35-465A-AFAD-4DB82C784712}" presName="hierRoot2" presStyleCnt="0"/>
      <dgm:spPr/>
    </dgm:pt>
    <dgm:pt modelId="{00CA207E-04EF-4F66-B78B-54A85A5F79BF}" type="pres">
      <dgm:prSet presAssocID="{107B8B78-6F35-465A-AFAD-4DB82C784712}" presName="composite2" presStyleCnt="0"/>
      <dgm:spPr/>
    </dgm:pt>
    <dgm:pt modelId="{084B4D6A-39AC-4F5D-838C-24ADD92279FF}" type="pres">
      <dgm:prSet presAssocID="{107B8B78-6F35-465A-AFAD-4DB82C784712}" presName="background2" presStyleLbl="node2" presStyleIdx="0" presStyleCnt="1"/>
      <dgm:spPr/>
    </dgm:pt>
    <dgm:pt modelId="{3FE0C2CB-6D0A-4B15-BA18-8799E8E9F164}" type="pres">
      <dgm:prSet presAssocID="{107B8B78-6F35-465A-AFAD-4DB82C784712}" presName="text2" presStyleLbl="fgAcc2" presStyleIdx="0" presStyleCnt="1" custScaleX="199933">
        <dgm:presLayoutVars>
          <dgm:chPref val="3"/>
        </dgm:presLayoutVars>
      </dgm:prSet>
      <dgm:spPr/>
    </dgm:pt>
    <dgm:pt modelId="{C6F0B8B8-C536-4A64-83C9-64069232C289}" type="pres">
      <dgm:prSet presAssocID="{107B8B78-6F35-465A-AFAD-4DB82C784712}" presName="hierChild3" presStyleCnt="0"/>
      <dgm:spPr/>
    </dgm:pt>
    <dgm:pt modelId="{7E328A02-A22C-45B9-A05A-1312E156D63C}" type="pres">
      <dgm:prSet presAssocID="{A7452657-B07A-488F-BA4A-B812E0A35B16}" presName="Name17" presStyleLbl="parChTrans1D3" presStyleIdx="0" presStyleCnt="1"/>
      <dgm:spPr/>
    </dgm:pt>
    <dgm:pt modelId="{06331212-D934-49B9-8BB8-98419C5DEC4C}" type="pres">
      <dgm:prSet presAssocID="{60F54FFF-B535-43CE-A948-8EFC9ED3FF85}" presName="hierRoot3" presStyleCnt="0"/>
      <dgm:spPr/>
    </dgm:pt>
    <dgm:pt modelId="{220CADBA-F9B4-460B-8AC5-AA08BCF94BA5}" type="pres">
      <dgm:prSet presAssocID="{60F54FFF-B535-43CE-A948-8EFC9ED3FF85}" presName="composite3" presStyleCnt="0"/>
      <dgm:spPr/>
    </dgm:pt>
    <dgm:pt modelId="{D4CD72B4-0E67-4B08-9385-B7926F27559E}" type="pres">
      <dgm:prSet presAssocID="{60F54FFF-B535-43CE-A948-8EFC9ED3FF85}" presName="background3" presStyleLbl="node3" presStyleIdx="0" presStyleCnt="1"/>
      <dgm:spPr/>
    </dgm:pt>
    <dgm:pt modelId="{0309BB57-0FD2-414F-9092-CD7066A300CA}" type="pres">
      <dgm:prSet presAssocID="{60F54FFF-B535-43CE-A948-8EFC9ED3FF85}" presName="text3" presStyleLbl="fgAcc3" presStyleIdx="0" presStyleCnt="1">
        <dgm:presLayoutVars>
          <dgm:chPref val="3"/>
        </dgm:presLayoutVars>
      </dgm:prSet>
      <dgm:spPr/>
    </dgm:pt>
    <dgm:pt modelId="{9865272D-EC4B-433B-8F21-1EABF48B7D79}" type="pres">
      <dgm:prSet presAssocID="{60F54FFF-B535-43CE-A948-8EFC9ED3FF85}" presName="hierChild4" presStyleCnt="0"/>
      <dgm:spPr/>
    </dgm:pt>
    <dgm:pt modelId="{37C8BB92-4FB2-491A-AA59-2EE36B0F3E87}" type="pres">
      <dgm:prSet presAssocID="{E6E4640B-5993-4797-89CF-9BC9332E54AD}" presName="Name23" presStyleLbl="parChTrans1D4" presStyleIdx="0" presStyleCnt="2"/>
      <dgm:spPr/>
    </dgm:pt>
    <dgm:pt modelId="{96B3BDE9-5754-4F99-AE44-BBEE1601C9DF}" type="pres">
      <dgm:prSet presAssocID="{76477402-291C-4671-9404-38818B8B6F15}" presName="hierRoot4" presStyleCnt="0"/>
      <dgm:spPr/>
    </dgm:pt>
    <dgm:pt modelId="{038658C1-8EB5-4FD5-B769-2529BB3F2D71}" type="pres">
      <dgm:prSet presAssocID="{76477402-291C-4671-9404-38818B8B6F15}" presName="composite4" presStyleCnt="0"/>
      <dgm:spPr/>
    </dgm:pt>
    <dgm:pt modelId="{011B64AF-CDC5-44AC-94AA-80003C114E46}" type="pres">
      <dgm:prSet presAssocID="{76477402-291C-4671-9404-38818B8B6F15}" presName="background4" presStyleLbl="node4" presStyleIdx="0" presStyleCnt="2"/>
      <dgm:spPr/>
    </dgm:pt>
    <dgm:pt modelId="{37004864-2A25-4478-9B63-3D0E8D1D2DD3}" type="pres">
      <dgm:prSet presAssocID="{76477402-291C-4671-9404-38818B8B6F15}" presName="text4" presStyleLbl="fgAcc4" presStyleIdx="0" presStyleCnt="2">
        <dgm:presLayoutVars>
          <dgm:chPref val="3"/>
        </dgm:presLayoutVars>
      </dgm:prSet>
      <dgm:spPr/>
    </dgm:pt>
    <dgm:pt modelId="{DF12270B-1900-486F-ADED-123986BC2E69}" type="pres">
      <dgm:prSet presAssocID="{76477402-291C-4671-9404-38818B8B6F15}" presName="hierChild5" presStyleCnt="0"/>
      <dgm:spPr/>
    </dgm:pt>
    <dgm:pt modelId="{7D492D3D-D94D-4514-BFE7-04E28B2EDF3C}" type="pres">
      <dgm:prSet presAssocID="{17449EF3-9BB3-4423-BECA-D343EF89BB4F}" presName="Name23" presStyleLbl="parChTrans1D4" presStyleIdx="1" presStyleCnt="2"/>
      <dgm:spPr/>
    </dgm:pt>
    <dgm:pt modelId="{8D1C4285-3C2D-48BC-B798-F439DDFE79D4}" type="pres">
      <dgm:prSet presAssocID="{108AB1C6-8A4E-4E07-82CC-34DFD7551992}" presName="hierRoot4" presStyleCnt="0"/>
      <dgm:spPr/>
    </dgm:pt>
    <dgm:pt modelId="{94C4E909-370B-440C-B391-DC71D8CD248D}" type="pres">
      <dgm:prSet presAssocID="{108AB1C6-8A4E-4E07-82CC-34DFD7551992}" presName="composite4" presStyleCnt="0"/>
      <dgm:spPr/>
    </dgm:pt>
    <dgm:pt modelId="{6D2A1C96-DED8-4925-BCC2-7CFF88FDA6BB}" type="pres">
      <dgm:prSet presAssocID="{108AB1C6-8A4E-4E07-82CC-34DFD7551992}" presName="background4" presStyleLbl="node4" presStyleIdx="1" presStyleCnt="2"/>
      <dgm:spPr/>
    </dgm:pt>
    <dgm:pt modelId="{3031607C-1E2F-41D9-B67A-C23B8F331879}" type="pres">
      <dgm:prSet presAssocID="{108AB1C6-8A4E-4E07-82CC-34DFD7551992}" presName="text4" presStyleLbl="fgAcc4" presStyleIdx="1" presStyleCnt="2">
        <dgm:presLayoutVars>
          <dgm:chPref val="3"/>
        </dgm:presLayoutVars>
      </dgm:prSet>
      <dgm:spPr/>
    </dgm:pt>
    <dgm:pt modelId="{B49EA6C5-0677-4E5C-B6EC-60C440B60189}" type="pres">
      <dgm:prSet presAssocID="{108AB1C6-8A4E-4E07-82CC-34DFD7551992}" presName="hierChild5" presStyleCnt="0"/>
      <dgm:spPr/>
    </dgm:pt>
  </dgm:ptLst>
  <dgm:cxnLst>
    <dgm:cxn modelId="{23070726-6F04-4AE2-B70E-98494316948B}" srcId="{107B8B78-6F35-465A-AFAD-4DB82C784712}" destId="{60F54FFF-B535-43CE-A948-8EFC9ED3FF85}" srcOrd="0" destOrd="0" parTransId="{A7452657-B07A-488F-BA4A-B812E0A35B16}" sibTransId="{408E5F7E-CECB-4ABC-B71D-79B6427FEDA3}"/>
    <dgm:cxn modelId="{752C9A62-890F-4A0E-9E04-D05B3062A7AD}" srcId="{60F54FFF-B535-43CE-A948-8EFC9ED3FF85}" destId="{76477402-291C-4671-9404-38818B8B6F15}" srcOrd="0" destOrd="0" parTransId="{E6E4640B-5993-4797-89CF-9BC9332E54AD}" sibTransId="{93B14077-957B-4630-8161-4E589771628B}"/>
    <dgm:cxn modelId="{AF085163-5561-4ACB-A49B-11964520CE9F}" type="presOf" srcId="{60F54FFF-B535-43CE-A948-8EFC9ED3FF85}" destId="{0309BB57-0FD2-414F-9092-CD7066A300CA}" srcOrd="0" destOrd="0" presId="urn:microsoft.com/office/officeart/2005/8/layout/hierarchy1"/>
    <dgm:cxn modelId="{2685A152-C1CF-4409-A2DD-1044BEDA5B06}" srcId="{60F54FFF-B535-43CE-A948-8EFC9ED3FF85}" destId="{108AB1C6-8A4E-4E07-82CC-34DFD7551992}" srcOrd="1" destOrd="0" parTransId="{17449EF3-9BB3-4423-BECA-D343EF89BB4F}" sibTransId="{C2A78131-1AD1-4034-9AF6-F4DD467BA2EF}"/>
    <dgm:cxn modelId="{A7483D56-52DB-4E64-8DB8-E2CB0C10BD79}" srcId="{6D1ACB90-BA89-494E-8BFA-41BF7F6CF219}" destId="{9F3F5743-5253-4614-95FC-67130475A9C4}" srcOrd="0" destOrd="0" parTransId="{B00CED5D-BE48-48FD-A311-B25478C2FAD2}" sibTransId="{E865ABB2-849A-4ED4-896A-2C604EA328CA}"/>
    <dgm:cxn modelId="{B4FC5084-BDC0-4255-AED8-AD76A5BE21EC}" type="presOf" srcId="{E6E4640B-5993-4797-89CF-9BC9332E54AD}" destId="{37C8BB92-4FB2-491A-AA59-2EE36B0F3E87}" srcOrd="0" destOrd="0" presId="urn:microsoft.com/office/officeart/2005/8/layout/hierarchy1"/>
    <dgm:cxn modelId="{3761CF88-19EF-4A01-85C2-4CD8AA8F06BC}" srcId="{9F3F5743-5253-4614-95FC-67130475A9C4}" destId="{107B8B78-6F35-465A-AFAD-4DB82C784712}" srcOrd="0" destOrd="0" parTransId="{2C9E05D5-A0BC-4D9C-9D6C-0E1E946BA9BE}" sibTransId="{A5BC05E5-7FE7-4417-93E5-6B0774B5AAE0}"/>
    <dgm:cxn modelId="{86D13D8B-4F4A-44A8-A7D9-039AE3EBEC43}" type="presOf" srcId="{17449EF3-9BB3-4423-BECA-D343EF89BB4F}" destId="{7D492D3D-D94D-4514-BFE7-04E28B2EDF3C}" srcOrd="0" destOrd="0" presId="urn:microsoft.com/office/officeart/2005/8/layout/hierarchy1"/>
    <dgm:cxn modelId="{0A5018A8-16EA-4EA8-B2E7-8B9FAFD5409E}" type="presOf" srcId="{2C9E05D5-A0BC-4D9C-9D6C-0E1E946BA9BE}" destId="{5399A263-6B5D-473E-AA04-1C173D9555C9}" srcOrd="0" destOrd="0" presId="urn:microsoft.com/office/officeart/2005/8/layout/hierarchy1"/>
    <dgm:cxn modelId="{490DF2AF-6B0B-4EE8-999C-B348409D9733}" type="presOf" srcId="{76477402-291C-4671-9404-38818B8B6F15}" destId="{37004864-2A25-4478-9B63-3D0E8D1D2DD3}" srcOrd="0" destOrd="0" presId="urn:microsoft.com/office/officeart/2005/8/layout/hierarchy1"/>
    <dgm:cxn modelId="{B667B8B9-1C6F-4BB0-81F0-4BFB56BAD9C5}" type="presOf" srcId="{108AB1C6-8A4E-4E07-82CC-34DFD7551992}" destId="{3031607C-1E2F-41D9-B67A-C23B8F331879}" srcOrd="0" destOrd="0" presId="urn:microsoft.com/office/officeart/2005/8/layout/hierarchy1"/>
    <dgm:cxn modelId="{731CC5BA-AB6F-44EE-AFF1-9A988BAECB49}" type="presOf" srcId="{9F3F5743-5253-4614-95FC-67130475A9C4}" destId="{A9998AF8-2E6E-4B79-B46C-CAE23F0E37AF}" srcOrd="0" destOrd="0" presId="urn:microsoft.com/office/officeart/2005/8/layout/hierarchy1"/>
    <dgm:cxn modelId="{93C907C2-328E-4DBF-9537-A5CDAD8DDE06}" type="presOf" srcId="{6D1ACB90-BA89-494E-8BFA-41BF7F6CF219}" destId="{E60CDC9D-FAA5-4E4F-8C74-50BF90C9FA33}" srcOrd="0" destOrd="0" presId="urn:microsoft.com/office/officeart/2005/8/layout/hierarchy1"/>
    <dgm:cxn modelId="{228CCCC7-EE6E-4707-9CE4-043E3036BD2B}" type="presOf" srcId="{A7452657-B07A-488F-BA4A-B812E0A35B16}" destId="{7E328A02-A22C-45B9-A05A-1312E156D63C}" srcOrd="0" destOrd="0" presId="urn:microsoft.com/office/officeart/2005/8/layout/hierarchy1"/>
    <dgm:cxn modelId="{D5CE57DB-DA8F-4551-B2EE-F80E031E8284}" type="presOf" srcId="{107B8B78-6F35-465A-AFAD-4DB82C784712}" destId="{3FE0C2CB-6D0A-4B15-BA18-8799E8E9F164}" srcOrd="0" destOrd="0" presId="urn:microsoft.com/office/officeart/2005/8/layout/hierarchy1"/>
    <dgm:cxn modelId="{2F9C41F7-7A4F-4604-B78D-3F24778B8B0D}" type="presParOf" srcId="{E60CDC9D-FAA5-4E4F-8C74-50BF90C9FA33}" destId="{CF2C197B-CBF8-4AEE-BA41-35915453792A}" srcOrd="0" destOrd="0" presId="urn:microsoft.com/office/officeart/2005/8/layout/hierarchy1"/>
    <dgm:cxn modelId="{427D1AE3-1878-401F-B0B4-64E3AF181DE4}" type="presParOf" srcId="{CF2C197B-CBF8-4AEE-BA41-35915453792A}" destId="{5EE4103A-A2F9-45DA-BB41-A697C2C0AEAA}" srcOrd="0" destOrd="0" presId="urn:microsoft.com/office/officeart/2005/8/layout/hierarchy1"/>
    <dgm:cxn modelId="{FFDFF58F-D6C4-4C90-BD28-DB168839C30B}" type="presParOf" srcId="{5EE4103A-A2F9-45DA-BB41-A697C2C0AEAA}" destId="{872C86B0-A5EA-45A4-B3C5-D31D987DF75B}" srcOrd="0" destOrd="0" presId="urn:microsoft.com/office/officeart/2005/8/layout/hierarchy1"/>
    <dgm:cxn modelId="{698193C6-A9D8-4660-BC76-FF3AE5416094}" type="presParOf" srcId="{5EE4103A-A2F9-45DA-BB41-A697C2C0AEAA}" destId="{A9998AF8-2E6E-4B79-B46C-CAE23F0E37AF}" srcOrd="1" destOrd="0" presId="urn:microsoft.com/office/officeart/2005/8/layout/hierarchy1"/>
    <dgm:cxn modelId="{81DD38D6-78B1-4239-8084-B0194AB00416}" type="presParOf" srcId="{CF2C197B-CBF8-4AEE-BA41-35915453792A}" destId="{1D80A2ED-ED07-4769-8804-A849D5751D28}" srcOrd="1" destOrd="0" presId="urn:microsoft.com/office/officeart/2005/8/layout/hierarchy1"/>
    <dgm:cxn modelId="{CC856B09-367A-453C-93BB-7802536EF620}" type="presParOf" srcId="{1D80A2ED-ED07-4769-8804-A849D5751D28}" destId="{5399A263-6B5D-473E-AA04-1C173D9555C9}" srcOrd="0" destOrd="0" presId="urn:microsoft.com/office/officeart/2005/8/layout/hierarchy1"/>
    <dgm:cxn modelId="{51F8A52A-594C-407C-9CC9-1968CD90314B}" type="presParOf" srcId="{1D80A2ED-ED07-4769-8804-A849D5751D28}" destId="{EED904EE-3AE5-4577-8BAC-E8CF898544D7}" srcOrd="1" destOrd="0" presId="urn:microsoft.com/office/officeart/2005/8/layout/hierarchy1"/>
    <dgm:cxn modelId="{74A201E2-8EEC-4080-966A-6331D7A83926}" type="presParOf" srcId="{EED904EE-3AE5-4577-8BAC-E8CF898544D7}" destId="{00CA207E-04EF-4F66-B78B-54A85A5F79BF}" srcOrd="0" destOrd="0" presId="urn:microsoft.com/office/officeart/2005/8/layout/hierarchy1"/>
    <dgm:cxn modelId="{C6884172-E2D4-4554-8337-D9E170E8353B}" type="presParOf" srcId="{00CA207E-04EF-4F66-B78B-54A85A5F79BF}" destId="{084B4D6A-39AC-4F5D-838C-24ADD92279FF}" srcOrd="0" destOrd="0" presId="urn:microsoft.com/office/officeart/2005/8/layout/hierarchy1"/>
    <dgm:cxn modelId="{55B063EB-652E-45BC-91D5-A7E03B123FF3}" type="presParOf" srcId="{00CA207E-04EF-4F66-B78B-54A85A5F79BF}" destId="{3FE0C2CB-6D0A-4B15-BA18-8799E8E9F164}" srcOrd="1" destOrd="0" presId="urn:microsoft.com/office/officeart/2005/8/layout/hierarchy1"/>
    <dgm:cxn modelId="{88A51282-45AC-4A10-8E3B-369153F8B6A7}" type="presParOf" srcId="{EED904EE-3AE5-4577-8BAC-E8CF898544D7}" destId="{C6F0B8B8-C536-4A64-83C9-64069232C289}" srcOrd="1" destOrd="0" presId="urn:microsoft.com/office/officeart/2005/8/layout/hierarchy1"/>
    <dgm:cxn modelId="{5EAEC18A-44DB-42FF-B8AF-C88CFBCDA39A}" type="presParOf" srcId="{C6F0B8B8-C536-4A64-83C9-64069232C289}" destId="{7E328A02-A22C-45B9-A05A-1312E156D63C}" srcOrd="0" destOrd="0" presId="urn:microsoft.com/office/officeart/2005/8/layout/hierarchy1"/>
    <dgm:cxn modelId="{9B040A74-EF45-4609-862B-982BEF2954C7}" type="presParOf" srcId="{C6F0B8B8-C536-4A64-83C9-64069232C289}" destId="{06331212-D934-49B9-8BB8-98419C5DEC4C}" srcOrd="1" destOrd="0" presId="urn:microsoft.com/office/officeart/2005/8/layout/hierarchy1"/>
    <dgm:cxn modelId="{4D330C00-6C21-45E2-A47D-41F609200FD2}" type="presParOf" srcId="{06331212-D934-49B9-8BB8-98419C5DEC4C}" destId="{220CADBA-F9B4-460B-8AC5-AA08BCF94BA5}" srcOrd="0" destOrd="0" presId="urn:microsoft.com/office/officeart/2005/8/layout/hierarchy1"/>
    <dgm:cxn modelId="{69B0CA6F-23A3-42BE-9E3D-E79E85DFE439}" type="presParOf" srcId="{220CADBA-F9B4-460B-8AC5-AA08BCF94BA5}" destId="{D4CD72B4-0E67-4B08-9385-B7926F27559E}" srcOrd="0" destOrd="0" presId="urn:microsoft.com/office/officeart/2005/8/layout/hierarchy1"/>
    <dgm:cxn modelId="{8B54D692-338B-49A5-9861-5B1B61D1E7F0}" type="presParOf" srcId="{220CADBA-F9B4-460B-8AC5-AA08BCF94BA5}" destId="{0309BB57-0FD2-414F-9092-CD7066A300CA}" srcOrd="1" destOrd="0" presId="urn:microsoft.com/office/officeart/2005/8/layout/hierarchy1"/>
    <dgm:cxn modelId="{05A4884F-2E2E-4E1D-945B-687D5A1F1A4C}" type="presParOf" srcId="{06331212-D934-49B9-8BB8-98419C5DEC4C}" destId="{9865272D-EC4B-433B-8F21-1EABF48B7D79}" srcOrd="1" destOrd="0" presId="urn:microsoft.com/office/officeart/2005/8/layout/hierarchy1"/>
    <dgm:cxn modelId="{E5F4AED5-6871-4C9F-A959-E6C43D09D1B6}" type="presParOf" srcId="{9865272D-EC4B-433B-8F21-1EABF48B7D79}" destId="{37C8BB92-4FB2-491A-AA59-2EE36B0F3E87}" srcOrd="0" destOrd="0" presId="urn:microsoft.com/office/officeart/2005/8/layout/hierarchy1"/>
    <dgm:cxn modelId="{3FC341D5-BBF1-426C-B66A-E4A456DD6E1B}" type="presParOf" srcId="{9865272D-EC4B-433B-8F21-1EABF48B7D79}" destId="{96B3BDE9-5754-4F99-AE44-BBEE1601C9DF}" srcOrd="1" destOrd="0" presId="urn:microsoft.com/office/officeart/2005/8/layout/hierarchy1"/>
    <dgm:cxn modelId="{A5CC7346-C61A-4D9B-A72B-BD9B705BBBD2}" type="presParOf" srcId="{96B3BDE9-5754-4F99-AE44-BBEE1601C9DF}" destId="{038658C1-8EB5-4FD5-B769-2529BB3F2D71}" srcOrd="0" destOrd="0" presId="urn:microsoft.com/office/officeart/2005/8/layout/hierarchy1"/>
    <dgm:cxn modelId="{F09BC53E-CC32-44FA-8EC8-CC26F98853A6}" type="presParOf" srcId="{038658C1-8EB5-4FD5-B769-2529BB3F2D71}" destId="{011B64AF-CDC5-44AC-94AA-80003C114E46}" srcOrd="0" destOrd="0" presId="urn:microsoft.com/office/officeart/2005/8/layout/hierarchy1"/>
    <dgm:cxn modelId="{EF2C2737-1719-49B4-AB68-C20894B6F443}" type="presParOf" srcId="{038658C1-8EB5-4FD5-B769-2529BB3F2D71}" destId="{37004864-2A25-4478-9B63-3D0E8D1D2DD3}" srcOrd="1" destOrd="0" presId="urn:microsoft.com/office/officeart/2005/8/layout/hierarchy1"/>
    <dgm:cxn modelId="{7D3EE52E-323A-412E-BEB5-E69267057ECA}" type="presParOf" srcId="{96B3BDE9-5754-4F99-AE44-BBEE1601C9DF}" destId="{DF12270B-1900-486F-ADED-123986BC2E69}" srcOrd="1" destOrd="0" presId="urn:microsoft.com/office/officeart/2005/8/layout/hierarchy1"/>
    <dgm:cxn modelId="{689B8CB1-C077-4F0F-9530-6E269EE2E885}" type="presParOf" srcId="{9865272D-EC4B-433B-8F21-1EABF48B7D79}" destId="{7D492D3D-D94D-4514-BFE7-04E28B2EDF3C}" srcOrd="2" destOrd="0" presId="urn:microsoft.com/office/officeart/2005/8/layout/hierarchy1"/>
    <dgm:cxn modelId="{381670CD-3CDB-4D28-AFA5-418ECFFB81A4}" type="presParOf" srcId="{9865272D-EC4B-433B-8F21-1EABF48B7D79}" destId="{8D1C4285-3C2D-48BC-B798-F439DDFE79D4}" srcOrd="3" destOrd="0" presId="urn:microsoft.com/office/officeart/2005/8/layout/hierarchy1"/>
    <dgm:cxn modelId="{5069714A-4B18-4E9D-941C-C9E6D4BA1F37}" type="presParOf" srcId="{8D1C4285-3C2D-48BC-B798-F439DDFE79D4}" destId="{94C4E909-370B-440C-B391-DC71D8CD248D}" srcOrd="0" destOrd="0" presId="urn:microsoft.com/office/officeart/2005/8/layout/hierarchy1"/>
    <dgm:cxn modelId="{53DEFFD6-6273-4C65-9649-551F5FDA9EBB}" type="presParOf" srcId="{94C4E909-370B-440C-B391-DC71D8CD248D}" destId="{6D2A1C96-DED8-4925-BCC2-7CFF88FDA6BB}" srcOrd="0" destOrd="0" presId="urn:microsoft.com/office/officeart/2005/8/layout/hierarchy1"/>
    <dgm:cxn modelId="{8FDFB88F-D5BB-43C9-BE06-1EF688D02311}" type="presParOf" srcId="{94C4E909-370B-440C-B391-DC71D8CD248D}" destId="{3031607C-1E2F-41D9-B67A-C23B8F331879}" srcOrd="1" destOrd="0" presId="urn:microsoft.com/office/officeart/2005/8/layout/hierarchy1"/>
    <dgm:cxn modelId="{91F13000-B92D-47CF-B537-FDEAF591A765}" type="presParOf" srcId="{8D1C4285-3C2D-48BC-B798-F439DDFE79D4}" destId="{B49EA6C5-0677-4E5C-B6EC-60C440B6018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7231C98-D349-4EEC-ABDD-11FEA8CCE628}" type="doc">
      <dgm:prSet loTypeId="urn:microsoft.com/office/officeart/2008/layout/HorizontalMultiLevelHierarchy" loCatId="hierarchy" qsTypeId="urn:microsoft.com/office/officeart/2005/8/quickstyle/simple1" qsCatId="simple" csTypeId="urn:microsoft.com/office/officeart/2005/8/colors/colorful4" csCatId="colorful" phldr="1"/>
      <dgm:spPr/>
      <dgm:t>
        <a:bodyPr/>
        <a:lstStyle/>
        <a:p>
          <a:endParaRPr lang="es-CO"/>
        </a:p>
      </dgm:t>
    </dgm:pt>
    <dgm:pt modelId="{865F02DA-0936-4CFF-8CF2-23673B212587}">
      <dgm:prSet phldrT="[Texto]"/>
      <dgm:spPr/>
      <dgm:t>
        <a:bodyPr/>
        <a:lstStyle/>
        <a:p>
          <a:r>
            <a:rPr lang="es-CO" dirty="0"/>
            <a:t>Ejemplo</a:t>
          </a:r>
        </a:p>
      </dgm:t>
    </dgm:pt>
    <dgm:pt modelId="{89F60F93-0AAB-48DD-B8CB-3F3A705F4965}" type="parTrans" cxnId="{AB289692-A116-4AED-8412-C696EE4ABB1E}">
      <dgm:prSet/>
      <dgm:spPr/>
      <dgm:t>
        <a:bodyPr/>
        <a:lstStyle/>
        <a:p>
          <a:endParaRPr lang="es-CO"/>
        </a:p>
      </dgm:t>
    </dgm:pt>
    <dgm:pt modelId="{24B128E1-3B4A-41DE-BAC9-1F858DD52F50}" type="sibTrans" cxnId="{AB289692-A116-4AED-8412-C696EE4ABB1E}">
      <dgm:prSet/>
      <dgm:spPr/>
      <dgm:t>
        <a:bodyPr/>
        <a:lstStyle/>
        <a:p>
          <a:endParaRPr lang="es-CO"/>
        </a:p>
      </dgm:t>
    </dgm:pt>
    <dgm:pt modelId="{7DE651AE-759E-46B5-B786-78FF8C236E94}">
      <dgm:prSet phldrT="[Texto]"/>
      <dgm:spPr>
        <a:blipFill rotWithShape="0">
          <a:blip xmlns:r="http://schemas.openxmlformats.org/officeDocument/2006/relationships" r:embed="rId1"/>
          <a:srcRect/>
          <a:stretch>
            <a:fillRect l="-39000" r="-39000"/>
          </a:stretch>
        </a:blipFill>
      </dgm:spPr>
      <dgm:t>
        <a:bodyPr/>
        <a:lstStyle/>
        <a:p>
          <a:endParaRPr lang="es-CO" dirty="0"/>
        </a:p>
      </dgm:t>
    </dgm:pt>
    <dgm:pt modelId="{9920494B-6A3D-40DD-97E1-8BDAF26505E4}" type="parTrans" cxnId="{F35614A8-4B05-46EC-B373-31B4D11EC9E5}">
      <dgm:prSet/>
      <dgm:spPr/>
      <dgm:t>
        <a:bodyPr/>
        <a:lstStyle/>
        <a:p>
          <a:endParaRPr lang="es-CO"/>
        </a:p>
      </dgm:t>
    </dgm:pt>
    <dgm:pt modelId="{072F6C1C-3A66-4D66-923A-0BA441BF58A3}" type="sibTrans" cxnId="{F35614A8-4B05-46EC-B373-31B4D11EC9E5}">
      <dgm:prSet/>
      <dgm:spPr/>
      <dgm:t>
        <a:bodyPr/>
        <a:lstStyle/>
        <a:p>
          <a:endParaRPr lang="es-CO"/>
        </a:p>
      </dgm:t>
    </dgm:pt>
    <dgm:pt modelId="{8242CDFC-1E0C-4031-88B7-DD8588083110}">
      <dgm:prSet phldrT="[Texto]" phldr="1"/>
      <dgm:spPr>
        <a:blipFill rotWithShape="0">
          <a:blip xmlns:r="http://schemas.openxmlformats.org/officeDocument/2006/relationships" r:embed="rId2"/>
          <a:srcRect/>
          <a:stretch>
            <a:fillRect l="-17000" r="-17000"/>
          </a:stretch>
        </a:blipFill>
      </dgm:spPr>
      <dgm:t>
        <a:bodyPr/>
        <a:lstStyle/>
        <a:p>
          <a:endParaRPr lang="es-CO" dirty="0"/>
        </a:p>
      </dgm:t>
    </dgm:pt>
    <dgm:pt modelId="{DDE0ACED-C7EE-4DD9-AE7E-4F41F3E6DC27}" type="parTrans" cxnId="{98B6AC27-CE46-4AD8-8F5D-AE89CD7A9BF6}">
      <dgm:prSet/>
      <dgm:spPr/>
      <dgm:t>
        <a:bodyPr/>
        <a:lstStyle/>
        <a:p>
          <a:endParaRPr lang="es-CO"/>
        </a:p>
      </dgm:t>
    </dgm:pt>
    <dgm:pt modelId="{1ADF0024-5177-4FC6-9D9A-ABC106D5FC9F}" type="sibTrans" cxnId="{98B6AC27-CE46-4AD8-8F5D-AE89CD7A9BF6}">
      <dgm:prSet/>
      <dgm:spPr/>
      <dgm:t>
        <a:bodyPr/>
        <a:lstStyle/>
        <a:p>
          <a:endParaRPr lang="es-CO"/>
        </a:p>
      </dgm:t>
    </dgm:pt>
    <dgm:pt modelId="{A04E5B7A-8F67-4CB7-82D0-CB6CF335C6E2}">
      <dgm:prSet phldrT="[Texto]" phldr="1"/>
      <dgm:spPr>
        <a:blipFill rotWithShape="0">
          <a:blip xmlns:r="http://schemas.openxmlformats.org/officeDocument/2006/relationships" r:embed="rId3"/>
          <a:srcRect/>
          <a:stretch>
            <a:fillRect l="-37000" r="-37000"/>
          </a:stretch>
        </a:blipFill>
      </dgm:spPr>
      <dgm:t>
        <a:bodyPr/>
        <a:lstStyle/>
        <a:p>
          <a:endParaRPr lang="es-CO" dirty="0"/>
        </a:p>
      </dgm:t>
    </dgm:pt>
    <dgm:pt modelId="{1E205274-1DB4-44BB-9122-286CC01A325A}" type="sibTrans" cxnId="{3A1E1772-E58E-4A8B-B60E-3BE1F25EEBD4}">
      <dgm:prSet/>
      <dgm:spPr/>
      <dgm:t>
        <a:bodyPr/>
        <a:lstStyle/>
        <a:p>
          <a:endParaRPr lang="es-CO"/>
        </a:p>
      </dgm:t>
    </dgm:pt>
    <dgm:pt modelId="{0239832E-F010-4A34-841B-60F3B6763F41}" type="parTrans" cxnId="{3A1E1772-E58E-4A8B-B60E-3BE1F25EEBD4}">
      <dgm:prSet/>
      <dgm:spPr/>
      <dgm:t>
        <a:bodyPr/>
        <a:lstStyle/>
        <a:p>
          <a:endParaRPr lang="es-CO"/>
        </a:p>
      </dgm:t>
    </dgm:pt>
    <dgm:pt modelId="{6D461D94-52CD-407F-9FA6-49CF2EA16773}">
      <dgm:prSet/>
      <dgm:spPr>
        <a:blipFill rotWithShape="0">
          <a:blip xmlns:r="http://schemas.openxmlformats.org/officeDocument/2006/relationships" r:embed="rId4"/>
          <a:srcRect/>
          <a:stretch>
            <a:fillRect l="-31000" r="-31000"/>
          </a:stretch>
        </a:blipFill>
      </dgm:spPr>
      <dgm:t>
        <a:bodyPr/>
        <a:lstStyle/>
        <a:p>
          <a:endParaRPr lang="es-CO"/>
        </a:p>
      </dgm:t>
    </dgm:pt>
    <dgm:pt modelId="{1E6C1DBB-2409-407B-9F62-BD532E3C63A5}" type="parTrans" cxnId="{9EAA66F6-C17F-490C-AC51-281B74021B1A}">
      <dgm:prSet/>
      <dgm:spPr/>
      <dgm:t>
        <a:bodyPr/>
        <a:lstStyle/>
        <a:p>
          <a:endParaRPr lang="es-CO"/>
        </a:p>
      </dgm:t>
    </dgm:pt>
    <dgm:pt modelId="{0DD5AB73-80E2-492A-92E1-33011539E3F2}" type="sibTrans" cxnId="{9EAA66F6-C17F-490C-AC51-281B74021B1A}">
      <dgm:prSet/>
      <dgm:spPr/>
      <dgm:t>
        <a:bodyPr/>
        <a:lstStyle/>
        <a:p>
          <a:endParaRPr lang="es-CO"/>
        </a:p>
      </dgm:t>
    </dgm:pt>
    <dgm:pt modelId="{5AC03090-EEB9-40F3-8B2D-B2114DAADF3C}">
      <dgm:prSet/>
      <dgm:spPr>
        <a:blipFill rotWithShape="0">
          <a:blip xmlns:r="http://schemas.openxmlformats.org/officeDocument/2006/relationships" r:embed="rId5"/>
          <a:srcRect/>
          <a:stretch>
            <a:fillRect l="-39000" r="-39000"/>
          </a:stretch>
        </a:blipFill>
      </dgm:spPr>
      <dgm:t>
        <a:bodyPr/>
        <a:lstStyle/>
        <a:p>
          <a:endParaRPr lang="es-CO"/>
        </a:p>
      </dgm:t>
    </dgm:pt>
    <dgm:pt modelId="{A64BE091-38F7-4BFA-95A2-E16C1FDF4CA2}" type="parTrans" cxnId="{755BEBE0-757A-4140-8DA4-A73A16CC6763}">
      <dgm:prSet/>
      <dgm:spPr/>
      <dgm:t>
        <a:bodyPr/>
        <a:lstStyle/>
        <a:p>
          <a:endParaRPr lang="es-CO"/>
        </a:p>
      </dgm:t>
    </dgm:pt>
    <dgm:pt modelId="{0394F790-6513-4FCE-A385-67A755059C21}" type="sibTrans" cxnId="{755BEBE0-757A-4140-8DA4-A73A16CC6763}">
      <dgm:prSet/>
      <dgm:spPr/>
      <dgm:t>
        <a:bodyPr/>
        <a:lstStyle/>
        <a:p>
          <a:endParaRPr lang="es-CO"/>
        </a:p>
      </dgm:t>
    </dgm:pt>
    <dgm:pt modelId="{BA5F1D63-D133-4967-956D-C72B6BC7DE5E}">
      <dgm:prSet/>
      <dgm:spPr>
        <a:blipFill rotWithShape="0">
          <a:blip xmlns:r="http://schemas.openxmlformats.org/officeDocument/2006/relationships" r:embed="rId6"/>
          <a:srcRect/>
          <a:stretch>
            <a:fillRect t="-3000" b="-3000"/>
          </a:stretch>
        </a:blipFill>
      </dgm:spPr>
      <dgm:t>
        <a:bodyPr/>
        <a:lstStyle/>
        <a:p>
          <a:endParaRPr lang="es-CO"/>
        </a:p>
      </dgm:t>
    </dgm:pt>
    <dgm:pt modelId="{E47FB2C2-2E90-4DBB-954B-1EFACE964001}" type="parTrans" cxnId="{913018FF-5640-439B-B0EA-CB457D9A753D}">
      <dgm:prSet/>
      <dgm:spPr/>
      <dgm:t>
        <a:bodyPr/>
        <a:lstStyle/>
        <a:p>
          <a:endParaRPr lang="es-CO"/>
        </a:p>
      </dgm:t>
    </dgm:pt>
    <dgm:pt modelId="{FE6675B8-BF2F-4B07-B8F5-C6732E268EF9}" type="sibTrans" cxnId="{913018FF-5640-439B-B0EA-CB457D9A753D}">
      <dgm:prSet/>
      <dgm:spPr/>
      <dgm:t>
        <a:bodyPr/>
        <a:lstStyle/>
        <a:p>
          <a:endParaRPr lang="es-CO"/>
        </a:p>
      </dgm:t>
    </dgm:pt>
    <dgm:pt modelId="{EA7EE561-7159-4AAB-98AE-76412486F029}">
      <dgm:prSet/>
      <dgm:spPr>
        <a:blipFill rotWithShape="0">
          <a:blip xmlns:r="http://schemas.openxmlformats.org/officeDocument/2006/relationships" r:embed="rId7"/>
          <a:srcRect/>
          <a:stretch>
            <a:fillRect l="-42000" r="-42000"/>
          </a:stretch>
        </a:blipFill>
      </dgm:spPr>
      <dgm:t>
        <a:bodyPr/>
        <a:lstStyle/>
        <a:p>
          <a:endParaRPr lang="es-CO"/>
        </a:p>
      </dgm:t>
    </dgm:pt>
    <dgm:pt modelId="{CEE93AC4-4500-4FB5-93F8-3F97457CCBC9}" type="parTrans" cxnId="{38FA52CA-8062-4088-8504-A4DB513B0406}">
      <dgm:prSet/>
      <dgm:spPr/>
      <dgm:t>
        <a:bodyPr/>
        <a:lstStyle/>
        <a:p>
          <a:endParaRPr lang="es-CO"/>
        </a:p>
      </dgm:t>
    </dgm:pt>
    <dgm:pt modelId="{01759140-6ACB-43E3-B890-968C4C13C4FD}" type="sibTrans" cxnId="{38FA52CA-8062-4088-8504-A4DB513B0406}">
      <dgm:prSet/>
      <dgm:spPr/>
      <dgm:t>
        <a:bodyPr/>
        <a:lstStyle/>
        <a:p>
          <a:endParaRPr lang="es-CO"/>
        </a:p>
      </dgm:t>
    </dgm:pt>
    <dgm:pt modelId="{C4A9C27B-7F76-4D8B-BD95-B7D98E532A7D}">
      <dgm:prSet/>
      <dgm:spPr>
        <a:blipFill rotWithShape="0">
          <a:blip xmlns:r="http://schemas.openxmlformats.org/officeDocument/2006/relationships" r:embed="rId8"/>
          <a:srcRect/>
          <a:stretch>
            <a:fillRect l="-50000" r="-50000"/>
          </a:stretch>
        </a:blipFill>
      </dgm:spPr>
      <dgm:t>
        <a:bodyPr/>
        <a:lstStyle/>
        <a:p>
          <a:endParaRPr lang="es-CO"/>
        </a:p>
      </dgm:t>
    </dgm:pt>
    <dgm:pt modelId="{DCB379A0-3AE5-4405-9DDA-615DBF3A440E}" type="parTrans" cxnId="{ACAFFB54-C1D0-4F31-8AD8-BF39761CB24B}">
      <dgm:prSet/>
      <dgm:spPr/>
      <dgm:t>
        <a:bodyPr/>
        <a:lstStyle/>
        <a:p>
          <a:endParaRPr lang="es-CO"/>
        </a:p>
      </dgm:t>
    </dgm:pt>
    <dgm:pt modelId="{CAA3FBFE-0F37-4020-948F-2EA62695D24C}" type="sibTrans" cxnId="{ACAFFB54-C1D0-4F31-8AD8-BF39761CB24B}">
      <dgm:prSet/>
      <dgm:spPr/>
      <dgm:t>
        <a:bodyPr/>
        <a:lstStyle/>
        <a:p>
          <a:endParaRPr lang="es-CO"/>
        </a:p>
      </dgm:t>
    </dgm:pt>
    <dgm:pt modelId="{9C154802-ED48-416A-BD82-4E7B0608C579}">
      <dgm:prSet/>
      <dgm:spPr>
        <a:blipFill rotWithShape="0">
          <a:blip xmlns:r="http://schemas.openxmlformats.org/officeDocument/2006/relationships" r:embed="rId9"/>
          <a:srcRect/>
          <a:stretch>
            <a:fillRect l="-25000" r="-25000"/>
          </a:stretch>
        </a:blipFill>
      </dgm:spPr>
      <dgm:t>
        <a:bodyPr/>
        <a:lstStyle/>
        <a:p>
          <a:endParaRPr lang="es-CO"/>
        </a:p>
      </dgm:t>
    </dgm:pt>
    <dgm:pt modelId="{505DE3F5-ACDB-42A1-9CE2-6C214399403A}" type="parTrans" cxnId="{FB2C3961-3EE7-4678-9971-D89260AB0638}">
      <dgm:prSet/>
      <dgm:spPr/>
      <dgm:t>
        <a:bodyPr/>
        <a:lstStyle/>
        <a:p>
          <a:endParaRPr lang="es-CO"/>
        </a:p>
      </dgm:t>
    </dgm:pt>
    <dgm:pt modelId="{5CA270E4-2894-4705-8AD1-65017A4AA3A4}" type="sibTrans" cxnId="{FB2C3961-3EE7-4678-9971-D89260AB0638}">
      <dgm:prSet/>
      <dgm:spPr/>
      <dgm:t>
        <a:bodyPr/>
        <a:lstStyle/>
        <a:p>
          <a:endParaRPr lang="es-CO"/>
        </a:p>
      </dgm:t>
    </dgm:pt>
    <dgm:pt modelId="{0B13362B-CF34-4A71-A00E-D37B54234EF1}">
      <dgm:prSet/>
      <dgm:spPr>
        <a:blipFill rotWithShape="0">
          <a:blip xmlns:r="http://schemas.openxmlformats.org/officeDocument/2006/relationships" r:embed="rId10"/>
          <a:srcRect/>
          <a:stretch>
            <a:fillRect l="-17000" r="-17000"/>
          </a:stretch>
        </a:blipFill>
      </dgm:spPr>
      <dgm:t>
        <a:bodyPr/>
        <a:lstStyle/>
        <a:p>
          <a:endParaRPr lang="es-CO"/>
        </a:p>
      </dgm:t>
    </dgm:pt>
    <dgm:pt modelId="{B869DFED-BC67-4A00-8E11-EC29CEF34855}" type="parTrans" cxnId="{381CD1A9-C9FE-40D9-9E2B-D1CA3B0FFF2A}">
      <dgm:prSet/>
      <dgm:spPr/>
      <dgm:t>
        <a:bodyPr/>
        <a:lstStyle/>
        <a:p>
          <a:endParaRPr lang="es-CO"/>
        </a:p>
      </dgm:t>
    </dgm:pt>
    <dgm:pt modelId="{5FBD2797-36FD-453D-905A-3D28907399BE}" type="sibTrans" cxnId="{381CD1A9-C9FE-40D9-9E2B-D1CA3B0FFF2A}">
      <dgm:prSet/>
      <dgm:spPr/>
      <dgm:t>
        <a:bodyPr/>
        <a:lstStyle/>
        <a:p>
          <a:endParaRPr lang="es-CO"/>
        </a:p>
      </dgm:t>
    </dgm:pt>
    <dgm:pt modelId="{3BBC7B6F-CC83-4811-BCD1-16EB4439FCDF}">
      <dgm:prSet/>
      <dgm:spPr>
        <a:blipFill rotWithShape="0">
          <a:blip xmlns:r="http://schemas.openxmlformats.org/officeDocument/2006/relationships" r:embed="rId11"/>
          <a:srcRect/>
          <a:stretch>
            <a:fillRect l="-46000" r="-46000"/>
          </a:stretch>
        </a:blipFill>
      </dgm:spPr>
      <dgm:t>
        <a:bodyPr/>
        <a:lstStyle/>
        <a:p>
          <a:endParaRPr lang="es-CO"/>
        </a:p>
      </dgm:t>
    </dgm:pt>
    <dgm:pt modelId="{64AA61BD-0315-4A3B-8CF9-BA00540FC6AE}" type="parTrans" cxnId="{5B2E6DAF-70AB-48CF-8ED6-AF8347A2D2C9}">
      <dgm:prSet/>
      <dgm:spPr/>
      <dgm:t>
        <a:bodyPr/>
        <a:lstStyle/>
        <a:p>
          <a:endParaRPr lang="es-CO"/>
        </a:p>
      </dgm:t>
    </dgm:pt>
    <dgm:pt modelId="{AE3670DB-903A-46B2-A443-2481832A3DC8}" type="sibTrans" cxnId="{5B2E6DAF-70AB-48CF-8ED6-AF8347A2D2C9}">
      <dgm:prSet/>
      <dgm:spPr/>
      <dgm:t>
        <a:bodyPr/>
        <a:lstStyle/>
        <a:p>
          <a:endParaRPr lang="es-CO"/>
        </a:p>
      </dgm:t>
    </dgm:pt>
    <dgm:pt modelId="{213C8AA5-83CF-4DB7-B9CE-82E95BA11C42}">
      <dgm:prSet/>
      <dgm:spPr>
        <a:blipFill rotWithShape="0">
          <a:blip xmlns:r="http://schemas.openxmlformats.org/officeDocument/2006/relationships" r:embed="rId12"/>
          <a:srcRect/>
          <a:stretch>
            <a:fillRect t="-25000" b="-25000"/>
          </a:stretch>
        </a:blipFill>
      </dgm:spPr>
      <dgm:t>
        <a:bodyPr/>
        <a:lstStyle/>
        <a:p>
          <a:endParaRPr lang="es-CO"/>
        </a:p>
      </dgm:t>
    </dgm:pt>
    <dgm:pt modelId="{1165F5AC-4C69-4F6A-8AE0-1ED9C1489693}" type="parTrans" cxnId="{A52B4C4E-8A1B-4B16-B26C-B9CB168602AE}">
      <dgm:prSet/>
      <dgm:spPr/>
      <dgm:t>
        <a:bodyPr/>
        <a:lstStyle/>
        <a:p>
          <a:endParaRPr lang="es-CO"/>
        </a:p>
      </dgm:t>
    </dgm:pt>
    <dgm:pt modelId="{7602E469-8BC5-4DFE-B9B9-08A325575B92}" type="sibTrans" cxnId="{A52B4C4E-8A1B-4B16-B26C-B9CB168602AE}">
      <dgm:prSet/>
      <dgm:spPr/>
      <dgm:t>
        <a:bodyPr/>
        <a:lstStyle/>
        <a:p>
          <a:endParaRPr lang="es-CO"/>
        </a:p>
      </dgm:t>
    </dgm:pt>
    <dgm:pt modelId="{728CE832-842A-4815-BF7C-665B403372B7}" type="pres">
      <dgm:prSet presAssocID="{27231C98-D349-4EEC-ABDD-11FEA8CCE628}" presName="Name0" presStyleCnt="0">
        <dgm:presLayoutVars>
          <dgm:chPref val="1"/>
          <dgm:dir/>
          <dgm:animOne val="branch"/>
          <dgm:animLvl val="lvl"/>
          <dgm:resizeHandles val="exact"/>
        </dgm:presLayoutVars>
      </dgm:prSet>
      <dgm:spPr/>
    </dgm:pt>
    <dgm:pt modelId="{CC90D4AC-69FD-4C2C-9EC7-AE09E057A7F5}" type="pres">
      <dgm:prSet presAssocID="{865F02DA-0936-4CFF-8CF2-23673B212587}" presName="root1" presStyleCnt="0"/>
      <dgm:spPr/>
    </dgm:pt>
    <dgm:pt modelId="{E96DFF48-2EF4-437A-818D-3E31297E37D6}" type="pres">
      <dgm:prSet presAssocID="{865F02DA-0936-4CFF-8CF2-23673B212587}" presName="LevelOneTextNode" presStyleLbl="node0" presStyleIdx="0" presStyleCnt="1" custScaleX="42471">
        <dgm:presLayoutVars>
          <dgm:chPref val="3"/>
        </dgm:presLayoutVars>
      </dgm:prSet>
      <dgm:spPr/>
    </dgm:pt>
    <dgm:pt modelId="{35A3AAD3-B5F2-4DCB-984C-911AD9F7975D}" type="pres">
      <dgm:prSet presAssocID="{865F02DA-0936-4CFF-8CF2-23673B212587}" presName="level2hierChild" presStyleCnt="0"/>
      <dgm:spPr/>
    </dgm:pt>
    <dgm:pt modelId="{144BDD8A-6018-4ECD-85B3-30E941ADFF62}" type="pres">
      <dgm:prSet presAssocID="{9920494B-6A3D-40DD-97E1-8BDAF26505E4}" presName="conn2-1" presStyleLbl="parChTrans1D2" presStyleIdx="0" presStyleCnt="4"/>
      <dgm:spPr/>
    </dgm:pt>
    <dgm:pt modelId="{A79D609F-1E76-4A68-A7FC-4BCAE69C2BF5}" type="pres">
      <dgm:prSet presAssocID="{9920494B-6A3D-40DD-97E1-8BDAF26505E4}" presName="connTx" presStyleLbl="parChTrans1D2" presStyleIdx="0" presStyleCnt="4"/>
      <dgm:spPr/>
    </dgm:pt>
    <dgm:pt modelId="{4841C7F6-4C25-4A79-8FD6-8EB18C0C1920}" type="pres">
      <dgm:prSet presAssocID="{7DE651AE-759E-46B5-B786-78FF8C236E94}" presName="root2" presStyleCnt="0"/>
      <dgm:spPr/>
    </dgm:pt>
    <dgm:pt modelId="{579F804D-9202-49ED-87B7-FE1C4116B3A5}" type="pres">
      <dgm:prSet presAssocID="{7DE651AE-759E-46B5-B786-78FF8C236E94}" presName="LevelTwoTextNode" presStyleLbl="node2" presStyleIdx="0" presStyleCnt="4" custScaleY="170072" custLinFactNeighborY="2520">
        <dgm:presLayoutVars>
          <dgm:chPref val="3"/>
        </dgm:presLayoutVars>
      </dgm:prSet>
      <dgm:spPr/>
    </dgm:pt>
    <dgm:pt modelId="{B36B28EA-F3BD-4016-B12A-1D8886446E0C}" type="pres">
      <dgm:prSet presAssocID="{7DE651AE-759E-46B5-B786-78FF8C236E94}" presName="level3hierChild" presStyleCnt="0"/>
      <dgm:spPr/>
    </dgm:pt>
    <dgm:pt modelId="{95656ED9-6427-4D58-830B-BC4926F2C8C9}" type="pres">
      <dgm:prSet presAssocID="{A64BE091-38F7-4BFA-95A2-E16C1FDF4CA2}" presName="conn2-1" presStyleLbl="parChTrans1D3" presStyleIdx="0" presStyleCnt="4"/>
      <dgm:spPr/>
    </dgm:pt>
    <dgm:pt modelId="{66899A2F-69AF-4D04-B4EA-AF03F3A27C5E}" type="pres">
      <dgm:prSet presAssocID="{A64BE091-38F7-4BFA-95A2-E16C1FDF4CA2}" presName="connTx" presStyleLbl="parChTrans1D3" presStyleIdx="0" presStyleCnt="4"/>
      <dgm:spPr/>
    </dgm:pt>
    <dgm:pt modelId="{FB38BDD7-17C5-4435-BBBD-BACE1FCF188B}" type="pres">
      <dgm:prSet presAssocID="{5AC03090-EEB9-40F3-8B2D-B2114DAADF3C}" presName="root2" presStyleCnt="0"/>
      <dgm:spPr/>
    </dgm:pt>
    <dgm:pt modelId="{F9359FF5-F536-4C02-98F7-06EDC1FDE09C}" type="pres">
      <dgm:prSet presAssocID="{5AC03090-EEB9-40F3-8B2D-B2114DAADF3C}" presName="LevelTwoTextNode" presStyleLbl="node3" presStyleIdx="0" presStyleCnt="4" custScaleY="175066" custLinFactNeighborY="2468">
        <dgm:presLayoutVars>
          <dgm:chPref val="3"/>
        </dgm:presLayoutVars>
      </dgm:prSet>
      <dgm:spPr/>
    </dgm:pt>
    <dgm:pt modelId="{5BF3DABC-A168-4F34-ACDA-9005C07CF3CD}" type="pres">
      <dgm:prSet presAssocID="{5AC03090-EEB9-40F3-8B2D-B2114DAADF3C}" presName="level3hierChild" presStyleCnt="0"/>
      <dgm:spPr/>
    </dgm:pt>
    <dgm:pt modelId="{4450290C-74D5-42F3-85C4-6C078863E9A7}" type="pres">
      <dgm:prSet presAssocID="{505DE3F5-ACDB-42A1-9CE2-6C214399403A}" presName="conn2-1" presStyleLbl="parChTrans1D4" presStyleIdx="0" presStyleCnt="4"/>
      <dgm:spPr/>
    </dgm:pt>
    <dgm:pt modelId="{477E471C-F2AD-48A5-B19B-ACA05661256C}" type="pres">
      <dgm:prSet presAssocID="{505DE3F5-ACDB-42A1-9CE2-6C214399403A}" presName="connTx" presStyleLbl="parChTrans1D4" presStyleIdx="0" presStyleCnt="4"/>
      <dgm:spPr/>
    </dgm:pt>
    <dgm:pt modelId="{44779F4E-1877-4101-9BED-8ED04D4B15BC}" type="pres">
      <dgm:prSet presAssocID="{9C154802-ED48-416A-BD82-4E7B0608C579}" presName="root2" presStyleCnt="0"/>
      <dgm:spPr/>
    </dgm:pt>
    <dgm:pt modelId="{411D1E41-3CD6-4E4A-A056-40E97921544C}" type="pres">
      <dgm:prSet presAssocID="{9C154802-ED48-416A-BD82-4E7B0608C579}" presName="LevelTwoTextNode" presStyleLbl="node4" presStyleIdx="0" presStyleCnt="4" custScaleY="167678" custLinFactNeighborY="2588">
        <dgm:presLayoutVars>
          <dgm:chPref val="3"/>
        </dgm:presLayoutVars>
      </dgm:prSet>
      <dgm:spPr/>
    </dgm:pt>
    <dgm:pt modelId="{83432D43-426A-43C2-AB14-B3A292E81AA4}" type="pres">
      <dgm:prSet presAssocID="{9C154802-ED48-416A-BD82-4E7B0608C579}" presName="level3hierChild" presStyleCnt="0"/>
      <dgm:spPr/>
    </dgm:pt>
    <dgm:pt modelId="{40F9C11B-2164-46DE-A1D2-C9C179112460}" type="pres">
      <dgm:prSet presAssocID="{DDE0ACED-C7EE-4DD9-AE7E-4F41F3E6DC27}" presName="conn2-1" presStyleLbl="parChTrans1D2" presStyleIdx="1" presStyleCnt="4"/>
      <dgm:spPr/>
    </dgm:pt>
    <dgm:pt modelId="{E2D73122-19BB-47A8-AFC0-28ED1344ACC2}" type="pres">
      <dgm:prSet presAssocID="{DDE0ACED-C7EE-4DD9-AE7E-4F41F3E6DC27}" presName="connTx" presStyleLbl="parChTrans1D2" presStyleIdx="1" presStyleCnt="4"/>
      <dgm:spPr/>
    </dgm:pt>
    <dgm:pt modelId="{C24D10D7-795F-4D02-80B2-D64C36B1B63B}" type="pres">
      <dgm:prSet presAssocID="{8242CDFC-1E0C-4031-88B7-DD8588083110}" presName="root2" presStyleCnt="0"/>
      <dgm:spPr/>
    </dgm:pt>
    <dgm:pt modelId="{65BF4A6D-4DDC-4005-96B8-DB84FB931E27}" type="pres">
      <dgm:prSet presAssocID="{8242CDFC-1E0C-4031-88B7-DD8588083110}" presName="LevelTwoTextNode" presStyleLbl="node2" presStyleIdx="1" presStyleCnt="4" custScaleY="170550">
        <dgm:presLayoutVars>
          <dgm:chPref val="3"/>
        </dgm:presLayoutVars>
      </dgm:prSet>
      <dgm:spPr/>
    </dgm:pt>
    <dgm:pt modelId="{AA0351C4-502B-41B3-8978-4571F1BB51F4}" type="pres">
      <dgm:prSet presAssocID="{8242CDFC-1E0C-4031-88B7-DD8588083110}" presName="level3hierChild" presStyleCnt="0"/>
      <dgm:spPr/>
    </dgm:pt>
    <dgm:pt modelId="{008BC512-808C-4127-9E82-2A4748EE4531}" type="pres">
      <dgm:prSet presAssocID="{E47FB2C2-2E90-4DBB-954B-1EFACE964001}" presName="conn2-1" presStyleLbl="parChTrans1D3" presStyleIdx="1" presStyleCnt="4"/>
      <dgm:spPr/>
    </dgm:pt>
    <dgm:pt modelId="{F739AF31-7B21-43EB-89F7-D88486779D59}" type="pres">
      <dgm:prSet presAssocID="{E47FB2C2-2E90-4DBB-954B-1EFACE964001}" presName="connTx" presStyleLbl="parChTrans1D3" presStyleIdx="1" presStyleCnt="4"/>
      <dgm:spPr/>
    </dgm:pt>
    <dgm:pt modelId="{2F99B5A3-E555-4E7A-B269-D49754A93F36}" type="pres">
      <dgm:prSet presAssocID="{BA5F1D63-D133-4967-956D-C72B6BC7DE5E}" presName="root2" presStyleCnt="0"/>
      <dgm:spPr/>
    </dgm:pt>
    <dgm:pt modelId="{987FC783-E732-41E5-BCE2-8A02C518FEE0}" type="pres">
      <dgm:prSet presAssocID="{BA5F1D63-D133-4967-956D-C72B6BC7DE5E}" presName="LevelTwoTextNode" presStyleLbl="node3" presStyleIdx="1" presStyleCnt="4" custScaleY="172752">
        <dgm:presLayoutVars>
          <dgm:chPref val="3"/>
        </dgm:presLayoutVars>
      </dgm:prSet>
      <dgm:spPr/>
    </dgm:pt>
    <dgm:pt modelId="{3F514EEB-AB03-4683-8FF1-DF392824EF93}" type="pres">
      <dgm:prSet presAssocID="{BA5F1D63-D133-4967-956D-C72B6BC7DE5E}" presName="level3hierChild" presStyleCnt="0"/>
      <dgm:spPr/>
    </dgm:pt>
    <dgm:pt modelId="{0D58C424-EEB3-48D2-9F0B-D5D3E8B972D2}" type="pres">
      <dgm:prSet presAssocID="{B869DFED-BC67-4A00-8E11-EC29CEF34855}" presName="conn2-1" presStyleLbl="parChTrans1D4" presStyleIdx="1" presStyleCnt="4"/>
      <dgm:spPr/>
    </dgm:pt>
    <dgm:pt modelId="{F8FB3B9F-5FD1-4F08-8E77-F78AA1E7542E}" type="pres">
      <dgm:prSet presAssocID="{B869DFED-BC67-4A00-8E11-EC29CEF34855}" presName="connTx" presStyleLbl="parChTrans1D4" presStyleIdx="1" presStyleCnt="4"/>
      <dgm:spPr/>
    </dgm:pt>
    <dgm:pt modelId="{3358E76C-E59B-4EF6-A7CA-16AC5D0D5B29}" type="pres">
      <dgm:prSet presAssocID="{0B13362B-CF34-4A71-A00E-D37B54234EF1}" presName="root2" presStyleCnt="0"/>
      <dgm:spPr/>
    </dgm:pt>
    <dgm:pt modelId="{BB425E40-72A5-4176-9484-E6D32D5F883D}" type="pres">
      <dgm:prSet presAssocID="{0B13362B-CF34-4A71-A00E-D37B54234EF1}" presName="LevelTwoTextNode" presStyleLbl="node4" presStyleIdx="1" presStyleCnt="4" custScaleY="176749">
        <dgm:presLayoutVars>
          <dgm:chPref val="3"/>
        </dgm:presLayoutVars>
      </dgm:prSet>
      <dgm:spPr/>
    </dgm:pt>
    <dgm:pt modelId="{AF7B957B-D7AF-4555-97D9-CE1283796F28}" type="pres">
      <dgm:prSet presAssocID="{0B13362B-CF34-4A71-A00E-D37B54234EF1}" presName="level3hierChild" presStyleCnt="0"/>
      <dgm:spPr/>
    </dgm:pt>
    <dgm:pt modelId="{8AF9902D-E08F-4A59-99B5-EE7D0FF2B25B}" type="pres">
      <dgm:prSet presAssocID="{0239832E-F010-4A34-841B-60F3B6763F41}" presName="conn2-1" presStyleLbl="parChTrans1D2" presStyleIdx="2" presStyleCnt="4"/>
      <dgm:spPr/>
    </dgm:pt>
    <dgm:pt modelId="{68187263-F310-4CC4-8E23-FD5CBDC3CC5C}" type="pres">
      <dgm:prSet presAssocID="{0239832E-F010-4A34-841B-60F3B6763F41}" presName="connTx" presStyleLbl="parChTrans1D2" presStyleIdx="2" presStyleCnt="4"/>
      <dgm:spPr/>
    </dgm:pt>
    <dgm:pt modelId="{FF22B83F-2ED3-45F0-80B6-A976BAF0F718}" type="pres">
      <dgm:prSet presAssocID="{A04E5B7A-8F67-4CB7-82D0-CB6CF335C6E2}" presName="root2" presStyleCnt="0"/>
      <dgm:spPr/>
    </dgm:pt>
    <dgm:pt modelId="{0F26751B-1693-4292-B472-1694F8688AC1}" type="pres">
      <dgm:prSet presAssocID="{A04E5B7A-8F67-4CB7-82D0-CB6CF335C6E2}" presName="LevelTwoTextNode" presStyleLbl="node2" presStyleIdx="2" presStyleCnt="4" custScaleX="101649" custScaleY="174119">
        <dgm:presLayoutVars>
          <dgm:chPref val="3"/>
        </dgm:presLayoutVars>
      </dgm:prSet>
      <dgm:spPr/>
    </dgm:pt>
    <dgm:pt modelId="{F35DBD5C-A851-4A53-891A-66C00756608D}" type="pres">
      <dgm:prSet presAssocID="{A04E5B7A-8F67-4CB7-82D0-CB6CF335C6E2}" presName="level3hierChild" presStyleCnt="0"/>
      <dgm:spPr/>
    </dgm:pt>
    <dgm:pt modelId="{D19ADC0D-195C-4994-AAD4-D162E3A16D5E}" type="pres">
      <dgm:prSet presAssocID="{CEE93AC4-4500-4FB5-93F8-3F97457CCBC9}" presName="conn2-1" presStyleLbl="parChTrans1D3" presStyleIdx="2" presStyleCnt="4"/>
      <dgm:spPr/>
    </dgm:pt>
    <dgm:pt modelId="{B80FEC2A-B611-4DED-A35B-0F5E78A4C00D}" type="pres">
      <dgm:prSet presAssocID="{CEE93AC4-4500-4FB5-93F8-3F97457CCBC9}" presName="connTx" presStyleLbl="parChTrans1D3" presStyleIdx="2" presStyleCnt="4"/>
      <dgm:spPr/>
    </dgm:pt>
    <dgm:pt modelId="{7C7F447D-73C5-4826-9E10-27B047AC3282}" type="pres">
      <dgm:prSet presAssocID="{EA7EE561-7159-4AAB-98AE-76412486F029}" presName="root2" presStyleCnt="0"/>
      <dgm:spPr/>
    </dgm:pt>
    <dgm:pt modelId="{934EAF31-7C55-4D0C-976B-1191156452C7}" type="pres">
      <dgm:prSet presAssocID="{EA7EE561-7159-4AAB-98AE-76412486F029}" presName="LevelTwoTextNode" presStyleLbl="node3" presStyleIdx="2" presStyleCnt="4" custScaleY="169854">
        <dgm:presLayoutVars>
          <dgm:chPref val="3"/>
        </dgm:presLayoutVars>
      </dgm:prSet>
      <dgm:spPr/>
    </dgm:pt>
    <dgm:pt modelId="{5FE82908-12E3-458E-ABCA-3C7B82F01813}" type="pres">
      <dgm:prSet presAssocID="{EA7EE561-7159-4AAB-98AE-76412486F029}" presName="level3hierChild" presStyleCnt="0"/>
      <dgm:spPr/>
    </dgm:pt>
    <dgm:pt modelId="{A3362740-9FD7-48E4-BACE-9D124B9D4C04}" type="pres">
      <dgm:prSet presAssocID="{64AA61BD-0315-4A3B-8CF9-BA00540FC6AE}" presName="conn2-1" presStyleLbl="parChTrans1D4" presStyleIdx="2" presStyleCnt="4"/>
      <dgm:spPr/>
    </dgm:pt>
    <dgm:pt modelId="{4FE42C50-B25A-464C-AA79-3FEDDBF4D664}" type="pres">
      <dgm:prSet presAssocID="{64AA61BD-0315-4A3B-8CF9-BA00540FC6AE}" presName="connTx" presStyleLbl="parChTrans1D4" presStyleIdx="2" presStyleCnt="4"/>
      <dgm:spPr/>
    </dgm:pt>
    <dgm:pt modelId="{BFB7A070-6D80-47D4-8E50-55E4526EA82D}" type="pres">
      <dgm:prSet presAssocID="{3BBC7B6F-CC83-4811-BCD1-16EB4439FCDF}" presName="root2" presStyleCnt="0"/>
      <dgm:spPr/>
    </dgm:pt>
    <dgm:pt modelId="{33A0D149-4246-416F-AFE2-1A9636242DBA}" type="pres">
      <dgm:prSet presAssocID="{3BBC7B6F-CC83-4811-BCD1-16EB4439FCDF}" presName="LevelTwoTextNode" presStyleLbl="node4" presStyleIdx="2" presStyleCnt="4" custScaleY="168581">
        <dgm:presLayoutVars>
          <dgm:chPref val="3"/>
        </dgm:presLayoutVars>
      </dgm:prSet>
      <dgm:spPr/>
    </dgm:pt>
    <dgm:pt modelId="{342AEDB3-3499-4F04-9ED3-EFADBDD657DC}" type="pres">
      <dgm:prSet presAssocID="{3BBC7B6F-CC83-4811-BCD1-16EB4439FCDF}" presName="level3hierChild" presStyleCnt="0"/>
      <dgm:spPr/>
    </dgm:pt>
    <dgm:pt modelId="{6E7EFC14-2A84-426D-80B6-AFC7AC4D6E86}" type="pres">
      <dgm:prSet presAssocID="{1E6C1DBB-2409-407B-9F62-BD532E3C63A5}" presName="conn2-1" presStyleLbl="parChTrans1D2" presStyleIdx="3" presStyleCnt="4"/>
      <dgm:spPr/>
    </dgm:pt>
    <dgm:pt modelId="{D243A261-D446-4426-950B-E45CD1087ED7}" type="pres">
      <dgm:prSet presAssocID="{1E6C1DBB-2409-407B-9F62-BD532E3C63A5}" presName="connTx" presStyleLbl="parChTrans1D2" presStyleIdx="3" presStyleCnt="4"/>
      <dgm:spPr/>
    </dgm:pt>
    <dgm:pt modelId="{76FEBE86-FAE3-4E85-A8F8-EA10B555D6CF}" type="pres">
      <dgm:prSet presAssocID="{6D461D94-52CD-407F-9FA6-49CF2EA16773}" presName="root2" presStyleCnt="0"/>
      <dgm:spPr/>
    </dgm:pt>
    <dgm:pt modelId="{C2BD5075-49EF-49E5-BCA4-400C42CF193A}" type="pres">
      <dgm:prSet presAssocID="{6D461D94-52CD-407F-9FA6-49CF2EA16773}" presName="LevelTwoTextNode" presStyleLbl="node2" presStyleIdx="3" presStyleCnt="4" custScaleY="169128">
        <dgm:presLayoutVars>
          <dgm:chPref val="3"/>
        </dgm:presLayoutVars>
      </dgm:prSet>
      <dgm:spPr/>
    </dgm:pt>
    <dgm:pt modelId="{AF50AEB6-C9D2-471F-835B-630D70222D07}" type="pres">
      <dgm:prSet presAssocID="{6D461D94-52CD-407F-9FA6-49CF2EA16773}" presName="level3hierChild" presStyleCnt="0"/>
      <dgm:spPr/>
    </dgm:pt>
    <dgm:pt modelId="{8E2AE7F6-7C4B-4A9A-A2C3-E7F98B3FC6A1}" type="pres">
      <dgm:prSet presAssocID="{DCB379A0-3AE5-4405-9DDA-615DBF3A440E}" presName="conn2-1" presStyleLbl="parChTrans1D3" presStyleIdx="3" presStyleCnt="4"/>
      <dgm:spPr/>
    </dgm:pt>
    <dgm:pt modelId="{9EEB1CAD-BF3A-45B1-A34F-277C7F30FDA3}" type="pres">
      <dgm:prSet presAssocID="{DCB379A0-3AE5-4405-9DDA-615DBF3A440E}" presName="connTx" presStyleLbl="parChTrans1D3" presStyleIdx="3" presStyleCnt="4"/>
      <dgm:spPr/>
    </dgm:pt>
    <dgm:pt modelId="{75BA0B21-8F95-43ED-8CA3-12F6F6504F34}" type="pres">
      <dgm:prSet presAssocID="{C4A9C27B-7F76-4D8B-BD95-B7D98E532A7D}" presName="root2" presStyleCnt="0"/>
      <dgm:spPr/>
    </dgm:pt>
    <dgm:pt modelId="{F9D19481-BE99-4C3F-BA74-F9A37D013FD9}" type="pres">
      <dgm:prSet presAssocID="{C4A9C27B-7F76-4D8B-BD95-B7D98E532A7D}" presName="LevelTwoTextNode" presStyleLbl="node3" presStyleIdx="3" presStyleCnt="4" custScaleX="99633" custScaleY="174620">
        <dgm:presLayoutVars>
          <dgm:chPref val="3"/>
        </dgm:presLayoutVars>
      </dgm:prSet>
      <dgm:spPr/>
    </dgm:pt>
    <dgm:pt modelId="{5E04F60D-0615-4CC0-9C0F-2378630097AE}" type="pres">
      <dgm:prSet presAssocID="{C4A9C27B-7F76-4D8B-BD95-B7D98E532A7D}" presName="level3hierChild" presStyleCnt="0"/>
      <dgm:spPr/>
    </dgm:pt>
    <dgm:pt modelId="{E04C7038-2560-4C01-8F94-EBB4C7F70C62}" type="pres">
      <dgm:prSet presAssocID="{1165F5AC-4C69-4F6A-8AE0-1ED9C1489693}" presName="conn2-1" presStyleLbl="parChTrans1D4" presStyleIdx="3" presStyleCnt="4"/>
      <dgm:spPr/>
    </dgm:pt>
    <dgm:pt modelId="{15893DE4-2CD8-45EF-9A95-F783EA230704}" type="pres">
      <dgm:prSet presAssocID="{1165F5AC-4C69-4F6A-8AE0-1ED9C1489693}" presName="connTx" presStyleLbl="parChTrans1D4" presStyleIdx="3" presStyleCnt="4"/>
      <dgm:spPr/>
    </dgm:pt>
    <dgm:pt modelId="{7AD8283D-3E65-4E67-AC35-D313822F99E4}" type="pres">
      <dgm:prSet presAssocID="{213C8AA5-83CF-4DB7-B9CE-82E95BA11C42}" presName="root2" presStyleCnt="0"/>
      <dgm:spPr/>
    </dgm:pt>
    <dgm:pt modelId="{AD9F6759-F753-4B3F-A71B-0AFFB5846CED}" type="pres">
      <dgm:prSet presAssocID="{213C8AA5-83CF-4DB7-B9CE-82E95BA11C42}" presName="LevelTwoTextNode" presStyleLbl="node4" presStyleIdx="3" presStyleCnt="4" custScaleY="166079">
        <dgm:presLayoutVars>
          <dgm:chPref val="3"/>
        </dgm:presLayoutVars>
      </dgm:prSet>
      <dgm:spPr/>
    </dgm:pt>
    <dgm:pt modelId="{22A10E71-191D-4B10-ACB6-F291AA5EFF5A}" type="pres">
      <dgm:prSet presAssocID="{213C8AA5-83CF-4DB7-B9CE-82E95BA11C42}" presName="level3hierChild" presStyleCnt="0"/>
      <dgm:spPr/>
    </dgm:pt>
  </dgm:ptLst>
  <dgm:cxnLst>
    <dgm:cxn modelId="{70B27D08-2AD5-4A87-8E6A-63B113A55CA0}" type="presOf" srcId="{1E6C1DBB-2409-407B-9F62-BD532E3C63A5}" destId="{6E7EFC14-2A84-426D-80B6-AFC7AC4D6E86}" srcOrd="0" destOrd="0" presId="urn:microsoft.com/office/officeart/2008/layout/HorizontalMultiLevelHierarchy"/>
    <dgm:cxn modelId="{13A6FE0A-8676-4321-B3B1-F5283869CD79}" type="presOf" srcId="{9C154802-ED48-416A-BD82-4E7B0608C579}" destId="{411D1E41-3CD6-4E4A-A056-40E97921544C}" srcOrd="0" destOrd="0" presId="urn:microsoft.com/office/officeart/2008/layout/HorizontalMultiLevelHierarchy"/>
    <dgm:cxn modelId="{7A02BD18-6745-4694-894A-D682789CDE80}" type="presOf" srcId="{1165F5AC-4C69-4F6A-8AE0-1ED9C1489693}" destId="{15893DE4-2CD8-45EF-9A95-F783EA230704}" srcOrd="1" destOrd="0" presId="urn:microsoft.com/office/officeart/2008/layout/HorizontalMultiLevelHierarchy"/>
    <dgm:cxn modelId="{B494C31C-0FD3-4C52-99B8-AEFB2C17EE54}" type="presOf" srcId="{DCB379A0-3AE5-4405-9DDA-615DBF3A440E}" destId="{8E2AE7F6-7C4B-4A9A-A2C3-E7F98B3FC6A1}" srcOrd="0" destOrd="0" presId="urn:microsoft.com/office/officeart/2008/layout/HorizontalMultiLevelHierarchy"/>
    <dgm:cxn modelId="{31A0721E-20A6-4BA9-AA6C-278A128D67EA}" type="presOf" srcId="{A04E5B7A-8F67-4CB7-82D0-CB6CF335C6E2}" destId="{0F26751B-1693-4292-B472-1694F8688AC1}" srcOrd="0" destOrd="0" presId="urn:microsoft.com/office/officeart/2008/layout/HorizontalMultiLevelHierarchy"/>
    <dgm:cxn modelId="{1B22A123-3EBE-4F80-ABE1-3082CC09C5C3}" type="presOf" srcId="{CEE93AC4-4500-4FB5-93F8-3F97457CCBC9}" destId="{D19ADC0D-195C-4994-AAD4-D162E3A16D5E}" srcOrd="0" destOrd="0" presId="urn:microsoft.com/office/officeart/2008/layout/HorizontalMultiLevelHierarchy"/>
    <dgm:cxn modelId="{98B6AC27-CE46-4AD8-8F5D-AE89CD7A9BF6}" srcId="{865F02DA-0936-4CFF-8CF2-23673B212587}" destId="{8242CDFC-1E0C-4031-88B7-DD8588083110}" srcOrd="1" destOrd="0" parTransId="{DDE0ACED-C7EE-4DD9-AE7E-4F41F3E6DC27}" sibTransId="{1ADF0024-5177-4FC6-9D9A-ABC106D5FC9F}"/>
    <dgm:cxn modelId="{98152D29-A01A-4DFD-907D-3233F8F184D8}" type="presOf" srcId="{DCB379A0-3AE5-4405-9DDA-615DBF3A440E}" destId="{9EEB1CAD-BF3A-45B1-A34F-277C7F30FDA3}" srcOrd="1" destOrd="0" presId="urn:microsoft.com/office/officeart/2008/layout/HorizontalMultiLevelHierarchy"/>
    <dgm:cxn modelId="{E204AB3A-FF24-4D87-B0F9-710255A61BD6}" type="presOf" srcId="{9920494B-6A3D-40DD-97E1-8BDAF26505E4}" destId="{A79D609F-1E76-4A68-A7FC-4BCAE69C2BF5}" srcOrd="1" destOrd="0" presId="urn:microsoft.com/office/officeart/2008/layout/HorizontalMultiLevelHierarchy"/>
    <dgm:cxn modelId="{FB2C3961-3EE7-4678-9971-D89260AB0638}" srcId="{5AC03090-EEB9-40F3-8B2D-B2114DAADF3C}" destId="{9C154802-ED48-416A-BD82-4E7B0608C579}" srcOrd="0" destOrd="0" parTransId="{505DE3F5-ACDB-42A1-9CE2-6C214399403A}" sibTransId="{5CA270E4-2894-4705-8AD1-65017A4AA3A4}"/>
    <dgm:cxn modelId="{5E994865-CC6B-4405-8F92-A00FC1F49642}" type="presOf" srcId="{A64BE091-38F7-4BFA-95A2-E16C1FDF4CA2}" destId="{66899A2F-69AF-4D04-B4EA-AF03F3A27C5E}" srcOrd="1" destOrd="0" presId="urn:microsoft.com/office/officeart/2008/layout/HorizontalMultiLevelHierarchy"/>
    <dgm:cxn modelId="{503CF748-59C8-47E4-8FA9-7352A72314D2}" type="presOf" srcId="{7DE651AE-759E-46B5-B786-78FF8C236E94}" destId="{579F804D-9202-49ED-87B7-FE1C4116B3A5}" srcOrd="0" destOrd="0" presId="urn:microsoft.com/office/officeart/2008/layout/HorizontalMultiLevelHierarchy"/>
    <dgm:cxn modelId="{BB4C3849-72A0-43AF-8955-B046D6F8120B}" type="presOf" srcId="{1165F5AC-4C69-4F6A-8AE0-1ED9C1489693}" destId="{E04C7038-2560-4C01-8F94-EBB4C7F70C62}" srcOrd="0" destOrd="0" presId="urn:microsoft.com/office/officeart/2008/layout/HorizontalMultiLevelHierarchy"/>
    <dgm:cxn modelId="{8D96AD6C-2C51-4230-8345-29317D1791AD}" type="presOf" srcId="{0239832E-F010-4A34-841B-60F3B6763F41}" destId="{8AF9902D-E08F-4A59-99B5-EE7D0FF2B25B}" srcOrd="0" destOrd="0" presId="urn:microsoft.com/office/officeart/2008/layout/HorizontalMultiLevelHierarchy"/>
    <dgm:cxn modelId="{A52B4C4E-8A1B-4B16-B26C-B9CB168602AE}" srcId="{C4A9C27B-7F76-4D8B-BD95-B7D98E532A7D}" destId="{213C8AA5-83CF-4DB7-B9CE-82E95BA11C42}" srcOrd="0" destOrd="0" parTransId="{1165F5AC-4C69-4F6A-8AE0-1ED9C1489693}" sibTransId="{7602E469-8BC5-4DFE-B9B9-08A325575B92}"/>
    <dgm:cxn modelId="{475B3270-39F4-4648-A3A5-665DA25F7792}" type="presOf" srcId="{A64BE091-38F7-4BFA-95A2-E16C1FDF4CA2}" destId="{95656ED9-6427-4D58-830B-BC4926F2C8C9}" srcOrd="0" destOrd="0" presId="urn:microsoft.com/office/officeart/2008/layout/HorizontalMultiLevelHierarchy"/>
    <dgm:cxn modelId="{3A1E1772-E58E-4A8B-B60E-3BE1F25EEBD4}" srcId="{865F02DA-0936-4CFF-8CF2-23673B212587}" destId="{A04E5B7A-8F67-4CB7-82D0-CB6CF335C6E2}" srcOrd="2" destOrd="0" parTransId="{0239832E-F010-4A34-841B-60F3B6763F41}" sibTransId="{1E205274-1DB4-44BB-9122-286CC01A325A}"/>
    <dgm:cxn modelId="{ACAFFB54-C1D0-4F31-8AD8-BF39761CB24B}" srcId="{6D461D94-52CD-407F-9FA6-49CF2EA16773}" destId="{C4A9C27B-7F76-4D8B-BD95-B7D98E532A7D}" srcOrd="0" destOrd="0" parTransId="{DCB379A0-3AE5-4405-9DDA-615DBF3A440E}" sibTransId="{CAA3FBFE-0F37-4020-948F-2EA62695D24C}"/>
    <dgm:cxn modelId="{B2AD7676-6624-45AB-8A07-ED4978978ACE}" type="presOf" srcId="{213C8AA5-83CF-4DB7-B9CE-82E95BA11C42}" destId="{AD9F6759-F753-4B3F-A71B-0AFFB5846CED}" srcOrd="0" destOrd="0" presId="urn:microsoft.com/office/officeart/2008/layout/HorizontalMultiLevelHierarchy"/>
    <dgm:cxn modelId="{21D7C179-EE16-4A0A-9608-C9D2F7F8AA90}" type="presOf" srcId="{5AC03090-EEB9-40F3-8B2D-B2114DAADF3C}" destId="{F9359FF5-F536-4C02-98F7-06EDC1FDE09C}" srcOrd="0" destOrd="0" presId="urn:microsoft.com/office/officeart/2008/layout/HorizontalMultiLevelHierarchy"/>
    <dgm:cxn modelId="{3633327C-9F4D-4353-AC66-9F5B084C27A2}" type="presOf" srcId="{B869DFED-BC67-4A00-8E11-EC29CEF34855}" destId="{0D58C424-EEB3-48D2-9F0B-D5D3E8B972D2}" srcOrd="0" destOrd="0" presId="urn:microsoft.com/office/officeart/2008/layout/HorizontalMultiLevelHierarchy"/>
    <dgm:cxn modelId="{77ECA18B-2F82-4F0F-8589-D4D72F34A544}" type="presOf" srcId="{0239832E-F010-4A34-841B-60F3B6763F41}" destId="{68187263-F310-4CC4-8E23-FD5CBDC3CC5C}" srcOrd="1" destOrd="0" presId="urn:microsoft.com/office/officeart/2008/layout/HorizontalMultiLevelHierarchy"/>
    <dgm:cxn modelId="{7FCDFF8B-878A-41A1-A6B0-483AD783E0AB}" type="presOf" srcId="{E47FB2C2-2E90-4DBB-954B-1EFACE964001}" destId="{008BC512-808C-4127-9E82-2A4748EE4531}" srcOrd="0" destOrd="0" presId="urn:microsoft.com/office/officeart/2008/layout/HorizontalMultiLevelHierarchy"/>
    <dgm:cxn modelId="{AB289692-A116-4AED-8412-C696EE4ABB1E}" srcId="{27231C98-D349-4EEC-ABDD-11FEA8CCE628}" destId="{865F02DA-0936-4CFF-8CF2-23673B212587}" srcOrd="0" destOrd="0" parTransId="{89F60F93-0AAB-48DD-B8CB-3F3A705F4965}" sibTransId="{24B128E1-3B4A-41DE-BAC9-1F858DD52F50}"/>
    <dgm:cxn modelId="{A0F2DD9B-29B7-492B-929B-6165DADABA39}" type="presOf" srcId="{BA5F1D63-D133-4967-956D-C72B6BC7DE5E}" destId="{987FC783-E732-41E5-BCE2-8A02C518FEE0}" srcOrd="0" destOrd="0" presId="urn:microsoft.com/office/officeart/2008/layout/HorizontalMultiLevelHierarchy"/>
    <dgm:cxn modelId="{9104699F-00AE-49DD-983C-704121B5057B}" type="presOf" srcId="{B869DFED-BC67-4A00-8E11-EC29CEF34855}" destId="{F8FB3B9F-5FD1-4F08-8E77-F78AA1E7542E}" srcOrd="1" destOrd="0" presId="urn:microsoft.com/office/officeart/2008/layout/HorizontalMultiLevelHierarchy"/>
    <dgm:cxn modelId="{124C2FA7-25E0-433C-A5B2-8ACB45932051}" type="presOf" srcId="{C4A9C27B-7F76-4D8B-BD95-B7D98E532A7D}" destId="{F9D19481-BE99-4C3F-BA74-F9A37D013FD9}" srcOrd="0" destOrd="0" presId="urn:microsoft.com/office/officeart/2008/layout/HorizontalMultiLevelHierarchy"/>
    <dgm:cxn modelId="{F35614A8-4B05-46EC-B373-31B4D11EC9E5}" srcId="{865F02DA-0936-4CFF-8CF2-23673B212587}" destId="{7DE651AE-759E-46B5-B786-78FF8C236E94}" srcOrd="0" destOrd="0" parTransId="{9920494B-6A3D-40DD-97E1-8BDAF26505E4}" sibTransId="{072F6C1C-3A66-4D66-923A-0BA441BF58A3}"/>
    <dgm:cxn modelId="{3DA031A8-3389-417D-A544-71C9C770E6E7}" type="presOf" srcId="{505DE3F5-ACDB-42A1-9CE2-6C214399403A}" destId="{4450290C-74D5-42F3-85C4-6C078863E9A7}" srcOrd="0" destOrd="0" presId="urn:microsoft.com/office/officeart/2008/layout/HorizontalMultiLevelHierarchy"/>
    <dgm:cxn modelId="{CDA4BEA9-3F5E-40DE-9963-785FCE1D8687}" type="presOf" srcId="{E47FB2C2-2E90-4DBB-954B-1EFACE964001}" destId="{F739AF31-7B21-43EB-89F7-D88486779D59}" srcOrd="1" destOrd="0" presId="urn:microsoft.com/office/officeart/2008/layout/HorizontalMultiLevelHierarchy"/>
    <dgm:cxn modelId="{381CD1A9-C9FE-40D9-9E2B-D1CA3B0FFF2A}" srcId="{BA5F1D63-D133-4967-956D-C72B6BC7DE5E}" destId="{0B13362B-CF34-4A71-A00E-D37B54234EF1}" srcOrd="0" destOrd="0" parTransId="{B869DFED-BC67-4A00-8E11-EC29CEF34855}" sibTransId="{5FBD2797-36FD-453D-905A-3D28907399BE}"/>
    <dgm:cxn modelId="{6DC5DEA9-FC5B-410D-8D10-5A5321D093D7}" type="presOf" srcId="{865F02DA-0936-4CFF-8CF2-23673B212587}" destId="{E96DFF48-2EF4-437A-818D-3E31297E37D6}" srcOrd="0" destOrd="0" presId="urn:microsoft.com/office/officeart/2008/layout/HorizontalMultiLevelHierarchy"/>
    <dgm:cxn modelId="{E5AC2DAA-FE9C-401A-8E6A-2AFDCDD6AF9A}" type="presOf" srcId="{64AA61BD-0315-4A3B-8CF9-BA00540FC6AE}" destId="{A3362740-9FD7-48E4-BACE-9D124B9D4C04}" srcOrd="0" destOrd="0" presId="urn:microsoft.com/office/officeart/2008/layout/HorizontalMultiLevelHierarchy"/>
    <dgm:cxn modelId="{E25162AA-CEEE-4D65-95EF-D3BC97AEDBBE}" type="presOf" srcId="{8242CDFC-1E0C-4031-88B7-DD8588083110}" destId="{65BF4A6D-4DDC-4005-96B8-DB84FB931E27}" srcOrd="0" destOrd="0" presId="urn:microsoft.com/office/officeart/2008/layout/HorizontalMultiLevelHierarchy"/>
    <dgm:cxn modelId="{5B2E6DAF-70AB-48CF-8ED6-AF8347A2D2C9}" srcId="{EA7EE561-7159-4AAB-98AE-76412486F029}" destId="{3BBC7B6F-CC83-4811-BCD1-16EB4439FCDF}" srcOrd="0" destOrd="0" parTransId="{64AA61BD-0315-4A3B-8CF9-BA00540FC6AE}" sibTransId="{AE3670DB-903A-46B2-A443-2481832A3DC8}"/>
    <dgm:cxn modelId="{C5A8EAB3-2044-4417-BD03-D2CF3DA1B044}" type="presOf" srcId="{27231C98-D349-4EEC-ABDD-11FEA8CCE628}" destId="{728CE832-842A-4815-BF7C-665B403372B7}" srcOrd="0" destOrd="0" presId="urn:microsoft.com/office/officeart/2008/layout/HorizontalMultiLevelHierarchy"/>
    <dgm:cxn modelId="{668802C3-24B3-4663-9E44-BF29BDF7EA71}" type="presOf" srcId="{9920494B-6A3D-40DD-97E1-8BDAF26505E4}" destId="{144BDD8A-6018-4ECD-85B3-30E941ADFF62}" srcOrd="0" destOrd="0" presId="urn:microsoft.com/office/officeart/2008/layout/HorizontalMultiLevelHierarchy"/>
    <dgm:cxn modelId="{ADC8D7C5-37F0-4D1F-81CA-7D27BACF3A19}" type="presOf" srcId="{505DE3F5-ACDB-42A1-9CE2-6C214399403A}" destId="{477E471C-F2AD-48A5-B19B-ACA05661256C}" srcOrd="1" destOrd="0" presId="urn:microsoft.com/office/officeart/2008/layout/HorizontalMultiLevelHierarchy"/>
    <dgm:cxn modelId="{38FA52CA-8062-4088-8504-A4DB513B0406}" srcId="{A04E5B7A-8F67-4CB7-82D0-CB6CF335C6E2}" destId="{EA7EE561-7159-4AAB-98AE-76412486F029}" srcOrd="0" destOrd="0" parTransId="{CEE93AC4-4500-4FB5-93F8-3F97457CCBC9}" sibTransId="{01759140-6ACB-43E3-B890-968C4C13C4FD}"/>
    <dgm:cxn modelId="{24A258D6-2A37-4D9B-9742-620B4ADE9D20}" type="presOf" srcId="{DDE0ACED-C7EE-4DD9-AE7E-4F41F3E6DC27}" destId="{E2D73122-19BB-47A8-AFC0-28ED1344ACC2}" srcOrd="1" destOrd="0" presId="urn:microsoft.com/office/officeart/2008/layout/HorizontalMultiLevelHierarchy"/>
    <dgm:cxn modelId="{D12373D9-051A-4788-9571-6E71F5358786}" type="presOf" srcId="{6D461D94-52CD-407F-9FA6-49CF2EA16773}" destId="{C2BD5075-49EF-49E5-BCA4-400C42CF193A}" srcOrd="0" destOrd="0" presId="urn:microsoft.com/office/officeart/2008/layout/HorizontalMultiLevelHierarchy"/>
    <dgm:cxn modelId="{96E6A9DC-5F6E-42FE-91E6-B3B7877325B4}" type="presOf" srcId="{0B13362B-CF34-4A71-A00E-D37B54234EF1}" destId="{BB425E40-72A5-4176-9484-E6D32D5F883D}" srcOrd="0" destOrd="0" presId="urn:microsoft.com/office/officeart/2008/layout/HorizontalMultiLevelHierarchy"/>
    <dgm:cxn modelId="{18B9DDE0-49B6-46FC-B3F2-E84DDD51DD97}" type="presOf" srcId="{1E6C1DBB-2409-407B-9F62-BD532E3C63A5}" destId="{D243A261-D446-4426-950B-E45CD1087ED7}" srcOrd="1" destOrd="0" presId="urn:microsoft.com/office/officeart/2008/layout/HorizontalMultiLevelHierarchy"/>
    <dgm:cxn modelId="{755BEBE0-757A-4140-8DA4-A73A16CC6763}" srcId="{7DE651AE-759E-46B5-B786-78FF8C236E94}" destId="{5AC03090-EEB9-40F3-8B2D-B2114DAADF3C}" srcOrd="0" destOrd="0" parTransId="{A64BE091-38F7-4BFA-95A2-E16C1FDF4CA2}" sibTransId="{0394F790-6513-4FCE-A385-67A755059C21}"/>
    <dgm:cxn modelId="{7B2663E2-193A-44D3-ABFF-EF3911C0412C}" type="presOf" srcId="{DDE0ACED-C7EE-4DD9-AE7E-4F41F3E6DC27}" destId="{40F9C11B-2164-46DE-A1D2-C9C179112460}" srcOrd="0" destOrd="0" presId="urn:microsoft.com/office/officeart/2008/layout/HorizontalMultiLevelHierarchy"/>
    <dgm:cxn modelId="{6A5ADBEC-2161-4C79-BEF9-38F4E09A408B}" type="presOf" srcId="{EA7EE561-7159-4AAB-98AE-76412486F029}" destId="{934EAF31-7C55-4D0C-976B-1191156452C7}" srcOrd="0" destOrd="0" presId="urn:microsoft.com/office/officeart/2008/layout/HorizontalMultiLevelHierarchy"/>
    <dgm:cxn modelId="{F9371EF1-55F5-412C-B9A8-47D632768392}" type="presOf" srcId="{64AA61BD-0315-4A3B-8CF9-BA00540FC6AE}" destId="{4FE42C50-B25A-464C-AA79-3FEDDBF4D664}" srcOrd="1" destOrd="0" presId="urn:microsoft.com/office/officeart/2008/layout/HorizontalMultiLevelHierarchy"/>
    <dgm:cxn modelId="{9EAA66F6-C17F-490C-AC51-281B74021B1A}" srcId="{865F02DA-0936-4CFF-8CF2-23673B212587}" destId="{6D461D94-52CD-407F-9FA6-49CF2EA16773}" srcOrd="3" destOrd="0" parTransId="{1E6C1DBB-2409-407B-9F62-BD532E3C63A5}" sibTransId="{0DD5AB73-80E2-492A-92E1-33011539E3F2}"/>
    <dgm:cxn modelId="{43D561F9-9974-482A-BEDC-1A5C07184588}" type="presOf" srcId="{3BBC7B6F-CC83-4811-BCD1-16EB4439FCDF}" destId="{33A0D149-4246-416F-AFE2-1A9636242DBA}" srcOrd="0" destOrd="0" presId="urn:microsoft.com/office/officeart/2008/layout/HorizontalMultiLevelHierarchy"/>
    <dgm:cxn modelId="{721B2EFC-22F4-495E-A4BE-F445B6CF8C92}" type="presOf" srcId="{CEE93AC4-4500-4FB5-93F8-3F97457CCBC9}" destId="{B80FEC2A-B611-4DED-A35B-0F5E78A4C00D}" srcOrd="1" destOrd="0" presId="urn:microsoft.com/office/officeart/2008/layout/HorizontalMultiLevelHierarchy"/>
    <dgm:cxn modelId="{913018FF-5640-439B-B0EA-CB457D9A753D}" srcId="{8242CDFC-1E0C-4031-88B7-DD8588083110}" destId="{BA5F1D63-D133-4967-956D-C72B6BC7DE5E}" srcOrd="0" destOrd="0" parTransId="{E47FB2C2-2E90-4DBB-954B-1EFACE964001}" sibTransId="{FE6675B8-BF2F-4B07-B8F5-C6732E268EF9}"/>
    <dgm:cxn modelId="{620A0739-A751-4551-8518-0031E33BFCBA}" type="presParOf" srcId="{728CE832-842A-4815-BF7C-665B403372B7}" destId="{CC90D4AC-69FD-4C2C-9EC7-AE09E057A7F5}" srcOrd="0" destOrd="0" presId="urn:microsoft.com/office/officeart/2008/layout/HorizontalMultiLevelHierarchy"/>
    <dgm:cxn modelId="{6A7BE6D9-BD67-4272-923F-99157F830492}" type="presParOf" srcId="{CC90D4AC-69FD-4C2C-9EC7-AE09E057A7F5}" destId="{E96DFF48-2EF4-437A-818D-3E31297E37D6}" srcOrd="0" destOrd="0" presId="urn:microsoft.com/office/officeart/2008/layout/HorizontalMultiLevelHierarchy"/>
    <dgm:cxn modelId="{97F4FA0A-DDE2-4D2F-A347-728F7AD509A2}" type="presParOf" srcId="{CC90D4AC-69FD-4C2C-9EC7-AE09E057A7F5}" destId="{35A3AAD3-B5F2-4DCB-984C-911AD9F7975D}" srcOrd="1" destOrd="0" presId="urn:microsoft.com/office/officeart/2008/layout/HorizontalMultiLevelHierarchy"/>
    <dgm:cxn modelId="{70D7AB91-B43B-45A2-8753-C5713BA7956F}" type="presParOf" srcId="{35A3AAD3-B5F2-4DCB-984C-911AD9F7975D}" destId="{144BDD8A-6018-4ECD-85B3-30E941ADFF62}" srcOrd="0" destOrd="0" presId="urn:microsoft.com/office/officeart/2008/layout/HorizontalMultiLevelHierarchy"/>
    <dgm:cxn modelId="{6062806D-8D3C-4B2F-8670-AEDB8CFAFCE5}" type="presParOf" srcId="{144BDD8A-6018-4ECD-85B3-30E941ADFF62}" destId="{A79D609F-1E76-4A68-A7FC-4BCAE69C2BF5}" srcOrd="0" destOrd="0" presId="urn:microsoft.com/office/officeart/2008/layout/HorizontalMultiLevelHierarchy"/>
    <dgm:cxn modelId="{FF53A37C-A2BC-40F5-B213-57B1B533328E}" type="presParOf" srcId="{35A3AAD3-B5F2-4DCB-984C-911AD9F7975D}" destId="{4841C7F6-4C25-4A79-8FD6-8EB18C0C1920}" srcOrd="1" destOrd="0" presId="urn:microsoft.com/office/officeart/2008/layout/HorizontalMultiLevelHierarchy"/>
    <dgm:cxn modelId="{F83AA23C-5ABD-4AD6-9C2D-0A7CC881BB5D}" type="presParOf" srcId="{4841C7F6-4C25-4A79-8FD6-8EB18C0C1920}" destId="{579F804D-9202-49ED-87B7-FE1C4116B3A5}" srcOrd="0" destOrd="0" presId="urn:microsoft.com/office/officeart/2008/layout/HorizontalMultiLevelHierarchy"/>
    <dgm:cxn modelId="{D0A0626C-EB2B-4298-86B3-F770156236B6}" type="presParOf" srcId="{4841C7F6-4C25-4A79-8FD6-8EB18C0C1920}" destId="{B36B28EA-F3BD-4016-B12A-1D8886446E0C}" srcOrd="1" destOrd="0" presId="urn:microsoft.com/office/officeart/2008/layout/HorizontalMultiLevelHierarchy"/>
    <dgm:cxn modelId="{FAF075E5-B7AB-4499-9E8F-481D1DF0B8B7}" type="presParOf" srcId="{B36B28EA-F3BD-4016-B12A-1D8886446E0C}" destId="{95656ED9-6427-4D58-830B-BC4926F2C8C9}" srcOrd="0" destOrd="0" presId="urn:microsoft.com/office/officeart/2008/layout/HorizontalMultiLevelHierarchy"/>
    <dgm:cxn modelId="{90837D72-9956-47A1-BAAB-B7457F371725}" type="presParOf" srcId="{95656ED9-6427-4D58-830B-BC4926F2C8C9}" destId="{66899A2F-69AF-4D04-B4EA-AF03F3A27C5E}" srcOrd="0" destOrd="0" presId="urn:microsoft.com/office/officeart/2008/layout/HorizontalMultiLevelHierarchy"/>
    <dgm:cxn modelId="{0C4CE66B-0354-402D-BCF3-16237FD14B03}" type="presParOf" srcId="{B36B28EA-F3BD-4016-B12A-1D8886446E0C}" destId="{FB38BDD7-17C5-4435-BBBD-BACE1FCF188B}" srcOrd="1" destOrd="0" presId="urn:microsoft.com/office/officeart/2008/layout/HorizontalMultiLevelHierarchy"/>
    <dgm:cxn modelId="{761B6330-9DF7-42B1-80DB-319FE0B48EFA}" type="presParOf" srcId="{FB38BDD7-17C5-4435-BBBD-BACE1FCF188B}" destId="{F9359FF5-F536-4C02-98F7-06EDC1FDE09C}" srcOrd="0" destOrd="0" presId="urn:microsoft.com/office/officeart/2008/layout/HorizontalMultiLevelHierarchy"/>
    <dgm:cxn modelId="{A3B29765-70A8-45C5-A4B8-92F11C822531}" type="presParOf" srcId="{FB38BDD7-17C5-4435-BBBD-BACE1FCF188B}" destId="{5BF3DABC-A168-4F34-ACDA-9005C07CF3CD}" srcOrd="1" destOrd="0" presId="urn:microsoft.com/office/officeart/2008/layout/HorizontalMultiLevelHierarchy"/>
    <dgm:cxn modelId="{7647F108-DAC3-41CE-9CDF-4C1A67C167D5}" type="presParOf" srcId="{5BF3DABC-A168-4F34-ACDA-9005C07CF3CD}" destId="{4450290C-74D5-42F3-85C4-6C078863E9A7}" srcOrd="0" destOrd="0" presId="urn:microsoft.com/office/officeart/2008/layout/HorizontalMultiLevelHierarchy"/>
    <dgm:cxn modelId="{30267216-2A9E-4565-8C5F-245F1BA601F5}" type="presParOf" srcId="{4450290C-74D5-42F3-85C4-6C078863E9A7}" destId="{477E471C-F2AD-48A5-B19B-ACA05661256C}" srcOrd="0" destOrd="0" presId="urn:microsoft.com/office/officeart/2008/layout/HorizontalMultiLevelHierarchy"/>
    <dgm:cxn modelId="{D98B9AA8-C16C-4997-99C6-9614C8429B3F}" type="presParOf" srcId="{5BF3DABC-A168-4F34-ACDA-9005C07CF3CD}" destId="{44779F4E-1877-4101-9BED-8ED04D4B15BC}" srcOrd="1" destOrd="0" presId="urn:microsoft.com/office/officeart/2008/layout/HorizontalMultiLevelHierarchy"/>
    <dgm:cxn modelId="{239D5FDC-4A30-4A85-943C-68BBB6EA3AA6}" type="presParOf" srcId="{44779F4E-1877-4101-9BED-8ED04D4B15BC}" destId="{411D1E41-3CD6-4E4A-A056-40E97921544C}" srcOrd="0" destOrd="0" presId="urn:microsoft.com/office/officeart/2008/layout/HorizontalMultiLevelHierarchy"/>
    <dgm:cxn modelId="{E0D1D744-8E65-453A-A5E4-3CD0BF8BD94A}" type="presParOf" srcId="{44779F4E-1877-4101-9BED-8ED04D4B15BC}" destId="{83432D43-426A-43C2-AB14-B3A292E81AA4}" srcOrd="1" destOrd="0" presId="urn:microsoft.com/office/officeart/2008/layout/HorizontalMultiLevelHierarchy"/>
    <dgm:cxn modelId="{1586B0E4-8BE2-45C4-86E4-40E4EAD9E486}" type="presParOf" srcId="{35A3AAD3-B5F2-4DCB-984C-911AD9F7975D}" destId="{40F9C11B-2164-46DE-A1D2-C9C179112460}" srcOrd="2" destOrd="0" presId="urn:microsoft.com/office/officeart/2008/layout/HorizontalMultiLevelHierarchy"/>
    <dgm:cxn modelId="{04AF0D20-CBB1-4B1A-B1F1-8C7A0EF805F2}" type="presParOf" srcId="{40F9C11B-2164-46DE-A1D2-C9C179112460}" destId="{E2D73122-19BB-47A8-AFC0-28ED1344ACC2}" srcOrd="0" destOrd="0" presId="urn:microsoft.com/office/officeart/2008/layout/HorizontalMultiLevelHierarchy"/>
    <dgm:cxn modelId="{050513BF-8A8B-43D2-A0E9-9CB61587FCF1}" type="presParOf" srcId="{35A3AAD3-B5F2-4DCB-984C-911AD9F7975D}" destId="{C24D10D7-795F-4D02-80B2-D64C36B1B63B}" srcOrd="3" destOrd="0" presId="urn:microsoft.com/office/officeart/2008/layout/HorizontalMultiLevelHierarchy"/>
    <dgm:cxn modelId="{F1FAAE3A-C62A-4329-8CCE-593D6D585325}" type="presParOf" srcId="{C24D10D7-795F-4D02-80B2-D64C36B1B63B}" destId="{65BF4A6D-4DDC-4005-96B8-DB84FB931E27}" srcOrd="0" destOrd="0" presId="urn:microsoft.com/office/officeart/2008/layout/HorizontalMultiLevelHierarchy"/>
    <dgm:cxn modelId="{99EE8768-2AC4-46FB-9D21-529340094C5D}" type="presParOf" srcId="{C24D10D7-795F-4D02-80B2-D64C36B1B63B}" destId="{AA0351C4-502B-41B3-8978-4571F1BB51F4}" srcOrd="1" destOrd="0" presId="urn:microsoft.com/office/officeart/2008/layout/HorizontalMultiLevelHierarchy"/>
    <dgm:cxn modelId="{ECB66215-89C3-4435-BAEB-5074ED2228F9}" type="presParOf" srcId="{AA0351C4-502B-41B3-8978-4571F1BB51F4}" destId="{008BC512-808C-4127-9E82-2A4748EE4531}" srcOrd="0" destOrd="0" presId="urn:microsoft.com/office/officeart/2008/layout/HorizontalMultiLevelHierarchy"/>
    <dgm:cxn modelId="{7D1D7D6F-C717-4790-ACA2-2B0454BF674E}" type="presParOf" srcId="{008BC512-808C-4127-9E82-2A4748EE4531}" destId="{F739AF31-7B21-43EB-89F7-D88486779D59}" srcOrd="0" destOrd="0" presId="urn:microsoft.com/office/officeart/2008/layout/HorizontalMultiLevelHierarchy"/>
    <dgm:cxn modelId="{F97C8DEF-7D8D-49A4-8E1A-5DF6E991E60F}" type="presParOf" srcId="{AA0351C4-502B-41B3-8978-4571F1BB51F4}" destId="{2F99B5A3-E555-4E7A-B269-D49754A93F36}" srcOrd="1" destOrd="0" presId="urn:microsoft.com/office/officeart/2008/layout/HorizontalMultiLevelHierarchy"/>
    <dgm:cxn modelId="{A8EF2B36-BFAD-4420-8750-1D0B29D49F27}" type="presParOf" srcId="{2F99B5A3-E555-4E7A-B269-D49754A93F36}" destId="{987FC783-E732-41E5-BCE2-8A02C518FEE0}" srcOrd="0" destOrd="0" presId="urn:microsoft.com/office/officeart/2008/layout/HorizontalMultiLevelHierarchy"/>
    <dgm:cxn modelId="{0504F6B1-36D6-45FE-9792-6BB0B17F58B9}" type="presParOf" srcId="{2F99B5A3-E555-4E7A-B269-D49754A93F36}" destId="{3F514EEB-AB03-4683-8FF1-DF392824EF93}" srcOrd="1" destOrd="0" presId="urn:microsoft.com/office/officeart/2008/layout/HorizontalMultiLevelHierarchy"/>
    <dgm:cxn modelId="{231F56C6-F44A-4CCC-A55E-61D46408BAA0}" type="presParOf" srcId="{3F514EEB-AB03-4683-8FF1-DF392824EF93}" destId="{0D58C424-EEB3-48D2-9F0B-D5D3E8B972D2}" srcOrd="0" destOrd="0" presId="urn:microsoft.com/office/officeart/2008/layout/HorizontalMultiLevelHierarchy"/>
    <dgm:cxn modelId="{DE1074B7-1615-4C5B-8814-414D40E51F8E}" type="presParOf" srcId="{0D58C424-EEB3-48D2-9F0B-D5D3E8B972D2}" destId="{F8FB3B9F-5FD1-4F08-8E77-F78AA1E7542E}" srcOrd="0" destOrd="0" presId="urn:microsoft.com/office/officeart/2008/layout/HorizontalMultiLevelHierarchy"/>
    <dgm:cxn modelId="{8DC8F36D-CAF8-4754-99A0-0A145043B469}" type="presParOf" srcId="{3F514EEB-AB03-4683-8FF1-DF392824EF93}" destId="{3358E76C-E59B-4EF6-A7CA-16AC5D0D5B29}" srcOrd="1" destOrd="0" presId="urn:microsoft.com/office/officeart/2008/layout/HorizontalMultiLevelHierarchy"/>
    <dgm:cxn modelId="{92A2F97F-E85E-4243-856F-803B5F52299C}" type="presParOf" srcId="{3358E76C-E59B-4EF6-A7CA-16AC5D0D5B29}" destId="{BB425E40-72A5-4176-9484-E6D32D5F883D}" srcOrd="0" destOrd="0" presId="urn:microsoft.com/office/officeart/2008/layout/HorizontalMultiLevelHierarchy"/>
    <dgm:cxn modelId="{847EC9EB-D0E9-49CF-9D66-6631C3E7EBD5}" type="presParOf" srcId="{3358E76C-E59B-4EF6-A7CA-16AC5D0D5B29}" destId="{AF7B957B-D7AF-4555-97D9-CE1283796F28}" srcOrd="1" destOrd="0" presId="urn:microsoft.com/office/officeart/2008/layout/HorizontalMultiLevelHierarchy"/>
    <dgm:cxn modelId="{E659EC1F-C978-4C09-8AA2-23A67B1A783A}" type="presParOf" srcId="{35A3AAD3-B5F2-4DCB-984C-911AD9F7975D}" destId="{8AF9902D-E08F-4A59-99B5-EE7D0FF2B25B}" srcOrd="4" destOrd="0" presId="urn:microsoft.com/office/officeart/2008/layout/HorizontalMultiLevelHierarchy"/>
    <dgm:cxn modelId="{11EE0ADB-B62C-4777-8205-99279D963924}" type="presParOf" srcId="{8AF9902D-E08F-4A59-99B5-EE7D0FF2B25B}" destId="{68187263-F310-4CC4-8E23-FD5CBDC3CC5C}" srcOrd="0" destOrd="0" presId="urn:microsoft.com/office/officeart/2008/layout/HorizontalMultiLevelHierarchy"/>
    <dgm:cxn modelId="{DDC30B36-DBB8-4FD0-A62C-7887E146E6C3}" type="presParOf" srcId="{35A3AAD3-B5F2-4DCB-984C-911AD9F7975D}" destId="{FF22B83F-2ED3-45F0-80B6-A976BAF0F718}" srcOrd="5" destOrd="0" presId="urn:microsoft.com/office/officeart/2008/layout/HorizontalMultiLevelHierarchy"/>
    <dgm:cxn modelId="{27488017-3FF3-499F-9533-28D53FA41F96}" type="presParOf" srcId="{FF22B83F-2ED3-45F0-80B6-A976BAF0F718}" destId="{0F26751B-1693-4292-B472-1694F8688AC1}" srcOrd="0" destOrd="0" presId="urn:microsoft.com/office/officeart/2008/layout/HorizontalMultiLevelHierarchy"/>
    <dgm:cxn modelId="{9F2FCFC7-4EB3-4A20-AF9E-A164BB8AAD84}" type="presParOf" srcId="{FF22B83F-2ED3-45F0-80B6-A976BAF0F718}" destId="{F35DBD5C-A851-4A53-891A-66C00756608D}" srcOrd="1" destOrd="0" presId="urn:microsoft.com/office/officeart/2008/layout/HorizontalMultiLevelHierarchy"/>
    <dgm:cxn modelId="{083FDA4B-06A9-4560-AF6C-58071C2CB3E2}" type="presParOf" srcId="{F35DBD5C-A851-4A53-891A-66C00756608D}" destId="{D19ADC0D-195C-4994-AAD4-D162E3A16D5E}" srcOrd="0" destOrd="0" presId="urn:microsoft.com/office/officeart/2008/layout/HorizontalMultiLevelHierarchy"/>
    <dgm:cxn modelId="{26B628EE-F1A4-4CC1-BB6A-D39924383955}" type="presParOf" srcId="{D19ADC0D-195C-4994-AAD4-D162E3A16D5E}" destId="{B80FEC2A-B611-4DED-A35B-0F5E78A4C00D}" srcOrd="0" destOrd="0" presId="urn:microsoft.com/office/officeart/2008/layout/HorizontalMultiLevelHierarchy"/>
    <dgm:cxn modelId="{FAD0903C-4B88-42C2-A6FD-217EB3D9F6FA}" type="presParOf" srcId="{F35DBD5C-A851-4A53-891A-66C00756608D}" destId="{7C7F447D-73C5-4826-9E10-27B047AC3282}" srcOrd="1" destOrd="0" presId="urn:microsoft.com/office/officeart/2008/layout/HorizontalMultiLevelHierarchy"/>
    <dgm:cxn modelId="{8A5CAA86-C4BA-4C78-89E2-CA495DB137AE}" type="presParOf" srcId="{7C7F447D-73C5-4826-9E10-27B047AC3282}" destId="{934EAF31-7C55-4D0C-976B-1191156452C7}" srcOrd="0" destOrd="0" presId="urn:microsoft.com/office/officeart/2008/layout/HorizontalMultiLevelHierarchy"/>
    <dgm:cxn modelId="{7E6C6F9A-ED80-48EF-9AC5-792547D92051}" type="presParOf" srcId="{7C7F447D-73C5-4826-9E10-27B047AC3282}" destId="{5FE82908-12E3-458E-ABCA-3C7B82F01813}" srcOrd="1" destOrd="0" presId="urn:microsoft.com/office/officeart/2008/layout/HorizontalMultiLevelHierarchy"/>
    <dgm:cxn modelId="{61A45029-E9FB-4108-B61F-11ACC03BF13D}" type="presParOf" srcId="{5FE82908-12E3-458E-ABCA-3C7B82F01813}" destId="{A3362740-9FD7-48E4-BACE-9D124B9D4C04}" srcOrd="0" destOrd="0" presId="urn:microsoft.com/office/officeart/2008/layout/HorizontalMultiLevelHierarchy"/>
    <dgm:cxn modelId="{CB86FFAD-2AC3-4DDF-B16E-53E4A496C9F0}" type="presParOf" srcId="{A3362740-9FD7-48E4-BACE-9D124B9D4C04}" destId="{4FE42C50-B25A-464C-AA79-3FEDDBF4D664}" srcOrd="0" destOrd="0" presId="urn:microsoft.com/office/officeart/2008/layout/HorizontalMultiLevelHierarchy"/>
    <dgm:cxn modelId="{B03DFA48-BBED-4BB1-A88B-7FF87A3C2811}" type="presParOf" srcId="{5FE82908-12E3-458E-ABCA-3C7B82F01813}" destId="{BFB7A070-6D80-47D4-8E50-55E4526EA82D}" srcOrd="1" destOrd="0" presId="urn:microsoft.com/office/officeart/2008/layout/HorizontalMultiLevelHierarchy"/>
    <dgm:cxn modelId="{78FA67AF-9123-4E38-9EFC-27BD55B2898F}" type="presParOf" srcId="{BFB7A070-6D80-47D4-8E50-55E4526EA82D}" destId="{33A0D149-4246-416F-AFE2-1A9636242DBA}" srcOrd="0" destOrd="0" presId="urn:microsoft.com/office/officeart/2008/layout/HorizontalMultiLevelHierarchy"/>
    <dgm:cxn modelId="{79C504B6-7FCA-441F-87B2-F804017D11C2}" type="presParOf" srcId="{BFB7A070-6D80-47D4-8E50-55E4526EA82D}" destId="{342AEDB3-3499-4F04-9ED3-EFADBDD657DC}" srcOrd="1" destOrd="0" presId="urn:microsoft.com/office/officeart/2008/layout/HorizontalMultiLevelHierarchy"/>
    <dgm:cxn modelId="{72F2C1CC-2B4A-42D5-BE70-1DE2674210AB}" type="presParOf" srcId="{35A3AAD3-B5F2-4DCB-984C-911AD9F7975D}" destId="{6E7EFC14-2A84-426D-80B6-AFC7AC4D6E86}" srcOrd="6" destOrd="0" presId="urn:microsoft.com/office/officeart/2008/layout/HorizontalMultiLevelHierarchy"/>
    <dgm:cxn modelId="{BF066888-72E7-4B39-A3B0-79C75433FFF5}" type="presParOf" srcId="{6E7EFC14-2A84-426D-80B6-AFC7AC4D6E86}" destId="{D243A261-D446-4426-950B-E45CD1087ED7}" srcOrd="0" destOrd="0" presId="urn:microsoft.com/office/officeart/2008/layout/HorizontalMultiLevelHierarchy"/>
    <dgm:cxn modelId="{4EC69BA9-AF6E-429B-80CF-5EC5A6A02E74}" type="presParOf" srcId="{35A3AAD3-B5F2-4DCB-984C-911AD9F7975D}" destId="{76FEBE86-FAE3-4E85-A8F8-EA10B555D6CF}" srcOrd="7" destOrd="0" presId="urn:microsoft.com/office/officeart/2008/layout/HorizontalMultiLevelHierarchy"/>
    <dgm:cxn modelId="{51C33475-4887-4BCA-B998-4992F783FF9F}" type="presParOf" srcId="{76FEBE86-FAE3-4E85-A8F8-EA10B555D6CF}" destId="{C2BD5075-49EF-49E5-BCA4-400C42CF193A}" srcOrd="0" destOrd="0" presId="urn:microsoft.com/office/officeart/2008/layout/HorizontalMultiLevelHierarchy"/>
    <dgm:cxn modelId="{2C74BF17-1C59-4B3A-97E7-D85907A370DD}" type="presParOf" srcId="{76FEBE86-FAE3-4E85-A8F8-EA10B555D6CF}" destId="{AF50AEB6-C9D2-471F-835B-630D70222D07}" srcOrd="1" destOrd="0" presId="urn:microsoft.com/office/officeart/2008/layout/HorizontalMultiLevelHierarchy"/>
    <dgm:cxn modelId="{9BEF91C5-9E38-4781-BE27-CA2113590AFF}" type="presParOf" srcId="{AF50AEB6-C9D2-471F-835B-630D70222D07}" destId="{8E2AE7F6-7C4B-4A9A-A2C3-E7F98B3FC6A1}" srcOrd="0" destOrd="0" presId="urn:microsoft.com/office/officeart/2008/layout/HorizontalMultiLevelHierarchy"/>
    <dgm:cxn modelId="{315FC53E-7567-4065-9593-4CD7F42034C8}" type="presParOf" srcId="{8E2AE7F6-7C4B-4A9A-A2C3-E7F98B3FC6A1}" destId="{9EEB1CAD-BF3A-45B1-A34F-277C7F30FDA3}" srcOrd="0" destOrd="0" presId="urn:microsoft.com/office/officeart/2008/layout/HorizontalMultiLevelHierarchy"/>
    <dgm:cxn modelId="{6307C2D9-1233-4C46-B37C-B445539E9C08}" type="presParOf" srcId="{AF50AEB6-C9D2-471F-835B-630D70222D07}" destId="{75BA0B21-8F95-43ED-8CA3-12F6F6504F34}" srcOrd="1" destOrd="0" presId="urn:microsoft.com/office/officeart/2008/layout/HorizontalMultiLevelHierarchy"/>
    <dgm:cxn modelId="{7024FF1D-18BE-44BA-B805-05D6DB4FEEAF}" type="presParOf" srcId="{75BA0B21-8F95-43ED-8CA3-12F6F6504F34}" destId="{F9D19481-BE99-4C3F-BA74-F9A37D013FD9}" srcOrd="0" destOrd="0" presId="urn:microsoft.com/office/officeart/2008/layout/HorizontalMultiLevelHierarchy"/>
    <dgm:cxn modelId="{AE96A736-38BE-4DDE-8CFC-99BE129AFE50}" type="presParOf" srcId="{75BA0B21-8F95-43ED-8CA3-12F6F6504F34}" destId="{5E04F60D-0615-4CC0-9C0F-2378630097AE}" srcOrd="1" destOrd="0" presId="urn:microsoft.com/office/officeart/2008/layout/HorizontalMultiLevelHierarchy"/>
    <dgm:cxn modelId="{CC03FE42-85AC-4848-8FC1-76E272C49600}" type="presParOf" srcId="{5E04F60D-0615-4CC0-9C0F-2378630097AE}" destId="{E04C7038-2560-4C01-8F94-EBB4C7F70C62}" srcOrd="0" destOrd="0" presId="urn:microsoft.com/office/officeart/2008/layout/HorizontalMultiLevelHierarchy"/>
    <dgm:cxn modelId="{3F408BA1-DCA1-4A95-9A62-0AC42CF4FA77}" type="presParOf" srcId="{E04C7038-2560-4C01-8F94-EBB4C7F70C62}" destId="{15893DE4-2CD8-45EF-9A95-F783EA230704}" srcOrd="0" destOrd="0" presId="urn:microsoft.com/office/officeart/2008/layout/HorizontalMultiLevelHierarchy"/>
    <dgm:cxn modelId="{6A8D7EBB-14FF-4527-BF21-58AABF4244F3}" type="presParOf" srcId="{5E04F60D-0615-4CC0-9C0F-2378630097AE}" destId="{7AD8283D-3E65-4E67-AC35-D313822F99E4}" srcOrd="1" destOrd="0" presId="urn:microsoft.com/office/officeart/2008/layout/HorizontalMultiLevelHierarchy"/>
    <dgm:cxn modelId="{70FCFDD5-A5F5-462E-B131-E21774AC626D}" type="presParOf" srcId="{7AD8283D-3E65-4E67-AC35-D313822F99E4}" destId="{AD9F6759-F753-4B3F-A71B-0AFFB5846CED}" srcOrd="0" destOrd="0" presId="urn:microsoft.com/office/officeart/2008/layout/HorizontalMultiLevelHierarchy"/>
    <dgm:cxn modelId="{4693EFF2-CAA1-4CFA-B3B6-7018DD682832}" type="presParOf" srcId="{7AD8283D-3E65-4E67-AC35-D313822F99E4}" destId="{22A10E71-191D-4B10-ACB6-F291AA5EFF5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9715FDA-5660-48E4-AF69-BCEF8BC58F5B}" type="doc">
      <dgm:prSet loTypeId="urn:microsoft.com/office/officeart/2005/8/layout/hList3" loCatId="list" qsTypeId="urn:microsoft.com/office/officeart/2005/8/quickstyle/simple3" qsCatId="simple" csTypeId="urn:microsoft.com/office/officeart/2005/8/colors/colorful4" csCatId="colorful" phldr="1"/>
      <dgm:spPr/>
      <dgm:t>
        <a:bodyPr/>
        <a:lstStyle/>
        <a:p>
          <a:endParaRPr lang="es-CO"/>
        </a:p>
      </dgm:t>
    </dgm:pt>
    <dgm:pt modelId="{1EA42F05-57E1-4F5A-B293-FEC0AC16B44A}">
      <dgm:prSet phldrT="[Texto]"/>
      <dgm:spPr/>
      <dgm:t>
        <a:bodyPr/>
        <a:lstStyle/>
        <a:p>
          <a:r>
            <a:rPr lang="es-ES" dirty="0">
              <a:latin typeface="Ancizar Serif Extrabold" panose="020A0902070300000003" pitchFamily="18" charset="0"/>
              <a:cs typeface="Ancizar Sans Extrabold"/>
            </a:rPr>
            <a:t>Tipos de soluciones de acuerdo al estado</a:t>
          </a:r>
          <a:endParaRPr lang="es-CO" dirty="0"/>
        </a:p>
      </dgm:t>
    </dgm:pt>
    <dgm:pt modelId="{BCA0BB62-43D2-4B07-96AE-65B1726FC9C0}" type="parTrans" cxnId="{F728227C-B007-4407-B9D5-1A7CA03296A9}">
      <dgm:prSet/>
      <dgm:spPr/>
      <dgm:t>
        <a:bodyPr/>
        <a:lstStyle/>
        <a:p>
          <a:endParaRPr lang="es-CO"/>
        </a:p>
      </dgm:t>
    </dgm:pt>
    <dgm:pt modelId="{4E057E27-D3E5-4895-BAAD-FDD16DDD9B86}" type="sibTrans" cxnId="{F728227C-B007-4407-B9D5-1A7CA03296A9}">
      <dgm:prSet/>
      <dgm:spPr/>
      <dgm:t>
        <a:bodyPr/>
        <a:lstStyle/>
        <a:p>
          <a:endParaRPr lang="es-CO"/>
        </a:p>
      </dgm:t>
    </dgm:pt>
    <dgm:pt modelId="{22D8446F-2B6C-48F4-9A93-E543CF707AB3}" type="pres">
      <dgm:prSet presAssocID="{E9715FDA-5660-48E4-AF69-BCEF8BC58F5B}" presName="composite" presStyleCnt="0">
        <dgm:presLayoutVars>
          <dgm:chMax val="1"/>
          <dgm:dir/>
          <dgm:resizeHandles val="exact"/>
        </dgm:presLayoutVars>
      </dgm:prSet>
      <dgm:spPr/>
    </dgm:pt>
    <dgm:pt modelId="{DC30304D-598C-4BF2-9790-80332DBE7A82}" type="pres">
      <dgm:prSet presAssocID="{1EA42F05-57E1-4F5A-B293-FEC0AC16B44A}" presName="roof" presStyleLbl="dkBgShp" presStyleIdx="0" presStyleCnt="2" custScaleY="52899" custLinFactNeighborX="-3032" custLinFactNeighborY="-43085"/>
      <dgm:spPr/>
    </dgm:pt>
    <dgm:pt modelId="{0E52C02D-237D-4DFD-BFF3-363DB7038BE4}" type="pres">
      <dgm:prSet presAssocID="{1EA42F05-57E1-4F5A-B293-FEC0AC16B44A}" presName="pillars" presStyleCnt="0"/>
      <dgm:spPr/>
    </dgm:pt>
    <dgm:pt modelId="{57A1A85C-5850-4F14-9BD8-9558F21B18B0}" type="pres">
      <dgm:prSet presAssocID="{1EA42F05-57E1-4F5A-B293-FEC0AC16B44A}" presName="pillar1" presStyleLbl="node1" presStyleIdx="0" presStyleCnt="1">
        <dgm:presLayoutVars>
          <dgm:bulletEnabled val="1"/>
        </dgm:presLayoutVars>
      </dgm:prSet>
      <dgm:spPr/>
    </dgm:pt>
    <dgm:pt modelId="{646D089F-6E12-4292-81B9-7AA90B60911D}" type="pres">
      <dgm:prSet presAssocID="{1EA42F05-57E1-4F5A-B293-FEC0AC16B44A}" presName="base" presStyleLbl="dkBgShp" presStyleIdx="1" presStyleCnt="2"/>
      <dgm:spPr/>
    </dgm:pt>
  </dgm:ptLst>
  <dgm:cxnLst>
    <dgm:cxn modelId="{F728227C-B007-4407-B9D5-1A7CA03296A9}" srcId="{E9715FDA-5660-48E4-AF69-BCEF8BC58F5B}" destId="{1EA42F05-57E1-4F5A-B293-FEC0AC16B44A}" srcOrd="0" destOrd="0" parTransId="{BCA0BB62-43D2-4B07-96AE-65B1726FC9C0}" sibTransId="{4E057E27-D3E5-4895-BAAD-FDD16DDD9B86}"/>
    <dgm:cxn modelId="{177A3084-5ACC-4A0A-9176-3192EC6D6971}" type="presOf" srcId="{E9715FDA-5660-48E4-AF69-BCEF8BC58F5B}" destId="{22D8446F-2B6C-48F4-9A93-E543CF707AB3}" srcOrd="0" destOrd="0" presId="urn:microsoft.com/office/officeart/2005/8/layout/hList3"/>
    <dgm:cxn modelId="{1968C7AA-B1CE-4120-8F04-4FD89568CF6D}" type="presOf" srcId="{1EA42F05-57E1-4F5A-B293-FEC0AC16B44A}" destId="{DC30304D-598C-4BF2-9790-80332DBE7A82}" srcOrd="0" destOrd="0" presId="urn:microsoft.com/office/officeart/2005/8/layout/hList3"/>
    <dgm:cxn modelId="{4C4E0060-E0D0-48EF-B8C8-96DCA58AC9B5}" type="presParOf" srcId="{22D8446F-2B6C-48F4-9A93-E543CF707AB3}" destId="{DC30304D-598C-4BF2-9790-80332DBE7A82}" srcOrd="0" destOrd="0" presId="urn:microsoft.com/office/officeart/2005/8/layout/hList3"/>
    <dgm:cxn modelId="{D20F76FD-B8C1-47F7-B558-ED8807D14925}" type="presParOf" srcId="{22D8446F-2B6C-48F4-9A93-E543CF707AB3}" destId="{0E52C02D-237D-4DFD-BFF3-363DB7038BE4}" srcOrd="1" destOrd="0" presId="urn:microsoft.com/office/officeart/2005/8/layout/hList3"/>
    <dgm:cxn modelId="{91728744-64BF-4E6D-83F5-54D3C7B82E45}" type="presParOf" srcId="{0E52C02D-237D-4DFD-BFF3-363DB7038BE4}" destId="{57A1A85C-5850-4F14-9BD8-9558F21B18B0}" srcOrd="0" destOrd="0" presId="urn:microsoft.com/office/officeart/2005/8/layout/hList3"/>
    <dgm:cxn modelId="{9272142C-76EA-4B38-9414-ACDD80C260D8}" type="presParOf" srcId="{22D8446F-2B6C-48F4-9A93-E543CF707AB3}" destId="{646D089F-6E12-4292-81B9-7AA90B60911D}"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9715FDA-5660-48E4-AF69-BCEF8BC58F5B}" type="doc">
      <dgm:prSet loTypeId="urn:microsoft.com/office/officeart/2005/8/layout/hList3" loCatId="list" qsTypeId="urn:microsoft.com/office/officeart/2005/8/quickstyle/simple3" qsCatId="simple" csTypeId="urn:microsoft.com/office/officeart/2005/8/colors/colorful1" csCatId="colorful" phldr="1"/>
      <dgm:spPr/>
      <dgm:t>
        <a:bodyPr/>
        <a:lstStyle/>
        <a:p>
          <a:endParaRPr lang="es-CO"/>
        </a:p>
      </dgm:t>
    </dgm:pt>
    <dgm:pt modelId="{1EA42F05-57E1-4F5A-B293-FEC0AC16B44A}">
      <dgm:prSet phldrT="[Texto]"/>
      <dgm:spPr/>
      <dgm:t>
        <a:bodyPr/>
        <a:lstStyle/>
        <a:p>
          <a:r>
            <a:rPr lang="es-ES" dirty="0">
              <a:latin typeface="Ancizar Serif Extrabold" panose="020A0902070300000003" pitchFamily="18" charset="0"/>
              <a:cs typeface="Ancizar Sans Extrabold"/>
            </a:rPr>
            <a:t>Tipos de soluciones de acuerdo a saturación</a:t>
          </a:r>
          <a:endParaRPr lang="es-CO" dirty="0"/>
        </a:p>
      </dgm:t>
    </dgm:pt>
    <dgm:pt modelId="{BCA0BB62-43D2-4B07-96AE-65B1726FC9C0}" type="parTrans" cxnId="{F728227C-B007-4407-B9D5-1A7CA03296A9}">
      <dgm:prSet/>
      <dgm:spPr/>
      <dgm:t>
        <a:bodyPr/>
        <a:lstStyle/>
        <a:p>
          <a:endParaRPr lang="es-CO"/>
        </a:p>
      </dgm:t>
    </dgm:pt>
    <dgm:pt modelId="{4E057E27-D3E5-4895-BAAD-FDD16DDD9B86}" type="sibTrans" cxnId="{F728227C-B007-4407-B9D5-1A7CA03296A9}">
      <dgm:prSet/>
      <dgm:spPr/>
      <dgm:t>
        <a:bodyPr/>
        <a:lstStyle/>
        <a:p>
          <a:endParaRPr lang="es-CO"/>
        </a:p>
      </dgm:t>
    </dgm:pt>
    <dgm:pt modelId="{39866673-4DC8-4727-882A-EFA8D4F70CD1}">
      <dgm:prSet/>
      <dgm:spPr/>
      <dgm:t>
        <a:bodyPr/>
        <a:lstStyle/>
        <a:p>
          <a:r>
            <a:rPr lang="es-CO"/>
            <a:t>Una </a:t>
          </a:r>
          <a:r>
            <a:rPr lang="es-CO" b="1" i="1"/>
            <a:t>disolución saturada </a:t>
          </a:r>
          <a:r>
            <a:rPr lang="es-CO" i="1"/>
            <a:t>contiene la maxima cantidad de un soluto que se disuelve en un disolvente en particular, a una temperatura especifica</a:t>
          </a:r>
          <a:endParaRPr lang="es-CO"/>
        </a:p>
      </dgm:t>
    </dgm:pt>
    <dgm:pt modelId="{926B3111-BB23-4A1B-A679-B0554FE41C76}" type="parTrans" cxnId="{E152A795-2B03-41F6-89CF-CE417B21FAB5}">
      <dgm:prSet/>
      <dgm:spPr/>
      <dgm:t>
        <a:bodyPr/>
        <a:lstStyle/>
        <a:p>
          <a:endParaRPr lang="es-CO"/>
        </a:p>
      </dgm:t>
    </dgm:pt>
    <dgm:pt modelId="{2DCD4A1B-9D67-4894-8E36-1FFBF2EAEAA4}" type="sibTrans" cxnId="{E152A795-2B03-41F6-89CF-CE417B21FAB5}">
      <dgm:prSet/>
      <dgm:spPr/>
      <dgm:t>
        <a:bodyPr/>
        <a:lstStyle/>
        <a:p>
          <a:endParaRPr lang="es-CO"/>
        </a:p>
      </dgm:t>
    </dgm:pt>
    <dgm:pt modelId="{C87A20CC-3E90-48DF-B581-DC304E2EEBA5}">
      <dgm:prSet/>
      <dgm:spPr/>
      <dgm:t>
        <a:bodyPr/>
        <a:lstStyle/>
        <a:p>
          <a:r>
            <a:rPr lang="es-CO"/>
            <a:t>Una </a:t>
          </a:r>
          <a:r>
            <a:rPr lang="es-CO" b="1" i="1"/>
            <a:t>disolución no saturada </a:t>
          </a:r>
          <a:r>
            <a:rPr lang="es-CO" i="1"/>
            <a:t>contiene menor  cantidad de soluto que la que es capaz de disolver</a:t>
          </a:r>
          <a:r>
            <a:rPr lang="es-CO"/>
            <a:t>. </a:t>
          </a:r>
        </a:p>
      </dgm:t>
    </dgm:pt>
    <dgm:pt modelId="{B3A125A1-464A-4784-8199-8C249FCB33C4}" type="parTrans" cxnId="{220BF2AB-C335-4DDA-9AF6-C816F2E19AFB}">
      <dgm:prSet/>
      <dgm:spPr/>
      <dgm:t>
        <a:bodyPr/>
        <a:lstStyle/>
        <a:p>
          <a:endParaRPr lang="es-CO"/>
        </a:p>
      </dgm:t>
    </dgm:pt>
    <dgm:pt modelId="{423022CE-71EA-499F-A775-376FFE1D4241}" type="sibTrans" cxnId="{220BF2AB-C335-4DDA-9AF6-C816F2E19AFB}">
      <dgm:prSet/>
      <dgm:spPr/>
      <dgm:t>
        <a:bodyPr/>
        <a:lstStyle/>
        <a:p>
          <a:endParaRPr lang="es-CO"/>
        </a:p>
      </dgm:t>
    </dgm:pt>
    <dgm:pt modelId="{0612B43C-F0A1-4226-A604-635390D980BD}">
      <dgm:prSet/>
      <dgm:spPr/>
      <dgm:t>
        <a:bodyPr/>
        <a:lstStyle/>
        <a:p>
          <a:r>
            <a:rPr lang="es-CO" dirty="0"/>
            <a:t>Un tercer tipo, una </a:t>
          </a:r>
          <a:r>
            <a:rPr lang="es-CO" b="1" i="1" dirty="0"/>
            <a:t>disolución sobresaturada</a:t>
          </a:r>
          <a:r>
            <a:rPr lang="es-CO" dirty="0"/>
            <a:t>, </a:t>
          </a:r>
          <a:r>
            <a:rPr lang="es-CO" i="1" dirty="0"/>
            <a:t>contiene mas soluto que el que puede haber en una </a:t>
          </a:r>
          <a:r>
            <a:rPr lang="es-CO" i="1" dirty="0" err="1"/>
            <a:t>disolucion</a:t>
          </a:r>
          <a:r>
            <a:rPr lang="es-CO" i="1" dirty="0"/>
            <a:t> saturada</a:t>
          </a:r>
          <a:endParaRPr lang="es-CO" dirty="0"/>
        </a:p>
      </dgm:t>
    </dgm:pt>
    <dgm:pt modelId="{72755A69-EB58-49CF-BE7F-6B6D415D3CF2}" type="parTrans" cxnId="{6BDB0438-79C8-4432-B623-1A1F0C4361DA}">
      <dgm:prSet/>
      <dgm:spPr/>
      <dgm:t>
        <a:bodyPr/>
        <a:lstStyle/>
        <a:p>
          <a:endParaRPr lang="es-CO"/>
        </a:p>
      </dgm:t>
    </dgm:pt>
    <dgm:pt modelId="{381C3A08-73E8-4E21-9B48-FBFCBBF29A3E}" type="sibTrans" cxnId="{6BDB0438-79C8-4432-B623-1A1F0C4361DA}">
      <dgm:prSet/>
      <dgm:spPr/>
      <dgm:t>
        <a:bodyPr/>
        <a:lstStyle/>
        <a:p>
          <a:endParaRPr lang="es-CO"/>
        </a:p>
      </dgm:t>
    </dgm:pt>
    <dgm:pt modelId="{22D8446F-2B6C-48F4-9A93-E543CF707AB3}" type="pres">
      <dgm:prSet presAssocID="{E9715FDA-5660-48E4-AF69-BCEF8BC58F5B}" presName="composite" presStyleCnt="0">
        <dgm:presLayoutVars>
          <dgm:chMax val="1"/>
          <dgm:dir/>
          <dgm:resizeHandles val="exact"/>
        </dgm:presLayoutVars>
      </dgm:prSet>
      <dgm:spPr/>
    </dgm:pt>
    <dgm:pt modelId="{DC30304D-598C-4BF2-9790-80332DBE7A82}" type="pres">
      <dgm:prSet presAssocID="{1EA42F05-57E1-4F5A-B293-FEC0AC16B44A}" presName="roof" presStyleLbl="dkBgShp" presStyleIdx="0" presStyleCnt="2" custScaleY="52899" custLinFactNeighborX="-3032" custLinFactNeighborY="-43085"/>
      <dgm:spPr/>
    </dgm:pt>
    <dgm:pt modelId="{0E52C02D-237D-4DFD-BFF3-363DB7038BE4}" type="pres">
      <dgm:prSet presAssocID="{1EA42F05-57E1-4F5A-B293-FEC0AC16B44A}" presName="pillars" presStyleCnt="0"/>
      <dgm:spPr/>
    </dgm:pt>
    <dgm:pt modelId="{57A1A85C-5850-4F14-9BD8-9558F21B18B0}" type="pres">
      <dgm:prSet presAssocID="{1EA42F05-57E1-4F5A-B293-FEC0AC16B44A}" presName="pillar1" presStyleLbl="node1" presStyleIdx="0" presStyleCnt="3">
        <dgm:presLayoutVars>
          <dgm:bulletEnabled val="1"/>
        </dgm:presLayoutVars>
      </dgm:prSet>
      <dgm:spPr/>
    </dgm:pt>
    <dgm:pt modelId="{9AE0D249-3B98-4253-8285-32E305CEAA0D}" type="pres">
      <dgm:prSet presAssocID="{C87A20CC-3E90-48DF-B581-DC304E2EEBA5}" presName="pillarX" presStyleLbl="node1" presStyleIdx="1" presStyleCnt="3">
        <dgm:presLayoutVars>
          <dgm:bulletEnabled val="1"/>
        </dgm:presLayoutVars>
      </dgm:prSet>
      <dgm:spPr/>
    </dgm:pt>
    <dgm:pt modelId="{D55F1E1E-2886-4702-BDAB-169CF35CFDA4}" type="pres">
      <dgm:prSet presAssocID="{0612B43C-F0A1-4226-A604-635390D980BD}" presName="pillarX" presStyleLbl="node1" presStyleIdx="2" presStyleCnt="3">
        <dgm:presLayoutVars>
          <dgm:bulletEnabled val="1"/>
        </dgm:presLayoutVars>
      </dgm:prSet>
      <dgm:spPr/>
    </dgm:pt>
    <dgm:pt modelId="{646D089F-6E12-4292-81B9-7AA90B60911D}" type="pres">
      <dgm:prSet presAssocID="{1EA42F05-57E1-4F5A-B293-FEC0AC16B44A}" presName="base" presStyleLbl="dkBgShp" presStyleIdx="1" presStyleCnt="2" custLinFactY="73606" custLinFactNeighborX="785" custLinFactNeighborY="100000"/>
      <dgm:spPr/>
    </dgm:pt>
  </dgm:ptLst>
  <dgm:cxnLst>
    <dgm:cxn modelId="{31E04710-0E3C-4562-8BD7-C2CD5A891C61}" type="presOf" srcId="{0612B43C-F0A1-4226-A604-635390D980BD}" destId="{D55F1E1E-2886-4702-BDAB-169CF35CFDA4}" srcOrd="0" destOrd="0" presId="urn:microsoft.com/office/officeart/2005/8/layout/hList3"/>
    <dgm:cxn modelId="{6BDB0438-79C8-4432-B623-1A1F0C4361DA}" srcId="{1EA42F05-57E1-4F5A-B293-FEC0AC16B44A}" destId="{0612B43C-F0A1-4226-A604-635390D980BD}" srcOrd="2" destOrd="0" parTransId="{72755A69-EB58-49CF-BE7F-6B6D415D3CF2}" sibTransId="{381C3A08-73E8-4E21-9B48-FBFCBBF29A3E}"/>
    <dgm:cxn modelId="{F728227C-B007-4407-B9D5-1A7CA03296A9}" srcId="{E9715FDA-5660-48E4-AF69-BCEF8BC58F5B}" destId="{1EA42F05-57E1-4F5A-B293-FEC0AC16B44A}" srcOrd="0" destOrd="0" parTransId="{BCA0BB62-43D2-4B07-96AE-65B1726FC9C0}" sibTransId="{4E057E27-D3E5-4895-BAAD-FDD16DDD9B86}"/>
    <dgm:cxn modelId="{177A3084-5ACC-4A0A-9176-3192EC6D6971}" type="presOf" srcId="{E9715FDA-5660-48E4-AF69-BCEF8BC58F5B}" destId="{22D8446F-2B6C-48F4-9A93-E543CF707AB3}" srcOrd="0" destOrd="0" presId="urn:microsoft.com/office/officeart/2005/8/layout/hList3"/>
    <dgm:cxn modelId="{E152A795-2B03-41F6-89CF-CE417B21FAB5}" srcId="{1EA42F05-57E1-4F5A-B293-FEC0AC16B44A}" destId="{39866673-4DC8-4727-882A-EFA8D4F70CD1}" srcOrd="0" destOrd="0" parTransId="{926B3111-BB23-4A1B-A679-B0554FE41C76}" sibTransId="{2DCD4A1B-9D67-4894-8E36-1FFBF2EAEAA4}"/>
    <dgm:cxn modelId="{1968C7AA-B1CE-4120-8F04-4FD89568CF6D}" type="presOf" srcId="{1EA42F05-57E1-4F5A-B293-FEC0AC16B44A}" destId="{DC30304D-598C-4BF2-9790-80332DBE7A82}" srcOrd="0" destOrd="0" presId="urn:microsoft.com/office/officeart/2005/8/layout/hList3"/>
    <dgm:cxn modelId="{220BF2AB-C335-4DDA-9AF6-C816F2E19AFB}" srcId="{1EA42F05-57E1-4F5A-B293-FEC0AC16B44A}" destId="{C87A20CC-3E90-48DF-B581-DC304E2EEBA5}" srcOrd="1" destOrd="0" parTransId="{B3A125A1-464A-4784-8199-8C249FCB33C4}" sibTransId="{423022CE-71EA-499F-A775-376FFE1D4241}"/>
    <dgm:cxn modelId="{F7FB75B9-AAE7-42F4-B35A-C4FDE87C05E9}" type="presOf" srcId="{C87A20CC-3E90-48DF-B581-DC304E2EEBA5}" destId="{9AE0D249-3B98-4253-8285-32E305CEAA0D}" srcOrd="0" destOrd="0" presId="urn:microsoft.com/office/officeart/2005/8/layout/hList3"/>
    <dgm:cxn modelId="{52FAC2C5-3101-4672-87DF-0FAE42027BAB}" type="presOf" srcId="{39866673-4DC8-4727-882A-EFA8D4F70CD1}" destId="{57A1A85C-5850-4F14-9BD8-9558F21B18B0}" srcOrd="0" destOrd="0" presId="urn:microsoft.com/office/officeart/2005/8/layout/hList3"/>
    <dgm:cxn modelId="{4C4E0060-E0D0-48EF-B8C8-96DCA58AC9B5}" type="presParOf" srcId="{22D8446F-2B6C-48F4-9A93-E543CF707AB3}" destId="{DC30304D-598C-4BF2-9790-80332DBE7A82}" srcOrd="0" destOrd="0" presId="urn:microsoft.com/office/officeart/2005/8/layout/hList3"/>
    <dgm:cxn modelId="{D20F76FD-B8C1-47F7-B558-ED8807D14925}" type="presParOf" srcId="{22D8446F-2B6C-48F4-9A93-E543CF707AB3}" destId="{0E52C02D-237D-4DFD-BFF3-363DB7038BE4}" srcOrd="1" destOrd="0" presId="urn:microsoft.com/office/officeart/2005/8/layout/hList3"/>
    <dgm:cxn modelId="{91728744-64BF-4E6D-83F5-54D3C7B82E45}" type="presParOf" srcId="{0E52C02D-237D-4DFD-BFF3-363DB7038BE4}" destId="{57A1A85C-5850-4F14-9BD8-9558F21B18B0}" srcOrd="0" destOrd="0" presId="urn:microsoft.com/office/officeart/2005/8/layout/hList3"/>
    <dgm:cxn modelId="{A5EF8812-CC34-4C7E-9B47-089303879C57}" type="presParOf" srcId="{0E52C02D-237D-4DFD-BFF3-363DB7038BE4}" destId="{9AE0D249-3B98-4253-8285-32E305CEAA0D}" srcOrd="1" destOrd="0" presId="urn:microsoft.com/office/officeart/2005/8/layout/hList3"/>
    <dgm:cxn modelId="{205B54B5-799D-4D7C-8FC5-E2C1BB1C9F42}" type="presParOf" srcId="{0E52C02D-237D-4DFD-BFF3-363DB7038BE4}" destId="{D55F1E1E-2886-4702-BDAB-169CF35CFDA4}" srcOrd="2" destOrd="0" presId="urn:microsoft.com/office/officeart/2005/8/layout/hList3"/>
    <dgm:cxn modelId="{9272142C-76EA-4B38-9414-ACDD80C260D8}" type="presParOf" srcId="{22D8446F-2B6C-48F4-9A93-E543CF707AB3}" destId="{646D089F-6E12-4292-81B9-7AA90B60911D}"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36073FF-9DAE-4B11-923C-F083A0082B6D}" type="doc">
      <dgm:prSet loTypeId="urn:microsoft.com/office/officeart/2009/3/layout/IncreasingArrowsProcess" loCatId="process" qsTypeId="urn:microsoft.com/office/officeart/2005/8/quickstyle/simple3" qsCatId="simple" csTypeId="urn:microsoft.com/office/officeart/2005/8/colors/colorful5" csCatId="colorful" phldr="1"/>
      <dgm:spPr/>
      <dgm:t>
        <a:bodyPr/>
        <a:lstStyle/>
        <a:p>
          <a:endParaRPr lang="es-CO"/>
        </a:p>
      </dgm:t>
    </dgm:pt>
    <dgm:pt modelId="{6D8E7DC5-C6FB-4F4B-8BC1-63530E84AB2B}">
      <dgm:prSet phldrT="[Texto]"/>
      <dgm:spPr/>
      <dgm:t>
        <a:bodyPr/>
        <a:lstStyle/>
        <a:p>
          <a:r>
            <a:rPr lang="es-CO" dirty="0"/>
            <a:t>Proceso de disolución</a:t>
          </a:r>
        </a:p>
      </dgm:t>
    </dgm:pt>
    <dgm:pt modelId="{D4614897-2625-4E56-A877-75DFE6A30BDE}" type="parTrans" cxnId="{9BBB23F0-884D-44DA-ADD1-C9CD16DC8FC9}">
      <dgm:prSet/>
      <dgm:spPr/>
      <dgm:t>
        <a:bodyPr/>
        <a:lstStyle/>
        <a:p>
          <a:endParaRPr lang="es-CO"/>
        </a:p>
      </dgm:t>
    </dgm:pt>
    <dgm:pt modelId="{E5181B6D-8BD3-4129-AB0E-90431BA2219D}" type="sibTrans" cxnId="{9BBB23F0-884D-44DA-ADD1-C9CD16DC8FC9}">
      <dgm:prSet/>
      <dgm:spPr/>
      <dgm:t>
        <a:bodyPr/>
        <a:lstStyle/>
        <a:p>
          <a:endParaRPr lang="es-CO"/>
        </a:p>
      </dgm:t>
    </dgm:pt>
    <dgm:pt modelId="{3624C9C0-0739-41DF-BEA5-5F133C8E263B}">
      <dgm:prSet phldrT="[Texto]"/>
      <dgm:spPr/>
      <dgm:t>
        <a:bodyPr/>
        <a:lstStyle/>
        <a:p>
          <a:pPr>
            <a:buFont typeface="+mj-lt"/>
            <a:buAutoNum type="arabicPeriod"/>
          </a:pPr>
          <a:r>
            <a:rPr lang="es-CO" dirty="0"/>
            <a:t>La etapa 1 es la separación de las moléculas del disolvente . </a:t>
          </a:r>
        </a:p>
      </dgm:t>
    </dgm:pt>
    <dgm:pt modelId="{77E45701-1440-48CC-BF01-1E73C8D94DA2}" type="parTrans" cxnId="{F34202B7-1794-440D-AFFC-3EAA4732FCE7}">
      <dgm:prSet/>
      <dgm:spPr/>
      <dgm:t>
        <a:bodyPr/>
        <a:lstStyle/>
        <a:p>
          <a:endParaRPr lang="es-CO"/>
        </a:p>
      </dgm:t>
    </dgm:pt>
    <dgm:pt modelId="{B86D9809-B7E1-4B9D-A96E-9BF4AE163D5E}" type="sibTrans" cxnId="{F34202B7-1794-440D-AFFC-3EAA4732FCE7}">
      <dgm:prSet/>
      <dgm:spPr/>
      <dgm:t>
        <a:bodyPr/>
        <a:lstStyle/>
        <a:p>
          <a:endParaRPr lang="es-CO"/>
        </a:p>
      </dgm:t>
    </dgm:pt>
    <dgm:pt modelId="{EAF81578-40CF-4137-8237-D8CC71F58AA9}">
      <dgm:prSet phldrT="[Texto]" phldr="1"/>
      <dgm:spPr/>
      <dgm:t>
        <a:bodyPr/>
        <a:lstStyle/>
        <a:p>
          <a:endParaRPr lang="es-CO"/>
        </a:p>
      </dgm:t>
    </dgm:pt>
    <dgm:pt modelId="{03D9F21B-5EC6-4639-AE03-3FE194AD8BBC}" type="parTrans" cxnId="{F1545228-12C3-4F33-914C-17645935BD1F}">
      <dgm:prSet/>
      <dgm:spPr/>
      <dgm:t>
        <a:bodyPr/>
        <a:lstStyle/>
        <a:p>
          <a:endParaRPr lang="es-CO"/>
        </a:p>
      </dgm:t>
    </dgm:pt>
    <dgm:pt modelId="{B67823CB-2E5B-489D-9A3C-A17856D69D43}" type="sibTrans" cxnId="{F1545228-12C3-4F33-914C-17645935BD1F}">
      <dgm:prSet/>
      <dgm:spPr/>
      <dgm:t>
        <a:bodyPr/>
        <a:lstStyle/>
        <a:p>
          <a:endParaRPr lang="es-CO"/>
        </a:p>
      </dgm:t>
    </dgm:pt>
    <dgm:pt modelId="{D1311FEF-8AC6-4193-B1AA-1B61A5739EC6}">
      <dgm:prSet phldrT="[Texto]"/>
      <dgm:spPr/>
      <dgm:t>
        <a:bodyPr/>
        <a:lstStyle/>
        <a:p>
          <a:r>
            <a:rPr lang="es-CO" dirty="0"/>
            <a:t>la etapa 2 implica la separación de las  moléculas del soluto. </a:t>
          </a:r>
        </a:p>
      </dgm:t>
    </dgm:pt>
    <dgm:pt modelId="{D8AFBD17-018A-481B-8B10-CEE2BC4AF7D0}" type="parTrans" cxnId="{9AB44CA7-06F2-4943-B870-B00A2EE91F20}">
      <dgm:prSet/>
      <dgm:spPr/>
      <dgm:t>
        <a:bodyPr/>
        <a:lstStyle/>
        <a:p>
          <a:endParaRPr lang="es-CO"/>
        </a:p>
      </dgm:t>
    </dgm:pt>
    <dgm:pt modelId="{F53D7E5F-A37C-4099-BD34-F031F07CA6EC}" type="sibTrans" cxnId="{9AB44CA7-06F2-4943-B870-B00A2EE91F20}">
      <dgm:prSet/>
      <dgm:spPr/>
      <dgm:t>
        <a:bodyPr/>
        <a:lstStyle/>
        <a:p>
          <a:endParaRPr lang="es-CO"/>
        </a:p>
      </dgm:t>
    </dgm:pt>
    <dgm:pt modelId="{8CC57245-9F99-4346-9ACB-894F2EFEB97D}">
      <dgm:prSet phldrT="[Texto]" phldr="1"/>
      <dgm:spPr/>
      <dgm:t>
        <a:bodyPr/>
        <a:lstStyle/>
        <a:p>
          <a:endParaRPr lang="es-CO"/>
        </a:p>
      </dgm:t>
    </dgm:pt>
    <dgm:pt modelId="{A2887CAC-6A64-4B1A-8159-9B48DCB5B213}" type="parTrans" cxnId="{F7843F30-F3EB-4C55-BD5D-8E0A205C9BD5}">
      <dgm:prSet/>
      <dgm:spPr/>
      <dgm:t>
        <a:bodyPr/>
        <a:lstStyle/>
        <a:p>
          <a:endParaRPr lang="es-CO"/>
        </a:p>
      </dgm:t>
    </dgm:pt>
    <dgm:pt modelId="{F7C00A3D-60AF-41BC-9BDC-535FA979EE7C}" type="sibTrans" cxnId="{F7843F30-F3EB-4C55-BD5D-8E0A205C9BD5}">
      <dgm:prSet/>
      <dgm:spPr/>
      <dgm:t>
        <a:bodyPr/>
        <a:lstStyle/>
        <a:p>
          <a:endParaRPr lang="es-CO"/>
        </a:p>
      </dgm:t>
    </dgm:pt>
    <dgm:pt modelId="{895FEB41-B844-411A-828E-5F43A2986ACF}">
      <dgm:prSet phldrT="[Texto]"/>
      <dgm:spPr/>
      <dgm:t>
        <a:bodyPr/>
        <a:lstStyle/>
        <a:p>
          <a:r>
            <a:rPr lang="es-CO" dirty="0"/>
            <a:t>En la etapa 3 las moléculas del disolvente y del soluto se mezclan. Este proceso puede ser exotérmico o endotérmico.</a:t>
          </a:r>
        </a:p>
      </dgm:t>
    </dgm:pt>
    <dgm:pt modelId="{BD2803D2-D26D-4A74-B8CC-C1CF5F2ABE31}" type="parTrans" cxnId="{C36D5634-2D2B-4603-8BD9-C3ADB12A71EB}">
      <dgm:prSet/>
      <dgm:spPr/>
      <dgm:t>
        <a:bodyPr/>
        <a:lstStyle/>
        <a:p>
          <a:endParaRPr lang="es-CO"/>
        </a:p>
      </dgm:t>
    </dgm:pt>
    <dgm:pt modelId="{D19FAB4B-C87E-49D8-B078-B4BAA57DAE48}" type="sibTrans" cxnId="{C36D5634-2D2B-4603-8BD9-C3ADB12A71EB}">
      <dgm:prSet/>
      <dgm:spPr/>
      <dgm:t>
        <a:bodyPr/>
        <a:lstStyle/>
        <a:p>
          <a:endParaRPr lang="es-CO"/>
        </a:p>
      </dgm:t>
    </dgm:pt>
    <dgm:pt modelId="{C0DB0D7D-ED62-4764-AE2F-039A154F7DFF}" type="pres">
      <dgm:prSet presAssocID="{636073FF-9DAE-4B11-923C-F083A0082B6D}" presName="Name0" presStyleCnt="0">
        <dgm:presLayoutVars>
          <dgm:chMax val="5"/>
          <dgm:chPref val="5"/>
          <dgm:dir/>
          <dgm:animLvl val="lvl"/>
        </dgm:presLayoutVars>
      </dgm:prSet>
      <dgm:spPr/>
    </dgm:pt>
    <dgm:pt modelId="{8DFEE861-DC21-4572-9E78-B7323E88C339}" type="pres">
      <dgm:prSet presAssocID="{6D8E7DC5-C6FB-4F4B-8BC1-63530E84AB2B}" presName="parentText1" presStyleLbl="node1" presStyleIdx="0" presStyleCnt="3">
        <dgm:presLayoutVars>
          <dgm:chMax/>
          <dgm:chPref val="3"/>
          <dgm:bulletEnabled val="1"/>
        </dgm:presLayoutVars>
      </dgm:prSet>
      <dgm:spPr/>
    </dgm:pt>
    <dgm:pt modelId="{A7599BF9-B72A-405D-A732-4F1B62853C3E}" type="pres">
      <dgm:prSet presAssocID="{6D8E7DC5-C6FB-4F4B-8BC1-63530E84AB2B}" presName="childText1" presStyleLbl="solidAlignAcc1" presStyleIdx="0" presStyleCnt="3">
        <dgm:presLayoutVars>
          <dgm:chMax val="0"/>
          <dgm:chPref val="0"/>
          <dgm:bulletEnabled val="1"/>
        </dgm:presLayoutVars>
      </dgm:prSet>
      <dgm:spPr/>
    </dgm:pt>
    <dgm:pt modelId="{4B0C5168-ED73-4735-ACC5-DD92AC99F06F}" type="pres">
      <dgm:prSet presAssocID="{EAF81578-40CF-4137-8237-D8CC71F58AA9}" presName="parentText2" presStyleLbl="node1" presStyleIdx="1" presStyleCnt="3">
        <dgm:presLayoutVars>
          <dgm:chMax/>
          <dgm:chPref val="3"/>
          <dgm:bulletEnabled val="1"/>
        </dgm:presLayoutVars>
      </dgm:prSet>
      <dgm:spPr/>
    </dgm:pt>
    <dgm:pt modelId="{CAD1E8EC-D11C-4A8E-9942-50C6F97DE6C2}" type="pres">
      <dgm:prSet presAssocID="{EAF81578-40CF-4137-8237-D8CC71F58AA9}" presName="childText2" presStyleLbl="solidAlignAcc1" presStyleIdx="1" presStyleCnt="3">
        <dgm:presLayoutVars>
          <dgm:chMax val="0"/>
          <dgm:chPref val="0"/>
          <dgm:bulletEnabled val="1"/>
        </dgm:presLayoutVars>
      </dgm:prSet>
      <dgm:spPr/>
    </dgm:pt>
    <dgm:pt modelId="{3E083116-06E9-486C-BB8D-AE7D7857E82F}" type="pres">
      <dgm:prSet presAssocID="{8CC57245-9F99-4346-9ACB-894F2EFEB97D}" presName="parentText3" presStyleLbl="node1" presStyleIdx="2" presStyleCnt="3">
        <dgm:presLayoutVars>
          <dgm:chMax/>
          <dgm:chPref val="3"/>
          <dgm:bulletEnabled val="1"/>
        </dgm:presLayoutVars>
      </dgm:prSet>
      <dgm:spPr/>
    </dgm:pt>
    <dgm:pt modelId="{01ED5499-73B2-437E-B469-9194A7FD4CAB}" type="pres">
      <dgm:prSet presAssocID="{8CC57245-9F99-4346-9ACB-894F2EFEB97D}" presName="childText3" presStyleLbl="solidAlignAcc1" presStyleIdx="2" presStyleCnt="3">
        <dgm:presLayoutVars>
          <dgm:chMax val="0"/>
          <dgm:chPref val="0"/>
          <dgm:bulletEnabled val="1"/>
        </dgm:presLayoutVars>
      </dgm:prSet>
      <dgm:spPr/>
    </dgm:pt>
  </dgm:ptLst>
  <dgm:cxnLst>
    <dgm:cxn modelId="{7C10F425-5907-4C24-BD92-CA984F0FE107}" type="presOf" srcId="{8CC57245-9F99-4346-9ACB-894F2EFEB97D}" destId="{3E083116-06E9-486C-BB8D-AE7D7857E82F}" srcOrd="0" destOrd="0" presId="urn:microsoft.com/office/officeart/2009/3/layout/IncreasingArrowsProcess"/>
    <dgm:cxn modelId="{F1545228-12C3-4F33-914C-17645935BD1F}" srcId="{636073FF-9DAE-4B11-923C-F083A0082B6D}" destId="{EAF81578-40CF-4137-8237-D8CC71F58AA9}" srcOrd="1" destOrd="0" parTransId="{03D9F21B-5EC6-4639-AE03-3FE194AD8BBC}" sibTransId="{B67823CB-2E5B-489D-9A3C-A17856D69D43}"/>
    <dgm:cxn modelId="{F7843F30-F3EB-4C55-BD5D-8E0A205C9BD5}" srcId="{636073FF-9DAE-4B11-923C-F083A0082B6D}" destId="{8CC57245-9F99-4346-9ACB-894F2EFEB97D}" srcOrd="2" destOrd="0" parTransId="{A2887CAC-6A64-4B1A-8159-9B48DCB5B213}" sibTransId="{F7C00A3D-60AF-41BC-9BDC-535FA979EE7C}"/>
    <dgm:cxn modelId="{C36D5634-2D2B-4603-8BD9-C3ADB12A71EB}" srcId="{8CC57245-9F99-4346-9ACB-894F2EFEB97D}" destId="{895FEB41-B844-411A-828E-5F43A2986ACF}" srcOrd="0" destOrd="0" parTransId="{BD2803D2-D26D-4A74-B8CC-C1CF5F2ABE31}" sibTransId="{D19FAB4B-C87E-49D8-B078-B4BAA57DAE48}"/>
    <dgm:cxn modelId="{11F40750-859D-457B-9E52-0085C62E1C43}" type="presOf" srcId="{6D8E7DC5-C6FB-4F4B-8BC1-63530E84AB2B}" destId="{8DFEE861-DC21-4572-9E78-B7323E88C339}" srcOrd="0" destOrd="0" presId="urn:microsoft.com/office/officeart/2009/3/layout/IncreasingArrowsProcess"/>
    <dgm:cxn modelId="{00117679-ED6D-494B-8C01-27E57A5A23A8}" type="presOf" srcId="{D1311FEF-8AC6-4193-B1AA-1B61A5739EC6}" destId="{CAD1E8EC-D11C-4A8E-9942-50C6F97DE6C2}" srcOrd="0" destOrd="0" presId="urn:microsoft.com/office/officeart/2009/3/layout/IncreasingArrowsProcess"/>
    <dgm:cxn modelId="{31DC0290-5439-4974-8E12-C36330C60D38}" type="presOf" srcId="{EAF81578-40CF-4137-8237-D8CC71F58AA9}" destId="{4B0C5168-ED73-4735-ACC5-DD92AC99F06F}" srcOrd="0" destOrd="0" presId="urn:microsoft.com/office/officeart/2009/3/layout/IncreasingArrowsProcess"/>
    <dgm:cxn modelId="{9AB44CA7-06F2-4943-B870-B00A2EE91F20}" srcId="{EAF81578-40CF-4137-8237-D8CC71F58AA9}" destId="{D1311FEF-8AC6-4193-B1AA-1B61A5739EC6}" srcOrd="0" destOrd="0" parTransId="{D8AFBD17-018A-481B-8B10-CEE2BC4AF7D0}" sibTransId="{F53D7E5F-A37C-4099-BD34-F031F07CA6EC}"/>
    <dgm:cxn modelId="{22B71EB3-5E4D-46B3-ABFB-E658ED141577}" type="presOf" srcId="{3624C9C0-0739-41DF-BEA5-5F133C8E263B}" destId="{A7599BF9-B72A-405D-A732-4F1B62853C3E}" srcOrd="0" destOrd="0" presId="urn:microsoft.com/office/officeart/2009/3/layout/IncreasingArrowsProcess"/>
    <dgm:cxn modelId="{F34202B7-1794-440D-AFFC-3EAA4732FCE7}" srcId="{6D8E7DC5-C6FB-4F4B-8BC1-63530E84AB2B}" destId="{3624C9C0-0739-41DF-BEA5-5F133C8E263B}" srcOrd="0" destOrd="0" parTransId="{77E45701-1440-48CC-BF01-1E73C8D94DA2}" sibTransId="{B86D9809-B7E1-4B9D-A96E-9BF4AE163D5E}"/>
    <dgm:cxn modelId="{9BBB23F0-884D-44DA-ADD1-C9CD16DC8FC9}" srcId="{636073FF-9DAE-4B11-923C-F083A0082B6D}" destId="{6D8E7DC5-C6FB-4F4B-8BC1-63530E84AB2B}" srcOrd="0" destOrd="0" parTransId="{D4614897-2625-4E56-A877-75DFE6A30BDE}" sibTransId="{E5181B6D-8BD3-4129-AB0E-90431BA2219D}"/>
    <dgm:cxn modelId="{21DB21F7-5B11-4811-9FC5-FC8EFF29817E}" type="presOf" srcId="{636073FF-9DAE-4B11-923C-F083A0082B6D}" destId="{C0DB0D7D-ED62-4764-AE2F-039A154F7DFF}" srcOrd="0" destOrd="0" presId="urn:microsoft.com/office/officeart/2009/3/layout/IncreasingArrowsProcess"/>
    <dgm:cxn modelId="{EF9C98FB-0140-4E62-A397-E74640183CD0}" type="presOf" srcId="{895FEB41-B844-411A-828E-5F43A2986ACF}" destId="{01ED5499-73B2-437E-B469-9194A7FD4CAB}" srcOrd="0" destOrd="0" presId="urn:microsoft.com/office/officeart/2009/3/layout/IncreasingArrowsProcess"/>
    <dgm:cxn modelId="{A824D987-D45D-4775-B92D-C45BA6604DEA}" type="presParOf" srcId="{C0DB0D7D-ED62-4764-AE2F-039A154F7DFF}" destId="{8DFEE861-DC21-4572-9E78-B7323E88C339}" srcOrd="0" destOrd="0" presId="urn:microsoft.com/office/officeart/2009/3/layout/IncreasingArrowsProcess"/>
    <dgm:cxn modelId="{F7D7016B-A7F2-459F-8939-4F6C01248E34}" type="presParOf" srcId="{C0DB0D7D-ED62-4764-AE2F-039A154F7DFF}" destId="{A7599BF9-B72A-405D-A732-4F1B62853C3E}" srcOrd="1" destOrd="0" presId="urn:microsoft.com/office/officeart/2009/3/layout/IncreasingArrowsProcess"/>
    <dgm:cxn modelId="{D45B0625-FBAC-4D32-B8CB-FC1FF196F97B}" type="presParOf" srcId="{C0DB0D7D-ED62-4764-AE2F-039A154F7DFF}" destId="{4B0C5168-ED73-4735-ACC5-DD92AC99F06F}" srcOrd="2" destOrd="0" presId="urn:microsoft.com/office/officeart/2009/3/layout/IncreasingArrowsProcess"/>
    <dgm:cxn modelId="{C26D3088-BC02-4F93-8AB5-1E1B6130CE27}" type="presParOf" srcId="{C0DB0D7D-ED62-4764-AE2F-039A154F7DFF}" destId="{CAD1E8EC-D11C-4A8E-9942-50C6F97DE6C2}" srcOrd="3" destOrd="0" presId="urn:microsoft.com/office/officeart/2009/3/layout/IncreasingArrowsProcess"/>
    <dgm:cxn modelId="{5D9A1570-ACE0-46B1-8EB8-F82DE5C2357D}" type="presParOf" srcId="{C0DB0D7D-ED62-4764-AE2F-039A154F7DFF}" destId="{3E083116-06E9-486C-BB8D-AE7D7857E82F}" srcOrd="4" destOrd="0" presId="urn:microsoft.com/office/officeart/2009/3/layout/IncreasingArrowsProcess"/>
    <dgm:cxn modelId="{CF7F2812-0132-4251-BF64-7E6B5C1A9EA6}" type="presParOf" srcId="{C0DB0D7D-ED62-4764-AE2F-039A154F7DFF}" destId="{01ED5499-73B2-437E-B469-9194A7FD4CAB}"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4BE913-0F71-4173-8400-9CFF87DADAD9}" type="doc">
      <dgm:prSet loTypeId="urn:microsoft.com/office/officeart/2005/8/layout/orgChart1" loCatId="hierarchy" qsTypeId="urn:microsoft.com/office/officeart/2005/8/quickstyle/simple3" qsCatId="simple" csTypeId="urn:microsoft.com/office/officeart/2005/8/colors/colorful4" csCatId="colorful" phldr="1"/>
      <dgm:spPr/>
      <dgm:t>
        <a:bodyPr/>
        <a:lstStyle/>
        <a:p>
          <a:endParaRPr lang="es-CO"/>
        </a:p>
      </dgm:t>
    </dgm:pt>
    <dgm:pt modelId="{FBF451EA-A77C-46D7-ABAA-3EB7D6627FB5}">
      <dgm:prSet phldrT="[Texto]" phldr="0"/>
      <dgm:spPr/>
      <dgm:t>
        <a:bodyPr/>
        <a:lstStyle/>
        <a:p>
          <a:r>
            <a:rPr lang="es-CO" dirty="0"/>
            <a:t>Mezcla</a:t>
          </a:r>
        </a:p>
      </dgm:t>
    </dgm:pt>
    <dgm:pt modelId="{A373E9BF-D52F-4710-85F5-E3D564BC944E}" type="parTrans" cxnId="{AEBDC76F-86FD-45B6-9234-F0F6EA3B43AD}">
      <dgm:prSet/>
      <dgm:spPr/>
      <dgm:t>
        <a:bodyPr/>
        <a:lstStyle/>
        <a:p>
          <a:endParaRPr lang="es-CO"/>
        </a:p>
      </dgm:t>
    </dgm:pt>
    <dgm:pt modelId="{4ECE484E-27B3-4FF0-9C57-35DAA92D31AB}" type="sibTrans" cxnId="{AEBDC76F-86FD-45B6-9234-F0F6EA3B43AD}">
      <dgm:prSet/>
      <dgm:spPr/>
      <dgm:t>
        <a:bodyPr/>
        <a:lstStyle/>
        <a:p>
          <a:endParaRPr lang="es-CO"/>
        </a:p>
      </dgm:t>
    </dgm:pt>
    <dgm:pt modelId="{DFBF9E9A-0654-42D2-83C4-05F8815DBE11}">
      <dgm:prSet phldrT="[Texto]" phldr="0"/>
      <dgm:spPr/>
      <dgm:t>
        <a:bodyPr/>
        <a:lstStyle/>
        <a:p>
          <a:r>
            <a:rPr lang="es-CO" dirty="0"/>
            <a:t>Homogénea</a:t>
          </a:r>
        </a:p>
      </dgm:t>
    </dgm:pt>
    <dgm:pt modelId="{797E16AF-F071-4E9B-9AE1-8F415C89BF9A}" type="parTrans" cxnId="{B77DD26E-3C04-448E-A870-D98FC317082C}">
      <dgm:prSet/>
      <dgm:spPr/>
      <dgm:t>
        <a:bodyPr/>
        <a:lstStyle/>
        <a:p>
          <a:endParaRPr lang="es-CO"/>
        </a:p>
      </dgm:t>
    </dgm:pt>
    <dgm:pt modelId="{0C00B3DC-8C55-4F43-A8BE-66AEBDC90E9A}" type="sibTrans" cxnId="{B77DD26E-3C04-448E-A870-D98FC317082C}">
      <dgm:prSet/>
      <dgm:spPr/>
      <dgm:t>
        <a:bodyPr/>
        <a:lstStyle/>
        <a:p>
          <a:endParaRPr lang="es-CO"/>
        </a:p>
      </dgm:t>
    </dgm:pt>
    <dgm:pt modelId="{3CFE3B0A-2E2F-4BAB-AB00-8BF79C08ABE8}">
      <dgm:prSet phldrT="[Texto]" phldr="0"/>
      <dgm:spPr/>
      <dgm:t>
        <a:bodyPr/>
        <a:lstStyle/>
        <a:p>
          <a:r>
            <a:rPr lang="es-CO" dirty="0"/>
            <a:t>Heterogénea</a:t>
          </a:r>
        </a:p>
      </dgm:t>
    </dgm:pt>
    <dgm:pt modelId="{70A2B6D7-0E61-4F3E-AFB2-536F75C50E5F}" type="parTrans" cxnId="{71067A4E-3FAB-4B5B-9006-1F2A7BB85A16}">
      <dgm:prSet/>
      <dgm:spPr/>
      <dgm:t>
        <a:bodyPr/>
        <a:lstStyle/>
        <a:p>
          <a:endParaRPr lang="es-CO"/>
        </a:p>
      </dgm:t>
    </dgm:pt>
    <dgm:pt modelId="{6C257150-F23F-455D-B311-3D74C82E5E8F}" type="sibTrans" cxnId="{71067A4E-3FAB-4B5B-9006-1F2A7BB85A16}">
      <dgm:prSet/>
      <dgm:spPr/>
      <dgm:t>
        <a:bodyPr/>
        <a:lstStyle/>
        <a:p>
          <a:endParaRPr lang="es-CO"/>
        </a:p>
      </dgm:t>
    </dgm:pt>
    <dgm:pt modelId="{339945F2-DAF3-4EC3-BDAB-7E3A933ED4FB}">
      <dgm:prSet phldrT="[Texto]" phldr="0"/>
      <dgm:spPr/>
      <dgm:t>
        <a:bodyPr/>
        <a:lstStyle/>
        <a:p>
          <a:r>
            <a:rPr lang="es-CO" dirty="0"/>
            <a:t>También conocida como solución. Tiene la misma composición en todas partes. Ejemplo: Sal y agua, aleaciones metálicas</a:t>
          </a:r>
        </a:p>
      </dgm:t>
    </dgm:pt>
    <dgm:pt modelId="{9AC341F0-8CF3-456C-9DD7-8D78C0F30726}" type="parTrans" cxnId="{6C243BA4-23C6-4A40-AC7C-886F7751348E}">
      <dgm:prSet/>
      <dgm:spPr/>
      <dgm:t>
        <a:bodyPr/>
        <a:lstStyle/>
        <a:p>
          <a:endParaRPr lang="es-CO"/>
        </a:p>
      </dgm:t>
    </dgm:pt>
    <dgm:pt modelId="{A69C2FB6-D375-4B10-BD91-A7D4BDB1D1AF}" type="sibTrans" cxnId="{6C243BA4-23C6-4A40-AC7C-886F7751348E}">
      <dgm:prSet/>
      <dgm:spPr/>
      <dgm:t>
        <a:bodyPr/>
        <a:lstStyle/>
        <a:p>
          <a:endParaRPr lang="es-CO"/>
        </a:p>
      </dgm:t>
    </dgm:pt>
    <dgm:pt modelId="{1F742623-7F10-48D7-800F-4B134BC097A0}">
      <dgm:prSet/>
      <dgm:spPr/>
      <dgm:t>
        <a:bodyPr/>
        <a:lstStyle/>
        <a:p>
          <a:r>
            <a:rPr lang="es-CO" dirty="0"/>
            <a:t>Las partes no son uniformes. Y se puede distinguir sus partes Ejemplo: Sal y carbón, sopa de vegetales</a:t>
          </a:r>
        </a:p>
      </dgm:t>
    </dgm:pt>
    <dgm:pt modelId="{6E230C3A-4544-468E-9209-F9B307CB1628}" type="parTrans" cxnId="{04E6A8D3-D948-4259-B2FD-AACA660FA724}">
      <dgm:prSet/>
      <dgm:spPr/>
      <dgm:t>
        <a:bodyPr/>
        <a:lstStyle/>
        <a:p>
          <a:endParaRPr lang="es-CO"/>
        </a:p>
      </dgm:t>
    </dgm:pt>
    <dgm:pt modelId="{7583E4E5-A570-4750-A931-2D75493ED361}" type="sibTrans" cxnId="{04E6A8D3-D948-4259-B2FD-AACA660FA724}">
      <dgm:prSet/>
      <dgm:spPr/>
      <dgm:t>
        <a:bodyPr/>
        <a:lstStyle/>
        <a:p>
          <a:endParaRPr lang="es-CO"/>
        </a:p>
      </dgm:t>
    </dgm:pt>
    <dgm:pt modelId="{94AC7CBC-081A-4E71-A5C6-36100090C4D8}" type="pres">
      <dgm:prSet presAssocID="{CE4BE913-0F71-4173-8400-9CFF87DADAD9}" presName="hierChild1" presStyleCnt="0">
        <dgm:presLayoutVars>
          <dgm:orgChart val="1"/>
          <dgm:chPref val="1"/>
          <dgm:dir/>
          <dgm:animOne val="branch"/>
          <dgm:animLvl val="lvl"/>
          <dgm:resizeHandles/>
        </dgm:presLayoutVars>
      </dgm:prSet>
      <dgm:spPr/>
    </dgm:pt>
    <dgm:pt modelId="{BF256D75-AD74-4707-AF63-552323FFE916}" type="pres">
      <dgm:prSet presAssocID="{FBF451EA-A77C-46D7-ABAA-3EB7D6627FB5}" presName="hierRoot1" presStyleCnt="0">
        <dgm:presLayoutVars>
          <dgm:hierBranch val="init"/>
        </dgm:presLayoutVars>
      </dgm:prSet>
      <dgm:spPr/>
    </dgm:pt>
    <dgm:pt modelId="{18591AC0-FE9C-4133-809F-15690304BF8A}" type="pres">
      <dgm:prSet presAssocID="{FBF451EA-A77C-46D7-ABAA-3EB7D6627FB5}" presName="rootComposite1" presStyleCnt="0"/>
      <dgm:spPr/>
    </dgm:pt>
    <dgm:pt modelId="{904FF48B-5B78-456B-8692-F31023620603}" type="pres">
      <dgm:prSet presAssocID="{FBF451EA-A77C-46D7-ABAA-3EB7D6627FB5}" presName="rootText1" presStyleLbl="node0" presStyleIdx="0" presStyleCnt="1">
        <dgm:presLayoutVars>
          <dgm:chPref val="3"/>
        </dgm:presLayoutVars>
      </dgm:prSet>
      <dgm:spPr/>
    </dgm:pt>
    <dgm:pt modelId="{D87167C9-835A-4AC1-9246-A53AFED50FEC}" type="pres">
      <dgm:prSet presAssocID="{FBF451EA-A77C-46D7-ABAA-3EB7D6627FB5}" presName="rootConnector1" presStyleLbl="node1" presStyleIdx="0" presStyleCnt="0"/>
      <dgm:spPr/>
    </dgm:pt>
    <dgm:pt modelId="{A8A99D35-22F1-4440-A34A-8D616DA850F5}" type="pres">
      <dgm:prSet presAssocID="{FBF451EA-A77C-46D7-ABAA-3EB7D6627FB5}" presName="hierChild2" presStyleCnt="0"/>
      <dgm:spPr/>
    </dgm:pt>
    <dgm:pt modelId="{E244FDA2-A7F8-41C0-A38B-0934542168AC}" type="pres">
      <dgm:prSet presAssocID="{797E16AF-F071-4E9B-9AE1-8F415C89BF9A}" presName="Name37" presStyleLbl="parChTrans1D2" presStyleIdx="0" presStyleCnt="2"/>
      <dgm:spPr/>
    </dgm:pt>
    <dgm:pt modelId="{B2BBDE1B-2757-447C-9F32-375DF4871D4B}" type="pres">
      <dgm:prSet presAssocID="{DFBF9E9A-0654-42D2-83C4-05F8815DBE11}" presName="hierRoot2" presStyleCnt="0">
        <dgm:presLayoutVars>
          <dgm:hierBranch val="init"/>
        </dgm:presLayoutVars>
      </dgm:prSet>
      <dgm:spPr/>
    </dgm:pt>
    <dgm:pt modelId="{A1A35DCF-B8C9-45D7-8747-7F8663347518}" type="pres">
      <dgm:prSet presAssocID="{DFBF9E9A-0654-42D2-83C4-05F8815DBE11}" presName="rootComposite" presStyleCnt="0"/>
      <dgm:spPr/>
    </dgm:pt>
    <dgm:pt modelId="{5234B103-C7A3-4B33-90F3-287AB8C3A9F7}" type="pres">
      <dgm:prSet presAssocID="{DFBF9E9A-0654-42D2-83C4-05F8815DBE11}" presName="rootText" presStyleLbl="node2" presStyleIdx="0" presStyleCnt="2">
        <dgm:presLayoutVars>
          <dgm:chPref val="3"/>
        </dgm:presLayoutVars>
      </dgm:prSet>
      <dgm:spPr/>
    </dgm:pt>
    <dgm:pt modelId="{57FB3243-2167-44CE-B461-96A6D7A7B3EA}" type="pres">
      <dgm:prSet presAssocID="{DFBF9E9A-0654-42D2-83C4-05F8815DBE11}" presName="rootConnector" presStyleLbl="node2" presStyleIdx="0" presStyleCnt="2"/>
      <dgm:spPr/>
    </dgm:pt>
    <dgm:pt modelId="{529944D1-49C0-47C7-8983-CF22BBB77FE1}" type="pres">
      <dgm:prSet presAssocID="{DFBF9E9A-0654-42D2-83C4-05F8815DBE11}" presName="hierChild4" presStyleCnt="0"/>
      <dgm:spPr/>
    </dgm:pt>
    <dgm:pt modelId="{F9EBD904-1428-431F-B062-BF6F91D40D56}" type="pres">
      <dgm:prSet presAssocID="{9AC341F0-8CF3-456C-9DD7-8D78C0F30726}" presName="Name37" presStyleLbl="parChTrans1D3" presStyleIdx="0" presStyleCnt="2"/>
      <dgm:spPr/>
    </dgm:pt>
    <dgm:pt modelId="{A9A58378-9F1D-4852-87A0-B24B68131E9B}" type="pres">
      <dgm:prSet presAssocID="{339945F2-DAF3-4EC3-BDAB-7E3A933ED4FB}" presName="hierRoot2" presStyleCnt="0">
        <dgm:presLayoutVars>
          <dgm:hierBranch val="init"/>
        </dgm:presLayoutVars>
      </dgm:prSet>
      <dgm:spPr/>
    </dgm:pt>
    <dgm:pt modelId="{E6256183-94D5-4BAF-9F39-89FC3DBCBFE2}" type="pres">
      <dgm:prSet presAssocID="{339945F2-DAF3-4EC3-BDAB-7E3A933ED4FB}" presName="rootComposite" presStyleCnt="0"/>
      <dgm:spPr/>
    </dgm:pt>
    <dgm:pt modelId="{0515638B-8EE7-47DC-A79D-1F5073D61C98}" type="pres">
      <dgm:prSet presAssocID="{339945F2-DAF3-4EC3-BDAB-7E3A933ED4FB}" presName="rootText" presStyleLbl="node3" presStyleIdx="0" presStyleCnt="2">
        <dgm:presLayoutVars>
          <dgm:chPref val="3"/>
        </dgm:presLayoutVars>
      </dgm:prSet>
      <dgm:spPr/>
    </dgm:pt>
    <dgm:pt modelId="{7017BA5F-0381-474C-A1F3-5B145EB161AC}" type="pres">
      <dgm:prSet presAssocID="{339945F2-DAF3-4EC3-BDAB-7E3A933ED4FB}" presName="rootConnector" presStyleLbl="node3" presStyleIdx="0" presStyleCnt="2"/>
      <dgm:spPr/>
    </dgm:pt>
    <dgm:pt modelId="{7FF4A254-133D-4CFD-8792-8899A6AF866D}" type="pres">
      <dgm:prSet presAssocID="{339945F2-DAF3-4EC3-BDAB-7E3A933ED4FB}" presName="hierChild4" presStyleCnt="0"/>
      <dgm:spPr/>
    </dgm:pt>
    <dgm:pt modelId="{05F363D2-F159-497B-8E3E-E53872AD0278}" type="pres">
      <dgm:prSet presAssocID="{339945F2-DAF3-4EC3-BDAB-7E3A933ED4FB}" presName="hierChild5" presStyleCnt="0"/>
      <dgm:spPr/>
    </dgm:pt>
    <dgm:pt modelId="{38B52253-1EF2-49ED-A8AD-8FBD6ECC0283}" type="pres">
      <dgm:prSet presAssocID="{DFBF9E9A-0654-42D2-83C4-05F8815DBE11}" presName="hierChild5" presStyleCnt="0"/>
      <dgm:spPr/>
    </dgm:pt>
    <dgm:pt modelId="{2C87E48D-532C-45AF-B0FB-D9B166261CB2}" type="pres">
      <dgm:prSet presAssocID="{70A2B6D7-0E61-4F3E-AFB2-536F75C50E5F}" presName="Name37" presStyleLbl="parChTrans1D2" presStyleIdx="1" presStyleCnt="2"/>
      <dgm:spPr/>
    </dgm:pt>
    <dgm:pt modelId="{66087084-7989-40D9-A400-17FFF4D0550E}" type="pres">
      <dgm:prSet presAssocID="{3CFE3B0A-2E2F-4BAB-AB00-8BF79C08ABE8}" presName="hierRoot2" presStyleCnt="0">
        <dgm:presLayoutVars>
          <dgm:hierBranch val="init"/>
        </dgm:presLayoutVars>
      </dgm:prSet>
      <dgm:spPr/>
    </dgm:pt>
    <dgm:pt modelId="{86DE83C7-6CD5-42BC-ADAA-28AFA8EBA4DD}" type="pres">
      <dgm:prSet presAssocID="{3CFE3B0A-2E2F-4BAB-AB00-8BF79C08ABE8}" presName="rootComposite" presStyleCnt="0"/>
      <dgm:spPr/>
    </dgm:pt>
    <dgm:pt modelId="{A29F8C5D-BC96-4A5E-83BE-17F6AFD89ADA}" type="pres">
      <dgm:prSet presAssocID="{3CFE3B0A-2E2F-4BAB-AB00-8BF79C08ABE8}" presName="rootText" presStyleLbl="node2" presStyleIdx="1" presStyleCnt="2">
        <dgm:presLayoutVars>
          <dgm:chPref val="3"/>
        </dgm:presLayoutVars>
      </dgm:prSet>
      <dgm:spPr/>
    </dgm:pt>
    <dgm:pt modelId="{771EDCE5-B385-47CC-81A0-6768E4484153}" type="pres">
      <dgm:prSet presAssocID="{3CFE3B0A-2E2F-4BAB-AB00-8BF79C08ABE8}" presName="rootConnector" presStyleLbl="node2" presStyleIdx="1" presStyleCnt="2"/>
      <dgm:spPr/>
    </dgm:pt>
    <dgm:pt modelId="{ABC7CB9D-1355-4D14-8C30-38900B9D025D}" type="pres">
      <dgm:prSet presAssocID="{3CFE3B0A-2E2F-4BAB-AB00-8BF79C08ABE8}" presName="hierChild4" presStyleCnt="0"/>
      <dgm:spPr/>
    </dgm:pt>
    <dgm:pt modelId="{59E69316-2579-4346-BCA0-C8CA95CB0D75}" type="pres">
      <dgm:prSet presAssocID="{6E230C3A-4544-468E-9209-F9B307CB1628}" presName="Name37" presStyleLbl="parChTrans1D3" presStyleIdx="1" presStyleCnt="2"/>
      <dgm:spPr/>
    </dgm:pt>
    <dgm:pt modelId="{0C1051C8-88AE-407F-AAB3-4AEFA61D3472}" type="pres">
      <dgm:prSet presAssocID="{1F742623-7F10-48D7-800F-4B134BC097A0}" presName="hierRoot2" presStyleCnt="0">
        <dgm:presLayoutVars>
          <dgm:hierBranch val="init"/>
        </dgm:presLayoutVars>
      </dgm:prSet>
      <dgm:spPr/>
    </dgm:pt>
    <dgm:pt modelId="{FD98D73C-5DEB-439B-917D-71C5689E4B77}" type="pres">
      <dgm:prSet presAssocID="{1F742623-7F10-48D7-800F-4B134BC097A0}" presName="rootComposite" presStyleCnt="0"/>
      <dgm:spPr/>
    </dgm:pt>
    <dgm:pt modelId="{F6299036-B63E-4205-A0AF-FD44A49F090B}" type="pres">
      <dgm:prSet presAssocID="{1F742623-7F10-48D7-800F-4B134BC097A0}" presName="rootText" presStyleLbl="node3" presStyleIdx="1" presStyleCnt="2">
        <dgm:presLayoutVars>
          <dgm:chPref val="3"/>
        </dgm:presLayoutVars>
      </dgm:prSet>
      <dgm:spPr/>
    </dgm:pt>
    <dgm:pt modelId="{443D414C-0871-43B7-A5D8-2FDF08394391}" type="pres">
      <dgm:prSet presAssocID="{1F742623-7F10-48D7-800F-4B134BC097A0}" presName="rootConnector" presStyleLbl="node3" presStyleIdx="1" presStyleCnt="2"/>
      <dgm:spPr/>
    </dgm:pt>
    <dgm:pt modelId="{F6714C0B-59CB-4C56-B4F0-8A889BC81E6E}" type="pres">
      <dgm:prSet presAssocID="{1F742623-7F10-48D7-800F-4B134BC097A0}" presName="hierChild4" presStyleCnt="0"/>
      <dgm:spPr/>
    </dgm:pt>
    <dgm:pt modelId="{535C541B-D9E6-4D52-8564-9C6A0F7B6704}" type="pres">
      <dgm:prSet presAssocID="{1F742623-7F10-48D7-800F-4B134BC097A0}" presName="hierChild5" presStyleCnt="0"/>
      <dgm:spPr/>
    </dgm:pt>
    <dgm:pt modelId="{770C0A18-6BBE-4538-8EFF-06BAF99CAF2E}" type="pres">
      <dgm:prSet presAssocID="{3CFE3B0A-2E2F-4BAB-AB00-8BF79C08ABE8}" presName="hierChild5" presStyleCnt="0"/>
      <dgm:spPr/>
    </dgm:pt>
    <dgm:pt modelId="{4636AB54-ADB6-4503-A395-ED33B1A98768}" type="pres">
      <dgm:prSet presAssocID="{FBF451EA-A77C-46D7-ABAA-3EB7D6627FB5}" presName="hierChild3" presStyleCnt="0"/>
      <dgm:spPr/>
    </dgm:pt>
  </dgm:ptLst>
  <dgm:cxnLst>
    <dgm:cxn modelId="{8F811605-2CD2-41F9-BCCC-A3D5D9B0273F}" type="presOf" srcId="{3CFE3B0A-2E2F-4BAB-AB00-8BF79C08ABE8}" destId="{771EDCE5-B385-47CC-81A0-6768E4484153}" srcOrd="1" destOrd="0" presId="urn:microsoft.com/office/officeart/2005/8/layout/orgChart1"/>
    <dgm:cxn modelId="{8A69D52C-F73C-4D51-8272-FB7756923CCB}" type="presOf" srcId="{FBF451EA-A77C-46D7-ABAA-3EB7D6627FB5}" destId="{904FF48B-5B78-456B-8692-F31023620603}" srcOrd="0" destOrd="0" presId="urn:microsoft.com/office/officeart/2005/8/layout/orgChart1"/>
    <dgm:cxn modelId="{2E3AB32D-A821-4CEB-A451-8D957F36CD46}" type="presOf" srcId="{797E16AF-F071-4E9B-9AE1-8F415C89BF9A}" destId="{E244FDA2-A7F8-41C0-A38B-0934542168AC}" srcOrd="0" destOrd="0" presId="urn:microsoft.com/office/officeart/2005/8/layout/orgChart1"/>
    <dgm:cxn modelId="{2B966860-330E-4CB8-AC7A-3487DFA9FDE0}" type="presOf" srcId="{339945F2-DAF3-4EC3-BDAB-7E3A933ED4FB}" destId="{0515638B-8EE7-47DC-A79D-1F5073D61C98}" srcOrd="0" destOrd="0" presId="urn:microsoft.com/office/officeart/2005/8/layout/orgChart1"/>
    <dgm:cxn modelId="{71067A4E-3FAB-4B5B-9006-1F2A7BB85A16}" srcId="{FBF451EA-A77C-46D7-ABAA-3EB7D6627FB5}" destId="{3CFE3B0A-2E2F-4BAB-AB00-8BF79C08ABE8}" srcOrd="1" destOrd="0" parTransId="{70A2B6D7-0E61-4F3E-AFB2-536F75C50E5F}" sibTransId="{6C257150-F23F-455D-B311-3D74C82E5E8F}"/>
    <dgm:cxn modelId="{B77DD26E-3C04-448E-A870-D98FC317082C}" srcId="{FBF451EA-A77C-46D7-ABAA-3EB7D6627FB5}" destId="{DFBF9E9A-0654-42D2-83C4-05F8815DBE11}" srcOrd="0" destOrd="0" parTransId="{797E16AF-F071-4E9B-9AE1-8F415C89BF9A}" sibTransId="{0C00B3DC-8C55-4F43-A8BE-66AEBDC90E9A}"/>
    <dgm:cxn modelId="{AEBDC76F-86FD-45B6-9234-F0F6EA3B43AD}" srcId="{CE4BE913-0F71-4173-8400-9CFF87DADAD9}" destId="{FBF451EA-A77C-46D7-ABAA-3EB7D6627FB5}" srcOrd="0" destOrd="0" parTransId="{A373E9BF-D52F-4710-85F5-E3D564BC944E}" sibTransId="{4ECE484E-27B3-4FF0-9C57-35DAA92D31AB}"/>
    <dgm:cxn modelId="{1D363382-1EB4-49A8-9563-A90D9FEFDA3E}" type="presOf" srcId="{70A2B6D7-0E61-4F3E-AFB2-536F75C50E5F}" destId="{2C87E48D-532C-45AF-B0FB-D9B166261CB2}" srcOrd="0" destOrd="0" presId="urn:microsoft.com/office/officeart/2005/8/layout/orgChart1"/>
    <dgm:cxn modelId="{D8A06985-8315-4E82-ACEA-A267518C253F}" type="presOf" srcId="{3CFE3B0A-2E2F-4BAB-AB00-8BF79C08ABE8}" destId="{A29F8C5D-BC96-4A5E-83BE-17F6AFD89ADA}" srcOrd="0" destOrd="0" presId="urn:microsoft.com/office/officeart/2005/8/layout/orgChart1"/>
    <dgm:cxn modelId="{5D3D0D88-AC63-4B09-B549-9A50852A3934}" type="presOf" srcId="{CE4BE913-0F71-4173-8400-9CFF87DADAD9}" destId="{94AC7CBC-081A-4E71-A5C6-36100090C4D8}" srcOrd="0" destOrd="0" presId="urn:microsoft.com/office/officeart/2005/8/layout/orgChart1"/>
    <dgm:cxn modelId="{99DF118D-3148-4CD7-932C-3C85D6DED8C4}" type="presOf" srcId="{FBF451EA-A77C-46D7-ABAA-3EB7D6627FB5}" destId="{D87167C9-835A-4AC1-9246-A53AFED50FEC}" srcOrd="1" destOrd="0" presId="urn:microsoft.com/office/officeart/2005/8/layout/orgChart1"/>
    <dgm:cxn modelId="{0303798F-C05E-4DD8-B9A7-A0FC6FDFA7C2}" type="presOf" srcId="{1F742623-7F10-48D7-800F-4B134BC097A0}" destId="{F6299036-B63E-4205-A0AF-FD44A49F090B}" srcOrd="0" destOrd="0" presId="urn:microsoft.com/office/officeart/2005/8/layout/orgChart1"/>
    <dgm:cxn modelId="{B037D493-35F4-4328-BAEB-D9DB22595FC8}" type="presOf" srcId="{1F742623-7F10-48D7-800F-4B134BC097A0}" destId="{443D414C-0871-43B7-A5D8-2FDF08394391}" srcOrd="1" destOrd="0" presId="urn:microsoft.com/office/officeart/2005/8/layout/orgChart1"/>
    <dgm:cxn modelId="{54D9199B-9BCA-42C3-8CF4-F9D4C4445F46}" type="presOf" srcId="{9AC341F0-8CF3-456C-9DD7-8D78C0F30726}" destId="{F9EBD904-1428-431F-B062-BF6F91D40D56}" srcOrd="0" destOrd="0" presId="urn:microsoft.com/office/officeart/2005/8/layout/orgChart1"/>
    <dgm:cxn modelId="{F00153A2-8C9F-4819-92F7-CFB84789CB9C}" type="presOf" srcId="{6E230C3A-4544-468E-9209-F9B307CB1628}" destId="{59E69316-2579-4346-BCA0-C8CA95CB0D75}" srcOrd="0" destOrd="0" presId="urn:microsoft.com/office/officeart/2005/8/layout/orgChart1"/>
    <dgm:cxn modelId="{6C243BA4-23C6-4A40-AC7C-886F7751348E}" srcId="{DFBF9E9A-0654-42D2-83C4-05F8815DBE11}" destId="{339945F2-DAF3-4EC3-BDAB-7E3A933ED4FB}" srcOrd="0" destOrd="0" parTransId="{9AC341F0-8CF3-456C-9DD7-8D78C0F30726}" sibTransId="{A69C2FB6-D375-4B10-BD91-A7D4BDB1D1AF}"/>
    <dgm:cxn modelId="{00B0E6C8-BFAA-462D-A374-81DF45DC1EEE}" type="presOf" srcId="{DFBF9E9A-0654-42D2-83C4-05F8815DBE11}" destId="{5234B103-C7A3-4B33-90F3-287AB8C3A9F7}" srcOrd="0" destOrd="0" presId="urn:microsoft.com/office/officeart/2005/8/layout/orgChart1"/>
    <dgm:cxn modelId="{04E6A8D3-D948-4259-B2FD-AACA660FA724}" srcId="{3CFE3B0A-2E2F-4BAB-AB00-8BF79C08ABE8}" destId="{1F742623-7F10-48D7-800F-4B134BC097A0}" srcOrd="0" destOrd="0" parTransId="{6E230C3A-4544-468E-9209-F9B307CB1628}" sibTransId="{7583E4E5-A570-4750-A931-2D75493ED361}"/>
    <dgm:cxn modelId="{BEE349E5-5E3B-48EB-AC77-D9F26CD28409}" type="presOf" srcId="{339945F2-DAF3-4EC3-BDAB-7E3A933ED4FB}" destId="{7017BA5F-0381-474C-A1F3-5B145EB161AC}" srcOrd="1" destOrd="0" presId="urn:microsoft.com/office/officeart/2005/8/layout/orgChart1"/>
    <dgm:cxn modelId="{8C2A7CFF-296B-4F11-A3A7-B841A8F44DD6}" type="presOf" srcId="{DFBF9E9A-0654-42D2-83C4-05F8815DBE11}" destId="{57FB3243-2167-44CE-B461-96A6D7A7B3EA}" srcOrd="1" destOrd="0" presId="urn:microsoft.com/office/officeart/2005/8/layout/orgChart1"/>
    <dgm:cxn modelId="{90B3CD2A-B9D0-4714-BB10-0A6A609E0801}" type="presParOf" srcId="{94AC7CBC-081A-4E71-A5C6-36100090C4D8}" destId="{BF256D75-AD74-4707-AF63-552323FFE916}" srcOrd="0" destOrd="0" presId="urn:microsoft.com/office/officeart/2005/8/layout/orgChart1"/>
    <dgm:cxn modelId="{4DBD181A-2974-43BF-ACF4-3B34BBE2A770}" type="presParOf" srcId="{BF256D75-AD74-4707-AF63-552323FFE916}" destId="{18591AC0-FE9C-4133-809F-15690304BF8A}" srcOrd="0" destOrd="0" presId="urn:microsoft.com/office/officeart/2005/8/layout/orgChart1"/>
    <dgm:cxn modelId="{1AEFC4B7-B1DC-4620-A859-4E10736F5674}" type="presParOf" srcId="{18591AC0-FE9C-4133-809F-15690304BF8A}" destId="{904FF48B-5B78-456B-8692-F31023620603}" srcOrd="0" destOrd="0" presId="urn:microsoft.com/office/officeart/2005/8/layout/orgChart1"/>
    <dgm:cxn modelId="{C1C94D01-EEF7-4E71-B4A6-6F486C74C35E}" type="presParOf" srcId="{18591AC0-FE9C-4133-809F-15690304BF8A}" destId="{D87167C9-835A-4AC1-9246-A53AFED50FEC}" srcOrd="1" destOrd="0" presId="urn:microsoft.com/office/officeart/2005/8/layout/orgChart1"/>
    <dgm:cxn modelId="{208414BD-F41F-46ED-BADD-9CA06140CC51}" type="presParOf" srcId="{BF256D75-AD74-4707-AF63-552323FFE916}" destId="{A8A99D35-22F1-4440-A34A-8D616DA850F5}" srcOrd="1" destOrd="0" presId="urn:microsoft.com/office/officeart/2005/8/layout/orgChart1"/>
    <dgm:cxn modelId="{14AB9A43-9CE8-493C-83CA-E22BC4F3DC13}" type="presParOf" srcId="{A8A99D35-22F1-4440-A34A-8D616DA850F5}" destId="{E244FDA2-A7F8-41C0-A38B-0934542168AC}" srcOrd="0" destOrd="0" presId="urn:microsoft.com/office/officeart/2005/8/layout/orgChart1"/>
    <dgm:cxn modelId="{670024C4-EF70-438C-99C4-D329CF50B481}" type="presParOf" srcId="{A8A99D35-22F1-4440-A34A-8D616DA850F5}" destId="{B2BBDE1B-2757-447C-9F32-375DF4871D4B}" srcOrd="1" destOrd="0" presId="urn:microsoft.com/office/officeart/2005/8/layout/orgChart1"/>
    <dgm:cxn modelId="{4BC9C109-4329-4992-AFA0-4E2D734E874F}" type="presParOf" srcId="{B2BBDE1B-2757-447C-9F32-375DF4871D4B}" destId="{A1A35DCF-B8C9-45D7-8747-7F8663347518}" srcOrd="0" destOrd="0" presId="urn:microsoft.com/office/officeart/2005/8/layout/orgChart1"/>
    <dgm:cxn modelId="{C340F5AD-48F4-4576-9926-D3A2E9DBC03D}" type="presParOf" srcId="{A1A35DCF-B8C9-45D7-8747-7F8663347518}" destId="{5234B103-C7A3-4B33-90F3-287AB8C3A9F7}" srcOrd="0" destOrd="0" presId="urn:microsoft.com/office/officeart/2005/8/layout/orgChart1"/>
    <dgm:cxn modelId="{85A33F9F-868F-4B67-A322-B342E3F53F30}" type="presParOf" srcId="{A1A35DCF-B8C9-45D7-8747-7F8663347518}" destId="{57FB3243-2167-44CE-B461-96A6D7A7B3EA}" srcOrd="1" destOrd="0" presId="urn:microsoft.com/office/officeart/2005/8/layout/orgChart1"/>
    <dgm:cxn modelId="{8732BC3A-BA23-4DC9-B322-117FDC676F5A}" type="presParOf" srcId="{B2BBDE1B-2757-447C-9F32-375DF4871D4B}" destId="{529944D1-49C0-47C7-8983-CF22BBB77FE1}" srcOrd="1" destOrd="0" presId="urn:microsoft.com/office/officeart/2005/8/layout/orgChart1"/>
    <dgm:cxn modelId="{4502DA9D-F065-4976-9B6A-B90879EC3285}" type="presParOf" srcId="{529944D1-49C0-47C7-8983-CF22BBB77FE1}" destId="{F9EBD904-1428-431F-B062-BF6F91D40D56}" srcOrd="0" destOrd="0" presId="urn:microsoft.com/office/officeart/2005/8/layout/orgChart1"/>
    <dgm:cxn modelId="{FF8946E3-86C1-45CA-9638-1356198727C9}" type="presParOf" srcId="{529944D1-49C0-47C7-8983-CF22BBB77FE1}" destId="{A9A58378-9F1D-4852-87A0-B24B68131E9B}" srcOrd="1" destOrd="0" presId="urn:microsoft.com/office/officeart/2005/8/layout/orgChart1"/>
    <dgm:cxn modelId="{DCAF3384-4970-4301-BAB6-8F92975F1E99}" type="presParOf" srcId="{A9A58378-9F1D-4852-87A0-B24B68131E9B}" destId="{E6256183-94D5-4BAF-9F39-89FC3DBCBFE2}" srcOrd="0" destOrd="0" presId="urn:microsoft.com/office/officeart/2005/8/layout/orgChart1"/>
    <dgm:cxn modelId="{0E9EDF2D-B4C8-4FC3-8EC9-EFFD6111E7E8}" type="presParOf" srcId="{E6256183-94D5-4BAF-9F39-89FC3DBCBFE2}" destId="{0515638B-8EE7-47DC-A79D-1F5073D61C98}" srcOrd="0" destOrd="0" presId="urn:microsoft.com/office/officeart/2005/8/layout/orgChart1"/>
    <dgm:cxn modelId="{A765D0C7-E5F9-49E7-B6A1-8FBCBCB93076}" type="presParOf" srcId="{E6256183-94D5-4BAF-9F39-89FC3DBCBFE2}" destId="{7017BA5F-0381-474C-A1F3-5B145EB161AC}" srcOrd="1" destOrd="0" presId="urn:microsoft.com/office/officeart/2005/8/layout/orgChart1"/>
    <dgm:cxn modelId="{F04C741A-D5F4-467F-BF05-A34C77939BFC}" type="presParOf" srcId="{A9A58378-9F1D-4852-87A0-B24B68131E9B}" destId="{7FF4A254-133D-4CFD-8792-8899A6AF866D}" srcOrd="1" destOrd="0" presId="urn:microsoft.com/office/officeart/2005/8/layout/orgChart1"/>
    <dgm:cxn modelId="{244A142D-A363-426F-808D-207380519654}" type="presParOf" srcId="{A9A58378-9F1D-4852-87A0-B24B68131E9B}" destId="{05F363D2-F159-497B-8E3E-E53872AD0278}" srcOrd="2" destOrd="0" presId="urn:microsoft.com/office/officeart/2005/8/layout/orgChart1"/>
    <dgm:cxn modelId="{43CBFBF7-1814-4B9D-9D4D-03DA974B0F63}" type="presParOf" srcId="{B2BBDE1B-2757-447C-9F32-375DF4871D4B}" destId="{38B52253-1EF2-49ED-A8AD-8FBD6ECC0283}" srcOrd="2" destOrd="0" presId="urn:microsoft.com/office/officeart/2005/8/layout/orgChart1"/>
    <dgm:cxn modelId="{36D13D09-A06B-4389-A0FC-444C7FDFDAEB}" type="presParOf" srcId="{A8A99D35-22F1-4440-A34A-8D616DA850F5}" destId="{2C87E48D-532C-45AF-B0FB-D9B166261CB2}" srcOrd="2" destOrd="0" presId="urn:microsoft.com/office/officeart/2005/8/layout/orgChart1"/>
    <dgm:cxn modelId="{82A6807F-B6DC-42FD-984C-78E5CDC96575}" type="presParOf" srcId="{A8A99D35-22F1-4440-A34A-8D616DA850F5}" destId="{66087084-7989-40D9-A400-17FFF4D0550E}" srcOrd="3" destOrd="0" presId="urn:microsoft.com/office/officeart/2005/8/layout/orgChart1"/>
    <dgm:cxn modelId="{E4B7AF6D-18A4-44DC-A34B-BB45CD4D29C4}" type="presParOf" srcId="{66087084-7989-40D9-A400-17FFF4D0550E}" destId="{86DE83C7-6CD5-42BC-ADAA-28AFA8EBA4DD}" srcOrd="0" destOrd="0" presId="urn:microsoft.com/office/officeart/2005/8/layout/orgChart1"/>
    <dgm:cxn modelId="{DF808103-BE33-4B4D-A29F-4EC0047D41AD}" type="presParOf" srcId="{86DE83C7-6CD5-42BC-ADAA-28AFA8EBA4DD}" destId="{A29F8C5D-BC96-4A5E-83BE-17F6AFD89ADA}" srcOrd="0" destOrd="0" presId="urn:microsoft.com/office/officeart/2005/8/layout/orgChart1"/>
    <dgm:cxn modelId="{34BA5FF6-3B2C-415E-B74A-AA545DEA473E}" type="presParOf" srcId="{86DE83C7-6CD5-42BC-ADAA-28AFA8EBA4DD}" destId="{771EDCE5-B385-47CC-81A0-6768E4484153}" srcOrd="1" destOrd="0" presId="urn:microsoft.com/office/officeart/2005/8/layout/orgChart1"/>
    <dgm:cxn modelId="{6E12C01E-FCB7-434B-893D-69C3DA444A94}" type="presParOf" srcId="{66087084-7989-40D9-A400-17FFF4D0550E}" destId="{ABC7CB9D-1355-4D14-8C30-38900B9D025D}" srcOrd="1" destOrd="0" presId="urn:microsoft.com/office/officeart/2005/8/layout/orgChart1"/>
    <dgm:cxn modelId="{0BC59AED-8C5C-49DC-9126-E442E92112C7}" type="presParOf" srcId="{ABC7CB9D-1355-4D14-8C30-38900B9D025D}" destId="{59E69316-2579-4346-BCA0-C8CA95CB0D75}" srcOrd="0" destOrd="0" presId="urn:microsoft.com/office/officeart/2005/8/layout/orgChart1"/>
    <dgm:cxn modelId="{B0D32D99-8322-4B54-AD1B-2658CFBCE70C}" type="presParOf" srcId="{ABC7CB9D-1355-4D14-8C30-38900B9D025D}" destId="{0C1051C8-88AE-407F-AAB3-4AEFA61D3472}" srcOrd="1" destOrd="0" presId="urn:microsoft.com/office/officeart/2005/8/layout/orgChart1"/>
    <dgm:cxn modelId="{0692C300-F82E-4655-9B22-7D962B18D62B}" type="presParOf" srcId="{0C1051C8-88AE-407F-AAB3-4AEFA61D3472}" destId="{FD98D73C-5DEB-439B-917D-71C5689E4B77}" srcOrd="0" destOrd="0" presId="urn:microsoft.com/office/officeart/2005/8/layout/orgChart1"/>
    <dgm:cxn modelId="{73C9D627-44CA-4EA2-967F-957341B70650}" type="presParOf" srcId="{FD98D73C-5DEB-439B-917D-71C5689E4B77}" destId="{F6299036-B63E-4205-A0AF-FD44A49F090B}" srcOrd="0" destOrd="0" presId="urn:microsoft.com/office/officeart/2005/8/layout/orgChart1"/>
    <dgm:cxn modelId="{85AB034F-C543-45A9-9FC2-7CE38FF3E4E0}" type="presParOf" srcId="{FD98D73C-5DEB-439B-917D-71C5689E4B77}" destId="{443D414C-0871-43B7-A5D8-2FDF08394391}" srcOrd="1" destOrd="0" presId="urn:microsoft.com/office/officeart/2005/8/layout/orgChart1"/>
    <dgm:cxn modelId="{993794A9-C17C-438F-8C2E-C3526D97DF87}" type="presParOf" srcId="{0C1051C8-88AE-407F-AAB3-4AEFA61D3472}" destId="{F6714C0B-59CB-4C56-B4F0-8A889BC81E6E}" srcOrd="1" destOrd="0" presId="urn:microsoft.com/office/officeart/2005/8/layout/orgChart1"/>
    <dgm:cxn modelId="{D13544DE-B265-429E-BBC4-BC64A873E9FF}" type="presParOf" srcId="{0C1051C8-88AE-407F-AAB3-4AEFA61D3472}" destId="{535C541B-D9E6-4D52-8564-9C6A0F7B6704}" srcOrd="2" destOrd="0" presId="urn:microsoft.com/office/officeart/2005/8/layout/orgChart1"/>
    <dgm:cxn modelId="{58302EA4-CB76-464B-BAF6-D083A91F3B1C}" type="presParOf" srcId="{66087084-7989-40D9-A400-17FFF4D0550E}" destId="{770C0A18-6BBE-4538-8EFF-06BAF99CAF2E}" srcOrd="2" destOrd="0" presId="urn:microsoft.com/office/officeart/2005/8/layout/orgChart1"/>
    <dgm:cxn modelId="{B472DEDA-3A32-481A-BC1E-E075071B2C89}" type="presParOf" srcId="{BF256D75-AD74-4707-AF63-552323FFE916}" destId="{4636AB54-ADB6-4503-A395-ED33B1A9876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15A8F0-E6BF-4007-A336-7B1C2E1F4433}" type="doc">
      <dgm:prSet loTypeId="urn:microsoft.com/office/officeart/2005/8/layout/lProcess2" loCatId="list" qsTypeId="urn:microsoft.com/office/officeart/2005/8/quickstyle/simple1" qsCatId="simple" csTypeId="urn:microsoft.com/office/officeart/2005/8/colors/colorful5" csCatId="colorful" phldr="1"/>
      <dgm:spPr/>
      <dgm:t>
        <a:bodyPr/>
        <a:lstStyle/>
        <a:p>
          <a:endParaRPr lang="es-CO"/>
        </a:p>
      </dgm:t>
    </dgm:pt>
    <dgm:pt modelId="{FF6305A6-4D9F-41A1-B373-B1770288806E}">
      <dgm:prSet phldrT="[Texto]"/>
      <dgm:spPr/>
      <dgm:t>
        <a:bodyPr/>
        <a:lstStyle/>
        <a:p>
          <a:r>
            <a:rPr lang="es-CO" dirty="0"/>
            <a:t>Formulas de Lewis</a:t>
          </a:r>
        </a:p>
      </dgm:t>
    </dgm:pt>
    <dgm:pt modelId="{59D426FA-0760-47CF-821A-AE9B971BCD1F}" type="parTrans" cxnId="{6323195D-2B0F-4020-80D3-7B4D0D16AC6B}">
      <dgm:prSet/>
      <dgm:spPr/>
      <dgm:t>
        <a:bodyPr/>
        <a:lstStyle/>
        <a:p>
          <a:endParaRPr lang="es-CO"/>
        </a:p>
      </dgm:t>
    </dgm:pt>
    <dgm:pt modelId="{16B445CA-59B4-4DD6-8161-52C3AD0EBB5C}" type="sibTrans" cxnId="{6323195D-2B0F-4020-80D3-7B4D0D16AC6B}">
      <dgm:prSet/>
      <dgm:spPr/>
      <dgm:t>
        <a:bodyPr/>
        <a:lstStyle/>
        <a:p>
          <a:endParaRPr lang="es-CO"/>
        </a:p>
      </dgm:t>
    </dgm:pt>
    <dgm:pt modelId="{E26BCA6D-C757-4568-A562-CD6B9D7E6FCD}">
      <dgm:prSet phldrT="[Texto]"/>
      <dgm:spPr/>
      <dgm:t>
        <a:bodyPr/>
        <a:lstStyle/>
        <a:p>
          <a:r>
            <a:rPr lang="es-CO" dirty="0"/>
            <a:t>método gráfico para seguir la pista de estos “electrones importantes desde el punto de vista químico”.</a:t>
          </a:r>
        </a:p>
      </dgm:t>
    </dgm:pt>
    <dgm:pt modelId="{DA328D8A-2582-4319-88A1-283DD150D9A6}" type="parTrans" cxnId="{1C19C620-C46C-4DBB-BA1C-46A7FB52467B}">
      <dgm:prSet/>
      <dgm:spPr/>
      <dgm:t>
        <a:bodyPr/>
        <a:lstStyle/>
        <a:p>
          <a:endParaRPr lang="es-CO"/>
        </a:p>
      </dgm:t>
    </dgm:pt>
    <dgm:pt modelId="{C57F6DD3-8522-4A14-B102-B529023CF601}" type="sibTrans" cxnId="{1C19C620-C46C-4DBB-BA1C-46A7FB52467B}">
      <dgm:prSet/>
      <dgm:spPr/>
      <dgm:t>
        <a:bodyPr/>
        <a:lstStyle/>
        <a:p>
          <a:endParaRPr lang="es-CO"/>
        </a:p>
      </dgm:t>
    </dgm:pt>
    <dgm:pt modelId="{AA106F66-C83E-4295-A9F4-037F4D9799DA}" type="pres">
      <dgm:prSet presAssocID="{F015A8F0-E6BF-4007-A336-7B1C2E1F4433}" presName="theList" presStyleCnt="0">
        <dgm:presLayoutVars>
          <dgm:dir/>
          <dgm:animLvl val="lvl"/>
          <dgm:resizeHandles val="exact"/>
        </dgm:presLayoutVars>
      </dgm:prSet>
      <dgm:spPr/>
    </dgm:pt>
    <dgm:pt modelId="{A41CA190-48E6-4C6D-B494-3A1579C6A42F}" type="pres">
      <dgm:prSet presAssocID="{FF6305A6-4D9F-41A1-B373-B1770288806E}" presName="compNode" presStyleCnt="0"/>
      <dgm:spPr/>
    </dgm:pt>
    <dgm:pt modelId="{BA62EA81-F086-4048-9537-48DCD3FC7247}" type="pres">
      <dgm:prSet presAssocID="{FF6305A6-4D9F-41A1-B373-B1770288806E}" presName="aNode" presStyleLbl="bgShp" presStyleIdx="0" presStyleCnt="1"/>
      <dgm:spPr/>
    </dgm:pt>
    <dgm:pt modelId="{AEF9B00D-1601-47FD-8D1F-54808627C43E}" type="pres">
      <dgm:prSet presAssocID="{FF6305A6-4D9F-41A1-B373-B1770288806E}" presName="textNode" presStyleLbl="bgShp" presStyleIdx="0" presStyleCnt="1"/>
      <dgm:spPr/>
    </dgm:pt>
    <dgm:pt modelId="{369BEFE2-E1EE-420C-A21E-9A64CB26BA62}" type="pres">
      <dgm:prSet presAssocID="{FF6305A6-4D9F-41A1-B373-B1770288806E}" presName="compChildNode" presStyleCnt="0"/>
      <dgm:spPr/>
    </dgm:pt>
    <dgm:pt modelId="{BD0B8035-BFC6-4F64-8ED7-A738C6B5928E}" type="pres">
      <dgm:prSet presAssocID="{FF6305A6-4D9F-41A1-B373-B1770288806E}" presName="theInnerList" presStyleCnt="0"/>
      <dgm:spPr/>
    </dgm:pt>
    <dgm:pt modelId="{9C4FC512-4082-438F-B652-0C1FA8337F7A}" type="pres">
      <dgm:prSet presAssocID="{E26BCA6D-C757-4568-A562-CD6B9D7E6FCD}" presName="childNode" presStyleLbl="node1" presStyleIdx="0" presStyleCnt="1">
        <dgm:presLayoutVars>
          <dgm:bulletEnabled val="1"/>
        </dgm:presLayoutVars>
      </dgm:prSet>
      <dgm:spPr/>
    </dgm:pt>
  </dgm:ptLst>
  <dgm:cxnLst>
    <dgm:cxn modelId="{1C19C620-C46C-4DBB-BA1C-46A7FB52467B}" srcId="{FF6305A6-4D9F-41A1-B373-B1770288806E}" destId="{E26BCA6D-C757-4568-A562-CD6B9D7E6FCD}" srcOrd="0" destOrd="0" parTransId="{DA328D8A-2582-4319-88A1-283DD150D9A6}" sibTransId="{C57F6DD3-8522-4A14-B102-B529023CF601}"/>
    <dgm:cxn modelId="{6323195D-2B0F-4020-80D3-7B4D0D16AC6B}" srcId="{F015A8F0-E6BF-4007-A336-7B1C2E1F4433}" destId="{FF6305A6-4D9F-41A1-B373-B1770288806E}" srcOrd="0" destOrd="0" parTransId="{59D426FA-0760-47CF-821A-AE9B971BCD1F}" sibTransId="{16B445CA-59B4-4DD6-8161-52C3AD0EBB5C}"/>
    <dgm:cxn modelId="{12379B58-6858-43C3-9B40-3BDFA5A39AE2}" type="presOf" srcId="{FF6305A6-4D9F-41A1-B373-B1770288806E}" destId="{BA62EA81-F086-4048-9537-48DCD3FC7247}" srcOrd="0" destOrd="0" presId="urn:microsoft.com/office/officeart/2005/8/layout/lProcess2"/>
    <dgm:cxn modelId="{A8BF187C-60D0-41EF-A3FC-6DC98678A8D0}" type="presOf" srcId="{E26BCA6D-C757-4568-A562-CD6B9D7E6FCD}" destId="{9C4FC512-4082-438F-B652-0C1FA8337F7A}" srcOrd="0" destOrd="0" presId="urn:microsoft.com/office/officeart/2005/8/layout/lProcess2"/>
    <dgm:cxn modelId="{1A39B2BB-7C9A-424A-B22A-2A70C7AACEB1}" type="presOf" srcId="{FF6305A6-4D9F-41A1-B373-B1770288806E}" destId="{AEF9B00D-1601-47FD-8D1F-54808627C43E}" srcOrd="1" destOrd="0" presId="urn:microsoft.com/office/officeart/2005/8/layout/lProcess2"/>
    <dgm:cxn modelId="{A948A1E2-234C-4B38-BE66-F919F90EDA3B}" type="presOf" srcId="{F015A8F0-E6BF-4007-A336-7B1C2E1F4433}" destId="{AA106F66-C83E-4295-A9F4-037F4D9799DA}" srcOrd="0" destOrd="0" presId="urn:microsoft.com/office/officeart/2005/8/layout/lProcess2"/>
    <dgm:cxn modelId="{55861A97-472C-4038-974F-038B1365F829}" type="presParOf" srcId="{AA106F66-C83E-4295-A9F4-037F4D9799DA}" destId="{A41CA190-48E6-4C6D-B494-3A1579C6A42F}" srcOrd="0" destOrd="0" presId="urn:microsoft.com/office/officeart/2005/8/layout/lProcess2"/>
    <dgm:cxn modelId="{91AF6F7E-A4FE-452B-A248-35311582A172}" type="presParOf" srcId="{A41CA190-48E6-4C6D-B494-3A1579C6A42F}" destId="{BA62EA81-F086-4048-9537-48DCD3FC7247}" srcOrd="0" destOrd="0" presId="urn:microsoft.com/office/officeart/2005/8/layout/lProcess2"/>
    <dgm:cxn modelId="{CAEF0B12-FA21-4AFB-9A33-0B45DE952F5F}" type="presParOf" srcId="{A41CA190-48E6-4C6D-B494-3A1579C6A42F}" destId="{AEF9B00D-1601-47FD-8D1F-54808627C43E}" srcOrd="1" destOrd="0" presId="urn:microsoft.com/office/officeart/2005/8/layout/lProcess2"/>
    <dgm:cxn modelId="{44769932-AE31-4B95-AEA9-61A343DA6EC4}" type="presParOf" srcId="{A41CA190-48E6-4C6D-B494-3A1579C6A42F}" destId="{369BEFE2-E1EE-420C-A21E-9A64CB26BA62}" srcOrd="2" destOrd="0" presId="urn:microsoft.com/office/officeart/2005/8/layout/lProcess2"/>
    <dgm:cxn modelId="{E57564C1-347C-4FC0-BA9D-37153531F113}" type="presParOf" srcId="{369BEFE2-E1EE-420C-A21E-9A64CB26BA62}" destId="{BD0B8035-BFC6-4F64-8ED7-A738C6B5928E}" srcOrd="0" destOrd="0" presId="urn:microsoft.com/office/officeart/2005/8/layout/lProcess2"/>
    <dgm:cxn modelId="{E6E02EAA-FA0C-4E64-A5E8-9CFE48988A98}" type="presParOf" srcId="{BD0B8035-BFC6-4F64-8ED7-A738C6B5928E}" destId="{9C4FC512-4082-438F-B652-0C1FA8337F7A}"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A1B337E-6EB4-4ADA-A420-A313B1CDFAB3}" type="doc">
      <dgm:prSet loTypeId="urn:microsoft.com/office/officeart/2005/8/layout/radial3" loCatId="relationship" qsTypeId="urn:microsoft.com/office/officeart/2005/8/quickstyle/simple1" qsCatId="simple" csTypeId="urn:microsoft.com/office/officeart/2005/8/colors/colorful5" csCatId="colorful" phldr="1"/>
      <dgm:spPr/>
      <dgm:t>
        <a:bodyPr/>
        <a:lstStyle/>
        <a:p>
          <a:endParaRPr lang="es-CO"/>
        </a:p>
      </dgm:t>
    </dgm:pt>
    <dgm:pt modelId="{E3876B12-B190-49DE-9E06-2E77D83B91C3}">
      <dgm:prSet phldrT="[Texto]"/>
      <dgm:spPr/>
      <dgm:t>
        <a:bodyPr/>
        <a:lstStyle/>
        <a:p>
          <a:r>
            <a:rPr lang="es-CO" dirty="0"/>
            <a:t>Formas de presentarse</a:t>
          </a:r>
        </a:p>
      </dgm:t>
    </dgm:pt>
    <dgm:pt modelId="{8796202E-F4B0-4663-9F4B-0E0BA47010E9}" type="parTrans" cxnId="{D0E8C367-759D-4CF2-9458-805E4BB29FCF}">
      <dgm:prSet/>
      <dgm:spPr/>
      <dgm:t>
        <a:bodyPr/>
        <a:lstStyle/>
        <a:p>
          <a:endParaRPr lang="es-CO"/>
        </a:p>
      </dgm:t>
    </dgm:pt>
    <dgm:pt modelId="{D6C45D49-9F1B-4979-85B3-71D8C412679A}" type="sibTrans" cxnId="{D0E8C367-759D-4CF2-9458-805E4BB29FCF}">
      <dgm:prSet/>
      <dgm:spPr/>
      <dgm:t>
        <a:bodyPr/>
        <a:lstStyle/>
        <a:p>
          <a:endParaRPr lang="es-CO"/>
        </a:p>
      </dgm:t>
    </dgm:pt>
    <dgm:pt modelId="{5AEF899A-9A96-4251-9FB9-4AEC0C5871B3}">
      <dgm:prSet phldrT="[Texto]"/>
      <dgm:spPr/>
      <dgm:t>
        <a:bodyPr/>
        <a:lstStyle/>
        <a:p>
          <a:r>
            <a:rPr lang="es-CO" dirty="0"/>
            <a:t>Formula de puntos</a:t>
          </a:r>
        </a:p>
      </dgm:t>
    </dgm:pt>
    <dgm:pt modelId="{BAC0ADB2-48E4-4D55-988A-D63E1D77DDE4}" type="parTrans" cxnId="{C60C1F88-6122-49A6-9383-84FE3F647FAC}">
      <dgm:prSet/>
      <dgm:spPr/>
      <dgm:t>
        <a:bodyPr/>
        <a:lstStyle/>
        <a:p>
          <a:endParaRPr lang="es-CO"/>
        </a:p>
      </dgm:t>
    </dgm:pt>
    <dgm:pt modelId="{C91B9AC7-1B8D-41BC-A957-C94C795546A6}" type="sibTrans" cxnId="{C60C1F88-6122-49A6-9383-84FE3F647FAC}">
      <dgm:prSet/>
      <dgm:spPr/>
      <dgm:t>
        <a:bodyPr/>
        <a:lstStyle/>
        <a:p>
          <a:endParaRPr lang="es-CO"/>
        </a:p>
      </dgm:t>
    </dgm:pt>
    <dgm:pt modelId="{BCE21F2C-DFC4-4C18-8A64-C263A1EBEA50}">
      <dgm:prSet phldrT="[Texto]"/>
      <dgm:spPr/>
      <dgm:t>
        <a:bodyPr/>
        <a:lstStyle/>
        <a:p>
          <a:r>
            <a:rPr lang="es-CO" dirty="0"/>
            <a:t>Formula de </a:t>
          </a:r>
          <a:r>
            <a:rPr lang="es-CO" dirty="0" err="1"/>
            <a:t>lineas</a:t>
          </a:r>
          <a:endParaRPr lang="es-CO" dirty="0"/>
        </a:p>
      </dgm:t>
    </dgm:pt>
    <dgm:pt modelId="{F389A101-1FEC-464A-ABCD-6FA9CA20EF79}" type="parTrans" cxnId="{3D9791C5-348E-43AF-B73E-C031DBDBB70D}">
      <dgm:prSet/>
      <dgm:spPr/>
      <dgm:t>
        <a:bodyPr/>
        <a:lstStyle/>
        <a:p>
          <a:endParaRPr lang="es-CO"/>
        </a:p>
      </dgm:t>
    </dgm:pt>
    <dgm:pt modelId="{40CDDCFD-5C19-40F2-8911-EEBEECA4BAF7}" type="sibTrans" cxnId="{3D9791C5-348E-43AF-B73E-C031DBDBB70D}">
      <dgm:prSet/>
      <dgm:spPr/>
      <dgm:t>
        <a:bodyPr/>
        <a:lstStyle/>
        <a:p>
          <a:endParaRPr lang="es-CO"/>
        </a:p>
      </dgm:t>
    </dgm:pt>
    <dgm:pt modelId="{EF57F5E7-3E4C-42B7-93E5-63A9E0FB47EA}" type="pres">
      <dgm:prSet presAssocID="{2A1B337E-6EB4-4ADA-A420-A313B1CDFAB3}" presName="composite" presStyleCnt="0">
        <dgm:presLayoutVars>
          <dgm:chMax val="1"/>
          <dgm:dir/>
          <dgm:resizeHandles val="exact"/>
        </dgm:presLayoutVars>
      </dgm:prSet>
      <dgm:spPr/>
    </dgm:pt>
    <dgm:pt modelId="{D919B8FF-91E7-4277-8FF0-00DEE2EA228E}" type="pres">
      <dgm:prSet presAssocID="{2A1B337E-6EB4-4ADA-A420-A313B1CDFAB3}" presName="radial" presStyleCnt="0">
        <dgm:presLayoutVars>
          <dgm:animLvl val="ctr"/>
        </dgm:presLayoutVars>
      </dgm:prSet>
      <dgm:spPr/>
    </dgm:pt>
    <dgm:pt modelId="{EFD2A548-CAB2-45A6-A705-3CA873C8946B}" type="pres">
      <dgm:prSet presAssocID="{E3876B12-B190-49DE-9E06-2E77D83B91C3}" presName="centerShape" presStyleLbl="vennNode1" presStyleIdx="0" presStyleCnt="3"/>
      <dgm:spPr/>
    </dgm:pt>
    <dgm:pt modelId="{B1C08C85-6690-4164-82FE-7501E34B0F08}" type="pres">
      <dgm:prSet presAssocID="{5AEF899A-9A96-4251-9FB9-4AEC0C5871B3}" presName="node" presStyleLbl="vennNode1" presStyleIdx="1" presStyleCnt="3">
        <dgm:presLayoutVars>
          <dgm:bulletEnabled val="1"/>
        </dgm:presLayoutVars>
      </dgm:prSet>
      <dgm:spPr/>
    </dgm:pt>
    <dgm:pt modelId="{D83F8E6F-C3BB-4EDB-820F-978AB09FA375}" type="pres">
      <dgm:prSet presAssocID="{BCE21F2C-DFC4-4C18-8A64-C263A1EBEA50}" presName="node" presStyleLbl="vennNode1" presStyleIdx="2" presStyleCnt="3">
        <dgm:presLayoutVars>
          <dgm:bulletEnabled val="1"/>
        </dgm:presLayoutVars>
      </dgm:prSet>
      <dgm:spPr/>
    </dgm:pt>
  </dgm:ptLst>
  <dgm:cxnLst>
    <dgm:cxn modelId="{41F43414-C710-4E31-AEE1-03FF9BCB3929}" type="presOf" srcId="{BCE21F2C-DFC4-4C18-8A64-C263A1EBEA50}" destId="{D83F8E6F-C3BB-4EDB-820F-978AB09FA375}" srcOrd="0" destOrd="0" presId="urn:microsoft.com/office/officeart/2005/8/layout/radial3"/>
    <dgm:cxn modelId="{1ABF4763-AEA3-41A4-A991-6C51F056211C}" type="presOf" srcId="{E3876B12-B190-49DE-9E06-2E77D83B91C3}" destId="{EFD2A548-CAB2-45A6-A705-3CA873C8946B}" srcOrd="0" destOrd="0" presId="urn:microsoft.com/office/officeart/2005/8/layout/radial3"/>
    <dgm:cxn modelId="{D0E8C367-759D-4CF2-9458-805E4BB29FCF}" srcId="{2A1B337E-6EB4-4ADA-A420-A313B1CDFAB3}" destId="{E3876B12-B190-49DE-9E06-2E77D83B91C3}" srcOrd="0" destOrd="0" parTransId="{8796202E-F4B0-4663-9F4B-0E0BA47010E9}" sibTransId="{D6C45D49-9F1B-4979-85B3-71D8C412679A}"/>
    <dgm:cxn modelId="{AABEFA72-A44F-4E54-A1D6-416A1EBD1903}" type="presOf" srcId="{5AEF899A-9A96-4251-9FB9-4AEC0C5871B3}" destId="{B1C08C85-6690-4164-82FE-7501E34B0F08}" srcOrd="0" destOrd="0" presId="urn:microsoft.com/office/officeart/2005/8/layout/radial3"/>
    <dgm:cxn modelId="{C60C1F88-6122-49A6-9383-84FE3F647FAC}" srcId="{E3876B12-B190-49DE-9E06-2E77D83B91C3}" destId="{5AEF899A-9A96-4251-9FB9-4AEC0C5871B3}" srcOrd="0" destOrd="0" parTransId="{BAC0ADB2-48E4-4D55-988A-D63E1D77DDE4}" sibTransId="{C91B9AC7-1B8D-41BC-A957-C94C795546A6}"/>
    <dgm:cxn modelId="{3D9791C5-348E-43AF-B73E-C031DBDBB70D}" srcId="{E3876B12-B190-49DE-9E06-2E77D83B91C3}" destId="{BCE21F2C-DFC4-4C18-8A64-C263A1EBEA50}" srcOrd="1" destOrd="0" parTransId="{F389A101-1FEC-464A-ABCD-6FA9CA20EF79}" sibTransId="{40CDDCFD-5C19-40F2-8911-EEBEECA4BAF7}"/>
    <dgm:cxn modelId="{37BA48E1-EC91-4A0E-9295-4DD1F32B1330}" type="presOf" srcId="{2A1B337E-6EB4-4ADA-A420-A313B1CDFAB3}" destId="{EF57F5E7-3E4C-42B7-93E5-63A9E0FB47EA}" srcOrd="0" destOrd="0" presId="urn:microsoft.com/office/officeart/2005/8/layout/radial3"/>
    <dgm:cxn modelId="{8F672C61-7AC9-484F-BF4C-EAE4A38CA18C}" type="presParOf" srcId="{EF57F5E7-3E4C-42B7-93E5-63A9E0FB47EA}" destId="{D919B8FF-91E7-4277-8FF0-00DEE2EA228E}" srcOrd="0" destOrd="0" presId="urn:microsoft.com/office/officeart/2005/8/layout/radial3"/>
    <dgm:cxn modelId="{43640D6A-16C3-4534-8D88-92DC3C28378D}" type="presParOf" srcId="{D919B8FF-91E7-4277-8FF0-00DEE2EA228E}" destId="{EFD2A548-CAB2-45A6-A705-3CA873C8946B}" srcOrd="0" destOrd="0" presId="urn:microsoft.com/office/officeart/2005/8/layout/radial3"/>
    <dgm:cxn modelId="{ED81C1F3-D009-412A-8AC6-CE682C8CC37C}" type="presParOf" srcId="{D919B8FF-91E7-4277-8FF0-00DEE2EA228E}" destId="{B1C08C85-6690-4164-82FE-7501E34B0F08}" srcOrd="1" destOrd="0" presId="urn:microsoft.com/office/officeart/2005/8/layout/radial3"/>
    <dgm:cxn modelId="{6DBEC24F-35AA-433A-B4CA-8ACE44C431BE}" type="presParOf" srcId="{D919B8FF-91E7-4277-8FF0-00DEE2EA228E}" destId="{D83F8E6F-C3BB-4EDB-820F-978AB09FA375}" srcOrd="2" destOrd="0" presId="urn:microsoft.com/office/officeart/2005/8/layout/radial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A1B337E-6EB4-4ADA-A420-A313B1CDFAB3}" type="doc">
      <dgm:prSet loTypeId="urn:microsoft.com/office/officeart/2005/8/layout/radial3" loCatId="relationship" qsTypeId="urn:microsoft.com/office/officeart/2005/8/quickstyle/simple1" qsCatId="simple" csTypeId="urn:microsoft.com/office/officeart/2005/8/colors/colorful5" csCatId="colorful" phldr="1"/>
      <dgm:spPr/>
      <dgm:t>
        <a:bodyPr/>
        <a:lstStyle/>
        <a:p>
          <a:endParaRPr lang="es-CO"/>
        </a:p>
      </dgm:t>
    </dgm:pt>
    <dgm:pt modelId="{E3876B12-B190-49DE-9E06-2E77D83B91C3}">
      <dgm:prSet phldrT="[Texto]"/>
      <dgm:spPr/>
      <dgm:t>
        <a:bodyPr/>
        <a:lstStyle/>
        <a:p>
          <a:r>
            <a:rPr lang="es-CO" dirty="0"/>
            <a:t>Formas de presentarse</a:t>
          </a:r>
        </a:p>
      </dgm:t>
    </dgm:pt>
    <dgm:pt modelId="{8796202E-F4B0-4663-9F4B-0E0BA47010E9}" type="parTrans" cxnId="{D0E8C367-759D-4CF2-9458-805E4BB29FCF}">
      <dgm:prSet/>
      <dgm:spPr/>
      <dgm:t>
        <a:bodyPr/>
        <a:lstStyle/>
        <a:p>
          <a:endParaRPr lang="es-CO"/>
        </a:p>
      </dgm:t>
    </dgm:pt>
    <dgm:pt modelId="{D6C45D49-9F1B-4979-85B3-71D8C412679A}" type="sibTrans" cxnId="{D0E8C367-759D-4CF2-9458-805E4BB29FCF}">
      <dgm:prSet/>
      <dgm:spPr/>
      <dgm:t>
        <a:bodyPr/>
        <a:lstStyle/>
        <a:p>
          <a:endParaRPr lang="es-CO"/>
        </a:p>
      </dgm:t>
    </dgm:pt>
    <dgm:pt modelId="{5AEF899A-9A96-4251-9FB9-4AEC0C5871B3}">
      <dgm:prSet phldrT="[Texto]"/>
      <dgm:spPr/>
      <dgm:t>
        <a:bodyPr/>
        <a:lstStyle/>
        <a:p>
          <a:r>
            <a:rPr lang="es-CO" dirty="0"/>
            <a:t>Formula de puntos</a:t>
          </a:r>
        </a:p>
      </dgm:t>
    </dgm:pt>
    <dgm:pt modelId="{BAC0ADB2-48E4-4D55-988A-D63E1D77DDE4}" type="parTrans" cxnId="{C60C1F88-6122-49A6-9383-84FE3F647FAC}">
      <dgm:prSet/>
      <dgm:spPr/>
      <dgm:t>
        <a:bodyPr/>
        <a:lstStyle/>
        <a:p>
          <a:endParaRPr lang="es-CO"/>
        </a:p>
      </dgm:t>
    </dgm:pt>
    <dgm:pt modelId="{C91B9AC7-1B8D-41BC-A957-C94C795546A6}" type="sibTrans" cxnId="{C60C1F88-6122-49A6-9383-84FE3F647FAC}">
      <dgm:prSet/>
      <dgm:spPr/>
      <dgm:t>
        <a:bodyPr/>
        <a:lstStyle/>
        <a:p>
          <a:endParaRPr lang="es-CO"/>
        </a:p>
      </dgm:t>
    </dgm:pt>
    <dgm:pt modelId="{BCE21F2C-DFC4-4C18-8A64-C263A1EBEA50}">
      <dgm:prSet phldrT="[Texto]"/>
      <dgm:spPr/>
      <dgm:t>
        <a:bodyPr/>
        <a:lstStyle/>
        <a:p>
          <a:r>
            <a:rPr lang="es-CO" dirty="0"/>
            <a:t>Formula de </a:t>
          </a:r>
          <a:r>
            <a:rPr lang="es-CO" dirty="0" err="1"/>
            <a:t>lineas</a:t>
          </a:r>
          <a:endParaRPr lang="es-CO" dirty="0"/>
        </a:p>
      </dgm:t>
    </dgm:pt>
    <dgm:pt modelId="{F389A101-1FEC-464A-ABCD-6FA9CA20EF79}" type="parTrans" cxnId="{3D9791C5-348E-43AF-B73E-C031DBDBB70D}">
      <dgm:prSet/>
      <dgm:spPr/>
      <dgm:t>
        <a:bodyPr/>
        <a:lstStyle/>
        <a:p>
          <a:endParaRPr lang="es-CO"/>
        </a:p>
      </dgm:t>
    </dgm:pt>
    <dgm:pt modelId="{40CDDCFD-5C19-40F2-8911-EEBEECA4BAF7}" type="sibTrans" cxnId="{3D9791C5-348E-43AF-B73E-C031DBDBB70D}">
      <dgm:prSet/>
      <dgm:spPr/>
      <dgm:t>
        <a:bodyPr/>
        <a:lstStyle/>
        <a:p>
          <a:endParaRPr lang="es-CO"/>
        </a:p>
      </dgm:t>
    </dgm:pt>
    <dgm:pt modelId="{EF57F5E7-3E4C-42B7-93E5-63A9E0FB47EA}" type="pres">
      <dgm:prSet presAssocID="{2A1B337E-6EB4-4ADA-A420-A313B1CDFAB3}" presName="composite" presStyleCnt="0">
        <dgm:presLayoutVars>
          <dgm:chMax val="1"/>
          <dgm:dir/>
          <dgm:resizeHandles val="exact"/>
        </dgm:presLayoutVars>
      </dgm:prSet>
      <dgm:spPr/>
    </dgm:pt>
    <dgm:pt modelId="{D919B8FF-91E7-4277-8FF0-00DEE2EA228E}" type="pres">
      <dgm:prSet presAssocID="{2A1B337E-6EB4-4ADA-A420-A313B1CDFAB3}" presName="radial" presStyleCnt="0">
        <dgm:presLayoutVars>
          <dgm:animLvl val="ctr"/>
        </dgm:presLayoutVars>
      </dgm:prSet>
      <dgm:spPr/>
    </dgm:pt>
    <dgm:pt modelId="{EFD2A548-CAB2-45A6-A705-3CA873C8946B}" type="pres">
      <dgm:prSet presAssocID="{E3876B12-B190-49DE-9E06-2E77D83B91C3}" presName="centerShape" presStyleLbl="vennNode1" presStyleIdx="0" presStyleCnt="3"/>
      <dgm:spPr/>
    </dgm:pt>
    <dgm:pt modelId="{B1C08C85-6690-4164-82FE-7501E34B0F08}" type="pres">
      <dgm:prSet presAssocID="{5AEF899A-9A96-4251-9FB9-4AEC0C5871B3}" presName="node" presStyleLbl="vennNode1" presStyleIdx="1" presStyleCnt="3">
        <dgm:presLayoutVars>
          <dgm:bulletEnabled val="1"/>
        </dgm:presLayoutVars>
      </dgm:prSet>
      <dgm:spPr/>
    </dgm:pt>
    <dgm:pt modelId="{D83F8E6F-C3BB-4EDB-820F-978AB09FA375}" type="pres">
      <dgm:prSet presAssocID="{BCE21F2C-DFC4-4C18-8A64-C263A1EBEA50}" presName="node" presStyleLbl="vennNode1" presStyleIdx="2" presStyleCnt="3">
        <dgm:presLayoutVars>
          <dgm:bulletEnabled val="1"/>
        </dgm:presLayoutVars>
      </dgm:prSet>
      <dgm:spPr/>
    </dgm:pt>
  </dgm:ptLst>
  <dgm:cxnLst>
    <dgm:cxn modelId="{41F43414-C710-4E31-AEE1-03FF9BCB3929}" type="presOf" srcId="{BCE21F2C-DFC4-4C18-8A64-C263A1EBEA50}" destId="{D83F8E6F-C3BB-4EDB-820F-978AB09FA375}" srcOrd="0" destOrd="0" presId="urn:microsoft.com/office/officeart/2005/8/layout/radial3"/>
    <dgm:cxn modelId="{1ABF4763-AEA3-41A4-A991-6C51F056211C}" type="presOf" srcId="{E3876B12-B190-49DE-9E06-2E77D83B91C3}" destId="{EFD2A548-CAB2-45A6-A705-3CA873C8946B}" srcOrd="0" destOrd="0" presId="urn:microsoft.com/office/officeart/2005/8/layout/radial3"/>
    <dgm:cxn modelId="{D0E8C367-759D-4CF2-9458-805E4BB29FCF}" srcId="{2A1B337E-6EB4-4ADA-A420-A313B1CDFAB3}" destId="{E3876B12-B190-49DE-9E06-2E77D83B91C3}" srcOrd="0" destOrd="0" parTransId="{8796202E-F4B0-4663-9F4B-0E0BA47010E9}" sibTransId="{D6C45D49-9F1B-4979-85B3-71D8C412679A}"/>
    <dgm:cxn modelId="{AABEFA72-A44F-4E54-A1D6-416A1EBD1903}" type="presOf" srcId="{5AEF899A-9A96-4251-9FB9-4AEC0C5871B3}" destId="{B1C08C85-6690-4164-82FE-7501E34B0F08}" srcOrd="0" destOrd="0" presId="urn:microsoft.com/office/officeart/2005/8/layout/radial3"/>
    <dgm:cxn modelId="{C60C1F88-6122-49A6-9383-84FE3F647FAC}" srcId="{E3876B12-B190-49DE-9E06-2E77D83B91C3}" destId="{5AEF899A-9A96-4251-9FB9-4AEC0C5871B3}" srcOrd="0" destOrd="0" parTransId="{BAC0ADB2-48E4-4D55-988A-D63E1D77DDE4}" sibTransId="{C91B9AC7-1B8D-41BC-A957-C94C795546A6}"/>
    <dgm:cxn modelId="{3D9791C5-348E-43AF-B73E-C031DBDBB70D}" srcId="{E3876B12-B190-49DE-9E06-2E77D83B91C3}" destId="{BCE21F2C-DFC4-4C18-8A64-C263A1EBEA50}" srcOrd="1" destOrd="0" parTransId="{F389A101-1FEC-464A-ABCD-6FA9CA20EF79}" sibTransId="{40CDDCFD-5C19-40F2-8911-EEBEECA4BAF7}"/>
    <dgm:cxn modelId="{37BA48E1-EC91-4A0E-9295-4DD1F32B1330}" type="presOf" srcId="{2A1B337E-6EB4-4ADA-A420-A313B1CDFAB3}" destId="{EF57F5E7-3E4C-42B7-93E5-63A9E0FB47EA}" srcOrd="0" destOrd="0" presId="urn:microsoft.com/office/officeart/2005/8/layout/radial3"/>
    <dgm:cxn modelId="{8F672C61-7AC9-484F-BF4C-EAE4A38CA18C}" type="presParOf" srcId="{EF57F5E7-3E4C-42B7-93E5-63A9E0FB47EA}" destId="{D919B8FF-91E7-4277-8FF0-00DEE2EA228E}" srcOrd="0" destOrd="0" presId="urn:microsoft.com/office/officeart/2005/8/layout/radial3"/>
    <dgm:cxn modelId="{43640D6A-16C3-4534-8D88-92DC3C28378D}" type="presParOf" srcId="{D919B8FF-91E7-4277-8FF0-00DEE2EA228E}" destId="{EFD2A548-CAB2-45A6-A705-3CA873C8946B}" srcOrd="0" destOrd="0" presId="urn:microsoft.com/office/officeart/2005/8/layout/radial3"/>
    <dgm:cxn modelId="{ED81C1F3-D009-412A-8AC6-CE682C8CC37C}" type="presParOf" srcId="{D919B8FF-91E7-4277-8FF0-00DEE2EA228E}" destId="{B1C08C85-6690-4164-82FE-7501E34B0F08}" srcOrd="1" destOrd="0" presId="urn:microsoft.com/office/officeart/2005/8/layout/radial3"/>
    <dgm:cxn modelId="{6DBEC24F-35AA-433A-B4CA-8ACE44C431BE}" type="presParOf" srcId="{D919B8FF-91E7-4277-8FF0-00DEE2EA228E}" destId="{D83F8E6F-C3BB-4EDB-820F-978AB09FA375}" srcOrd="2" destOrd="0" presId="urn:microsoft.com/office/officeart/2005/8/layout/radial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5C2F2D5-B5ED-4B47-A6D2-6C5DEB46D440}"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s-CO"/>
        </a:p>
      </dgm:t>
    </dgm:pt>
    <dgm:pt modelId="{DA234422-837E-49F3-AA90-17E8AB0CE48F}">
      <dgm:prSet phldrT="[Texto]"/>
      <dgm:spPr/>
      <dgm:t>
        <a:bodyPr/>
        <a:lstStyle/>
        <a:p>
          <a:r>
            <a:rPr lang="es-ES">
              <a:latin typeface="Ancizar Serif Black" panose="020A0A02070300000003" pitchFamily="18" charset="0"/>
              <a:cs typeface="Ancizar Sans Extrabold"/>
            </a:rPr>
            <a:t>Fuerzas intramoleculares (enlaces)</a:t>
          </a:r>
          <a:endParaRPr lang="es-CO" dirty="0"/>
        </a:p>
      </dgm:t>
    </dgm:pt>
    <dgm:pt modelId="{6AA03B58-42C9-48FD-88BC-F3B9807BB7C1}" type="parTrans" cxnId="{52BFA60C-381C-41D3-A242-D960D5D0D2B7}">
      <dgm:prSet/>
      <dgm:spPr/>
      <dgm:t>
        <a:bodyPr/>
        <a:lstStyle/>
        <a:p>
          <a:endParaRPr lang="es-CO"/>
        </a:p>
      </dgm:t>
    </dgm:pt>
    <dgm:pt modelId="{2ED3201C-1561-4031-8B65-175D28C971A2}" type="sibTrans" cxnId="{52BFA60C-381C-41D3-A242-D960D5D0D2B7}">
      <dgm:prSet/>
      <dgm:spPr/>
      <dgm:t>
        <a:bodyPr/>
        <a:lstStyle/>
        <a:p>
          <a:endParaRPr lang="es-CO"/>
        </a:p>
      </dgm:t>
    </dgm:pt>
    <dgm:pt modelId="{BF23B695-25D1-4579-98E9-BF5D27EC4CA4}">
      <dgm:prSet phldrT="[Texto]"/>
      <dgm:spPr/>
      <dgm:t>
        <a:bodyPr/>
        <a:lstStyle/>
        <a:p>
          <a:r>
            <a:rPr lang="es-CO" dirty="0"/>
            <a:t>Enlace covalente</a:t>
          </a:r>
        </a:p>
      </dgm:t>
    </dgm:pt>
    <dgm:pt modelId="{4A028E5D-4172-44EA-ADAB-843CE2FC9B65}" type="parTrans" cxnId="{F3D91AA5-D318-4D13-8FDF-9539F8FB03E0}">
      <dgm:prSet/>
      <dgm:spPr/>
      <dgm:t>
        <a:bodyPr/>
        <a:lstStyle/>
        <a:p>
          <a:endParaRPr lang="es-CO"/>
        </a:p>
      </dgm:t>
    </dgm:pt>
    <dgm:pt modelId="{D92B08A1-246A-4D37-918B-CCE943B6791D}" type="sibTrans" cxnId="{F3D91AA5-D318-4D13-8FDF-9539F8FB03E0}">
      <dgm:prSet/>
      <dgm:spPr/>
      <dgm:t>
        <a:bodyPr/>
        <a:lstStyle/>
        <a:p>
          <a:endParaRPr lang="es-CO"/>
        </a:p>
      </dgm:t>
    </dgm:pt>
    <dgm:pt modelId="{70A048A1-F2A9-4ED3-B8E0-E3D6CB467510}">
      <dgm:prSet phldrT="[Texto]"/>
      <dgm:spPr/>
      <dgm:t>
        <a:bodyPr/>
        <a:lstStyle/>
        <a:p>
          <a:r>
            <a:rPr lang="es-CO" dirty="0"/>
            <a:t>Enlace iónico</a:t>
          </a:r>
        </a:p>
      </dgm:t>
    </dgm:pt>
    <dgm:pt modelId="{6F0569A0-E974-4531-985C-91498ED88CED}" type="parTrans" cxnId="{623BF63E-0B3B-4101-BFF1-8E9566825F62}">
      <dgm:prSet/>
      <dgm:spPr/>
      <dgm:t>
        <a:bodyPr/>
        <a:lstStyle/>
        <a:p>
          <a:endParaRPr lang="es-CO"/>
        </a:p>
      </dgm:t>
    </dgm:pt>
    <dgm:pt modelId="{65E3EDA6-7FD6-471A-94EC-B941951F8530}" type="sibTrans" cxnId="{623BF63E-0B3B-4101-BFF1-8E9566825F62}">
      <dgm:prSet/>
      <dgm:spPr/>
      <dgm:t>
        <a:bodyPr/>
        <a:lstStyle/>
        <a:p>
          <a:endParaRPr lang="es-CO"/>
        </a:p>
      </dgm:t>
    </dgm:pt>
    <dgm:pt modelId="{743E1223-DC49-4C91-A977-11EDC8843FCA}">
      <dgm:prSet phldrT="[Texto]"/>
      <dgm:spPr/>
      <dgm:t>
        <a:bodyPr/>
        <a:lstStyle/>
        <a:p>
          <a:r>
            <a:rPr lang="es-CO" dirty="0"/>
            <a:t>Polar</a:t>
          </a:r>
        </a:p>
      </dgm:t>
    </dgm:pt>
    <dgm:pt modelId="{F9E09D1D-D360-470E-B401-20012784CD96}" type="sibTrans" cxnId="{D73690C5-E491-4011-A330-440A52EA47B3}">
      <dgm:prSet/>
      <dgm:spPr/>
      <dgm:t>
        <a:bodyPr/>
        <a:lstStyle/>
        <a:p>
          <a:endParaRPr lang="es-CO"/>
        </a:p>
      </dgm:t>
    </dgm:pt>
    <dgm:pt modelId="{658DA0B4-F051-4C07-AD27-59D8B8C0316D}" type="parTrans" cxnId="{D73690C5-E491-4011-A330-440A52EA47B3}">
      <dgm:prSet/>
      <dgm:spPr/>
      <dgm:t>
        <a:bodyPr/>
        <a:lstStyle/>
        <a:p>
          <a:endParaRPr lang="es-CO"/>
        </a:p>
      </dgm:t>
    </dgm:pt>
    <dgm:pt modelId="{45958A78-8A7A-4DAB-9BE3-5F2EAFCA1984}">
      <dgm:prSet phldrT="[Texto]"/>
      <dgm:spPr/>
      <dgm:t>
        <a:bodyPr/>
        <a:lstStyle/>
        <a:p>
          <a:r>
            <a:rPr lang="es-CO" dirty="0"/>
            <a:t>Apolar</a:t>
          </a:r>
        </a:p>
      </dgm:t>
    </dgm:pt>
    <dgm:pt modelId="{A164B814-02F6-423B-BC99-1D81FC59A574}" type="sibTrans" cxnId="{F0BD9000-6688-4FA7-AB81-C318C4CE4993}">
      <dgm:prSet/>
      <dgm:spPr/>
      <dgm:t>
        <a:bodyPr/>
        <a:lstStyle/>
        <a:p>
          <a:endParaRPr lang="es-CO"/>
        </a:p>
      </dgm:t>
    </dgm:pt>
    <dgm:pt modelId="{6B13EEF7-0788-4E37-AC35-5C65F78E630B}" type="parTrans" cxnId="{F0BD9000-6688-4FA7-AB81-C318C4CE4993}">
      <dgm:prSet/>
      <dgm:spPr/>
      <dgm:t>
        <a:bodyPr/>
        <a:lstStyle/>
        <a:p>
          <a:endParaRPr lang="es-CO"/>
        </a:p>
      </dgm:t>
    </dgm:pt>
    <dgm:pt modelId="{801C0014-2FB3-4D35-B9A7-F252CC5DF795}" type="pres">
      <dgm:prSet presAssocID="{65C2F2D5-B5ED-4B47-A6D2-6C5DEB46D440}" presName="hierChild1" presStyleCnt="0">
        <dgm:presLayoutVars>
          <dgm:chPref val="1"/>
          <dgm:dir/>
          <dgm:animOne val="branch"/>
          <dgm:animLvl val="lvl"/>
          <dgm:resizeHandles/>
        </dgm:presLayoutVars>
      </dgm:prSet>
      <dgm:spPr/>
    </dgm:pt>
    <dgm:pt modelId="{A8A1F0A5-D1C5-4B6A-AD9E-241E47935AA0}" type="pres">
      <dgm:prSet presAssocID="{DA234422-837E-49F3-AA90-17E8AB0CE48F}" presName="hierRoot1" presStyleCnt="0"/>
      <dgm:spPr/>
    </dgm:pt>
    <dgm:pt modelId="{4F6A64C0-F096-4B0F-8530-A4B9DB84A399}" type="pres">
      <dgm:prSet presAssocID="{DA234422-837E-49F3-AA90-17E8AB0CE48F}" presName="composite" presStyleCnt="0"/>
      <dgm:spPr/>
    </dgm:pt>
    <dgm:pt modelId="{651901D7-A1A0-4D24-9323-03410983C7A2}" type="pres">
      <dgm:prSet presAssocID="{DA234422-837E-49F3-AA90-17E8AB0CE48F}" presName="background" presStyleLbl="node0" presStyleIdx="0" presStyleCnt="1"/>
      <dgm:spPr/>
    </dgm:pt>
    <dgm:pt modelId="{F0D98040-B533-4980-898C-55590EFE9A17}" type="pres">
      <dgm:prSet presAssocID="{DA234422-837E-49F3-AA90-17E8AB0CE48F}" presName="text" presStyleLbl="fgAcc0" presStyleIdx="0" presStyleCnt="1">
        <dgm:presLayoutVars>
          <dgm:chPref val="3"/>
        </dgm:presLayoutVars>
      </dgm:prSet>
      <dgm:spPr/>
    </dgm:pt>
    <dgm:pt modelId="{D3ED28B4-F8BF-4675-9CDB-89217137E254}" type="pres">
      <dgm:prSet presAssocID="{DA234422-837E-49F3-AA90-17E8AB0CE48F}" presName="hierChild2" presStyleCnt="0"/>
      <dgm:spPr/>
    </dgm:pt>
    <dgm:pt modelId="{96B0EB4B-9227-44E0-81F7-0F78BD349C08}" type="pres">
      <dgm:prSet presAssocID="{4A028E5D-4172-44EA-ADAB-843CE2FC9B65}" presName="Name10" presStyleLbl="parChTrans1D2" presStyleIdx="0" presStyleCnt="2"/>
      <dgm:spPr/>
    </dgm:pt>
    <dgm:pt modelId="{D008189F-2410-410D-BC35-BCA6E5020A27}" type="pres">
      <dgm:prSet presAssocID="{BF23B695-25D1-4579-98E9-BF5D27EC4CA4}" presName="hierRoot2" presStyleCnt="0"/>
      <dgm:spPr/>
    </dgm:pt>
    <dgm:pt modelId="{A65A004E-1B9E-48B6-BDAA-04CE0E2F88C7}" type="pres">
      <dgm:prSet presAssocID="{BF23B695-25D1-4579-98E9-BF5D27EC4CA4}" presName="composite2" presStyleCnt="0"/>
      <dgm:spPr/>
    </dgm:pt>
    <dgm:pt modelId="{82BAD04B-E9B7-4CC2-AD25-E8E7151972E3}" type="pres">
      <dgm:prSet presAssocID="{BF23B695-25D1-4579-98E9-BF5D27EC4CA4}" presName="background2" presStyleLbl="node2" presStyleIdx="0" presStyleCnt="2"/>
      <dgm:spPr/>
    </dgm:pt>
    <dgm:pt modelId="{CA531F37-A533-473A-A4AF-DD95DC805538}" type="pres">
      <dgm:prSet presAssocID="{BF23B695-25D1-4579-98E9-BF5D27EC4CA4}" presName="text2" presStyleLbl="fgAcc2" presStyleIdx="0" presStyleCnt="2">
        <dgm:presLayoutVars>
          <dgm:chPref val="3"/>
        </dgm:presLayoutVars>
      </dgm:prSet>
      <dgm:spPr/>
    </dgm:pt>
    <dgm:pt modelId="{1AF17F60-8343-4E98-8F97-1BD9E3D99864}" type="pres">
      <dgm:prSet presAssocID="{BF23B695-25D1-4579-98E9-BF5D27EC4CA4}" presName="hierChild3" presStyleCnt="0"/>
      <dgm:spPr/>
    </dgm:pt>
    <dgm:pt modelId="{CB769F6E-FC66-41F2-98C0-AE5A1A66B8B9}" type="pres">
      <dgm:prSet presAssocID="{658DA0B4-F051-4C07-AD27-59D8B8C0316D}" presName="Name17" presStyleLbl="parChTrans1D3" presStyleIdx="0" presStyleCnt="2"/>
      <dgm:spPr/>
    </dgm:pt>
    <dgm:pt modelId="{92E41CD6-9902-4E4F-99C0-F843E679F139}" type="pres">
      <dgm:prSet presAssocID="{743E1223-DC49-4C91-A977-11EDC8843FCA}" presName="hierRoot3" presStyleCnt="0"/>
      <dgm:spPr/>
    </dgm:pt>
    <dgm:pt modelId="{852EB968-21F2-4581-9886-1BCB9407BC48}" type="pres">
      <dgm:prSet presAssocID="{743E1223-DC49-4C91-A977-11EDC8843FCA}" presName="composite3" presStyleCnt="0"/>
      <dgm:spPr/>
    </dgm:pt>
    <dgm:pt modelId="{5F26396C-EB6A-4E42-A6FE-798A43FBDF0D}" type="pres">
      <dgm:prSet presAssocID="{743E1223-DC49-4C91-A977-11EDC8843FCA}" presName="background3" presStyleLbl="node3" presStyleIdx="0" presStyleCnt="2"/>
      <dgm:spPr/>
    </dgm:pt>
    <dgm:pt modelId="{82FF9CBA-578B-4EEB-A4A4-45C7483F7230}" type="pres">
      <dgm:prSet presAssocID="{743E1223-DC49-4C91-A977-11EDC8843FCA}" presName="text3" presStyleLbl="fgAcc3" presStyleIdx="0" presStyleCnt="2">
        <dgm:presLayoutVars>
          <dgm:chPref val="3"/>
        </dgm:presLayoutVars>
      </dgm:prSet>
      <dgm:spPr/>
    </dgm:pt>
    <dgm:pt modelId="{B2C63F55-8E3E-416F-8FDD-BD7CD6EA553A}" type="pres">
      <dgm:prSet presAssocID="{743E1223-DC49-4C91-A977-11EDC8843FCA}" presName="hierChild4" presStyleCnt="0"/>
      <dgm:spPr/>
    </dgm:pt>
    <dgm:pt modelId="{0D411B19-6E33-4BAB-9ED3-640B9A312C1D}" type="pres">
      <dgm:prSet presAssocID="{6B13EEF7-0788-4E37-AC35-5C65F78E630B}" presName="Name17" presStyleLbl="parChTrans1D3" presStyleIdx="1" presStyleCnt="2"/>
      <dgm:spPr/>
    </dgm:pt>
    <dgm:pt modelId="{DFE210E1-38DD-4BD1-868A-607461F702D6}" type="pres">
      <dgm:prSet presAssocID="{45958A78-8A7A-4DAB-9BE3-5F2EAFCA1984}" presName="hierRoot3" presStyleCnt="0"/>
      <dgm:spPr/>
    </dgm:pt>
    <dgm:pt modelId="{2BD169D5-E459-49E4-97E1-AF3D9C11F328}" type="pres">
      <dgm:prSet presAssocID="{45958A78-8A7A-4DAB-9BE3-5F2EAFCA1984}" presName="composite3" presStyleCnt="0"/>
      <dgm:spPr/>
    </dgm:pt>
    <dgm:pt modelId="{4BDFDB18-5A6E-456A-B611-85CE40E404C0}" type="pres">
      <dgm:prSet presAssocID="{45958A78-8A7A-4DAB-9BE3-5F2EAFCA1984}" presName="background3" presStyleLbl="node3" presStyleIdx="1" presStyleCnt="2"/>
      <dgm:spPr/>
    </dgm:pt>
    <dgm:pt modelId="{927288C8-B4D1-46BD-B8CD-476E7C201C81}" type="pres">
      <dgm:prSet presAssocID="{45958A78-8A7A-4DAB-9BE3-5F2EAFCA1984}" presName="text3" presStyleLbl="fgAcc3" presStyleIdx="1" presStyleCnt="2">
        <dgm:presLayoutVars>
          <dgm:chPref val="3"/>
        </dgm:presLayoutVars>
      </dgm:prSet>
      <dgm:spPr/>
    </dgm:pt>
    <dgm:pt modelId="{CE70B64B-14D5-47D4-9607-9D405F162417}" type="pres">
      <dgm:prSet presAssocID="{45958A78-8A7A-4DAB-9BE3-5F2EAFCA1984}" presName="hierChild4" presStyleCnt="0"/>
      <dgm:spPr/>
    </dgm:pt>
    <dgm:pt modelId="{9CCD952B-0197-412C-AEA9-9521AAE8033E}" type="pres">
      <dgm:prSet presAssocID="{6F0569A0-E974-4531-985C-91498ED88CED}" presName="Name10" presStyleLbl="parChTrans1D2" presStyleIdx="1" presStyleCnt="2"/>
      <dgm:spPr/>
    </dgm:pt>
    <dgm:pt modelId="{5D5870D0-48C2-49D8-9657-60DF03D1C455}" type="pres">
      <dgm:prSet presAssocID="{70A048A1-F2A9-4ED3-B8E0-E3D6CB467510}" presName="hierRoot2" presStyleCnt="0"/>
      <dgm:spPr/>
    </dgm:pt>
    <dgm:pt modelId="{74E789A5-9AEC-4D97-AE6B-BEA215E8AA97}" type="pres">
      <dgm:prSet presAssocID="{70A048A1-F2A9-4ED3-B8E0-E3D6CB467510}" presName="composite2" presStyleCnt="0"/>
      <dgm:spPr/>
    </dgm:pt>
    <dgm:pt modelId="{57C7AE00-CA1A-4DAE-8F55-6B2F6A275722}" type="pres">
      <dgm:prSet presAssocID="{70A048A1-F2A9-4ED3-B8E0-E3D6CB467510}" presName="background2" presStyleLbl="node2" presStyleIdx="1" presStyleCnt="2"/>
      <dgm:spPr/>
    </dgm:pt>
    <dgm:pt modelId="{2ED938B1-B2AD-4849-9F2B-D817751BD875}" type="pres">
      <dgm:prSet presAssocID="{70A048A1-F2A9-4ED3-B8E0-E3D6CB467510}" presName="text2" presStyleLbl="fgAcc2" presStyleIdx="1" presStyleCnt="2">
        <dgm:presLayoutVars>
          <dgm:chPref val="3"/>
        </dgm:presLayoutVars>
      </dgm:prSet>
      <dgm:spPr/>
    </dgm:pt>
    <dgm:pt modelId="{2A3C67A9-D445-407C-A6D4-11C91607F67B}" type="pres">
      <dgm:prSet presAssocID="{70A048A1-F2A9-4ED3-B8E0-E3D6CB467510}" presName="hierChild3" presStyleCnt="0"/>
      <dgm:spPr/>
    </dgm:pt>
  </dgm:ptLst>
  <dgm:cxnLst>
    <dgm:cxn modelId="{F0BD9000-6688-4FA7-AB81-C318C4CE4993}" srcId="{BF23B695-25D1-4579-98E9-BF5D27EC4CA4}" destId="{45958A78-8A7A-4DAB-9BE3-5F2EAFCA1984}" srcOrd="1" destOrd="0" parTransId="{6B13EEF7-0788-4E37-AC35-5C65F78E630B}" sibTransId="{A164B814-02F6-423B-BC99-1D81FC59A574}"/>
    <dgm:cxn modelId="{52BFA60C-381C-41D3-A242-D960D5D0D2B7}" srcId="{65C2F2D5-B5ED-4B47-A6D2-6C5DEB46D440}" destId="{DA234422-837E-49F3-AA90-17E8AB0CE48F}" srcOrd="0" destOrd="0" parTransId="{6AA03B58-42C9-48FD-88BC-F3B9807BB7C1}" sibTransId="{2ED3201C-1561-4031-8B65-175D28C971A2}"/>
    <dgm:cxn modelId="{623BF63E-0B3B-4101-BFF1-8E9566825F62}" srcId="{DA234422-837E-49F3-AA90-17E8AB0CE48F}" destId="{70A048A1-F2A9-4ED3-B8E0-E3D6CB467510}" srcOrd="1" destOrd="0" parTransId="{6F0569A0-E974-4531-985C-91498ED88CED}" sibTransId="{65E3EDA6-7FD6-471A-94EC-B941951F8530}"/>
    <dgm:cxn modelId="{4848B362-5F79-4BD1-B4A8-98BA5312A198}" type="presOf" srcId="{45958A78-8A7A-4DAB-9BE3-5F2EAFCA1984}" destId="{927288C8-B4D1-46BD-B8CD-476E7C201C81}" srcOrd="0" destOrd="0" presId="urn:microsoft.com/office/officeart/2005/8/layout/hierarchy1"/>
    <dgm:cxn modelId="{AE1E8955-4007-4A8A-A610-B5D99B602A82}" type="presOf" srcId="{65C2F2D5-B5ED-4B47-A6D2-6C5DEB46D440}" destId="{801C0014-2FB3-4D35-B9A7-F252CC5DF795}" srcOrd="0" destOrd="0" presId="urn:microsoft.com/office/officeart/2005/8/layout/hierarchy1"/>
    <dgm:cxn modelId="{F3D91AA5-D318-4D13-8FDF-9539F8FB03E0}" srcId="{DA234422-837E-49F3-AA90-17E8AB0CE48F}" destId="{BF23B695-25D1-4579-98E9-BF5D27EC4CA4}" srcOrd="0" destOrd="0" parTransId="{4A028E5D-4172-44EA-ADAB-843CE2FC9B65}" sibTransId="{D92B08A1-246A-4D37-918B-CCE943B6791D}"/>
    <dgm:cxn modelId="{A4AAD3B8-AC2F-427B-BDBC-752B270ACB2A}" type="presOf" srcId="{6B13EEF7-0788-4E37-AC35-5C65F78E630B}" destId="{0D411B19-6E33-4BAB-9ED3-640B9A312C1D}" srcOrd="0" destOrd="0" presId="urn:microsoft.com/office/officeart/2005/8/layout/hierarchy1"/>
    <dgm:cxn modelId="{299D8DBA-5901-44CF-B05C-B45D8A1258E8}" type="presOf" srcId="{DA234422-837E-49F3-AA90-17E8AB0CE48F}" destId="{F0D98040-B533-4980-898C-55590EFE9A17}" srcOrd="0" destOrd="0" presId="urn:microsoft.com/office/officeart/2005/8/layout/hierarchy1"/>
    <dgm:cxn modelId="{8DD951C1-CAD3-4A37-887A-CD21A9BE4863}" type="presOf" srcId="{70A048A1-F2A9-4ED3-B8E0-E3D6CB467510}" destId="{2ED938B1-B2AD-4849-9F2B-D817751BD875}" srcOrd="0" destOrd="0" presId="urn:microsoft.com/office/officeart/2005/8/layout/hierarchy1"/>
    <dgm:cxn modelId="{20620CC5-42C3-4777-B717-D249B8A55771}" type="presOf" srcId="{4A028E5D-4172-44EA-ADAB-843CE2FC9B65}" destId="{96B0EB4B-9227-44E0-81F7-0F78BD349C08}" srcOrd="0" destOrd="0" presId="urn:microsoft.com/office/officeart/2005/8/layout/hierarchy1"/>
    <dgm:cxn modelId="{D73690C5-E491-4011-A330-440A52EA47B3}" srcId="{BF23B695-25D1-4579-98E9-BF5D27EC4CA4}" destId="{743E1223-DC49-4C91-A977-11EDC8843FCA}" srcOrd="0" destOrd="0" parTransId="{658DA0B4-F051-4C07-AD27-59D8B8C0316D}" sibTransId="{F9E09D1D-D360-470E-B401-20012784CD96}"/>
    <dgm:cxn modelId="{B353FAD8-EC2C-4DB5-91F4-B6A1AB85970D}" type="presOf" srcId="{6F0569A0-E974-4531-985C-91498ED88CED}" destId="{9CCD952B-0197-412C-AEA9-9521AAE8033E}" srcOrd="0" destOrd="0" presId="urn:microsoft.com/office/officeart/2005/8/layout/hierarchy1"/>
    <dgm:cxn modelId="{6A1FEADB-036E-4EC0-8779-4D0BC5BBE851}" type="presOf" srcId="{BF23B695-25D1-4579-98E9-BF5D27EC4CA4}" destId="{CA531F37-A533-473A-A4AF-DD95DC805538}" srcOrd="0" destOrd="0" presId="urn:microsoft.com/office/officeart/2005/8/layout/hierarchy1"/>
    <dgm:cxn modelId="{EC469DE7-01EA-426B-B616-E3CD49339252}" type="presOf" srcId="{743E1223-DC49-4C91-A977-11EDC8843FCA}" destId="{82FF9CBA-578B-4EEB-A4A4-45C7483F7230}" srcOrd="0" destOrd="0" presId="urn:microsoft.com/office/officeart/2005/8/layout/hierarchy1"/>
    <dgm:cxn modelId="{D65CC6FB-A6D9-41E0-95D0-F0094F4B6DA2}" type="presOf" srcId="{658DA0B4-F051-4C07-AD27-59D8B8C0316D}" destId="{CB769F6E-FC66-41F2-98C0-AE5A1A66B8B9}" srcOrd="0" destOrd="0" presId="urn:microsoft.com/office/officeart/2005/8/layout/hierarchy1"/>
    <dgm:cxn modelId="{A3689CD3-D3F3-4D6E-AC7C-F8CBD7DF460F}" type="presParOf" srcId="{801C0014-2FB3-4D35-B9A7-F252CC5DF795}" destId="{A8A1F0A5-D1C5-4B6A-AD9E-241E47935AA0}" srcOrd="0" destOrd="0" presId="urn:microsoft.com/office/officeart/2005/8/layout/hierarchy1"/>
    <dgm:cxn modelId="{5CFE199A-5143-4DCB-AFDE-7B071E216F3F}" type="presParOf" srcId="{A8A1F0A5-D1C5-4B6A-AD9E-241E47935AA0}" destId="{4F6A64C0-F096-4B0F-8530-A4B9DB84A399}" srcOrd="0" destOrd="0" presId="urn:microsoft.com/office/officeart/2005/8/layout/hierarchy1"/>
    <dgm:cxn modelId="{9C548457-AEB2-40D9-BA2C-9EB1F4B39CF6}" type="presParOf" srcId="{4F6A64C0-F096-4B0F-8530-A4B9DB84A399}" destId="{651901D7-A1A0-4D24-9323-03410983C7A2}" srcOrd="0" destOrd="0" presId="urn:microsoft.com/office/officeart/2005/8/layout/hierarchy1"/>
    <dgm:cxn modelId="{3FA68716-8CB7-4044-AC48-0CAF6E75711A}" type="presParOf" srcId="{4F6A64C0-F096-4B0F-8530-A4B9DB84A399}" destId="{F0D98040-B533-4980-898C-55590EFE9A17}" srcOrd="1" destOrd="0" presId="urn:microsoft.com/office/officeart/2005/8/layout/hierarchy1"/>
    <dgm:cxn modelId="{B20C4C1C-5D51-4E85-8A63-EED4755C9698}" type="presParOf" srcId="{A8A1F0A5-D1C5-4B6A-AD9E-241E47935AA0}" destId="{D3ED28B4-F8BF-4675-9CDB-89217137E254}" srcOrd="1" destOrd="0" presId="urn:microsoft.com/office/officeart/2005/8/layout/hierarchy1"/>
    <dgm:cxn modelId="{F0CCC1A4-4DED-4E4B-9969-B8902B1D7608}" type="presParOf" srcId="{D3ED28B4-F8BF-4675-9CDB-89217137E254}" destId="{96B0EB4B-9227-44E0-81F7-0F78BD349C08}" srcOrd="0" destOrd="0" presId="urn:microsoft.com/office/officeart/2005/8/layout/hierarchy1"/>
    <dgm:cxn modelId="{EEFFB594-3E7D-426F-A1D9-23AD68C0BC27}" type="presParOf" srcId="{D3ED28B4-F8BF-4675-9CDB-89217137E254}" destId="{D008189F-2410-410D-BC35-BCA6E5020A27}" srcOrd="1" destOrd="0" presId="urn:microsoft.com/office/officeart/2005/8/layout/hierarchy1"/>
    <dgm:cxn modelId="{3451D64B-AF6D-4C4B-B94F-789E1FB2215D}" type="presParOf" srcId="{D008189F-2410-410D-BC35-BCA6E5020A27}" destId="{A65A004E-1B9E-48B6-BDAA-04CE0E2F88C7}" srcOrd="0" destOrd="0" presId="urn:microsoft.com/office/officeart/2005/8/layout/hierarchy1"/>
    <dgm:cxn modelId="{F3E609F7-BD43-4F67-B414-2D2583413899}" type="presParOf" srcId="{A65A004E-1B9E-48B6-BDAA-04CE0E2F88C7}" destId="{82BAD04B-E9B7-4CC2-AD25-E8E7151972E3}" srcOrd="0" destOrd="0" presId="urn:microsoft.com/office/officeart/2005/8/layout/hierarchy1"/>
    <dgm:cxn modelId="{584157AD-3933-47BF-9D71-F148F4A1678B}" type="presParOf" srcId="{A65A004E-1B9E-48B6-BDAA-04CE0E2F88C7}" destId="{CA531F37-A533-473A-A4AF-DD95DC805538}" srcOrd="1" destOrd="0" presId="urn:microsoft.com/office/officeart/2005/8/layout/hierarchy1"/>
    <dgm:cxn modelId="{98EF8F5F-2C39-4F27-9DFF-92290FC8DBFA}" type="presParOf" srcId="{D008189F-2410-410D-BC35-BCA6E5020A27}" destId="{1AF17F60-8343-4E98-8F97-1BD9E3D99864}" srcOrd="1" destOrd="0" presId="urn:microsoft.com/office/officeart/2005/8/layout/hierarchy1"/>
    <dgm:cxn modelId="{DB276AF8-8951-4A9D-BA8B-E6EB673056A3}" type="presParOf" srcId="{1AF17F60-8343-4E98-8F97-1BD9E3D99864}" destId="{CB769F6E-FC66-41F2-98C0-AE5A1A66B8B9}" srcOrd="0" destOrd="0" presId="urn:microsoft.com/office/officeart/2005/8/layout/hierarchy1"/>
    <dgm:cxn modelId="{A927DE6A-5856-4E3B-BBE5-7C5864DA8F77}" type="presParOf" srcId="{1AF17F60-8343-4E98-8F97-1BD9E3D99864}" destId="{92E41CD6-9902-4E4F-99C0-F843E679F139}" srcOrd="1" destOrd="0" presId="urn:microsoft.com/office/officeart/2005/8/layout/hierarchy1"/>
    <dgm:cxn modelId="{12A9EF82-26C3-4772-B322-437931A64796}" type="presParOf" srcId="{92E41CD6-9902-4E4F-99C0-F843E679F139}" destId="{852EB968-21F2-4581-9886-1BCB9407BC48}" srcOrd="0" destOrd="0" presId="urn:microsoft.com/office/officeart/2005/8/layout/hierarchy1"/>
    <dgm:cxn modelId="{22C49020-9499-40B6-8003-A7F7BB332226}" type="presParOf" srcId="{852EB968-21F2-4581-9886-1BCB9407BC48}" destId="{5F26396C-EB6A-4E42-A6FE-798A43FBDF0D}" srcOrd="0" destOrd="0" presId="urn:microsoft.com/office/officeart/2005/8/layout/hierarchy1"/>
    <dgm:cxn modelId="{1B1C89AD-CBB3-47FE-AA84-9B3CA4196E6E}" type="presParOf" srcId="{852EB968-21F2-4581-9886-1BCB9407BC48}" destId="{82FF9CBA-578B-4EEB-A4A4-45C7483F7230}" srcOrd="1" destOrd="0" presId="urn:microsoft.com/office/officeart/2005/8/layout/hierarchy1"/>
    <dgm:cxn modelId="{99E0968E-0245-4FC1-9810-58FD47C0C181}" type="presParOf" srcId="{92E41CD6-9902-4E4F-99C0-F843E679F139}" destId="{B2C63F55-8E3E-416F-8FDD-BD7CD6EA553A}" srcOrd="1" destOrd="0" presId="urn:microsoft.com/office/officeart/2005/8/layout/hierarchy1"/>
    <dgm:cxn modelId="{718D332F-40D9-4E88-9360-CD72C2D17956}" type="presParOf" srcId="{1AF17F60-8343-4E98-8F97-1BD9E3D99864}" destId="{0D411B19-6E33-4BAB-9ED3-640B9A312C1D}" srcOrd="2" destOrd="0" presId="urn:microsoft.com/office/officeart/2005/8/layout/hierarchy1"/>
    <dgm:cxn modelId="{F39F2F9E-C75A-47EF-99C7-1AE8C62DF189}" type="presParOf" srcId="{1AF17F60-8343-4E98-8F97-1BD9E3D99864}" destId="{DFE210E1-38DD-4BD1-868A-607461F702D6}" srcOrd="3" destOrd="0" presId="urn:microsoft.com/office/officeart/2005/8/layout/hierarchy1"/>
    <dgm:cxn modelId="{428BFEB8-D784-4A70-8A72-D9022F91A981}" type="presParOf" srcId="{DFE210E1-38DD-4BD1-868A-607461F702D6}" destId="{2BD169D5-E459-49E4-97E1-AF3D9C11F328}" srcOrd="0" destOrd="0" presId="urn:microsoft.com/office/officeart/2005/8/layout/hierarchy1"/>
    <dgm:cxn modelId="{37795088-7204-4B46-A4F0-7BC9A9F16C1D}" type="presParOf" srcId="{2BD169D5-E459-49E4-97E1-AF3D9C11F328}" destId="{4BDFDB18-5A6E-456A-B611-85CE40E404C0}" srcOrd="0" destOrd="0" presId="urn:microsoft.com/office/officeart/2005/8/layout/hierarchy1"/>
    <dgm:cxn modelId="{EC86CE1B-A166-4458-B57D-07D52F221643}" type="presParOf" srcId="{2BD169D5-E459-49E4-97E1-AF3D9C11F328}" destId="{927288C8-B4D1-46BD-B8CD-476E7C201C81}" srcOrd="1" destOrd="0" presId="urn:microsoft.com/office/officeart/2005/8/layout/hierarchy1"/>
    <dgm:cxn modelId="{95F0B310-C41A-4E75-B154-5F9513D621CA}" type="presParOf" srcId="{DFE210E1-38DD-4BD1-868A-607461F702D6}" destId="{CE70B64B-14D5-47D4-9607-9D405F162417}" srcOrd="1" destOrd="0" presId="urn:microsoft.com/office/officeart/2005/8/layout/hierarchy1"/>
    <dgm:cxn modelId="{DC339D0B-EDFA-47FB-AD35-CA95E96CF2B8}" type="presParOf" srcId="{D3ED28B4-F8BF-4675-9CDB-89217137E254}" destId="{9CCD952B-0197-412C-AEA9-9521AAE8033E}" srcOrd="2" destOrd="0" presId="urn:microsoft.com/office/officeart/2005/8/layout/hierarchy1"/>
    <dgm:cxn modelId="{CE288EEF-33D0-474D-8EB0-8B5CCD737944}" type="presParOf" srcId="{D3ED28B4-F8BF-4675-9CDB-89217137E254}" destId="{5D5870D0-48C2-49D8-9657-60DF03D1C455}" srcOrd="3" destOrd="0" presId="urn:microsoft.com/office/officeart/2005/8/layout/hierarchy1"/>
    <dgm:cxn modelId="{34596BFE-CBDE-4620-A6CB-685922F44F02}" type="presParOf" srcId="{5D5870D0-48C2-49D8-9657-60DF03D1C455}" destId="{74E789A5-9AEC-4D97-AE6B-BEA215E8AA97}" srcOrd="0" destOrd="0" presId="urn:microsoft.com/office/officeart/2005/8/layout/hierarchy1"/>
    <dgm:cxn modelId="{84A2F61C-27EE-4973-AB78-825AB2D04794}" type="presParOf" srcId="{74E789A5-9AEC-4D97-AE6B-BEA215E8AA97}" destId="{57C7AE00-CA1A-4DAE-8F55-6B2F6A275722}" srcOrd="0" destOrd="0" presId="urn:microsoft.com/office/officeart/2005/8/layout/hierarchy1"/>
    <dgm:cxn modelId="{93282EE2-E88F-4650-A500-3E0F8B788EB3}" type="presParOf" srcId="{74E789A5-9AEC-4D97-AE6B-BEA215E8AA97}" destId="{2ED938B1-B2AD-4849-9F2B-D817751BD875}" srcOrd="1" destOrd="0" presId="urn:microsoft.com/office/officeart/2005/8/layout/hierarchy1"/>
    <dgm:cxn modelId="{EFDE2733-562A-461C-B9A6-4C54E07D27D7}" type="presParOf" srcId="{5D5870D0-48C2-49D8-9657-60DF03D1C455}" destId="{2A3C67A9-D445-407C-A6D4-11C91607F67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5C2F2D5-B5ED-4B47-A6D2-6C5DEB46D440}"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s-CO"/>
        </a:p>
      </dgm:t>
    </dgm:pt>
    <dgm:pt modelId="{DA234422-837E-49F3-AA90-17E8AB0CE48F}">
      <dgm:prSet phldrT="[Texto]" custT="1"/>
      <dgm:spPr/>
      <dgm:t>
        <a:bodyPr/>
        <a:lstStyle/>
        <a:p>
          <a:r>
            <a:rPr lang="es-ES" sz="1100">
              <a:latin typeface="Ancizar Serif Black" panose="020A0A02070300000003" pitchFamily="18" charset="0"/>
              <a:cs typeface="Ancizar Sans Extrabold"/>
            </a:rPr>
            <a:t>Fuerzas intramoleculares (enlaces)</a:t>
          </a:r>
          <a:endParaRPr lang="es-CO" sz="1100" dirty="0"/>
        </a:p>
      </dgm:t>
    </dgm:pt>
    <dgm:pt modelId="{6AA03B58-42C9-48FD-88BC-F3B9807BB7C1}" type="parTrans" cxnId="{52BFA60C-381C-41D3-A242-D960D5D0D2B7}">
      <dgm:prSet/>
      <dgm:spPr/>
      <dgm:t>
        <a:bodyPr/>
        <a:lstStyle/>
        <a:p>
          <a:endParaRPr lang="es-CO" sz="2400"/>
        </a:p>
      </dgm:t>
    </dgm:pt>
    <dgm:pt modelId="{2ED3201C-1561-4031-8B65-175D28C971A2}" type="sibTrans" cxnId="{52BFA60C-381C-41D3-A242-D960D5D0D2B7}">
      <dgm:prSet/>
      <dgm:spPr/>
      <dgm:t>
        <a:bodyPr/>
        <a:lstStyle/>
        <a:p>
          <a:endParaRPr lang="es-CO" sz="2400"/>
        </a:p>
      </dgm:t>
    </dgm:pt>
    <dgm:pt modelId="{BF23B695-25D1-4579-98E9-BF5D27EC4CA4}">
      <dgm:prSet phldrT="[Texto]" custT="1"/>
      <dgm:spPr/>
      <dgm:t>
        <a:bodyPr/>
        <a:lstStyle/>
        <a:p>
          <a:r>
            <a:rPr lang="es-CO" sz="1100" dirty="0"/>
            <a:t>Enlace covalente</a:t>
          </a:r>
        </a:p>
      </dgm:t>
    </dgm:pt>
    <dgm:pt modelId="{4A028E5D-4172-44EA-ADAB-843CE2FC9B65}" type="parTrans" cxnId="{F3D91AA5-D318-4D13-8FDF-9539F8FB03E0}">
      <dgm:prSet/>
      <dgm:spPr/>
      <dgm:t>
        <a:bodyPr/>
        <a:lstStyle/>
        <a:p>
          <a:endParaRPr lang="es-CO" sz="2400"/>
        </a:p>
      </dgm:t>
    </dgm:pt>
    <dgm:pt modelId="{D92B08A1-246A-4D37-918B-CCE943B6791D}" type="sibTrans" cxnId="{F3D91AA5-D318-4D13-8FDF-9539F8FB03E0}">
      <dgm:prSet/>
      <dgm:spPr/>
      <dgm:t>
        <a:bodyPr/>
        <a:lstStyle/>
        <a:p>
          <a:endParaRPr lang="es-CO" sz="2400"/>
        </a:p>
      </dgm:t>
    </dgm:pt>
    <dgm:pt modelId="{70A048A1-F2A9-4ED3-B8E0-E3D6CB467510}">
      <dgm:prSet phldrT="[Texto]" custT="1"/>
      <dgm:spPr/>
      <dgm:t>
        <a:bodyPr/>
        <a:lstStyle/>
        <a:p>
          <a:r>
            <a:rPr lang="es-CO" sz="1100" dirty="0"/>
            <a:t>Enlace iónico</a:t>
          </a:r>
        </a:p>
      </dgm:t>
    </dgm:pt>
    <dgm:pt modelId="{6F0569A0-E974-4531-985C-91498ED88CED}" type="parTrans" cxnId="{623BF63E-0B3B-4101-BFF1-8E9566825F62}">
      <dgm:prSet/>
      <dgm:spPr/>
      <dgm:t>
        <a:bodyPr/>
        <a:lstStyle/>
        <a:p>
          <a:endParaRPr lang="es-CO" sz="2400"/>
        </a:p>
      </dgm:t>
    </dgm:pt>
    <dgm:pt modelId="{65E3EDA6-7FD6-471A-94EC-B941951F8530}" type="sibTrans" cxnId="{623BF63E-0B3B-4101-BFF1-8E9566825F62}">
      <dgm:prSet/>
      <dgm:spPr/>
      <dgm:t>
        <a:bodyPr/>
        <a:lstStyle/>
        <a:p>
          <a:endParaRPr lang="es-CO" sz="2400"/>
        </a:p>
      </dgm:t>
    </dgm:pt>
    <dgm:pt modelId="{743E1223-DC49-4C91-A977-11EDC8843FCA}">
      <dgm:prSet phldrT="[Texto]" custT="1"/>
      <dgm:spPr/>
      <dgm:t>
        <a:bodyPr/>
        <a:lstStyle/>
        <a:p>
          <a:r>
            <a:rPr lang="es-CO" sz="1100" dirty="0"/>
            <a:t>Entre no metales</a:t>
          </a:r>
        </a:p>
      </dgm:t>
    </dgm:pt>
    <dgm:pt modelId="{F9E09D1D-D360-470E-B401-20012784CD96}" type="sibTrans" cxnId="{D73690C5-E491-4011-A330-440A52EA47B3}">
      <dgm:prSet/>
      <dgm:spPr/>
      <dgm:t>
        <a:bodyPr/>
        <a:lstStyle/>
        <a:p>
          <a:endParaRPr lang="es-CO" sz="2400"/>
        </a:p>
      </dgm:t>
    </dgm:pt>
    <dgm:pt modelId="{658DA0B4-F051-4C07-AD27-59D8B8C0316D}" type="parTrans" cxnId="{D73690C5-E491-4011-A330-440A52EA47B3}">
      <dgm:prSet/>
      <dgm:spPr/>
      <dgm:t>
        <a:bodyPr/>
        <a:lstStyle/>
        <a:p>
          <a:endParaRPr lang="es-CO" sz="2400"/>
        </a:p>
      </dgm:t>
    </dgm:pt>
    <dgm:pt modelId="{45958A78-8A7A-4DAB-9BE3-5F2EAFCA1984}">
      <dgm:prSet phldrT="[Texto]" custT="1"/>
      <dgm:spPr/>
      <dgm:t>
        <a:bodyPr/>
        <a:lstStyle/>
        <a:p>
          <a:r>
            <a:rPr lang="es-CO" sz="1100" dirty="0"/>
            <a:t>Comparten electrones. Ejemplo H2O, CO2</a:t>
          </a:r>
        </a:p>
      </dgm:t>
    </dgm:pt>
    <dgm:pt modelId="{A164B814-02F6-423B-BC99-1D81FC59A574}" type="sibTrans" cxnId="{F0BD9000-6688-4FA7-AB81-C318C4CE4993}">
      <dgm:prSet/>
      <dgm:spPr/>
      <dgm:t>
        <a:bodyPr/>
        <a:lstStyle/>
        <a:p>
          <a:endParaRPr lang="es-CO" sz="2400"/>
        </a:p>
      </dgm:t>
    </dgm:pt>
    <dgm:pt modelId="{6B13EEF7-0788-4E37-AC35-5C65F78E630B}" type="parTrans" cxnId="{F0BD9000-6688-4FA7-AB81-C318C4CE4993}">
      <dgm:prSet/>
      <dgm:spPr/>
      <dgm:t>
        <a:bodyPr/>
        <a:lstStyle/>
        <a:p>
          <a:endParaRPr lang="es-CO" sz="2400"/>
        </a:p>
      </dgm:t>
    </dgm:pt>
    <dgm:pt modelId="{63F80E7E-229E-4E53-873D-D13B5D66BD4D}">
      <dgm:prSet custT="1"/>
      <dgm:spPr/>
      <dgm:t>
        <a:bodyPr/>
        <a:lstStyle/>
        <a:p>
          <a:r>
            <a:rPr lang="es-CO" sz="1100" dirty="0"/>
            <a:t>No conducen electricidad (gases y líquidos)</a:t>
          </a:r>
        </a:p>
      </dgm:t>
    </dgm:pt>
    <dgm:pt modelId="{29F09E6B-53AC-4254-994C-CE65033F8C0F}" type="parTrans" cxnId="{9CE3249F-55DA-439A-A740-D27C4B2E8139}">
      <dgm:prSet/>
      <dgm:spPr/>
      <dgm:t>
        <a:bodyPr/>
        <a:lstStyle/>
        <a:p>
          <a:endParaRPr lang="es-CO" sz="2400"/>
        </a:p>
      </dgm:t>
    </dgm:pt>
    <dgm:pt modelId="{B2E0E336-C869-471A-8B9D-E420E4B2AACB}" type="sibTrans" cxnId="{9CE3249F-55DA-439A-A740-D27C4B2E8139}">
      <dgm:prSet/>
      <dgm:spPr/>
      <dgm:t>
        <a:bodyPr/>
        <a:lstStyle/>
        <a:p>
          <a:endParaRPr lang="es-CO" sz="2400"/>
        </a:p>
      </dgm:t>
    </dgm:pt>
    <dgm:pt modelId="{77A8B140-DB7E-4700-9E10-A41236BEB627}">
      <dgm:prSet custT="1"/>
      <dgm:spPr/>
      <dgm:t>
        <a:bodyPr/>
        <a:lstStyle/>
        <a:p>
          <a:r>
            <a:rPr lang="es-CO" sz="1100" dirty="0"/>
            <a:t>Entre un no metal y metal</a:t>
          </a:r>
        </a:p>
      </dgm:t>
    </dgm:pt>
    <dgm:pt modelId="{F1E58C6B-221F-43CE-926C-EDC8DEE5B733}" type="parTrans" cxnId="{26C91131-931D-46BA-8F31-F4EE03630B99}">
      <dgm:prSet/>
      <dgm:spPr/>
      <dgm:t>
        <a:bodyPr/>
        <a:lstStyle/>
        <a:p>
          <a:endParaRPr lang="es-CO" sz="2400"/>
        </a:p>
      </dgm:t>
    </dgm:pt>
    <dgm:pt modelId="{01940900-C3D6-4A5A-82E6-B3ACED3AAB1D}" type="sibTrans" cxnId="{26C91131-931D-46BA-8F31-F4EE03630B99}">
      <dgm:prSet/>
      <dgm:spPr/>
      <dgm:t>
        <a:bodyPr/>
        <a:lstStyle/>
        <a:p>
          <a:endParaRPr lang="es-CO" sz="2400"/>
        </a:p>
      </dgm:t>
    </dgm:pt>
    <dgm:pt modelId="{5FD07998-D088-4CFA-A4F3-65955920FF30}">
      <dgm:prSet custT="1"/>
      <dgm:spPr/>
      <dgm:t>
        <a:bodyPr/>
        <a:lstStyle/>
        <a:p>
          <a:r>
            <a:rPr lang="es-CO" sz="1100" dirty="0"/>
            <a:t>Uno cede electrones y el otro los recibe. Ejemplo: </a:t>
          </a:r>
          <a:r>
            <a:rPr lang="es-CO" sz="1100" dirty="0" err="1"/>
            <a:t>Na+Cl</a:t>
          </a:r>
          <a:r>
            <a:rPr lang="es-CO" sz="1100" dirty="0"/>
            <a:t>-</a:t>
          </a:r>
        </a:p>
      </dgm:t>
    </dgm:pt>
    <dgm:pt modelId="{1DD13711-8251-4ECE-96F7-E58EA06719D7}" type="parTrans" cxnId="{3E6C9D6D-A345-475B-BC56-7731C36C2A13}">
      <dgm:prSet/>
      <dgm:spPr/>
      <dgm:t>
        <a:bodyPr/>
        <a:lstStyle/>
        <a:p>
          <a:endParaRPr lang="es-CO" sz="2400"/>
        </a:p>
      </dgm:t>
    </dgm:pt>
    <dgm:pt modelId="{E2115C56-376B-4FB9-BDF9-5692A751131E}" type="sibTrans" cxnId="{3E6C9D6D-A345-475B-BC56-7731C36C2A13}">
      <dgm:prSet/>
      <dgm:spPr/>
      <dgm:t>
        <a:bodyPr/>
        <a:lstStyle/>
        <a:p>
          <a:endParaRPr lang="es-CO" sz="2400"/>
        </a:p>
      </dgm:t>
    </dgm:pt>
    <dgm:pt modelId="{A406D900-E942-4663-AB38-4AF14C53DDF9}">
      <dgm:prSet custT="1"/>
      <dgm:spPr/>
      <dgm:t>
        <a:bodyPr/>
        <a:lstStyle/>
        <a:p>
          <a:r>
            <a:rPr lang="es-CO" sz="1100" dirty="0"/>
            <a:t>Forma iones. Son solidos cristalinos, se disuelven en agua.</a:t>
          </a:r>
        </a:p>
      </dgm:t>
    </dgm:pt>
    <dgm:pt modelId="{D7603DCA-D83C-47B4-9282-E211CB080514}" type="parTrans" cxnId="{BE8A0925-8684-4BB6-BE4D-6A043972DBAB}">
      <dgm:prSet/>
      <dgm:spPr/>
      <dgm:t>
        <a:bodyPr/>
        <a:lstStyle/>
        <a:p>
          <a:endParaRPr lang="es-CO" sz="2400"/>
        </a:p>
      </dgm:t>
    </dgm:pt>
    <dgm:pt modelId="{7A6030BA-855A-4509-AAF0-B4B81D9079D2}" type="sibTrans" cxnId="{BE8A0925-8684-4BB6-BE4D-6A043972DBAB}">
      <dgm:prSet/>
      <dgm:spPr/>
      <dgm:t>
        <a:bodyPr/>
        <a:lstStyle/>
        <a:p>
          <a:endParaRPr lang="es-CO" sz="2400"/>
        </a:p>
      </dgm:t>
    </dgm:pt>
    <dgm:pt modelId="{801C0014-2FB3-4D35-B9A7-F252CC5DF795}" type="pres">
      <dgm:prSet presAssocID="{65C2F2D5-B5ED-4B47-A6D2-6C5DEB46D440}" presName="hierChild1" presStyleCnt="0">
        <dgm:presLayoutVars>
          <dgm:chPref val="1"/>
          <dgm:dir/>
          <dgm:animOne val="branch"/>
          <dgm:animLvl val="lvl"/>
          <dgm:resizeHandles/>
        </dgm:presLayoutVars>
      </dgm:prSet>
      <dgm:spPr/>
    </dgm:pt>
    <dgm:pt modelId="{A8A1F0A5-D1C5-4B6A-AD9E-241E47935AA0}" type="pres">
      <dgm:prSet presAssocID="{DA234422-837E-49F3-AA90-17E8AB0CE48F}" presName="hierRoot1" presStyleCnt="0"/>
      <dgm:spPr/>
    </dgm:pt>
    <dgm:pt modelId="{4F6A64C0-F096-4B0F-8530-A4B9DB84A399}" type="pres">
      <dgm:prSet presAssocID="{DA234422-837E-49F3-AA90-17E8AB0CE48F}" presName="composite" presStyleCnt="0"/>
      <dgm:spPr/>
    </dgm:pt>
    <dgm:pt modelId="{651901D7-A1A0-4D24-9323-03410983C7A2}" type="pres">
      <dgm:prSet presAssocID="{DA234422-837E-49F3-AA90-17E8AB0CE48F}" presName="background" presStyleLbl="node0" presStyleIdx="0" presStyleCnt="1"/>
      <dgm:spPr/>
    </dgm:pt>
    <dgm:pt modelId="{F0D98040-B533-4980-898C-55590EFE9A17}" type="pres">
      <dgm:prSet presAssocID="{DA234422-837E-49F3-AA90-17E8AB0CE48F}" presName="text" presStyleLbl="fgAcc0" presStyleIdx="0" presStyleCnt="1">
        <dgm:presLayoutVars>
          <dgm:chPref val="3"/>
        </dgm:presLayoutVars>
      </dgm:prSet>
      <dgm:spPr/>
    </dgm:pt>
    <dgm:pt modelId="{D3ED28B4-F8BF-4675-9CDB-89217137E254}" type="pres">
      <dgm:prSet presAssocID="{DA234422-837E-49F3-AA90-17E8AB0CE48F}" presName="hierChild2" presStyleCnt="0"/>
      <dgm:spPr/>
    </dgm:pt>
    <dgm:pt modelId="{96B0EB4B-9227-44E0-81F7-0F78BD349C08}" type="pres">
      <dgm:prSet presAssocID="{4A028E5D-4172-44EA-ADAB-843CE2FC9B65}" presName="Name10" presStyleLbl="parChTrans1D2" presStyleIdx="0" presStyleCnt="2"/>
      <dgm:spPr/>
    </dgm:pt>
    <dgm:pt modelId="{D008189F-2410-410D-BC35-BCA6E5020A27}" type="pres">
      <dgm:prSet presAssocID="{BF23B695-25D1-4579-98E9-BF5D27EC4CA4}" presName="hierRoot2" presStyleCnt="0"/>
      <dgm:spPr/>
    </dgm:pt>
    <dgm:pt modelId="{A65A004E-1B9E-48B6-BDAA-04CE0E2F88C7}" type="pres">
      <dgm:prSet presAssocID="{BF23B695-25D1-4579-98E9-BF5D27EC4CA4}" presName="composite2" presStyleCnt="0"/>
      <dgm:spPr/>
    </dgm:pt>
    <dgm:pt modelId="{82BAD04B-E9B7-4CC2-AD25-E8E7151972E3}" type="pres">
      <dgm:prSet presAssocID="{BF23B695-25D1-4579-98E9-BF5D27EC4CA4}" presName="background2" presStyleLbl="node2" presStyleIdx="0" presStyleCnt="2"/>
      <dgm:spPr/>
    </dgm:pt>
    <dgm:pt modelId="{CA531F37-A533-473A-A4AF-DD95DC805538}" type="pres">
      <dgm:prSet presAssocID="{BF23B695-25D1-4579-98E9-BF5D27EC4CA4}" presName="text2" presStyleLbl="fgAcc2" presStyleIdx="0" presStyleCnt="2">
        <dgm:presLayoutVars>
          <dgm:chPref val="3"/>
        </dgm:presLayoutVars>
      </dgm:prSet>
      <dgm:spPr/>
    </dgm:pt>
    <dgm:pt modelId="{1AF17F60-8343-4E98-8F97-1BD9E3D99864}" type="pres">
      <dgm:prSet presAssocID="{BF23B695-25D1-4579-98E9-BF5D27EC4CA4}" presName="hierChild3" presStyleCnt="0"/>
      <dgm:spPr/>
    </dgm:pt>
    <dgm:pt modelId="{CB769F6E-FC66-41F2-98C0-AE5A1A66B8B9}" type="pres">
      <dgm:prSet presAssocID="{658DA0B4-F051-4C07-AD27-59D8B8C0316D}" presName="Name17" presStyleLbl="parChTrans1D3" presStyleIdx="0" presStyleCnt="6"/>
      <dgm:spPr/>
    </dgm:pt>
    <dgm:pt modelId="{92E41CD6-9902-4E4F-99C0-F843E679F139}" type="pres">
      <dgm:prSet presAssocID="{743E1223-DC49-4C91-A977-11EDC8843FCA}" presName="hierRoot3" presStyleCnt="0"/>
      <dgm:spPr/>
    </dgm:pt>
    <dgm:pt modelId="{852EB968-21F2-4581-9886-1BCB9407BC48}" type="pres">
      <dgm:prSet presAssocID="{743E1223-DC49-4C91-A977-11EDC8843FCA}" presName="composite3" presStyleCnt="0"/>
      <dgm:spPr/>
    </dgm:pt>
    <dgm:pt modelId="{5F26396C-EB6A-4E42-A6FE-798A43FBDF0D}" type="pres">
      <dgm:prSet presAssocID="{743E1223-DC49-4C91-A977-11EDC8843FCA}" presName="background3" presStyleLbl="node3" presStyleIdx="0" presStyleCnt="6"/>
      <dgm:spPr/>
    </dgm:pt>
    <dgm:pt modelId="{82FF9CBA-578B-4EEB-A4A4-45C7483F7230}" type="pres">
      <dgm:prSet presAssocID="{743E1223-DC49-4C91-A977-11EDC8843FCA}" presName="text3" presStyleLbl="fgAcc3" presStyleIdx="0" presStyleCnt="6">
        <dgm:presLayoutVars>
          <dgm:chPref val="3"/>
        </dgm:presLayoutVars>
      </dgm:prSet>
      <dgm:spPr/>
    </dgm:pt>
    <dgm:pt modelId="{B2C63F55-8E3E-416F-8FDD-BD7CD6EA553A}" type="pres">
      <dgm:prSet presAssocID="{743E1223-DC49-4C91-A977-11EDC8843FCA}" presName="hierChild4" presStyleCnt="0"/>
      <dgm:spPr/>
    </dgm:pt>
    <dgm:pt modelId="{0D411B19-6E33-4BAB-9ED3-640B9A312C1D}" type="pres">
      <dgm:prSet presAssocID="{6B13EEF7-0788-4E37-AC35-5C65F78E630B}" presName="Name17" presStyleLbl="parChTrans1D3" presStyleIdx="1" presStyleCnt="6"/>
      <dgm:spPr/>
    </dgm:pt>
    <dgm:pt modelId="{DFE210E1-38DD-4BD1-868A-607461F702D6}" type="pres">
      <dgm:prSet presAssocID="{45958A78-8A7A-4DAB-9BE3-5F2EAFCA1984}" presName="hierRoot3" presStyleCnt="0"/>
      <dgm:spPr/>
    </dgm:pt>
    <dgm:pt modelId="{2BD169D5-E459-49E4-97E1-AF3D9C11F328}" type="pres">
      <dgm:prSet presAssocID="{45958A78-8A7A-4DAB-9BE3-5F2EAFCA1984}" presName="composite3" presStyleCnt="0"/>
      <dgm:spPr/>
    </dgm:pt>
    <dgm:pt modelId="{4BDFDB18-5A6E-456A-B611-85CE40E404C0}" type="pres">
      <dgm:prSet presAssocID="{45958A78-8A7A-4DAB-9BE3-5F2EAFCA1984}" presName="background3" presStyleLbl="node3" presStyleIdx="1" presStyleCnt="6"/>
      <dgm:spPr/>
    </dgm:pt>
    <dgm:pt modelId="{927288C8-B4D1-46BD-B8CD-476E7C201C81}" type="pres">
      <dgm:prSet presAssocID="{45958A78-8A7A-4DAB-9BE3-5F2EAFCA1984}" presName="text3" presStyleLbl="fgAcc3" presStyleIdx="1" presStyleCnt="6">
        <dgm:presLayoutVars>
          <dgm:chPref val="3"/>
        </dgm:presLayoutVars>
      </dgm:prSet>
      <dgm:spPr/>
    </dgm:pt>
    <dgm:pt modelId="{CE70B64B-14D5-47D4-9607-9D405F162417}" type="pres">
      <dgm:prSet presAssocID="{45958A78-8A7A-4DAB-9BE3-5F2EAFCA1984}" presName="hierChild4" presStyleCnt="0"/>
      <dgm:spPr/>
    </dgm:pt>
    <dgm:pt modelId="{5C071EFC-ECE3-4EE7-8A5C-74E410CEBE34}" type="pres">
      <dgm:prSet presAssocID="{29F09E6B-53AC-4254-994C-CE65033F8C0F}" presName="Name17" presStyleLbl="parChTrans1D3" presStyleIdx="2" presStyleCnt="6"/>
      <dgm:spPr/>
    </dgm:pt>
    <dgm:pt modelId="{3A336C9F-0F5D-44C4-828D-A481F92E89CB}" type="pres">
      <dgm:prSet presAssocID="{63F80E7E-229E-4E53-873D-D13B5D66BD4D}" presName="hierRoot3" presStyleCnt="0"/>
      <dgm:spPr/>
    </dgm:pt>
    <dgm:pt modelId="{4F2FE3B3-E3A5-4CE0-AF52-ABBFA8FDB16A}" type="pres">
      <dgm:prSet presAssocID="{63F80E7E-229E-4E53-873D-D13B5D66BD4D}" presName="composite3" presStyleCnt="0"/>
      <dgm:spPr/>
    </dgm:pt>
    <dgm:pt modelId="{0CE26C02-49A6-4B15-8D27-BBA3080FA955}" type="pres">
      <dgm:prSet presAssocID="{63F80E7E-229E-4E53-873D-D13B5D66BD4D}" presName="background3" presStyleLbl="node3" presStyleIdx="2" presStyleCnt="6"/>
      <dgm:spPr/>
    </dgm:pt>
    <dgm:pt modelId="{DD37C5E1-CB37-4477-A11B-55545BFEEDB5}" type="pres">
      <dgm:prSet presAssocID="{63F80E7E-229E-4E53-873D-D13B5D66BD4D}" presName="text3" presStyleLbl="fgAcc3" presStyleIdx="2" presStyleCnt="6">
        <dgm:presLayoutVars>
          <dgm:chPref val="3"/>
        </dgm:presLayoutVars>
      </dgm:prSet>
      <dgm:spPr/>
    </dgm:pt>
    <dgm:pt modelId="{622C5525-C1C6-4EEE-8380-2C2BE0141C78}" type="pres">
      <dgm:prSet presAssocID="{63F80E7E-229E-4E53-873D-D13B5D66BD4D}" presName="hierChild4" presStyleCnt="0"/>
      <dgm:spPr/>
    </dgm:pt>
    <dgm:pt modelId="{9CCD952B-0197-412C-AEA9-9521AAE8033E}" type="pres">
      <dgm:prSet presAssocID="{6F0569A0-E974-4531-985C-91498ED88CED}" presName="Name10" presStyleLbl="parChTrans1D2" presStyleIdx="1" presStyleCnt="2"/>
      <dgm:spPr/>
    </dgm:pt>
    <dgm:pt modelId="{5D5870D0-48C2-49D8-9657-60DF03D1C455}" type="pres">
      <dgm:prSet presAssocID="{70A048A1-F2A9-4ED3-B8E0-E3D6CB467510}" presName="hierRoot2" presStyleCnt="0"/>
      <dgm:spPr/>
    </dgm:pt>
    <dgm:pt modelId="{74E789A5-9AEC-4D97-AE6B-BEA215E8AA97}" type="pres">
      <dgm:prSet presAssocID="{70A048A1-F2A9-4ED3-B8E0-E3D6CB467510}" presName="composite2" presStyleCnt="0"/>
      <dgm:spPr/>
    </dgm:pt>
    <dgm:pt modelId="{57C7AE00-CA1A-4DAE-8F55-6B2F6A275722}" type="pres">
      <dgm:prSet presAssocID="{70A048A1-F2A9-4ED3-B8E0-E3D6CB467510}" presName="background2" presStyleLbl="node2" presStyleIdx="1" presStyleCnt="2"/>
      <dgm:spPr/>
    </dgm:pt>
    <dgm:pt modelId="{2ED938B1-B2AD-4849-9F2B-D817751BD875}" type="pres">
      <dgm:prSet presAssocID="{70A048A1-F2A9-4ED3-B8E0-E3D6CB467510}" presName="text2" presStyleLbl="fgAcc2" presStyleIdx="1" presStyleCnt="2">
        <dgm:presLayoutVars>
          <dgm:chPref val="3"/>
        </dgm:presLayoutVars>
      </dgm:prSet>
      <dgm:spPr/>
    </dgm:pt>
    <dgm:pt modelId="{2A3C67A9-D445-407C-A6D4-11C91607F67B}" type="pres">
      <dgm:prSet presAssocID="{70A048A1-F2A9-4ED3-B8E0-E3D6CB467510}" presName="hierChild3" presStyleCnt="0"/>
      <dgm:spPr/>
    </dgm:pt>
    <dgm:pt modelId="{0568EA04-6E1C-4819-B600-14870B922AFF}" type="pres">
      <dgm:prSet presAssocID="{F1E58C6B-221F-43CE-926C-EDC8DEE5B733}" presName="Name17" presStyleLbl="parChTrans1D3" presStyleIdx="3" presStyleCnt="6"/>
      <dgm:spPr/>
    </dgm:pt>
    <dgm:pt modelId="{B3D70746-D390-4466-988B-6F0FECF122C1}" type="pres">
      <dgm:prSet presAssocID="{77A8B140-DB7E-4700-9E10-A41236BEB627}" presName="hierRoot3" presStyleCnt="0"/>
      <dgm:spPr/>
    </dgm:pt>
    <dgm:pt modelId="{5FA60039-6CBB-4E07-89FF-5F16D96012CE}" type="pres">
      <dgm:prSet presAssocID="{77A8B140-DB7E-4700-9E10-A41236BEB627}" presName="composite3" presStyleCnt="0"/>
      <dgm:spPr/>
    </dgm:pt>
    <dgm:pt modelId="{24BC0F97-7FD4-49DE-8DB8-2163C93FA41E}" type="pres">
      <dgm:prSet presAssocID="{77A8B140-DB7E-4700-9E10-A41236BEB627}" presName="background3" presStyleLbl="node3" presStyleIdx="3" presStyleCnt="6"/>
      <dgm:spPr/>
    </dgm:pt>
    <dgm:pt modelId="{8DD0ADF6-B337-425C-81BE-0F707E7BE5E9}" type="pres">
      <dgm:prSet presAssocID="{77A8B140-DB7E-4700-9E10-A41236BEB627}" presName="text3" presStyleLbl="fgAcc3" presStyleIdx="3" presStyleCnt="6">
        <dgm:presLayoutVars>
          <dgm:chPref val="3"/>
        </dgm:presLayoutVars>
      </dgm:prSet>
      <dgm:spPr/>
    </dgm:pt>
    <dgm:pt modelId="{50F76EE5-AD97-4B24-BA91-3A01E4724986}" type="pres">
      <dgm:prSet presAssocID="{77A8B140-DB7E-4700-9E10-A41236BEB627}" presName="hierChild4" presStyleCnt="0"/>
      <dgm:spPr/>
    </dgm:pt>
    <dgm:pt modelId="{6DAF5BF6-C622-4F04-AC4A-9F14BCB115B5}" type="pres">
      <dgm:prSet presAssocID="{1DD13711-8251-4ECE-96F7-E58EA06719D7}" presName="Name17" presStyleLbl="parChTrans1D3" presStyleIdx="4" presStyleCnt="6"/>
      <dgm:spPr/>
    </dgm:pt>
    <dgm:pt modelId="{1A01B0AE-A694-4690-87B5-F755438AA1C6}" type="pres">
      <dgm:prSet presAssocID="{5FD07998-D088-4CFA-A4F3-65955920FF30}" presName="hierRoot3" presStyleCnt="0"/>
      <dgm:spPr/>
    </dgm:pt>
    <dgm:pt modelId="{4F0CEFB1-7BBE-40B4-893F-13E8454DB2B1}" type="pres">
      <dgm:prSet presAssocID="{5FD07998-D088-4CFA-A4F3-65955920FF30}" presName="composite3" presStyleCnt="0"/>
      <dgm:spPr/>
    </dgm:pt>
    <dgm:pt modelId="{6CE21645-F595-431F-BC42-E47579BBCDD5}" type="pres">
      <dgm:prSet presAssocID="{5FD07998-D088-4CFA-A4F3-65955920FF30}" presName="background3" presStyleLbl="node3" presStyleIdx="4" presStyleCnt="6"/>
      <dgm:spPr/>
    </dgm:pt>
    <dgm:pt modelId="{57C97BC9-08EE-4E35-8120-3F5EDC4D7E32}" type="pres">
      <dgm:prSet presAssocID="{5FD07998-D088-4CFA-A4F3-65955920FF30}" presName="text3" presStyleLbl="fgAcc3" presStyleIdx="4" presStyleCnt="6">
        <dgm:presLayoutVars>
          <dgm:chPref val="3"/>
        </dgm:presLayoutVars>
      </dgm:prSet>
      <dgm:spPr/>
    </dgm:pt>
    <dgm:pt modelId="{0E5ACDEE-C4CE-4B14-8E5A-B4918690CFA9}" type="pres">
      <dgm:prSet presAssocID="{5FD07998-D088-4CFA-A4F3-65955920FF30}" presName="hierChild4" presStyleCnt="0"/>
      <dgm:spPr/>
    </dgm:pt>
    <dgm:pt modelId="{E11BED32-FFB0-415D-80F9-C10CC91281C2}" type="pres">
      <dgm:prSet presAssocID="{D7603DCA-D83C-47B4-9282-E211CB080514}" presName="Name17" presStyleLbl="parChTrans1D3" presStyleIdx="5" presStyleCnt="6"/>
      <dgm:spPr/>
    </dgm:pt>
    <dgm:pt modelId="{D33DD718-13BD-4457-A7F3-0181AF8B605F}" type="pres">
      <dgm:prSet presAssocID="{A406D900-E942-4663-AB38-4AF14C53DDF9}" presName="hierRoot3" presStyleCnt="0"/>
      <dgm:spPr/>
    </dgm:pt>
    <dgm:pt modelId="{F49555D3-C669-4869-ACB4-0CC01DDD6F8D}" type="pres">
      <dgm:prSet presAssocID="{A406D900-E942-4663-AB38-4AF14C53DDF9}" presName="composite3" presStyleCnt="0"/>
      <dgm:spPr/>
    </dgm:pt>
    <dgm:pt modelId="{43F4054E-94E0-4AF1-9B46-A435112C0645}" type="pres">
      <dgm:prSet presAssocID="{A406D900-E942-4663-AB38-4AF14C53DDF9}" presName="background3" presStyleLbl="node3" presStyleIdx="5" presStyleCnt="6"/>
      <dgm:spPr/>
    </dgm:pt>
    <dgm:pt modelId="{9B3BF2A2-208A-4799-A4A5-0ADC89F71078}" type="pres">
      <dgm:prSet presAssocID="{A406D900-E942-4663-AB38-4AF14C53DDF9}" presName="text3" presStyleLbl="fgAcc3" presStyleIdx="5" presStyleCnt="6">
        <dgm:presLayoutVars>
          <dgm:chPref val="3"/>
        </dgm:presLayoutVars>
      </dgm:prSet>
      <dgm:spPr/>
    </dgm:pt>
    <dgm:pt modelId="{8B31D997-44FC-448B-AD51-998E26AA4B79}" type="pres">
      <dgm:prSet presAssocID="{A406D900-E942-4663-AB38-4AF14C53DDF9}" presName="hierChild4" presStyleCnt="0"/>
      <dgm:spPr/>
    </dgm:pt>
  </dgm:ptLst>
  <dgm:cxnLst>
    <dgm:cxn modelId="{F0BD9000-6688-4FA7-AB81-C318C4CE4993}" srcId="{BF23B695-25D1-4579-98E9-BF5D27EC4CA4}" destId="{45958A78-8A7A-4DAB-9BE3-5F2EAFCA1984}" srcOrd="1" destOrd="0" parTransId="{6B13EEF7-0788-4E37-AC35-5C65F78E630B}" sibTransId="{A164B814-02F6-423B-BC99-1D81FC59A574}"/>
    <dgm:cxn modelId="{64517701-FFFB-4E75-8F1E-5FB1B6CF4E2E}" type="presOf" srcId="{F1E58C6B-221F-43CE-926C-EDC8DEE5B733}" destId="{0568EA04-6E1C-4819-B600-14870B922AFF}" srcOrd="0" destOrd="0" presId="urn:microsoft.com/office/officeart/2005/8/layout/hierarchy1"/>
    <dgm:cxn modelId="{52BFA60C-381C-41D3-A242-D960D5D0D2B7}" srcId="{65C2F2D5-B5ED-4B47-A6D2-6C5DEB46D440}" destId="{DA234422-837E-49F3-AA90-17E8AB0CE48F}" srcOrd="0" destOrd="0" parTransId="{6AA03B58-42C9-48FD-88BC-F3B9807BB7C1}" sibTransId="{2ED3201C-1561-4031-8B65-175D28C971A2}"/>
    <dgm:cxn modelId="{BE8A0925-8684-4BB6-BE4D-6A043972DBAB}" srcId="{70A048A1-F2A9-4ED3-B8E0-E3D6CB467510}" destId="{A406D900-E942-4663-AB38-4AF14C53DDF9}" srcOrd="2" destOrd="0" parTransId="{D7603DCA-D83C-47B4-9282-E211CB080514}" sibTransId="{7A6030BA-855A-4509-AAF0-B4B81D9079D2}"/>
    <dgm:cxn modelId="{26C91131-931D-46BA-8F31-F4EE03630B99}" srcId="{70A048A1-F2A9-4ED3-B8E0-E3D6CB467510}" destId="{77A8B140-DB7E-4700-9E10-A41236BEB627}" srcOrd="0" destOrd="0" parTransId="{F1E58C6B-221F-43CE-926C-EDC8DEE5B733}" sibTransId="{01940900-C3D6-4A5A-82E6-B3ACED3AAB1D}"/>
    <dgm:cxn modelId="{3C421336-5CD6-4858-9402-0069248D7D76}" type="presOf" srcId="{1DD13711-8251-4ECE-96F7-E58EA06719D7}" destId="{6DAF5BF6-C622-4F04-AC4A-9F14BCB115B5}" srcOrd="0" destOrd="0" presId="urn:microsoft.com/office/officeart/2005/8/layout/hierarchy1"/>
    <dgm:cxn modelId="{623BF63E-0B3B-4101-BFF1-8E9566825F62}" srcId="{DA234422-837E-49F3-AA90-17E8AB0CE48F}" destId="{70A048A1-F2A9-4ED3-B8E0-E3D6CB467510}" srcOrd="1" destOrd="0" parTransId="{6F0569A0-E974-4531-985C-91498ED88CED}" sibTransId="{65E3EDA6-7FD6-471A-94EC-B941951F8530}"/>
    <dgm:cxn modelId="{4848B362-5F79-4BD1-B4A8-98BA5312A198}" type="presOf" srcId="{45958A78-8A7A-4DAB-9BE3-5F2EAFCA1984}" destId="{927288C8-B4D1-46BD-B8CD-476E7C201C81}" srcOrd="0" destOrd="0" presId="urn:microsoft.com/office/officeart/2005/8/layout/hierarchy1"/>
    <dgm:cxn modelId="{3E6C9D6D-A345-475B-BC56-7731C36C2A13}" srcId="{70A048A1-F2A9-4ED3-B8E0-E3D6CB467510}" destId="{5FD07998-D088-4CFA-A4F3-65955920FF30}" srcOrd="1" destOrd="0" parTransId="{1DD13711-8251-4ECE-96F7-E58EA06719D7}" sibTransId="{E2115C56-376B-4FB9-BDF9-5692A751131E}"/>
    <dgm:cxn modelId="{AE1E8955-4007-4A8A-A610-B5D99B602A82}" type="presOf" srcId="{65C2F2D5-B5ED-4B47-A6D2-6C5DEB46D440}" destId="{801C0014-2FB3-4D35-B9A7-F252CC5DF795}" srcOrd="0" destOrd="0" presId="urn:microsoft.com/office/officeart/2005/8/layout/hierarchy1"/>
    <dgm:cxn modelId="{2EB58257-B12B-445F-85EC-15CB916EDB2B}" type="presOf" srcId="{77A8B140-DB7E-4700-9E10-A41236BEB627}" destId="{8DD0ADF6-B337-425C-81BE-0F707E7BE5E9}" srcOrd="0" destOrd="0" presId="urn:microsoft.com/office/officeart/2005/8/layout/hierarchy1"/>
    <dgm:cxn modelId="{8BE4817B-A945-4DFF-BAC0-B68DDECB0368}" type="presOf" srcId="{5FD07998-D088-4CFA-A4F3-65955920FF30}" destId="{57C97BC9-08EE-4E35-8120-3F5EDC4D7E32}" srcOrd="0" destOrd="0" presId="urn:microsoft.com/office/officeart/2005/8/layout/hierarchy1"/>
    <dgm:cxn modelId="{9CE3249F-55DA-439A-A740-D27C4B2E8139}" srcId="{BF23B695-25D1-4579-98E9-BF5D27EC4CA4}" destId="{63F80E7E-229E-4E53-873D-D13B5D66BD4D}" srcOrd="2" destOrd="0" parTransId="{29F09E6B-53AC-4254-994C-CE65033F8C0F}" sibTransId="{B2E0E336-C869-471A-8B9D-E420E4B2AACB}"/>
    <dgm:cxn modelId="{F3D91AA5-D318-4D13-8FDF-9539F8FB03E0}" srcId="{DA234422-837E-49F3-AA90-17E8AB0CE48F}" destId="{BF23B695-25D1-4579-98E9-BF5D27EC4CA4}" srcOrd="0" destOrd="0" parTransId="{4A028E5D-4172-44EA-ADAB-843CE2FC9B65}" sibTransId="{D92B08A1-246A-4D37-918B-CCE943B6791D}"/>
    <dgm:cxn modelId="{97926EA6-8F30-4783-B72E-E6307D5CEB67}" type="presOf" srcId="{29F09E6B-53AC-4254-994C-CE65033F8C0F}" destId="{5C071EFC-ECE3-4EE7-8A5C-74E410CEBE34}" srcOrd="0" destOrd="0" presId="urn:microsoft.com/office/officeart/2005/8/layout/hierarchy1"/>
    <dgm:cxn modelId="{DFB49BAB-8854-4B65-9CDF-1DBA81518953}" type="presOf" srcId="{63F80E7E-229E-4E53-873D-D13B5D66BD4D}" destId="{DD37C5E1-CB37-4477-A11B-55545BFEEDB5}" srcOrd="0" destOrd="0" presId="urn:microsoft.com/office/officeart/2005/8/layout/hierarchy1"/>
    <dgm:cxn modelId="{A4AAD3B8-AC2F-427B-BDBC-752B270ACB2A}" type="presOf" srcId="{6B13EEF7-0788-4E37-AC35-5C65F78E630B}" destId="{0D411B19-6E33-4BAB-9ED3-640B9A312C1D}" srcOrd="0" destOrd="0" presId="urn:microsoft.com/office/officeart/2005/8/layout/hierarchy1"/>
    <dgm:cxn modelId="{299D8DBA-5901-44CF-B05C-B45D8A1258E8}" type="presOf" srcId="{DA234422-837E-49F3-AA90-17E8AB0CE48F}" destId="{F0D98040-B533-4980-898C-55590EFE9A17}" srcOrd="0" destOrd="0" presId="urn:microsoft.com/office/officeart/2005/8/layout/hierarchy1"/>
    <dgm:cxn modelId="{F33E34BB-1CED-4B64-A523-DB2FA9619DF6}" type="presOf" srcId="{D7603DCA-D83C-47B4-9282-E211CB080514}" destId="{E11BED32-FFB0-415D-80F9-C10CC91281C2}" srcOrd="0" destOrd="0" presId="urn:microsoft.com/office/officeart/2005/8/layout/hierarchy1"/>
    <dgm:cxn modelId="{8DD951C1-CAD3-4A37-887A-CD21A9BE4863}" type="presOf" srcId="{70A048A1-F2A9-4ED3-B8E0-E3D6CB467510}" destId="{2ED938B1-B2AD-4849-9F2B-D817751BD875}" srcOrd="0" destOrd="0" presId="urn:microsoft.com/office/officeart/2005/8/layout/hierarchy1"/>
    <dgm:cxn modelId="{20620CC5-42C3-4777-B717-D249B8A55771}" type="presOf" srcId="{4A028E5D-4172-44EA-ADAB-843CE2FC9B65}" destId="{96B0EB4B-9227-44E0-81F7-0F78BD349C08}" srcOrd="0" destOrd="0" presId="urn:microsoft.com/office/officeart/2005/8/layout/hierarchy1"/>
    <dgm:cxn modelId="{D73690C5-E491-4011-A330-440A52EA47B3}" srcId="{BF23B695-25D1-4579-98E9-BF5D27EC4CA4}" destId="{743E1223-DC49-4C91-A977-11EDC8843FCA}" srcOrd="0" destOrd="0" parTransId="{658DA0B4-F051-4C07-AD27-59D8B8C0316D}" sibTransId="{F9E09D1D-D360-470E-B401-20012784CD96}"/>
    <dgm:cxn modelId="{4F6764D5-5EC9-4DE6-8C73-66405457C5E2}" type="presOf" srcId="{A406D900-E942-4663-AB38-4AF14C53DDF9}" destId="{9B3BF2A2-208A-4799-A4A5-0ADC89F71078}" srcOrd="0" destOrd="0" presId="urn:microsoft.com/office/officeart/2005/8/layout/hierarchy1"/>
    <dgm:cxn modelId="{B353FAD8-EC2C-4DB5-91F4-B6A1AB85970D}" type="presOf" srcId="{6F0569A0-E974-4531-985C-91498ED88CED}" destId="{9CCD952B-0197-412C-AEA9-9521AAE8033E}" srcOrd="0" destOrd="0" presId="urn:microsoft.com/office/officeart/2005/8/layout/hierarchy1"/>
    <dgm:cxn modelId="{6A1FEADB-036E-4EC0-8779-4D0BC5BBE851}" type="presOf" srcId="{BF23B695-25D1-4579-98E9-BF5D27EC4CA4}" destId="{CA531F37-A533-473A-A4AF-DD95DC805538}" srcOrd="0" destOrd="0" presId="urn:microsoft.com/office/officeart/2005/8/layout/hierarchy1"/>
    <dgm:cxn modelId="{EC469DE7-01EA-426B-B616-E3CD49339252}" type="presOf" srcId="{743E1223-DC49-4C91-A977-11EDC8843FCA}" destId="{82FF9CBA-578B-4EEB-A4A4-45C7483F7230}" srcOrd="0" destOrd="0" presId="urn:microsoft.com/office/officeart/2005/8/layout/hierarchy1"/>
    <dgm:cxn modelId="{D65CC6FB-A6D9-41E0-95D0-F0094F4B6DA2}" type="presOf" srcId="{658DA0B4-F051-4C07-AD27-59D8B8C0316D}" destId="{CB769F6E-FC66-41F2-98C0-AE5A1A66B8B9}" srcOrd="0" destOrd="0" presId="urn:microsoft.com/office/officeart/2005/8/layout/hierarchy1"/>
    <dgm:cxn modelId="{A3689CD3-D3F3-4D6E-AC7C-F8CBD7DF460F}" type="presParOf" srcId="{801C0014-2FB3-4D35-B9A7-F252CC5DF795}" destId="{A8A1F0A5-D1C5-4B6A-AD9E-241E47935AA0}" srcOrd="0" destOrd="0" presId="urn:microsoft.com/office/officeart/2005/8/layout/hierarchy1"/>
    <dgm:cxn modelId="{5CFE199A-5143-4DCB-AFDE-7B071E216F3F}" type="presParOf" srcId="{A8A1F0A5-D1C5-4B6A-AD9E-241E47935AA0}" destId="{4F6A64C0-F096-4B0F-8530-A4B9DB84A399}" srcOrd="0" destOrd="0" presId="urn:microsoft.com/office/officeart/2005/8/layout/hierarchy1"/>
    <dgm:cxn modelId="{9C548457-AEB2-40D9-BA2C-9EB1F4B39CF6}" type="presParOf" srcId="{4F6A64C0-F096-4B0F-8530-A4B9DB84A399}" destId="{651901D7-A1A0-4D24-9323-03410983C7A2}" srcOrd="0" destOrd="0" presId="urn:microsoft.com/office/officeart/2005/8/layout/hierarchy1"/>
    <dgm:cxn modelId="{3FA68716-8CB7-4044-AC48-0CAF6E75711A}" type="presParOf" srcId="{4F6A64C0-F096-4B0F-8530-A4B9DB84A399}" destId="{F0D98040-B533-4980-898C-55590EFE9A17}" srcOrd="1" destOrd="0" presId="urn:microsoft.com/office/officeart/2005/8/layout/hierarchy1"/>
    <dgm:cxn modelId="{B20C4C1C-5D51-4E85-8A63-EED4755C9698}" type="presParOf" srcId="{A8A1F0A5-D1C5-4B6A-AD9E-241E47935AA0}" destId="{D3ED28B4-F8BF-4675-9CDB-89217137E254}" srcOrd="1" destOrd="0" presId="urn:microsoft.com/office/officeart/2005/8/layout/hierarchy1"/>
    <dgm:cxn modelId="{F0CCC1A4-4DED-4E4B-9969-B8902B1D7608}" type="presParOf" srcId="{D3ED28B4-F8BF-4675-9CDB-89217137E254}" destId="{96B0EB4B-9227-44E0-81F7-0F78BD349C08}" srcOrd="0" destOrd="0" presId="urn:microsoft.com/office/officeart/2005/8/layout/hierarchy1"/>
    <dgm:cxn modelId="{EEFFB594-3E7D-426F-A1D9-23AD68C0BC27}" type="presParOf" srcId="{D3ED28B4-F8BF-4675-9CDB-89217137E254}" destId="{D008189F-2410-410D-BC35-BCA6E5020A27}" srcOrd="1" destOrd="0" presId="urn:microsoft.com/office/officeart/2005/8/layout/hierarchy1"/>
    <dgm:cxn modelId="{3451D64B-AF6D-4C4B-B94F-789E1FB2215D}" type="presParOf" srcId="{D008189F-2410-410D-BC35-BCA6E5020A27}" destId="{A65A004E-1B9E-48B6-BDAA-04CE0E2F88C7}" srcOrd="0" destOrd="0" presId="urn:microsoft.com/office/officeart/2005/8/layout/hierarchy1"/>
    <dgm:cxn modelId="{F3E609F7-BD43-4F67-B414-2D2583413899}" type="presParOf" srcId="{A65A004E-1B9E-48B6-BDAA-04CE0E2F88C7}" destId="{82BAD04B-E9B7-4CC2-AD25-E8E7151972E3}" srcOrd="0" destOrd="0" presId="urn:microsoft.com/office/officeart/2005/8/layout/hierarchy1"/>
    <dgm:cxn modelId="{584157AD-3933-47BF-9D71-F148F4A1678B}" type="presParOf" srcId="{A65A004E-1B9E-48B6-BDAA-04CE0E2F88C7}" destId="{CA531F37-A533-473A-A4AF-DD95DC805538}" srcOrd="1" destOrd="0" presId="urn:microsoft.com/office/officeart/2005/8/layout/hierarchy1"/>
    <dgm:cxn modelId="{98EF8F5F-2C39-4F27-9DFF-92290FC8DBFA}" type="presParOf" srcId="{D008189F-2410-410D-BC35-BCA6E5020A27}" destId="{1AF17F60-8343-4E98-8F97-1BD9E3D99864}" srcOrd="1" destOrd="0" presId="urn:microsoft.com/office/officeart/2005/8/layout/hierarchy1"/>
    <dgm:cxn modelId="{DB276AF8-8951-4A9D-BA8B-E6EB673056A3}" type="presParOf" srcId="{1AF17F60-8343-4E98-8F97-1BD9E3D99864}" destId="{CB769F6E-FC66-41F2-98C0-AE5A1A66B8B9}" srcOrd="0" destOrd="0" presId="urn:microsoft.com/office/officeart/2005/8/layout/hierarchy1"/>
    <dgm:cxn modelId="{A927DE6A-5856-4E3B-BBE5-7C5864DA8F77}" type="presParOf" srcId="{1AF17F60-8343-4E98-8F97-1BD9E3D99864}" destId="{92E41CD6-9902-4E4F-99C0-F843E679F139}" srcOrd="1" destOrd="0" presId="urn:microsoft.com/office/officeart/2005/8/layout/hierarchy1"/>
    <dgm:cxn modelId="{12A9EF82-26C3-4772-B322-437931A64796}" type="presParOf" srcId="{92E41CD6-9902-4E4F-99C0-F843E679F139}" destId="{852EB968-21F2-4581-9886-1BCB9407BC48}" srcOrd="0" destOrd="0" presId="urn:microsoft.com/office/officeart/2005/8/layout/hierarchy1"/>
    <dgm:cxn modelId="{22C49020-9499-40B6-8003-A7F7BB332226}" type="presParOf" srcId="{852EB968-21F2-4581-9886-1BCB9407BC48}" destId="{5F26396C-EB6A-4E42-A6FE-798A43FBDF0D}" srcOrd="0" destOrd="0" presId="urn:microsoft.com/office/officeart/2005/8/layout/hierarchy1"/>
    <dgm:cxn modelId="{1B1C89AD-CBB3-47FE-AA84-9B3CA4196E6E}" type="presParOf" srcId="{852EB968-21F2-4581-9886-1BCB9407BC48}" destId="{82FF9CBA-578B-4EEB-A4A4-45C7483F7230}" srcOrd="1" destOrd="0" presId="urn:microsoft.com/office/officeart/2005/8/layout/hierarchy1"/>
    <dgm:cxn modelId="{99E0968E-0245-4FC1-9810-58FD47C0C181}" type="presParOf" srcId="{92E41CD6-9902-4E4F-99C0-F843E679F139}" destId="{B2C63F55-8E3E-416F-8FDD-BD7CD6EA553A}" srcOrd="1" destOrd="0" presId="urn:microsoft.com/office/officeart/2005/8/layout/hierarchy1"/>
    <dgm:cxn modelId="{718D332F-40D9-4E88-9360-CD72C2D17956}" type="presParOf" srcId="{1AF17F60-8343-4E98-8F97-1BD9E3D99864}" destId="{0D411B19-6E33-4BAB-9ED3-640B9A312C1D}" srcOrd="2" destOrd="0" presId="urn:microsoft.com/office/officeart/2005/8/layout/hierarchy1"/>
    <dgm:cxn modelId="{F39F2F9E-C75A-47EF-99C7-1AE8C62DF189}" type="presParOf" srcId="{1AF17F60-8343-4E98-8F97-1BD9E3D99864}" destId="{DFE210E1-38DD-4BD1-868A-607461F702D6}" srcOrd="3" destOrd="0" presId="urn:microsoft.com/office/officeart/2005/8/layout/hierarchy1"/>
    <dgm:cxn modelId="{428BFEB8-D784-4A70-8A72-D9022F91A981}" type="presParOf" srcId="{DFE210E1-38DD-4BD1-868A-607461F702D6}" destId="{2BD169D5-E459-49E4-97E1-AF3D9C11F328}" srcOrd="0" destOrd="0" presId="urn:microsoft.com/office/officeart/2005/8/layout/hierarchy1"/>
    <dgm:cxn modelId="{37795088-7204-4B46-A4F0-7BC9A9F16C1D}" type="presParOf" srcId="{2BD169D5-E459-49E4-97E1-AF3D9C11F328}" destId="{4BDFDB18-5A6E-456A-B611-85CE40E404C0}" srcOrd="0" destOrd="0" presId="urn:microsoft.com/office/officeart/2005/8/layout/hierarchy1"/>
    <dgm:cxn modelId="{EC86CE1B-A166-4458-B57D-07D52F221643}" type="presParOf" srcId="{2BD169D5-E459-49E4-97E1-AF3D9C11F328}" destId="{927288C8-B4D1-46BD-B8CD-476E7C201C81}" srcOrd="1" destOrd="0" presId="urn:microsoft.com/office/officeart/2005/8/layout/hierarchy1"/>
    <dgm:cxn modelId="{95F0B310-C41A-4E75-B154-5F9513D621CA}" type="presParOf" srcId="{DFE210E1-38DD-4BD1-868A-607461F702D6}" destId="{CE70B64B-14D5-47D4-9607-9D405F162417}" srcOrd="1" destOrd="0" presId="urn:microsoft.com/office/officeart/2005/8/layout/hierarchy1"/>
    <dgm:cxn modelId="{3B8053C7-74E3-47A1-82B5-50667EB0285C}" type="presParOf" srcId="{1AF17F60-8343-4E98-8F97-1BD9E3D99864}" destId="{5C071EFC-ECE3-4EE7-8A5C-74E410CEBE34}" srcOrd="4" destOrd="0" presId="urn:microsoft.com/office/officeart/2005/8/layout/hierarchy1"/>
    <dgm:cxn modelId="{2B7F588E-EC63-4DAB-8F80-99C8ECC255E7}" type="presParOf" srcId="{1AF17F60-8343-4E98-8F97-1BD9E3D99864}" destId="{3A336C9F-0F5D-44C4-828D-A481F92E89CB}" srcOrd="5" destOrd="0" presId="urn:microsoft.com/office/officeart/2005/8/layout/hierarchy1"/>
    <dgm:cxn modelId="{0A058042-3652-4E85-8F45-2B92B05C2D5D}" type="presParOf" srcId="{3A336C9F-0F5D-44C4-828D-A481F92E89CB}" destId="{4F2FE3B3-E3A5-4CE0-AF52-ABBFA8FDB16A}" srcOrd="0" destOrd="0" presId="urn:microsoft.com/office/officeart/2005/8/layout/hierarchy1"/>
    <dgm:cxn modelId="{0EBB0D29-35A9-4729-9B86-A817C248EA09}" type="presParOf" srcId="{4F2FE3B3-E3A5-4CE0-AF52-ABBFA8FDB16A}" destId="{0CE26C02-49A6-4B15-8D27-BBA3080FA955}" srcOrd="0" destOrd="0" presId="urn:microsoft.com/office/officeart/2005/8/layout/hierarchy1"/>
    <dgm:cxn modelId="{86CDA520-8815-4F3C-A913-DC7568BC2CEC}" type="presParOf" srcId="{4F2FE3B3-E3A5-4CE0-AF52-ABBFA8FDB16A}" destId="{DD37C5E1-CB37-4477-A11B-55545BFEEDB5}" srcOrd="1" destOrd="0" presId="urn:microsoft.com/office/officeart/2005/8/layout/hierarchy1"/>
    <dgm:cxn modelId="{104AE56A-C6E8-4E6F-96D3-57FE4AD8354E}" type="presParOf" srcId="{3A336C9F-0F5D-44C4-828D-A481F92E89CB}" destId="{622C5525-C1C6-4EEE-8380-2C2BE0141C78}" srcOrd="1" destOrd="0" presId="urn:microsoft.com/office/officeart/2005/8/layout/hierarchy1"/>
    <dgm:cxn modelId="{DC339D0B-EDFA-47FB-AD35-CA95E96CF2B8}" type="presParOf" srcId="{D3ED28B4-F8BF-4675-9CDB-89217137E254}" destId="{9CCD952B-0197-412C-AEA9-9521AAE8033E}" srcOrd="2" destOrd="0" presId="urn:microsoft.com/office/officeart/2005/8/layout/hierarchy1"/>
    <dgm:cxn modelId="{CE288EEF-33D0-474D-8EB0-8B5CCD737944}" type="presParOf" srcId="{D3ED28B4-F8BF-4675-9CDB-89217137E254}" destId="{5D5870D0-48C2-49D8-9657-60DF03D1C455}" srcOrd="3" destOrd="0" presId="urn:microsoft.com/office/officeart/2005/8/layout/hierarchy1"/>
    <dgm:cxn modelId="{34596BFE-CBDE-4620-A6CB-685922F44F02}" type="presParOf" srcId="{5D5870D0-48C2-49D8-9657-60DF03D1C455}" destId="{74E789A5-9AEC-4D97-AE6B-BEA215E8AA97}" srcOrd="0" destOrd="0" presId="urn:microsoft.com/office/officeart/2005/8/layout/hierarchy1"/>
    <dgm:cxn modelId="{84A2F61C-27EE-4973-AB78-825AB2D04794}" type="presParOf" srcId="{74E789A5-9AEC-4D97-AE6B-BEA215E8AA97}" destId="{57C7AE00-CA1A-4DAE-8F55-6B2F6A275722}" srcOrd="0" destOrd="0" presId="urn:microsoft.com/office/officeart/2005/8/layout/hierarchy1"/>
    <dgm:cxn modelId="{93282EE2-E88F-4650-A500-3E0F8B788EB3}" type="presParOf" srcId="{74E789A5-9AEC-4D97-AE6B-BEA215E8AA97}" destId="{2ED938B1-B2AD-4849-9F2B-D817751BD875}" srcOrd="1" destOrd="0" presId="urn:microsoft.com/office/officeart/2005/8/layout/hierarchy1"/>
    <dgm:cxn modelId="{EFDE2733-562A-461C-B9A6-4C54E07D27D7}" type="presParOf" srcId="{5D5870D0-48C2-49D8-9657-60DF03D1C455}" destId="{2A3C67A9-D445-407C-A6D4-11C91607F67B}" srcOrd="1" destOrd="0" presId="urn:microsoft.com/office/officeart/2005/8/layout/hierarchy1"/>
    <dgm:cxn modelId="{B70CC9A8-7578-4019-B991-4E2D53BDC092}" type="presParOf" srcId="{2A3C67A9-D445-407C-A6D4-11C91607F67B}" destId="{0568EA04-6E1C-4819-B600-14870B922AFF}" srcOrd="0" destOrd="0" presId="urn:microsoft.com/office/officeart/2005/8/layout/hierarchy1"/>
    <dgm:cxn modelId="{5F51A68C-9655-4AF9-A636-18DAED85F4F1}" type="presParOf" srcId="{2A3C67A9-D445-407C-A6D4-11C91607F67B}" destId="{B3D70746-D390-4466-988B-6F0FECF122C1}" srcOrd="1" destOrd="0" presId="urn:microsoft.com/office/officeart/2005/8/layout/hierarchy1"/>
    <dgm:cxn modelId="{C8C7034B-223D-48D1-8203-3BC4449C7B65}" type="presParOf" srcId="{B3D70746-D390-4466-988B-6F0FECF122C1}" destId="{5FA60039-6CBB-4E07-89FF-5F16D96012CE}" srcOrd="0" destOrd="0" presId="urn:microsoft.com/office/officeart/2005/8/layout/hierarchy1"/>
    <dgm:cxn modelId="{2E81F52C-F0A5-4EE3-900D-6C726BA04DFF}" type="presParOf" srcId="{5FA60039-6CBB-4E07-89FF-5F16D96012CE}" destId="{24BC0F97-7FD4-49DE-8DB8-2163C93FA41E}" srcOrd="0" destOrd="0" presId="urn:microsoft.com/office/officeart/2005/8/layout/hierarchy1"/>
    <dgm:cxn modelId="{A172CE6C-87CE-482B-B933-CB711176EA6A}" type="presParOf" srcId="{5FA60039-6CBB-4E07-89FF-5F16D96012CE}" destId="{8DD0ADF6-B337-425C-81BE-0F707E7BE5E9}" srcOrd="1" destOrd="0" presId="urn:microsoft.com/office/officeart/2005/8/layout/hierarchy1"/>
    <dgm:cxn modelId="{B8602352-9A54-4156-AB15-E317DED54D73}" type="presParOf" srcId="{B3D70746-D390-4466-988B-6F0FECF122C1}" destId="{50F76EE5-AD97-4B24-BA91-3A01E4724986}" srcOrd="1" destOrd="0" presId="urn:microsoft.com/office/officeart/2005/8/layout/hierarchy1"/>
    <dgm:cxn modelId="{4F3F7AAE-119C-4707-BEFB-C6909B4DF204}" type="presParOf" srcId="{2A3C67A9-D445-407C-A6D4-11C91607F67B}" destId="{6DAF5BF6-C622-4F04-AC4A-9F14BCB115B5}" srcOrd="2" destOrd="0" presId="urn:microsoft.com/office/officeart/2005/8/layout/hierarchy1"/>
    <dgm:cxn modelId="{9AFFE3A7-E1C9-4C43-B352-57F98EA8B90C}" type="presParOf" srcId="{2A3C67A9-D445-407C-A6D4-11C91607F67B}" destId="{1A01B0AE-A694-4690-87B5-F755438AA1C6}" srcOrd="3" destOrd="0" presId="urn:microsoft.com/office/officeart/2005/8/layout/hierarchy1"/>
    <dgm:cxn modelId="{51D4BB22-31FD-4646-A2AE-E10EF984768A}" type="presParOf" srcId="{1A01B0AE-A694-4690-87B5-F755438AA1C6}" destId="{4F0CEFB1-7BBE-40B4-893F-13E8454DB2B1}" srcOrd="0" destOrd="0" presId="urn:microsoft.com/office/officeart/2005/8/layout/hierarchy1"/>
    <dgm:cxn modelId="{3C7270DC-1305-4C9D-87DD-B2A02FEFDEE6}" type="presParOf" srcId="{4F0CEFB1-7BBE-40B4-893F-13E8454DB2B1}" destId="{6CE21645-F595-431F-BC42-E47579BBCDD5}" srcOrd="0" destOrd="0" presId="urn:microsoft.com/office/officeart/2005/8/layout/hierarchy1"/>
    <dgm:cxn modelId="{88291FDC-A534-4DFD-A7FB-E7CDB3A9A1D3}" type="presParOf" srcId="{4F0CEFB1-7BBE-40B4-893F-13E8454DB2B1}" destId="{57C97BC9-08EE-4E35-8120-3F5EDC4D7E32}" srcOrd="1" destOrd="0" presId="urn:microsoft.com/office/officeart/2005/8/layout/hierarchy1"/>
    <dgm:cxn modelId="{3035D7EC-0547-48D1-9886-01C39643FDAD}" type="presParOf" srcId="{1A01B0AE-A694-4690-87B5-F755438AA1C6}" destId="{0E5ACDEE-C4CE-4B14-8E5A-B4918690CFA9}" srcOrd="1" destOrd="0" presId="urn:microsoft.com/office/officeart/2005/8/layout/hierarchy1"/>
    <dgm:cxn modelId="{C7E46325-7E2D-4EA9-AF52-19BA8AD1DF85}" type="presParOf" srcId="{2A3C67A9-D445-407C-A6D4-11C91607F67B}" destId="{E11BED32-FFB0-415D-80F9-C10CC91281C2}" srcOrd="4" destOrd="0" presId="urn:microsoft.com/office/officeart/2005/8/layout/hierarchy1"/>
    <dgm:cxn modelId="{7D7E9440-9305-4019-8122-4B20201B50A9}" type="presParOf" srcId="{2A3C67A9-D445-407C-A6D4-11C91607F67B}" destId="{D33DD718-13BD-4457-A7F3-0181AF8B605F}" srcOrd="5" destOrd="0" presId="urn:microsoft.com/office/officeart/2005/8/layout/hierarchy1"/>
    <dgm:cxn modelId="{0A1BEC73-5A05-4662-B657-F9229C387569}" type="presParOf" srcId="{D33DD718-13BD-4457-A7F3-0181AF8B605F}" destId="{F49555D3-C669-4869-ACB4-0CC01DDD6F8D}" srcOrd="0" destOrd="0" presId="urn:microsoft.com/office/officeart/2005/8/layout/hierarchy1"/>
    <dgm:cxn modelId="{FDF45EC3-E444-4BB0-8D98-A8AB4FFDDD06}" type="presParOf" srcId="{F49555D3-C669-4869-ACB4-0CC01DDD6F8D}" destId="{43F4054E-94E0-4AF1-9B46-A435112C0645}" srcOrd="0" destOrd="0" presId="urn:microsoft.com/office/officeart/2005/8/layout/hierarchy1"/>
    <dgm:cxn modelId="{A7249D33-CB99-4D02-A3E8-FECCD6E0E277}" type="presParOf" srcId="{F49555D3-C669-4869-ACB4-0CC01DDD6F8D}" destId="{9B3BF2A2-208A-4799-A4A5-0ADC89F71078}" srcOrd="1" destOrd="0" presId="urn:microsoft.com/office/officeart/2005/8/layout/hierarchy1"/>
    <dgm:cxn modelId="{C31984C6-950D-46B0-8195-8EA8F9CDB2E2}" type="presParOf" srcId="{D33DD718-13BD-4457-A7F3-0181AF8B605F}" destId="{8B31D997-44FC-448B-AD51-998E26AA4B7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70D511-BF65-4B66-A39E-A582EE82A151}"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s-CO"/>
        </a:p>
      </dgm:t>
    </dgm:pt>
    <dgm:pt modelId="{2F4B1BE6-62C7-4D53-BE03-3CAB115BBA10}">
      <dgm:prSet phldrT="[Texto]" custT="1"/>
      <dgm:spPr/>
      <dgm:t>
        <a:bodyPr/>
        <a:lstStyle/>
        <a:p>
          <a:r>
            <a:rPr lang="es-CO" sz="2800" dirty="0"/>
            <a:t>Enlace iónico</a:t>
          </a:r>
        </a:p>
      </dgm:t>
    </dgm:pt>
    <dgm:pt modelId="{315E1860-E77C-410A-82AF-FD834F7E7DAB}" type="parTrans" cxnId="{4BEB9FBC-4323-4C13-AFB6-422CB42D9699}">
      <dgm:prSet/>
      <dgm:spPr/>
      <dgm:t>
        <a:bodyPr/>
        <a:lstStyle/>
        <a:p>
          <a:endParaRPr lang="es-CO"/>
        </a:p>
      </dgm:t>
    </dgm:pt>
    <dgm:pt modelId="{F6730F31-0C08-4277-9A62-34D8C131543F}" type="sibTrans" cxnId="{4BEB9FBC-4323-4C13-AFB6-422CB42D9699}">
      <dgm:prSet/>
      <dgm:spPr/>
      <dgm:t>
        <a:bodyPr/>
        <a:lstStyle/>
        <a:p>
          <a:endParaRPr lang="es-CO"/>
        </a:p>
      </dgm:t>
    </dgm:pt>
    <dgm:pt modelId="{6CB7429A-0C5A-433D-9B3A-F1E211F6E562}">
      <dgm:prSet phldrT="[Texto]" custT="1"/>
      <dgm:spPr/>
      <dgm:t>
        <a:bodyPr/>
        <a:lstStyle/>
        <a:p>
          <a:r>
            <a:rPr lang="es-CO" sz="1200" dirty="0"/>
            <a:t>Se da cuando se encuentran un átomo fuertemente </a:t>
          </a:r>
          <a:r>
            <a:rPr lang="es-CO" sz="1200" b="1" dirty="0"/>
            <a:t>electropositivo</a:t>
          </a:r>
          <a:r>
            <a:rPr lang="es-CO" sz="1200" dirty="0"/>
            <a:t> y otro fuertemente </a:t>
          </a:r>
          <a:r>
            <a:rPr lang="es-CO" sz="1200" b="1" dirty="0"/>
            <a:t>electronegativo</a:t>
          </a:r>
        </a:p>
      </dgm:t>
    </dgm:pt>
    <dgm:pt modelId="{C96A48FE-D0CE-42ED-8DE7-A77E37733AEA}" type="parTrans" cxnId="{D31112E4-5686-48A5-8A6A-B4BDC904D952}">
      <dgm:prSet/>
      <dgm:spPr/>
      <dgm:t>
        <a:bodyPr/>
        <a:lstStyle/>
        <a:p>
          <a:endParaRPr lang="es-CO"/>
        </a:p>
      </dgm:t>
    </dgm:pt>
    <dgm:pt modelId="{A2F060B4-94B6-4CE5-A893-F41F8CD0DC63}" type="sibTrans" cxnId="{D31112E4-5686-48A5-8A6A-B4BDC904D952}">
      <dgm:prSet/>
      <dgm:spPr/>
      <dgm:t>
        <a:bodyPr/>
        <a:lstStyle/>
        <a:p>
          <a:endParaRPr lang="es-CO"/>
        </a:p>
      </dgm:t>
    </dgm:pt>
    <dgm:pt modelId="{22A192ED-9B27-493F-A478-649C97C83BBA}">
      <dgm:prSet phldrT="[Texto]"/>
      <dgm:spPr/>
      <dgm:t>
        <a:bodyPr/>
        <a:lstStyle/>
        <a:p>
          <a:r>
            <a:rPr lang="es-CO" dirty="0"/>
            <a:t>Uno de los átomos capta electrones del otro. FORMA IONES</a:t>
          </a:r>
        </a:p>
      </dgm:t>
    </dgm:pt>
    <dgm:pt modelId="{3DB64532-E341-4CE7-A722-76CBFEBD789F}" type="parTrans" cxnId="{10907A27-DC0E-4982-97A4-083398CBF856}">
      <dgm:prSet/>
      <dgm:spPr/>
      <dgm:t>
        <a:bodyPr/>
        <a:lstStyle/>
        <a:p>
          <a:endParaRPr lang="es-CO"/>
        </a:p>
      </dgm:t>
    </dgm:pt>
    <dgm:pt modelId="{D63B8C95-EDEF-4DC3-8302-D799FDBD0C8B}" type="sibTrans" cxnId="{10907A27-DC0E-4982-97A4-083398CBF856}">
      <dgm:prSet/>
      <dgm:spPr/>
      <dgm:t>
        <a:bodyPr/>
        <a:lstStyle/>
        <a:p>
          <a:endParaRPr lang="es-CO"/>
        </a:p>
      </dgm:t>
    </dgm:pt>
    <dgm:pt modelId="{23371898-2951-4144-B136-4D95BD7184F6}">
      <dgm:prSet phldrT="[Texto]" custT="1"/>
      <dgm:spPr/>
      <dgm:t>
        <a:bodyPr/>
        <a:lstStyle/>
        <a:p>
          <a:r>
            <a:rPr lang="es-CO" sz="1200" dirty="0"/>
            <a:t>La atracción electrostática entre los iones de carga opuesta causa que se unan y formen un compuesto químico simple.</a:t>
          </a:r>
        </a:p>
      </dgm:t>
    </dgm:pt>
    <dgm:pt modelId="{3326F081-354D-4634-AE84-D4D0769FADB1}" type="parTrans" cxnId="{6BC6C71F-BC93-49F0-BF61-FF1A5C46BEB7}">
      <dgm:prSet/>
      <dgm:spPr/>
      <dgm:t>
        <a:bodyPr/>
        <a:lstStyle/>
        <a:p>
          <a:endParaRPr lang="es-CO"/>
        </a:p>
      </dgm:t>
    </dgm:pt>
    <dgm:pt modelId="{DEDB39E8-AB16-4699-A09D-B165F12EBF5D}" type="sibTrans" cxnId="{6BC6C71F-BC93-49F0-BF61-FF1A5C46BEB7}">
      <dgm:prSet/>
      <dgm:spPr/>
      <dgm:t>
        <a:bodyPr/>
        <a:lstStyle/>
        <a:p>
          <a:endParaRPr lang="es-CO"/>
        </a:p>
      </dgm:t>
    </dgm:pt>
    <dgm:pt modelId="{11EFC63A-CFB9-4F71-8912-F8C78A6882CB}">
      <dgm:prSet phldrT="[Texto]"/>
      <dgm:spPr/>
      <dgm:t>
        <a:bodyPr/>
        <a:lstStyle/>
        <a:p>
          <a:r>
            <a:rPr lang="es-CO" dirty="0"/>
            <a:t>No comparten y  se fusionan; sino que </a:t>
          </a:r>
          <a:r>
            <a:rPr lang="es-CO" b="1" dirty="0"/>
            <a:t>uno da y otro recibe</a:t>
          </a:r>
        </a:p>
      </dgm:t>
    </dgm:pt>
    <dgm:pt modelId="{51174B03-DEB3-43C8-8D30-FB7EE2A584E1}" type="parTrans" cxnId="{D07821A3-148A-404B-9FC2-77D430B3A8C2}">
      <dgm:prSet/>
      <dgm:spPr/>
      <dgm:t>
        <a:bodyPr/>
        <a:lstStyle/>
        <a:p>
          <a:endParaRPr lang="es-CO"/>
        </a:p>
      </dgm:t>
    </dgm:pt>
    <dgm:pt modelId="{6C565B35-A9A6-421D-A2D9-D979DE053701}" type="sibTrans" cxnId="{D07821A3-148A-404B-9FC2-77D430B3A8C2}">
      <dgm:prSet/>
      <dgm:spPr/>
      <dgm:t>
        <a:bodyPr/>
        <a:lstStyle/>
        <a:p>
          <a:endParaRPr lang="es-CO"/>
        </a:p>
      </dgm:t>
    </dgm:pt>
    <dgm:pt modelId="{A56A5593-10DA-4747-86BB-E6D90F231C85}">
      <dgm:prSet/>
      <dgm:spPr/>
      <dgm:t>
        <a:bodyPr/>
        <a:lstStyle/>
        <a:p>
          <a:r>
            <a:rPr lang="es-CO" dirty="0"/>
            <a:t>Diferencia de electronegatividad es mayor de 1,7 (como en un </a:t>
          </a:r>
          <a:r>
            <a:rPr lang="es-ES" dirty="0"/>
            <a:t>metal y un no metal)</a:t>
          </a:r>
          <a:endParaRPr lang="es-CO" dirty="0"/>
        </a:p>
      </dgm:t>
    </dgm:pt>
    <dgm:pt modelId="{0C280BB1-266A-49B5-B033-E4B60BFE58E8}" type="parTrans" cxnId="{4D5BB512-20D2-4217-B651-A8D40B9804BC}">
      <dgm:prSet/>
      <dgm:spPr/>
      <dgm:t>
        <a:bodyPr/>
        <a:lstStyle/>
        <a:p>
          <a:endParaRPr lang="es-CO"/>
        </a:p>
      </dgm:t>
    </dgm:pt>
    <dgm:pt modelId="{AA2DA93E-B371-46A3-A071-DFA3E4049BA7}" type="sibTrans" cxnId="{4D5BB512-20D2-4217-B651-A8D40B9804BC}">
      <dgm:prSet/>
      <dgm:spPr/>
      <dgm:t>
        <a:bodyPr/>
        <a:lstStyle/>
        <a:p>
          <a:endParaRPr lang="es-CO"/>
        </a:p>
      </dgm:t>
    </dgm:pt>
    <dgm:pt modelId="{55C4DA61-BC7D-4DB4-A61D-0EC458E2C72C}" type="pres">
      <dgm:prSet presAssocID="{5770D511-BF65-4B66-A39E-A582EE82A151}" presName="hierChild1" presStyleCnt="0">
        <dgm:presLayoutVars>
          <dgm:chPref val="1"/>
          <dgm:dir/>
          <dgm:animOne val="branch"/>
          <dgm:animLvl val="lvl"/>
          <dgm:resizeHandles/>
        </dgm:presLayoutVars>
      </dgm:prSet>
      <dgm:spPr/>
    </dgm:pt>
    <dgm:pt modelId="{FB648BF8-F0BC-4076-895F-A07342E50D18}" type="pres">
      <dgm:prSet presAssocID="{2F4B1BE6-62C7-4D53-BE03-3CAB115BBA10}" presName="hierRoot1" presStyleCnt="0"/>
      <dgm:spPr/>
    </dgm:pt>
    <dgm:pt modelId="{272ABD02-A321-4AF7-9F51-1C57F0FB7E27}" type="pres">
      <dgm:prSet presAssocID="{2F4B1BE6-62C7-4D53-BE03-3CAB115BBA10}" presName="composite" presStyleCnt="0"/>
      <dgm:spPr/>
    </dgm:pt>
    <dgm:pt modelId="{0410BEE0-4628-4C48-A7B0-C15EDB41A643}" type="pres">
      <dgm:prSet presAssocID="{2F4B1BE6-62C7-4D53-BE03-3CAB115BBA10}" presName="background" presStyleLbl="node0" presStyleIdx="0" presStyleCnt="1"/>
      <dgm:spPr/>
    </dgm:pt>
    <dgm:pt modelId="{D57CF815-F609-4179-98DE-92904E5B5D2B}" type="pres">
      <dgm:prSet presAssocID="{2F4B1BE6-62C7-4D53-BE03-3CAB115BBA10}" presName="text" presStyleLbl="fgAcc0" presStyleIdx="0" presStyleCnt="1">
        <dgm:presLayoutVars>
          <dgm:chPref val="3"/>
        </dgm:presLayoutVars>
      </dgm:prSet>
      <dgm:spPr/>
    </dgm:pt>
    <dgm:pt modelId="{E8373668-ADCC-439A-9BEE-C9D9AB5CD12D}" type="pres">
      <dgm:prSet presAssocID="{2F4B1BE6-62C7-4D53-BE03-3CAB115BBA10}" presName="hierChild2" presStyleCnt="0"/>
      <dgm:spPr/>
    </dgm:pt>
    <dgm:pt modelId="{CD42A3B0-DE78-4EF9-9685-0CF94D5A10C2}" type="pres">
      <dgm:prSet presAssocID="{C96A48FE-D0CE-42ED-8DE7-A77E37733AEA}" presName="Name10" presStyleLbl="parChTrans1D2" presStyleIdx="0" presStyleCnt="3"/>
      <dgm:spPr/>
    </dgm:pt>
    <dgm:pt modelId="{A5C5CE36-F6BB-4587-B10C-8A7130942596}" type="pres">
      <dgm:prSet presAssocID="{6CB7429A-0C5A-433D-9B3A-F1E211F6E562}" presName="hierRoot2" presStyleCnt="0"/>
      <dgm:spPr/>
    </dgm:pt>
    <dgm:pt modelId="{457954F6-3CB3-4925-8A7C-2BBA960FFC27}" type="pres">
      <dgm:prSet presAssocID="{6CB7429A-0C5A-433D-9B3A-F1E211F6E562}" presName="composite2" presStyleCnt="0"/>
      <dgm:spPr/>
    </dgm:pt>
    <dgm:pt modelId="{9A5BE802-45B8-418A-82EF-BCF8E6827001}" type="pres">
      <dgm:prSet presAssocID="{6CB7429A-0C5A-433D-9B3A-F1E211F6E562}" presName="background2" presStyleLbl="node2" presStyleIdx="0" presStyleCnt="3"/>
      <dgm:spPr/>
    </dgm:pt>
    <dgm:pt modelId="{505A5A4F-2CB8-4E3E-B3AB-18D57A9D1BBA}" type="pres">
      <dgm:prSet presAssocID="{6CB7429A-0C5A-433D-9B3A-F1E211F6E562}" presName="text2" presStyleLbl="fgAcc2" presStyleIdx="0" presStyleCnt="3">
        <dgm:presLayoutVars>
          <dgm:chPref val="3"/>
        </dgm:presLayoutVars>
      </dgm:prSet>
      <dgm:spPr/>
    </dgm:pt>
    <dgm:pt modelId="{08863896-D44A-4606-AFB2-86552FA5ACEE}" type="pres">
      <dgm:prSet presAssocID="{6CB7429A-0C5A-433D-9B3A-F1E211F6E562}" presName="hierChild3" presStyleCnt="0"/>
      <dgm:spPr/>
    </dgm:pt>
    <dgm:pt modelId="{662F6467-2493-4B9B-8EC5-EEA57D3692E4}" type="pres">
      <dgm:prSet presAssocID="{3DB64532-E341-4CE7-A722-76CBFEBD789F}" presName="Name17" presStyleLbl="parChTrans1D3" presStyleIdx="0" presStyleCnt="2"/>
      <dgm:spPr/>
    </dgm:pt>
    <dgm:pt modelId="{5CA11DC7-7DCA-48B0-AB2B-75CEB8244F8A}" type="pres">
      <dgm:prSet presAssocID="{22A192ED-9B27-493F-A478-649C97C83BBA}" presName="hierRoot3" presStyleCnt="0"/>
      <dgm:spPr/>
    </dgm:pt>
    <dgm:pt modelId="{DDE8BA38-3EED-456E-AC1C-33FFDE91D722}" type="pres">
      <dgm:prSet presAssocID="{22A192ED-9B27-493F-A478-649C97C83BBA}" presName="composite3" presStyleCnt="0"/>
      <dgm:spPr/>
    </dgm:pt>
    <dgm:pt modelId="{A07D8CE2-F292-4625-BD43-FF9C96BBB20D}" type="pres">
      <dgm:prSet presAssocID="{22A192ED-9B27-493F-A478-649C97C83BBA}" presName="background3" presStyleLbl="node3" presStyleIdx="0" presStyleCnt="2"/>
      <dgm:spPr/>
    </dgm:pt>
    <dgm:pt modelId="{4565851E-3AAC-46B1-BFA8-15D7C8C43134}" type="pres">
      <dgm:prSet presAssocID="{22A192ED-9B27-493F-A478-649C97C83BBA}" presName="text3" presStyleLbl="fgAcc3" presStyleIdx="0" presStyleCnt="2">
        <dgm:presLayoutVars>
          <dgm:chPref val="3"/>
        </dgm:presLayoutVars>
      </dgm:prSet>
      <dgm:spPr/>
    </dgm:pt>
    <dgm:pt modelId="{C4B21702-57F3-4F78-A4A4-D0DF49A3388A}" type="pres">
      <dgm:prSet presAssocID="{22A192ED-9B27-493F-A478-649C97C83BBA}" presName="hierChild4" presStyleCnt="0"/>
      <dgm:spPr/>
    </dgm:pt>
    <dgm:pt modelId="{2C15314D-7772-47BD-A7CD-41542E661DE6}" type="pres">
      <dgm:prSet presAssocID="{3326F081-354D-4634-AE84-D4D0769FADB1}" presName="Name10" presStyleLbl="parChTrans1D2" presStyleIdx="1" presStyleCnt="3"/>
      <dgm:spPr/>
    </dgm:pt>
    <dgm:pt modelId="{0158A43A-8E28-45E5-8A20-C0A3D82F21D1}" type="pres">
      <dgm:prSet presAssocID="{23371898-2951-4144-B136-4D95BD7184F6}" presName="hierRoot2" presStyleCnt="0"/>
      <dgm:spPr/>
    </dgm:pt>
    <dgm:pt modelId="{06B9CF61-59B6-4C01-BF9A-54AD7A1A0168}" type="pres">
      <dgm:prSet presAssocID="{23371898-2951-4144-B136-4D95BD7184F6}" presName="composite2" presStyleCnt="0"/>
      <dgm:spPr/>
    </dgm:pt>
    <dgm:pt modelId="{D64DCC43-263F-4886-AACE-755A95AD0C49}" type="pres">
      <dgm:prSet presAssocID="{23371898-2951-4144-B136-4D95BD7184F6}" presName="background2" presStyleLbl="node2" presStyleIdx="1" presStyleCnt="3"/>
      <dgm:spPr/>
    </dgm:pt>
    <dgm:pt modelId="{16CE041C-8ACF-4A85-A003-0671AA5F6345}" type="pres">
      <dgm:prSet presAssocID="{23371898-2951-4144-B136-4D95BD7184F6}" presName="text2" presStyleLbl="fgAcc2" presStyleIdx="1" presStyleCnt="3">
        <dgm:presLayoutVars>
          <dgm:chPref val="3"/>
        </dgm:presLayoutVars>
      </dgm:prSet>
      <dgm:spPr/>
    </dgm:pt>
    <dgm:pt modelId="{D1DD4AB0-A6C2-43E9-B636-1FED51FD9C77}" type="pres">
      <dgm:prSet presAssocID="{23371898-2951-4144-B136-4D95BD7184F6}" presName="hierChild3" presStyleCnt="0"/>
      <dgm:spPr/>
    </dgm:pt>
    <dgm:pt modelId="{6640D412-0309-4677-AB6F-FC7E5B88213E}" type="pres">
      <dgm:prSet presAssocID="{51174B03-DEB3-43C8-8D30-FB7EE2A584E1}" presName="Name17" presStyleLbl="parChTrans1D3" presStyleIdx="1" presStyleCnt="2"/>
      <dgm:spPr/>
    </dgm:pt>
    <dgm:pt modelId="{10C4CAF3-368F-4DC6-9117-33692A4B6DC2}" type="pres">
      <dgm:prSet presAssocID="{11EFC63A-CFB9-4F71-8912-F8C78A6882CB}" presName="hierRoot3" presStyleCnt="0"/>
      <dgm:spPr/>
    </dgm:pt>
    <dgm:pt modelId="{7582E848-FD3B-40F3-8840-053147FCE107}" type="pres">
      <dgm:prSet presAssocID="{11EFC63A-CFB9-4F71-8912-F8C78A6882CB}" presName="composite3" presStyleCnt="0"/>
      <dgm:spPr/>
    </dgm:pt>
    <dgm:pt modelId="{C217B84D-C717-41C1-8799-0B5350F77850}" type="pres">
      <dgm:prSet presAssocID="{11EFC63A-CFB9-4F71-8912-F8C78A6882CB}" presName="background3" presStyleLbl="node3" presStyleIdx="1" presStyleCnt="2"/>
      <dgm:spPr/>
    </dgm:pt>
    <dgm:pt modelId="{9A50233E-D86F-4C44-8A98-4A07E1634620}" type="pres">
      <dgm:prSet presAssocID="{11EFC63A-CFB9-4F71-8912-F8C78A6882CB}" presName="text3" presStyleLbl="fgAcc3" presStyleIdx="1" presStyleCnt="2">
        <dgm:presLayoutVars>
          <dgm:chPref val="3"/>
        </dgm:presLayoutVars>
      </dgm:prSet>
      <dgm:spPr/>
    </dgm:pt>
    <dgm:pt modelId="{73D5B912-E236-4EA6-8023-405CF3F75A55}" type="pres">
      <dgm:prSet presAssocID="{11EFC63A-CFB9-4F71-8912-F8C78A6882CB}" presName="hierChild4" presStyleCnt="0"/>
      <dgm:spPr/>
    </dgm:pt>
    <dgm:pt modelId="{53A6DF9B-A970-4A80-9880-473633CF68CF}" type="pres">
      <dgm:prSet presAssocID="{0C280BB1-266A-49B5-B033-E4B60BFE58E8}" presName="Name10" presStyleLbl="parChTrans1D2" presStyleIdx="2" presStyleCnt="3"/>
      <dgm:spPr/>
    </dgm:pt>
    <dgm:pt modelId="{7D4AB886-5BDA-4C85-9FCC-5C17D4B97E2B}" type="pres">
      <dgm:prSet presAssocID="{A56A5593-10DA-4747-86BB-E6D90F231C85}" presName="hierRoot2" presStyleCnt="0"/>
      <dgm:spPr/>
    </dgm:pt>
    <dgm:pt modelId="{78B7A994-11D3-4A45-8AD1-1AE6D5A8DC14}" type="pres">
      <dgm:prSet presAssocID="{A56A5593-10DA-4747-86BB-E6D90F231C85}" presName="composite2" presStyleCnt="0"/>
      <dgm:spPr/>
    </dgm:pt>
    <dgm:pt modelId="{523D9C65-5B05-4AA6-B961-0838C256049B}" type="pres">
      <dgm:prSet presAssocID="{A56A5593-10DA-4747-86BB-E6D90F231C85}" presName="background2" presStyleLbl="node2" presStyleIdx="2" presStyleCnt="3"/>
      <dgm:spPr/>
    </dgm:pt>
    <dgm:pt modelId="{B3197288-6703-4DAC-B252-D83691343082}" type="pres">
      <dgm:prSet presAssocID="{A56A5593-10DA-4747-86BB-E6D90F231C85}" presName="text2" presStyleLbl="fgAcc2" presStyleIdx="2" presStyleCnt="3">
        <dgm:presLayoutVars>
          <dgm:chPref val="3"/>
        </dgm:presLayoutVars>
      </dgm:prSet>
      <dgm:spPr/>
    </dgm:pt>
    <dgm:pt modelId="{BE2FFA44-B17A-45A4-A4B9-37C4F700C595}" type="pres">
      <dgm:prSet presAssocID="{A56A5593-10DA-4747-86BB-E6D90F231C85}" presName="hierChild3" presStyleCnt="0"/>
      <dgm:spPr/>
    </dgm:pt>
  </dgm:ptLst>
  <dgm:cxnLst>
    <dgm:cxn modelId="{4D5BB512-20D2-4217-B651-A8D40B9804BC}" srcId="{2F4B1BE6-62C7-4D53-BE03-3CAB115BBA10}" destId="{A56A5593-10DA-4747-86BB-E6D90F231C85}" srcOrd="2" destOrd="0" parTransId="{0C280BB1-266A-49B5-B033-E4B60BFE58E8}" sibTransId="{AA2DA93E-B371-46A3-A071-DFA3E4049BA7}"/>
    <dgm:cxn modelId="{6BC6C71F-BC93-49F0-BF61-FF1A5C46BEB7}" srcId="{2F4B1BE6-62C7-4D53-BE03-3CAB115BBA10}" destId="{23371898-2951-4144-B136-4D95BD7184F6}" srcOrd="1" destOrd="0" parTransId="{3326F081-354D-4634-AE84-D4D0769FADB1}" sibTransId="{DEDB39E8-AB16-4699-A09D-B165F12EBF5D}"/>
    <dgm:cxn modelId="{10907A27-DC0E-4982-97A4-083398CBF856}" srcId="{6CB7429A-0C5A-433D-9B3A-F1E211F6E562}" destId="{22A192ED-9B27-493F-A478-649C97C83BBA}" srcOrd="0" destOrd="0" parTransId="{3DB64532-E341-4CE7-A722-76CBFEBD789F}" sibTransId="{D63B8C95-EDEF-4DC3-8302-D799FDBD0C8B}"/>
    <dgm:cxn modelId="{5BC9DD40-0738-4EDA-937E-B25A1E19DD7B}" type="presOf" srcId="{C96A48FE-D0CE-42ED-8DE7-A77E37733AEA}" destId="{CD42A3B0-DE78-4EF9-9685-0CF94D5A10C2}" srcOrd="0" destOrd="0" presId="urn:microsoft.com/office/officeart/2005/8/layout/hierarchy1"/>
    <dgm:cxn modelId="{4FC69A78-5652-4A7E-A097-9E04BD8CC661}" type="presOf" srcId="{3DB64532-E341-4CE7-A722-76CBFEBD789F}" destId="{662F6467-2493-4B9B-8EC5-EEA57D3692E4}" srcOrd="0" destOrd="0" presId="urn:microsoft.com/office/officeart/2005/8/layout/hierarchy1"/>
    <dgm:cxn modelId="{339AE5A0-7AB0-4440-9B5B-B9034759CA44}" type="presOf" srcId="{2F4B1BE6-62C7-4D53-BE03-3CAB115BBA10}" destId="{D57CF815-F609-4179-98DE-92904E5B5D2B}" srcOrd="0" destOrd="0" presId="urn:microsoft.com/office/officeart/2005/8/layout/hierarchy1"/>
    <dgm:cxn modelId="{D07821A3-148A-404B-9FC2-77D430B3A8C2}" srcId="{23371898-2951-4144-B136-4D95BD7184F6}" destId="{11EFC63A-CFB9-4F71-8912-F8C78A6882CB}" srcOrd="0" destOrd="0" parTransId="{51174B03-DEB3-43C8-8D30-FB7EE2A584E1}" sibTransId="{6C565B35-A9A6-421D-A2D9-D979DE053701}"/>
    <dgm:cxn modelId="{9F41D6A8-22F1-48D4-83DE-C21CD046CD93}" type="presOf" srcId="{3326F081-354D-4634-AE84-D4D0769FADB1}" destId="{2C15314D-7772-47BD-A7CD-41542E661DE6}" srcOrd="0" destOrd="0" presId="urn:microsoft.com/office/officeart/2005/8/layout/hierarchy1"/>
    <dgm:cxn modelId="{9BD05CB3-7DC6-4C18-990E-C6CB18B65723}" type="presOf" srcId="{5770D511-BF65-4B66-A39E-A582EE82A151}" destId="{55C4DA61-BC7D-4DB4-A61D-0EC458E2C72C}" srcOrd="0" destOrd="0" presId="urn:microsoft.com/office/officeart/2005/8/layout/hierarchy1"/>
    <dgm:cxn modelId="{20046DB7-EDFC-4322-8167-A0BDAD1A7768}" type="presOf" srcId="{0C280BB1-266A-49B5-B033-E4B60BFE58E8}" destId="{53A6DF9B-A970-4A80-9880-473633CF68CF}" srcOrd="0" destOrd="0" presId="urn:microsoft.com/office/officeart/2005/8/layout/hierarchy1"/>
    <dgm:cxn modelId="{48E7C7B7-4E6F-4AB2-B126-DE037714CF38}" type="presOf" srcId="{11EFC63A-CFB9-4F71-8912-F8C78A6882CB}" destId="{9A50233E-D86F-4C44-8A98-4A07E1634620}" srcOrd="0" destOrd="0" presId="urn:microsoft.com/office/officeart/2005/8/layout/hierarchy1"/>
    <dgm:cxn modelId="{4BEB9FBC-4323-4C13-AFB6-422CB42D9699}" srcId="{5770D511-BF65-4B66-A39E-A582EE82A151}" destId="{2F4B1BE6-62C7-4D53-BE03-3CAB115BBA10}" srcOrd="0" destOrd="0" parTransId="{315E1860-E77C-410A-82AF-FD834F7E7DAB}" sibTransId="{F6730F31-0C08-4277-9A62-34D8C131543F}"/>
    <dgm:cxn modelId="{508053CC-E7B2-4B11-9F66-141C1E67EC65}" type="presOf" srcId="{6CB7429A-0C5A-433D-9B3A-F1E211F6E562}" destId="{505A5A4F-2CB8-4E3E-B3AB-18D57A9D1BBA}" srcOrd="0" destOrd="0" presId="urn:microsoft.com/office/officeart/2005/8/layout/hierarchy1"/>
    <dgm:cxn modelId="{D31112E4-5686-48A5-8A6A-B4BDC904D952}" srcId="{2F4B1BE6-62C7-4D53-BE03-3CAB115BBA10}" destId="{6CB7429A-0C5A-433D-9B3A-F1E211F6E562}" srcOrd="0" destOrd="0" parTransId="{C96A48FE-D0CE-42ED-8DE7-A77E37733AEA}" sibTransId="{A2F060B4-94B6-4CE5-A893-F41F8CD0DC63}"/>
    <dgm:cxn modelId="{DC5422E4-8CE7-4B3C-8D7A-DAF180AA1E67}" type="presOf" srcId="{51174B03-DEB3-43C8-8D30-FB7EE2A584E1}" destId="{6640D412-0309-4677-AB6F-FC7E5B88213E}" srcOrd="0" destOrd="0" presId="urn:microsoft.com/office/officeart/2005/8/layout/hierarchy1"/>
    <dgm:cxn modelId="{951460E6-B680-4FC7-9A0B-8FBA22879976}" type="presOf" srcId="{22A192ED-9B27-493F-A478-649C97C83BBA}" destId="{4565851E-3AAC-46B1-BFA8-15D7C8C43134}" srcOrd="0" destOrd="0" presId="urn:microsoft.com/office/officeart/2005/8/layout/hierarchy1"/>
    <dgm:cxn modelId="{A866D6F1-5C6B-4BBE-A032-E00C24553F2C}" type="presOf" srcId="{A56A5593-10DA-4747-86BB-E6D90F231C85}" destId="{B3197288-6703-4DAC-B252-D83691343082}" srcOrd="0" destOrd="0" presId="urn:microsoft.com/office/officeart/2005/8/layout/hierarchy1"/>
    <dgm:cxn modelId="{A0AD9AFF-12E5-480F-B4C1-A92211CEBC18}" type="presOf" srcId="{23371898-2951-4144-B136-4D95BD7184F6}" destId="{16CE041C-8ACF-4A85-A003-0671AA5F6345}" srcOrd="0" destOrd="0" presId="urn:microsoft.com/office/officeart/2005/8/layout/hierarchy1"/>
    <dgm:cxn modelId="{11DF3769-58E3-4C37-BA48-F17A22B09FBB}" type="presParOf" srcId="{55C4DA61-BC7D-4DB4-A61D-0EC458E2C72C}" destId="{FB648BF8-F0BC-4076-895F-A07342E50D18}" srcOrd="0" destOrd="0" presId="urn:microsoft.com/office/officeart/2005/8/layout/hierarchy1"/>
    <dgm:cxn modelId="{0F2CCC11-304C-4914-8858-DBCE7AC73AC9}" type="presParOf" srcId="{FB648BF8-F0BC-4076-895F-A07342E50D18}" destId="{272ABD02-A321-4AF7-9F51-1C57F0FB7E27}" srcOrd="0" destOrd="0" presId="urn:microsoft.com/office/officeart/2005/8/layout/hierarchy1"/>
    <dgm:cxn modelId="{C38D7033-7230-44E0-841B-B80DD7DECF82}" type="presParOf" srcId="{272ABD02-A321-4AF7-9F51-1C57F0FB7E27}" destId="{0410BEE0-4628-4C48-A7B0-C15EDB41A643}" srcOrd="0" destOrd="0" presId="urn:microsoft.com/office/officeart/2005/8/layout/hierarchy1"/>
    <dgm:cxn modelId="{50B9716F-578D-4D69-A025-311393AD75B9}" type="presParOf" srcId="{272ABD02-A321-4AF7-9F51-1C57F0FB7E27}" destId="{D57CF815-F609-4179-98DE-92904E5B5D2B}" srcOrd="1" destOrd="0" presId="urn:microsoft.com/office/officeart/2005/8/layout/hierarchy1"/>
    <dgm:cxn modelId="{AD5A3ECF-7604-482F-AB47-70B4F29FAF63}" type="presParOf" srcId="{FB648BF8-F0BC-4076-895F-A07342E50D18}" destId="{E8373668-ADCC-439A-9BEE-C9D9AB5CD12D}" srcOrd="1" destOrd="0" presId="urn:microsoft.com/office/officeart/2005/8/layout/hierarchy1"/>
    <dgm:cxn modelId="{2434BC2E-C9FA-4DAA-A729-C13B62D25746}" type="presParOf" srcId="{E8373668-ADCC-439A-9BEE-C9D9AB5CD12D}" destId="{CD42A3B0-DE78-4EF9-9685-0CF94D5A10C2}" srcOrd="0" destOrd="0" presId="urn:microsoft.com/office/officeart/2005/8/layout/hierarchy1"/>
    <dgm:cxn modelId="{D8633C3B-94DD-4D09-95F1-DE391E49C31F}" type="presParOf" srcId="{E8373668-ADCC-439A-9BEE-C9D9AB5CD12D}" destId="{A5C5CE36-F6BB-4587-B10C-8A7130942596}" srcOrd="1" destOrd="0" presId="urn:microsoft.com/office/officeart/2005/8/layout/hierarchy1"/>
    <dgm:cxn modelId="{D276829C-5FAF-42B3-A44F-95FBE4C3708E}" type="presParOf" srcId="{A5C5CE36-F6BB-4587-B10C-8A7130942596}" destId="{457954F6-3CB3-4925-8A7C-2BBA960FFC27}" srcOrd="0" destOrd="0" presId="urn:microsoft.com/office/officeart/2005/8/layout/hierarchy1"/>
    <dgm:cxn modelId="{4BB5AE76-0B7B-4A2F-B6DF-2655CA1094D6}" type="presParOf" srcId="{457954F6-3CB3-4925-8A7C-2BBA960FFC27}" destId="{9A5BE802-45B8-418A-82EF-BCF8E6827001}" srcOrd="0" destOrd="0" presId="urn:microsoft.com/office/officeart/2005/8/layout/hierarchy1"/>
    <dgm:cxn modelId="{CAE87155-C79B-4DAB-AFC7-EB6FB5E54B71}" type="presParOf" srcId="{457954F6-3CB3-4925-8A7C-2BBA960FFC27}" destId="{505A5A4F-2CB8-4E3E-B3AB-18D57A9D1BBA}" srcOrd="1" destOrd="0" presId="urn:microsoft.com/office/officeart/2005/8/layout/hierarchy1"/>
    <dgm:cxn modelId="{079CCBED-98D5-4AD5-B03E-446DD41F4058}" type="presParOf" srcId="{A5C5CE36-F6BB-4587-B10C-8A7130942596}" destId="{08863896-D44A-4606-AFB2-86552FA5ACEE}" srcOrd="1" destOrd="0" presId="urn:microsoft.com/office/officeart/2005/8/layout/hierarchy1"/>
    <dgm:cxn modelId="{3616C14F-7C26-46EA-8203-3DCFB414CDBF}" type="presParOf" srcId="{08863896-D44A-4606-AFB2-86552FA5ACEE}" destId="{662F6467-2493-4B9B-8EC5-EEA57D3692E4}" srcOrd="0" destOrd="0" presId="urn:microsoft.com/office/officeart/2005/8/layout/hierarchy1"/>
    <dgm:cxn modelId="{7DEACCD2-708F-4333-BA25-393DF6B329E3}" type="presParOf" srcId="{08863896-D44A-4606-AFB2-86552FA5ACEE}" destId="{5CA11DC7-7DCA-48B0-AB2B-75CEB8244F8A}" srcOrd="1" destOrd="0" presId="urn:microsoft.com/office/officeart/2005/8/layout/hierarchy1"/>
    <dgm:cxn modelId="{672B94EE-7694-4C1F-932A-6D3CDC68EEE2}" type="presParOf" srcId="{5CA11DC7-7DCA-48B0-AB2B-75CEB8244F8A}" destId="{DDE8BA38-3EED-456E-AC1C-33FFDE91D722}" srcOrd="0" destOrd="0" presId="urn:microsoft.com/office/officeart/2005/8/layout/hierarchy1"/>
    <dgm:cxn modelId="{50570E80-DAC9-4E43-80E4-0F66B511AB9A}" type="presParOf" srcId="{DDE8BA38-3EED-456E-AC1C-33FFDE91D722}" destId="{A07D8CE2-F292-4625-BD43-FF9C96BBB20D}" srcOrd="0" destOrd="0" presId="urn:microsoft.com/office/officeart/2005/8/layout/hierarchy1"/>
    <dgm:cxn modelId="{2956438E-7E77-4865-8A1B-3EF200F3C1EB}" type="presParOf" srcId="{DDE8BA38-3EED-456E-AC1C-33FFDE91D722}" destId="{4565851E-3AAC-46B1-BFA8-15D7C8C43134}" srcOrd="1" destOrd="0" presId="urn:microsoft.com/office/officeart/2005/8/layout/hierarchy1"/>
    <dgm:cxn modelId="{90152842-5FD6-4E71-BF58-1B16DB862717}" type="presParOf" srcId="{5CA11DC7-7DCA-48B0-AB2B-75CEB8244F8A}" destId="{C4B21702-57F3-4F78-A4A4-D0DF49A3388A}" srcOrd="1" destOrd="0" presId="urn:microsoft.com/office/officeart/2005/8/layout/hierarchy1"/>
    <dgm:cxn modelId="{D149A7C0-4203-4BB3-97C0-DC616AB82563}" type="presParOf" srcId="{E8373668-ADCC-439A-9BEE-C9D9AB5CD12D}" destId="{2C15314D-7772-47BD-A7CD-41542E661DE6}" srcOrd="2" destOrd="0" presId="urn:microsoft.com/office/officeart/2005/8/layout/hierarchy1"/>
    <dgm:cxn modelId="{21298BF7-2B21-4007-8D40-79A2A6C6A2E0}" type="presParOf" srcId="{E8373668-ADCC-439A-9BEE-C9D9AB5CD12D}" destId="{0158A43A-8E28-45E5-8A20-C0A3D82F21D1}" srcOrd="3" destOrd="0" presId="urn:microsoft.com/office/officeart/2005/8/layout/hierarchy1"/>
    <dgm:cxn modelId="{1E127D46-1F95-4B9C-BB01-B5C2317A53F9}" type="presParOf" srcId="{0158A43A-8E28-45E5-8A20-C0A3D82F21D1}" destId="{06B9CF61-59B6-4C01-BF9A-54AD7A1A0168}" srcOrd="0" destOrd="0" presId="urn:microsoft.com/office/officeart/2005/8/layout/hierarchy1"/>
    <dgm:cxn modelId="{742323F3-2D75-4E8B-BBCA-16098E2585C2}" type="presParOf" srcId="{06B9CF61-59B6-4C01-BF9A-54AD7A1A0168}" destId="{D64DCC43-263F-4886-AACE-755A95AD0C49}" srcOrd="0" destOrd="0" presId="urn:microsoft.com/office/officeart/2005/8/layout/hierarchy1"/>
    <dgm:cxn modelId="{7A0B8DDF-B6F5-42C6-860D-AE88F9A6D065}" type="presParOf" srcId="{06B9CF61-59B6-4C01-BF9A-54AD7A1A0168}" destId="{16CE041C-8ACF-4A85-A003-0671AA5F6345}" srcOrd="1" destOrd="0" presId="urn:microsoft.com/office/officeart/2005/8/layout/hierarchy1"/>
    <dgm:cxn modelId="{2A6DE0E8-EAD4-4CC9-9E5F-C9DAD8791286}" type="presParOf" srcId="{0158A43A-8E28-45E5-8A20-C0A3D82F21D1}" destId="{D1DD4AB0-A6C2-43E9-B636-1FED51FD9C77}" srcOrd="1" destOrd="0" presId="urn:microsoft.com/office/officeart/2005/8/layout/hierarchy1"/>
    <dgm:cxn modelId="{FBC96E3D-065F-4566-98F1-FDF91F01586F}" type="presParOf" srcId="{D1DD4AB0-A6C2-43E9-B636-1FED51FD9C77}" destId="{6640D412-0309-4677-AB6F-FC7E5B88213E}" srcOrd="0" destOrd="0" presId="urn:microsoft.com/office/officeart/2005/8/layout/hierarchy1"/>
    <dgm:cxn modelId="{6D28C8BA-8772-42DD-A32D-E03F87BF2C43}" type="presParOf" srcId="{D1DD4AB0-A6C2-43E9-B636-1FED51FD9C77}" destId="{10C4CAF3-368F-4DC6-9117-33692A4B6DC2}" srcOrd="1" destOrd="0" presId="urn:microsoft.com/office/officeart/2005/8/layout/hierarchy1"/>
    <dgm:cxn modelId="{C5FB200E-84BA-4611-ADE0-A02262E9C7FF}" type="presParOf" srcId="{10C4CAF3-368F-4DC6-9117-33692A4B6DC2}" destId="{7582E848-FD3B-40F3-8840-053147FCE107}" srcOrd="0" destOrd="0" presId="urn:microsoft.com/office/officeart/2005/8/layout/hierarchy1"/>
    <dgm:cxn modelId="{B547B0CD-4717-442B-861E-7E0343A11868}" type="presParOf" srcId="{7582E848-FD3B-40F3-8840-053147FCE107}" destId="{C217B84D-C717-41C1-8799-0B5350F77850}" srcOrd="0" destOrd="0" presId="urn:microsoft.com/office/officeart/2005/8/layout/hierarchy1"/>
    <dgm:cxn modelId="{DA86DBD3-0242-4F72-88A8-503460BE65A4}" type="presParOf" srcId="{7582E848-FD3B-40F3-8840-053147FCE107}" destId="{9A50233E-D86F-4C44-8A98-4A07E1634620}" srcOrd="1" destOrd="0" presId="urn:microsoft.com/office/officeart/2005/8/layout/hierarchy1"/>
    <dgm:cxn modelId="{CFFEE7DD-E1DE-45FB-B11D-5E2D729CC8EB}" type="presParOf" srcId="{10C4CAF3-368F-4DC6-9117-33692A4B6DC2}" destId="{73D5B912-E236-4EA6-8023-405CF3F75A55}" srcOrd="1" destOrd="0" presId="urn:microsoft.com/office/officeart/2005/8/layout/hierarchy1"/>
    <dgm:cxn modelId="{7AECDD38-CE31-4D62-A9C0-CA0A907DBB05}" type="presParOf" srcId="{E8373668-ADCC-439A-9BEE-C9D9AB5CD12D}" destId="{53A6DF9B-A970-4A80-9880-473633CF68CF}" srcOrd="4" destOrd="0" presId="urn:microsoft.com/office/officeart/2005/8/layout/hierarchy1"/>
    <dgm:cxn modelId="{C62025CC-44CC-460F-84E2-5BD64F573929}" type="presParOf" srcId="{E8373668-ADCC-439A-9BEE-C9D9AB5CD12D}" destId="{7D4AB886-5BDA-4C85-9FCC-5C17D4B97E2B}" srcOrd="5" destOrd="0" presId="urn:microsoft.com/office/officeart/2005/8/layout/hierarchy1"/>
    <dgm:cxn modelId="{108D8AE9-29BF-4892-8F7B-4796F05644DB}" type="presParOf" srcId="{7D4AB886-5BDA-4C85-9FCC-5C17D4B97E2B}" destId="{78B7A994-11D3-4A45-8AD1-1AE6D5A8DC14}" srcOrd="0" destOrd="0" presId="urn:microsoft.com/office/officeart/2005/8/layout/hierarchy1"/>
    <dgm:cxn modelId="{FAE62E6D-B891-4751-BA5E-F41E4718CE0A}" type="presParOf" srcId="{78B7A994-11D3-4A45-8AD1-1AE6D5A8DC14}" destId="{523D9C65-5B05-4AA6-B961-0838C256049B}" srcOrd="0" destOrd="0" presId="urn:microsoft.com/office/officeart/2005/8/layout/hierarchy1"/>
    <dgm:cxn modelId="{0CDA50BA-8794-4191-8205-69A39D515D7D}" type="presParOf" srcId="{78B7A994-11D3-4A45-8AD1-1AE6D5A8DC14}" destId="{B3197288-6703-4DAC-B252-D83691343082}" srcOrd="1" destOrd="0" presId="urn:microsoft.com/office/officeart/2005/8/layout/hierarchy1"/>
    <dgm:cxn modelId="{BFA45561-F45A-4C2B-8815-71A4A1A96CDF}" type="presParOf" srcId="{7D4AB886-5BDA-4C85-9FCC-5C17D4B97E2B}" destId="{BE2FFA44-B17A-45A4-A4B9-37C4F700C595}" srcOrd="1" destOrd="0" presId="urn:microsoft.com/office/officeart/2005/8/layout/hierarchy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5C2F2D5-B5ED-4B47-A6D2-6C5DEB46D440}" type="doc">
      <dgm:prSet loTypeId="urn:microsoft.com/office/officeart/2005/8/layout/orgChart1" loCatId="hierarchy" qsTypeId="urn:microsoft.com/office/officeart/2005/8/quickstyle/simple3" qsCatId="simple" csTypeId="urn:microsoft.com/office/officeart/2005/8/colors/colorful1" csCatId="colorful" phldr="1"/>
      <dgm:spPr/>
      <dgm:t>
        <a:bodyPr/>
        <a:lstStyle/>
        <a:p>
          <a:endParaRPr lang="es-CO"/>
        </a:p>
      </dgm:t>
    </dgm:pt>
    <dgm:pt modelId="{BF23B695-25D1-4579-98E9-BF5D27EC4CA4}">
      <dgm:prSet phldrT="[Texto]" custT="1"/>
      <dgm:spPr/>
      <dgm:t>
        <a:bodyPr/>
        <a:lstStyle/>
        <a:p>
          <a:r>
            <a:rPr lang="es-CO" sz="2000" dirty="0"/>
            <a:t>Enlace covalente</a:t>
          </a:r>
        </a:p>
      </dgm:t>
    </dgm:pt>
    <dgm:pt modelId="{4A028E5D-4172-44EA-ADAB-843CE2FC9B65}" type="parTrans" cxnId="{F3D91AA5-D318-4D13-8FDF-9539F8FB03E0}">
      <dgm:prSet/>
      <dgm:spPr/>
      <dgm:t>
        <a:bodyPr/>
        <a:lstStyle/>
        <a:p>
          <a:endParaRPr lang="es-CO" sz="1600"/>
        </a:p>
      </dgm:t>
    </dgm:pt>
    <dgm:pt modelId="{D92B08A1-246A-4D37-918B-CCE943B6791D}" type="sibTrans" cxnId="{F3D91AA5-D318-4D13-8FDF-9539F8FB03E0}">
      <dgm:prSet/>
      <dgm:spPr/>
      <dgm:t>
        <a:bodyPr/>
        <a:lstStyle/>
        <a:p>
          <a:endParaRPr lang="es-CO" sz="1600"/>
        </a:p>
      </dgm:t>
    </dgm:pt>
    <dgm:pt modelId="{743E1223-DC49-4C91-A977-11EDC8843FCA}">
      <dgm:prSet phldrT="[Texto]" custT="1"/>
      <dgm:spPr/>
      <dgm:t>
        <a:bodyPr/>
        <a:lstStyle/>
        <a:p>
          <a:r>
            <a:rPr lang="es-CO" sz="2000" dirty="0"/>
            <a:t>Polar</a:t>
          </a:r>
        </a:p>
      </dgm:t>
    </dgm:pt>
    <dgm:pt modelId="{F9E09D1D-D360-470E-B401-20012784CD96}" type="sibTrans" cxnId="{D73690C5-E491-4011-A330-440A52EA47B3}">
      <dgm:prSet/>
      <dgm:spPr/>
      <dgm:t>
        <a:bodyPr/>
        <a:lstStyle/>
        <a:p>
          <a:endParaRPr lang="es-CO" sz="1600"/>
        </a:p>
      </dgm:t>
    </dgm:pt>
    <dgm:pt modelId="{658DA0B4-F051-4C07-AD27-59D8B8C0316D}" type="parTrans" cxnId="{D73690C5-E491-4011-A330-440A52EA47B3}">
      <dgm:prSet/>
      <dgm:spPr/>
      <dgm:t>
        <a:bodyPr/>
        <a:lstStyle/>
        <a:p>
          <a:endParaRPr lang="es-CO" sz="1600"/>
        </a:p>
      </dgm:t>
    </dgm:pt>
    <dgm:pt modelId="{7DE5B5DB-FE62-4B10-A855-A5E60ECCCA7C}">
      <dgm:prSet phldrT="[Texto]" custT="1"/>
      <dgm:spPr/>
      <dgm:t>
        <a:bodyPr/>
        <a:lstStyle/>
        <a:p>
          <a:r>
            <a:rPr lang="es-CO" sz="1200" dirty="0"/>
            <a:t>Dos átomos comparten 1 o mas </a:t>
          </a:r>
          <a:r>
            <a:rPr lang="es-CO" sz="1200" b="1" dirty="0"/>
            <a:t>pares</a:t>
          </a:r>
          <a:r>
            <a:rPr lang="es-CO" sz="1200" dirty="0"/>
            <a:t> electrones del ultimo nivel</a:t>
          </a:r>
          <a:r>
            <a:rPr lang="es-CO" sz="1200" b="1" dirty="0"/>
            <a:t> para alcanzar el octeto. </a:t>
          </a:r>
        </a:p>
      </dgm:t>
    </dgm:pt>
    <dgm:pt modelId="{416DCA2C-E678-4664-B143-EC9409A85A32}" type="parTrans" cxnId="{61B341D1-5924-4634-8614-8D19602CB2CE}">
      <dgm:prSet/>
      <dgm:spPr/>
      <dgm:t>
        <a:bodyPr/>
        <a:lstStyle/>
        <a:p>
          <a:endParaRPr lang="es-CO" sz="1600"/>
        </a:p>
      </dgm:t>
    </dgm:pt>
    <dgm:pt modelId="{2303A01F-FEA7-4C7B-B2EE-E434AF54D430}" type="sibTrans" cxnId="{61B341D1-5924-4634-8614-8D19602CB2CE}">
      <dgm:prSet/>
      <dgm:spPr/>
      <dgm:t>
        <a:bodyPr/>
        <a:lstStyle/>
        <a:p>
          <a:endParaRPr lang="es-CO" sz="1600"/>
        </a:p>
      </dgm:t>
    </dgm:pt>
    <dgm:pt modelId="{E3EC17D2-9113-4C3D-8AE1-50DCAFB08E03}">
      <dgm:prSet phldrT="[Texto]" custT="1"/>
      <dgm:spPr/>
      <dgm:t>
        <a:bodyPr/>
        <a:lstStyle/>
        <a:p>
          <a:r>
            <a:rPr lang="es-CO" sz="1050" dirty="0"/>
            <a:t>Los electrones se comparten de forma no equitativa entre los átomos y pasan más tiempo cerca de un átomo que del otro.</a:t>
          </a:r>
        </a:p>
      </dgm:t>
    </dgm:pt>
    <dgm:pt modelId="{CF0007D8-5B31-4B9A-AA6F-8ED4B059DBB2}" type="parTrans" cxnId="{7B5C6099-BCE3-4EA9-9179-E26AB16FDA99}">
      <dgm:prSet/>
      <dgm:spPr/>
      <dgm:t>
        <a:bodyPr/>
        <a:lstStyle/>
        <a:p>
          <a:endParaRPr lang="es-CO" sz="1600"/>
        </a:p>
      </dgm:t>
    </dgm:pt>
    <dgm:pt modelId="{7DB95B76-EB19-4263-A879-FEB86C22C5A9}" type="sibTrans" cxnId="{7B5C6099-BCE3-4EA9-9179-E26AB16FDA99}">
      <dgm:prSet/>
      <dgm:spPr/>
      <dgm:t>
        <a:bodyPr/>
        <a:lstStyle/>
        <a:p>
          <a:endParaRPr lang="es-CO" sz="1600"/>
        </a:p>
      </dgm:t>
    </dgm:pt>
    <dgm:pt modelId="{45958A78-8A7A-4DAB-9BE3-5F2EAFCA1984}">
      <dgm:prSet phldrT="[Texto]" custT="1"/>
      <dgm:spPr/>
      <dgm:t>
        <a:bodyPr/>
        <a:lstStyle/>
        <a:p>
          <a:r>
            <a:rPr lang="es-CO" sz="2000" dirty="0"/>
            <a:t>Apolar</a:t>
          </a:r>
        </a:p>
      </dgm:t>
    </dgm:pt>
    <dgm:pt modelId="{A164B814-02F6-423B-BC99-1D81FC59A574}" type="sibTrans" cxnId="{F0BD9000-6688-4FA7-AB81-C318C4CE4993}">
      <dgm:prSet/>
      <dgm:spPr/>
      <dgm:t>
        <a:bodyPr/>
        <a:lstStyle/>
        <a:p>
          <a:endParaRPr lang="es-CO" sz="1600"/>
        </a:p>
      </dgm:t>
    </dgm:pt>
    <dgm:pt modelId="{6B13EEF7-0788-4E37-AC35-5C65F78E630B}" type="parTrans" cxnId="{F0BD9000-6688-4FA7-AB81-C318C4CE4993}">
      <dgm:prSet/>
      <dgm:spPr/>
      <dgm:t>
        <a:bodyPr/>
        <a:lstStyle/>
        <a:p>
          <a:endParaRPr lang="es-CO" sz="1600"/>
        </a:p>
      </dgm:t>
    </dgm:pt>
    <dgm:pt modelId="{B1938FD2-90D6-4092-9ED1-307A4784921E}">
      <dgm:prSet phldrT="[Texto]" custT="1"/>
      <dgm:spPr/>
      <dgm:t>
        <a:bodyPr/>
        <a:lstStyle/>
        <a:p>
          <a:r>
            <a:rPr lang="es-CO" sz="1050" dirty="0"/>
            <a:t>Distribución desigual. aparecen cargas ligeramente positivas (δ+) y ligeramente negativas (δ–) en distintas partes de la molécula. </a:t>
          </a:r>
        </a:p>
      </dgm:t>
    </dgm:pt>
    <dgm:pt modelId="{FDFE4985-77A5-4114-8840-C6EEF09C9166}" type="parTrans" cxnId="{2ECFC053-2986-41AA-968F-EFCE9FB6E827}">
      <dgm:prSet/>
      <dgm:spPr/>
      <dgm:t>
        <a:bodyPr/>
        <a:lstStyle/>
        <a:p>
          <a:endParaRPr lang="es-CO" sz="1600"/>
        </a:p>
      </dgm:t>
    </dgm:pt>
    <dgm:pt modelId="{AF0E3DDB-CCC1-43B1-9228-042FF365EF59}" type="sibTrans" cxnId="{2ECFC053-2986-41AA-968F-EFCE9FB6E827}">
      <dgm:prSet/>
      <dgm:spPr/>
      <dgm:t>
        <a:bodyPr/>
        <a:lstStyle/>
        <a:p>
          <a:endParaRPr lang="es-CO" sz="1600"/>
        </a:p>
      </dgm:t>
    </dgm:pt>
    <dgm:pt modelId="{3E914ECF-0FA8-429D-9883-4FAEE7714458}">
      <dgm:prSet phldrT="[Texto]" custT="1"/>
      <dgm:spPr/>
      <dgm:t>
        <a:bodyPr/>
        <a:lstStyle/>
        <a:p>
          <a:r>
            <a:rPr lang="es-CO" sz="1100" dirty="0"/>
            <a:t>Diferencia de electronegatividad: 0,4 a 1,7</a:t>
          </a:r>
        </a:p>
      </dgm:t>
    </dgm:pt>
    <dgm:pt modelId="{7FB8FCC9-B1D6-463E-BDD8-46A8A7F0A1B2}" type="parTrans" cxnId="{614F7082-91EE-471B-A18D-CFBF4FE38CA9}">
      <dgm:prSet/>
      <dgm:spPr/>
      <dgm:t>
        <a:bodyPr/>
        <a:lstStyle/>
        <a:p>
          <a:endParaRPr lang="es-CO" sz="1600"/>
        </a:p>
      </dgm:t>
    </dgm:pt>
    <dgm:pt modelId="{036F3FB1-CD4F-4664-BFE7-2FC7A5F27377}" type="sibTrans" cxnId="{614F7082-91EE-471B-A18D-CFBF4FE38CA9}">
      <dgm:prSet/>
      <dgm:spPr/>
      <dgm:t>
        <a:bodyPr/>
        <a:lstStyle/>
        <a:p>
          <a:endParaRPr lang="es-CO" sz="1600"/>
        </a:p>
      </dgm:t>
    </dgm:pt>
    <dgm:pt modelId="{E063B79A-84DE-4F46-B977-E3DB197D4168}">
      <dgm:prSet phldrT="[Texto]" custT="1"/>
      <dgm:spPr/>
      <dgm:t>
        <a:bodyPr/>
        <a:lstStyle/>
        <a:p>
          <a:r>
            <a:rPr lang="es-CO" sz="1200" dirty="0"/>
            <a:t>Diferencia de electronegatividad nula, distribución mas uniforme de electrones.</a:t>
          </a:r>
        </a:p>
      </dgm:t>
    </dgm:pt>
    <dgm:pt modelId="{3F35A9CE-50D1-4E7A-9E51-5B8007710AAC}" type="parTrans" cxnId="{BD5AD14C-3501-4D56-96F4-3AED738D5FEC}">
      <dgm:prSet/>
      <dgm:spPr/>
      <dgm:t>
        <a:bodyPr/>
        <a:lstStyle/>
        <a:p>
          <a:endParaRPr lang="es-CO" sz="1600"/>
        </a:p>
      </dgm:t>
    </dgm:pt>
    <dgm:pt modelId="{058FAC0F-51C7-4A93-AF7C-137175E4092F}" type="sibTrans" cxnId="{BD5AD14C-3501-4D56-96F4-3AED738D5FEC}">
      <dgm:prSet/>
      <dgm:spPr/>
      <dgm:t>
        <a:bodyPr/>
        <a:lstStyle/>
        <a:p>
          <a:endParaRPr lang="es-CO" sz="1600"/>
        </a:p>
      </dgm:t>
    </dgm:pt>
    <dgm:pt modelId="{8426010F-2FFF-49CD-B6F9-1E810A81F93A}">
      <dgm:prSet phldrT="[Texto]" custT="1"/>
      <dgm:spPr/>
      <dgm:t>
        <a:bodyPr/>
        <a:lstStyle/>
        <a:p>
          <a:r>
            <a:rPr lang="es-CO" sz="1200" dirty="0"/>
            <a:t>Diferencia de electronegatividad menor a 0,4.</a:t>
          </a:r>
        </a:p>
      </dgm:t>
    </dgm:pt>
    <dgm:pt modelId="{7C9F3482-BDC8-4BE8-A0D3-4DC90AFB6EFF}" type="parTrans" cxnId="{F5EAC00D-D547-48F7-8C78-1637A5A348DC}">
      <dgm:prSet/>
      <dgm:spPr/>
      <dgm:t>
        <a:bodyPr/>
        <a:lstStyle/>
        <a:p>
          <a:endParaRPr lang="es-CO" sz="1600"/>
        </a:p>
      </dgm:t>
    </dgm:pt>
    <dgm:pt modelId="{9F411F4C-F6E6-4DFF-90A0-56F398A13819}" type="sibTrans" cxnId="{F5EAC00D-D547-48F7-8C78-1637A5A348DC}">
      <dgm:prSet/>
      <dgm:spPr/>
      <dgm:t>
        <a:bodyPr/>
        <a:lstStyle/>
        <a:p>
          <a:endParaRPr lang="es-CO" sz="1600"/>
        </a:p>
      </dgm:t>
    </dgm:pt>
    <dgm:pt modelId="{328ED4E9-8FC8-4EDF-A5C0-B63CD32CD291}" type="pres">
      <dgm:prSet presAssocID="{65C2F2D5-B5ED-4B47-A6D2-6C5DEB46D440}" presName="hierChild1" presStyleCnt="0">
        <dgm:presLayoutVars>
          <dgm:orgChart val="1"/>
          <dgm:chPref val="1"/>
          <dgm:dir/>
          <dgm:animOne val="branch"/>
          <dgm:animLvl val="lvl"/>
          <dgm:resizeHandles/>
        </dgm:presLayoutVars>
      </dgm:prSet>
      <dgm:spPr/>
    </dgm:pt>
    <dgm:pt modelId="{7EABBC4C-550C-455A-8318-BC8403EED0B1}" type="pres">
      <dgm:prSet presAssocID="{BF23B695-25D1-4579-98E9-BF5D27EC4CA4}" presName="hierRoot1" presStyleCnt="0">
        <dgm:presLayoutVars>
          <dgm:hierBranch val="init"/>
        </dgm:presLayoutVars>
      </dgm:prSet>
      <dgm:spPr/>
    </dgm:pt>
    <dgm:pt modelId="{679FCB93-FA97-4FA2-80DC-E07E42C5E166}" type="pres">
      <dgm:prSet presAssocID="{BF23B695-25D1-4579-98E9-BF5D27EC4CA4}" presName="rootComposite1" presStyleCnt="0"/>
      <dgm:spPr/>
    </dgm:pt>
    <dgm:pt modelId="{159459BF-7EF2-4622-A3D2-DDC283E5AADA}" type="pres">
      <dgm:prSet presAssocID="{BF23B695-25D1-4579-98E9-BF5D27EC4CA4}" presName="rootText1" presStyleLbl="node0" presStyleIdx="0" presStyleCnt="1">
        <dgm:presLayoutVars>
          <dgm:chPref val="3"/>
        </dgm:presLayoutVars>
      </dgm:prSet>
      <dgm:spPr/>
    </dgm:pt>
    <dgm:pt modelId="{677C238A-5A17-4595-9114-C8456132860C}" type="pres">
      <dgm:prSet presAssocID="{BF23B695-25D1-4579-98E9-BF5D27EC4CA4}" presName="rootConnector1" presStyleLbl="node1" presStyleIdx="0" presStyleCnt="0"/>
      <dgm:spPr/>
    </dgm:pt>
    <dgm:pt modelId="{A91F610D-F9DC-4F63-A4A5-7EFFA18CAE21}" type="pres">
      <dgm:prSet presAssocID="{BF23B695-25D1-4579-98E9-BF5D27EC4CA4}" presName="hierChild2" presStyleCnt="0"/>
      <dgm:spPr/>
    </dgm:pt>
    <dgm:pt modelId="{B4C0384E-7B49-4BF7-8EF5-9C16A3B5C9B8}" type="pres">
      <dgm:prSet presAssocID="{416DCA2C-E678-4664-B143-EC9409A85A32}" presName="Name37" presStyleLbl="parChTrans1D2" presStyleIdx="0" presStyleCnt="1"/>
      <dgm:spPr/>
    </dgm:pt>
    <dgm:pt modelId="{838EEAA3-99AA-4E1D-AF41-612A4382DF33}" type="pres">
      <dgm:prSet presAssocID="{7DE5B5DB-FE62-4B10-A855-A5E60ECCCA7C}" presName="hierRoot2" presStyleCnt="0">
        <dgm:presLayoutVars>
          <dgm:hierBranch val="init"/>
        </dgm:presLayoutVars>
      </dgm:prSet>
      <dgm:spPr/>
    </dgm:pt>
    <dgm:pt modelId="{1E232F1A-9803-4DE8-A934-00FB990F0596}" type="pres">
      <dgm:prSet presAssocID="{7DE5B5DB-FE62-4B10-A855-A5E60ECCCA7C}" presName="rootComposite" presStyleCnt="0"/>
      <dgm:spPr/>
    </dgm:pt>
    <dgm:pt modelId="{70F61C26-08C1-4959-AD11-9371AD55B4A4}" type="pres">
      <dgm:prSet presAssocID="{7DE5B5DB-FE62-4B10-A855-A5E60ECCCA7C}" presName="rootText" presStyleLbl="node2" presStyleIdx="0" presStyleCnt="1" custScaleX="136014">
        <dgm:presLayoutVars>
          <dgm:chPref val="3"/>
        </dgm:presLayoutVars>
      </dgm:prSet>
      <dgm:spPr/>
    </dgm:pt>
    <dgm:pt modelId="{54D98F99-ECB0-4DCB-AD38-D5915D0FCE61}" type="pres">
      <dgm:prSet presAssocID="{7DE5B5DB-FE62-4B10-A855-A5E60ECCCA7C}" presName="rootConnector" presStyleLbl="node2" presStyleIdx="0" presStyleCnt="1"/>
      <dgm:spPr/>
    </dgm:pt>
    <dgm:pt modelId="{40EE5457-DBBE-4729-8671-1C1F2BECFAC4}" type="pres">
      <dgm:prSet presAssocID="{7DE5B5DB-FE62-4B10-A855-A5E60ECCCA7C}" presName="hierChild4" presStyleCnt="0"/>
      <dgm:spPr/>
    </dgm:pt>
    <dgm:pt modelId="{69324D10-2229-4B6D-BB9B-7F263E8F5C0F}" type="pres">
      <dgm:prSet presAssocID="{658DA0B4-F051-4C07-AD27-59D8B8C0316D}" presName="Name37" presStyleLbl="parChTrans1D3" presStyleIdx="0" presStyleCnt="2"/>
      <dgm:spPr/>
    </dgm:pt>
    <dgm:pt modelId="{CFE60C58-F8AE-411D-815F-869883F188E9}" type="pres">
      <dgm:prSet presAssocID="{743E1223-DC49-4C91-A977-11EDC8843FCA}" presName="hierRoot2" presStyleCnt="0">
        <dgm:presLayoutVars>
          <dgm:hierBranch val="init"/>
        </dgm:presLayoutVars>
      </dgm:prSet>
      <dgm:spPr/>
    </dgm:pt>
    <dgm:pt modelId="{3274CDF6-69E6-4286-AF76-60088B7FD2AF}" type="pres">
      <dgm:prSet presAssocID="{743E1223-DC49-4C91-A977-11EDC8843FCA}" presName="rootComposite" presStyleCnt="0"/>
      <dgm:spPr/>
    </dgm:pt>
    <dgm:pt modelId="{A0FF84BB-9FA6-43FA-AFB1-246145762C26}" type="pres">
      <dgm:prSet presAssocID="{743E1223-DC49-4C91-A977-11EDC8843FCA}" presName="rootText" presStyleLbl="node3" presStyleIdx="0" presStyleCnt="2">
        <dgm:presLayoutVars>
          <dgm:chPref val="3"/>
        </dgm:presLayoutVars>
      </dgm:prSet>
      <dgm:spPr/>
    </dgm:pt>
    <dgm:pt modelId="{C17E0567-1445-44CC-9985-EA65293CEBA4}" type="pres">
      <dgm:prSet presAssocID="{743E1223-DC49-4C91-A977-11EDC8843FCA}" presName="rootConnector" presStyleLbl="node3" presStyleIdx="0" presStyleCnt="2"/>
      <dgm:spPr/>
    </dgm:pt>
    <dgm:pt modelId="{369798D1-C2C2-4357-8E3C-91E1BB8BC28E}" type="pres">
      <dgm:prSet presAssocID="{743E1223-DC49-4C91-A977-11EDC8843FCA}" presName="hierChild4" presStyleCnt="0"/>
      <dgm:spPr/>
    </dgm:pt>
    <dgm:pt modelId="{5C4EB853-DE3E-4273-A7A6-AF292BD41789}" type="pres">
      <dgm:prSet presAssocID="{CF0007D8-5B31-4B9A-AA6F-8ED4B059DBB2}" presName="Name37" presStyleLbl="parChTrans1D4" presStyleIdx="0" presStyleCnt="5"/>
      <dgm:spPr/>
    </dgm:pt>
    <dgm:pt modelId="{4F80C3AE-B8BE-44D7-AA2B-9F581187922C}" type="pres">
      <dgm:prSet presAssocID="{E3EC17D2-9113-4C3D-8AE1-50DCAFB08E03}" presName="hierRoot2" presStyleCnt="0">
        <dgm:presLayoutVars>
          <dgm:hierBranch val="init"/>
        </dgm:presLayoutVars>
      </dgm:prSet>
      <dgm:spPr/>
    </dgm:pt>
    <dgm:pt modelId="{7D556A94-9C27-4D5B-B776-ACC1C7F1332C}" type="pres">
      <dgm:prSet presAssocID="{E3EC17D2-9113-4C3D-8AE1-50DCAFB08E03}" presName="rootComposite" presStyleCnt="0"/>
      <dgm:spPr/>
    </dgm:pt>
    <dgm:pt modelId="{F6230AB1-3D2E-4B8B-AEF2-74089761E00F}" type="pres">
      <dgm:prSet presAssocID="{E3EC17D2-9113-4C3D-8AE1-50DCAFB08E03}" presName="rootText" presStyleLbl="node4" presStyleIdx="0" presStyleCnt="5" custScaleX="113413" custScaleY="103881">
        <dgm:presLayoutVars>
          <dgm:chPref val="3"/>
        </dgm:presLayoutVars>
      </dgm:prSet>
      <dgm:spPr/>
    </dgm:pt>
    <dgm:pt modelId="{3BA1F0B0-2089-40A1-B864-3A4AC680950A}" type="pres">
      <dgm:prSet presAssocID="{E3EC17D2-9113-4C3D-8AE1-50DCAFB08E03}" presName="rootConnector" presStyleLbl="node4" presStyleIdx="0" presStyleCnt="5"/>
      <dgm:spPr/>
    </dgm:pt>
    <dgm:pt modelId="{3DE1045F-E5DD-410B-A7AA-6D12D776BA8F}" type="pres">
      <dgm:prSet presAssocID="{E3EC17D2-9113-4C3D-8AE1-50DCAFB08E03}" presName="hierChild4" presStyleCnt="0"/>
      <dgm:spPr/>
    </dgm:pt>
    <dgm:pt modelId="{2BBB7EE2-620B-4046-A662-CAD0181CED40}" type="pres">
      <dgm:prSet presAssocID="{E3EC17D2-9113-4C3D-8AE1-50DCAFB08E03}" presName="hierChild5" presStyleCnt="0"/>
      <dgm:spPr/>
    </dgm:pt>
    <dgm:pt modelId="{CD883459-8826-46EA-A932-BBEF3F1BFDBE}" type="pres">
      <dgm:prSet presAssocID="{FDFE4985-77A5-4114-8840-C6EEF09C9166}" presName="Name37" presStyleLbl="parChTrans1D4" presStyleIdx="1" presStyleCnt="5"/>
      <dgm:spPr/>
    </dgm:pt>
    <dgm:pt modelId="{E1D4E579-A12C-4EB4-A287-158C71C39327}" type="pres">
      <dgm:prSet presAssocID="{B1938FD2-90D6-4092-9ED1-307A4784921E}" presName="hierRoot2" presStyleCnt="0">
        <dgm:presLayoutVars>
          <dgm:hierBranch val="init"/>
        </dgm:presLayoutVars>
      </dgm:prSet>
      <dgm:spPr/>
    </dgm:pt>
    <dgm:pt modelId="{778B5CE5-C2F5-4775-B8F4-4D09E48BB021}" type="pres">
      <dgm:prSet presAssocID="{B1938FD2-90D6-4092-9ED1-307A4784921E}" presName="rootComposite" presStyleCnt="0"/>
      <dgm:spPr/>
    </dgm:pt>
    <dgm:pt modelId="{96974E13-02D9-4E91-9832-92E76BE1056C}" type="pres">
      <dgm:prSet presAssocID="{B1938FD2-90D6-4092-9ED1-307A4784921E}" presName="rootText" presStyleLbl="node4" presStyleIdx="1" presStyleCnt="5" custScaleX="118596">
        <dgm:presLayoutVars>
          <dgm:chPref val="3"/>
        </dgm:presLayoutVars>
      </dgm:prSet>
      <dgm:spPr/>
    </dgm:pt>
    <dgm:pt modelId="{0ECA5BA9-92E5-445C-9997-9C9206C13269}" type="pres">
      <dgm:prSet presAssocID="{B1938FD2-90D6-4092-9ED1-307A4784921E}" presName="rootConnector" presStyleLbl="node4" presStyleIdx="1" presStyleCnt="5"/>
      <dgm:spPr/>
    </dgm:pt>
    <dgm:pt modelId="{22A81557-39A2-46FA-818E-D0DB0ECF989A}" type="pres">
      <dgm:prSet presAssocID="{B1938FD2-90D6-4092-9ED1-307A4784921E}" presName="hierChild4" presStyleCnt="0"/>
      <dgm:spPr/>
    </dgm:pt>
    <dgm:pt modelId="{DD3801D6-FBA7-4F73-BA02-D9E31B365FC6}" type="pres">
      <dgm:prSet presAssocID="{7FB8FCC9-B1D6-463E-BDD8-46A8A7F0A1B2}" presName="Name37" presStyleLbl="parChTrans1D4" presStyleIdx="2" presStyleCnt="5"/>
      <dgm:spPr/>
    </dgm:pt>
    <dgm:pt modelId="{35E9C2CE-DBB6-4909-B786-2C5012A49BF8}" type="pres">
      <dgm:prSet presAssocID="{3E914ECF-0FA8-429D-9883-4FAEE7714458}" presName="hierRoot2" presStyleCnt="0">
        <dgm:presLayoutVars>
          <dgm:hierBranch val="init"/>
        </dgm:presLayoutVars>
      </dgm:prSet>
      <dgm:spPr/>
    </dgm:pt>
    <dgm:pt modelId="{5A1893DB-3089-4C9B-81CB-B9B690FAB264}" type="pres">
      <dgm:prSet presAssocID="{3E914ECF-0FA8-429D-9883-4FAEE7714458}" presName="rootComposite" presStyleCnt="0"/>
      <dgm:spPr/>
    </dgm:pt>
    <dgm:pt modelId="{7D59A6F4-4BBF-4C50-B870-21BA38FF4347}" type="pres">
      <dgm:prSet presAssocID="{3E914ECF-0FA8-429D-9883-4FAEE7714458}" presName="rootText" presStyleLbl="node4" presStyleIdx="2" presStyleCnt="5">
        <dgm:presLayoutVars>
          <dgm:chPref val="3"/>
        </dgm:presLayoutVars>
      </dgm:prSet>
      <dgm:spPr/>
    </dgm:pt>
    <dgm:pt modelId="{B0C88867-5B80-406C-896E-BCDF138EFBE4}" type="pres">
      <dgm:prSet presAssocID="{3E914ECF-0FA8-429D-9883-4FAEE7714458}" presName="rootConnector" presStyleLbl="node4" presStyleIdx="2" presStyleCnt="5"/>
      <dgm:spPr/>
    </dgm:pt>
    <dgm:pt modelId="{5530BBA4-56A3-4070-9DBB-6A2047620C54}" type="pres">
      <dgm:prSet presAssocID="{3E914ECF-0FA8-429D-9883-4FAEE7714458}" presName="hierChild4" presStyleCnt="0"/>
      <dgm:spPr/>
    </dgm:pt>
    <dgm:pt modelId="{05EEF104-2F9D-4B0E-9ABD-7D008850029B}" type="pres">
      <dgm:prSet presAssocID="{3E914ECF-0FA8-429D-9883-4FAEE7714458}" presName="hierChild5" presStyleCnt="0"/>
      <dgm:spPr/>
    </dgm:pt>
    <dgm:pt modelId="{85EA78D8-8E10-4204-B222-9996472B921D}" type="pres">
      <dgm:prSet presAssocID="{B1938FD2-90D6-4092-9ED1-307A4784921E}" presName="hierChild5" presStyleCnt="0"/>
      <dgm:spPr/>
    </dgm:pt>
    <dgm:pt modelId="{1C6ADBFB-3B44-4CBE-80A3-FECB64351227}" type="pres">
      <dgm:prSet presAssocID="{743E1223-DC49-4C91-A977-11EDC8843FCA}" presName="hierChild5" presStyleCnt="0"/>
      <dgm:spPr/>
    </dgm:pt>
    <dgm:pt modelId="{F29083AE-329C-4E43-B3C1-4548D32EE78C}" type="pres">
      <dgm:prSet presAssocID="{6B13EEF7-0788-4E37-AC35-5C65F78E630B}" presName="Name37" presStyleLbl="parChTrans1D3" presStyleIdx="1" presStyleCnt="2"/>
      <dgm:spPr/>
    </dgm:pt>
    <dgm:pt modelId="{01E97311-1757-4FA0-BA26-AD273DC1D75B}" type="pres">
      <dgm:prSet presAssocID="{45958A78-8A7A-4DAB-9BE3-5F2EAFCA1984}" presName="hierRoot2" presStyleCnt="0">
        <dgm:presLayoutVars>
          <dgm:hierBranch val="init"/>
        </dgm:presLayoutVars>
      </dgm:prSet>
      <dgm:spPr/>
    </dgm:pt>
    <dgm:pt modelId="{5259FCB9-6558-4737-A7F8-A01E140EBB5F}" type="pres">
      <dgm:prSet presAssocID="{45958A78-8A7A-4DAB-9BE3-5F2EAFCA1984}" presName="rootComposite" presStyleCnt="0"/>
      <dgm:spPr/>
    </dgm:pt>
    <dgm:pt modelId="{2029795C-A592-4B6D-9E12-04E8593BB146}" type="pres">
      <dgm:prSet presAssocID="{45958A78-8A7A-4DAB-9BE3-5F2EAFCA1984}" presName="rootText" presStyleLbl="node3" presStyleIdx="1" presStyleCnt="2">
        <dgm:presLayoutVars>
          <dgm:chPref val="3"/>
        </dgm:presLayoutVars>
      </dgm:prSet>
      <dgm:spPr/>
    </dgm:pt>
    <dgm:pt modelId="{D36BB6C6-5098-4EF0-A749-7241AC4D2B93}" type="pres">
      <dgm:prSet presAssocID="{45958A78-8A7A-4DAB-9BE3-5F2EAFCA1984}" presName="rootConnector" presStyleLbl="node3" presStyleIdx="1" presStyleCnt="2"/>
      <dgm:spPr/>
    </dgm:pt>
    <dgm:pt modelId="{B07D454C-F261-441F-8E55-F59015C12751}" type="pres">
      <dgm:prSet presAssocID="{45958A78-8A7A-4DAB-9BE3-5F2EAFCA1984}" presName="hierChild4" presStyleCnt="0"/>
      <dgm:spPr/>
    </dgm:pt>
    <dgm:pt modelId="{FBC2EB93-D42F-47AF-ACE5-F58A21EB0D4F}" type="pres">
      <dgm:prSet presAssocID="{3F35A9CE-50D1-4E7A-9E51-5B8007710AAC}" presName="Name37" presStyleLbl="parChTrans1D4" presStyleIdx="3" presStyleCnt="5"/>
      <dgm:spPr/>
    </dgm:pt>
    <dgm:pt modelId="{C57403BD-1A4E-4AF2-B2F5-10ABB263CA6C}" type="pres">
      <dgm:prSet presAssocID="{E063B79A-84DE-4F46-B977-E3DB197D4168}" presName="hierRoot2" presStyleCnt="0">
        <dgm:presLayoutVars>
          <dgm:hierBranch val="init"/>
        </dgm:presLayoutVars>
      </dgm:prSet>
      <dgm:spPr/>
    </dgm:pt>
    <dgm:pt modelId="{535ACA5C-C278-4F8E-9AC3-47A16B237C54}" type="pres">
      <dgm:prSet presAssocID="{E063B79A-84DE-4F46-B977-E3DB197D4168}" presName="rootComposite" presStyleCnt="0"/>
      <dgm:spPr/>
    </dgm:pt>
    <dgm:pt modelId="{4CA96813-0713-42F3-B9A1-CCD9C3FB22E5}" type="pres">
      <dgm:prSet presAssocID="{E063B79A-84DE-4F46-B977-E3DB197D4168}" presName="rootText" presStyleLbl="node4" presStyleIdx="3" presStyleCnt="5" custScaleX="125605">
        <dgm:presLayoutVars>
          <dgm:chPref val="3"/>
        </dgm:presLayoutVars>
      </dgm:prSet>
      <dgm:spPr/>
    </dgm:pt>
    <dgm:pt modelId="{8FB05287-B3BF-4C0F-B63B-F194E447C8FE}" type="pres">
      <dgm:prSet presAssocID="{E063B79A-84DE-4F46-B977-E3DB197D4168}" presName="rootConnector" presStyleLbl="node4" presStyleIdx="3" presStyleCnt="5"/>
      <dgm:spPr/>
    </dgm:pt>
    <dgm:pt modelId="{7F980586-3EAE-4D0B-9823-E31C2F0C92E5}" type="pres">
      <dgm:prSet presAssocID="{E063B79A-84DE-4F46-B977-E3DB197D4168}" presName="hierChild4" presStyleCnt="0"/>
      <dgm:spPr/>
    </dgm:pt>
    <dgm:pt modelId="{D95120A0-251E-473E-8FC0-479D5BDD69DA}" type="pres">
      <dgm:prSet presAssocID="{E063B79A-84DE-4F46-B977-E3DB197D4168}" presName="hierChild5" presStyleCnt="0"/>
      <dgm:spPr/>
    </dgm:pt>
    <dgm:pt modelId="{AFC09BA9-E6F6-47BA-86D6-C4B84CEE2420}" type="pres">
      <dgm:prSet presAssocID="{7C9F3482-BDC8-4BE8-A0D3-4DC90AFB6EFF}" presName="Name37" presStyleLbl="parChTrans1D4" presStyleIdx="4" presStyleCnt="5"/>
      <dgm:spPr/>
    </dgm:pt>
    <dgm:pt modelId="{03367C59-EDEA-4149-96FD-71C28894413C}" type="pres">
      <dgm:prSet presAssocID="{8426010F-2FFF-49CD-B6F9-1E810A81F93A}" presName="hierRoot2" presStyleCnt="0">
        <dgm:presLayoutVars>
          <dgm:hierBranch val="init"/>
        </dgm:presLayoutVars>
      </dgm:prSet>
      <dgm:spPr/>
    </dgm:pt>
    <dgm:pt modelId="{B3D56822-EAF4-4F5F-BD5F-0084D1A8CB98}" type="pres">
      <dgm:prSet presAssocID="{8426010F-2FFF-49CD-B6F9-1E810A81F93A}" presName="rootComposite" presStyleCnt="0"/>
      <dgm:spPr/>
    </dgm:pt>
    <dgm:pt modelId="{C9AB447D-7D82-4BFA-A608-05F6E1B907A8}" type="pres">
      <dgm:prSet presAssocID="{8426010F-2FFF-49CD-B6F9-1E810A81F93A}" presName="rootText" presStyleLbl="node4" presStyleIdx="4" presStyleCnt="5">
        <dgm:presLayoutVars>
          <dgm:chPref val="3"/>
        </dgm:presLayoutVars>
      </dgm:prSet>
      <dgm:spPr/>
    </dgm:pt>
    <dgm:pt modelId="{5CFAAA94-B566-41C0-9322-47BA5FC3A8C7}" type="pres">
      <dgm:prSet presAssocID="{8426010F-2FFF-49CD-B6F9-1E810A81F93A}" presName="rootConnector" presStyleLbl="node4" presStyleIdx="4" presStyleCnt="5"/>
      <dgm:spPr/>
    </dgm:pt>
    <dgm:pt modelId="{3576B1DD-10FC-49C6-AB7C-7872DD2D983E}" type="pres">
      <dgm:prSet presAssocID="{8426010F-2FFF-49CD-B6F9-1E810A81F93A}" presName="hierChild4" presStyleCnt="0"/>
      <dgm:spPr/>
    </dgm:pt>
    <dgm:pt modelId="{A174E682-8EB5-466F-A6E3-0A3849F99112}" type="pres">
      <dgm:prSet presAssocID="{8426010F-2FFF-49CD-B6F9-1E810A81F93A}" presName="hierChild5" presStyleCnt="0"/>
      <dgm:spPr/>
    </dgm:pt>
    <dgm:pt modelId="{8FD75301-0B41-475F-977B-7AF104CD58CE}" type="pres">
      <dgm:prSet presAssocID="{45958A78-8A7A-4DAB-9BE3-5F2EAFCA1984}" presName="hierChild5" presStyleCnt="0"/>
      <dgm:spPr/>
    </dgm:pt>
    <dgm:pt modelId="{FA4B4D8E-4E3B-4AED-9E5D-1A6D601B1C2D}" type="pres">
      <dgm:prSet presAssocID="{7DE5B5DB-FE62-4B10-A855-A5E60ECCCA7C}" presName="hierChild5" presStyleCnt="0"/>
      <dgm:spPr/>
    </dgm:pt>
    <dgm:pt modelId="{17E4EFD7-83D2-464F-9A60-C1537518664C}" type="pres">
      <dgm:prSet presAssocID="{BF23B695-25D1-4579-98E9-BF5D27EC4CA4}" presName="hierChild3" presStyleCnt="0"/>
      <dgm:spPr/>
    </dgm:pt>
  </dgm:ptLst>
  <dgm:cxnLst>
    <dgm:cxn modelId="{F0BD9000-6688-4FA7-AB81-C318C4CE4993}" srcId="{7DE5B5DB-FE62-4B10-A855-A5E60ECCCA7C}" destId="{45958A78-8A7A-4DAB-9BE3-5F2EAFCA1984}" srcOrd="1" destOrd="0" parTransId="{6B13EEF7-0788-4E37-AC35-5C65F78E630B}" sibTransId="{A164B814-02F6-423B-BC99-1D81FC59A574}"/>
    <dgm:cxn modelId="{F5EAC00D-D547-48F7-8C78-1637A5A348DC}" srcId="{45958A78-8A7A-4DAB-9BE3-5F2EAFCA1984}" destId="{8426010F-2FFF-49CD-B6F9-1E810A81F93A}" srcOrd="1" destOrd="0" parTransId="{7C9F3482-BDC8-4BE8-A0D3-4DC90AFB6EFF}" sibTransId="{9F411F4C-F6E6-4DFF-90A0-56F398A13819}"/>
    <dgm:cxn modelId="{4CA0AE11-7584-46A1-9D9F-9B9F40456E09}" type="presOf" srcId="{45958A78-8A7A-4DAB-9BE3-5F2EAFCA1984}" destId="{2029795C-A592-4B6D-9E12-04E8593BB146}" srcOrd="0" destOrd="0" presId="urn:microsoft.com/office/officeart/2005/8/layout/orgChart1"/>
    <dgm:cxn modelId="{B0D8191A-5855-42CA-8307-BEED303E03E3}" type="presOf" srcId="{743E1223-DC49-4C91-A977-11EDC8843FCA}" destId="{A0FF84BB-9FA6-43FA-AFB1-246145762C26}" srcOrd="0" destOrd="0" presId="urn:microsoft.com/office/officeart/2005/8/layout/orgChart1"/>
    <dgm:cxn modelId="{DEC8A01B-9327-4ADA-9642-11C312E7B940}" type="presOf" srcId="{743E1223-DC49-4C91-A977-11EDC8843FCA}" destId="{C17E0567-1445-44CC-9985-EA65293CEBA4}" srcOrd="1" destOrd="0" presId="urn:microsoft.com/office/officeart/2005/8/layout/orgChart1"/>
    <dgm:cxn modelId="{F240F423-5009-4216-9803-9AE7EA744A14}" type="presOf" srcId="{3E914ECF-0FA8-429D-9883-4FAEE7714458}" destId="{B0C88867-5B80-406C-896E-BCDF138EFBE4}" srcOrd="1" destOrd="0" presId="urn:microsoft.com/office/officeart/2005/8/layout/orgChart1"/>
    <dgm:cxn modelId="{2D13B629-CF0B-4211-B54E-F45928817956}" type="presOf" srcId="{8426010F-2FFF-49CD-B6F9-1E810A81F93A}" destId="{C9AB447D-7D82-4BFA-A608-05F6E1B907A8}" srcOrd="0" destOrd="0" presId="urn:microsoft.com/office/officeart/2005/8/layout/orgChart1"/>
    <dgm:cxn modelId="{B2B0B72B-A4E0-4BC1-B5B1-9BB586DEF9A0}" type="presOf" srcId="{6B13EEF7-0788-4E37-AC35-5C65F78E630B}" destId="{F29083AE-329C-4E43-B3C1-4548D32EE78C}" srcOrd="0" destOrd="0" presId="urn:microsoft.com/office/officeart/2005/8/layout/orgChart1"/>
    <dgm:cxn modelId="{A03F8935-80E5-4FC1-B00B-8771D45369C4}" type="presOf" srcId="{7FB8FCC9-B1D6-463E-BDD8-46A8A7F0A1B2}" destId="{DD3801D6-FBA7-4F73-BA02-D9E31B365FC6}" srcOrd="0" destOrd="0" presId="urn:microsoft.com/office/officeart/2005/8/layout/orgChart1"/>
    <dgm:cxn modelId="{C2C6CD60-6DD1-4430-A24D-23CA8771A798}" type="presOf" srcId="{BF23B695-25D1-4579-98E9-BF5D27EC4CA4}" destId="{677C238A-5A17-4595-9114-C8456132860C}" srcOrd="1" destOrd="0" presId="urn:microsoft.com/office/officeart/2005/8/layout/orgChart1"/>
    <dgm:cxn modelId="{D6459C44-B405-41FB-91BA-7EAA103CC48F}" type="presOf" srcId="{FDFE4985-77A5-4114-8840-C6EEF09C9166}" destId="{CD883459-8826-46EA-A932-BBEF3F1BFDBE}" srcOrd="0" destOrd="0" presId="urn:microsoft.com/office/officeart/2005/8/layout/orgChart1"/>
    <dgm:cxn modelId="{89540166-314A-4EB9-8D77-8FBB99BA5FA5}" type="presOf" srcId="{45958A78-8A7A-4DAB-9BE3-5F2EAFCA1984}" destId="{D36BB6C6-5098-4EF0-A749-7241AC4D2B93}" srcOrd="1" destOrd="0" presId="urn:microsoft.com/office/officeart/2005/8/layout/orgChart1"/>
    <dgm:cxn modelId="{24BA1D46-EA82-4661-AAC5-6BCF4ED4D556}" type="presOf" srcId="{E3EC17D2-9113-4C3D-8AE1-50DCAFB08E03}" destId="{3BA1F0B0-2089-40A1-B864-3A4AC680950A}" srcOrd="1" destOrd="0" presId="urn:microsoft.com/office/officeart/2005/8/layout/orgChart1"/>
    <dgm:cxn modelId="{30EC5E48-76F2-492F-9C67-4622DAC6AABF}" type="presOf" srcId="{658DA0B4-F051-4C07-AD27-59D8B8C0316D}" destId="{69324D10-2229-4B6D-BB9B-7F263E8F5C0F}" srcOrd="0" destOrd="0" presId="urn:microsoft.com/office/officeart/2005/8/layout/orgChart1"/>
    <dgm:cxn modelId="{BD5AD14C-3501-4D56-96F4-3AED738D5FEC}" srcId="{45958A78-8A7A-4DAB-9BE3-5F2EAFCA1984}" destId="{E063B79A-84DE-4F46-B977-E3DB197D4168}" srcOrd="0" destOrd="0" parTransId="{3F35A9CE-50D1-4E7A-9E51-5B8007710AAC}" sibTransId="{058FAC0F-51C7-4A93-AF7C-137175E4092F}"/>
    <dgm:cxn modelId="{5D5DAB70-E254-4BB5-BBD2-781E19C4A191}" type="presOf" srcId="{BF23B695-25D1-4579-98E9-BF5D27EC4CA4}" destId="{159459BF-7EF2-4622-A3D2-DDC283E5AADA}" srcOrd="0" destOrd="0" presId="urn:microsoft.com/office/officeart/2005/8/layout/orgChart1"/>
    <dgm:cxn modelId="{026C8852-E636-4B59-BD18-582A53904EEB}" type="presOf" srcId="{E063B79A-84DE-4F46-B977-E3DB197D4168}" destId="{8FB05287-B3BF-4C0F-B63B-F194E447C8FE}" srcOrd="1" destOrd="0" presId="urn:microsoft.com/office/officeart/2005/8/layout/orgChart1"/>
    <dgm:cxn modelId="{2ECFC053-2986-41AA-968F-EFCE9FB6E827}" srcId="{743E1223-DC49-4C91-A977-11EDC8843FCA}" destId="{B1938FD2-90D6-4092-9ED1-307A4784921E}" srcOrd="1" destOrd="0" parTransId="{FDFE4985-77A5-4114-8840-C6EEF09C9166}" sibTransId="{AF0E3DDB-CCC1-43B1-9228-042FF365EF59}"/>
    <dgm:cxn modelId="{276BA975-ADED-4F41-9151-72F31CE91E53}" type="presOf" srcId="{7DE5B5DB-FE62-4B10-A855-A5E60ECCCA7C}" destId="{54D98F99-ECB0-4DCB-AD38-D5915D0FCE61}" srcOrd="1" destOrd="0" presId="urn:microsoft.com/office/officeart/2005/8/layout/orgChart1"/>
    <dgm:cxn modelId="{74C15158-D0B1-4A58-BA71-82DE35BE96E6}" type="presOf" srcId="{E063B79A-84DE-4F46-B977-E3DB197D4168}" destId="{4CA96813-0713-42F3-B9A1-CCD9C3FB22E5}" srcOrd="0" destOrd="0" presId="urn:microsoft.com/office/officeart/2005/8/layout/orgChart1"/>
    <dgm:cxn modelId="{614F7082-91EE-471B-A18D-CFBF4FE38CA9}" srcId="{B1938FD2-90D6-4092-9ED1-307A4784921E}" destId="{3E914ECF-0FA8-429D-9883-4FAEE7714458}" srcOrd="0" destOrd="0" parTransId="{7FB8FCC9-B1D6-463E-BDD8-46A8A7F0A1B2}" sibTransId="{036F3FB1-CD4F-4664-BFE7-2FC7A5F27377}"/>
    <dgm:cxn modelId="{3159668B-8C51-414D-AC21-81CAE4BA1E58}" type="presOf" srcId="{8426010F-2FFF-49CD-B6F9-1E810A81F93A}" destId="{5CFAAA94-B566-41C0-9322-47BA5FC3A8C7}" srcOrd="1" destOrd="0" presId="urn:microsoft.com/office/officeart/2005/8/layout/orgChart1"/>
    <dgm:cxn modelId="{E0A1FA96-F2DC-4D53-8642-8493ACDDFBD6}" type="presOf" srcId="{E3EC17D2-9113-4C3D-8AE1-50DCAFB08E03}" destId="{F6230AB1-3D2E-4B8B-AEF2-74089761E00F}" srcOrd="0" destOrd="0" presId="urn:microsoft.com/office/officeart/2005/8/layout/orgChart1"/>
    <dgm:cxn modelId="{7B5C6099-BCE3-4EA9-9179-E26AB16FDA99}" srcId="{743E1223-DC49-4C91-A977-11EDC8843FCA}" destId="{E3EC17D2-9113-4C3D-8AE1-50DCAFB08E03}" srcOrd="0" destOrd="0" parTransId="{CF0007D8-5B31-4B9A-AA6F-8ED4B059DBB2}" sibTransId="{7DB95B76-EB19-4263-A879-FEB86C22C5A9}"/>
    <dgm:cxn modelId="{4CFA999B-859B-446B-B0AF-F4FD1F801D57}" type="presOf" srcId="{65C2F2D5-B5ED-4B47-A6D2-6C5DEB46D440}" destId="{328ED4E9-8FC8-4EDF-A5C0-B63CD32CD291}" srcOrd="0" destOrd="0" presId="urn:microsoft.com/office/officeart/2005/8/layout/orgChart1"/>
    <dgm:cxn modelId="{F3D91AA5-D318-4D13-8FDF-9539F8FB03E0}" srcId="{65C2F2D5-B5ED-4B47-A6D2-6C5DEB46D440}" destId="{BF23B695-25D1-4579-98E9-BF5D27EC4CA4}" srcOrd="0" destOrd="0" parTransId="{4A028E5D-4172-44EA-ADAB-843CE2FC9B65}" sibTransId="{D92B08A1-246A-4D37-918B-CCE943B6791D}"/>
    <dgm:cxn modelId="{2FF285A8-0DAD-4B45-BF77-013BC6E5B711}" type="presOf" srcId="{7C9F3482-BDC8-4BE8-A0D3-4DC90AFB6EFF}" destId="{AFC09BA9-E6F6-47BA-86D6-C4B84CEE2420}" srcOrd="0" destOrd="0" presId="urn:microsoft.com/office/officeart/2005/8/layout/orgChart1"/>
    <dgm:cxn modelId="{78A761C5-A581-4379-9798-C38152F67B88}" type="presOf" srcId="{7DE5B5DB-FE62-4B10-A855-A5E60ECCCA7C}" destId="{70F61C26-08C1-4959-AD11-9371AD55B4A4}" srcOrd="0" destOrd="0" presId="urn:microsoft.com/office/officeart/2005/8/layout/orgChart1"/>
    <dgm:cxn modelId="{D73690C5-E491-4011-A330-440A52EA47B3}" srcId="{7DE5B5DB-FE62-4B10-A855-A5E60ECCCA7C}" destId="{743E1223-DC49-4C91-A977-11EDC8843FCA}" srcOrd="0" destOrd="0" parTransId="{658DA0B4-F051-4C07-AD27-59D8B8C0316D}" sibTransId="{F9E09D1D-D360-470E-B401-20012784CD96}"/>
    <dgm:cxn modelId="{EA226DC6-EB28-42CB-9141-9BB43D4C66B1}" type="presOf" srcId="{B1938FD2-90D6-4092-9ED1-307A4784921E}" destId="{96974E13-02D9-4E91-9832-92E76BE1056C}" srcOrd="0" destOrd="0" presId="urn:microsoft.com/office/officeart/2005/8/layout/orgChart1"/>
    <dgm:cxn modelId="{0A4537C9-6E1D-4798-968E-1FFDE8E02B44}" type="presOf" srcId="{3E914ECF-0FA8-429D-9883-4FAEE7714458}" destId="{7D59A6F4-4BBF-4C50-B870-21BA38FF4347}" srcOrd="0" destOrd="0" presId="urn:microsoft.com/office/officeart/2005/8/layout/orgChart1"/>
    <dgm:cxn modelId="{61B341D1-5924-4634-8614-8D19602CB2CE}" srcId="{BF23B695-25D1-4579-98E9-BF5D27EC4CA4}" destId="{7DE5B5DB-FE62-4B10-A855-A5E60ECCCA7C}" srcOrd="0" destOrd="0" parTransId="{416DCA2C-E678-4664-B143-EC9409A85A32}" sibTransId="{2303A01F-FEA7-4C7B-B2EE-E434AF54D430}"/>
    <dgm:cxn modelId="{70CD6CD8-0DA5-4D41-98B1-7F35FE9376D6}" type="presOf" srcId="{CF0007D8-5B31-4B9A-AA6F-8ED4B059DBB2}" destId="{5C4EB853-DE3E-4273-A7A6-AF292BD41789}" srcOrd="0" destOrd="0" presId="urn:microsoft.com/office/officeart/2005/8/layout/orgChart1"/>
    <dgm:cxn modelId="{AD9A01DD-50C9-4B61-ABB7-3AF36EC09892}" type="presOf" srcId="{416DCA2C-E678-4664-B143-EC9409A85A32}" destId="{B4C0384E-7B49-4BF7-8EF5-9C16A3B5C9B8}" srcOrd="0" destOrd="0" presId="urn:microsoft.com/office/officeart/2005/8/layout/orgChart1"/>
    <dgm:cxn modelId="{690875DE-5066-4B96-938B-387FD00D09CD}" type="presOf" srcId="{3F35A9CE-50D1-4E7A-9E51-5B8007710AAC}" destId="{FBC2EB93-D42F-47AF-ACE5-F58A21EB0D4F}" srcOrd="0" destOrd="0" presId="urn:microsoft.com/office/officeart/2005/8/layout/orgChart1"/>
    <dgm:cxn modelId="{83F9ECE3-ED87-407E-B7D9-D6E5D74A0141}" type="presOf" srcId="{B1938FD2-90D6-4092-9ED1-307A4784921E}" destId="{0ECA5BA9-92E5-445C-9997-9C9206C13269}" srcOrd="1" destOrd="0" presId="urn:microsoft.com/office/officeart/2005/8/layout/orgChart1"/>
    <dgm:cxn modelId="{61E597FB-DAAE-4B5A-9C7A-22AB112EB497}" type="presParOf" srcId="{328ED4E9-8FC8-4EDF-A5C0-B63CD32CD291}" destId="{7EABBC4C-550C-455A-8318-BC8403EED0B1}" srcOrd="0" destOrd="0" presId="urn:microsoft.com/office/officeart/2005/8/layout/orgChart1"/>
    <dgm:cxn modelId="{B1F80FB9-B323-4BEF-BB2F-45BC2304C080}" type="presParOf" srcId="{7EABBC4C-550C-455A-8318-BC8403EED0B1}" destId="{679FCB93-FA97-4FA2-80DC-E07E42C5E166}" srcOrd="0" destOrd="0" presId="urn:microsoft.com/office/officeart/2005/8/layout/orgChart1"/>
    <dgm:cxn modelId="{FC867E88-BCDA-4D87-9A74-98F0EF7E5278}" type="presParOf" srcId="{679FCB93-FA97-4FA2-80DC-E07E42C5E166}" destId="{159459BF-7EF2-4622-A3D2-DDC283E5AADA}" srcOrd="0" destOrd="0" presId="urn:microsoft.com/office/officeart/2005/8/layout/orgChart1"/>
    <dgm:cxn modelId="{6642F50E-1240-43F9-AA6C-5A32437A6757}" type="presParOf" srcId="{679FCB93-FA97-4FA2-80DC-E07E42C5E166}" destId="{677C238A-5A17-4595-9114-C8456132860C}" srcOrd="1" destOrd="0" presId="urn:microsoft.com/office/officeart/2005/8/layout/orgChart1"/>
    <dgm:cxn modelId="{903134B4-CE94-48E3-86BE-D300016CA056}" type="presParOf" srcId="{7EABBC4C-550C-455A-8318-BC8403EED0B1}" destId="{A91F610D-F9DC-4F63-A4A5-7EFFA18CAE21}" srcOrd="1" destOrd="0" presId="urn:microsoft.com/office/officeart/2005/8/layout/orgChart1"/>
    <dgm:cxn modelId="{10401869-EEA7-423D-9D65-DBA92D8F550B}" type="presParOf" srcId="{A91F610D-F9DC-4F63-A4A5-7EFFA18CAE21}" destId="{B4C0384E-7B49-4BF7-8EF5-9C16A3B5C9B8}" srcOrd="0" destOrd="0" presId="urn:microsoft.com/office/officeart/2005/8/layout/orgChart1"/>
    <dgm:cxn modelId="{7EFBED55-9F12-429D-9F60-29ADB2FFD46D}" type="presParOf" srcId="{A91F610D-F9DC-4F63-A4A5-7EFFA18CAE21}" destId="{838EEAA3-99AA-4E1D-AF41-612A4382DF33}" srcOrd="1" destOrd="0" presId="urn:microsoft.com/office/officeart/2005/8/layout/orgChart1"/>
    <dgm:cxn modelId="{1990CFFA-D457-44D0-A35A-98583E724D1D}" type="presParOf" srcId="{838EEAA3-99AA-4E1D-AF41-612A4382DF33}" destId="{1E232F1A-9803-4DE8-A934-00FB990F0596}" srcOrd="0" destOrd="0" presId="urn:microsoft.com/office/officeart/2005/8/layout/orgChart1"/>
    <dgm:cxn modelId="{E947E681-EE50-4A53-B062-E7931EB2D5DE}" type="presParOf" srcId="{1E232F1A-9803-4DE8-A934-00FB990F0596}" destId="{70F61C26-08C1-4959-AD11-9371AD55B4A4}" srcOrd="0" destOrd="0" presId="urn:microsoft.com/office/officeart/2005/8/layout/orgChart1"/>
    <dgm:cxn modelId="{7AEB3B23-147F-4917-8A64-D3E968A7FC1F}" type="presParOf" srcId="{1E232F1A-9803-4DE8-A934-00FB990F0596}" destId="{54D98F99-ECB0-4DCB-AD38-D5915D0FCE61}" srcOrd="1" destOrd="0" presId="urn:microsoft.com/office/officeart/2005/8/layout/orgChart1"/>
    <dgm:cxn modelId="{D6F2D52D-89C9-4D63-9B2A-DAD58EFC9132}" type="presParOf" srcId="{838EEAA3-99AA-4E1D-AF41-612A4382DF33}" destId="{40EE5457-DBBE-4729-8671-1C1F2BECFAC4}" srcOrd="1" destOrd="0" presId="urn:microsoft.com/office/officeart/2005/8/layout/orgChart1"/>
    <dgm:cxn modelId="{C629BC2B-53AC-4158-9EA0-3CB1087F79CD}" type="presParOf" srcId="{40EE5457-DBBE-4729-8671-1C1F2BECFAC4}" destId="{69324D10-2229-4B6D-BB9B-7F263E8F5C0F}" srcOrd="0" destOrd="0" presId="urn:microsoft.com/office/officeart/2005/8/layout/orgChart1"/>
    <dgm:cxn modelId="{25CB4948-005A-4D6A-9B03-9E19A3A02BE5}" type="presParOf" srcId="{40EE5457-DBBE-4729-8671-1C1F2BECFAC4}" destId="{CFE60C58-F8AE-411D-815F-869883F188E9}" srcOrd="1" destOrd="0" presId="urn:microsoft.com/office/officeart/2005/8/layout/orgChart1"/>
    <dgm:cxn modelId="{848C3CD8-A9A5-4F73-B229-1080A5054D57}" type="presParOf" srcId="{CFE60C58-F8AE-411D-815F-869883F188E9}" destId="{3274CDF6-69E6-4286-AF76-60088B7FD2AF}" srcOrd="0" destOrd="0" presId="urn:microsoft.com/office/officeart/2005/8/layout/orgChart1"/>
    <dgm:cxn modelId="{7E3C1E38-12A0-435B-A6BB-D588B2A2BEFE}" type="presParOf" srcId="{3274CDF6-69E6-4286-AF76-60088B7FD2AF}" destId="{A0FF84BB-9FA6-43FA-AFB1-246145762C26}" srcOrd="0" destOrd="0" presId="urn:microsoft.com/office/officeart/2005/8/layout/orgChart1"/>
    <dgm:cxn modelId="{D95645BA-2776-476F-8E11-5436066D87AA}" type="presParOf" srcId="{3274CDF6-69E6-4286-AF76-60088B7FD2AF}" destId="{C17E0567-1445-44CC-9985-EA65293CEBA4}" srcOrd="1" destOrd="0" presId="urn:microsoft.com/office/officeart/2005/8/layout/orgChart1"/>
    <dgm:cxn modelId="{7E670B37-F355-44F7-A370-238ACA9981DD}" type="presParOf" srcId="{CFE60C58-F8AE-411D-815F-869883F188E9}" destId="{369798D1-C2C2-4357-8E3C-91E1BB8BC28E}" srcOrd="1" destOrd="0" presId="urn:microsoft.com/office/officeart/2005/8/layout/orgChart1"/>
    <dgm:cxn modelId="{834A4C5D-2B00-48A0-BA3F-54C3E0987A6F}" type="presParOf" srcId="{369798D1-C2C2-4357-8E3C-91E1BB8BC28E}" destId="{5C4EB853-DE3E-4273-A7A6-AF292BD41789}" srcOrd="0" destOrd="0" presId="urn:microsoft.com/office/officeart/2005/8/layout/orgChart1"/>
    <dgm:cxn modelId="{DF3DBFF9-BD79-42D8-8992-33CB971E2F31}" type="presParOf" srcId="{369798D1-C2C2-4357-8E3C-91E1BB8BC28E}" destId="{4F80C3AE-B8BE-44D7-AA2B-9F581187922C}" srcOrd="1" destOrd="0" presId="urn:microsoft.com/office/officeart/2005/8/layout/orgChart1"/>
    <dgm:cxn modelId="{F56D8830-DB4D-4405-98A1-4DEFDC60435C}" type="presParOf" srcId="{4F80C3AE-B8BE-44D7-AA2B-9F581187922C}" destId="{7D556A94-9C27-4D5B-B776-ACC1C7F1332C}" srcOrd="0" destOrd="0" presId="urn:microsoft.com/office/officeart/2005/8/layout/orgChart1"/>
    <dgm:cxn modelId="{B5C39E49-4969-419E-87F4-D6FC7EC251DD}" type="presParOf" srcId="{7D556A94-9C27-4D5B-B776-ACC1C7F1332C}" destId="{F6230AB1-3D2E-4B8B-AEF2-74089761E00F}" srcOrd="0" destOrd="0" presId="urn:microsoft.com/office/officeart/2005/8/layout/orgChart1"/>
    <dgm:cxn modelId="{15A0B2D2-36C8-4EFB-A2DE-E4CD3C8634D9}" type="presParOf" srcId="{7D556A94-9C27-4D5B-B776-ACC1C7F1332C}" destId="{3BA1F0B0-2089-40A1-B864-3A4AC680950A}" srcOrd="1" destOrd="0" presId="urn:microsoft.com/office/officeart/2005/8/layout/orgChart1"/>
    <dgm:cxn modelId="{9631C377-0CCB-4035-A040-748D9DA8A094}" type="presParOf" srcId="{4F80C3AE-B8BE-44D7-AA2B-9F581187922C}" destId="{3DE1045F-E5DD-410B-A7AA-6D12D776BA8F}" srcOrd="1" destOrd="0" presId="urn:microsoft.com/office/officeart/2005/8/layout/orgChart1"/>
    <dgm:cxn modelId="{F465B432-F546-4B83-9B1A-8B05465FA11E}" type="presParOf" srcId="{4F80C3AE-B8BE-44D7-AA2B-9F581187922C}" destId="{2BBB7EE2-620B-4046-A662-CAD0181CED40}" srcOrd="2" destOrd="0" presId="urn:microsoft.com/office/officeart/2005/8/layout/orgChart1"/>
    <dgm:cxn modelId="{C9541FD1-6550-479F-9BBB-1DD90CE0FD17}" type="presParOf" srcId="{369798D1-C2C2-4357-8E3C-91E1BB8BC28E}" destId="{CD883459-8826-46EA-A932-BBEF3F1BFDBE}" srcOrd="2" destOrd="0" presId="urn:microsoft.com/office/officeart/2005/8/layout/orgChart1"/>
    <dgm:cxn modelId="{3926616F-B3BD-4E96-82CE-80674D03C16D}" type="presParOf" srcId="{369798D1-C2C2-4357-8E3C-91E1BB8BC28E}" destId="{E1D4E579-A12C-4EB4-A287-158C71C39327}" srcOrd="3" destOrd="0" presId="urn:microsoft.com/office/officeart/2005/8/layout/orgChart1"/>
    <dgm:cxn modelId="{0B3AD2C9-91F6-4858-B0B7-92AE07FC9BED}" type="presParOf" srcId="{E1D4E579-A12C-4EB4-A287-158C71C39327}" destId="{778B5CE5-C2F5-4775-B8F4-4D09E48BB021}" srcOrd="0" destOrd="0" presId="urn:microsoft.com/office/officeart/2005/8/layout/orgChart1"/>
    <dgm:cxn modelId="{F279E5CC-F461-420F-BE81-524A20459368}" type="presParOf" srcId="{778B5CE5-C2F5-4775-B8F4-4D09E48BB021}" destId="{96974E13-02D9-4E91-9832-92E76BE1056C}" srcOrd="0" destOrd="0" presId="urn:microsoft.com/office/officeart/2005/8/layout/orgChart1"/>
    <dgm:cxn modelId="{6F69563B-CB0C-41C0-A94B-361AF2C4E753}" type="presParOf" srcId="{778B5CE5-C2F5-4775-B8F4-4D09E48BB021}" destId="{0ECA5BA9-92E5-445C-9997-9C9206C13269}" srcOrd="1" destOrd="0" presId="urn:microsoft.com/office/officeart/2005/8/layout/orgChart1"/>
    <dgm:cxn modelId="{E11966E3-B409-40FC-B1AA-F2198787759C}" type="presParOf" srcId="{E1D4E579-A12C-4EB4-A287-158C71C39327}" destId="{22A81557-39A2-46FA-818E-D0DB0ECF989A}" srcOrd="1" destOrd="0" presId="urn:microsoft.com/office/officeart/2005/8/layout/orgChart1"/>
    <dgm:cxn modelId="{83457035-DA34-4B94-884B-23591C195238}" type="presParOf" srcId="{22A81557-39A2-46FA-818E-D0DB0ECF989A}" destId="{DD3801D6-FBA7-4F73-BA02-D9E31B365FC6}" srcOrd="0" destOrd="0" presId="urn:microsoft.com/office/officeart/2005/8/layout/orgChart1"/>
    <dgm:cxn modelId="{6BCA9517-5BB5-4A41-93B4-66FCE129AA99}" type="presParOf" srcId="{22A81557-39A2-46FA-818E-D0DB0ECF989A}" destId="{35E9C2CE-DBB6-4909-B786-2C5012A49BF8}" srcOrd="1" destOrd="0" presId="urn:microsoft.com/office/officeart/2005/8/layout/orgChart1"/>
    <dgm:cxn modelId="{441DF879-4B80-4938-AAEF-D859F9D8D425}" type="presParOf" srcId="{35E9C2CE-DBB6-4909-B786-2C5012A49BF8}" destId="{5A1893DB-3089-4C9B-81CB-B9B690FAB264}" srcOrd="0" destOrd="0" presId="urn:microsoft.com/office/officeart/2005/8/layout/orgChart1"/>
    <dgm:cxn modelId="{70B4A794-E1A2-4981-A9FD-E1FD4DA16687}" type="presParOf" srcId="{5A1893DB-3089-4C9B-81CB-B9B690FAB264}" destId="{7D59A6F4-4BBF-4C50-B870-21BA38FF4347}" srcOrd="0" destOrd="0" presId="urn:microsoft.com/office/officeart/2005/8/layout/orgChart1"/>
    <dgm:cxn modelId="{13F6A34F-DAA5-4579-AB3B-482CF59FB888}" type="presParOf" srcId="{5A1893DB-3089-4C9B-81CB-B9B690FAB264}" destId="{B0C88867-5B80-406C-896E-BCDF138EFBE4}" srcOrd="1" destOrd="0" presId="urn:microsoft.com/office/officeart/2005/8/layout/orgChart1"/>
    <dgm:cxn modelId="{02CC003D-14EF-4541-B58E-6F634F01511B}" type="presParOf" srcId="{35E9C2CE-DBB6-4909-B786-2C5012A49BF8}" destId="{5530BBA4-56A3-4070-9DBB-6A2047620C54}" srcOrd="1" destOrd="0" presId="urn:microsoft.com/office/officeart/2005/8/layout/orgChart1"/>
    <dgm:cxn modelId="{73F36338-FEFD-4932-BAF7-70AFE981FD1D}" type="presParOf" srcId="{35E9C2CE-DBB6-4909-B786-2C5012A49BF8}" destId="{05EEF104-2F9D-4B0E-9ABD-7D008850029B}" srcOrd="2" destOrd="0" presId="urn:microsoft.com/office/officeart/2005/8/layout/orgChart1"/>
    <dgm:cxn modelId="{8A840F16-CB28-4C6C-9DA4-477EB6966064}" type="presParOf" srcId="{E1D4E579-A12C-4EB4-A287-158C71C39327}" destId="{85EA78D8-8E10-4204-B222-9996472B921D}" srcOrd="2" destOrd="0" presId="urn:microsoft.com/office/officeart/2005/8/layout/orgChart1"/>
    <dgm:cxn modelId="{D15FF709-865F-4CDB-A591-F9ECB3F3E1CB}" type="presParOf" srcId="{CFE60C58-F8AE-411D-815F-869883F188E9}" destId="{1C6ADBFB-3B44-4CBE-80A3-FECB64351227}" srcOrd="2" destOrd="0" presId="urn:microsoft.com/office/officeart/2005/8/layout/orgChart1"/>
    <dgm:cxn modelId="{A7AEB5D7-F4D8-458E-AF53-8ECB1365DAD7}" type="presParOf" srcId="{40EE5457-DBBE-4729-8671-1C1F2BECFAC4}" destId="{F29083AE-329C-4E43-B3C1-4548D32EE78C}" srcOrd="2" destOrd="0" presId="urn:microsoft.com/office/officeart/2005/8/layout/orgChart1"/>
    <dgm:cxn modelId="{5F8C50AA-81E1-4730-8DFB-283D77F74635}" type="presParOf" srcId="{40EE5457-DBBE-4729-8671-1C1F2BECFAC4}" destId="{01E97311-1757-4FA0-BA26-AD273DC1D75B}" srcOrd="3" destOrd="0" presId="urn:microsoft.com/office/officeart/2005/8/layout/orgChart1"/>
    <dgm:cxn modelId="{F0FFCC93-3F3A-438E-BAE7-ECB631F5EAB2}" type="presParOf" srcId="{01E97311-1757-4FA0-BA26-AD273DC1D75B}" destId="{5259FCB9-6558-4737-A7F8-A01E140EBB5F}" srcOrd="0" destOrd="0" presId="urn:microsoft.com/office/officeart/2005/8/layout/orgChart1"/>
    <dgm:cxn modelId="{E7DA98AD-DA5B-49AB-BDF8-66A52E726335}" type="presParOf" srcId="{5259FCB9-6558-4737-A7F8-A01E140EBB5F}" destId="{2029795C-A592-4B6D-9E12-04E8593BB146}" srcOrd="0" destOrd="0" presId="urn:microsoft.com/office/officeart/2005/8/layout/orgChart1"/>
    <dgm:cxn modelId="{A6CE61D6-31AE-46A3-9B6B-16155C18874F}" type="presParOf" srcId="{5259FCB9-6558-4737-A7F8-A01E140EBB5F}" destId="{D36BB6C6-5098-4EF0-A749-7241AC4D2B93}" srcOrd="1" destOrd="0" presId="urn:microsoft.com/office/officeart/2005/8/layout/orgChart1"/>
    <dgm:cxn modelId="{81F680F4-FFCD-4131-94CA-693E4B7F8ECF}" type="presParOf" srcId="{01E97311-1757-4FA0-BA26-AD273DC1D75B}" destId="{B07D454C-F261-441F-8E55-F59015C12751}" srcOrd="1" destOrd="0" presId="urn:microsoft.com/office/officeart/2005/8/layout/orgChart1"/>
    <dgm:cxn modelId="{5D95EA23-C8C1-497E-95AD-97810D71F0F6}" type="presParOf" srcId="{B07D454C-F261-441F-8E55-F59015C12751}" destId="{FBC2EB93-D42F-47AF-ACE5-F58A21EB0D4F}" srcOrd="0" destOrd="0" presId="urn:microsoft.com/office/officeart/2005/8/layout/orgChart1"/>
    <dgm:cxn modelId="{2D6BD39D-5956-46C8-899E-7AB2A3D2E237}" type="presParOf" srcId="{B07D454C-F261-441F-8E55-F59015C12751}" destId="{C57403BD-1A4E-4AF2-B2F5-10ABB263CA6C}" srcOrd="1" destOrd="0" presId="urn:microsoft.com/office/officeart/2005/8/layout/orgChart1"/>
    <dgm:cxn modelId="{8DFD997F-4D73-4FC7-B6A5-70C1B2BCF733}" type="presParOf" srcId="{C57403BD-1A4E-4AF2-B2F5-10ABB263CA6C}" destId="{535ACA5C-C278-4F8E-9AC3-47A16B237C54}" srcOrd="0" destOrd="0" presId="urn:microsoft.com/office/officeart/2005/8/layout/orgChart1"/>
    <dgm:cxn modelId="{F3D0C39E-CD51-4375-8562-1F86961C5BF6}" type="presParOf" srcId="{535ACA5C-C278-4F8E-9AC3-47A16B237C54}" destId="{4CA96813-0713-42F3-B9A1-CCD9C3FB22E5}" srcOrd="0" destOrd="0" presId="urn:microsoft.com/office/officeart/2005/8/layout/orgChart1"/>
    <dgm:cxn modelId="{675DE572-B597-4B22-81A7-9BEE4F6814BE}" type="presParOf" srcId="{535ACA5C-C278-4F8E-9AC3-47A16B237C54}" destId="{8FB05287-B3BF-4C0F-B63B-F194E447C8FE}" srcOrd="1" destOrd="0" presId="urn:microsoft.com/office/officeart/2005/8/layout/orgChart1"/>
    <dgm:cxn modelId="{F341151D-2670-47EE-A393-8AAD101BA36C}" type="presParOf" srcId="{C57403BD-1A4E-4AF2-B2F5-10ABB263CA6C}" destId="{7F980586-3EAE-4D0B-9823-E31C2F0C92E5}" srcOrd="1" destOrd="0" presId="urn:microsoft.com/office/officeart/2005/8/layout/orgChart1"/>
    <dgm:cxn modelId="{236000A8-61EF-4E9F-89D5-711EA16C767A}" type="presParOf" srcId="{C57403BD-1A4E-4AF2-B2F5-10ABB263CA6C}" destId="{D95120A0-251E-473E-8FC0-479D5BDD69DA}" srcOrd="2" destOrd="0" presId="urn:microsoft.com/office/officeart/2005/8/layout/orgChart1"/>
    <dgm:cxn modelId="{41AA61CE-75F8-4449-98B9-922029108E81}" type="presParOf" srcId="{B07D454C-F261-441F-8E55-F59015C12751}" destId="{AFC09BA9-E6F6-47BA-86D6-C4B84CEE2420}" srcOrd="2" destOrd="0" presId="urn:microsoft.com/office/officeart/2005/8/layout/orgChart1"/>
    <dgm:cxn modelId="{13DE8E14-0F4D-4F88-B203-76DEF77B55EF}" type="presParOf" srcId="{B07D454C-F261-441F-8E55-F59015C12751}" destId="{03367C59-EDEA-4149-96FD-71C28894413C}" srcOrd="3" destOrd="0" presId="urn:microsoft.com/office/officeart/2005/8/layout/orgChart1"/>
    <dgm:cxn modelId="{D2C0D3B2-EA94-47B6-B128-FB59A384072F}" type="presParOf" srcId="{03367C59-EDEA-4149-96FD-71C28894413C}" destId="{B3D56822-EAF4-4F5F-BD5F-0084D1A8CB98}" srcOrd="0" destOrd="0" presId="urn:microsoft.com/office/officeart/2005/8/layout/orgChart1"/>
    <dgm:cxn modelId="{64C09D1F-C2AF-4A23-B3D6-4F7C142AB697}" type="presParOf" srcId="{B3D56822-EAF4-4F5F-BD5F-0084D1A8CB98}" destId="{C9AB447D-7D82-4BFA-A608-05F6E1B907A8}" srcOrd="0" destOrd="0" presId="urn:microsoft.com/office/officeart/2005/8/layout/orgChart1"/>
    <dgm:cxn modelId="{844CD8AD-00EE-423D-87C9-C4917C6CBC11}" type="presParOf" srcId="{B3D56822-EAF4-4F5F-BD5F-0084D1A8CB98}" destId="{5CFAAA94-B566-41C0-9322-47BA5FC3A8C7}" srcOrd="1" destOrd="0" presId="urn:microsoft.com/office/officeart/2005/8/layout/orgChart1"/>
    <dgm:cxn modelId="{E7A95D7C-8E6B-4664-A447-C1E3FFDBE908}" type="presParOf" srcId="{03367C59-EDEA-4149-96FD-71C28894413C}" destId="{3576B1DD-10FC-49C6-AB7C-7872DD2D983E}" srcOrd="1" destOrd="0" presId="urn:microsoft.com/office/officeart/2005/8/layout/orgChart1"/>
    <dgm:cxn modelId="{D7631048-78EE-4856-82D5-4334926A26DB}" type="presParOf" srcId="{03367C59-EDEA-4149-96FD-71C28894413C}" destId="{A174E682-8EB5-466F-A6E3-0A3849F99112}" srcOrd="2" destOrd="0" presId="urn:microsoft.com/office/officeart/2005/8/layout/orgChart1"/>
    <dgm:cxn modelId="{A0009133-76EC-47F4-9CE0-F2D78989459A}" type="presParOf" srcId="{01E97311-1757-4FA0-BA26-AD273DC1D75B}" destId="{8FD75301-0B41-475F-977B-7AF104CD58CE}" srcOrd="2" destOrd="0" presId="urn:microsoft.com/office/officeart/2005/8/layout/orgChart1"/>
    <dgm:cxn modelId="{6823F9C8-0078-4B07-9501-8ADDBF51A62D}" type="presParOf" srcId="{838EEAA3-99AA-4E1D-AF41-612A4382DF33}" destId="{FA4B4D8E-4E3B-4AED-9E5D-1A6D601B1C2D}" srcOrd="2" destOrd="0" presId="urn:microsoft.com/office/officeart/2005/8/layout/orgChart1"/>
    <dgm:cxn modelId="{5FF94DB8-D991-467D-9244-0990569A827A}" type="presParOf" srcId="{7EABBC4C-550C-455A-8318-BC8403EED0B1}" destId="{17E4EFD7-83D2-464F-9A60-C1537518664C}"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F2EC3-6DE7-42AA-81A4-627823454410}">
      <dsp:nvSpPr>
        <dsp:cNvPr id="0" name=""/>
        <dsp:cNvSpPr/>
      </dsp:nvSpPr>
      <dsp:spPr>
        <a:xfrm>
          <a:off x="1333592" y="767"/>
          <a:ext cx="1576558" cy="621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s-CO" sz="2800" kern="1200" dirty="0"/>
            <a:t>Sustancia</a:t>
          </a:r>
        </a:p>
      </dsp:txBody>
      <dsp:txXfrm>
        <a:off x="1351788" y="18963"/>
        <a:ext cx="1540166" cy="584866"/>
      </dsp:txXfrm>
    </dsp:sp>
    <dsp:sp modelId="{9367363D-420F-4C71-BFF3-9CBC5C951F66}">
      <dsp:nvSpPr>
        <dsp:cNvPr id="0" name=""/>
        <dsp:cNvSpPr/>
      </dsp:nvSpPr>
      <dsp:spPr>
        <a:xfrm>
          <a:off x="1491247" y="622026"/>
          <a:ext cx="157655" cy="591209"/>
        </a:xfrm>
        <a:custGeom>
          <a:avLst/>
          <a:gdLst/>
          <a:ahLst/>
          <a:cxnLst/>
          <a:rect l="0" t="0" r="0" b="0"/>
          <a:pathLst>
            <a:path>
              <a:moveTo>
                <a:pt x="0" y="0"/>
              </a:moveTo>
              <a:lnTo>
                <a:pt x="0" y="591209"/>
              </a:lnTo>
              <a:lnTo>
                <a:pt x="157655" y="5912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1F54E-D547-42C4-8B8B-21971026AC0F}">
      <dsp:nvSpPr>
        <dsp:cNvPr id="0" name=""/>
        <dsp:cNvSpPr/>
      </dsp:nvSpPr>
      <dsp:spPr>
        <a:xfrm>
          <a:off x="1648903" y="819096"/>
          <a:ext cx="2576928" cy="78827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s-ES" sz="1300" kern="1200" dirty="0"/>
            <a:t>Es una forma de materia que tiene composición definida (constante) y propiedades </a:t>
          </a:r>
          <a:r>
            <a:rPr lang="es-CO" sz="1300" kern="1200" dirty="0"/>
            <a:t>distintivas.</a:t>
          </a:r>
        </a:p>
      </dsp:txBody>
      <dsp:txXfrm>
        <a:off x="1671991" y="842184"/>
        <a:ext cx="2530752" cy="742103"/>
      </dsp:txXfrm>
    </dsp:sp>
    <dsp:sp modelId="{9A75A983-5AE0-40E1-8C1F-DF631388A9D9}">
      <dsp:nvSpPr>
        <dsp:cNvPr id="0" name=""/>
        <dsp:cNvSpPr/>
      </dsp:nvSpPr>
      <dsp:spPr>
        <a:xfrm>
          <a:off x="1491247" y="622026"/>
          <a:ext cx="157655" cy="1576558"/>
        </a:xfrm>
        <a:custGeom>
          <a:avLst/>
          <a:gdLst/>
          <a:ahLst/>
          <a:cxnLst/>
          <a:rect l="0" t="0" r="0" b="0"/>
          <a:pathLst>
            <a:path>
              <a:moveTo>
                <a:pt x="0" y="0"/>
              </a:moveTo>
              <a:lnTo>
                <a:pt x="0" y="1576558"/>
              </a:lnTo>
              <a:lnTo>
                <a:pt x="157655" y="15765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1B2CC8-3AB4-4F9F-A1C6-A0F7CC7B8F1F}">
      <dsp:nvSpPr>
        <dsp:cNvPr id="0" name=""/>
        <dsp:cNvSpPr/>
      </dsp:nvSpPr>
      <dsp:spPr>
        <a:xfrm>
          <a:off x="1648903" y="1804445"/>
          <a:ext cx="2576928" cy="78827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s-CO" sz="1300" kern="1200" dirty="0"/>
            <a:t>Ejemplo: </a:t>
          </a:r>
          <a:r>
            <a:rPr lang="es-ES" sz="1300" kern="1200" dirty="0"/>
            <a:t>agua, amoniaco, azúcar de mesa (sacarosa), oro y </a:t>
          </a:r>
          <a:r>
            <a:rPr lang="es-CO" sz="1300" kern="1200" dirty="0"/>
            <a:t>oxígeno</a:t>
          </a:r>
        </a:p>
      </dsp:txBody>
      <dsp:txXfrm>
        <a:off x="1671991" y="1827533"/>
        <a:ext cx="2530752" cy="742103"/>
      </dsp:txXfrm>
    </dsp:sp>
    <dsp:sp modelId="{D36231D0-9591-4634-8169-2A90AD31E21F}">
      <dsp:nvSpPr>
        <dsp:cNvPr id="0" name=""/>
        <dsp:cNvSpPr/>
      </dsp:nvSpPr>
      <dsp:spPr>
        <a:xfrm>
          <a:off x="4304660" y="767"/>
          <a:ext cx="1576558" cy="6212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s-CO" sz="2800" kern="1200" dirty="0"/>
            <a:t>Mezcla</a:t>
          </a:r>
        </a:p>
      </dsp:txBody>
      <dsp:txXfrm>
        <a:off x="4322856" y="18963"/>
        <a:ext cx="1540166" cy="584866"/>
      </dsp:txXfrm>
    </dsp:sp>
    <dsp:sp modelId="{3A848E8D-91EE-4EFA-B8F4-ADDA31C4FEE8}">
      <dsp:nvSpPr>
        <dsp:cNvPr id="0" name=""/>
        <dsp:cNvSpPr/>
      </dsp:nvSpPr>
      <dsp:spPr>
        <a:xfrm>
          <a:off x="4462316" y="622026"/>
          <a:ext cx="157655" cy="591209"/>
        </a:xfrm>
        <a:custGeom>
          <a:avLst/>
          <a:gdLst/>
          <a:ahLst/>
          <a:cxnLst/>
          <a:rect l="0" t="0" r="0" b="0"/>
          <a:pathLst>
            <a:path>
              <a:moveTo>
                <a:pt x="0" y="0"/>
              </a:moveTo>
              <a:lnTo>
                <a:pt x="0" y="591209"/>
              </a:lnTo>
              <a:lnTo>
                <a:pt x="157655" y="5912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DA51D3-515E-4440-97ED-7A524D76C0B8}">
      <dsp:nvSpPr>
        <dsp:cNvPr id="0" name=""/>
        <dsp:cNvSpPr/>
      </dsp:nvSpPr>
      <dsp:spPr>
        <a:xfrm>
          <a:off x="4619972" y="819096"/>
          <a:ext cx="2576928" cy="78827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s-ES" sz="1300" kern="1200" dirty="0"/>
            <a:t>Es una combinación de dos o más sustancias </a:t>
          </a:r>
          <a:r>
            <a:rPr lang="es-CO" sz="1300" kern="1200" dirty="0"/>
            <a:t>sin reaccionar</a:t>
          </a:r>
        </a:p>
      </dsp:txBody>
      <dsp:txXfrm>
        <a:off x="4643060" y="842184"/>
        <a:ext cx="2530752" cy="742103"/>
      </dsp:txXfrm>
    </dsp:sp>
    <dsp:sp modelId="{ECEB88B1-6F8C-410E-8FF0-628F14BE81A8}">
      <dsp:nvSpPr>
        <dsp:cNvPr id="0" name=""/>
        <dsp:cNvSpPr/>
      </dsp:nvSpPr>
      <dsp:spPr>
        <a:xfrm>
          <a:off x="4462316" y="622026"/>
          <a:ext cx="157655" cy="1576558"/>
        </a:xfrm>
        <a:custGeom>
          <a:avLst/>
          <a:gdLst/>
          <a:ahLst/>
          <a:cxnLst/>
          <a:rect l="0" t="0" r="0" b="0"/>
          <a:pathLst>
            <a:path>
              <a:moveTo>
                <a:pt x="0" y="0"/>
              </a:moveTo>
              <a:lnTo>
                <a:pt x="0" y="1576558"/>
              </a:lnTo>
              <a:lnTo>
                <a:pt x="157655" y="15765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04651B-48E4-4087-8EB1-F7EB9E21BC88}">
      <dsp:nvSpPr>
        <dsp:cNvPr id="0" name=""/>
        <dsp:cNvSpPr/>
      </dsp:nvSpPr>
      <dsp:spPr>
        <a:xfrm>
          <a:off x="4619972" y="1804445"/>
          <a:ext cx="2576928" cy="78827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s-CO" sz="1300" kern="1200" dirty="0"/>
            <a:t>Ejemplo: E</a:t>
          </a:r>
          <a:r>
            <a:rPr lang="es-ES" sz="1300" kern="1200" dirty="0"/>
            <a:t>l aire, las bebidas gaseosas, la leche </a:t>
          </a:r>
          <a:r>
            <a:rPr lang="es-CO" sz="1300" kern="1200" dirty="0"/>
            <a:t>y el cemento.</a:t>
          </a:r>
        </a:p>
      </dsp:txBody>
      <dsp:txXfrm>
        <a:off x="4643060" y="1827533"/>
        <a:ext cx="2530752" cy="7421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A0DE5-A70D-4687-98F3-514026BB30B4}">
      <dsp:nvSpPr>
        <dsp:cNvPr id="0" name=""/>
        <dsp:cNvSpPr/>
      </dsp:nvSpPr>
      <dsp:spPr>
        <a:xfrm>
          <a:off x="0" y="0"/>
          <a:ext cx="4464829" cy="963888"/>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s-CO" sz="3900" kern="1200" dirty="0"/>
            <a:t>Ecuaciones químicas</a:t>
          </a:r>
        </a:p>
      </dsp:txBody>
      <dsp:txXfrm>
        <a:off x="0" y="0"/>
        <a:ext cx="4464829" cy="963888"/>
      </dsp:txXfrm>
    </dsp:sp>
    <dsp:sp modelId="{22774C9D-4FC7-4F98-B18D-C306F65BBF55}">
      <dsp:nvSpPr>
        <dsp:cNvPr id="0" name=""/>
        <dsp:cNvSpPr/>
      </dsp:nvSpPr>
      <dsp:spPr>
        <a:xfrm>
          <a:off x="0" y="963888"/>
          <a:ext cx="2232414" cy="2024164"/>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b="1" kern="1200" dirty="0"/>
            <a:t>REACCION QUIMICA: TRANSFORMACION </a:t>
          </a:r>
          <a:r>
            <a:rPr lang="es-CO" sz="1400" kern="1200" dirty="0"/>
            <a:t>de una o más sustancias en otra o más </a:t>
          </a:r>
          <a:r>
            <a:rPr lang="es-CO" sz="1400" b="1" kern="1200" dirty="0"/>
            <a:t>sustancias diferentes</a:t>
          </a:r>
          <a:r>
            <a:rPr lang="es-CO" sz="1400" kern="1200" dirty="0"/>
            <a:t>; en otras palabras, en las reacciones químicas se reacomodan átomos o iones para formar </a:t>
          </a:r>
          <a:r>
            <a:rPr lang="es-CO" sz="1400" b="1" kern="1200" dirty="0"/>
            <a:t>otras sustancias.</a:t>
          </a:r>
        </a:p>
      </dsp:txBody>
      <dsp:txXfrm>
        <a:off x="0" y="963888"/>
        <a:ext cx="2232414" cy="2024164"/>
      </dsp:txXfrm>
    </dsp:sp>
    <dsp:sp modelId="{561368F8-EA29-40E9-897D-DC521028E26E}">
      <dsp:nvSpPr>
        <dsp:cNvPr id="0" name=""/>
        <dsp:cNvSpPr/>
      </dsp:nvSpPr>
      <dsp:spPr>
        <a:xfrm>
          <a:off x="2232414" y="963888"/>
          <a:ext cx="2232414" cy="2024164"/>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t>1) las sustancias que  reaccionan, llamadas reactivos </a:t>
          </a:r>
        </a:p>
        <a:p>
          <a:pPr marL="0" lvl="0" indent="0" algn="ctr" defTabSz="622300">
            <a:lnSpc>
              <a:spcPct val="90000"/>
            </a:lnSpc>
            <a:spcBef>
              <a:spcPct val="0"/>
            </a:spcBef>
            <a:spcAft>
              <a:spcPct val="35000"/>
            </a:spcAft>
            <a:buNone/>
          </a:pPr>
          <a:r>
            <a:rPr lang="es-CO" sz="1400" kern="1200" dirty="0"/>
            <a:t>2) las sustancias que se forman, llamadas productos</a:t>
          </a:r>
        </a:p>
        <a:p>
          <a:pPr marL="0" lvl="0" indent="0" algn="ctr" defTabSz="622300">
            <a:lnSpc>
              <a:spcPct val="90000"/>
            </a:lnSpc>
            <a:spcBef>
              <a:spcPct val="0"/>
            </a:spcBef>
            <a:spcAft>
              <a:spcPct val="35000"/>
            </a:spcAft>
            <a:buNone/>
          </a:pPr>
          <a:r>
            <a:rPr lang="es-CO" sz="1400" kern="1200" dirty="0"/>
            <a:t>3) las cantidades relativas de las  sustancias que intervienen. </a:t>
          </a:r>
        </a:p>
      </dsp:txBody>
      <dsp:txXfrm>
        <a:off x="2232414" y="963888"/>
        <a:ext cx="2232414" cy="2024164"/>
      </dsp:txXfrm>
    </dsp:sp>
    <dsp:sp modelId="{916BFB7A-8A40-4F5D-B58D-921CCD09680A}">
      <dsp:nvSpPr>
        <dsp:cNvPr id="0" name=""/>
        <dsp:cNvSpPr/>
      </dsp:nvSpPr>
      <dsp:spPr>
        <a:xfrm>
          <a:off x="0" y="2988052"/>
          <a:ext cx="4464829" cy="224907"/>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A0DE5-A70D-4687-98F3-514026BB30B4}">
      <dsp:nvSpPr>
        <dsp:cNvPr id="0" name=""/>
        <dsp:cNvSpPr/>
      </dsp:nvSpPr>
      <dsp:spPr>
        <a:xfrm>
          <a:off x="0" y="0"/>
          <a:ext cx="6008948" cy="910586"/>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s-CO" sz="4200" kern="1200" dirty="0"/>
            <a:t>Ecuaciones químicas</a:t>
          </a:r>
        </a:p>
      </dsp:txBody>
      <dsp:txXfrm>
        <a:off x="0" y="0"/>
        <a:ext cx="6008948" cy="910586"/>
      </dsp:txXfrm>
    </dsp:sp>
    <dsp:sp modelId="{22774C9D-4FC7-4F98-B18D-C306F65BBF55}">
      <dsp:nvSpPr>
        <dsp:cNvPr id="0" name=""/>
        <dsp:cNvSpPr/>
      </dsp:nvSpPr>
      <dsp:spPr>
        <a:xfrm>
          <a:off x="2934" y="910586"/>
          <a:ext cx="2001026" cy="1912232"/>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Escribimos los reactivos a la izquierda de una flecha y los productos a la derecha de esa flecha. </a:t>
          </a:r>
          <a:endParaRPr lang="es-CO" sz="1300" b="1" kern="1200" dirty="0"/>
        </a:p>
      </dsp:txBody>
      <dsp:txXfrm>
        <a:off x="2934" y="910586"/>
        <a:ext cx="2001026" cy="1912232"/>
      </dsp:txXfrm>
    </dsp:sp>
    <dsp:sp modelId="{561368F8-EA29-40E9-897D-DC521028E26E}">
      <dsp:nvSpPr>
        <dsp:cNvPr id="0" name=""/>
        <dsp:cNvSpPr/>
      </dsp:nvSpPr>
      <dsp:spPr>
        <a:xfrm>
          <a:off x="2003961" y="910586"/>
          <a:ext cx="2001026" cy="1912232"/>
        </a:xfrm>
        <a:prstGeom prst="rect">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Los números que aparecen antes de la fórmula de los compuestos reciben el nombre de  </a:t>
          </a:r>
          <a:r>
            <a:rPr lang="es-CO" sz="1300" b="1" kern="1200" dirty="0"/>
            <a:t>coeficientes</a:t>
          </a:r>
          <a:r>
            <a:rPr lang="es-CO" sz="1300" kern="1200" dirty="0"/>
            <a:t> y representan al número de moléculas de cada reactivo o producto que se necesitan para balancear la ecuación</a:t>
          </a:r>
        </a:p>
      </dsp:txBody>
      <dsp:txXfrm>
        <a:off x="2003961" y="910586"/>
        <a:ext cx="2001026" cy="1912232"/>
      </dsp:txXfrm>
    </dsp:sp>
    <dsp:sp modelId="{DF55B581-21E7-4F02-8051-78A035CD8924}">
      <dsp:nvSpPr>
        <dsp:cNvPr id="0" name=""/>
        <dsp:cNvSpPr/>
      </dsp:nvSpPr>
      <dsp:spPr>
        <a:xfrm>
          <a:off x="4004987" y="910586"/>
          <a:ext cx="2001026" cy="1912232"/>
        </a:xfrm>
        <a:prstGeom prst="rect">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Donde el signo “mas” significa “reacciona con” y la flecha significa “produce”. </a:t>
          </a:r>
        </a:p>
      </dsp:txBody>
      <dsp:txXfrm>
        <a:off x="4004987" y="910586"/>
        <a:ext cx="2001026" cy="1912232"/>
      </dsp:txXfrm>
    </dsp:sp>
    <dsp:sp modelId="{916BFB7A-8A40-4F5D-B58D-921CCD09680A}">
      <dsp:nvSpPr>
        <dsp:cNvPr id="0" name=""/>
        <dsp:cNvSpPr/>
      </dsp:nvSpPr>
      <dsp:spPr>
        <a:xfrm>
          <a:off x="0" y="2822818"/>
          <a:ext cx="6008948" cy="212470"/>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BA0DE5-A70D-4687-98F3-514026BB30B4}">
      <dsp:nvSpPr>
        <dsp:cNvPr id="0" name=""/>
        <dsp:cNvSpPr/>
      </dsp:nvSpPr>
      <dsp:spPr>
        <a:xfrm>
          <a:off x="0" y="0"/>
          <a:ext cx="6008948" cy="910586"/>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s-CO" sz="4200" kern="1200" dirty="0"/>
            <a:t>Ecuaciones químicas</a:t>
          </a:r>
        </a:p>
      </dsp:txBody>
      <dsp:txXfrm>
        <a:off x="0" y="0"/>
        <a:ext cx="6008948" cy="910586"/>
      </dsp:txXfrm>
    </dsp:sp>
    <dsp:sp modelId="{22774C9D-4FC7-4F98-B18D-C306F65BBF55}">
      <dsp:nvSpPr>
        <dsp:cNvPr id="0" name=""/>
        <dsp:cNvSpPr/>
      </dsp:nvSpPr>
      <dsp:spPr>
        <a:xfrm>
          <a:off x="2934" y="910586"/>
          <a:ext cx="2001026" cy="1912232"/>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Escribimos los reactivos a la izquierda de una flecha y los productos a la derecha de esa flecha. </a:t>
          </a:r>
          <a:endParaRPr lang="es-CO" sz="1300" b="1" kern="1200" dirty="0"/>
        </a:p>
      </dsp:txBody>
      <dsp:txXfrm>
        <a:off x="2934" y="910586"/>
        <a:ext cx="2001026" cy="1912232"/>
      </dsp:txXfrm>
    </dsp:sp>
    <dsp:sp modelId="{561368F8-EA29-40E9-897D-DC521028E26E}">
      <dsp:nvSpPr>
        <dsp:cNvPr id="0" name=""/>
        <dsp:cNvSpPr/>
      </dsp:nvSpPr>
      <dsp:spPr>
        <a:xfrm>
          <a:off x="2003961" y="910586"/>
          <a:ext cx="2001026" cy="1912232"/>
        </a:xfrm>
        <a:prstGeom prst="rect">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Los números que aparecen antes de la fórmula de los compuestos reciben el nombre de  </a:t>
          </a:r>
          <a:r>
            <a:rPr lang="es-CO" sz="1300" b="1" kern="1200" dirty="0"/>
            <a:t>coeficientes</a:t>
          </a:r>
          <a:r>
            <a:rPr lang="es-CO" sz="1300" kern="1200" dirty="0"/>
            <a:t> y representan al número de moléculas de cada reactivo o producto que se necesitan para balancear la ecuación</a:t>
          </a:r>
        </a:p>
      </dsp:txBody>
      <dsp:txXfrm>
        <a:off x="2003961" y="910586"/>
        <a:ext cx="2001026" cy="1912232"/>
      </dsp:txXfrm>
    </dsp:sp>
    <dsp:sp modelId="{DF55B581-21E7-4F02-8051-78A035CD8924}">
      <dsp:nvSpPr>
        <dsp:cNvPr id="0" name=""/>
        <dsp:cNvSpPr/>
      </dsp:nvSpPr>
      <dsp:spPr>
        <a:xfrm>
          <a:off x="4004987" y="910586"/>
          <a:ext cx="2001026" cy="1912232"/>
        </a:xfrm>
        <a:prstGeom prst="rect">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Donde el signo “mas” significa “reacciona con” y la flecha significa “produce”. </a:t>
          </a:r>
        </a:p>
      </dsp:txBody>
      <dsp:txXfrm>
        <a:off x="4004987" y="910586"/>
        <a:ext cx="2001026" cy="1912232"/>
      </dsp:txXfrm>
    </dsp:sp>
    <dsp:sp modelId="{916BFB7A-8A40-4F5D-B58D-921CCD09680A}">
      <dsp:nvSpPr>
        <dsp:cNvPr id="0" name=""/>
        <dsp:cNvSpPr/>
      </dsp:nvSpPr>
      <dsp:spPr>
        <a:xfrm>
          <a:off x="0" y="2822818"/>
          <a:ext cx="6008948" cy="212470"/>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EE7833-518A-4DAA-8F33-5F1889148066}">
      <dsp:nvSpPr>
        <dsp:cNvPr id="0" name=""/>
        <dsp:cNvSpPr/>
      </dsp:nvSpPr>
      <dsp:spPr>
        <a:xfrm>
          <a:off x="1513484" y="457"/>
          <a:ext cx="1802109" cy="1081265"/>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1. Se identifican todos los reactivos y productos, y se escriben sus formulas</a:t>
          </a:r>
        </a:p>
      </dsp:txBody>
      <dsp:txXfrm>
        <a:off x="1545153" y="32126"/>
        <a:ext cx="1738771" cy="1017927"/>
      </dsp:txXfrm>
    </dsp:sp>
    <dsp:sp modelId="{D88A8B4B-93EC-4E55-83FA-A9C67D9017D3}">
      <dsp:nvSpPr>
        <dsp:cNvPr id="0" name=""/>
        <dsp:cNvSpPr/>
      </dsp:nvSpPr>
      <dsp:spPr>
        <a:xfrm>
          <a:off x="3474179" y="317628"/>
          <a:ext cx="382047" cy="446923"/>
        </a:xfrm>
        <a:prstGeom prst="rightArrow">
          <a:avLst>
            <a:gd name="adj1" fmla="val 60000"/>
            <a:gd name="adj2" fmla="val 5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3474179" y="407013"/>
        <a:ext cx="267433" cy="268153"/>
      </dsp:txXfrm>
    </dsp:sp>
    <dsp:sp modelId="{5F1E4AB8-03F4-423E-97F5-514FF7C56CF4}">
      <dsp:nvSpPr>
        <dsp:cNvPr id="0" name=""/>
        <dsp:cNvSpPr/>
      </dsp:nvSpPr>
      <dsp:spPr>
        <a:xfrm>
          <a:off x="4036437" y="457"/>
          <a:ext cx="1802109" cy="1081265"/>
        </a:xfrm>
        <a:prstGeom prst="roundRect">
          <a:avLst>
            <a:gd name="adj" fmla="val 10000"/>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CO" sz="1300" kern="1200" dirty="0"/>
            <a:t>El éter dimetílico, C2H6O, se quema en exceso de oxígeno para producir dióxido de carbono y agua</a:t>
          </a:r>
        </a:p>
      </dsp:txBody>
      <dsp:txXfrm>
        <a:off x="4068106" y="32126"/>
        <a:ext cx="1738771" cy="101792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EE7833-518A-4DAA-8F33-5F1889148066}">
      <dsp:nvSpPr>
        <dsp:cNvPr id="0" name=""/>
        <dsp:cNvSpPr/>
      </dsp:nvSpPr>
      <dsp:spPr>
        <a:xfrm>
          <a:off x="1115808" y="432"/>
          <a:ext cx="2427553" cy="1456531"/>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t>2. </a:t>
          </a:r>
          <a:r>
            <a:rPr lang="es-ES" sz="1400" kern="1200" dirty="0"/>
            <a:t>Se inicia probando diferentes coeficientes para igualar el numero de átomos de cada elemento en ambos lados de la ecuación</a:t>
          </a:r>
          <a:endParaRPr lang="es-CO" sz="1400" kern="1200" dirty="0"/>
        </a:p>
      </dsp:txBody>
      <dsp:txXfrm>
        <a:off x="1158468" y="43092"/>
        <a:ext cx="2342233" cy="1371211"/>
      </dsp:txXfrm>
    </dsp:sp>
    <dsp:sp modelId="{D88A8B4B-93EC-4E55-83FA-A9C67D9017D3}">
      <dsp:nvSpPr>
        <dsp:cNvPr id="0" name=""/>
        <dsp:cNvSpPr/>
      </dsp:nvSpPr>
      <dsp:spPr>
        <a:xfrm>
          <a:off x="3756986" y="427681"/>
          <a:ext cx="514641" cy="602033"/>
        </a:xfrm>
        <a:prstGeom prst="rightArrow">
          <a:avLst>
            <a:gd name="adj1" fmla="val 60000"/>
            <a:gd name="adj2" fmla="val 5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s-CO" sz="1100" kern="1200"/>
        </a:p>
      </dsp:txBody>
      <dsp:txXfrm>
        <a:off x="3756986" y="548088"/>
        <a:ext cx="360249" cy="361219"/>
      </dsp:txXfrm>
    </dsp:sp>
    <dsp:sp modelId="{5F1E4AB8-03F4-423E-97F5-514FF7C56CF4}">
      <dsp:nvSpPr>
        <dsp:cNvPr id="0" name=""/>
        <dsp:cNvSpPr/>
      </dsp:nvSpPr>
      <dsp:spPr>
        <a:xfrm>
          <a:off x="4514383" y="432"/>
          <a:ext cx="2427553" cy="1456531"/>
        </a:xfrm>
        <a:prstGeom prst="roundRect">
          <a:avLst>
            <a:gd name="adj" fmla="val 10000"/>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400" kern="1200" dirty="0"/>
            <a:t>Podemos cambiar los coeficientes (los </a:t>
          </a:r>
          <a:r>
            <a:rPr lang="es-CO" sz="1400" kern="1200" dirty="0" err="1"/>
            <a:t>numeros</a:t>
          </a:r>
          <a:r>
            <a:rPr lang="es-CO" sz="1400" kern="1200" dirty="0"/>
            <a:t> que  preceden a las formulas), pero </a:t>
          </a:r>
          <a:r>
            <a:rPr lang="es-CO" sz="1400" b="1" kern="1200" dirty="0"/>
            <a:t>NO</a:t>
          </a:r>
          <a:r>
            <a:rPr lang="es-CO" sz="1400" kern="1200" dirty="0"/>
            <a:t> los </a:t>
          </a:r>
          <a:r>
            <a:rPr lang="es-CO" sz="1400" kern="1200" dirty="0" err="1"/>
            <a:t>subindices</a:t>
          </a:r>
          <a:r>
            <a:rPr lang="es-CO" sz="1400" kern="1200" dirty="0"/>
            <a:t> (los </a:t>
          </a:r>
          <a:r>
            <a:rPr lang="es-CO" sz="1400" kern="1200" dirty="0" err="1"/>
            <a:t>numeros</a:t>
          </a:r>
          <a:r>
            <a:rPr lang="es-CO" sz="1400" kern="1200" dirty="0"/>
            <a:t> que forman parte de las formulas). </a:t>
          </a:r>
        </a:p>
      </dsp:txBody>
      <dsp:txXfrm>
        <a:off x="4557043" y="43092"/>
        <a:ext cx="2342233" cy="137121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492D3D-D94D-4514-BFE7-04E28B2EDF3C}">
      <dsp:nvSpPr>
        <dsp:cNvPr id="0" name=""/>
        <dsp:cNvSpPr/>
      </dsp:nvSpPr>
      <dsp:spPr>
        <a:xfrm>
          <a:off x="2151684" y="3545079"/>
          <a:ext cx="871109" cy="414568"/>
        </a:xfrm>
        <a:custGeom>
          <a:avLst/>
          <a:gdLst/>
          <a:ahLst/>
          <a:cxnLst/>
          <a:rect l="0" t="0" r="0" b="0"/>
          <a:pathLst>
            <a:path>
              <a:moveTo>
                <a:pt x="0" y="0"/>
              </a:moveTo>
              <a:lnTo>
                <a:pt x="0" y="282516"/>
              </a:lnTo>
              <a:lnTo>
                <a:pt x="871109" y="282516"/>
              </a:lnTo>
              <a:lnTo>
                <a:pt x="871109" y="4145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C8BB92-4FB2-491A-AA59-2EE36B0F3E87}">
      <dsp:nvSpPr>
        <dsp:cNvPr id="0" name=""/>
        <dsp:cNvSpPr/>
      </dsp:nvSpPr>
      <dsp:spPr>
        <a:xfrm>
          <a:off x="1280575" y="3545079"/>
          <a:ext cx="871109" cy="414568"/>
        </a:xfrm>
        <a:custGeom>
          <a:avLst/>
          <a:gdLst/>
          <a:ahLst/>
          <a:cxnLst/>
          <a:rect l="0" t="0" r="0" b="0"/>
          <a:pathLst>
            <a:path>
              <a:moveTo>
                <a:pt x="871109" y="0"/>
              </a:moveTo>
              <a:lnTo>
                <a:pt x="871109" y="282516"/>
              </a:lnTo>
              <a:lnTo>
                <a:pt x="0" y="282516"/>
              </a:lnTo>
              <a:lnTo>
                <a:pt x="0" y="4145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328A02-A22C-45B9-A05A-1312E156D63C}">
      <dsp:nvSpPr>
        <dsp:cNvPr id="0" name=""/>
        <dsp:cNvSpPr/>
      </dsp:nvSpPr>
      <dsp:spPr>
        <a:xfrm>
          <a:off x="2105964" y="2225348"/>
          <a:ext cx="91440" cy="414568"/>
        </a:xfrm>
        <a:custGeom>
          <a:avLst/>
          <a:gdLst/>
          <a:ahLst/>
          <a:cxnLst/>
          <a:rect l="0" t="0" r="0" b="0"/>
          <a:pathLst>
            <a:path>
              <a:moveTo>
                <a:pt x="45720" y="0"/>
              </a:moveTo>
              <a:lnTo>
                <a:pt x="45720" y="4145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99A263-6B5D-473E-AA04-1C173D9555C9}">
      <dsp:nvSpPr>
        <dsp:cNvPr id="0" name=""/>
        <dsp:cNvSpPr/>
      </dsp:nvSpPr>
      <dsp:spPr>
        <a:xfrm>
          <a:off x="2105964" y="905618"/>
          <a:ext cx="91440" cy="414568"/>
        </a:xfrm>
        <a:custGeom>
          <a:avLst/>
          <a:gdLst/>
          <a:ahLst/>
          <a:cxnLst/>
          <a:rect l="0" t="0" r="0" b="0"/>
          <a:pathLst>
            <a:path>
              <a:moveTo>
                <a:pt x="45720" y="0"/>
              </a:moveTo>
              <a:lnTo>
                <a:pt x="45720" y="4145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72C86B0-A5EA-45A4-B3C5-D31D987DF75B}">
      <dsp:nvSpPr>
        <dsp:cNvPr id="0" name=""/>
        <dsp:cNvSpPr/>
      </dsp:nvSpPr>
      <dsp:spPr>
        <a:xfrm>
          <a:off x="1438958" y="457"/>
          <a:ext cx="1425451" cy="9051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998AF8-2E6E-4B79-B46C-CAE23F0E37AF}">
      <dsp:nvSpPr>
        <dsp:cNvPr id="0" name=""/>
        <dsp:cNvSpPr/>
      </dsp:nvSpPr>
      <dsp:spPr>
        <a:xfrm>
          <a:off x="1597342" y="150921"/>
          <a:ext cx="1425451" cy="9051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Disoluciones químicas</a:t>
          </a:r>
        </a:p>
      </dsp:txBody>
      <dsp:txXfrm>
        <a:off x="1623853" y="177432"/>
        <a:ext cx="1372429" cy="852139"/>
      </dsp:txXfrm>
    </dsp:sp>
    <dsp:sp modelId="{084B4D6A-39AC-4F5D-838C-24ADD92279FF}">
      <dsp:nvSpPr>
        <dsp:cNvPr id="0" name=""/>
        <dsp:cNvSpPr/>
      </dsp:nvSpPr>
      <dsp:spPr>
        <a:xfrm>
          <a:off x="726710" y="1320187"/>
          <a:ext cx="2849947" cy="9051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E0C2CB-6D0A-4B15-BA18-8799E8E9F164}">
      <dsp:nvSpPr>
        <dsp:cNvPr id="0" name=""/>
        <dsp:cNvSpPr/>
      </dsp:nvSpPr>
      <dsp:spPr>
        <a:xfrm>
          <a:off x="885093" y="1470651"/>
          <a:ext cx="2849947" cy="9051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Una solución se define como una mezcla homogénea, a nivel molecular, de dos o más sustancias en la cual no ocurre la separación de fases</a:t>
          </a:r>
        </a:p>
      </dsp:txBody>
      <dsp:txXfrm>
        <a:off x="911604" y="1497162"/>
        <a:ext cx="2796925" cy="852139"/>
      </dsp:txXfrm>
    </dsp:sp>
    <dsp:sp modelId="{D4CD72B4-0E67-4B08-9385-B7926F27559E}">
      <dsp:nvSpPr>
        <dsp:cNvPr id="0" name=""/>
        <dsp:cNvSpPr/>
      </dsp:nvSpPr>
      <dsp:spPr>
        <a:xfrm>
          <a:off x="1438958" y="2639917"/>
          <a:ext cx="1425451" cy="9051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09BB57-0FD2-414F-9092-CD7066A300CA}">
      <dsp:nvSpPr>
        <dsp:cNvPr id="0" name=""/>
        <dsp:cNvSpPr/>
      </dsp:nvSpPr>
      <dsp:spPr>
        <a:xfrm>
          <a:off x="1597342" y="2790382"/>
          <a:ext cx="1425451" cy="9051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Composición</a:t>
          </a:r>
        </a:p>
      </dsp:txBody>
      <dsp:txXfrm>
        <a:off x="1623853" y="2816893"/>
        <a:ext cx="1372429" cy="852139"/>
      </dsp:txXfrm>
    </dsp:sp>
    <dsp:sp modelId="{011B64AF-CDC5-44AC-94AA-80003C114E46}">
      <dsp:nvSpPr>
        <dsp:cNvPr id="0" name=""/>
        <dsp:cNvSpPr/>
      </dsp:nvSpPr>
      <dsp:spPr>
        <a:xfrm>
          <a:off x="567849" y="3959648"/>
          <a:ext cx="1425451" cy="9051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004864-2A25-4478-9B63-3D0E8D1D2DD3}">
      <dsp:nvSpPr>
        <dsp:cNvPr id="0" name=""/>
        <dsp:cNvSpPr/>
      </dsp:nvSpPr>
      <dsp:spPr>
        <a:xfrm>
          <a:off x="726232" y="4110112"/>
          <a:ext cx="1425451" cy="9051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Un solvente: Medio en el que se disuelven los solutos, en mayor cantidad</a:t>
          </a:r>
        </a:p>
      </dsp:txBody>
      <dsp:txXfrm>
        <a:off x="752743" y="4136623"/>
        <a:ext cx="1372429" cy="852139"/>
      </dsp:txXfrm>
    </dsp:sp>
    <dsp:sp modelId="{6D2A1C96-DED8-4925-BCC2-7CFF88FDA6BB}">
      <dsp:nvSpPr>
        <dsp:cNvPr id="0" name=""/>
        <dsp:cNvSpPr/>
      </dsp:nvSpPr>
      <dsp:spPr>
        <a:xfrm>
          <a:off x="2310067" y="3959648"/>
          <a:ext cx="1425451" cy="9051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31607C-1E2F-41D9-B67A-C23B8F331879}">
      <dsp:nvSpPr>
        <dsp:cNvPr id="0" name=""/>
        <dsp:cNvSpPr/>
      </dsp:nvSpPr>
      <dsp:spPr>
        <a:xfrm>
          <a:off x="2468451" y="4110112"/>
          <a:ext cx="1425451" cy="9051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Soluto: Pueden ser varios, se disuelven en el solvente para formar iones o moléculas en solución</a:t>
          </a:r>
        </a:p>
      </dsp:txBody>
      <dsp:txXfrm>
        <a:off x="2494962" y="4136623"/>
        <a:ext cx="1372429" cy="85213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4C7038-2560-4C01-8F94-EBB4C7F70C62}">
      <dsp:nvSpPr>
        <dsp:cNvPr id="0" name=""/>
        <dsp:cNvSpPr/>
      </dsp:nvSpPr>
      <dsp:spPr>
        <a:xfrm>
          <a:off x="4894897" y="4393732"/>
          <a:ext cx="387438" cy="91440"/>
        </a:xfrm>
        <a:custGeom>
          <a:avLst/>
          <a:gdLst/>
          <a:ahLst/>
          <a:cxnLst/>
          <a:rect l="0" t="0" r="0" b="0"/>
          <a:pathLst>
            <a:path>
              <a:moveTo>
                <a:pt x="0" y="45720"/>
              </a:moveTo>
              <a:lnTo>
                <a:pt x="387438"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078931" y="4429766"/>
        <a:ext cx="19371" cy="19371"/>
      </dsp:txXfrm>
    </dsp:sp>
    <dsp:sp modelId="{8E2AE7F6-7C4B-4A9A-A2C3-E7F98B3FC6A1}">
      <dsp:nvSpPr>
        <dsp:cNvPr id="0" name=""/>
        <dsp:cNvSpPr/>
      </dsp:nvSpPr>
      <dsp:spPr>
        <a:xfrm>
          <a:off x="2577376" y="4393732"/>
          <a:ext cx="387438" cy="91440"/>
        </a:xfrm>
        <a:custGeom>
          <a:avLst/>
          <a:gdLst/>
          <a:ahLst/>
          <a:cxnLst/>
          <a:rect l="0" t="0" r="0" b="0"/>
          <a:pathLst>
            <a:path>
              <a:moveTo>
                <a:pt x="0" y="45720"/>
              </a:moveTo>
              <a:lnTo>
                <a:pt x="387438"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761409" y="4429766"/>
        <a:ext cx="19371" cy="19371"/>
      </dsp:txXfrm>
    </dsp:sp>
    <dsp:sp modelId="{6E7EFC14-2A84-426D-80B6-AFC7AC4D6E86}">
      <dsp:nvSpPr>
        <dsp:cNvPr id="0" name=""/>
        <dsp:cNvSpPr/>
      </dsp:nvSpPr>
      <dsp:spPr>
        <a:xfrm>
          <a:off x="252745" y="2678611"/>
          <a:ext cx="387438" cy="1760841"/>
        </a:xfrm>
        <a:custGeom>
          <a:avLst/>
          <a:gdLst/>
          <a:ahLst/>
          <a:cxnLst/>
          <a:rect l="0" t="0" r="0" b="0"/>
          <a:pathLst>
            <a:path>
              <a:moveTo>
                <a:pt x="0" y="0"/>
              </a:moveTo>
              <a:lnTo>
                <a:pt x="193719" y="0"/>
              </a:lnTo>
              <a:lnTo>
                <a:pt x="193719" y="1760841"/>
              </a:lnTo>
              <a:lnTo>
                <a:pt x="387438" y="176084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s-CO" sz="600" kern="1200"/>
        </a:p>
      </dsp:txBody>
      <dsp:txXfrm>
        <a:off x="401390" y="3513957"/>
        <a:ext cx="90148" cy="90148"/>
      </dsp:txXfrm>
    </dsp:sp>
    <dsp:sp modelId="{A3362740-9FD7-48E4-BACE-9D124B9D4C04}">
      <dsp:nvSpPr>
        <dsp:cNvPr id="0" name=""/>
        <dsp:cNvSpPr/>
      </dsp:nvSpPr>
      <dsp:spPr>
        <a:xfrm>
          <a:off x="4933951" y="3228836"/>
          <a:ext cx="387438" cy="91440"/>
        </a:xfrm>
        <a:custGeom>
          <a:avLst/>
          <a:gdLst/>
          <a:ahLst/>
          <a:cxnLst/>
          <a:rect l="0" t="0" r="0" b="0"/>
          <a:pathLst>
            <a:path>
              <a:moveTo>
                <a:pt x="0" y="45720"/>
              </a:moveTo>
              <a:lnTo>
                <a:pt x="387438"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117984" y="3264870"/>
        <a:ext cx="19371" cy="19371"/>
      </dsp:txXfrm>
    </dsp:sp>
    <dsp:sp modelId="{D19ADC0D-195C-4994-AAD4-D162E3A16D5E}">
      <dsp:nvSpPr>
        <dsp:cNvPr id="0" name=""/>
        <dsp:cNvSpPr/>
      </dsp:nvSpPr>
      <dsp:spPr>
        <a:xfrm>
          <a:off x="2609320" y="3228836"/>
          <a:ext cx="387438" cy="91440"/>
        </a:xfrm>
        <a:custGeom>
          <a:avLst/>
          <a:gdLst/>
          <a:ahLst/>
          <a:cxnLst/>
          <a:rect l="0" t="0" r="0" b="0"/>
          <a:pathLst>
            <a:path>
              <a:moveTo>
                <a:pt x="0" y="45720"/>
              </a:moveTo>
              <a:lnTo>
                <a:pt x="387438"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793353" y="3264870"/>
        <a:ext cx="19371" cy="19371"/>
      </dsp:txXfrm>
    </dsp:sp>
    <dsp:sp modelId="{8AF9902D-E08F-4A59-99B5-EE7D0FF2B25B}">
      <dsp:nvSpPr>
        <dsp:cNvPr id="0" name=""/>
        <dsp:cNvSpPr/>
      </dsp:nvSpPr>
      <dsp:spPr>
        <a:xfrm>
          <a:off x="252745" y="2678611"/>
          <a:ext cx="387438" cy="595945"/>
        </a:xfrm>
        <a:custGeom>
          <a:avLst/>
          <a:gdLst/>
          <a:ahLst/>
          <a:cxnLst/>
          <a:rect l="0" t="0" r="0" b="0"/>
          <a:pathLst>
            <a:path>
              <a:moveTo>
                <a:pt x="0" y="0"/>
              </a:moveTo>
              <a:lnTo>
                <a:pt x="193719" y="0"/>
              </a:lnTo>
              <a:lnTo>
                <a:pt x="193719" y="595945"/>
              </a:lnTo>
              <a:lnTo>
                <a:pt x="387438" y="59594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428693" y="2958813"/>
        <a:ext cx="35540" cy="35540"/>
      </dsp:txXfrm>
    </dsp:sp>
    <dsp:sp modelId="{0D58C424-EEB3-48D2-9F0B-D5D3E8B972D2}">
      <dsp:nvSpPr>
        <dsp:cNvPr id="0" name=""/>
        <dsp:cNvSpPr/>
      </dsp:nvSpPr>
      <dsp:spPr>
        <a:xfrm>
          <a:off x="4902007" y="2061411"/>
          <a:ext cx="387438" cy="91440"/>
        </a:xfrm>
        <a:custGeom>
          <a:avLst/>
          <a:gdLst/>
          <a:ahLst/>
          <a:cxnLst/>
          <a:rect l="0" t="0" r="0" b="0"/>
          <a:pathLst>
            <a:path>
              <a:moveTo>
                <a:pt x="0" y="45720"/>
              </a:moveTo>
              <a:lnTo>
                <a:pt x="387438" y="4572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086040" y="2097446"/>
        <a:ext cx="19371" cy="19371"/>
      </dsp:txXfrm>
    </dsp:sp>
    <dsp:sp modelId="{008BC512-808C-4127-9E82-2A4748EE4531}">
      <dsp:nvSpPr>
        <dsp:cNvPr id="0" name=""/>
        <dsp:cNvSpPr/>
      </dsp:nvSpPr>
      <dsp:spPr>
        <a:xfrm>
          <a:off x="2577376" y="2061411"/>
          <a:ext cx="387438" cy="91440"/>
        </a:xfrm>
        <a:custGeom>
          <a:avLst/>
          <a:gdLst/>
          <a:ahLst/>
          <a:cxnLst/>
          <a:rect l="0" t="0" r="0" b="0"/>
          <a:pathLst>
            <a:path>
              <a:moveTo>
                <a:pt x="0" y="45720"/>
              </a:moveTo>
              <a:lnTo>
                <a:pt x="387438"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761409" y="2097446"/>
        <a:ext cx="19371" cy="19371"/>
      </dsp:txXfrm>
    </dsp:sp>
    <dsp:sp modelId="{40F9C11B-2164-46DE-A1D2-C9C179112460}">
      <dsp:nvSpPr>
        <dsp:cNvPr id="0" name=""/>
        <dsp:cNvSpPr/>
      </dsp:nvSpPr>
      <dsp:spPr>
        <a:xfrm>
          <a:off x="252745" y="2107131"/>
          <a:ext cx="387438" cy="571479"/>
        </a:xfrm>
        <a:custGeom>
          <a:avLst/>
          <a:gdLst/>
          <a:ahLst/>
          <a:cxnLst/>
          <a:rect l="0" t="0" r="0" b="0"/>
          <a:pathLst>
            <a:path>
              <a:moveTo>
                <a:pt x="0" y="571479"/>
              </a:moveTo>
              <a:lnTo>
                <a:pt x="193719" y="571479"/>
              </a:lnTo>
              <a:lnTo>
                <a:pt x="193719" y="0"/>
              </a:lnTo>
              <a:lnTo>
                <a:pt x="387438"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429203" y="2375610"/>
        <a:ext cx="34521" cy="34521"/>
      </dsp:txXfrm>
    </dsp:sp>
    <dsp:sp modelId="{4450290C-74D5-42F3-85C4-6C078863E9A7}">
      <dsp:nvSpPr>
        <dsp:cNvPr id="0" name=""/>
        <dsp:cNvSpPr/>
      </dsp:nvSpPr>
      <dsp:spPr>
        <a:xfrm>
          <a:off x="4902007" y="889413"/>
          <a:ext cx="387438" cy="91440"/>
        </a:xfrm>
        <a:custGeom>
          <a:avLst/>
          <a:gdLst/>
          <a:ahLst/>
          <a:cxnLst/>
          <a:rect l="0" t="0" r="0" b="0"/>
          <a:pathLst>
            <a:path>
              <a:moveTo>
                <a:pt x="0" y="45720"/>
              </a:moveTo>
              <a:lnTo>
                <a:pt x="193719" y="45720"/>
              </a:lnTo>
              <a:lnTo>
                <a:pt x="193719" y="46428"/>
              </a:lnTo>
              <a:lnTo>
                <a:pt x="387438" y="46428"/>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5086040" y="925447"/>
        <a:ext cx="19371" cy="19371"/>
      </dsp:txXfrm>
    </dsp:sp>
    <dsp:sp modelId="{95656ED9-6427-4D58-830B-BC4926F2C8C9}">
      <dsp:nvSpPr>
        <dsp:cNvPr id="0" name=""/>
        <dsp:cNvSpPr/>
      </dsp:nvSpPr>
      <dsp:spPr>
        <a:xfrm>
          <a:off x="2577376" y="889413"/>
          <a:ext cx="387438" cy="91440"/>
        </a:xfrm>
        <a:custGeom>
          <a:avLst/>
          <a:gdLst/>
          <a:ahLst/>
          <a:cxnLst/>
          <a:rect l="0" t="0" r="0" b="0"/>
          <a:pathLst>
            <a:path>
              <a:moveTo>
                <a:pt x="0" y="46027"/>
              </a:moveTo>
              <a:lnTo>
                <a:pt x="193719" y="46027"/>
              </a:lnTo>
              <a:lnTo>
                <a:pt x="193719" y="45720"/>
              </a:lnTo>
              <a:lnTo>
                <a:pt x="387438"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761409" y="925447"/>
        <a:ext cx="19371" cy="19371"/>
      </dsp:txXfrm>
    </dsp:sp>
    <dsp:sp modelId="{144BDD8A-6018-4ECD-85B3-30E941ADFF62}">
      <dsp:nvSpPr>
        <dsp:cNvPr id="0" name=""/>
        <dsp:cNvSpPr/>
      </dsp:nvSpPr>
      <dsp:spPr>
        <a:xfrm>
          <a:off x="252745" y="935440"/>
          <a:ext cx="387438" cy="1743170"/>
        </a:xfrm>
        <a:custGeom>
          <a:avLst/>
          <a:gdLst/>
          <a:ahLst/>
          <a:cxnLst/>
          <a:rect l="0" t="0" r="0" b="0"/>
          <a:pathLst>
            <a:path>
              <a:moveTo>
                <a:pt x="0" y="1743170"/>
              </a:moveTo>
              <a:lnTo>
                <a:pt x="193719" y="1743170"/>
              </a:lnTo>
              <a:lnTo>
                <a:pt x="193719" y="0"/>
              </a:lnTo>
              <a:lnTo>
                <a:pt x="387438"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s-CO" sz="600" kern="1200"/>
        </a:p>
      </dsp:txBody>
      <dsp:txXfrm>
        <a:off x="401821" y="1762383"/>
        <a:ext cx="89285" cy="89285"/>
      </dsp:txXfrm>
    </dsp:sp>
    <dsp:sp modelId="{E96DFF48-2EF4-437A-818D-3E31297E37D6}">
      <dsp:nvSpPr>
        <dsp:cNvPr id="0" name=""/>
        <dsp:cNvSpPr/>
      </dsp:nvSpPr>
      <dsp:spPr>
        <a:xfrm rot="16200000">
          <a:off x="-1426903" y="2553192"/>
          <a:ext cx="3108460" cy="25083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kern="1200" dirty="0"/>
            <a:t>Ejemplo</a:t>
          </a:r>
        </a:p>
      </dsp:txBody>
      <dsp:txXfrm>
        <a:off x="-1426903" y="2553192"/>
        <a:ext cx="3108460" cy="250836"/>
      </dsp:txXfrm>
    </dsp:sp>
    <dsp:sp modelId="{579F804D-9202-49ED-87B7-FE1C4116B3A5}">
      <dsp:nvSpPr>
        <dsp:cNvPr id="0" name=""/>
        <dsp:cNvSpPr/>
      </dsp:nvSpPr>
      <dsp:spPr>
        <a:xfrm>
          <a:off x="640183" y="433211"/>
          <a:ext cx="1937192" cy="1004458"/>
        </a:xfrm>
        <a:prstGeom prst="rect">
          <a:avLst/>
        </a:prstGeom>
        <a:blipFill rotWithShape="0">
          <a:blip xmlns:r="http://schemas.openxmlformats.org/officeDocument/2006/relationships" r:embed="rId1"/>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640183" y="433211"/>
        <a:ext cx="1937192" cy="1004458"/>
      </dsp:txXfrm>
    </dsp:sp>
    <dsp:sp modelId="{F9359FF5-F536-4C02-98F7-06EDC1FDE09C}">
      <dsp:nvSpPr>
        <dsp:cNvPr id="0" name=""/>
        <dsp:cNvSpPr/>
      </dsp:nvSpPr>
      <dsp:spPr>
        <a:xfrm>
          <a:off x="2964814" y="418156"/>
          <a:ext cx="1937192" cy="1033952"/>
        </a:xfrm>
        <a:prstGeom prst="rect">
          <a:avLst/>
        </a:prstGeom>
        <a:blipFill rotWithShape="0">
          <a:blip xmlns:r="http://schemas.openxmlformats.org/officeDocument/2006/relationships" r:embed="rId2"/>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2964814" y="418156"/>
        <a:ext cx="1937192" cy="1033952"/>
      </dsp:txXfrm>
    </dsp:sp>
    <dsp:sp modelId="{411D1E41-3CD6-4E4A-A056-40E97921544C}">
      <dsp:nvSpPr>
        <dsp:cNvPr id="0" name=""/>
        <dsp:cNvSpPr/>
      </dsp:nvSpPr>
      <dsp:spPr>
        <a:xfrm>
          <a:off x="5289445" y="440682"/>
          <a:ext cx="1937192" cy="990318"/>
        </a:xfrm>
        <a:prstGeom prst="rect">
          <a:avLst/>
        </a:prstGeom>
        <a:blipFill rotWithShape="0">
          <a:blip xmlns:r="http://schemas.openxmlformats.org/officeDocument/2006/relationships" r:embed="rId3"/>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5289445" y="440682"/>
        <a:ext cx="1937192" cy="990318"/>
      </dsp:txXfrm>
    </dsp:sp>
    <dsp:sp modelId="{65BF4A6D-4DDC-4005-96B8-DB84FB931E27}">
      <dsp:nvSpPr>
        <dsp:cNvPr id="0" name=""/>
        <dsp:cNvSpPr/>
      </dsp:nvSpPr>
      <dsp:spPr>
        <a:xfrm>
          <a:off x="640183" y="1603491"/>
          <a:ext cx="1937192" cy="1007281"/>
        </a:xfrm>
        <a:prstGeom prst="rect">
          <a:avLst/>
        </a:prstGeom>
        <a:blipFill rotWithShape="0">
          <a:blip xmlns:r="http://schemas.openxmlformats.org/officeDocument/2006/relationships" r:embed="rId4"/>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640183" y="1603491"/>
        <a:ext cx="1937192" cy="1007281"/>
      </dsp:txXfrm>
    </dsp:sp>
    <dsp:sp modelId="{987FC783-E732-41E5-BCE2-8A02C518FEE0}">
      <dsp:nvSpPr>
        <dsp:cNvPr id="0" name=""/>
        <dsp:cNvSpPr/>
      </dsp:nvSpPr>
      <dsp:spPr>
        <a:xfrm>
          <a:off x="2964814" y="1596988"/>
          <a:ext cx="1937192" cy="1020286"/>
        </a:xfrm>
        <a:prstGeom prst="rect">
          <a:avLst/>
        </a:prstGeom>
        <a:blipFill rotWithShape="0">
          <a:blip xmlns:r="http://schemas.openxmlformats.org/officeDocument/2006/relationships" r:embed="rId5"/>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2964814" y="1596988"/>
        <a:ext cx="1937192" cy="1020286"/>
      </dsp:txXfrm>
    </dsp:sp>
    <dsp:sp modelId="{BB425E40-72A5-4176-9484-E6D32D5F883D}">
      <dsp:nvSpPr>
        <dsp:cNvPr id="0" name=""/>
        <dsp:cNvSpPr/>
      </dsp:nvSpPr>
      <dsp:spPr>
        <a:xfrm>
          <a:off x="5289445" y="1585185"/>
          <a:ext cx="1937192" cy="1043892"/>
        </a:xfrm>
        <a:prstGeom prst="rect">
          <a:avLst/>
        </a:prstGeom>
        <a:blipFill rotWithShape="0">
          <a:blip xmlns:r="http://schemas.openxmlformats.org/officeDocument/2006/relationships" r:embed="rId6"/>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5289445" y="1585185"/>
        <a:ext cx="1937192" cy="1043892"/>
      </dsp:txXfrm>
    </dsp:sp>
    <dsp:sp modelId="{0F26751B-1693-4292-B472-1694F8688AC1}">
      <dsp:nvSpPr>
        <dsp:cNvPr id="0" name=""/>
        <dsp:cNvSpPr/>
      </dsp:nvSpPr>
      <dsp:spPr>
        <a:xfrm>
          <a:off x="640183" y="2760376"/>
          <a:ext cx="1969136" cy="1028359"/>
        </a:xfrm>
        <a:prstGeom prst="rect">
          <a:avLst/>
        </a:prstGeom>
        <a:blipFill rotWithShape="0">
          <a:blip xmlns:r="http://schemas.openxmlformats.org/officeDocument/2006/relationships" r:embed="rId7"/>
          <a:srcRect/>
          <a:stretch>
            <a:fillRect l="-37000" r="-3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640183" y="2760376"/>
        <a:ext cx="1969136" cy="1028359"/>
      </dsp:txXfrm>
    </dsp:sp>
    <dsp:sp modelId="{934EAF31-7C55-4D0C-976B-1191156452C7}">
      <dsp:nvSpPr>
        <dsp:cNvPr id="0" name=""/>
        <dsp:cNvSpPr/>
      </dsp:nvSpPr>
      <dsp:spPr>
        <a:xfrm>
          <a:off x="2996759" y="2772971"/>
          <a:ext cx="1937192" cy="1003170"/>
        </a:xfrm>
        <a:prstGeom prst="rect">
          <a:avLst/>
        </a:prstGeom>
        <a:blipFill rotWithShape="0">
          <a:blip xmlns:r="http://schemas.openxmlformats.org/officeDocument/2006/relationships" r:embed="rId8"/>
          <a:srcRect/>
          <a:stretch>
            <a:fillRect l="-42000" r="-4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2996759" y="2772971"/>
        <a:ext cx="1937192" cy="1003170"/>
      </dsp:txXfrm>
    </dsp:sp>
    <dsp:sp modelId="{33A0D149-4246-416F-AFE2-1A9636242DBA}">
      <dsp:nvSpPr>
        <dsp:cNvPr id="0" name=""/>
        <dsp:cNvSpPr/>
      </dsp:nvSpPr>
      <dsp:spPr>
        <a:xfrm>
          <a:off x="5321390" y="2776730"/>
          <a:ext cx="1937192" cy="995652"/>
        </a:xfrm>
        <a:prstGeom prst="rect">
          <a:avLst/>
        </a:prstGeom>
        <a:blipFill rotWithShape="0">
          <a:blip xmlns:r="http://schemas.openxmlformats.org/officeDocument/2006/relationships" r:embed="rId9"/>
          <a:srcRect/>
          <a:stretch>
            <a:fillRect l="-46000" r="-4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5321390" y="2776730"/>
        <a:ext cx="1937192" cy="995652"/>
      </dsp:txXfrm>
    </dsp:sp>
    <dsp:sp modelId="{C2BD5075-49EF-49E5-BCA4-400C42CF193A}">
      <dsp:nvSpPr>
        <dsp:cNvPr id="0" name=""/>
        <dsp:cNvSpPr/>
      </dsp:nvSpPr>
      <dsp:spPr>
        <a:xfrm>
          <a:off x="640183" y="3940011"/>
          <a:ext cx="1937192" cy="998882"/>
        </a:xfrm>
        <a:prstGeom prst="rect">
          <a:avLst/>
        </a:prstGeom>
        <a:blipFill rotWithShape="0">
          <a:blip xmlns:r="http://schemas.openxmlformats.org/officeDocument/2006/relationships" r:embed="rId10"/>
          <a:srcRect/>
          <a:stretch>
            <a:fillRect l="-31000" r="-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640183" y="3940011"/>
        <a:ext cx="1937192" cy="998882"/>
      </dsp:txXfrm>
    </dsp:sp>
    <dsp:sp modelId="{F9D19481-BE99-4C3F-BA74-F9A37D013FD9}">
      <dsp:nvSpPr>
        <dsp:cNvPr id="0" name=""/>
        <dsp:cNvSpPr/>
      </dsp:nvSpPr>
      <dsp:spPr>
        <a:xfrm>
          <a:off x="2964814" y="3923793"/>
          <a:ext cx="1930083" cy="1031318"/>
        </a:xfrm>
        <a:prstGeom prst="rect">
          <a:avLst/>
        </a:prstGeom>
        <a:blipFill rotWithShape="0">
          <a:blip xmlns:r="http://schemas.openxmlformats.org/officeDocument/2006/relationships" r:embed="rId11"/>
          <a:srcRect/>
          <a:stretch>
            <a:fillRect l="-50000" r="-5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2964814" y="3923793"/>
        <a:ext cx="1930083" cy="1031318"/>
      </dsp:txXfrm>
    </dsp:sp>
    <dsp:sp modelId="{AD9F6759-F753-4B3F-A71B-0AFFB5846CED}">
      <dsp:nvSpPr>
        <dsp:cNvPr id="0" name=""/>
        <dsp:cNvSpPr/>
      </dsp:nvSpPr>
      <dsp:spPr>
        <a:xfrm>
          <a:off x="5282336" y="3949015"/>
          <a:ext cx="1937192" cy="980875"/>
        </a:xfrm>
        <a:prstGeom prst="rect">
          <a:avLst/>
        </a:prstGeom>
        <a:blipFill rotWithShape="0">
          <a:blip xmlns:r="http://schemas.openxmlformats.org/officeDocument/2006/relationships" r:embed="rId12"/>
          <a:srcRect/>
          <a:stretch>
            <a:fillRect t="-25000" b="-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5282336" y="3949015"/>
        <a:ext cx="1937192" cy="98087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30304D-598C-4BF2-9790-80332DBE7A82}">
      <dsp:nvSpPr>
        <dsp:cNvPr id="0" name=""/>
        <dsp:cNvSpPr/>
      </dsp:nvSpPr>
      <dsp:spPr>
        <a:xfrm>
          <a:off x="0" y="0"/>
          <a:ext cx="6580554" cy="603685"/>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s-ES" sz="2700" kern="1200" dirty="0">
              <a:latin typeface="Ancizar Serif Extrabold" panose="020A0902070300000003" pitchFamily="18" charset="0"/>
              <a:cs typeface="Ancizar Sans Extrabold"/>
            </a:rPr>
            <a:t>Tipos de soluciones de acuerdo al estado</a:t>
          </a:r>
          <a:endParaRPr lang="es-CO" sz="2700" kern="1200" dirty="0"/>
        </a:p>
      </dsp:txBody>
      <dsp:txXfrm>
        <a:off x="0" y="0"/>
        <a:ext cx="6580554" cy="603685"/>
      </dsp:txXfrm>
    </dsp:sp>
    <dsp:sp modelId="{57A1A85C-5850-4F14-9BD8-9558F21B18B0}">
      <dsp:nvSpPr>
        <dsp:cNvPr id="0" name=""/>
        <dsp:cNvSpPr/>
      </dsp:nvSpPr>
      <dsp:spPr>
        <a:xfrm>
          <a:off x="0" y="1006824"/>
          <a:ext cx="6580554" cy="2396528"/>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46D089F-6E12-4292-81B9-7AA90B60911D}">
      <dsp:nvSpPr>
        <dsp:cNvPr id="0" name=""/>
        <dsp:cNvSpPr/>
      </dsp:nvSpPr>
      <dsp:spPr>
        <a:xfrm>
          <a:off x="0" y="3403353"/>
          <a:ext cx="6580554" cy="266280"/>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30304D-598C-4BF2-9790-80332DBE7A82}">
      <dsp:nvSpPr>
        <dsp:cNvPr id="0" name=""/>
        <dsp:cNvSpPr/>
      </dsp:nvSpPr>
      <dsp:spPr>
        <a:xfrm>
          <a:off x="0" y="0"/>
          <a:ext cx="6923655" cy="437818"/>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latin typeface="Ancizar Serif Extrabold" panose="020A0902070300000003" pitchFamily="18" charset="0"/>
              <a:cs typeface="Ancizar Sans Extrabold"/>
            </a:rPr>
            <a:t>Tipos de soluciones de acuerdo a saturación</a:t>
          </a:r>
          <a:endParaRPr lang="es-CO" sz="2000" kern="1200" dirty="0"/>
        </a:p>
      </dsp:txBody>
      <dsp:txXfrm>
        <a:off x="0" y="0"/>
        <a:ext cx="6923655" cy="437818"/>
      </dsp:txXfrm>
    </dsp:sp>
    <dsp:sp modelId="{57A1A85C-5850-4F14-9BD8-9558F21B18B0}">
      <dsp:nvSpPr>
        <dsp:cNvPr id="0" name=""/>
        <dsp:cNvSpPr/>
      </dsp:nvSpPr>
      <dsp:spPr>
        <a:xfrm>
          <a:off x="3380" y="730191"/>
          <a:ext cx="2305631" cy="1738063"/>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a:t>Una </a:t>
          </a:r>
          <a:r>
            <a:rPr lang="es-CO" sz="1600" b="1" i="1" kern="1200"/>
            <a:t>disolución saturada </a:t>
          </a:r>
          <a:r>
            <a:rPr lang="es-CO" sz="1600" i="1" kern="1200"/>
            <a:t>contiene la maxima cantidad de un soluto que se disuelve en un disolvente en particular, a una temperatura especifica</a:t>
          </a:r>
          <a:endParaRPr lang="es-CO" sz="1600" kern="1200"/>
        </a:p>
      </dsp:txBody>
      <dsp:txXfrm>
        <a:off x="3380" y="730191"/>
        <a:ext cx="2305631" cy="1738063"/>
      </dsp:txXfrm>
    </dsp:sp>
    <dsp:sp modelId="{9AE0D249-3B98-4253-8285-32E305CEAA0D}">
      <dsp:nvSpPr>
        <dsp:cNvPr id="0" name=""/>
        <dsp:cNvSpPr/>
      </dsp:nvSpPr>
      <dsp:spPr>
        <a:xfrm>
          <a:off x="2309011" y="730191"/>
          <a:ext cx="2305631" cy="1738063"/>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a:t>Una </a:t>
          </a:r>
          <a:r>
            <a:rPr lang="es-CO" sz="1600" b="1" i="1" kern="1200"/>
            <a:t>disolución no saturada </a:t>
          </a:r>
          <a:r>
            <a:rPr lang="es-CO" sz="1600" i="1" kern="1200"/>
            <a:t>contiene menor  cantidad de soluto que la que es capaz de disolver</a:t>
          </a:r>
          <a:r>
            <a:rPr lang="es-CO" sz="1600" kern="1200"/>
            <a:t>. </a:t>
          </a:r>
        </a:p>
      </dsp:txBody>
      <dsp:txXfrm>
        <a:off x="2309011" y="730191"/>
        <a:ext cx="2305631" cy="1738063"/>
      </dsp:txXfrm>
    </dsp:sp>
    <dsp:sp modelId="{D55F1E1E-2886-4702-BDAB-169CF35CFDA4}">
      <dsp:nvSpPr>
        <dsp:cNvPr id="0" name=""/>
        <dsp:cNvSpPr/>
      </dsp:nvSpPr>
      <dsp:spPr>
        <a:xfrm>
          <a:off x="4614643" y="730191"/>
          <a:ext cx="2305631" cy="1738063"/>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t>Un tercer tipo, una </a:t>
          </a:r>
          <a:r>
            <a:rPr lang="es-CO" sz="1600" b="1" i="1" kern="1200" dirty="0"/>
            <a:t>disolución sobresaturada</a:t>
          </a:r>
          <a:r>
            <a:rPr lang="es-CO" sz="1600" kern="1200" dirty="0"/>
            <a:t>, </a:t>
          </a:r>
          <a:r>
            <a:rPr lang="es-CO" sz="1600" i="1" kern="1200" dirty="0"/>
            <a:t>contiene mas soluto que el que puede haber en una </a:t>
          </a:r>
          <a:r>
            <a:rPr lang="es-CO" sz="1600" i="1" kern="1200" dirty="0" err="1"/>
            <a:t>disolucion</a:t>
          </a:r>
          <a:r>
            <a:rPr lang="es-CO" sz="1600" i="1" kern="1200" dirty="0"/>
            <a:t> saturada</a:t>
          </a:r>
          <a:endParaRPr lang="es-CO" sz="1600" kern="1200" dirty="0"/>
        </a:p>
      </dsp:txBody>
      <dsp:txXfrm>
        <a:off x="4614643" y="730191"/>
        <a:ext cx="2305631" cy="1738063"/>
      </dsp:txXfrm>
    </dsp:sp>
    <dsp:sp modelId="{646D089F-6E12-4292-81B9-7AA90B60911D}">
      <dsp:nvSpPr>
        <dsp:cNvPr id="0" name=""/>
        <dsp:cNvSpPr/>
      </dsp:nvSpPr>
      <dsp:spPr>
        <a:xfrm>
          <a:off x="0" y="2565712"/>
          <a:ext cx="6923655" cy="193118"/>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EE861-DC21-4572-9E78-B7323E88C339}">
      <dsp:nvSpPr>
        <dsp:cNvPr id="0" name=""/>
        <dsp:cNvSpPr/>
      </dsp:nvSpPr>
      <dsp:spPr>
        <a:xfrm>
          <a:off x="759454" y="6549"/>
          <a:ext cx="5823600" cy="848138"/>
        </a:xfrm>
        <a:prstGeom prst="rightArrow">
          <a:avLst>
            <a:gd name="adj1" fmla="val 50000"/>
            <a:gd name="adj2" fmla="val 5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254000" bIns="134642" numCol="1" spcCol="1270" anchor="ctr" anchorCtr="0">
          <a:noAutofit/>
        </a:bodyPr>
        <a:lstStyle/>
        <a:p>
          <a:pPr marL="0" lvl="0" indent="0" algn="l" defTabSz="711200">
            <a:lnSpc>
              <a:spcPct val="90000"/>
            </a:lnSpc>
            <a:spcBef>
              <a:spcPct val="0"/>
            </a:spcBef>
            <a:spcAft>
              <a:spcPct val="35000"/>
            </a:spcAft>
            <a:buNone/>
          </a:pPr>
          <a:r>
            <a:rPr lang="es-CO" sz="1600" kern="1200" dirty="0"/>
            <a:t>Proceso de disolución</a:t>
          </a:r>
        </a:p>
      </dsp:txBody>
      <dsp:txXfrm>
        <a:off x="759454" y="218584"/>
        <a:ext cx="5611566" cy="424069"/>
      </dsp:txXfrm>
    </dsp:sp>
    <dsp:sp modelId="{A7599BF9-B72A-405D-A732-4F1B62853C3E}">
      <dsp:nvSpPr>
        <dsp:cNvPr id="0" name=""/>
        <dsp:cNvSpPr/>
      </dsp:nvSpPr>
      <dsp:spPr>
        <a:xfrm>
          <a:off x="759454" y="660586"/>
          <a:ext cx="1793668" cy="1633826"/>
        </a:xfrm>
        <a:prstGeom prst="rect">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Font typeface="+mj-lt"/>
            <a:buNone/>
          </a:pPr>
          <a:r>
            <a:rPr lang="es-CO" sz="1500" kern="1200" dirty="0"/>
            <a:t>La etapa 1 es la separación de las moléculas del disolvente . </a:t>
          </a:r>
        </a:p>
      </dsp:txBody>
      <dsp:txXfrm>
        <a:off x="759454" y="660586"/>
        <a:ext cx="1793668" cy="1633826"/>
      </dsp:txXfrm>
    </dsp:sp>
    <dsp:sp modelId="{4B0C5168-ED73-4735-ACC5-DD92AC99F06F}">
      <dsp:nvSpPr>
        <dsp:cNvPr id="0" name=""/>
        <dsp:cNvSpPr/>
      </dsp:nvSpPr>
      <dsp:spPr>
        <a:xfrm>
          <a:off x="2553123" y="289262"/>
          <a:ext cx="4029931" cy="848138"/>
        </a:xfrm>
        <a:prstGeom prst="rightArrow">
          <a:avLst>
            <a:gd name="adj1" fmla="val 50000"/>
            <a:gd name="adj2" fmla="val 50000"/>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254000" bIns="134642" numCol="1" spcCol="1270" anchor="ctr" anchorCtr="0">
          <a:noAutofit/>
        </a:bodyPr>
        <a:lstStyle/>
        <a:p>
          <a:pPr marL="0" lvl="0" indent="0" algn="l" defTabSz="711200">
            <a:lnSpc>
              <a:spcPct val="90000"/>
            </a:lnSpc>
            <a:spcBef>
              <a:spcPct val="0"/>
            </a:spcBef>
            <a:spcAft>
              <a:spcPct val="35000"/>
            </a:spcAft>
            <a:buNone/>
          </a:pPr>
          <a:endParaRPr lang="es-CO" sz="1600" kern="1200"/>
        </a:p>
      </dsp:txBody>
      <dsp:txXfrm>
        <a:off x="2553123" y="501297"/>
        <a:ext cx="3817897" cy="424069"/>
      </dsp:txXfrm>
    </dsp:sp>
    <dsp:sp modelId="{CAD1E8EC-D11C-4A8E-9942-50C6F97DE6C2}">
      <dsp:nvSpPr>
        <dsp:cNvPr id="0" name=""/>
        <dsp:cNvSpPr/>
      </dsp:nvSpPr>
      <dsp:spPr>
        <a:xfrm>
          <a:off x="2553123" y="943299"/>
          <a:ext cx="1793668" cy="1633826"/>
        </a:xfrm>
        <a:prstGeom prst="rect">
          <a:avLst/>
        </a:prstGeom>
        <a:solidFill>
          <a:schemeClr val="lt1">
            <a:hueOff val="0"/>
            <a:satOff val="0"/>
            <a:lumOff val="0"/>
            <a:alphaOff val="0"/>
          </a:schemeClr>
        </a:solidFill>
        <a:ln w="6350" cap="flat" cmpd="sng" algn="ctr">
          <a:solidFill>
            <a:schemeClr val="accent5">
              <a:hueOff val="-3379271"/>
              <a:satOff val="-8710"/>
              <a:lumOff val="-5883"/>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s-CO" sz="1500" kern="1200" dirty="0"/>
            <a:t>la etapa 2 implica la separación de las  moléculas del soluto. </a:t>
          </a:r>
        </a:p>
      </dsp:txBody>
      <dsp:txXfrm>
        <a:off x="2553123" y="943299"/>
        <a:ext cx="1793668" cy="1633826"/>
      </dsp:txXfrm>
    </dsp:sp>
    <dsp:sp modelId="{3E083116-06E9-486C-BB8D-AE7D7857E82F}">
      <dsp:nvSpPr>
        <dsp:cNvPr id="0" name=""/>
        <dsp:cNvSpPr/>
      </dsp:nvSpPr>
      <dsp:spPr>
        <a:xfrm>
          <a:off x="4346792" y="571975"/>
          <a:ext cx="2236262" cy="848138"/>
        </a:xfrm>
        <a:prstGeom prst="rightArrow">
          <a:avLst>
            <a:gd name="adj1" fmla="val 50000"/>
            <a:gd name="adj2" fmla="val 50000"/>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254000" bIns="134642" numCol="1" spcCol="1270" anchor="ctr" anchorCtr="0">
          <a:noAutofit/>
        </a:bodyPr>
        <a:lstStyle/>
        <a:p>
          <a:pPr marL="0" lvl="0" indent="0" algn="l" defTabSz="711200">
            <a:lnSpc>
              <a:spcPct val="90000"/>
            </a:lnSpc>
            <a:spcBef>
              <a:spcPct val="0"/>
            </a:spcBef>
            <a:spcAft>
              <a:spcPct val="35000"/>
            </a:spcAft>
            <a:buNone/>
          </a:pPr>
          <a:endParaRPr lang="es-CO" sz="1600" kern="1200"/>
        </a:p>
      </dsp:txBody>
      <dsp:txXfrm>
        <a:off x="4346792" y="784010"/>
        <a:ext cx="2024228" cy="424069"/>
      </dsp:txXfrm>
    </dsp:sp>
    <dsp:sp modelId="{01ED5499-73B2-437E-B469-9194A7FD4CAB}">
      <dsp:nvSpPr>
        <dsp:cNvPr id="0" name=""/>
        <dsp:cNvSpPr/>
      </dsp:nvSpPr>
      <dsp:spPr>
        <a:xfrm>
          <a:off x="4346792" y="1226012"/>
          <a:ext cx="1793668" cy="1609915"/>
        </a:xfrm>
        <a:prstGeom prst="rect">
          <a:avLst/>
        </a:prstGeom>
        <a:solidFill>
          <a:schemeClr val="lt1">
            <a:hueOff val="0"/>
            <a:satOff val="0"/>
            <a:lumOff val="0"/>
            <a:alphaOff val="0"/>
          </a:schemeClr>
        </a:solid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s-CO" sz="1500" kern="1200" dirty="0"/>
            <a:t>En la etapa 3 las moléculas del disolvente y del soluto se mezclan. Este proceso puede ser exotérmico o endotérmico.</a:t>
          </a:r>
        </a:p>
      </dsp:txBody>
      <dsp:txXfrm>
        <a:off x="4346792" y="1226012"/>
        <a:ext cx="1793668" cy="16099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69316-2579-4346-BCA0-C8CA95CB0D75}">
      <dsp:nvSpPr>
        <dsp:cNvPr id="0" name=""/>
        <dsp:cNvSpPr/>
      </dsp:nvSpPr>
      <dsp:spPr>
        <a:xfrm>
          <a:off x="2758999" y="2191522"/>
          <a:ext cx="271413" cy="832333"/>
        </a:xfrm>
        <a:custGeom>
          <a:avLst/>
          <a:gdLst/>
          <a:ahLst/>
          <a:cxnLst/>
          <a:rect l="0" t="0" r="0" b="0"/>
          <a:pathLst>
            <a:path>
              <a:moveTo>
                <a:pt x="0" y="0"/>
              </a:moveTo>
              <a:lnTo>
                <a:pt x="0" y="832333"/>
              </a:lnTo>
              <a:lnTo>
                <a:pt x="271413" y="83233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7E48D-532C-45AF-B0FB-D9B166261CB2}">
      <dsp:nvSpPr>
        <dsp:cNvPr id="0" name=""/>
        <dsp:cNvSpPr/>
      </dsp:nvSpPr>
      <dsp:spPr>
        <a:xfrm>
          <a:off x="2388068" y="906833"/>
          <a:ext cx="1094699" cy="379978"/>
        </a:xfrm>
        <a:custGeom>
          <a:avLst/>
          <a:gdLst/>
          <a:ahLst/>
          <a:cxnLst/>
          <a:rect l="0" t="0" r="0" b="0"/>
          <a:pathLst>
            <a:path>
              <a:moveTo>
                <a:pt x="0" y="0"/>
              </a:moveTo>
              <a:lnTo>
                <a:pt x="0" y="189989"/>
              </a:lnTo>
              <a:lnTo>
                <a:pt x="1094699" y="189989"/>
              </a:lnTo>
              <a:lnTo>
                <a:pt x="1094699" y="379978"/>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EBD904-1428-431F-B062-BF6F91D40D56}">
      <dsp:nvSpPr>
        <dsp:cNvPr id="0" name=""/>
        <dsp:cNvSpPr/>
      </dsp:nvSpPr>
      <dsp:spPr>
        <a:xfrm>
          <a:off x="569600" y="2191522"/>
          <a:ext cx="271413" cy="832333"/>
        </a:xfrm>
        <a:custGeom>
          <a:avLst/>
          <a:gdLst/>
          <a:ahLst/>
          <a:cxnLst/>
          <a:rect l="0" t="0" r="0" b="0"/>
          <a:pathLst>
            <a:path>
              <a:moveTo>
                <a:pt x="0" y="0"/>
              </a:moveTo>
              <a:lnTo>
                <a:pt x="0" y="832333"/>
              </a:lnTo>
              <a:lnTo>
                <a:pt x="271413" y="83233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44FDA2-A7F8-41C0-A38B-0934542168AC}">
      <dsp:nvSpPr>
        <dsp:cNvPr id="0" name=""/>
        <dsp:cNvSpPr/>
      </dsp:nvSpPr>
      <dsp:spPr>
        <a:xfrm>
          <a:off x="1293368" y="906833"/>
          <a:ext cx="1094699" cy="379978"/>
        </a:xfrm>
        <a:custGeom>
          <a:avLst/>
          <a:gdLst/>
          <a:ahLst/>
          <a:cxnLst/>
          <a:rect l="0" t="0" r="0" b="0"/>
          <a:pathLst>
            <a:path>
              <a:moveTo>
                <a:pt x="1094699" y="0"/>
              </a:moveTo>
              <a:lnTo>
                <a:pt x="1094699" y="189989"/>
              </a:lnTo>
              <a:lnTo>
                <a:pt x="0" y="189989"/>
              </a:lnTo>
              <a:lnTo>
                <a:pt x="0" y="379978"/>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04FF48B-5B78-456B-8692-F31023620603}">
      <dsp:nvSpPr>
        <dsp:cNvPr id="0" name=""/>
        <dsp:cNvSpPr/>
      </dsp:nvSpPr>
      <dsp:spPr>
        <a:xfrm>
          <a:off x="1483358" y="2123"/>
          <a:ext cx="1809420" cy="904710"/>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Mezcla</a:t>
          </a:r>
        </a:p>
      </dsp:txBody>
      <dsp:txXfrm>
        <a:off x="1483358" y="2123"/>
        <a:ext cx="1809420" cy="904710"/>
      </dsp:txXfrm>
    </dsp:sp>
    <dsp:sp modelId="{5234B103-C7A3-4B33-90F3-287AB8C3A9F7}">
      <dsp:nvSpPr>
        <dsp:cNvPr id="0" name=""/>
        <dsp:cNvSpPr/>
      </dsp:nvSpPr>
      <dsp:spPr>
        <a:xfrm>
          <a:off x="388658" y="1286812"/>
          <a:ext cx="1809420" cy="904710"/>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Homogénea</a:t>
          </a:r>
        </a:p>
      </dsp:txBody>
      <dsp:txXfrm>
        <a:off x="388658" y="1286812"/>
        <a:ext cx="1809420" cy="904710"/>
      </dsp:txXfrm>
    </dsp:sp>
    <dsp:sp modelId="{0515638B-8EE7-47DC-A79D-1F5073D61C98}">
      <dsp:nvSpPr>
        <dsp:cNvPr id="0" name=""/>
        <dsp:cNvSpPr/>
      </dsp:nvSpPr>
      <dsp:spPr>
        <a:xfrm>
          <a:off x="841013" y="2571501"/>
          <a:ext cx="1809420" cy="904710"/>
        </a:xfrm>
        <a:prstGeom prst="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También conocida como solución. Tiene la misma composición en todas partes. Ejemplo: Sal y agua, aleaciones metálicas</a:t>
          </a:r>
        </a:p>
      </dsp:txBody>
      <dsp:txXfrm>
        <a:off x="841013" y="2571501"/>
        <a:ext cx="1809420" cy="904710"/>
      </dsp:txXfrm>
    </dsp:sp>
    <dsp:sp modelId="{A29F8C5D-BC96-4A5E-83BE-17F6AFD89ADA}">
      <dsp:nvSpPr>
        <dsp:cNvPr id="0" name=""/>
        <dsp:cNvSpPr/>
      </dsp:nvSpPr>
      <dsp:spPr>
        <a:xfrm>
          <a:off x="2578057" y="1286812"/>
          <a:ext cx="1809420" cy="904710"/>
        </a:xfrm>
        <a:prstGeom prst="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Heterogénea</a:t>
          </a:r>
        </a:p>
      </dsp:txBody>
      <dsp:txXfrm>
        <a:off x="2578057" y="1286812"/>
        <a:ext cx="1809420" cy="904710"/>
      </dsp:txXfrm>
    </dsp:sp>
    <dsp:sp modelId="{F6299036-B63E-4205-A0AF-FD44A49F090B}">
      <dsp:nvSpPr>
        <dsp:cNvPr id="0" name=""/>
        <dsp:cNvSpPr/>
      </dsp:nvSpPr>
      <dsp:spPr>
        <a:xfrm>
          <a:off x="3030412" y="2571501"/>
          <a:ext cx="1809420" cy="904710"/>
        </a:xfrm>
        <a:prstGeom prst="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Las partes no son uniformes. Y se puede distinguir sus partes Ejemplo: Sal y carbón, sopa de vegetales</a:t>
          </a:r>
        </a:p>
      </dsp:txBody>
      <dsp:txXfrm>
        <a:off x="3030412" y="2571501"/>
        <a:ext cx="1809420" cy="9047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62EA81-F086-4048-9537-48DCD3FC7247}">
      <dsp:nvSpPr>
        <dsp:cNvPr id="0" name=""/>
        <dsp:cNvSpPr/>
      </dsp:nvSpPr>
      <dsp:spPr>
        <a:xfrm>
          <a:off x="0" y="0"/>
          <a:ext cx="2258313" cy="2069615"/>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CO" sz="2200" kern="1200" dirty="0"/>
            <a:t>Formulas de Lewis</a:t>
          </a:r>
        </a:p>
      </dsp:txBody>
      <dsp:txXfrm>
        <a:off x="0" y="0"/>
        <a:ext cx="2258313" cy="620884"/>
      </dsp:txXfrm>
    </dsp:sp>
    <dsp:sp modelId="{9C4FC512-4082-438F-B652-0C1FA8337F7A}">
      <dsp:nvSpPr>
        <dsp:cNvPr id="0" name=""/>
        <dsp:cNvSpPr/>
      </dsp:nvSpPr>
      <dsp:spPr>
        <a:xfrm>
          <a:off x="225831" y="620884"/>
          <a:ext cx="1806650" cy="13452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CO" sz="1400" kern="1200" dirty="0"/>
            <a:t>método gráfico para seguir la pista de estos “electrones importantes desde el punto de vista químico”.</a:t>
          </a:r>
        </a:p>
      </dsp:txBody>
      <dsp:txXfrm>
        <a:off x="265232" y="660285"/>
        <a:ext cx="1727848" cy="12664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D2A548-CAB2-45A6-A705-3CA873C8946B}">
      <dsp:nvSpPr>
        <dsp:cNvPr id="0" name=""/>
        <dsp:cNvSpPr/>
      </dsp:nvSpPr>
      <dsp:spPr>
        <a:xfrm>
          <a:off x="1389938" y="748642"/>
          <a:ext cx="1865039" cy="1865039"/>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CO" sz="2000" kern="1200" dirty="0"/>
            <a:t>Formas de presentarse</a:t>
          </a:r>
        </a:p>
      </dsp:txBody>
      <dsp:txXfrm>
        <a:off x="1663067" y="1021771"/>
        <a:ext cx="1318781" cy="1318781"/>
      </dsp:txXfrm>
    </dsp:sp>
    <dsp:sp modelId="{B1C08C85-6690-4164-82FE-7501E34B0F08}">
      <dsp:nvSpPr>
        <dsp:cNvPr id="0" name=""/>
        <dsp:cNvSpPr/>
      </dsp:nvSpPr>
      <dsp:spPr>
        <a:xfrm>
          <a:off x="1856198" y="332"/>
          <a:ext cx="932519" cy="932519"/>
        </a:xfrm>
        <a:prstGeom prst="ellipse">
          <a:avLst/>
        </a:prstGeom>
        <a:solidFill>
          <a:schemeClr val="accent5">
            <a:alpha val="50000"/>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Formula de puntos</a:t>
          </a:r>
        </a:p>
      </dsp:txBody>
      <dsp:txXfrm>
        <a:off x="1992762" y="136896"/>
        <a:ext cx="659391" cy="659391"/>
      </dsp:txXfrm>
    </dsp:sp>
    <dsp:sp modelId="{D83F8E6F-C3BB-4EDB-820F-978AB09FA375}">
      <dsp:nvSpPr>
        <dsp:cNvPr id="0" name=""/>
        <dsp:cNvSpPr/>
      </dsp:nvSpPr>
      <dsp:spPr>
        <a:xfrm>
          <a:off x="1856198" y="2429471"/>
          <a:ext cx="932519" cy="932519"/>
        </a:xfrm>
        <a:prstGeom prst="ellipse">
          <a:avLst/>
        </a:prstGeom>
        <a:solidFill>
          <a:schemeClr val="accent5">
            <a:alpha val="50000"/>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Formula de </a:t>
          </a:r>
          <a:r>
            <a:rPr lang="es-CO" sz="1400" kern="1200" dirty="0" err="1"/>
            <a:t>lineas</a:t>
          </a:r>
          <a:endParaRPr lang="es-CO" sz="1400" kern="1200" dirty="0"/>
        </a:p>
      </dsp:txBody>
      <dsp:txXfrm>
        <a:off x="1992762" y="2566035"/>
        <a:ext cx="659391" cy="6593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D2A548-CAB2-45A6-A705-3CA873C8946B}">
      <dsp:nvSpPr>
        <dsp:cNvPr id="0" name=""/>
        <dsp:cNvSpPr/>
      </dsp:nvSpPr>
      <dsp:spPr>
        <a:xfrm>
          <a:off x="1389938" y="748642"/>
          <a:ext cx="1865039" cy="1865039"/>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CO" sz="2000" kern="1200" dirty="0"/>
            <a:t>Formas de presentarse</a:t>
          </a:r>
        </a:p>
      </dsp:txBody>
      <dsp:txXfrm>
        <a:off x="1663067" y="1021771"/>
        <a:ext cx="1318781" cy="1318781"/>
      </dsp:txXfrm>
    </dsp:sp>
    <dsp:sp modelId="{B1C08C85-6690-4164-82FE-7501E34B0F08}">
      <dsp:nvSpPr>
        <dsp:cNvPr id="0" name=""/>
        <dsp:cNvSpPr/>
      </dsp:nvSpPr>
      <dsp:spPr>
        <a:xfrm>
          <a:off x="1856198" y="332"/>
          <a:ext cx="932519" cy="932519"/>
        </a:xfrm>
        <a:prstGeom prst="ellipse">
          <a:avLst/>
        </a:prstGeom>
        <a:solidFill>
          <a:schemeClr val="accent5">
            <a:alpha val="50000"/>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Formula de puntos</a:t>
          </a:r>
        </a:p>
      </dsp:txBody>
      <dsp:txXfrm>
        <a:off x="1992762" y="136896"/>
        <a:ext cx="659391" cy="659391"/>
      </dsp:txXfrm>
    </dsp:sp>
    <dsp:sp modelId="{D83F8E6F-C3BB-4EDB-820F-978AB09FA375}">
      <dsp:nvSpPr>
        <dsp:cNvPr id="0" name=""/>
        <dsp:cNvSpPr/>
      </dsp:nvSpPr>
      <dsp:spPr>
        <a:xfrm>
          <a:off x="1856198" y="2429471"/>
          <a:ext cx="932519" cy="932519"/>
        </a:xfrm>
        <a:prstGeom prst="ellipse">
          <a:avLst/>
        </a:prstGeom>
        <a:solidFill>
          <a:schemeClr val="accent5">
            <a:alpha val="50000"/>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CO" sz="1400" kern="1200" dirty="0"/>
            <a:t>Formula de </a:t>
          </a:r>
          <a:r>
            <a:rPr lang="es-CO" sz="1400" kern="1200" dirty="0" err="1"/>
            <a:t>lineas</a:t>
          </a:r>
          <a:endParaRPr lang="es-CO" sz="1400" kern="1200" dirty="0"/>
        </a:p>
      </dsp:txBody>
      <dsp:txXfrm>
        <a:off x="1992762" y="2566035"/>
        <a:ext cx="659391" cy="6593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CD952B-0197-412C-AEA9-9521AAE8033E}">
      <dsp:nvSpPr>
        <dsp:cNvPr id="0" name=""/>
        <dsp:cNvSpPr/>
      </dsp:nvSpPr>
      <dsp:spPr>
        <a:xfrm>
          <a:off x="3870997" y="1127238"/>
          <a:ext cx="1082660" cy="515248"/>
        </a:xfrm>
        <a:custGeom>
          <a:avLst/>
          <a:gdLst/>
          <a:ahLst/>
          <a:cxnLst/>
          <a:rect l="0" t="0" r="0" b="0"/>
          <a:pathLst>
            <a:path>
              <a:moveTo>
                <a:pt x="0" y="0"/>
              </a:moveTo>
              <a:lnTo>
                <a:pt x="0" y="351126"/>
              </a:lnTo>
              <a:lnTo>
                <a:pt x="1082660" y="351126"/>
              </a:lnTo>
              <a:lnTo>
                <a:pt x="1082660" y="51524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411B19-6E33-4BAB-9ED3-640B9A312C1D}">
      <dsp:nvSpPr>
        <dsp:cNvPr id="0" name=""/>
        <dsp:cNvSpPr/>
      </dsp:nvSpPr>
      <dsp:spPr>
        <a:xfrm>
          <a:off x="2788336" y="2767468"/>
          <a:ext cx="1082660" cy="515248"/>
        </a:xfrm>
        <a:custGeom>
          <a:avLst/>
          <a:gdLst/>
          <a:ahLst/>
          <a:cxnLst/>
          <a:rect l="0" t="0" r="0" b="0"/>
          <a:pathLst>
            <a:path>
              <a:moveTo>
                <a:pt x="0" y="0"/>
              </a:moveTo>
              <a:lnTo>
                <a:pt x="0" y="351126"/>
              </a:lnTo>
              <a:lnTo>
                <a:pt x="1082660" y="351126"/>
              </a:lnTo>
              <a:lnTo>
                <a:pt x="1082660" y="51524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769F6E-FC66-41F2-98C0-AE5A1A66B8B9}">
      <dsp:nvSpPr>
        <dsp:cNvPr id="0" name=""/>
        <dsp:cNvSpPr/>
      </dsp:nvSpPr>
      <dsp:spPr>
        <a:xfrm>
          <a:off x="1705675" y="2767468"/>
          <a:ext cx="1082660" cy="515248"/>
        </a:xfrm>
        <a:custGeom>
          <a:avLst/>
          <a:gdLst/>
          <a:ahLst/>
          <a:cxnLst/>
          <a:rect l="0" t="0" r="0" b="0"/>
          <a:pathLst>
            <a:path>
              <a:moveTo>
                <a:pt x="1082660" y="0"/>
              </a:moveTo>
              <a:lnTo>
                <a:pt x="1082660" y="351126"/>
              </a:lnTo>
              <a:lnTo>
                <a:pt x="0" y="351126"/>
              </a:lnTo>
              <a:lnTo>
                <a:pt x="0" y="515248"/>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B0EB4B-9227-44E0-81F7-0F78BD349C08}">
      <dsp:nvSpPr>
        <dsp:cNvPr id="0" name=""/>
        <dsp:cNvSpPr/>
      </dsp:nvSpPr>
      <dsp:spPr>
        <a:xfrm>
          <a:off x="2788336" y="1127238"/>
          <a:ext cx="1082660" cy="515248"/>
        </a:xfrm>
        <a:custGeom>
          <a:avLst/>
          <a:gdLst/>
          <a:ahLst/>
          <a:cxnLst/>
          <a:rect l="0" t="0" r="0" b="0"/>
          <a:pathLst>
            <a:path>
              <a:moveTo>
                <a:pt x="1082660" y="0"/>
              </a:moveTo>
              <a:lnTo>
                <a:pt x="1082660" y="351126"/>
              </a:lnTo>
              <a:lnTo>
                <a:pt x="0" y="351126"/>
              </a:lnTo>
              <a:lnTo>
                <a:pt x="0" y="51524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1901D7-A1A0-4D24-9323-03410983C7A2}">
      <dsp:nvSpPr>
        <dsp:cNvPr id="0" name=""/>
        <dsp:cNvSpPr/>
      </dsp:nvSpPr>
      <dsp:spPr>
        <a:xfrm>
          <a:off x="2985183" y="2255"/>
          <a:ext cx="1771626" cy="11249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D98040-B533-4980-898C-55590EFE9A17}">
      <dsp:nvSpPr>
        <dsp:cNvPr id="0" name=""/>
        <dsp:cNvSpPr/>
      </dsp:nvSpPr>
      <dsp:spPr>
        <a:xfrm>
          <a:off x="3182031" y="189260"/>
          <a:ext cx="1771626" cy="11249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a:latin typeface="Ancizar Serif Black" panose="020A0A02070300000003" pitchFamily="18" charset="0"/>
              <a:cs typeface="Ancizar Sans Extrabold"/>
            </a:rPr>
            <a:t>Fuerzas intramoleculares (enlaces)</a:t>
          </a:r>
          <a:endParaRPr lang="es-CO" sz="1800" kern="1200" dirty="0"/>
        </a:p>
      </dsp:txBody>
      <dsp:txXfrm>
        <a:off x="3214981" y="222210"/>
        <a:ext cx="1705726" cy="1059082"/>
      </dsp:txXfrm>
    </dsp:sp>
    <dsp:sp modelId="{82BAD04B-E9B7-4CC2-AD25-E8E7151972E3}">
      <dsp:nvSpPr>
        <dsp:cNvPr id="0" name=""/>
        <dsp:cNvSpPr/>
      </dsp:nvSpPr>
      <dsp:spPr>
        <a:xfrm>
          <a:off x="1902523" y="1642486"/>
          <a:ext cx="1771626" cy="112498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31F37-A533-473A-A4AF-DD95DC805538}">
      <dsp:nvSpPr>
        <dsp:cNvPr id="0" name=""/>
        <dsp:cNvSpPr/>
      </dsp:nvSpPr>
      <dsp:spPr>
        <a:xfrm>
          <a:off x="2099370" y="1829491"/>
          <a:ext cx="1771626" cy="112498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Enlace covalente</a:t>
          </a:r>
        </a:p>
      </dsp:txBody>
      <dsp:txXfrm>
        <a:off x="2132320" y="1862441"/>
        <a:ext cx="1705726" cy="1059082"/>
      </dsp:txXfrm>
    </dsp:sp>
    <dsp:sp modelId="{5F26396C-EB6A-4E42-A6FE-798A43FBDF0D}">
      <dsp:nvSpPr>
        <dsp:cNvPr id="0" name=""/>
        <dsp:cNvSpPr/>
      </dsp:nvSpPr>
      <dsp:spPr>
        <a:xfrm>
          <a:off x="819862" y="3282716"/>
          <a:ext cx="1771626" cy="112498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FF9CBA-578B-4EEB-A4A4-45C7483F7230}">
      <dsp:nvSpPr>
        <dsp:cNvPr id="0" name=""/>
        <dsp:cNvSpPr/>
      </dsp:nvSpPr>
      <dsp:spPr>
        <a:xfrm>
          <a:off x="1016710" y="3469721"/>
          <a:ext cx="1771626" cy="1124982"/>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Polar</a:t>
          </a:r>
        </a:p>
      </dsp:txBody>
      <dsp:txXfrm>
        <a:off x="1049660" y="3502671"/>
        <a:ext cx="1705726" cy="1059082"/>
      </dsp:txXfrm>
    </dsp:sp>
    <dsp:sp modelId="{4BDFDB18-5A6E-456A-B611-85CE40E404C0}">
      <dsp:nvSpPr>
        <dsp:cNvPr id="0" name=""/>
        <dsp:cNvSpPr/>
      </dsp:nvSpPr>
      <dsp:spPr>
        <a:xfrm>
          <a:off x="2985183" y="3282716"/>
          <a:ext cx="1771626" cy="112498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7288C8-B4D1-46BD-B8CD-476E7C201C81}">
      <dsp:nvSpPr>
        <dsp:cNvPr id="0" name=""/>
        <dsp:cNvSpPr/>
      </dsp:nvSpPr>
      <dsp:spPr>
        <a:xfrm>
          <a:off x="3182031" y="3469721"/>
          <a:ext cx="1771626" cy="1124982"/>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Apolar</a:t>
          </a:r>
        </a:p>
      </dsp:txBody>
      <dsp:txXfrm>
        <a:off x="3214981" y="3502671"/>
        <a:ext cx="1705726" cy="1059082"/>
      </dsp:txXfrm>
    </dsp:sp>
    <dsp:sp modelId="{57C7AE00-CA1A-4DAE-8F55-6B2F6A275722}">
      <dsp:nvSpPr>
        <dsp:cNvPr id="0" name=""/>
        <dsp:cNvSpPr/>
      </dsp:nvSpPr>
      <dsp:spPr>
        <a:xfrm>
          <a:off x="4067844" y="1642486"/>
          <a:ext cx="1771626" cy="112498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D938B1-B2AD-4849-9F2B-D817751BD875}">
      <dsp:nvSpPr>
        <dsp:cNvPr id="0" name=""/>
        <dsp:cNvSpPr/>
      </dsp:nvSpPr>
      <dsp:spPr>
        <a:xfrm>
          <a:off x="4264691" y="1829491"/>
          <a:ext cx="1771626" cy="112498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CO" sz="1800" kern="1200" dirty="0"/>
            <a:t>Enlace iónico</a:t>
          </a:r>
        </a:p>
      </dsp:txBody>
      <dsp:txXfrm>
        <a:off x="4297641" y="1862441"/>
        <a:ext cx="1705726" cy="105908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BED32-FFB0-415D-80F9-C10CC91281C2}">
      <dsp:nvSpPr>
        <dsp:cNvPr id="0" name=""/>
        <dsp:cNvSpPr/>
      </dsp:nvSpPr>
      <dsp:spPr>
        <a:xfrm>
          <a:off x="6320838" y="2758533"/>
          <a:ext cx="1433357" cy="341073"/>
        </a:xfrm>
        <a:custGeom>
          <a:avLst/>
          <a:gdLst/>
          <a:ahLst/>
          <a:cxnLst/>
          <a:rect l="0" t="0" r="0" b="0"/>
          <a:pathLst>
            <a:path>
              <a:moveTo>
                <a:pt x="0" y="0"/>
              </a:moveTo>
              <a:lnTo>
                <a:pt x="0" y="232431"/>
              </a:lnTo>
              <a:lnTo>
                <a:pt x="1433357" y="232431"/>
              </a:lnTo>
              <a:lnTo>
                <a:pt x="1433357"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AF5BF6-C622-4F04-AC4A-9F14BCB115B5}">
      <dsp:nvSpPr>
        <dsp:cNvPr id="0" name=""/>
        <dsp:cNvSpPr/>
      </dsp:nvSpPr>
      <dsp:spPr>
        <a:xfrm>
          <a:off x="6275118" y="2758533"/>
          <a:ext cx="91440" cy="341073"/>
        </a:xfrm>
        <a:custGeom>
          <a:avLst/>
          <a:gdLst/>
          <a:ahLst/>
          <a:cxnLst/>
          <a:rect l="0" t="0" r="0" b="0"/>
          <a:pathLst>
            <a:path>
              <a:moveTo>
                <a:pt x="45720" y="0"/>
              </a:moveTo>
              <a:lnTo>
                <a:pt x="45720"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68EA04-6E1C-4819-B600-14870B922AFF}">
      <dsp:nvSpPr>
        <dsp:cNvPr id="0" name=""/>
        <dsp:cNvSpPr/>
      </dsp:nvSpPr>
      <dsp:spPr>
        <a:xfrm>
          <a:off x="4887480" y="2758533"/>
          <a:ext cx="1433357" cy="341073"/>
        </a:xfrm>
        <a:custGeom>
          <a:avLst/>
          <a:gdLst/>
          <a:ahLst/>
          <a:cxnLst/>
          <a:rect l="0" t="0" r="0" b="0"/>
          <a:pathLst>
            <a:path>
              <a:moveTo>
                <a:pt x="1433357" y="0"/>
              </a:moveTo>
              <a:lnTo>
                <a:pt x="1433357" y="232431"/>
              </a:lnTo>
              <a:lnTo>
                <a:pt x="0" y="232431"/>
              </a:lnTo>
              <a:lnTo>
                <a:pt x="0"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CCD952B-0197-412C-AEA9-9521AAE8033E}">
      <dsp:nvSpPr>
        <dsp:cNvPr id="0" name=""/>
        <dsp:cNvSpPr/>
      </dsp:nvSpPr>
      <dsp:spPr>
        <a:xfrm>
          <a:off x="4170801" y="1672764"/>
          <a:ext cx="2150036" cy="341073"/>
        </a:xfrm>
        <a:custGeom>
          <a:avLst/>
          <a:gdLst/>
          <a:ahLst/>
          <a:cxnLst/>
          <a:rect l="0" t="0" r="0" b="0"/>
          <a:pathLst>
            <a:path>
              <a:moveTo>
                <a:pt x="0" y="0"/>
              </a:moveTo>
              <a:lnTo>
                <a:pt x="0" y="232431"/>
              </a:lnTo>
              <a:lnTo>
                <a:pt x="2150036" y="232431"/>
              </a:lnTo>
              <a:lnTo>
                <a:pt x="2150036" y="34107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071EFC-ECE3-4EE7-8A5C-74E410CEBE34}">
      <dsp:nvSpPr>
        <dsp:cNvPr id="0" name=""/>
        <dsp:cNvSpPr/>
      </dsp:nvSpPr>
      <dsp:spPr>
        <a:xfrm>
          <a:off x="2020765" y="2758533"/>
          <a:ext cx="1433357" cy="341073"/>
        </a:xfrm>
        <a:custGeom>
          <a:avLst/>
          <a:gdLst/>
          <a:ahLst/>
          <a:cxnLst/>
          <a:rect l="0" t="0" r="0" b="0"/>
          <a:pathLst>
            <a:path>
              <a:moveTo>
                <a:pt x="0" y="0"/>
              </a:moveTo>
              <a:lnTo>
                <a:pt x="0" y="232431"/>
              </a:lnTo>
              <a:lnTo>
                <a:pt x="1433357" y="232431"/>
              </a:lnTo>
              <a:lnTo>
                <a:pt x="1433357"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411B19-6E33-4BAB-9ED3-640B9A312C1D}">
      <dsp:nvSpPr>
        <dsp:cNvPr id="0" name=""/>
        <dsp:cNvSpPr/>
      </dsp:nvSpPr>
      <dsp:spPr>
        <a:xfrm>
          <a:off x="1975045" y="2758533"/>
          <a:ext cx="91440" cy="341073"/>
        </a:xfrm>
        <a:custGeom>
          <a:avLst/>
          <a:gdLst/>
          <a:ahLst/>
          <a:cxnLst/>
          <a:rect l="0" t="0" r="0" b="0"/>
          <a:pathLst>
            <a:path>
              <a:moveTo>
                <a:pt x="45720" y="0"/>
              </a:moveTo>
              <a:lnTo>
                <a:pt x="45720"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769F6E-FC66-41F2-98C0-AE5A1A66B8B9}">
      <dsp:nvSpPr>
        <dsp:cNvPr id="0" name=""/>
        <dsp:cNvSpPr/>
      </dsp:nvSpPr>
      <dsp:spPr>
        <a:xfrm>
          <a:off x="587407" y="2758533"/>
          <a:ext cx="1433357" cy="341073"/>
        </a:xfrm>
        <a:custGeom>
          <a:avLst/>
          <a:gdLst/>
          <a:ahLst/>
          <a:cxnLst/>
          <a:rect l="0" t="0" r="0" b="0"/>
          <a:pathLst>
            <a:path>
              <a:moveTo>
                <a:pt x="1433357" y="0"/>
              </a:moveTo>
              <a:lnTo>
                <a:pt x="1433357" y="232431"/>
              </a:lnTo>
              <a:lnTo>
                <a:pt x="0" y="232431"/>
              </a:lnTo>
              <a:lnTo>
                <a:pt x="0" y="3410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B0EB4B-9227-44E0-81F7-0F78BD349C08}">
      <dsp:nvSpPr>
        <dsp:cNvPr id="0" name=""/>
        <dsp:cNvSpPr/>
      </dsp:nvSpPr>
      <dsp:spPr>
        <a:xfrm>
          <a:off x="2020765" y="1672764"/>
          <a:ext cx="2150036" cy="341073"/>
        </a:xfrm>
        <a:custGeom>
          <a:avLst/>
          <a:gdLst/>
          <a:ahLst/>
          <a:cxnLst/>
          <a:rect l="0" t="0" r="0" b="0"/>
          <a:pathLst>
            <a:path>
              <a:moveTo>
                <a:pt x="2150036" y="0"/>
              </a:moveTo>
              <a:lnTo>
                <a:pt x="2150036" y="232431"/>
              </a:lnTo>
              <a:lnTo>
                <a:pt x="0" y="232431"/>
              </a:lnTo>
              <a:lnTo>
                <a:pt x="0" y="34107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1901D7-A1A0-4D24-9323-03410983C7A2}">
      <dsp:nvSpPr>
        <dsp:cNvPr id="0" name=""/>
        <dsp:cNvSpPr/>
      </dsp:nvSpPr>
      <dsp:spPr>
        <a:xfrm>
          <a:off x="3584428" y="928070"/>
          <a:ext cx="1172747" cy="7446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D98040-B533-4980-898C-55590EFE9A17}">
      <dsp:nvSpPr>
        <dsp:cNvPr id="0" name=""/>
        <dsp:cNvSpPr/>
      </dsp:nvSpPr>
      <dsp:spPr>
        <a:xfrm>
          <a:off x="3714733" y="1051860"/>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a:latin typeface="Ancizar Serif Black" panose="020A0A02070300000003" pitchFamily="18" charset="0"/>
              <a:cs typeface="Ancizar Sans Extrabold"/>
            </a:rPr>
            <a:t>Fuerzas intramoleculares (enlaces)</a:t>
          </a:r>
          <a:endParaRPr lang="es-CO" sz="1100" kern="1200" dirty="0"/>
        </a:p>
      </dsp:txBody>
      <dsp:txXfrm>
        <a:off x="3736544" y="1073671"/>
        <a:ext cx="1129125" cy="701072"/>
      </dsp:txXfrm>
    </dsp:sp>
    <dsp:sp modelId="{82BAD04B-E9B7-4CC2-AD25-E8E7151972E3}">
      <dsp:nvSpPr>
        <dsp:cNvPr id="0" name=""/>
        <dsp:cNvSpPr/>
      </dsp:nvSpPr>
      <dsp:spPr>
        <a:xfrm>
          <a:off x="1434391" y="2013838"/>
          <a:ext cx="1172747" cy="7446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31F37-A533-473A-A4AF-DD95DC805538}">
      <dsp:nvSpPr>
        <dsp:cNvPr id="0" name=""/>
        <dsp:cNvSpPr/>
      </dsp:nvSpPr>
      <dsp:spPr>
        <a:xfrm>
          <a:off x="1564697" y="2137628"/>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Enlace covalente</a:t>
          </a:r>
        </a:p>
      </dsp:txBody>
      <dsp:txXfrm>
        <a:off x="1586508" y="2159439"/>
        <a:ext cx="1129125" cy="701072"/>
      </dsp:txXfrm>
    </dsp:sp>
    <dsp:sp modelId="{5F26396C-EB6A-4E42-A6FE-798A43FBDF0D}">
      <dsp:nvSpPr>
        <dsp:cNvPr id="0" name=""/>
        <dsp:cNvSpPr/>
      </dsp:nvSpPr>
      <dsp:spPr>
        <a:xfrm>
          <a:off x="1034"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FF9CBA-578B-4EEB-A4A4-45C7483F7230}">
      <dsp:nvSpPr>
        <dsp:cNvPr id="0" name=""/>
        <dsp:cNvSpPr/>
      </dsp:nvSpPr>
      <dsp:spPr>
        <a:xfrm>
          <a:off x="131339"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Entre no metales</a:t>
          </a:r>
        </a:p>
      </dsp:txBody>
      <dsp:txXfrm>
        <a:off x="153150" y="3245208"/>
        <a:ext cx="1129125" cy="701072"/>
      </dsp:txXfrm>
    </dsp:sp>
    <dsp:sp modelId="{4BDFDB18-5A6E-456A-B611-85CE40E404C0}">
      <dsp:nvSpPr>
        <dsp:cNvPr id="0" name=""/>
        <dsp:cNvSpPr/>
      </dsp:nvSpPr>
      <dsp:spPr>
        <a:xfrm>
          <a:off x="1434391"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7288C8-B4D1-46BD-B8CD-476E7C201C81}">
      <dsp:nvSpPr>
        <dsp:cNvPr id="0" name=""/>
        <dsp:cNvSpPr/>
      </dsp:nvSpPr>
      <dsp:spPr>
        <a:xfrm>
          <a:off x="1564697"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Comparten electrones. Ejemplo H2O, CO2</a:t>
          </a:r>
        </a:p>
      </dsp:txBody>
      <dsp:txXfrm>
        <a:off x="1586508" y="3245208"/>
        <a:ext cx="1129125" cy="701072"/>
      </dsp:txXfrm>
    </dsp:sp>
    <dsp:sp modelId="{0CE26C02-49A6-4B15-8D27-BBA3080FA955}">
      <dsp:nvSpPr>
        <dsp:cNvPr id="0" name=""/>
        <dsp:cNvSpPr/>
      </dsp:nvSpPr>
      <dsp:spPr>
        <a:xfrm>
          <a:off x="2867749"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37C5E1-CB37-4477-A11B-55545BFEEDB5}">
      <dsp:nvSpPr>
        <dsp:cNvPr id="0" name=""/>
        <dsp:cNvSpPr/>
      </dsp:nvSpPr>
      <dsp:spPr>
        <a:xfrm>
          <a:off x="2998054"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No conducen electricidad (gases y líquidos)</a:t>
          </a:r>
        </a:p>
      </dsp:txBody>
      <dsp:txXfrm>
        <a:off x="3019865" y="3245208"/>
        <a:ext cx="1129125" cy="701072"/>
      </dsp:txXfrm>
    </dsp:sp>
    <dsp:sp modelId="{57C7AE00-CA1A-4DAE-8F55-6B2F6A275722}">
      <dsp:nvSpPr>
        <dsp:cNvPr id="0" name=""/>
        <dsp:cNvSpPr/>
      </dsp:nvSpPr>
      <dsp:spPr>
        <a:xfrm>
          <a:off x="5734464" y="2013838"/>
          <a:ext cx="1172747" cy="7446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D938B1-B2AD-4849-9F2B-D817751BD875}">
      <dsp:nvSpPr>
        <dsp:cNvPr id="0" name=""/>
        <dsp:cNvSpPr/>
      </dsp:nvSpPr>
      <dsp:spPr>
        <a:xfrm>
          <a:off x="5864770" y="2137628"/>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Enlace iónico</a:t>
          </a:r>
        </a:p>
      </dsp:txBody>
      <dsp:txXfrm>
        <a:off x="5886581" y="2159439"/>
        <a:ext cx="1129125" cy="701072"/>
      </dsp:txXfrm>
    </dsp:sp>
    <dsp:sp modelId="{24BC0F97-7FD4-49DE-8DB8-2163C93FA41E}">
      <dsp:nvSpPr>
        <dsp:cNvPr id="0" name=""/>
        <dsp:cNvSpPr/>
      </dsp:nvSpPr>
      <dsp:spPr>
        <a:xfrm>
          <a:off x="4301107"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D0ADF6-B337-425C-81BE-0F707E7BE5E9}">
      <dsp:nvSpPr>
        <dsp:cNvPr id="0" name=""/>
        <dsp:cNvSpPr/>
      </dsp:nvSpPr>
      <dsp:spPr>
        <a:xfrm>
          <a:off x="4431412"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Entre un no metal y metal</a:t>
          </a:r>
        </a:p>
      </dsp:txBody>
      <dsp:txXfrm>
        <a:off x="4453223" y="3245208"/>
        <a:ext cx="1129125" cy="701072"/>
      </dsp:txXfrm>
    </dsp:sp>
    <dsp:sp modelId="{6CE21645-F595-431F-BC42-E47579BBCDD5}">
      <dsp:nvSpPr>
        <dsp:cNvPr id="0" name=""/>
        <dsp:cNvSpPr/>
      </dsp:nvSpPr>
      <dsp:spPr>
        <a:xfrm>
          <a:off x="5734464"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C97BC9-08EE-4E35-8120-3F5EDC4D7E32}">
      <dsp:nvSpPr>
        <dsp:cNvPr id="0" name=""/>
        <dsp:cNvSpPr/>
      </dsp:nvSpPr>
      <dsp:spPr>
        <a:xfrm>
          <a:off x="5864770"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Uno cede electrones y el otro los recibe. Ejemplo: </a:t>
          </a:r>
          <a:r>
            <a:rPr lang="es-CO" sz="1100" kern="1200" dirty="0" err="1"/>
            <a:t>Na+Cl</a:t>
          </a:r>
          <a:r>
            <a:rPr lang="es-CO" sz="1100" kern="1200" dirty="0"/>
            <a:t>-</a:t>
          </a:r>
        </a:p>
      </dsp:txBody>
      <dsp:txXfrm>
        <a:off x="5886581" y="3245208"/>
        <a:ext cx="1129125" cy="701072"/>
      </dsp:txXfrm>
    </dsp:sp>
    <dsp:sp modelId="{43F4054E-94E0-4AF1-9B46-A435112C0645}">
      <dsp:nvSpPr>
        <dsp:cNvPr id="0" name=""/>
        <dsp:cNvSpPr/>
      </dsp:nvSpPr>
      <dsp:spPr>
        <a:xfrm>
          <a:off x="7167822" y="3099607"/>
          <a:ext cx="1172747" cy="7446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3BF2A2-208A-4799-A4A5-0ADC89F71078}">
      <dsp:nvSpPr>
        <dsp:cNvPr id="0" name=""/>
        <dsp:cNvSpPr/>
      </dsp:nvSpPr>
      <dsp:spPr>
        <a:xfrm>
          <a:off x="7298127" y="3223397"/>
          <a:ext cx="1172747" cy="744694"/>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kern="1200" dirty="0"/>
            <a:t>Forma iones. Son solidos cristalinos, se disuelven en agua.</a:t>
          </a:r>
        </a:p>
      </dsp:txBody>
      <dsp:txXfrm>
        <a:off x="7319938" y="3245208"/>
        <a:ext cx="1129125" cy="7010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A6DF9B-A970-4A80-9880-473633CF68CF}">
      <dsp:nvSpPr>
        <dsp:cNvPr id="0" name=""/>
        <dsp:cNvSpPr/>
      </dsp:nvSpPr>
      <dsp:spPr>
        <a:xfrm>
          <a:off x="3078052" y="1004605"/>
          <a:ext cx="1928169" cy="458816"/>
        </a:xfrm>
        <a:custGeom>
          <a:avLst/>
          <a:gdLst/>
          <a:ahLst/>
          <a:cxnLst/>
          <a:rect l="0" t="0" r="0" b="0"/>
          <a:pathLst>
            <a:path>
              <a:moveTo>
                <a:pt x="0" y="0"/>
              </a:moveTo>
              <a:lnTo>
                <a:pt x="0" y="312670"/>
              </a:lnTo>
              <a:lnTo>
                <a:pt x="1928169" y="312670"/>
              </a:lnTo>
              <a:lnTo>
                <a:pt x="1928169" y="45881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40D412-0309-4677-AB6F-FC7E5B88213E}">
      <dsp:nvSpPr>
        <dsp:cNvPr id="0" name=""/>
        <dsp:cNvSpPr/>
      </dsp:nvSpPr>
      <dsp:spPr>
        <a:xfrm>
          <a:off x="3032332" y="2465193"/>
          <a:ext cx="91440" cy="458816"/>
        </a:xfrm>
        <a:custGeom>
          <a:avLst/>
          <a:gdLst/>
          <a:ahLst/>
          <a:cxnLst/>
          <a:rect l="0" t="0" r="0" b="0"/>
          <a:pathLst>
            <a:path>
              <a:moveTo>
                <a:pt x="45720" y="0"/>
              </a:moveTo>
              <a:lnTo>
                <a:pt x="45720" y="4588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15314D-7772-47BD-A7CD-41542E661DE6}">
      <dsp:nvSpPr>
        <dsp:cNvPr id="0" name=""/>
        <dsp:cNvSpPr/>
      </dsp:nvSpPr>
      <dsp:spPr>
        <a:xfrm>
          <a:off x="3032332" y="1004605"/>
          <a:ext cx="91440" cy="458816"/>
        </a:xfrm>
        <a:custGeom>
          <a:avLst/>
          <a:gdLst/>
          <a:ahLst/>
          <a:cxnLst/>
          <a:rect l="0" t="0" r="0" b="0"/>
          <a:pathLst>
            <a:path>
              <a:moveTo>
                <a:pt x="45720" y="0"/>
              </a:moveTo>
              <a:lnTo>
                <a:pt x="45720" y="45881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2F6467-2493-4B9B-8EC5-EEA57D3692E4}">
      <dsp:nvSpPr>
        <dsp:cNvPr id="0" name=""/>
        <dsp:cNvSpPr/>
      </dsp:nvSpPr>
      <dsp:spPr>
        <a:xfrm>
          <a:off x="1104163" y="2465193"/>
          <a:ext cx="91440" cy="458816"/>
        </a:xfrm>
        <a:custGeom>
          <a:avLst/>
          <a:gdLst/>
          <a:ahLst/>
          <a:cxnLst/>
          <a:rect l="0" t="0" r="0" b="0"/>
          <a:pathLst>
            <a:path>
              <a:moveTo>
                <a:pt x="45720" y="0"/>
              </a:moveTo>
              <a:lnTo>
                <a:pt x="45720" y="4588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42A3B0-DE78-4EF9-9685-0CF94D5A10C2}">
      <dsp:nvSpPr>
        <dsp:cNvPr id="0" name=""/>
        <dsp:cNvSpPr/>
      </dsp:nvSpPr>
      <dsp:spPr>
        <a:xfrm>
          <a:off x="1149883" y="1004605"/>
          <a:ext cx="1928169" cy="458816"/>
        </a:xfrm>
        <a:custGeom>
          <a:avLst/>
          <a:gdLst/>
          <a:ahLst/>
          <a:cxnLst/>
          <a:rect l="0" t="0" r="0" b="0"/>
          <a:pathLst>
            <a:path>
              <a:moveTo>
                <a:pt x="1928169" y="0"/>
              </a:moveTo>
              <a:lnTo>
                <a:pt x="1928169" y="312670"/>
              </a:lnTo>
              <a:lnTo>
                <a:pt x="0" y="312670"/>
              </a:lnTo>
              <a:lnTo>
                <a:pt x="0" y="45881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10BEE0-4628-4C48-A7B0-C15EDB41A643}">
      <dsp:nvSpPr>
        <dsp:cNvPr id="0" name=""/>
        <dsp:cNvSpPr/>
      </dsp:nvSpPr>
      <dsp:spPr>
        <a:xfrm>
          <a:off x="2289256" y="2834"/>
          <a:ext cx="1577592" cy="100177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7CF815-F609-4179-98DE-92904E5B5D2B}">
      <dsp:nvSpPr>
        <dsp:cNvPr id="0" name=""/>
        <dsp:cNvSpPr/>
      </dsp:nvSpPr>
      <dsp:spPr>
        <a:xfrm>
          <a:off x="2464544" y="169357"/>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Enlace iónico</a:t>
          </a:r>
        </a:p>
      </dsp:txBody>
      <dsp:txXfrm>
        <a:off x="2493885" y="198698"/>
        <a:ext cx="1518910" cy="943089"/>
      </dsp:txXfrm>
    </dsp:sp>
    <dsp:sp modelId="{9A5BE802-45B8-418A-82EF-BCF8E6827001}">
      <dsp:nvSpPr>
        <dsp:cNvPr id="0" name=""/>
        <dsp:cNvSpPr/>
      </dsp:nvSpPr>
      <dsp:spPr>
        <a:xfrm>
          <a:off x="361087" y="1463422"/>
          <a:ext cx="1577592" cy="100177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5A5A4F-2CB8-4E3E-B3AB-18D57A9D1BBA}">
      <dsp:nvSpPr>
        <dsp:cNvPr id="0" name=""/>
        <dsp:cNvSpPr/>
      </dsp:nvSpPr>
      <dsp:spPr>
        <a:xfrm>
          <a:off x="536375" y="1629946"/>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Se da cuando se encuentran un átomo fuertemente </a:t>
          </a:r>
          <a:r>
            <a:rPr lang="es-CO" sz="1200" b="1" kern="1200" dirty="0"/>
            <a:t>electropositivo</a:t>
          </a:r>
          <a:r>
            <a:rPr lang="es-CO" sz="1200" kern="1200" dirty="0"/>
            <a:t> y otro fuertemente </a:t>
          </a:r>
          <a:r>
            <a:rPr lang="es-CO" sz="1200" b="1" kern="1200" dirty="0"/>
            <a:t>electronegativo</a:t>
          </a:r>
        </a:p>
      </dsp:txBody>
      <dsp:txXfrm>
        <a:off x="565716" y="1659287"/>
        <a:ext cx="1518910" cy="943089"/>
      </dsp:txXfrm>
    </dsp:sp>
    <dsp:sp modelId="{A07D8CE2-F292-4625-BD43-FF9C96BBB20D}">
      <dsp:nvSpPr>
        <dsp:cNvPr id="0" name=""/>
        <dsp:cNvSpPr/>
      </dsp:nvSpPr>
      <dsp:spPr>
        <a:xfrm>
          <a:off x="361087" y="2924010"/>
          <a:ext cx="1577592" cy="100177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65851E-3AAC-46B1-BFA8-15D7C8C43134}">
      <dsp:nvSpPr>
        <dsp:cNvPr id="0" name=""/>
        <dsp:cNvSpPr/>
      </dsp:nvSpPr>
      <dsp:spPr>
        <a:xfrm>
          <a:off x="536375" y="3090534"/>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Uno de los átomos capta electrones del otro. FORMA IONES</a:t>
          </a:r>
        </a:p>
      </dsp:txBody>
      <dsp:txXfrm>
        <a:off x="565716" y="3119875"/>
        <a:ext cx="1518910" cy="943089"/>
      </dsp:txXfrm>
    </dsp:sp>
    <dsp:sp modelId="{D64DCC43-263F-4886-AACE-755A95AD0C49}">
      <dsp:nvSpPr>
        <dsp:cNvPr id="0" name=""/>
        <dsp:cNvSpPr/>
      </dsp:nvSpPr>
      <dsp:spPr>
        <a:xfrm>
          <a:off x="2289256" y="1463422"/>
          <a:ext cx="1577592" cy="100177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CE041C-8ACF-4A85-A003-0671AA5F6345}">
      <dsp:nvSpPr>
        <dsp:cNvPr id="0" name=""/>
        <dsp:cNvSpPr/>
      </dsp:nvSpPr>
      <dsp:spPr>
        <a:xfrm>
          <a:off x="2464544" y="1629946"/>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La atracción electrostática entre los iones de carga opuesta causa que se unan y formen un compuesto químico simple.</a:t>
          </a:r>
        </a:p>
      </dsp:txBody>
      <dsp:txXfrm>
        <a:off x="2493885" y="1659287"/>
        <a:ext cx="1518910" cy="943089"/>
      </dsp:txXfrm>
    </dsp:sp>
    <dsp:sp modelId="{C217B84D-C717-41C1-8799-0B5350F77850}">
      <dsp:nvSpPr>
        <dsp:cNvPr id="0" name=""/>
        <dsp:cNvSpPr/>
      </dsp:nvSpPr>
      <dsp:spPr>
        <a:xfrm>
          <a:off x="2289256" y="2924010"/>
          <a:ext cx="1577592" cy="100177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50233E-D86F-4C44-8A98-4A07E1634620}">
      <dsp:nvSpPr>
        <dsp:cNvPr id="0" name=""/>
        <dsp:cNvSpPr/>
      </dsp:nvSpPr>
      <dsp:spPr>
        <a:xfrm>
          <a:off x="2464544" y="3090534"/>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No comparten y  se fusionan; sino que </a:t>
          </a:r>
          <a:r>
            <a:rPr lang="es-CO" sz="1200" b="1" kern="1200" dirty="0"/>
            <a:t>uno da y otro recibe</a:t>
          </a:r>
        </a:p>
      </dsp:txBody>
      <dsp:txXfrm>
        <a:off x="2493885" y="3119875"/>
        <a:ext cx="1518910" cy="943089"/>
      </dsp:txXfrm>
    </dsp:sp>
    <dsp:sp modelId="{523D9C65-5B05-4AA6-B961-0838C256049B}">
      <dsp:nvSpPr>
        <dsp:cNvPr id="0" name=""/>
        <dsp:cNvSpPr/>
      </dsp:nvSpPr>
      <dsp:spPr>
        <a:xfrm>
          <a:off x="4217425" y="1463422"/>
          <a:ext cx="1577592" cy="100177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197288-6703-4DAC-B252-D83691343082}">
      <dsp:nvSpPr>
        <dsp:cNvPr id="0" name=""/>
        <dsp:cNvSpPr/>
      </dsp:nvSpPr>
      <dsp:spPr>
        <a:xfrm>
          <a:off x="4392713" y="1629946"/>
          <a:ext cx="1577592" cy="100177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CO" sz="1200" kern="1200" dirty="0"/>
            <a:t>Diferencia de electronegatividad es mayor de 1,7 (como en un </a:t>
          </a:r>
          <a:r>
            <a:rPr lang="es-ES" sz="1200" kern="1200" dirty="0"/>
            <a:t>metal y un no metal)</a:t>
          </a:r>
          <a:endParaRPr lang="es-CO" sz="1200" kern="1200" dirty="0"/>
        </a:p>
      </dsp:txBody>
      <dsp:txXfrm>
        <a:off x="4422054" y="1659287"/>
        <a:ext cx="1518910" cy="9430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C09BA9-E6F6-47BA-86D6-C4B84CEE2420}">
      <dsp:nvSpPr>
        <dsp:cNvPr id="0" name=""/>
        <dsp:cNvSpPr/>
      </dsp:nvSpPr>
      <dsp:spPr>
        <a:xfrm>
          <a:off x="4783282" y="2681859"/>
          <a:ext cx="209245" cy="1632115"/>
        </a:xfrm>
        <a:custGeom>
          <a:avLst/>
          <a:gdLst/>
          <a:ahLst/>
          <a:cxnLst/>
          <a:rect l="0" t="0" r="0" b="0"/>
          <a:pathLst>
            <a:path>
              <a:moveTo>
                <a:pt x="0" y="0"/>
              </a:moveTo>
              <a:lnTo>
                <a:pt x="0" y="1632115"/>
              </a:lnTo>
              <a:lnTo>
                <a:pt x="209245" y="163211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C2EB93-D42F-47AF-ACE5-F58A21EB0D4F}">
      <dsp:nvSpPr>
        <dsp:cNvPr id="0" name=""/>
        <dsp:cNvSpPr/>
      </dsp:nvSpPr>
      <dsp:spPr>
        <a:xfrm>
          <a:off x="4783282" y="2681859"/>
          <a:ext cx="209245" cy="641686"/>
        </a:xfrm>
        <a:custGeom>
          <a:avLst/>
          <a:gdLst/>
          <a:ahLst/>
          <a:cxnLst/>
          <a:rect l="0" t="0" r="0" b="0"/>
          <a:pathLst>
            <a:path>
              <a:moveTo>
                <a:pt x="0" y="0"/>
              </a:moveTo>
              <a:lnTo>
                <a:pt x="0" y="641686"/>
              </a:lnTo>
              <a:lnTo>
                <a:pt x="209245" y="64168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29083AE-329C-4E43-B3C1-4548D32EE78C}">
      <dsp:nvSpPr>
        <dsp:cNvPr id="0" name=""/>
        <dsp:cNvSpPr/>
      </dsp:nvSpPr>
      <dsp:spPr>
        <a:xfrm>
          <a:off x="4060984" y="1691430"/>
          <a:ext cx="1280286" cy="292943"/>
        </a:xfrm>
        <a:custGeom>
          <a:avLst/>
          <a:gdLst/>
          <a:ahLst/>
          <a:cxnLst/>
          <a:rect l="0" t="0" r="0" b="0"/>
          <a:pathLst>
            <a:path>
              <a:moveTo>
                <a:pt x="0" y="0"/>
              </a:moveTo>
              <a:lnTo>
                <a:pt x="0" y="146471"/>
              </a:lnTo>
              <a:lnTo>
                <a:pt x="1280286" y="146471"/>
              </a:lnTo>
              <a:lnTo>
                <a:pt x="1280286" y="29294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3801D6-FBA7-4F73-BA02-D9E31B365FC6}">
      <dsp:nvSpPr>
        <dsp:cNvPr id="0" name=""/>
        <dsp:cNvSpPr/>
      </dsp:nvSpPr>
      <dsp:spPr>
        <a:xfrm>
          <a:off x="3056456" y="3672288"/>
          <a:ext cx="248156" cy="641686"/>
        </a:xfrm>
        <a:custGeom>
          <a:avLst/>
          <a:gdLst/>
          <a:ahLst/>
          <a:cxnLst/>
          <a:rect l="0" t="0" r="0" b="0"/>
          <a:pathLst>
            <a:path>
              <a:moveTo>
                <a:pt x="0" y="0"/>
              </a:moveTo>
              <a:lnTo>
                <a:pt x="0" y="641686"/>
              </a:lnTo>
              <a:lnTo>
                <a:pt x="248156" y="64168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883459-8826-46EA-A932-BBEF3F1BFDBE}">
      <dsp:nvSpPr>
        <dsp:cNvPr id="0" name=""/>
        <dsp:cNvSpPr/>
      </dsp:nvSpPr>
      <dsp:spPr>
        <a:xfrm>
          <a:off x="2780697" y="2681859"/>
          <a:ext cx="937510" cy="292943"/>
        </a:xfrm>
        <a:custGeom>
          <a:avLst/>
          <a:gdLst/>
          <a:ahLst/>
          <a:cxnLst/>
          <a:rect l="0" t="0" r="0" b="0"/>
          <a:pathLst>
            <a:path>
              <a:moveTo>
                <a:pt x="0" y="0"/>
              </a:moveTo>
              <a:lnTo>
                <a:pt x="0" y="146471"/>
              </a:lnTo>
              <a:lnTo>
                <a:pt x="937510" y="146471"/>
              </a:lnTo>
              <a:lnTo>
                <a:pt x="937510" y="29294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4EB853-DE3E-4273-A7A6-AF292BD41789}">
      <dsp:nvSpPr>
        <dsp:cNvPr id="0" name=""/>
        <dsp:cNvSpPr/>
      </dsp:nvSpPr>
      <dsp:spPr>
        <a:xfrm>
          <a:off x="1807036" y="2681859"/>
          <a:ext cx="973661" cy="292943"/>
        </a:xfrm>
        <a:custGeom>
          <a:avLst/>
          <a:gdLst/>
          <a:ahLst/>
          <a:cxnLst/>
          <a:rect l="0" t="0" r="0" b="0"/>
          <a:pathLst>
            <a:path>
              <a:moveTo>
                <a:pt x="973661" y="0"/>
              </a:moveTo>
              <a:lnTo>
                <a:pt x="973661" y="146471"/>
              </a:lnTo>
              <a:lnTo>
                <a:pt x="0" y="146471"/>
              </a:lnTo>
              <a:lnTo>
                <a:pt x="0" y="29294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324D10-2229-4B6D-BB9B-7F263E8F5C0F}">
      <dsp:nvSpPr>
        <dsp:cNvPr id="0" name=""/>
        <dsp:cNvSpPr/>
      </dsp:nvSpPr>
      <dsp:spPr>
        <a:xfrm>
          <a:off x="2780697" y="1691430"/>
          <a:ext cx="1280286" cy="292943"/>
        </a:xfrm>
        <a:custGeom>
          <a:avLst/>
          <a:gdLst/>
          <a:ahLst/>
          <a:cxnLst/>
          <a:rect l="0" t="0" r="0" b="0"/>
          <a:pathLst>
            <a:path>
              <a:moveTo>
                <a:pt x="1280286" y="0"/>
              </a:moveTo>
              <a:lnTo>
                <a:pt x="1280286" y="146471"/>
              </a:lnTo>
              <a:lnTo>
                <a:pt x="0" y="146471"/>
              </a:lnTo>
              <a:lnTo>
                <a:pt x="0" y="29294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C0384E-7B49-4BF7-8EF5-9C16A3B5C9B8}">
      <dsp:nvSpPr>
        <dsp:cNvPr id="0" name=""/>
        <dsp:cNvSpPr/>
      </dsp:nvSpPr>
      <dsp:spPr>
        <a:xfrm>
          <a:off x="4015264" y="701001"/>
          <a:ext cx="91440" cy="292943"/>
        </a:xfrm>
        <a:custGeom>
          <a:avLst/>
          <a:gdLst/>
          <a:ahLst/>
          <a:cxnLst/>
          <a:rect l="0" t="0" r="0" b="0"/>
          <a:pathLst>
            <a:path>
              <a:moveTo>
                <a:pt x="45720" y="0"/>
              </a:moveTo>
              <a:lnTo>
                <a:pt x="45720" y="29294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9459BF-7EF2-4622-A3D2-DDC283E5AADA}">
      <dsp:nvSpPr>
        <dsp:cNvPr id="0" name=""/>
        <dsp:cNvSpPr/>
      </dsp:nvSpPr>
      <dsp:spPr>
        <a:xfrm>
          <a:off x="3363498" y="3515"/>
          <a:ext cx="1394970" cy="697485"/>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CO" sz="2000" kern="1200" dirty="0"/>
            <a:t>Enlace covalente</a:t>
          </a:r>
        </a:p>
      </dsp:txBody>
      <dsp:txXfrm>
        <a:off x="3363498" y="3515"/>
        <a:ext cx="1394970" cy="697485"/>
      </dsp:txXfrm>
    </dsp:sp>
    <dsp:sp modelId="{70F61C26-08C1-4959-AD11-9371AD55B4A4}">
      <dsp:nvSpPr>
        <dsp:cNvPr id="0" name=""/>
        <dsp:cNvSpPr/>
      </dsp:nvSpPr>
      <dsp:spPr>
        <a:xfrm>
          <a:off x="3112306" y="993944"/>
          <a:ext cx="1897355" cy="697485"/>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Dos átomos comparten 1 o mas </a:t>
          </a:r>
          <a:r>
            <a:rPr lang="es-CO" sz="1200" b="1" kern="1200" dirty="0"/>
            <a:t>pares</a:t>
          </a:r>
          <a:r>
            <a:rPr lang="es-CO" sz="1200" kern="1200" dirty="0"/>
            <a:t> electrones del ultimo nivel</a:t>
          </a:r>
          <a:r>
            <a:rPr lang="es-CO" sz="1200" b="1" kern="1200" dirty="0"/>
            <a:t> para alcanzar el octeto. </a:t>
          </a:r>
        </a:p>
      </dsp:txBody>
      <dsp:txXfrm>
        <a:off x="3112306" y="993944"/>
        <a:ext cx="1897355" cy="697485"/>
      </dsp:txXfrm>
    </dsp:sp>
    <dsp:sp modelId="{A0FF84BB-9FA6-43FA-AFB1-246145762C26}">
      <dsp:nvSpPr>
        <dsp:cNvPr id="0" name=""/>
        <dsp:cNvSpPr/>
      </dsp:nvSpPr>
      <dsp:spPr>
        <a:xfrm>
          <a:off x="2083212" y="1984373"/>
          <a:ext cx="1394970" cy="697485"/>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CO" sz="2000" kern="1200" dirty="0"/>
            <a:t>Polar</a:t>
          </a:r>
        </a:p>
      </dsp:txBody>
      <dsp:txXfrm>
        <a:off x="2083212" y="1984373"/>
        <a:ext cx="1394970" cy="697485"/>
      </dsp:txXfrm>
    </dsp:sp>
    <dsp:sp modelId="{F6230AB1-3D2E-4B8B-AEF2-74089761E00F}">
      <dsp:nvSpPr>
        <dsp:cNvPr id="0" name=""/>
        <dsp:cNvSpPr/>
      </dsp:nvSpPr>
      <dsp:spPr>
        <a:xfrm>
          <a:off x="1015997" y="2974802"/>
          <a:ext cx="1582077" cy="724554"/>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lang="es-CO" sz="1050" kern="1200" dirty="0"/>
            <a:t>Los electrones se comparten de forma no equitativa entre los átomos y pasan más tiempo cerca de un átomo que del otro.</a:t>
          </a:r>
        </a:p>
      </dsp:txBody>
      <dsp:txXfrm>
        <a:off x="1015997" y="2974802"/>
        <a:ext cx="1582077" cy="724554"/>
      </dsp:txXfrm>
    </dsp:sp>
    <dsp:sp modelId="{96974E13-02D9-4E91-9832-92E76BE1056C}">
      <dsp:nvSpPr>
        <dsp:cNvPr id="0" name=""/>
        <dsp:cNvSpPr/>
      </dsp:nvSpPr>
      <dsp:spPr>
        <a:xfrm>
          <a:off x="2891018" y="2974802"/>
          <a:ext cx="1654379" cy="69748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lang="es-CO" sz="1050" kern="1200" dirty="0"/>
            <a:t>Distribución desigual. aparecen cargas ligeramente positivas (δ+) y ligeramente negativas (δ–) en distintas partes de la molécula. </a:t>
          </a:r>
        </a:p>
      </dsp:txBody>
      <dsp:txXfrm>
        <a:off x="2891018" y="2974802"/>
        <a:ext cx="1654379" cy="697485"/>
      </dsp:txXfrm>
    </dsp:sp>
    <dsp:sp modelId="{7D59A6F4-4BBF-4C50-B870-21BA38FF4347}">
      <dsp:nvSpPr>
        <dsp:cNvPr id="0" name=""/>
        <dsp:cNvSpPr/>
      </dsp:nvSpPr>
      <dsp:spPr>
        <a:xfrm>
          <a:off x="3304613" y="3965231"/>
          <a:ext cx="1394970" cy="69748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s-CO" sz="1100" kern="1200" dirty="0"/>
            <a:t>Diferencia de electronegatividad: 0,4 a 1,7</a:t>
          </a:r>
        </a:p>
      </dsp:txBody>
      <dsp:txXfrm>
        <a:off x="3304613" y="3965231"/>
        <a:ext cx="1394970" cy="697485"/>
      </dsp:txXfrm>
    </dsp:sp>
    <dsp:sp modelId="{2029795C-A592-4B6D-9E12-04E8593BB146}">
      <dsp:nvSpPr>
        <dsp:cNvPr id="0" name=""/>
        <dsp:cNvSpPr/>
      </dsp:nvSpPr>
      <dsp:spPr>
        <a:xfrm>
          <a:off x="4643785" y="1984373"/>
          <a:ext cx="1394970" cy="697485"/>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CO" sz="2000" kern="1200" dirty="0"/>
            <a:t>Apolar</a:t>
          </a:r>
        </a:p>
      </dsp:txBody>
      <dsp:txXfrm>
        <a:off x="4643785" y="1984373"/>
        <a:ext cx="1394970" cy="697485"/>
      </dsp:txXfrm>
    </dsp:sp>
    <dsp:sp modelId="{4CA96813-0713-42F3-B9A1-CCD9C3FB22E5}">
      <dsp:nvSpPr>
        <dsp:cNvPr id="0" name=""/>
        <dsp:cNvSpPr/>
      </dsp:nvSpPr>
      <dsp:spPr>
        <a:xfrm>
          <a:off x="4992528" y="2974802"/>
          <a:ext cx="1752152" cy="69748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Diferencia de electronegatividad nula, distribución mas uniforme de electrones.</a:t>
          </a:r>
        </a:p>
      </dsp:txBody>
      <dsp:txXfrm>
        <a:off x="4992528" y="2974802"/>
        <a:ext cx="1752152" cy="697485"/>
      </dsp:txXfrm>
    </dsp:sp>
    <dsp:sp modelId="{C9AB447D-7D82-4BFA-A608-05F6E1B907A8}">
      <dsp:nvSpPr>
        <dsp:cNvPr id="0" name=""/>
        <dsp:cNvSpPr/>
      </dsp:nvSpPr>
      <dsp:spPr>
        <a:xfrm>
          <a:off x="4992528" y="3965231"/>
          <a:ext cx="1394970" cy="697485"/>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CO" sz="1200" kern="1200" dirty="0"/>
            <a:t>Diferencia de electronegatividad menor a 0,4.</a:t>
          </a:r>
        </a:p>
      </dsp:txBody>
      <dsp:txXfrm>
        <a:off x="4992528" y="3965231"/>
        <a:ext cx="1394970" cy="69748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9.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13T16:08:11.084"/>
    </inkml:context>
    <inkml:brush xml:id="br0">
      <inkml:brushProperty name="width" value="0.05292" units="cm"/>
      <inkml:brushProperty name="height" value="0.05292" units="cm"/>
      <inkml:brushProperty name="color" value="#FF0000"/>
    </inkml:brush>
  </inkml:definitions>
  <inkml:trace contextRef="#ctx0" brushRef="#br0">16809 6261 102 0,'0'0'235'16,"0"0"-99"-16,0 0-34 16,0 0 21-16,0 0-7 15,0 0-28-15,-6-3-23 16,6 3-6-16,0 0 6 15,0 0-8-15,0 0-11 16,0 0-8-16,0 0-2 16,0 0-6-16,0 0-11 0,0 0-6 15,0 0-1-15,0 0-5 16,0 0-6-16,0 0 8 16,0 0-7-16,0 0 5 15,0 0-6-15,0 0 8 16,0 0-8-16,0 0 0 15,0 0 0-15,0 0 0 16,0 0 1-16,0 0-1 16,0 0 0-16,6 0 0 0,-2 1-1 15,7 2 1 1,-3 1 0-16,2-3-1 0,-1 0 0 16,4 2 0-16,2-2 0 15,0-1 0 1,1 3 0-16,6-2 6 0,2 0-4 15,1-1 5 1,1 0-6-16,3 0 9 0,0 0-2 16,-3 0 3-16,1 0-10 15,-4-1 14-15,-3-3-4 16,-3 0 1-16,-6 4-11 16,3-1 7-16,-6 1-1 15,5 0 0-15,-6 0 0 16,2 0-1-16,-2 0-5 15,-1 0 0-15,-2 0 1 0,-1 0 0 16,-3 0-1-16,0 0-1 16,0 0 0-16,0 0-16 15,1 0-34 1,-1 0-59-16,4 0-90 16,-1-1-97-16,-1-3-289 0</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19:58:30.051"/>
    </inkml:context>
    <inkml:brush xml:id="br0">
      <inkml:brushProperty name="width" value="0.05292" units="cm"/>
      <inkml:brushProperty name="height" value="0.05292" units="cm"/>
      <inkml:brushProperty name="color" value="#FF0000"/>
    </inkml:brush>
  </inkml:definitions>
  <inkml:trace contextRef="#ctx0" brushRef="#br0">10855 2717 39 0,'0'0'124'15,"0"0"-72"-15,0 0 18 16,8 0 21-16,-6 0 3 15,-1 0 6-15,-1 0 8 16,0 0-6-16,0 0-21 16,3-1-26-16,0 1-7 15,0-2-2-15,0 1-8 16,2-1-2-16,5-1-4 16,1-1 5-16,3-1-6 15,3 2 5-15,1-2-6 16,4 2-11-16,0-1-7 15,3 1-5-15,3 2-6 16,2-2-1-16,4 0 2 0,0 0-1 16,2 1-1-16,1 1 1 15,0-1-1-15,-4 2 0 16,-1 0 0-16,3 0 0 16,-5 0 0-16,2 0 1 15,-4 0-1-15,2 0 0 16,-1 0 0-16,-1 0 0 15,-1 3 0-15,-1 0 1 16,1 3-1-16,0-3 0 0,0-1 0 16,1-1 0-1,2 1 1-15,0-2-1 0,2 2 1 16,1-2-1-16,3 0 0 16,-1 0 1-16,0 0-1 15,1 0 0 1,-4 1 0-16,2-1 1 0,-5 2-1 15,-2-2 1-15,1 2-1 16,1-1 0-16,1 1 1 16,1-1 0-16,-1 1 0 15,2 0 1-15,-1 0-1 16,3-1-1-16,-1 1 0 16,0 0 0-16,1-2 0 15,-1 2 0-15,-3-2 0 16,5 0 0-16,-2 0 0 0,3 1 0 15,2-1 0-15,1 0 0 16,0 2 0-16,0-2 0 16,0 0 0-16,-1 0 1 15,-3 0 0 1,2 1-1-16,-5 2 0 0,-1 0 0 16,3 1-1-16,1-3 1 15,0-1 0-15,5 0 0 16,0 0 2-16,2 0-2 15,0 0 0-15,-3-1 0 16,2-1 1-16,-4 0-1 16,1 2 1-16,-1 0 0 0,1 0-1 15,1 0 1-15,3 0 0 16,1 0-1-16,2 4 1 16,3-4 0-16,3 0 0 15,2 0 0-15,-3 0-1 16,2 0 2-16,-2 0-1 15,-3 0-1-15,-3 0-1 16,1 0 1-16,-2 0 0 16,4 0 1-16,3 0-1 15,2 0 0-15,3 0 1 16,-3 0 0-16,-4-4-1 16,-9 1 1-16,-9 2-1 15,-11 1 0-15,-6 0 0 0,-9 0-7 16,-2 0 6-1,-2 0-10-15,0 0-7 0,0 0-14 16,0 0-25-16,0 0-57 16,-2 0-83-16,-2 0-155 0</inkml:trace>
  <inkml:trace contextRef="#ctx0" brushRef="#br0" timeOffset="1850.39">15731 2714 37 0,'0'0'162'0,"0"0"-38"0,0 0-39 16,0 0 2-16,0 0-14 16,0 0 4-16,0 0-7 15,12 0 1-15,-6 0-9 16,1 0-8-16,2 0-9 15,1 0-8-15,3 0-5 16,2 0 1-16,5 0 2 16,3 0-3-16,4 0-3 15,0 0 1-15,4 3-4 16,-2 4-10-16,6-1 9 16,0 1-1-16,2-1-3 0,1-2-7 15,2 4-2 1,1-2-2-16,-1 0-1 15,-1-2-2-15,3 1 0 16,0 1 0-16,2-1-6 0,-3-2-1 16,1 2 1-16,-1-1-1 15,0 0 1-15,-3 2 0 16,1 0-1-16,-2 0 0 16,-3 1 0-16,1-3 0 15,-2 0 0-15,-4-1 0 16,2 2 0-16,-1-2 0 15,-1 0 0-15,-2 0 0 16,2 1 0-16,3 0 0 0,-3-2 1 16,4 1-1-16,-1-2 1 15,-1 2-1-15,3-3 0 16,-2 0 0-16,1 0 0 16,-3 0 0-16,-2 0-2 15,-1 0 1-15,-4 0-8 16,2 0 8-16,1-3 0 15,0 1 0-15,4-1 0 16,1 0 1-16,2 1 0 16,-1-2 0-16,0 2-1 15,-2-1 1-15,-1 2 0 16,3-2 0-16,-3 1-1 16,4-1 1-16,0 0 0 15,-1 0-1-15,3 0-11 16,-3 1 11-16,-2-3-9 0,2 2 8 15,-5 3-4-15,1-2 5 16,-1 2-8-16,-2 0 8 16,-2 0-9-16,3 0 4 15,-3 0 5-15,0 0 1 16,-1 0-1-16,-2 0-1 16,3 0 1-16,-1 0-1 15,5 0 2-15,1 0-1 16,4 0 1-16,3 0 0 15,0 0 0-15,2 0-1 16,-4 0-4-16,-1 0 4 16,-3 0 1-16,-3 0-7 0,-2 0 5 15,1 0 1 1,-2 0-9-16,2-1 9 0,-1 1 0 16,5-2 1-16,2 2-1 15,-1 0 0-15,0 0-1 16,2 0 1-16,-4 0 0 15,0 0-7-15,-1 0 7 16,3 0-1-16,0 0 1 16,2 0-5-16,0 0-6 15,4-1-1-15,1-4-4 16,0 2 4-16,0-2 4 16,-1 1-1-16,-2-2 9 0,1 0-9 15,-3-1 9 1,-2-1-8-16,-2-1 7 15,1 3 0-15,0-3 1 16,2 3 1-16,-1-1-1 16,2 0 1-16,1 1-1 0,0-1 1 15,-1 4 2-15,2-3 5 16,-7 5-7-16,-1-1 6 16,-6 0-6-16,-7 0 0 15,-1 2 0-15,-5-1-2 16,-4 1-14-16,-3 0-59 15,0-3-48-15,0 1-117 16,-8 0-25-16</inkml:trace>
  <inkml:trace contextRef="#ctx0" brushRef="#br0" timeOffset="5816.46">8073 2478 315 0,'0'0'131'16,"0"0"-111"-16,0 0-20 16,0 0-27-16,0 0 26 15,0 0 1-15,0 0 1 16,-49 8 0-16,49-8 0 15,0 0 12-15,-2 0 24 16,2 0 14-16,-1 0-1 16,-2 1-1-16,-3 2-8 0,-4 2-18 15,-2 4-13 1,-2 0-10-16,-5-2-2 16,1 1-4-16,0-2 6 15,2 2 0-15,1-4 1 16,5-1 0-16,3-1 12 15,4-2 29-15,3 0-3 0,0 0-19 16,0 0-15-16,0 0-4 16,0 0 15-16,0 0 2 15,9 0-4-15,1 2 8 16,2 3 2-16,1 0 0 16,1-2-1-16,2 0 4 15,0 1 5-15,1-3-2 16,2 1-4-16,1-1 13 15,3-1 5-15,5 0-1 16,4 0-12-16,4 0-4 16,2 0-9-16,3 0 9 15,1 0-4-15,5 3-7 0,-4 0-1 16,3 0-14 0,-3 1 8-16,2 2-3 0,0 1 5 15,-1-1-9-15,-1 2 5 16,-1-3-7-16,-2 2 0 15,2 0 1-15,-5-2 0 16,1 1 1-16,-3-3-1 16,0 0 0-16,2-1 0 15,1-2 1-15,6 0 4 16,3 0-5-16,3 0 6 0,3 0 4 16,2 0 0-1,-1-2-3-15,-4-1-2 0,-5 1-5 16,-5 2 0-16,-3 0 6 15,-7 0-7-15,-3 0-1 16,-4 0 1-16,-3 0 0 16,-2 0 0-16,-1 0 0 15,-3 0 0-15,-4 2 1 16,-3-2-1-16,-4 1 1 16,-3-1-1-16,0 0 2 15,0 0 4-15,0 2-5 16,0-2 9-16,0 0-9 15,0 0 1-15,0 0-2 16,0 0 0-16,0 0 0 0,0 0-2 16,0 0-5-16,0 0 0 15,0 0-1-15,0 0-5 16,0 0-13-16,0 0-22 16,0 0-37-16,0 0-40 15,0 0-73-15,0 0-74 16,0 0-97-16</inkml:trace>
  <inkml:trace contextRef="#ctx0" brushRef="#br0" timeOffset="31801.9">15586 8991 184 0,'0'0'256'16,"0"0"-112"-16,0 0-18 15,0 0 25-15,-4-3 13 16,4 3-43-16,0-2-47 16,0 2-29-16,0-2-19 0,0 2-12 15,0 0-5-15,0-2-9 16,0 2 0-16,0 0-2 15,0 0 2-15,0 0 1 16,0 0 8-16,0 0-8 16,0 0-2-16,0 0 0 15,0 0-12-15,0 0-1 16,0 0-1-16,0 0 3 16,5 0 12-16,1 0 6 15,0 0-6-15,1 0 0 16,-3 0 2-16,0 0 0 15,-1 0 5-15,-1 0-5 16,1 0 6-16,2 0 0 0,0 0-1 16,4 0-6-16,-1 2 5 15,2 0 1-15,0 1-7 16,0 1 1-16,0-2 0 16,-2-1 5-16,2 2-6 15,-1-1 3-15,-2 2 3 16,3 0-6-16,0-2 1 15,0 2 8-15,-1 0-8 16,5-2 0-16,-1 2 5 16,1-3 1-16,-1 1 3 15,-1-1 9-15,1 2-12 16,1 0 2-16,3 4 0 16,0-1 12-16,5 1 13 15,4 1-11-15,2 2-11 0,-1 1-11 16,-1-4 1-16,-3 2 5 15,-2-1-7-15,-3-2 1 16,-5-2-1-16,1-1 0 16,-4 2 1-16,4-1 0 15,-1 1-1-15,1-1 0 16,2 3 1-16,0-5 1 16,3 2 5-16,-2 0-6 15,-1 2 10-15,1-5-4 16,-2 2-7-16,4-1 1 15,-5-1-1-15,3 1 0 16,0 2 0-16,0-2 0 16,3 0 0-16,-4 0 1 0,1 0 0 15,-4 0-1 1,-1 3 0-16,0-3 1 0,-5-1-1 16,3-1 0-16,-4 0 1 15,1 2-2-15,1-2 2 16,-3 0 0-16,3 0 0 15,-1 0 0-15,0 0 0 16,0 0 1-16,1 0-1 16,1 0-1-16,0 0 2 15,1 0-1-15,0 0 0 16,-1 0-1-16,1 0 1 16,-2-2 7-16,-2-1-8 15,1-2 3-15,-1 3-3 0,-1-1 1 16,-1 0-1-16,2-3 0 15,1 0 1-15,-1-2-1 16,1 2 0-16,-1-1 0 16,3 1 0-16,-3 0 0 15,1 0 0-15,-2 1 0 16,-2 2 0-16,-1 2 1 16,-2-1-1-16,0 1 1 15,0 1 1-15,0-4 5 16,2 3-7-16,-2-2-1 15,2 2 0-15,-2-2-5 16,0 0-1-16,1 0-2 0,-1 1 3 16,2-1 4-1,-2 2-6-15,1-4 2 16,-1 0-1-16,6 0 6 0,-5-4 1 16,1 2-1-16,-1 1 1 15,1-3-9-15,-1 4 8 16,-1-5 1-16,0 2-6 15,3-2-4-15,-3 0-6 16,0-5-3-16,0 0-12 16,0-3-1-16,-4 0 5 15,-6 1 11-15,5 1 9 16,-2 5 7-16,3 1 9 16,0 0-9-16,1 6 1 15,3-1 0-15,0 2 6 16,0-2-6-16,-2 2 0 0,2-2-1 15,-2 0 1-15,1 0 0 16,-3-2 0-16,1-3-1 16,0-1 0-16,-1 3 1 15,-1-5 0-15,1 3-1 16,0-2 0-16,-1 1 1 16,0-2-1-16,0 1 0 15,0-2 0-15,-3 2 2 16,2 1-2-16,-4 1-1 15,0-2-1-15,-3 1-7 16,2 2 1-16,-3-1 7 16,3 1 1-16,1 1 0 15,-2-1 1-15,5 2 1 16,-2-1-1-16,1 1-1 16,-5-2 0-16,3 0-7 15,-5 0-13-15,-1-1-11 16,0 2 9-16,-1-1-1 0,1 1 4 15,-1-3 8-15,1 5 10 16,0-4-8-16,0 4-4 16,0-1 6-16,2 1 5 15,-4-2 1-15,7 4-8 16,-2-1 1-16,-1 1-3 16,3 2 4-16,1 0 7 15,0 1-8-15,0 1-2 16,0-2-4-16,-1 1 4 0,1 1 8 15,0-2-5 1,-4 1 1-16,2-3-8 0,-4 2-4 16,2 0-9-1,-5 1 7-15,6 0 14 16,-3 1 5-16,3-2-6 16,0 1 7-16,0-1 0 0,-3-1 0 15,2 1-1-15,-3 1-5 16,0-1-16-16,0 2-5 15,1-1 15-15,1 1 11 16,0 0-9-16,2 0 9 16,-4 0 0-16,3 0 0 0,-1 0 1 15,-3 0-7 1,-2 0-21-16,-2 0-17 0,-3 0 21 16,0 0 1-16,2 0 8 15,-1 0 14-15,3 0-1 16,0 0 2-16,3 0 0 15,2 0 0-15,-3 0 0 16,2 0 1-16,1 0-1 16,-1 0 0-16,-2 0 0 15,4 0 0-15,-3 4 0 16,-4 1 0-16,2-2 0 16,-3 1 0-16,-1 0 1 15,6 0 0-15,-2-1 0 16,-2 1 0-16,4 0 6 15,-1 2-6-15,1-3 0 16,-2 1 0-16,0 2 0 0,3-2-1 16,0 3 1-16,2 2-1 15,1 2 1-15,4-3-1 16,-1 4 1-16,3 1 0 16,1-4 0-16,2 1-1 15,0 0 2-15,0 3 0 16,2-3 4-16,-2 2-5 15,2 0 0-15,-3 0 0 16,2 1 9-16,-1 3 0 16,-1 0 2-16,0 1 4 15,-1 2 10-15,-1 0-9 16,1 3 2-16,1-4-8 16,-1 2-2-16,4-4-8 15,-1-1 2-15,4-2-2 16,0 1-1-16,0 1 1 0,0-1 5 15,0 3 4-15,0 0 0 16,0 4-1-16,0-1 14 16,2 2-7-16,3-2 7 15,2 0 0-15,1-3-4 16,2-1-4-16,-2-1-5 16,0-4 1-16,3 2 18 15,-1-1-13-15,0-4 7 16,3 5-21-16,0-1 4 0,3 0 2 15,1 1-2 1,4-2 9-16,3 2-2 0,0-1 13 16,-2 1-15-16,4-3-5 15,0-1 3-15,-1 0-8 16,2-3 13-16,-1 1-5 16,3-2-8-16,-1 0 13 15,1 2-11-15,1-2-1 16,2-3-2-16,-1 3 6 15,-3-1-4-15,3-1-2 16,-7-2-2-16,-2 0-18 16,-3-1 2-16,-6 0-18 15,-1 0 3-15,-6 0-8 0,-2 0-9 16,-2 0-3 0,-2 0-4-16,0 0-58 0,0 0-36 15,0 0-93-15</inkml:trace>
  <inkml:trace contextRef="#ctx0" brushRef="#br0" timeOffset="52103.07">13554 5372 225 0,'0'0'249'0,"0"0"-140"15,0 0-24-15,0 0-29 16,0 0-30-16,0 0-25 16,0-3 0-16,0 3-1 15,0 0 2-15,0 0 7 16,0 0 8-16,-2 0 18 15,2 0 17-15,0 0 9 16,-2 0-6-16,2 0 0 16,0 0-8-16,0 0-8 15,0 0-10-15,0 0-5 16,0 0-3-16,0 0-3 16,0 0-5-16,0-3-12 0,0 3 8 15,0 0-8-15,0-1-1 16,0-2-20-16,0 3-38 15,0 0-42-15,0 0-50 16,0 0-135-16</inkml:trace>
  <inkml:trace contextRef="#ctx0" brushRef="#br0" timeOffset="53137.25">13579 5614 405 0,'0'0'263'16,"0"0"-158"-16,0 0-18 0,0 0-6 16,0 0-32-16,0 0-32 15,0 0-17-15,0 0 0 16,0 0 1-16,0 0 5 15,0 0 4-15,0 0 5 16,0 0-4-16,0 0-11 16,0 0 0-16,0 0-59 15,0 0-97-15,-2 0-129 0</inkml:trace>
  <inkml:trace contextRef="#ctx0" brushRef="#br0" timeOffset="54154.93">13924 5957 96 0,'0'0'152'0,"0"0"-48"16,0 0-25-16,0 0-8 16,0 0-13-16,0 0 1 15,0 0-7-15,0-1 18 16,0-3 8-16,0 4 15 16,-1 0 14-16,1-1-4 15,0 1-11-15,0 0-15 16,0 0-23-16,0 0-9 15,0 0-15-15,0 0-20 16,0 0-10-16,0 0-1 16,0 0-23-16,0 0-21 15,0 0-31-15,0 0-45 16,0 0-101-16,0 0-143 0</inkml:trace>
  <inkml:trace contextRef="#ctx0" brushRef="#br0" timeOffset="54769.46">14127 5945 338 0,'0'0'293'0,"0"0"-100"15,0 0-92-15,0 0-27 16,0 0-22-16,0 0-27 15,0 0-25-15,0 0 0 0,0 0 1 16,0 0-1-16,0 0 0 16,0 0-9-16,0 0-28 15,0 0-57-15,0 0-73 16,0 0-99-16</inkml:trace>
  <inkml:trace contextRef="#ctx0" brushRef="#br0" timeOffset="82821.53">19061 6057 568 0,'0'0'369'0,"0"0"-172"16,0 0-94-16,0 0-9 15,0 0-14-15,0 0-38 16,-3 0-35-16,3 0-7 16,0 0-1-16,0 0 1 15,3 3 6-15,8-1 8 16,5 1-2-16,5-3 8 0,10 1-5 16,2-1 9-16,9 0 16 15,3 0 67-15,1 0-35 16,-1 2-41-16,-2 0-24 15,-7-1-6-15,-4 1 0 16,-6 2-1-16,-10-2 0 16,-4-2 0-16,-7 1-1 15,-3-1-2-15,-2 0 2 16,0 2 1-16,0-2 0 16,0 1-24-16,0-1-30 15,0 0-44-15,0 0-56 0,0 0-78 16,0-4-298-16</inkml:trace>
  <inkml:trace contextRef="#ctx0" brushRef="#br0" timeOffset="83155.42">19546 6022 652 0,'0'0'313'0,"0"0"-237"0,0 0-1 16,0 0 29-16,0 0-36 15,0 0-55-15,84 48-11 16,-64-38 3-16,-5-4-4 0,-4 3-1 16,-5-3-7-16,-5 2 7 15,-1 4 5-15,0 2 33 16,-10 5 32-16,-5 3-12 15,-2 4-25-15,0-2-8 16,2-6-12-16,5-6-11 16,3-4-2-16,6-5-31 15,1-3-64-15,0 0-82 16,5-6-152-16,7-6-337 0</inkml:trace>
  <inkml:trace contextRef="#ctx0" brushRef="#br0" timeOffset="84038.95">20114 5797 538 0,'0'0'287'0,"0"0"-77"0,0 0-112 16,0 0 40-16,0 0-19 16,0 0-48-16,0 0-44 15,-8 80-9-15,8-50-12 16,0 2 4-16,0 3 9 16,0-1 7-16,0-3-3 15,0 1 11-15,0-5 1 16,0-1-6-16,0-8-15 15,0-3-8-15,0-3-6 16,0-5 0-16,0 0-1 16,0-4-7-16,0-2 1 0,0-1 6 15,0 2 1-15,0-2 0 16,0 0 1-16,0 0 0 16,0 0 7-16,0 0-6 15,-2 0-1-15,0 0-1 16,1 0-10-16,1-2-4 15,-4-7 0-15,3-3-24 16,-3-3-16-16,-3-5 34 16,6-2-4-16,-2-7 10 15,3-2-1-15,0-7-22 16,0-1-10-16,0-5 9 16,1 2 18-16,8 1 7 0,-1 7 12 15,2 7-5-15,0 6 5 16,0 4 1-16,1 5 0 15,2 5 13-15,2 2 9 16,-1 4 14-16,3 1 9 16,2 0-6-16,-3 4-17 15,-3 10-3-15,-1 0 3 16,-7-1-14-16,-3 1-7 16,-2 3 8-16,0 1 0 15,-10-4-8-15,-5 2 0 16,0-5-1-16,0 0-9 15,0-4 2-15,1 0-6 0,3-5 1 16,-1 1-7 0,4-2-6-16,0 2-12 0,2-3-21 15,3 0-25-15,2 0-37 16,1 0-70-16,0-7-47 16,0-2-252-16</inkml:trace>
  <inkml:trace contextRef="#ctx0" brushRef="#br0" timeOffset="84571.66">20423 5949 577 0,'0'0'392'0,"0"0"-146"0,0 0-96 16,0 0 4-16,0 0-27 15,-98 49-76-15,81-23-41 16,7 3-9-16,8-3-1 15,2-7-27-15,5-5-31 16,14-4-15-16,4-6 14 16,4-4 8-16,-1 0 7 15,1-2 11-15,-3-12-6 16,0 1-25-16,-3-4-26 0,-8 1-31 16,2-2 9-16,-6 3 36 15,-5 2 31-15,-2 3 45 16,-2 7 23-16,0 3 55 15,0 0 0-15,-3 3 6 16,-6 12 0-16,-1 8-16 16,-1 1-10-16,-1 3-9 15,2 0-7-15,1-5-10 16,6-2-7-16,2-5-24 16,1-7-1-16,0-4-32 0,0-1-48 15,0-3-98-15,0 0-71 16,4-4-96-16,2-4-54 15</inkml:trace>
  <inkml:trace contextRef="#ctx0" brushRef="#br0" timeOffset="84937.42">20558 6041 867 0,'0'0'365'16,"0"0"-222"-16,0 0-14 0,0 0-17 16,0 0-48-1,0 0-51-15,19 104-13 0,-16-87-24 16,1-4-15-16,-4-2-6 16,0-4 0-16,0-3 16 15,0 0 17-15,0-4 0 16,0 0-2-16,0 0-1 15,0-12 14-15,1-4-27 16,4-3 2-16,4-4 7 16,2 1 11-16,2-4-8 15,4-1 3-15,1 5-9 16,-2-1 4-16,-1 7-3 16,-3 2-42-16,0 8-55 15,2 3-43-15,-4 2-41 16,0 1-81-16</inkml:trace>
  <inkml:trace contextRef="#ctx0" brushRef="#br0" timeOffset="85671.69">20928 6057 610 0,'0'0'241'0,"0"0"-63"15,0 0 32-15,-57 94-65 16,54-73-78-16,3-4-67 15,7-6-16-15,14-9-40 16,4-2-18-16,5-10 3 16,2-14-47-16,0-9-34 15,-2-3-10-15,-5-1 32 16,-3-3 52-16,-4-3 12 16,-3 1-22-16,-5 3-3 15,-1 6 91-15,-8 9 7 16,-1 11 119-16,0 10 74 15,-3 3-5-15,-13 15-8 0,-4 17-44 16,-1 12-39-16,1 6 2 16,5 0 10-16,6-10-31 15,6-3-63-15,3-14-22 16,3-4 0-16,13-8-34 16,4-5-15-16,2-4 14 15,5-2-15-15,2 0-2 16,-4-6-18-16,2-4 1 15,-4-4 17-15,-2 0 21 16,-5 1-1-16,1-4 1 16,-2-3-11-16,0-1-34 15,-3 0-35-15,-4-4-25 16,-5 4 24-16,-3 6 37 0,0 3 75 16,0 6 10-16,-8 6 52 15,-7 0 17-15,0 6 15 16,0 13 3-1,-2 8 0-15,2 6 13 0,2 7-26 16,3-2-8-16,7 2 4 16,3-7-15-16,0-3-21 15,6-6-35-15,7-7-9 16,1-7-9-16,2-7-35 16,15-3-47-16,-5 0-119 15,1-10-179-15</inkml:trace>
  <inkml:trace contextRef="#ctx0" brushRef="#br0" timeOffset="86190.08">21576 6101 594 0,'0'0'396'0,"0"0"-141"0,0 0-105 0,0 0-3 15,0 0-57-15,0 0-56 16,0 0-24-16,20-2-10 15,-10 2 0-15,2 0-18 16,1-2-30-16,3-10-9 16,-2-2-36-16,-2-2-3 15,0-3-24-15,-7 3 19 16,-2 0 8-16,-3 2 47 16,0 2 37-16,-5 6 9 15,-10 2 38-15,0 4 40 16,-6 0 13-16,-3 8-29 0,0 11-15 15,-1 8 2 1,5 3 15-16,4 3 7 16,4-2 6-16,7 4-35 15,5-5-30-15,0-3-3 0,0-1-8 16,13-4-1-16,6-3 1 16,1-11-1-16,5-2-45 15,2-6-22-15,18-13-103 16,-10-11-147-16,-4 2-393 0</inkml:trace>
  <inkml:trace contextRef="#ctx0" brushRef="#br0" timeOffset="86504.92">21875 5956 712 0,'0'0'387'16,"0"0"-209"-16,0 0-100 0,0 0 62 15,0 0-71-15,0 0-69 0,0 0-26 16,106 12-70-16,-78-6-92 16,-4-4-122-16,-7 1-100 0</inkml:trace>
  <inkml:trace contextRef="#ctx0" brushRef="#br0" timeOffset="100171.12">18391 5219 326 0,'0'0'155'15,"0"0"-57"-15,0 0-13 16,0 0-11-16,0 0 9 16,0 0-22-16,-12-44-23 15,11 36-1-15,-1 2 17 0,2-3 6 16,-1 3-23-16,1-4-13 16,0-1-9-16,0 0-2 15,0-2 17-15,0 0-7 16,4-3-8-16,5 2-14 15,-1-2 12-15,2 3-11 16,0-2 6-16,2 1-6 16,0-2-2-16,1 3 0 15,0-1 0-15,3 1 0 16,-2 4 0-16,3-2 0 16,-2 0-1-16,2 3 1 15,-2-3-1-15,2 1 0 0,-1 2 1 16,1-1 0-16,0 2 1 15,-3-3-1 1,0 4 1-16,-1-1 0 0,-2 2-1 16,2 0 1-16,-1 0 0 15,0 2 0-15,1 0-1 16,-3-1 1-16,6 0-1 16,-2 1 1-16,2 1-1 15,2-1 1-15,-2 1-1 16,1-2 0-16,-1 2 1 15,0 0-1-15,-3-1 2 0,0 1-2 16,-1 2 1-16,-1-1 0 16,5 1 1-16,-2 0-1 15,2 0 1-15,-1 0-1 16,-1 0-1-16,2 0 1 16,-3 1 0-16,-1 4 0 15,-2-1-1-15,0 2 1 16,0-1-1-16,-1 2 3 15,-5-2-2-15,6 0 0 16,-1 0 6-16,1 0-7 16,-2-1 7-16,6 4-6 15,-4-3 0-15,3 0 0 16,-3 1 1-16,0 1-2 16,0 0 1-16,-1-2 11 15,-3-1-11-15,2 2 9 0,-1-3-9 16,-1 1 12-16,0 0-1 15,-1-2-3-15,0 2 1 16,3 0 3-16,-1-1-6 16,0 5 3-16,1-2-8 15,0 2 6-15,0-4-7 16,1 1-1-16,-4 3 0 16,3-2 1-16,-2 0 1 15,0 1 7-15,1-3-7 16,-1 2 4-16,-1-2-5 15,4 1 0-15,-3 1 0 16,1-2-1-16,0 0 1 16,-2 0 0-16,2-2 0 15,-3 2 1-15,2-1-1 16,-2 0 1-16,0 1-1 0,1-1-1 16,-2 1 1-16,3-1-1 15,-2 2 1-15,2 0 0 16,-2-1 5-16,1 2-5 15,0-1 1-15,0 0-2 16,0 1 2-16,0-1-2 16,0-1 1-16,-1 0-1 15,1-1 0-15,-2 0 2 16,-1 0 4-16,-1 0 2 16,3 2 0-16,-1-3 2 15,0 4-9-15,4-1 0 0,-1 1-1 16,1-1 1-16,2 2 6 15,-3-2-6-15,1 0 0 16,-4 0-1-16,3-1 2 16,-3 0-2-16,0 2 0 15,1-2 0-15,0 1 0 16,-2 3-1-16,2-2-6 16,-3 2 7-16,1 0 1 15,-1 2 1-15,1 1-1 16,2-2 10-16,-3 0-10 15,3 2 0-15,-3-4 1 16,1 2-2-16,0-1 0 0,-2 2 0 16,0 1-2-16,2-2-4 15,-2 3 6-15,1 1 0 16,1 1-1-16,-1 1 1 16,-1-2-2-16,2-2 1 15,2 1-8-15,-4-2 8 16,0-4 1-16,0 2-1 15,0-3 0-15,0-1-5 16,0 2-1-16,0-2 6 16,0 6-1-16,0-1 1 15,0 1 1-15,0 2 0 16,-4-3 0-16,2 3 0 16,2-1 1-16,0-4-1 15,-1 1 0-15,-1-2 0 16,2-1 1-16,-1 0 0 15,-1 1 0-15,0 2-1 0,-1-1 1 16,1 3-1-16,-1 0 0 16,1 0 0-16,0-1 0 15,0 1 1-15,1-4-1 16,-1-1 0-16,2 0 0 16,-1-1-2-16,-1 0-11 15,0-1 9-15,-1 3 4 16,0-2 0-16,1 3 1 15,-3 3 0-15,2-2 0 16,0 1 0-16,-3 4 2 16,1-4-2-16,3 0-1 0,-1 0 0 15,0-3 1 1,1 0-1-16,2-2 1 0,-2 0-1 16,-1 1 1-16,3-1-1 15,-2 1 0-15,1 3-1 16,-2-2-6-16,0 4 7 15,0 1-2-15,0-2 1 16,2 0-5-16,-3-1 6 16,2-3 0-16,2-1-2 15,0-1 0-15,0-2 2 16,-1 2-1-16,1 2 0 16,-2 0 1-16,1 3 0 15,-1 0 0-15,0 2-1 16,2-2 0-16,-2 1-1 0,2-3-4 15,0 1 6 1,0-2 0-16,0-2 1 16,0 0-1-16,0 0 1 0,0-1-1 15,0-1 1-15,0 2-1 16,0-1 0-16,0 2-1 16,0 0-6-16,0-1-6 15,0 0 1-15,0 2 4 16,0 1 7-16,0-2 1 15,0 3 0-15,0-3 0 16,0 0 0-16,0 0 0 16,0 2 0-16,0-2 1 15,0 3-1-15,0-1 1 16,0-2-1-16,0 3 0 0,0-3 0 16,0-1-2-1,0-1-9-15,0-1 0 0,0 3 9 16,0-4-9-1,2 2 5-15,0-2 6 0,0 1 1 16,-2 0 0-16,1 2 6 16,1-2-5-16,-2 2-1 15,1 2 0-15,-1-3 0 16,2-1 0-16,-2 0-1 16,4-1 0-16,-3 2-6 0,-1-2-4 15,2 0 10 1,-1 0 0-16,-1 0 1 15,2 0 0-15,-2 0 0 16,1 0 2-16,2 1 3 0,0 1-5 16,-2 0 6-16,1 1-7 15,1-2 2-15,1-1-2 16,-2 2 0-16,-1-2 0 16,1 0 1-16,-2 1-1 15,1-1 2-15,-1 0-1 16,2 2 0-1,-2-1 0-15,2 2 6 0,1 1-6 16,-1 0 0-16,-1-2 1 16,2 0-1-16,-3 0 0 15,1-1 0-15,-1-1-1 0,0 0 0 16,0 0-13-16,0 2-25 16,0-2-73-16,0 0-109 15,0 0-153-15</inkml:trace>
  <inkml:trace contextRef="#ctx0" brushRef="#br0" timeOffset="101239.93">19549 5850 232 0,'0'0'263'0,"0"0"-110"0,0 0-28 0,0 0-14 15,0 0-5 1,0 0-28-16,0 0-20 15,0 0 0-15,0 0 1 0,0 0-20 16,0 0-10-16,0 0-3 16,0 0 5-16,0 2 1 15,4 5 11-15,-1 5-2 16,0 0-5-16,3 0-1 16,-3 0-6-16,0 1-5 15,5-2-8-15,-2 2-3 16,0-1-2-16,1-2-5 0,-2 2-4 15,0-3-1 1,0-1 1-16,0-1-2 16,-2-4 0-16,0 0-8 0,-1-2 7 15,0 1 1 1,0-1 12-16,-2 3-3 0,1-1-8 16,2 1 1-16,-1 4-1 15,0-1 6-15,0 2-7 16,-1 0-6-16,-1 0-3 15,2-3 0-15,-1 0 8 16,1-1-5-16,-1-2 5 16,-1-2 1-16,3 4 1 15,-3-3 0-15,0-1-1 16,1 0 1-16,-1-1 0 0,0 2-1 16,0-2-8-1,2 1-9-15,-2-1 4 0,0 0 12 16,0 1-6-16,0 1-2 15,0-1-17-15,0 6 6 16,-2-1 20-16,-5 3 0 16,-1-1 0-16,-2 5 1 15,-2-3 0-15,-1 3 0 16,0 0 0-16,0-1-1 16,1 3-1-16,2-1 0 15,0-2-5-15,4-3 5 16,2-5-9-16,4-1 9 15,0-3-9-15,0 2 1 16,0-2 8-16,0 0-6 16,0 0 1-16,0 0 5 15,0 0 1-15,0 0 0 0,0 0-1 16,0 0 1-16,0 0 0 16,0 0-7-16,0 0-15 15,0 0-18-15,0 0-11 16,0 0-14-16,0 0-15 15,0 0-16-15,0 0-1 16,0 0-18-16,0 0-122 16,-4 0-164-16</inkml:trace>
  <inkml:trace contextRef="#ctx0" brushRef="#br0" timeOffset="114608.06">8649 5476 492 0,'0'0'297'16,"0"0"-116"-16,0 0-61 15,0 0 1-15,0 0 0 16,0 0-42-16,0 0-34 0,0 4-7 16,0 9 14-16,3 4 2 15,-1 4-6-15,5 8-11 16,-4 5-7-16,-3 2 0 15,5 6-4-15,-5 0-6 16,2-1 1-16,-2 1-5 16,0-5-4-16,2-4-4 15,-2-8-6-15,1-5-1 16,-1-8-1-16,2-2 0 16,-2-2-2-16,0-4 1 15,1-1-8-15,-1-1-8 16,0-2-17-16,0 0-32 15,2 0-40-15,-1 0-34 16,3-5-67-16,1-8-112 16,0-4-264-16</inkml:trace>
  <inkml:trace contextRef="#ctx0" brushRef="#br0" timeOffset="115062.84">8910 5395 320 0,'0'0'222'0,"0"0"-96"0,0 0-29 0,0 0-11 15,0 0-9 1,0 94-22-16,0-73-19 0,0 4-19 16,1-3 8-16,-1 2 15 15,3 0-2-15,-1 1-9 16,-2 4-10-16,2 1 10 16,-2 0 4-16,0 1-7 15,0-2-4-15,0 0-6 16,0-6-3-16,0-2-2 15,0-6 1-15,-2-6-11 0,2-2 0 16,-2-4 0 0,2-3 0-16,0 1-1 0,-3 2 0 15,3-1-21-15,0 3-19 16,-3 1-28-16,2-2-14 16,-3 1-19-16,2-3-24 15,-1-2-50-15,2-7-38 16,-3-2-106-16</inkml:trace>
  <inkml:trace contextRef="#ctx0" brushRef="#br0" timeOffset="115523.62">8605 5710 568 0,'0'0'352'0,"0"0"-139"0,0 0-47 16,0 0-27-16,0 0-11 15,0 0-43-15,0 0-44 16,-1 0-24-16,12 0 24 16,5 0 16-16,2 0-29 15,4 0-3-15,1 0-5 16,4 0-1-16,-2 0-18 0,2 0 12 16,-4 0-12-16,-1 0-1 15,-1-2 0-15,-1-1 0 16,1-1 0-16,-4 0-2 15,-3 1 1-15,1-2-8 16,-5 4 3-16,-4-2-8 16,-2 3-16-16,-2 0-22 15,0 0-51-15,0 0-57 16,-1 0-84-16,2 0-278 0</inkml:trace>
  <inkml:trace contextRef="#ctx0" brushRef="#br0" timeOffset="127292.78">9030 5583 226 0,'0'0'186'16,"0"0"-145"-16,0 0-41 16,0 0-2-16,0 0-54 15,0 0-183-15</inkml:trace>
  <inkml:trace contextRef="#ctx0" brushRef="#br0" timeOffset="127774.96">9030 5583 199 0,'-5'23'306'0,"5"-23"-87"0,0 0-18 15,0 0-28-15,0 0-28 16,0 0-52-16,0 0-42 16,0 0-22-16,0 0-12 15,0 0-1-15,0 0-3 16,0 0 9-16,0 0 6 15,0 0 11-15,0 0 6 16,3 0 10-16,1 0 1 16,6 0-4-1,-2 0-9-15,4 0 2 0,-1 0-13 16,3 0 2-16,1 0-2 16,3 0-11-16,0-1-2 0,3-2-2 15,-3 1-5 1,2-2-6-16,-2 2-4 0,-1 2-1 15,0-3 1-15,0 3 0 16,-4-1 4-16,2 1-5 16,-3 0 0-16,-2-1-1 15,0 1 1-15,-4 0 0 16,1 0-1-16,-1 0 1 16,-3 0-1-16,-2 0-1 15,-1 0 1-15,0 0 0 16,3 0-1-16,-3 0 0 15,0 0 1-15,0 0 0 16,0 0-12-16,0 0-20 0,0 0-16 16,0 0-27-16,2 0-38 15,2 0-105-15,4 0-161 16,-1 0-199-16</inkml:trace>
  <inkml:trace contextRef="#ctx0" brushRef="#br0" timeOffset="128958.85">9831 5419 236 0,'0'0'329'0,"0"0"-145"0,0 0-53 15,0 0-2-15,0 0-16 16,0 0-51-16,0 0-30 0,-19-3 2 16,14 3 17-1,0 0 1-15,-3 0-10 16,-3 0-13-16,3 0-8 15,-1 0 5-15,-4 0 6 0,2 0-7 16,-1 3 1-16,2 3-10 16,0 0-6-16,0-2-3 15,2 2-7-15,1 2 1 16,-3-2-1-16,5 2-1 16,-3-2 1-16,-1 4 0 15,-1 0 0-15,0 2 0 16,0 0-1-16,0 2 1 0,0-2-1 15,4 0 1 1,0-2-1-16,2 2 1 0,0 1 0 16,1-2 2-1,-1 2 5-15,4-2 3 0,0 2-1 16,0-3-3-16,0 2-6 16,0-1 0-16,5-1-6 15,5 2-3-15,0-3 3 16,2 2-7-16,2 1 3 15,1-3 3-15,-2-2 7 16,-2 1 0-16,-2-3 1 16,3-1 7-16,-2-3-8 15,-2 1-17-15,5-2 8 16,0 0 9-16,3 0 16 16,0 0-9-16,1-4-6 0,-2-4 0 15,4-1 1 1,-5 3-2-16,-1 0-1 0,-4 1 0 15,0 0-5-15,-2 0 5 16,1-1 0-16,-2-2 1 16,1 1 6-16,-2-2 1 15,2 0-6-15,-4-2 1 16,2 2-2-16,-3 0 1 16,0-2-1-16,-2 1 0 15,3 0 1-15,-3 2 5 16,0-3-5-16,0 3 8 15,0-4-8-15,0 0 5 16,0-2-4-16,0 0-2 16,0 4 3-16,0-2 7 15,-3 2 8-15,-4 2-7 0,-5-1-1 16,6 3-4-16,-6-1 6 16,4 3-4-16,-2 2-8 15,-2 2-16-15,3 0-44 16,-1 0-63-16,-4 0-60 15,2 2-157-15,3 4-188 0</inkml:trace>
  <inkml:trace contextRef="#ctx0" brushRef="#br0" timeOffset="129708.05">9752 5946 493 0,'0'0'352'0,"0"0"-119"15,0 0-88-15,0 0-32 16,0 0-33-16,0 0-41 16,0 0-32-16,0 0-7 15,0 0 1-15,0 0 10 16,0 0 10-16,0 3 16 16,-2 5 16-16,2 3-2 15,0 3-8-15,-1 8-2 16,1 0-14-16,0 7-8 15,-2-1-12-15,0 1 0 16,1-1 2-16,-1 0 0 16,0-7 4-16,2-2-1 15,0-1-11-15,0-9 0 0,0 0-1 16,0-3 2-16,0-3-1 16,0 0-1-16,0-3-1 15,0 0-7-15,0 0-26 16,0 0-42-16,0 0-62 15,0 0-109-15,-2 0-262 0</inkml:trace>
  <inkml:trace contextRef="#ctx0" brushRef="#br0" timeOffset="134008.74">1251 8670 748 0,'0'0'0'0,"0"0"-79"0,0 0-96 0,0 0 80 0,0 0-16 15,0 0-64-15</inkml:trace>
  <inkml:trace contextRef="#ctx0" brushRef="#br0" timeOffset="148008.84">9635 6536 43 0,'0'0'72'0,"0"0"-31"0,0 0 25 16,0 0 44-16,0 0-18 15,0 0-16-15,0-3-14 16,0 3-27-16,0 0-18 16,0-2-17-16,0 1-11 15,0-2-24-15,0-2 5 16,2 1-8-16,-1 0-18 16,1-1-12-16,-2 0 5 0,0 2 22 15,0 0 21-15,0-1 19 16,0 3 1-16,0-1 42 15,0 0 1-15,0 2-1 16,0 0 8-16,0 0 30 16,0 0 28-16,0 0 35 15,0 0 32-15,0 0 11 16,0 0-25-16,0 0-29 16,0 0-28-16,0 0-24 15,0 4-21-15,0 4-21 16,0 7-9-16,0 3-15 15,0 8-3-15,0 1-1 16,0 4 1-16,0 0-3 16,-2 0 3-16,1 1 1 0,-1 0 0 15,0-1-11-15,0-3 0 16,1-1 1-16,1-5-1 16,0-4-1-16,0-3 0 15,0-5 0-15,0-5-7 16,0 0-5-16,0-2-4 15,0-2 3-15,0-1-10 16,0 1-14-16,0-1-21 16,0 0-51-16,0 0-54 15,0-2-125-15,3-9-201 0</inkml:trace>
  <inkml:trace contextRef="#ctx0" brushRef="#br0" timeOffset="148491.31">9841 6467 380 0,'0'0'226'0,"0"0"-71"16,0 0-50-16,0 0 18 0,0 0-16 16,0 0-30-1,0 0-18-15,0 34-18 16,0-15-17-16,0 0 5 0,0 3-6 16,0-2-8-16,0 3-6 15,0-1 4-15,0 4-2 16,0 1 7-16,0 1-4 15,0 0 5-15,0 1-3 16,0 0 7-16,0 0-4 16,0-4-10-16,0-4-9 15,0 2 1-15,0-5-1 16,0-3 0-16,0-2-1 16,0-1 1-16,0-4 0 0,0 0 0 15,0-6 0 1,0 1-2-16,0-3-20 15,0 0-16-15,0 0-40 0,-3-3-51 16,0-4-119-16,-4-2-18 16,3-1-5-16</inkml:trace>
  <inkml:trace contextRef="#ctx0" brushRef="#br0" timeOffset="148860.12">9611 6695 397 0,'0'0'259'0,"0"0"-92"0,0 0-57 16,0 0 17-16,0 0-8 16,0 0-5-16,0 0-28 15,64 0-32-15,-37 0 1 16,-1 0 3-16,-2 0-3 16,-4-1-17-16,-9-4-10 15,1 2-14-15,-2 1-12 16,-1-2-2-16,-1 1-17 15,2-1-63-15,-1 2-58 16,4 2-66-16,-5 0-115 0,0 0-319 0</inkml:trace>
  <inkml:trace contextRef="#ctx0" brushRef="#br0" timeOffset="152325.2">9623 5206 350 0,'0'0'251'15,"0"0"-90"-15,0 0-44 16,0 0 20-16,0 0-13 16,0 0-28-16,0 0-18 15,-2-7-8-15,1 7-1 16,1 0 4-16,0 0-7 15,0 0-17-15,0 0-5 16,0 0-14-16,0 0-11 0,0 0-7 16,11 0 17-16,3 0 3 15,6 0-8 1,0 0-7-16,0 0 2 0,-1 0 3 16,2 0-3-16,0 0 3 15,-4 0-5 1,7 0-4-16,0 0 15 0,-1 0-3 15,-3 0-4-15,-2 0-2 16,-3 0 2-16,-6 0-5 16,-4 0-1-16,-4 0-5 15,-1 0 3-15,0 0-7 0,0 0 2 16,0 0-8 0,0 0-2-16,0 0-30 15,0 0-42-15,0 0-41 16,0 0-56-16,0 7-103 0,0 3-102 15,0 2-315-15</inkml:trace>
  <inkml:trace contextRef="#ctx0" brushRef="#br0" timeOffset="153375.47">10116 5440 336 0,'0'0'250'16,"0"0"-95"-16,0 0-56 15,0 0-7-15,0 0-30 16,0 0-33-16,0 0-11 16,-3-2-7-16,3 2 1 15,0 0-1-15,0 0-1 16,0 0 18-16,0 0 12 16,-2 0 20-16,1 0-2 15,1 0-15-15,-3 0-12 16,3 0-10-16,0 3-9 15,0 3 4-15,0 2-6 0,0 1 0 16,0 3 5-16,0-2 1 16,0 3 17-16,0 1-2 15,0 3 2-15,0-2 5 16,3 4-13-16,-3-2-9 16,0-1-3-16,0 0 3 15,1-2-10-15,-1 2 1 16,2-1-1-16,-2-2-6 15,0 2 0-15,3-4 0 16,1 2 0-16,-3-1 6 16,-1-1-5-16,5-3 15 0,-3-2-8 15,-1 1 7 1,1-1-8-16,0-3-6 16,-2-2 0-16,0 1 0 15,0-2 6-15,0 0-7 0,0 0 0 16,0 0-11-16,0 0-8 15,0 0-12-15,3 0-17 16,-3 0-22-16,0 0-36 16,0-2-46-16,0-5-122 15,0 3-227-15</inkml:trace>
  <inkml:trace contextRef="#ctx0" brushRef="#br0" timeOffset="171401.61">9879 10525 1085 0,'0'0'278'16,"0"0"-137"-16,0 0-119 0,0 0-22 15,0 0-39-15,0 0-92 16,7-20-101-16,-1 14-140 16</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16:45.422"/>
    </inkml:context>
    <inkml:brush xml:id="br0">
      <inkml:brushProperty name="width" value="0.05292" units="cm"/>
      <inkml:brushProperty name="height" value="0.05292" units="cm"/>
      <inkml:brushProperty name="color" value="#FF0000"/>
    </inkml:brush>
  </inkml:definitions>
  <inkml:trace contextRef="#ctx0" brushRef="#br0">1793 11125 95 0,'22'-13'95'0,"-22"12"-31"16,0 1-43-16,0 0-21 15,0 0-115-15</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1:06:42.031"/>
    </inkml:context>
    <inkml:brush xml:id="br0">
      <inkml:brushProperty name="width" value="0.05292" units="cm"/>
      <inkml:brushProperty name="height" value="0.05292" units="cm"/>
      <inkml:brushProperty name="color" value="#FF0000"/>
    </inkml:brush>
  </inkml:definitions>
  <inkml:trace contextRef="#ctx0" brushRef="#br0">431 7980 10 0,'0'0'13'0,"0"0"-3"15,0 0-9-15,0 0 0 16,0 0-1-16,0 0-15 15,0 0-5-15,0 0 20 16,0 0 0-16</inkml:trace>
  <inkml:trace contextRef="#ctx0" brushRef="#br0" timeOffset="498.4">431 7980 28 0,'6'1'10'0,"-6"1"-8"16,0 1-1-16,0 0 0 16,0-2-1-16,0 2 1 15,0 0 1-15,2 0-1 16,-2 2 0-16,0-2-1 16,2 0 6-16,-2 0 1 15,0 3 6-15,0-1-7 16,0 1-6-16,0-1 0 15,0 1 0-15,0-1-7 16,0-2 5-16,0-2 2 16,0-1 0-16,0 2 0 15,0 0 0-15,0-1 6 16,0 2 4-16,0 4 15 16,0-1-9-16,0 2-15 0,0-2 0 15,0 1-1-15,0 0 1 16,0-5-1-16,0 2 0 15,0-4 1-15,0 0 8 16,0 0-7-16,0 0 15 16,0 0 13-16,0-2 12 15,0-1-13-15,0 0-12 16,0 1 6-16,0-1-1 16,2 3-3-16,-2-2 2 15,1 0-2-15,-1 1 4 16,0 1 0-16,0-2-21 15,0 2-2-15,0-1-38 16,0-1-48-16,0 2-56 16,0-1-16-16</inkml:trace>
  <inkml:trace contextRef="#ctx0" brushRef="#br0" timeOffset="130875.98">20813 7417 404 0,'0'0'260'0,"0"0"-137"0,0 0-38 16,0 0-46-16,0 0-38 16,0 0-1-16,0 0-13 15,0 0 5-15,0 0 7 16,0 0 1-16,0 0 1 16,0 0 9-16,0 0 5 15,0 0 1-15,0 0 2 16,0 0-2-16,0 0 0 0,0 0-7 15,0 0-9-15,0 0 1 16,0 0-1-16,0 0 1 16,0 0 0-16,0 0-1 15,0 0 0-15,0 0-1 16,0 0 0-16,0 0-14 16,0 0 7-16,0 0 2 15,0 0-1-15,0 0 1 16,0 0-6-16,0 0-9 15,0 0-31-15,0 0-36 16,-2 0-37-16,0 0-41 16,1 0-116-16</inkml:trace>
  <inkml:trace contextRef="#ctx0" brushRef="#br0" timeOffset="131061.7">20813 7417 210 0</inkml:trace>
  <inkml:trace contextRef="#ctx0" brushRef="#br0" timeOffset="-137507.92">22457 10299 765 0,'0'0'345'0,"0"0"-158"0,0 0-112 16,0 0-37-1,0 0-38-15,0 0-52 16,0 0-122-16,-5 11-228 0</inkml:trace>
  <inkml:trace contextRef="#ctx0" brushRef="#br0" timeOffset="-28098.92">802 6190 796 0,'0'0'257'0,"0"0"-190"0,0 0-49 15,0 0-7 1,-5 107-11-16,5-80 0 0,1 2-35 15,11 2-32 1,-2-1-12-16,2-1 22 0,-4-5 33 16,-2-7 16-16,1-4 8 15,-5-7 29-15,-2-5 17 16,0 1 9-16,0-2-7 16,0 1-19-16,0-1-18 15,0 2-5-15,0-2-5 16,0 3-1-16,0-3 0 15,0 0-1-15,0 0-8 16,0 0 8-16,0 0-15 0,0-8-20 16,0-7 36-1,0-6 11-15,0-6 8 0,0-3-3 16,0-3-9-16,4-2-5 16,2 1-2-16,3-4 0 15,1-3 0-15,1 1-10 16,2 4 3-1,-1 6 5-15,-3 5-12 0,-1 11 4 16,-3 8-14-16,-4 6-36 16,-1 0-21-16,0 14-42 15,0 3 23-15,0 2-125 0</inkml:trace>
  <inkml:trace contextRef="#ctx0" brushRef="#br0" timeOffset="-27752.69">882 6357 763 0,'0'0'341'15,"0"0"-181"-15,0 0-84 16,0 0-12-16,0 0 14 16,0 0-40-16,0 0-27 15,90 47-10-15,-61-32-1 16,-4 0-9-16,-5 0-6 0,-3-3-11 16,-8 0-18-16,0-6-19 15,-4-1 10-15,-3-2-6 16,2-1-28-16,-2-2-36 15,-2 0-59-15,2-2-154 0</inkml:trace>
  <inkml:trace contextRef="#ctx0" brushRef="#br0" timeOffset="-27187.16">1268 6253 860 0,'0'0'515'0,"0"0"-355"0,0 0-25 0,0 0-12 16,0 0-46-16,0 0-77 15,0 0-1-15,-8 3-115 16,8 2-114-16,0 0-153 16,0 1-320-16</inkml:trace>
  <inkml:trace contextRef="#ctx0" brushRef="#br0" timeOffset="-27001.35">1318 6437 1066 0,'0'0'375'16,"0"0"-224"-16,0 0-114 15,0 0-37-15,0 0-58 16,0 0-206-16,0 0-536 0</inkml:trace>
  <inkml:trace contextRef="#ctx0" brushRef="#br0" timeOffset="-26420.81">1514 6151 497 0,'0'0'271'0,"0"0"-148"16,0 0-37-1,0 0 13-15,0 0-12 0,0 0-32 16,0 0-24-16,-26 116-6 16,32-73-6-16,8-2-3 15,4-6 0-15,-1-9-5 16,7-7 2-16,0-10-5 16,-1-9-8-16,-1 0 0 15,-2-12-16-15,-2-8-23 16,-4-5 22-16,-4 1-11 15,0 1 28-15,-7-1 1 0,-3 3 8 16,0-4-3-16,-3-3 12 16,-13-2-2-16,-4-2-7 15,-2 4-9-15,-2 4-13 16,2 8 1-16,0 6-5 16,4 10-34-16,7 18-50 15,5 12-144-15,2 5-129 0</inkml:trace>
  <inkml:trace contextRef="#ctx0" brushRef="#br0" timeOffset="-26120.15">1873 6408 807 0,'0'0'268'0,"0"0"-200"0,0 0-51 15,-3 86-17-15,3-62-71 16,0-8-225-16,0-11-497 0</inkml:trace>
  <inkml:trace contextRef="#ctx0" brushRef="#br0" timeOffset="-25537.81">2097 5933 649 0,'0'0'359'0,"0"0"-194"16,0 0-81-16,0 0 18 16,0 0-11-16,0 0-49 15,0 0-42-15,-52 65-3 16,47-36-4-16,5 4 6 16,0-2 0-16,0-6 1 15,10-2-1-15,8-3-1 16,1-6-4-16,4 2 6 15,3-3 9-15,-2 4 7 16,1-1 6-16,-2 2 4 16,-2 4 2-16,-8 0-4 15,-6 2 19-15,-7 2-16 0,0 3-27 16,-9-4-4-16,-12-1-56 16,-4-9-24-16,-4-6-2 15,4-5 5 1,2-4 46-16,7 0-42 0,9 0 53 15,3-12-7-15,4-4 31 16,0-8 5-16,0-4 28 16,8-3 6-16,4-1 2 15,1 1 14-15,1 1-13 16,1 0-10-16,0 3-32 16,-5 4-3-16,1 2-51 15,-4 5-56-15,-5 8-88 16,-2 2-97-16,0 6-198 0</inkml:trace>
  <inkml:trace contextRef="#ctx0" brushRef="#br0" timeOffset="-24304.07">934 6967 432 0,'0'0'365'15,"0"0"-158"-15,22 94-109 16,-6-49-31-16,3 0-22 15,-1-3-28-15,-1-6-17 16,-4-4-10-16,-3-4-51 16,-5-2-49-16,-2-2-24 15,-3-5 5-15,0-3 47 0,0-2 37 16,0-8 6-16,0-6-49 16,0 0-58-16,0-1-132 0</inkml:trace>
  <inkml:trace contextRef="#ctx0" brushRef="#br0" timeOffset="-23771.94">946 6970 218 0,'0'0'202'0,"0"0"-146"16,0 0-33-16,0 0 4 15,0 0 1-15,0 0 1 16,0 0 17-16,0-5 22 16,0 3 8-16,0-4-11 15,4 0 12-15,13-4 18 0,5-1-7 16,6-3-17-1,2 3-16-15,-1 3-18 16,-4 3-25-16,-7 5-12 0,-6 2-14 16,-7 25-10-16,-5 12-23 15,0 12-53-15,-14 0 26 16,0-3 29-16,0-10 16 16,8-11 9-16,4-9 7 15,2-7-4-15,0-7-2 16,13-2 19-16,4-2 17 15,5 0 61-15,0 0 26 16,-1 0-7-16,-4 1-37 16,-2 3-37-16,-9 10-23 15,-6 9-7-15,0 5-56 16,-11 7-21-16,-13-2 21 16,-6-3 15-16,-2-7 0 15,1-13-8-15,0-4-31 0,5-6 22 16,-1 0 0-16,9-7-67 15,4-2-115-15</inkml:trace>
  <inkml:trace contextRef="#ctx0" brushRef="#br0" timeOffset="-23415.31">1326 7161 904 0,'0'0'285'0,"0"0"-163"16,0 0-24-16,0 0-38 0,59 100-60 15,-54-79-13-15,-5-3-99 16,0-4-60-16,-2-8-13 15,-11-6 62-15,-1 0 107 16,1-14-38-16,1-8 54 16,1-9 61-16,1-3 36 15,3-4-26-15,2 4 18 16,5 2-13-16,0 6-27 16,0 8-40-16,3 5-9 15,9 5-58-15,6 8-70 16,-1 0-78-16,-5 5-129 0</inkml:trace>
  <inkml:trace contextRef="#ctx0" brushRef="#br0" timeOffset="-23170.16">1672 6986 822 0,'0'0'574'16,"0"0"-411"-16,0 0-97 16,0 0-66-16,0 0-37 15,0 0-227-15,0 0-579 0</inkml:trace>
  <inkml:trace contextRef="#ctx0" brushRef="#br0" timeOffset="-23020.97">1696 7144 1142 0,'0'0'351'0,"0"0"-319"0,0 0-32 16,0 0-146-16,0 0-408 0</inkml:trace>
  <inkml:trace contextRef="#ctx0" brushRef="#br0" timeOffset="-21604.27">2108 6626 501 0,'0'0'338'16,"0"0"-141"-16,0 0-61 16,0 0-22-16,0 0-40 15,0 0-35-15,0 0-24 16,4 0-14-16,-1 0 0 15,5-2 0-15,6 1 0 16,6 0 8-16,4 1-3 16,2 0-6-16,1 0 1 15,-4 0-1-15,-6 1 1 0,-5 10-1 16,-9 4 2-16,-3 4-2 16,-5 8-20-16,-15 3-48 15,-5-7-18-15,1-3 7 16,4-13 21-16,6-4 19 15,8-3 37-15,6 0-11 16,0 0 5-16,9 0 8 16,11 1 101-16,8 10 6 15,4 4-20-15,-1 2-13 16,-4 4-19-16,-5 0-21 16,-10 3-5-16,-11 1 0 0,-1 4-12 15,-11-1-17 1,-13-2-4-16,-3-5-24 0,-4-7-17 15,-1-5-16-15,1-8 21 16,0-1-33-16,1 0-98 16,7 0-60-16,7 0-120 0</inkml:trace>
  <inkml:trace contextRef="#ctx0" brushRef="#br0" timeOffset="-17870.64">645 8327 37 0,'0'0'681'15,"0"0"-453"-15,0 0-122 0,0 0-37 16,0 0-47 0,0 0-12-16,0 0-10 0,-5-75-29 15,5 42-7-15,0-5-5 16,5-1 18-16,1 0 17 15,1 1 6-15,2 7 1 16,-3 4 16-16,-2 8 27 16,-3 3 8-16,1 9 4 15,-2 5 5-15,8 2-18 16,6 3-35-16,9 21 13 16,7 13 23-16,5 17-9 15,0 4-21-15,0 3-12 16,-7-3-2-16,-6-9 0 15,-5-12 0-15,-7-10-19 16,-5-11-21-16,-4-8 12 0,-1-7 9 16,-1-1 18-16,-14 0-8 15,-5-1 2-15,-2-7 7 16,2 2 32-16,-2 2 29 16,4 0 7-16,2 2-3 15,-2 0 2-15,5 2-25 16,-1 0-18-16,2 0-24 15,-2 0-22-15,4 0-71 16,0-3-95-16,4-6-195 16,3-4-583-16</inkml:trace>
  <inkml:trace contextRef="#ctx0" brushRef="#br0" timeOffset="-17383.77">1027 8163 869 0,'0'0'380'0,"0"0"-264"0,0 0-91 15,0 0 1 1,0 0 0-16,0 0-26 16,0 0-11-16,87-41-31 0,-67 20-16 15,-4 4 0-15,-5-3-6 16,-5-1 18-16,-2 2-13 16,-4-3-5-16,0 1 13 15,0 1 15-15,-7 6 20 16,-4 5 16-16,-2 9 34 15,-5 0-23-15,2 19 2 16,-2 14 13-16,7 14-11 16,3 6-14-16,5 5 12 0,3-2 10 15,0-8 18 1,15-11 24-16,5-13-7 0,8-11-31 16,0-13-16-1,-2 0-1-15,-3-5-9 0,-4-10 0 16,-8 1 6-16,-2 1-7 15,3-5-33-15,-6 3-122 16,-1 1-174-16</inkml:trace>
  <inkml:trace contextRef="#ctx0" brushRef="#br0" timeOffset="-17087.34">1485 8047 1160 0,'0'0'505'0,"0"0"-392"16,0 0-43-16,0 0-70 15,0 0-15-15,0 0-228 0,0 0-370 16</inkml:trace>
  <inkml:trace contextRef="#ctx0" brushRef="#br0" timeOffset="-16918.37">1529 8258 786 0,'0'0'520'0,"0"0"-401"16,0 0-90-16,0 0-29 15,0 0-108-15,0 0-241 16,0 0-501-16</inkml:trace>
  <inkml:trace contextRef="#ctx0" brushRef="#br0" timeOffset="-14384.9">1812 7978 310 0,'0'0'271'0,"0"0"-106"16,0 0-51 0,0 0-14-16,0 0-34 0,0 0-43 15,0 0-22-15,14-21 9 16,-1 11 8-16,5-1 2 16,1 2 12-16,3 0 29 15,-2 6-25-15,-2 3-16 16,-4 0-1-16,-6 0-3 15,-3 7-6-15,-5 9 6 16,0 1-16-16,0 3-3 16,-5-2-20-16,-3-3-18 15,-1-2 17-15,3-7 24 16,3-1 0-16,0-2 1 16,3 0 11-16,0 2-5 15,10 6 7-15,9 3 7 16,3 5 6-16,-1 3-5 0,0-1-12 15,-8 5-9-15,-5 4-1 16,-8 5-21-16,0 3-41 16,-13 2-12-16,-9-4 15 15,-3-9 7-15,-1-10 39 16,-2-10 13-16,5-7-13 16,1 0-12-16,6-2 25 15,2-5 21-15,4-4-21 16,5 2-3-16,4 0-34 15,1-4-98-15,1 1-119 16,10 1-263-16</inkml:trace>
  <inkml:trace contextRef="#ctx0" brushRef="#br0" timeOffset="-13969.76">2132 8076 720 0,'0'0'328'0,"0"0"-197"0,0 0-47 16,0 0 9-16,0 0-22 16,0 0-24-16,0 0-14 15,40 0-12-15,-24 0 0 16,0-5-6-16,4 1-5 15,-2 0-9-15,0-1-1 16,-2 4-25-16,-3-1-23 0,-7 1-19 16,4-1-33-1,-4-7-77-15,-2 3-105 0,0-1-303 0</inkml:trace>
  <inkml:trace contextRef="#ctx0" brushRef="#br0" timeOffset="-13386.18">2405 7918 145 0,'0'0'576'0,"0"0"-316"16,0 0-126-16,0 0-2 16,0 0-10-16,13 123-35 15,-2-69-17-15,4-5 5 16,7-4-19-16,2-6-14 0,1-11-16 16,-1-10-13-16,2-10-1 15,-1-8-12-15,0 0 0 16,-4-9-16-16,-4-12-5 15,0-5-3-15,-7-4-14 16,-6-4 11-16,-4-3-39 16,0-1 18-16,-9-2 25 15,-6 1 1-15,-3 3 12 16,-2 6 9-16,1 6 1 16,0 9 8-16,5 9 10 15,2 6 30-15,0 0-48 0,1 9-24 16,1 13-72-1,3 9-73-15,4-4-136 16,3-8-424-16</inkml:trace>
  <inkml:trace contextRef="#ctx0" brushRef="#br0" timeOffset="-13120.2">2792 8111 925 0,'0'0'320'0,"0"0"-235"15,0 0-49-15,0 0 8 16,2 87-44-16,1-68 0 15,2 1-132-15,-2-5-163 16,0-2-218-16</inkml:trace>
  <inkml:trace contextRef="#ctx0" brushRef="#br0" timeOffset="-12537.68">3043 7813 926 0,'0'0'411'16,"0"0"-277"-16,0 0-102 15,0 0-31-15,0 0-1 16,0 0 0-16,0 0-9 16,-62 40-58-16,58-22 24 15,4 1 33-15,0 4 10 16,0-5 13-16,12 2 4 16,5 0 2-16,1-5-3 0,4-5 13 15,-1 1-4-15,1-2-12 16,0 0-3-16,-4 3-9 15,-1 0 39-15,-5 2 19 16,-2 2-3-16,-5 4-18 16,-5 5-17-16,0 2-21 15,0 0-23-15,-15-1-24 16,-2-7 4-16,-1-4-18 16,0-7-12-16,2-5 35 15,4-3 9-15,2 0-1 16,3-7-11-16,7-7 32 15,0-7 9-15,0 0 2 16,3-4 9-16,8-6 1 16,3 1 0-16,-1-5-2 15,-1 2-9-15,-2-2 0 0,-4 4-1 16,1 3-17-16,-5 5-18 16,-2 6-31-16,0 5 3 15,0 8-22-15,-9 4-71 16,-1 0-145-16</inkml:trace>
  <inkml:trace contextRef="#ctx0" brushRef="#br0" timeOffset="-11602.89">1594 8861 473 0,'0'0'322'0,"0"0"-132"15,0 0-44-15,0 0 3 16,0 0-35-16,0 0-21 15,0 0-11-15,0 0-5 16,0 0-13-16,0 0-17 16,0 0-24-16,0 0-10 15,0 0-12-15,0 0 0 16,0 0-1-16,0 0 1 16,0 0 0-16,0 0 1 0,0 0 8 15,0 0-9 1,0 0 7-16,0 0-2 0,0 0-6 15,0 0-1 1,0 0-30-16,0 0-33 0,0 0-75 16,0 0-80-16,0 4-165 15,0 0-295-15</inkml:trace>
  <inkml:trace contextRef="#ctx0" brushRef="#br0" timeOffset="-11334.17">1634 9061 867 0,'0'0'503'0,"0"0"-355"0,0 0-46 15,0 0-37-15,0 0-65 16,0 0-10-16,0 0-53 16,-5 0-30-16,5 0-26 15,0 0-37-15,0 0-54 16,0 0-78-16,0 0-246 0</inkml:trace>
  <inkml:trace contextRef="#ctx0" brushRef="#br0" timeOffset="-8154.27">1915 8884 112 0,'0'0'605'16,"0"0"-375"-16,0 0-128 15,0 0-27-15,0 0-37 16,0 0-38-16,0 0-9 15,0 0-20-15,0 0 19 16,0 0 10-16,0 0 11 16,0 0 17-16,0 0 4 15,0 0 1-15,0 0-8 0,0 0-18 16,0 0-7-16,0-3-12 16,0-3 9-16,0-2 3 15,0 0 11-15,0 1-1 16,0 1 3-16,3 0 13 15,1 3 0-15,3 0 7 16,0 0 6 0,3 0-5-16,1 0-14 0,-3 3-10 15,-2 0-1-15,3 0 7 16,-5 9 4-16,2 11-4 16,-3 10-1-16,-3 7-15 15,0 5-6-15,0 1-19 16,-13-3 5-16,-4-1 3 15,-1-7 11-15,-2-5 0 16,1-8-7-16,4-5-2 16,5-7 14-16,2-3-2 0,3-4 3 15,-2 0-1-15,6-3-19 16,-1-5 10-16,2-3 10 16,0 1 13-16,0 1 0 15,0-2-6-15,0 1 4 16,6 2 9-16,6 0 6 15,7 7-3-15,1 1-11 16,1 0 20-16,6 12 4 16,-2 5-14-16,-1 0-10 15,-4-1-5-15,-4-2-5 0,-2-1 0 16,-6-2 0-16,0-7-2 16,-4-3-27-1,-2-1-42-15,-1 0-40 0,-1 0-53 16,2-8-138-16,2-3-204 0</inkml:trace>
  <inkml:trace contextRef="#ctx0" brushRef="#br0" timeOffset="-7869.26">2254 9080 604 0,'0'0'367'16,"0"0"-192"-16,0 0-119 15,0 0-33-15,0 0-23 16,0 0-26-16,0 0-81 15,-25 89-61-15,25-78-27 16,0-7-14-16,0-3-49 0</inkml:trace>
  <inkml:trace contextRef="#ctx0" brushRef="#br0" timeOffset="-7169.52">2377 8902 153 0,'0'0'702'0,"0"0"-455"16,0 0-140-16,0 0-15 15,0 0-53-15,0 0-39 16,0 0 0-16,9-43-1 16,1 22-4-16,2 5 5 15,-2 1 13-15,1 6 12 16,4 1 14-16,1 7 0 16,0 1 6-16,6 0 0 15,-4 16-16-15,-3 11-13 16,-5 6 0-16,-6 8-7 15,-4 3-9-15,0-3-13 16,-16-7-21-16,0-8 5 0,-3-8 5 16,1-11 0-16,2-6 4 15,0-1 3-15,6 0 5 16,0-4-9-16,2-5 21 16,4 1 19-16,3 1-3 15,1 1-6-15,0-2 0 16,0 5-8-16,8 0-2 15,9 3 8-15,5 0 21 0,4 0 8 16,2 0-13-16,-4 5-10 16,0 3-8-1,-4-4-5-15,-2-1-1 0,-1-1 0 16,0-2-25-16,-1 0-36 16,1 0-27-16,6 0-83 15,-4-3-126-15,-4-2-107 0</inkml:trace>
  <inkml:trace contextRef="#ctx0" brushRef="#br0" timeOffset="-6553.79">1906 9569 546 0,'0'0'370'0,"0"0"-192"0,0 0-100 0,0 0 35 16,0 0-12-16,0 0-47 15,0 0-32-15,0 0-8 16,0 0 7-16,3-1 18 16,10-5-6-16,4 0-7 15,11-5-1-15,6 2 3 16,10-4 1 0,11-1 0-16,7 0 38 0,8 3 15 15,3-3-38-15,3 2-26 16,-3-2-18-16,-6-3 9 0,-5-3-2 15,-9 0-7 1,-8 0 2-16,-7 4-1 0,-10 4 1 16,-10 2-2-16,-5 2-16 15,-4 5-22-15,-4 3-31 16,-3 0-63-16,-1 0-63 16,1 0-53-16,-1 0-165 15</inkml:trace>
  <inkml:trace contextRef="#ctx0" brushRef="#br0" timeOffset="96358.67">591 10389 406 0,'0'0'258'0,"0"0"-122"0,0 0-12 16,0 0 0-16,-3 3-18 16,3-3-42-16,0 0-27 15,0 0-6-15,0 0 5 16,0 0 6-16,0 0 3 16,0 0 4-16,0 0 2 15,0 0-9-15,-2 0-10 0,0 0-11 16,1 0-15-1,-1-7-6-15,1-7-19 16,-3-7 10-16,4-8-7 0,-2-5-7 16,1-2-9-16,-1 1 3 15,1 2 1-15,-2 1 5 16,2 5 7-16,-1 5 6 16,1 4 9-16,-1 4 0 15,1 6 1-15,1 4 0 16,0 4 1-16,0 0 13 15,0 0-14-15,7 14-9 16,21 13-1-16,8 11 10 16,7 6 9-16,1 2 4 15,-5-7 0-15,-8-9-6 16,-6-9-7-16,-9-14-8 0,-5-7-29 16,-5 0 0-16,-6-14 13 15,0-9 24-15,0-7 12 16,-6-5-5-16,-5 2 4 15,-8 0 14-15,2 3-10 16,1-1-1-16,1 3 1 16,1 3 1-16,4 0 0 15,2 0-8-15,3-4 4 16,-2 1 2-16,5-2 2 16,1 3-5-16,-1 5-11 15,2 8-1-15,0 8-15 16,0 6-30-16,-1 0-40 0,-5 22-117 15,2 5-171-15,0-1-156 0</inkml:trace>
  <inkml:trace contextRef="#ctx0" brushRef="#br0" timeOffset="97022.32">752 10750 478 0,'0'0'322'0,"0"0"-99"15,0 0-53-15,0 0-25 16,0 0-7-16,0 0-58 16,12 120-36-16,-2-80-12 0,-6-2 0 15,5-3-19 1,-5 0-6-16,0-6-7 0,-1-1-2 16,-3-9-8-1,0-2-3-15,0-6-7 0,0-2-15 16,0-8-15-16,0-1-30 15,0 0-45 1,0-11-85-16,4-9-100 0,-4-3-235 16</inkml:trace>
  <inkml:trace contextRef="#ctx0" brushRef="#br0" timeOffset="97319.19">910 10636 645 0,'0'0'263'0,"0"0"-79"0,0 0-60 15,0 0-33-15,0 0-14 16,0 0-42-16,0 0-23 16,22 95-12-16,-11-64-6 15,3 4-3-15,0-1 8 16,-1 3-4-16,-2 0 5 15,1-3 6-15,-2-2 4 16,-3-2 8-16,-2-4-5 16,0-6-7-16,-2-3-6 15,-1-3 0-15,-2-5-16 16,0-3-33-16,0 3-35 16,0-3-41-16,-8 4-37 15,-4-6-58-15,-3 0-80 0</inkml:trace>
  <inkml:trace contextRef="#ctx0" brushRef="#br0" timeOffset="97570.74">787 10944 66 0,'0'0'736'0,"0"0"-472"15,0 0-144-15,0 0-26 16,0 0-18-16,0 0-27 0,0 0-11 16,50-20-19-1,-19 6-16-15,3 0-3 0,1 2-44 16,-1-2-66-16,6-2-99 16,-8 5-123-16,-4 0-438 0</inkml:trace>
  <inkml:trace contextRef="#ctx0" brushRef="#br0" timeOffset="98070.01">1067 10017 642 0,'0'0'515'0,"0"0"-289"16,0 0-107-16,0 0-38 15,0 0-15-15,0 0-66 16,0 0-67-16,-11 11-158 16,9-3-152-16,1-2-388 0</inkml:trace>
  <inkml:trace contextRef="#ctx0" brushRef="#br0" timeOffset="98235.61">1094 10261 659 0,'0'0'208'16,"0"0"-116"-16,0 0-92 15,0 0-57-15,0 0-132 16,0 0-370-16</inkml:trace>
  <inkml:trace contextRef="#ctx0" brushRef="#br0" timeOffset="99324.61">1543 10048 353 0,'0'0'270'0,"0"0"-116"0,0 0-96 16,0 0-18-16,0 0 1 15,0 0-41-15,0 0-19 16,-6 3-52-16,6-3 18 16,0 0 25-16,0 0 21 15,0-2 7-15,0 2 10 16,0 0 5-16,0 0 15 15,0 0 2-15,0 0-12 16,0 0-11-16,0 0-2 16,0 0-7-16,0 0 0 15,0 0-1-15,0 0 0 16,0 0 1-16,0 0 0 16,0 0 6-16,5-3 20 0,6-1 16 15,6-1-3-15,2 2-10 16,0 2-6-16,2 1 11 15,-3 0-13-15,-3 0-14 16,-5 1-7-16,-8 14 10 16,-2 6 0-16,0 8-10 15,-10-1-45-15,-1-4 45 16,1-6 0-16,3-10 38 16,7-2-3-16,0-3-35 15,1 0 8-15,18 0 8 16,-1 5 33-16,4-4-27 15,-6 0-7-15,0 4-8 16,-8 3 0-16,-7 1 28 16,-1 7-4-16,-1 2-31 15,-16-1-18-15,-4-2-2 0,0-11-3 16,-3-4-142-16,4-3 129 16,-1 0-22-16,3 0-49 15,6 0-59-15,5 5-218 0</inkml:trace>
  <inkml:trace contextRef="#ctx0" brushRef="#br0" timeOffset="100021.29">1462 11021 614 0,'0'0'287'0,"0"0"-118"0,0 0-53 15,0 0-52-15,0 0-54 16,0 0-10-16,0 0-64 15,-2 0-38-15,2 0-8 16,0 0-13-16,0 0-14 16,0 0-38-16,0 0 6 15,0 0-33-15</inkml:trace>
  <inkml:trace contextRef="#ctx0" brushRef="#br0" timeOffset="100736.9">1488 11165 462 0,'0'0'284'0,"0"0"-92"0,0 0-51 16,0 0-17-16,0 0-40 16,0 0-48-16,0 0-36 15,0 1-39-15,0-1-38 16,0 0-51-16,0 0-73 15,0-4-74-15,0-7-100 0</inkml:trace>
  <inkml:trace contextRef="#ctx0" brushRef="#br0" timeOffset="101136.93">1365 10802 543 0,'0'0'284'16,"0"0"-129"-16,0 0-86 15,0 0-41-15,0 0-28 16,0 0-80-16,0 0-128 16,-4 5-137-16</inkml:trace>
  <inkml:trace contextRef="#ctx0" brushRef="#br0" timeOffset="102086.56">1659 10733 334 0,'0'0'228'0,"0"0"-109"16,0 0-38-16,0 0-2 15,0 0-21-15,0 0-54 16,0 0-4-16,-9 3-27 15,9-3 11-15,0-3 16 16,0 2 7-16,0-4 5 16,0 1 6-16,0-5 0 15,0-2-8-15,0-2-4 16,3 2-5-16,1-2-1 16,1 1 1-16,0 1-1 15,2 4-1-15,1-1-8 16,1 5-4-16,1 1 0 15,0 2 5-15,1 0 8 16,4 0 6-16,1 4 15 16,-2 5-6-16,0-3 6 15,-4 1 4-15,-3 1 2 0,-4 1-6 16,-1 4-3-16,-2 6-5 16,0 3-13-16,0 5-8 15,-2 0 8-15,-4 1 0 16,0 0 16-16,0-4 0 15,0-4 16-15,2-3 10 16,-2-4 7-16,2-3-11 16,-3-3-8-16,1-1-21 15,-3-3-9-15,1 2-19 16,-3-3-4-16,1-1-3 16,3-1 8-16,0 0 8 0,3 0-11 15,2 0-8 1,2 0 28-16,0 0 1 0,0 0 0 15,0 0-2 1,9 0-11-16,8 1 13 0,4 4 20 16,4-1-2-16,0 1-2 15,1 0-8-15,-3-2-2 16,-4-3-5-16,-5 0-1 16,-4 0 0-16,-1 0-28 15,-4 0-66-15,1-17-84 16,-1 0-63-16,1 0-362 0</inkml:trace>
  <inkml:trace contextRef="#ctx0" brushRef="#br0" timeOffset="102288.76">2003 10854 945 0,'0'0'369'16,"0"0"-240"-16,0 0-73 16,0 0-22-16,0 0-34 15,0 0-67-15,0 0-174 16,-2 90-340-16</inkml:trace>
  <inkml:trace contextRef="#ctx0" brushRef="#br0" timeOffset="102904.82">2052 10634 410 0,'0'0'237'0,"0"0"-143"16,0 0-63-16,0 0-31 15,0 0-8-15,0 0-4 16,0 0 12-16,0-28 10 15,0 22 13-15,6 2 29 16,6 3 41-16,3-1-2 16,1 1-13-16,5 1-17 15,-3 0-24-15,-1 0-14 16,-4 0-23-16,-2 0 0 16,-5 11-12-16,-5 6-9 0,-1 2-1 15,0 8-50-15,-16 2 11 16,1-1 7-16,-5-5 37 15,3-5 17-15,2-6 3 16,5-4-2-16,5-3 7 16,0-3 5-16,5-2-5 15,0 0 2-15,0 0 6 16,5 3 2-16,6 4 16 16,11 2 49-16,7 3-6 15,4 1-9-15,1 1 1 16,4-2-9-16,-3-3-24 15,-3-3-16-15,-3-1-12 16,-5-2-8-16,-5-3-9 16,-4 0-54-16,-4 0-69 0,-4-11-93 15,-4-2-48-15,-1-1-329 0</inkml:trace>
  <inkml:trace contextRef="#ctx0" brushRef="#br0" timeOffset="105887.43">798 11869 475 0,'0'0'238'0,"0"0"-156"16,0 0-50-16,0 0 6 16,0 0-24-16,0 0-8 15,0 0-6-15,-20-71 0 0,20 49 0 16,0-3 1-16,0-5 5 15,0 0 2-15,0-3 13 16,0-1 13-16,0 1 4 16,0 3-2-16,0 9 6 15,0 8-10-15,0 12 7 16,7 1-4-16,10 11-18 16,16 16 13-16,7 9 4 15,7 1-11-15,2 4-23 16,-6-5-12-16,-8-5 1 15,-7-8-5-15,-7-7-13 16,-8-2-18-16,-3 0-19 16,-3-6 4-16,-2 0 21 15,-2 0 18-15,-3-2 9 16,0 0 14-16,0-5 25 0,-17 5-12 16,-6-3 11-16,-10 0 8 15,-6-2 4-15,-4 3 2 16,-1-4-14-16,5 3 7 15,8-3-20-15,7 3-11 16,10-3-63-16,8 0-108 16,6 0-171-16</inkml:trace>
  <inkml:trace contextRef="#ctx0" brushRef="#br0" timeOffset="106352.28">1225 11655 448 0,'0'0'233'0,"0"0"-121"16,0 0-44-16,0 0 5 16,0 0-7-16,0 0-37 15,0 0-22-15,59-67-6 16,-52 54-1-16,-2 5-16 16,-3-3 6-16,-2 5 8 0,0 0 2 15,-10 1 0-15,-7 3 0 16,-3 2-3-1,0 0 3-15,0 0 23 0,4 14-22 16,5 10 32 0,4 6 2-16,7 6-25 0,0 1 3 15,4-7-6-15,10-3 12 16,0-11 10-16,3-6-3 16,2-9-26-16,-1-1 0 15,-1-1-27-15,3-11-46 16,2-6-53-16,-6 3-80 15,-3 3-333-15</inkml:trace>
  <inkml:trace contextRef="#ctx0" brushRef="#br0" timeOffset="106555.3">1572 11436 1034 0,'0'0'403'16,"0"0"-243"-16,0 0-99 15,0 0-61-15,0 0-38 16,0 0-183-16,0 0-538 0</inkml:trace>
  <inkml:trace contextRef="#ctx0" brushRef="#br0" timeOffset="106703.82">1614 11591 998 0,'0'0'349'0,"0"0"-252"16,0 0-97-16,0 0-60 15,0 0-137-15,0 0-407 0</inkml:trace>
  <inkml:trace contextRef="#ctx0" brushRef="#br0" timeOffset="107287.34">1925 11299 551 0,'0'0'287'0,"0"0"-129"16,0 0-24-16,0 0-8 15,0 0-26-15,-7 108-26 16,11-63-11-16,9 3-14 15,3-8 5-15,1-5-5 16,3-12-9-16,-1-9-15 16,0-10-25-16,1-4-12 0,1 0-19 15,-3-2-1-15,-3-11-19 16,-2-5-14-16,-3-4 4 16,-6-2 27-1,-4-10 10-15,0-4-1 16,-15-1 16-16,-6-1-8 0,-3 1-3 15,-3 7 8-15,2 6 12 16,0 9 11-16,3 4-4 16,0 10-7-16,4 3-10 15,2 0-55-15,2 0-127 16,7 0-175-16</inkml:trace>
  <inkml:trace contextRef="#ctx0" brushRef="#br0" timeOffset="107604.52">2165 11409 627 0,'0'0'332'0,"0"0"-138"0,0 0-116 15,0 0-29-15,0 0-2 16,-3 85-27-16,3-59-13 0,0-3-7 16,0-2-23-16,5-5-22 15,-3-5-23-15,1-8-43 16,-3-3-112-16,0 0-275 0</inkml:trace>
  <inkml:trace contextRef="#ctx0" brushRef="#br0" timeOffset="108321.08">2409 11153 565 0,'0'0'239'0,"0"0"-76"0,0 0-27 16,0 0-23-16,0 0-55 15,0 0-58-15,0 0 0 16,-32 42-13-16,28-25 13 16,1-3 20-16,3 3-1 15,0-1 7-15,4 7 14 16,11-5-15-16,5 5-10 15,5 3-7 1,5-1-2-16,2-2-6 0,-2-1 3 16,1-5 3-16,-7-4-5 15,-2 1 8-15,-3-7-3 16,-6 1-5-16,-5 1 8 16,-6-2-8-16,-2 5-1 15,0 2 0-15,-15 3-19 16,-7 0-23-16,2 0 22 0,-3-2 13 15,1-4 0-15,4-7 1 16,-1 0 5-16,7-4 0 16,1 0 1-16,2 0 0 15,8 0-1-15,-1-14 1 16,2-2 0-16,0-5 0 16,0-6 0-16,2-3-10 15,6-4-9-15,-1 1-43 16,-4-2-22-16,2 5 5 15,-5 4-3-15,0 2-19 16,0 4 16-16,0 7 28 16,0 0 36-16,-5 3 15 15,4 7 6-15,-3 0 0 16,2-4 1-16,2 6-1 16,-1-2-28-16,1 0-123 0,-2-2-174 0</inkml:trace>
  <inkml:trace contextRef="#ctx0" brushRef="#br0" timeOffset="117486.98">1670 12072 154 0,'0'0'152'0,"0"0"-57"0,0 0-43 0,0 0 23 16,0 0 37 0,0 0-3-16,-34 14 0 0,32-13-16 15,1 2-5 1,-3-3 5-16,4 3-9 0,0-3-16 15,0 0-23-15,0 0-11 16,0 0-7-16,0 0-6 16,8 0-21-16,17 0 2 15,5 0 4-15,11-7 5 16,7 0-2-16,5-3-9 16,9-4 8-16,7-2 0 15,4-4-2-15,4-1-5 16,3-1 0-16,2-8 6 0,0-4-6 15,0-2 8-15,-7 2-7 16,-8 1-2-16,-14 6 0 16,-11 7 2-16,-15 9-2 15,-12 5 0-15,-6 2 1 16,-8 4 0-16,-1 0 10 16,0 0-4-16,0 0-7 15,0 0-1-15,0 0-20 16,0 0-16-16,3 0-35 15,1 0-65-15,-1 0-123 16,0 6-113-16</inkml:trace>
  <inkml:trace contextRef="#ctx0" brushRef="#br0" timeOffset="-207668.97">20930 5155 416 0,'0'0'278'0,"0"0"-103"0,0 0-78 15,0 0 23-15,0 0-25 16,0 0-27-16,-106-14-17 16,83 47-10-16,0 12 23 15,3 9-31-15,4 9-5 16,8 1 27-16,8-8-20 15,0-6 19-15,13-16-21 16,8-10-21-16,0-12-12 16,4-4-10-16,-2-6-5 15,-2-2-2-15,-6 0-8 0,-2 0-27 16,-1 0-28 0,-1-7-42-16,13-17-98 15,-3 4-88-15,1-2-331 0</inkml:trace>
  <inkml:trace contextRef="#ctx0" brushRef="#br0" timeOffset="-207384.9">21112 5077 508 0,'0'0'377'15,"0"0"-159"-15,0 0-60 0,0 0-9 16,0 0-48-16,0 0 0 15,0 0-50-15,8 108-26 16,0-62-6-16,-1 3-1 16,-4 0-8-16,1 3-9 15,-2-2 6-15,-2-10-6 16,1-4 0-16,1-13-1 16,-1-8-11-16,1-6-47 15,0-9-60-15,1 0-60 16,6-9-127-16,-3-6-19 15,1-3-213-15</inkml:trace>
  <inkml:trace contextRef="#ctx0" brushRef="#br0" timeOffset="-207197.08">21417 5295 791 0,'0'0'363'0,"0"0"-289"15,0 0-74-15,0 0-115 16,0 0-240-16</inkml:trace>
  <inkml:trace contextRef="#ctx0" brushRef="#br0" timeOffset="-207047.7">21434 5482 444 0,'0'0'307'0,"0"0"-142"16,0 0-165-16,0 0-79 15,0 0-151-15,0 0-297 0</inkml:trace>
  <inkml:trace contextRef="#ctx0" brushRef="#br0" timeOffset="-206251.04">21861 5145 478 0,'0'0'289'16,"0"0"-162"-16,0 0-47 16,0 0-28-16,0 0-39 15,0 0-13-15,0 0-29 16,-6-11-13-16,6 5 16 16,0-3 26-16,0-1 0 0,0 1 1 15,4-3 0 1,4-1-1-16,0 2 1 15,5 0-1-15,-2 0-1 0,-1 4 0 16,1 6-9-16,1 1-6 16,2 0 16-16,1 14 25 15,-2 8 18-15,1-1 2 16,-7 4-19-16,-3 3-9 16,-4-2-15-16,-5 5-2 15,-20-3-45-15,-8 1-11 16,-8-4-27-16,0-7 64 15,0-6 12-15,10-7 6 16,6-5-7-16,8 0-1 0,9 0 7 16,4 0 2-1,4 0 0-15,2 1 0 16,15 9 42-16,6 6 52 0,6 1-25 16,1 6-23-16,0-3-15 15,-1-2-4-15,2-6-15 16,-4-7-12-16,-1-5-53 15,6-7-74-15,-7-9-45 16,-4 1-137-16</inkml:trace>
  <inkml:trace contextRef="#ctx0" brushRef="#br0" timeOffset="-204568.67">21423 5133 134 0,'0'0'71'0,"0"0"-11"15,0 0-8 1,0 0 35-16,0 0-43 0,0 0-15 16,0 0 28-16,-3 4 32 15,3-4 14-15,0 0-14 16,0 0-9-16,0 0-17 16,0 0-14-1,0 0-15-15,0 0-21 0,0 0-13 16,0 0 0-16,0 0-6 15,0 0-15-15,3 0-8 16,5-1-5-16,2-2 8 16,3 3 26-16,4 0 1 15,3 0 1-15,5 6 11 16,0 15 1-16,0 2-5 0,-3 2-9 16,-8 1-10-16,-11-2 10 15,-3 0 11-15,-9-5 40 16,-12-1-31-16,-3-6-8 15,1-4 4-15,3-8-16 16,3 0 0-16,7 0-21 16,5-5-3-16,5 2 9 15,0 3 4-15,0 0 11 16,6 11 55-16,7 9 31 16,0 9-18-16,-3 2-23 15,-4 0-3-15,-6-1 14 16,0-1 33-16,-16-6-46 15,-10-4-43-15,-3-7-9 16,-1-9-7-16,2-3-15 16,5-1-14-16,7-15 0 15,4-1-1-15,5-3 15 0,7 1-25 16,0-1-112-16,17 4-104 16,1 6-123-16</inkml:trace>
  <inkml:trace contextRef="#ctx0" brushRef="#br0" timeOffset="-204316.7">21682 5483 556 0,'0'0'386'0,"0"0"-195"0,0 0-128 0,0 0-21 16,0 0-10-16,20 106-17 16,-17-82-14-16,-2-3-1 15,-1-6-13-15,0-3-90 16,0-8-174-16,-1-2-422 0</inkml:trace>
  <inkml:trace contextRef="#ctx0" brushRef="#br0" timeOffset="-199275.15">20769 6387 340 0,'0'0'182'16,"0"0"-80"-16,0 0-28 16,0 0-34-16,0 0-17 15,0 0-14-15,0 0 8 16,0-92 18-16,2 47 8 15,1-9 15-15,1-10-22 0,-1 0 2 16,-2 4 8 0,1 9-1-16,3 12 0 15,0 19 2-15,5 20-5 0,6 8-7 16,7 34 67-16,9 18-43 16,-1 8-49-16,-3-6-10 15,-6-14 0-15,-8-17-1 16,-6-18-7-16,0-13-37 15,1-7-63-15,-2-24 71 16,4-10 31-16,-4-12 5 16,-1 1-12-16,-2-4 5 15,1 3 8-15,-2 8 1 16,7 6-1-16,2 4 0 0,-1 11 0 16,3 9 7-1,0 15-5-15,2 1-1 16,2 35 44-16,-1 18-2 0,-5 9-11 15,-4 6-10 1,-4-5-12-16,-4-4-9 16,0-11 8-16,0-8-8 0,0-8-1 15,0-7-7-15,-4-9-9 16,2-5-20-16,1-7-22 16,1-5-24-16,0 0-33 15,0 0-45-15,0-14 17 16,5-15 81-16,7 0-23 15,-2 3-100-15</inkml:trace>
  <inkml:trace contextRef="#ctx0" brushRef="#br0" timeOffset="-198701.91">21384 6121 998 0,'0'0'370'0,"0"0"-214"0,0 0-111 0,0 0 19 15,0 0 13-15,-99-33-39 16,88 33-38-16,1 10-15 16,3 16-25-16,4 5 9 0,3 4-40 15,0-2 11-15,17-9-33 16,0-10-10-16,4-13 12 15,-1-1 10-15,0-13 46 16,-1-13 15-16,-5 0-2 16,-1-1 7-16,-2 3 8 15,-6 7 7-15,0 3 6 16,-4 8 22-16,2 6 54 16,0 0 59-16,0 18-15 15,4 12-10-15,-1 13-75 16,1 6-13-16,-2 5-6 15,-3-3 4-15,-2-1-7 16,0-5 0-16,0-5-18 16,-4-7 5-16,-6-2-6 15,-2-6-39-15,1-5-25 0,-3 0 27 16,0-6 19-16,-5-3 18 16,1-1 0-16,-3-1 0 15,0-3 25-15,-3-4 9 16,1-2-10-16,-2 0-11 15,1-10-2-15,1-7-11 16,3-2-8-16,5 2-27 16,7-1-59-16,6-2-50 15,4-4-91-15,15 1-9 16,-1 5-68-16</inkml:trace>
  <inkml:trace contextRef="#ctx0" brushRef="#br0" timeOffset="-198251.75">21686 6097 799 0,'0'0'308'0,"0"0"-211"15,0 0-69-15,0 0-13 0,0 0-15 16,0 0-77-16,0 0-111 15,0 0-51-15,0 2-137 0</inkml:trace>
  <inkml:trace contextRef="#ctx0" brushRef="#br0" timeOffset="-198092">21703 6241 558 0,'0'0'245'16,"0"0"-180"-16,0 0-65 15,0 0-16-15,0 0-111 16,0 0-255-16</inkml:trace>
  <inkml:trace contextRef="#ctx0" brushRef="#br0" timeOffset="-197366.73">22136 5861 467 0,'0'0'296'15,"0"0"-98"-15,0 0-112 16,0 0 30-16,0 0-7 15,0 0-14-15,0 0-66 16,-3 72-17-16,3-34 13 0,0 0 17 16,0 2 4-1,0-4 1-15,0-5-6 0,0-2 14 16,0-5-16-16,0-4-14 16,0-3-12-16,0-1-12 15,0-4-1-15,0-2-15 16,0-4-14-16,0-3-48 15,0-3-47-15,3 0-89 16,1 0-163-16,0-4-121 0</inkml:trace>
  <inkml:trace contextRef="#ctx0" brushRef="#br0" timeOffset="-197184.19">22271 6253 166 0,'0'0'913'16,"0"0"-638"-16,0 0-161 15,0 0-55-15,0 0-59 16,0 0-35-16,0 0-202 16,4-1-422-16</inkml:trace>
  <inkml:trace contextRef="#ctx0" brushRef="#br0" timeOffset="-196534.93">22407 5831 143 0,'0'0'288'0,"0"0"-119"15,0 0-94-15,0 0 7 16,0 0-4-16,0 0-46 16,0 0-2-16,54 0 4 15,-27 0-1-15,2 1 2 16,-2 8 2-16,-7 2-11 15,-9-1-3-15,-7 4-4 16,-4 5 20-16,-10 2-39 16,-15 2-3-16,-3 0-10 15,0 0 13-15,5-4 8 0,10-7 44 16,6-4 6 0,7 3-35-16,0 0-22 15,9 0 5-15,4 5 11 0,5 4-1 16,-3-3 1-16,-1 0 15 15,-5 1 9 1,-6-1-6-16,-3 4 2 0,-14-3-37 16,-16 1-11-16,-10-2-39 15,-3-5-12-15,1-8 10 16,3-4-26-16,9 0-40 16,5-9 26-16,5-5 5 0,5 1 12 15,10 1-15-15,1 7-103 16,4 1-163-16</inkml:trace>
  <inkml:trace contextRef="#ctx0" brushRef="#br0" timeOffset="-195016.78">20808 7056 454 0,'0'0'316'0,"0"0"-157"0,0 0-103 16,0 0-5-16,0 0-27 15,0 0-24-15,0 0-8 16,-2 0-3 0,2 0 2-16,0-7 8 0,2-6 1 15,3-4 20-15,2-5 6 16,-1-5 2-16,2-1-7 16,1-5-9-16,1 0-11 15,0 0 5-15,-2 0-4 16,-1 5 5-16,0 5-1 15,-3 3 18-15,0 6 12 16,-2 1-7-16,-1 5 8 16,1 3 8-16,-2 4 4 0,0 1 6 15,0 0-1-15,0 0 0 16,0 0-8-16,0 0 5 16,0 0-4-16,1 0-2 15,2 1-7-15,3 9-12 16,1-1-11-16,1 5-8 15,3 6-1-15,1 2-5 16,3 6-1-16,2 3 2 16,3 3-2-16,0-1-3 15,-1-3-7-15,2-3-11 0,-4-4-18 16,-2-6-6 0,-3-3 10-16,-5-6 0 0,-3-2 6 15,-4-3 17-15,0 0 5 16,0 0 2-16,-10 4 4 15,-11-1-33 1,-3 3 34-16,-4-3 1 0,-3-3 34 16,0 2-1-16,0-4-8 15,-4 1-1-15,9 1-14 16,-3 0-11-16,6-2-20 16,5 3-22-16,4-2-23 15,4-2-28-15,9 0-25 16,1 0-46-16,3-7-151 0,15-5 75 15,0 0-27-15</inkml:trace>
  <inkml:trace contextRef="#ctx0" brushRef="#br0" timeOffset="-194166.6">21304 6927 592 0,'0'0'350'0,"0"0"-129"15,0 0-153-15,0 0-40 16,0 0-17-16,0 0-11 16,0 0-10-16,10 2-6 15,2-2-11-15,-2 0-4 16,1 0 11-16,-1 0 5 0,-1-2 0 16,-1-1 4-1,0-2 0-15,1-1-1 16,-2 1 6-16,-1-6-18 0,1-3 9 15,-4-2 8 1,0-2-3-16,-3-1-13 16,0-1-9-16,0 3 12 0,-1 3 20 15,-9 4 4-15,-2 1 31 16,-1 4 21-16,-4 5 15 16,0 0 6-16,-1 0-16 15,-4 9-22-15,0 11-26 16,2 6-4-16,2 3 18 15,4 8 21-15,8-3-12 16,6 1 5-16,0 0-10 16,6-7-21-16,13-7-10 0,3-5-16 15,1-5-16-15,-1-6-6 16,-2-5-14-16,0 0-19 16,-5 0-31-16,6-11-74 15,-5 1-89-15,-3-4-240 0</inkml:trace>
  <inkml:trace contextRef="#ctx0" brushRef="#br0" timeOffset="-193518.7">21718 6859 124 0,'0'0'790'0,"0"0"-497"0,0 0-146 15,0 0-69-15,0 0-33 16,0 0-45-16,0 0-36 16,-3 0-60-16,3 0-20 15,0 0-39-15,0 5-31 16,-3 1-42-16,1 1-71 0</inkml:trace>
  <inkml:trace contextRef="#ctx0" brushRef="#br0" timeOffset="-193234.19">21718 7058 379 0,'0'0'521'16,"0"0"-309"-16,0 0-120 0,0 0-62 15,0 0-30-15,0 0-68 16,0 0-146-16,0 0-141 16</inkml:trace>
  <inkml:trace contextRef="#ctx0" brushRef="#br0" timeOffset="-192465.49">22247 6233 404 0,'0'0'318'0,"0"0"-135"15,0 0-93-15,0 0 2 16,0 0-19-16,0 0-49 16,0 0-23-16,0 0 0 15,0 0 31-15,0 0 36 16,0 0 13-16,0 8-8 15,0 3-50-15,0 4-14 0,0 0-9 16,-4 4-2-16,-4-2-34 16,-8 4-71-16,2-4-128 15,2-6-171-15</inkml:trace>
  <inkml:trace contextRef="#ctx0" brushRef="#br0" timeOffset="-185148.14">21995 6716 343 0,'0'0'219'0,"0"0"-112"0,0 0-39 16,0 0-3-16,0 0-3 15,0 0-27 1,0 0-22-16,0 0 1 0,0 0 14 15,0 0 11-15,0 0 13 16,-1 0 6-16,1 0-12 16,0 0-7-16,0 0-14 15,0 0-11-15,0 0-7 16,0 0-1-16,0 0 3 16,0 0-3-16,0 3 4 15,0 4 9-15,0-1 7 16,0 7 9-16,0 2 5 15,0 4-5-15,1 5-15 16,6 1-11-16,-2-3-2 16,-1 0-6-16,1-2 1 0,0-3 11 15,-2 1-7-15,2-2 7 16,-1 1-5-16,-3 1 6 16,4-3-6-16,-4 0 5 15,2-3-7-15,-3 2-5 16,1-3 0-16,-1 0 0 15,0-3 0-15,0 1 2 16,0-4-3-16,0-3 0 16,0 1-1-16,0-3-9 15,0 0-3-15,2 0-4 16,-2 0-12-16,0 0-3 16,1 0-7-16,-1 0-14 15,0 0-18-15,0 0-21 0,0-4-69 16,0-1-60-16,0 2-69 15</inkml:trace>
  <inkml:trace contextRef="#ctx0" brushRef="#br0" timeOffset="-184832.01">22209 7028 645 0,'0'0'302'0,"0"0"-120"0,0 0-40 0,0 0-33 16,0 0-39-16,0 0-60 16,0 0-10-16,0 1-70 15,0-1-59-15,0 0-121 16,0 0-116-16</inkml:trace>
  <inkml:trace contextRef="#ctx0" brushRef="#br0" timeOffset="-184063.9">22467 6726 215 0,'0'0'242'0,"0"0"-106"16,0 0-21-16,0 0-12 16,0 0-12-16,0 0-25 15,0 0-1-15,-41-46 6 16,27 46 7-16,-3 0-10 0,-7 5-18 15,1 14-1 1,0 8 13-16,0 6-20 16,2 3-20-16,10-6-9 0,9-7-13 15,2-8 0-15,12-7-37 16,16-8-19-16,9 0-41 16,3-9-22-16,0-11 2 15,-3-4 26-15,-9 3 26 16,-9 1 26-16,-6 0 25 15,-8 3 14-15,0 3 0 16,-5 2 29-16,0 7 31 16,0 3 49-16,0 2 19 0,0 0-20 15,-6 3-42 1,-1 13-19-16,-2 11-24 0,3 4-1 16,1 8-6-16,3 1-6 15,2 2 7-15,0-3-11 16,0-8-5-16,0-6 8 15,0-4-9-15,0-7 8 16,0-7-8 0,0-1-1-16,0-4-24 0,2-1-12 15,-1-1-14-15,1 2-25 16,2 1-42-16,0 0-81 16,0 0-51-16,-1 1-106 0</inkml:trace>
  <inkml:trace contextRef="#ctx0" brushRef="#br0" timeOffset="-182766.13">22241 7042 226 0,'0'0'228'0,"0"0"-79"16,0 0-57-16,0 0 54 16,0 0-30-16,0 0-54 0,0 0-35 15,7 72-17-15,-5-62-9 16,-2 0-1-16,0 1-23 16,0-2-21-16,0 1-13 15,0 0-17-15,-3-2-23 16,-4 0-52-16,0-5-40 0</inkml:trace>
  <inkml:trace contextRef="#ctx0" brushRef="#br0" timeOffset="-182150.05">21740 7241 531 0,'0'0'221'16,"0"0"-156"-16,0 0-39 16,0 0 3-16,0 0-3 15,0 0-12-15,0 0-2 16,102 0 10-16,-60 0 4 16,4 2 62-16,3 1 35 0,1 2-39 15,0-3-51 1,2 1-21-16,3-3-11 0,7 0 6 15,5 0-6-15,6-1-1 16,3-10 1-16,-4-2-1 16,-9 1-13-16,-13 0-10 15,-10 1-5-15,-15 5-5 16,-13 2 2-16,-5 0 20 16,-7 3 11-16,0-2-1 15,0 2-38-15,0-5-31 16,0 1-48-16,0 0-108 15,0 2-155-15</inkml:trace>
  <inkml:trace contextRef="#ctx0" brushRef="#br0" timeOffset="-95977.69">5910 8650 435 0,'0'0'224'16,"0"0"-103"-16,0 0-12 16,0 0-11-16,0 0-8 15,0 0-28-15,-3 5-14 16,0-5-9-16,3 0 0 16,0 0-3-16,0 0 0 15,0 0-7-15,0 0-14 16,0 0-14-16,0 0-1 0,0 0-7 15,0 0-28-15,0 0-56 16,0 0-71-16,0 0-104 16,0 0-350-16</inkml:trace>
  <inkml:trace contextRef="#ctx0" brushRef="#br0" timeOffset="-94060.35">17696 6937 179 0,'0'0'207'16,"0"0"-98"-16,0 0-27 15,0 0-13-15,0 0 2 16,0 0-3-16,0-3 1 15,0 3-4-15,-2 0-6 0,2 0-5 16,0 0-19-16,0 0-15 16,0 0-13-16,0 0-7 15,0 0-11 1,0 0-28-16,0 0-49 0,0-1-69 16,0 1-107-16</inkml:trace>
  <inkml:trace contextRef="#ctx0" brushRef="#br0" timeOffset="-32437.6">21050 7977 507 0,'0'0'297'0,"0"0"-98"15,0 0-100-15,0 0-18 16,0 0-36-16,0 0-44 16,-9-16-1-16,5 10-7 15,2-1-1-15,-3 0 8 16,-3-3 7-16,1 0 6 15,-6 3-4-15,-1-4-1 16,-3 4-2-16,-1 1 19 16,-2 1-5-16,3 5 19 15,0 0 0-15,-1 0-5 16,3 3-15-16,0 15-11 0,1 7-6 16,3 10 8-1,5 7-4-15,6 4-6 0,0 0 1 16,10-4 8-1,9-3 0-15,3-7 5 0,2-7-12 16,-1-5 14-16,-1-5-6 16,-4-9-10-16,-3-3-21 15,-2-3-3-15,-1 0-2 16,-2-8-30-16,7-13-64 16,-5 4-142-16,-1 0-141 0</inkml:trace>
  <inkml:trace contextRef="#ctx0" brushRef="#br0" timeOffset="-31823.06">21409 7960 675 0,'0'0'355'0,"0"0"-140"15,0 0-130-15,0 0-25 16,0 0-29-16,0 0-31 16,0 0-42-16,-5 0-48 15,5 0-46-15,0 5-84 16,0 4-66-16,-5-2-238 0</inkml:trace>
  <inkml:trace contextRef="#ctx0" brushRef="#br0" timeOffset="-31633.61">21407 8097 971 0,'0'0'313'0,"0"0"-174"16,0 0-103-16,0 0-36 15,0 0-51-15,0 0-214 0,0 0-425 16</inkml:trace>
  <inkml:trace contextRef="#ctx0" brushRef="#br0" timeOffset="-31082.11">21792 7977 374 0,'0'0'236'15,"0"0"-63"-15,0 0-108 16,0 0-6-16,0 0-5 15,0 0-41-15,0 0-13 16,-17-18-24-16,17 10 6 16,0 1 9-16,0-4 2 0,7 0 7 15,-1 4 8-15,-1-1 21 16,5 4 21-16,0 2 8 16,4 2-7-16,-1 0-11 15,2 3 8-15,5 12-23 16,-5 4-5-16,-1 2-13 15,-8 1-7-15,-6 4-14 16,-1 2-12-16,-26 2-42 16,-10 2-52-16,-6-1-29 15,-5-3-74-15,3-7-12 16,7-4-32-16</inkml:trace>
  <inkml:trace contextRef="#ctx0" brushRef="#br0" timeOffset="-30953.79">21626 8216 45 0,'0'0'141'16,"0"0"22"-16,0 0-4 15,109 0-13-15,-73 0-31 16,2 0-22-16,-7-2-38 0,-3-4-34 16,-6 2-21-16,8-8-17 15,-10 3-87-15,-4-3-142 0</inkml:trace>
  <inkml:trace contextRef="#ctx0" brushRef="#br0" timeOffset="-30723.17">22133 8172 778 0,'0'0'280'0,"0"0"-106"0,0 0-98 15,0 0-25-15,0 0-38 16,0 0-13-16,0 0-72 16,-7 45-85-16,7-34-91 15,0-5-131-15</inkml:trace>
  <inkml:trace contextRef="#ctx0" brushRef="#br0" timeOffset="-30223.27">22303 8087 674 0,'0'0'320'0,"0"0"-74"15,0 0-78-15,0 0-41 16,0 0-28-16,0 0-63 16,0 0-36-16,92 31-6 15,-80-17-49-15,-7-1-38 0,-4 3 19 16,-1 0 0-16,-1-3-9 16,-14 1 43-16,-4-4 18 15,1-5 21-15,-2-5 1 16,0 0 13-16,2-2 13 15,1-12-3-15,0-8-1 16,0-2-15-16,4-4-7 16,1-2-4-16,4-2 3 15,3 0-6-15,5 1-1 16,0-1 1-16,0 2 6 16,3 1 0-16,6 0-5 15,-1 1 5-15,2 3-8 16,-2 4 8-16,5 3-25 15,1 2-6-15,-4 5-8 16,5 2 18-16,-3 6 5 0,-4 3-14 16,-1 0-71-16,-4 7-106 15,-1 5-168-15</inkml:trace>
  <inkml:trace contextRef="#ctx0" brushRef="#br0" timeOffset="-29590.08">20888 8521 774 0,'0'0'396'16,"0"0"-183"-16,0 0-60 0,0 101-28 0,1-68-33 16,1-1-57-1,0-4-28-15,0 1-7 0,-2-4-15 16,0-4-25-16,0-3-33 15,0-2-17-15,0-3-18 16,0-1-32-16,0-6-30 16,0-6-25-16,-2 0-52 15,2-3-163-15</inkml:trace>
  <inkml:trace contextRef="#ctx0" brushRef="#br0" timeOffset="-29308.22">21045 8500 645 0,'0'0'223'16,"0"0"27"-16,0 0-119 16,15 110 4-16,-14-70-27 15,3-5-46-15,-2 0-41 16,-2-2-21-16,0-2-15 15,0-1-33-15,0-3-29 16,-6 3-6-16,3-1 15 16,-5-3 30-16,2-2 24 15,-1-6 8-15,0-5 6 16,-1-3 0-16,1-5-9 16,-9-5-92-16,5 0-131 15,-1 0-159-15</inkml:trace>
  <inkml:trace contextRef="#ctx0" brushRef="#br0" timeOffset="-29074.45">20933 8723 786 0,'0'0'318'0,"0"0"-87"15,0 0-75-15,0 0-12 16,0 0-36-16,100 6-59 0,-68-7-47 16,0-9-2-1,1 0-88-15,5-6-94 0,-7 5-104 16,-7 1-224-16</inkml:trace>
  <inkml:trace contextRef="#ctx0" brushRef="#br0" timeOffset="-28839.57">21451 8653 712 0,'0'0'242'16,"0"0"-106"-16,0 0-136 15,0 0-65-15,0 0-231 0</inkml:trace>
  <inkml:trace contextRef="#ctx0" brushRef="#br0" timeOffset="-28673.37">21423 8851 956 0,'0'0'281'0,"0"0"-175"0,0 0-106 16,0 0-149-16,0 0-388 0</inkml:trace>
  <inkml:trace contextRef="#ctx0" brushRef="#br0" timeOffset="-28055.29">21787 8673 581 0,'0'0'239'15,"0"0"-103"-15,0 0-71 0,0 0-27 16,0 0-16-16,0 0-22 16,0 0-32-16,-2-29 9 15,9 22 16 1,3-4 7-16,1-1 12 0,5 2 8 15,0-2 12-15,6 1 4 16,1 4 35-16,1 1-4 16,1 6-12-16,-2 0-25 15,-6 4-14-15,-5 13-15 16,-11 5-1-16,-1 8 0 16,-21 8-3-16,-14 3-36 15,-9 0-33-15,1-2-7 0,1-10 1 16,6-7 39-1,15-8 33-15,6-9 6 0,13 0 31 16,2-5 5-16,0 0-3 16,19 0-2-16,4 0 8 15,8 0 0-15,0 0-17 16,3 0-14-16,-5 0-8 16,5 0-31-16,-9-8-130 15,-5-1-186-15</inkml:trace>
  <inkml:trace contextRef="#ctx0" brushRef="#br0" timeOffset="-27823.85">22201 8814 864 0,'0'0'293'0,"0"0"-93"16,0 0-98-16,0 0-34 16,0 0-40-16,0 0-28 15,0 0-85-15,-22 80-87 16,22-80-147-16,0 0-362 0</inkml:trace>
  <inkml:trace contextRef="#ctx0" brushRef="#br0" timeOffset="-27240.29">22342 8593 401 0,'0'0'226'0,"0"0"-81"0,0 0-89 15,0 0-10 1,0 0-8-16,0 0-26 16,0 0-12-16,16-46 0 0,-4 38 1 15,1 5 8 1,3 0 9-16,0 3 11 15,2 0 6-15,3 0 10 0,-3 0-5 16,-2 5 14-16,2 7 17 16,-5 1-23-16,-5 4 2 15,1 2-15-15,-9 3-13 16,0-2-6-16,-9 6 0 16,-16 3-16-16,-9 0-12 15,-1-1 2-15,-1-6-9 16,3-5 8-16,6-5-10 15,6-8-6-15,8-4-4 0,8 0-1 16,5 0 3-16,0 0-17 16,2 0 4-1,14 0 42-15,6 0 22 0,5 5 14 16,5 1 7 0,1 4-8-16,2 1-12 0,-3 1-4 15,-3 1-7-15,-3-3-3 16,-1 0-7-16,-1 3-2 15,-1-2 0-15,-1-1 0 16,1 0-37-16,-6-2-240 16,-1-3-305-16</inkml:trace>
  <inkml:trace contextRef="#ctx0" brushRef="#br0" timeOffset="-26390.33">20758 9117 389 0,'0'0'155'0,"0"0"-93"15,0 0 33-15,0 0 80 16,0 0 1-16,0 0-53 0,0 0-45 16,93 29-17-1,-56-24 13-15,8 0 3 0,8 1-19 16,21-3-13-16,24-3-14 16,35 0 4-16,13-10 13 15,6-10 13 1,-6 0 1-16,-10 4 3 0,-8-2-16 15,-4 3-46-15,-7 0-3 16,-3 4-72-16,-7 0 2 16,-9 3 35-16,-18 2 35 15,-17 2 10-15,-15 2 7 16,-10-1-15-16,-1-1-2 16,-2 3-20-16,-3-1-22 0,-15 2-14 15,-8 0-34-15,-9 0-50 16,0 0-25-16,-6 0-91 15,-4 0-50-15</inkml:trace>
  <inkml:trace contextRef="#ctx0" brushRef="#br0" timeOffset="-24272.27">20878 9788 667 0,'0'0'341'0,"0"0"-131"15,0 0-141-15,0 0-48 16,0 0-21-16,8-100-47 16,7 60-59-16,0-6-46 15,-1 0-21-15,-3-1 11 16,2 3-16-16,-4 6 53 16,-2 7 125-16,-4 11 20 15,0 7 110-15,-3 9 42 16,2 4 33-16,2 0-4 15,4 5-49-15,4 17-23 16,8 8-9-16,2 8-37 16,-1 7-17-16,3 1-18 0,-4 0-22 15,-3-2-14-15,-1-6-11 16,-4-5 1-16,-4-6-2 16,-2-8-16-16,-2-3-17 15,-1-5-2-15,-3-5-3 16,0-6-3-16,0 0-15 15,-5 0 9-15,-11 0 19 16,-8 0 4-16,-9-4-4 16,-4 4 5-16,-5 0 23 15,-1 0 8-15,-1 0 14 16,4 0 4-16,7 0 13 16,9 4-23-16,10-4-16 15,10 3-4-15,4-3-57 16,5 0-109-16,17-3-207 15,-1-2-444-15</inkml:trace>
  <inkml:trace contextRef="#ctx0" brushRef="#br0" timeOffset="-23822.05">21294 9688 864 0,'0'0'302'0,"0"0"-189"0,0 0-94 16,0 0-8-16,0 0-3 15,0 0-8 1,0 0-54-16,104-17-44 0,-82-2-15 15,-8-2 3-15,-2 0-5 16,-5-3 25-16,-6 3 6 16,-1-2-7-16,-1 7 2 15,-15 2 17-15,-4 8 49 16,1 6 23-16,-5 0 13 16,4 8 82-16,2 14 45 15,-4 10-7-15,7 6-38 16,4 7-36-16,5-2-17 15,6-1-3-15,0-9 12 0,15-9 1 16,11-8 10-16,3-12-31 16,3-4-26-16,0 0-5 15,-4-4-20-15,-4-9-33 16,-1 0-65-16,-6 1-101 16,-4 3-102-16</inkml:trace>
  <inkml:trace contextRef="#ctx0" brushRef="#br0" timeOffset="-23556.19">21812 9570 910 0,'0'0'336'0,"0"0"-93"0,0 0-158 16,0 0-24-16,0 0-61 16,0 0-77-16,0 0-196 15,-47 31-314-15</inkml:trace>
  <inkml:trace contextRef="#ctx0" brushRef="#br0" timeOffset="-23423.61">21777 9802 591 0,'0'0'409'0,"0"0"-171"16,0 0-152-16,0 0-86 15,0 0-51-15,0 0-293 0</inkml:trace>
  <inkml:trace contextRef="#ctx0" brushRef="#br0" timeOffset="-22700.87">22171 9363 444 0,'0'0'252'0,"0"0"-61"16,0 0-84-16,0 0-7 0,0 0 17 15,-83 92-6-15,67-54 1 16,10 1-16-16,4-1-4 15,2-3 8-15,0-9-24 16,8-5-10-16,11-2-29 16,3-10-37-16,-2-2 0 15,3-4-30-15,-3-3-12 16,0 0-9-16,-3 0-9 16,3-17-13-16,-5-7 13 15,1-6-33-15,-2-8-11 16,-4-3-34-16,-5-5-49 15,-5 4 5-15,0 4 58 16,-8 8 47-16,-13 8 77 0,1 8 29 16,-1 10 65-16,-1 4 17 15,4 0-34-15,6 0-77 16,5 7-97-16,6 3-226 0</inkml:trace>
  <inkml:trace contextRef="#ctx0" brushRef="#br0" timeOffset="-22336.74">22399 9627 674 0,'0'0'325'0,"0"0"-120"16,0 0-106-16,0 0-28 15,0 0-29-15,0 0-42 0,-6 97-26 16,5-82-37-16,1 0-41 16,0-4-55-16,0-7-25 15,0-1-41-15,3-3-158 16</inkml:trace>
  <inkml:trace contextRef="#ctx0" brushRef="#br0" timeOffset="-22057">22564 9431 416 0,'0'0'199'0,"0"0"-104"16,0 0-63-16,10 96-12 16,3-67 3-16,2-8-23 15,6-7 0-15,2-7-21 16,0-7-10-16,14-12-55 16,-9-9-73-16,-3-2-163 0</inkml:trace>
  <inkml:trace contextRef="#ctx0" brushRef="#br0" timeOffset="-21856.69">22771 9479 697 0,'0'0'241'16,"0"0"-67"-16,-15 116 17 16,12-76-26-16,3-3-58 15,0-9-51-15,0-7-37 16,0-7-19-16,0-8-24 15,1 0-52-15,2-6-63 16,6 0-90-16,-2 0-112 16,3 0-273-16</inkml:trace>
  <inkml:trace contextRef="#ctx0" brushRef="#br0" timeOffset="-21323.61">21758 9870 352 0,'0'0'167'0,"0"0"-76"16,0 0 43-16,0 0 27 16,0 0-8-16,0 0-13 15,0 0-18-15,-6-1-25 16,15 1-1-16,22 1-17 16,27 4-31-16,34 1 22 0,35 0 0 15,9-2-25 1,-6 1 0-16,-17-5-45 15,-34 0-1-15,-12 0-80 0,-18-5-76 16,-13 1-35-16,3 0 5 16,-4-3 13-16,-2 3 53 15,-13-1 66-15,0-6 26 16,-9 1-25 0,-7 1-148-16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15:16.283"/>
    </inkml:context>
    <inkml:brush xml:id="br0">
      <inkml:brushProperty name="width" value="0.05292" units="cm"/>
      <inkml:brushProperty name="height" value="0.05292" units="cm"/>
      <inkml:brushProperty name="color" value="#FF0000"/>
    </inkml:brush>
  </inkml:definitions>
  <inkml:trace contextRef="#ctx0" brushRef="#br0">18252 4680 95 0,'0'0'108'0,"0"0"-79"0,0 0-29 16,0 0-17-16,0 0-1 16,0 0-38-16</inkml:trace>
  <inkml:trace contextRef="#ctx0" brushRef="#br0" timeOffset="6583.55">17844 4410 66 0,'0'0'42'0,"0"0"21"0,0 0 28 15,0 0-10-15,0 0 13 16,0 0-10-16,0 19 11 16,0-10-3-16,0-1-20 15,0 1-27-15,0-2-4 16,0 0-10-16,0-1-7 16,0-3-6-16,0-3-2 15,0 0 0-15,0 0 10 16,0 0 7-16,3 0 1 0,-3 0 5 15,0 0-9 1,0 0-2-16,0 0-2 16,0 0-9-16,3 0-10 15,4 1 2-15,-1 1 8 0,10 1 2 16,-2 1 3-16,5-1-8 16,1 0-3-16,3 1-3 15,1 0-6-15,2 3 5 16,6-1 3-16,-4 0-1 15,6-1-8-15,-3 0 5 16,0-2-5-16,0 0 6 16,1-1-5-16,3 1 5 15,0-2-6-15,2-1 7 16,0 2 0-16,3-2 5 16,-1 0-4-16,-3 0 1 0,-1 1-8 15,-3-1 4 1,-3 2-6-16,-5 0 1 15,0-2-1-15,0 0 2 16,0 0-2-16,1 2 1 0,4-2-1 16,1 0 1-16,2 0 6 15,0 0 8-15,-3 0-7 16,0 0-6-16,-4 0-2 16,-4 0 1-16,1 0 0 15,0 0 0-15,-1 0-1 16,3 0 1-16,1 0 0 15,2 0 0-15,-2 0 0 0,0 0 0 16,-3 0 0 0,-2 0-1-16,-3 0 2 0,-4 0-2 15,-1 0 0-15,-1 0-2 16,3 0 2 0,1 0 0-16,1 0 2 0,3 0-2 15,1-2 0-15,-1 2 0 16,0-4 0-1,-3 3 0-15,-5 1-2 16,-5-2 2-16,-3 2 0 0,-2 0 0 16,-1 0 2-16,0 0 4 15,0 0-6-15,0 0-1 16,3-1-6-16,0 1 6 16,3 0 0-16,1 0 0 15,5 0-5-15,-2 0-7 0,-3 0 12 16,3 0-1-16,2 0-5 15,4 0 6-15,4 0 0 16,3 0 1-16,2 0 0 16,3 0 0-16,-1 0 0 15,0 0 0-15,-5 0 0 16,1 0 0-16,0 0 0 16,-1 0-1-16,0 0 1 15,-1 0 1-15,5 0-1 16,-1 1 0-16,-1 1 0 15,2-1 0-15,-4-1 0 16,-6 2 0-16,-4-2 0 16,-4 0 0-16,-5 2 0 15,-1-2 0-15,-2 0 0 16,0 0-6-16,0 0-10 0,0 0-9 16,0 0-17-16,2 0-27 15,4 0-107-15,1 0-82 16,-2-4-48-16</inkml:trace>
  <inkml:trace contextRef="#ctx0" brushRef="#br0" timeOffset="7715.87">18348 5333 504 0,'0'0'34'15,"0"0"-34"-15,0 0 0 16,0 0 34-16,0 0 46 15,0 0-35-15,0 0-35 16,-28-6-8-16,28 6 8 16,0 0 33-16,0 0 5 15,4 0-3-15,5 2-8 16,-1 3 4-16,7 1 16 16,2 0 13-16,1-1-11 15,4 1-20-15,2-3-11 0,-1-1 8 16,2 2 0-16,2-1-3 15,1-2 4-15,0 1-14 16,1-1-3-16,4 1-1 16,1-1 0-16,-1 2-13 15,2 0 2-15,0 0 3 16,-3 1-4-16,5-3-6 16,-4 2 8-16,1-2-7 15,-1 3 0-15,0-2 7 16,4 0 2-16,0 1 4 15,0 0-5-15,3 0-3 16,0 2-6-16,0-2 1 16,0 0 5-16,2 0-7 0,-4 1 0 15,3-2 0-15,-2 0 0 16,3 0 0-16,0 1 1 16,3 0 9-16,1 3 2 15,2-1-1-15,0 3 1 16,1-2-11-16,-1 4 6 15,-4-4-1-15,1-2-4 16,-6 3 0-16,-6-6-1 16,-1 1 0-16,-6-2-1 15,3 0 1-15,-3 0-2 16,0 0 0-16,-2 0-16 0,-3 0-11 16,-3 0-18-1,-5 0-25-15,-3 0-32 16,-6 0-68-16,-4 0-127 15,0 0-5-15</inkml:trace>
  <inkml:trace contextRef="#ctx0" brushRef="#br0" timeOffset="8385.12">17447 6005 318 0,'0'0'105'0,"0"0"-86"0,0 0-17 0,0 0 80 16,0 0 49-16,0 0-24 16,0 0-55-16,90 0-16 15,-83 0-13-15,-5 0-18 0,-2 3-5 16,0 0-29-16,0 4-25 16,-10-1 17-16,-7 5-27 15,-3 3-37-15,-4 2 35 16,0 1 17-16,2-1 30 15,-1 2-7-15,3 1-30 16,1-2-12-16,4 4 13 16,7-5 9-16,2-3-35 0</inkml:trace>
  <inkml:trace contextRef="#ctx0" brushRef="#br0" timeOffset="9349.41">17001 6229 435 0,'0'0'96'0,"0"0"-76"16,0 0-19-16,0 0 29 16,0 0 52-16,0 0-30 15,0 0-31-15,35-7-4 16,-18 4 23-16,9 0-1 16,1 0-10-16,3-4 3 15,2 5-10-15,2-2-5 16,2 0 22-16,1-2-13 15,1 3 6-15,3-1-5 16,1-1-1-16,3 0-5 16,1 1 0-16,3-2-8 15,-1 3 9-15,-3 0 0 16,-2 0-9-16,1 0-4 0,-2-2 1 16,1 2 0-16,0-1 1 15,3 0-5-15,2-2 0 16,1 1-3-16,-1-3-2 15,-1 4 1-15,-2 0-1 16,-3-3 0-16,-2 5 0 16,-1 2-1-16,-5 0 1 15,7 0 0-15,-3 0 1 16,4 0 6-16,3 0 2 16,-1 0-9-16,1 0-1 15,-3 0 1-15,-5 0-1 16,-1 0 1-16,-8 0 0 15,-1-1-1-15,-5 1 0 16,-4 0 0-16,-1 0 0 16,-4 0 0-16,2 0-1 0,-3 0 1 15,-3 0-1-15,-3 0 1 16,-2 0-15-16,-3 0-11 16,1 0-7-16,-2 0-8 15,0-3-25-15,3-1-50 16,1-8 8-16,-1 1-55 15,-3-1-119-15</inkml:trace>
  <inkml:trace contextRef="#ctx0" brushRef="#br0" timeOffset="31034.36">5294 8037 8 0,'0'0'55'16,"0"0"27"-16,0 0 34 0,0 0-8 15,0 0-8-15,0 0 1 16,0 0 14-16,0 0-15 16,0 0-21-16,0 0-4 15,0 0-24-15,0 0-16 16,0 0-15-16,0 0-13 15,0 0 3-15,0 0-4 16,3-2 1-16,4 1 5 16,-3-1-6-16,8-3-5 15,0 4 1-15,2-1 0 0,0 0 7 16,1 1-9-16,1-3 1 16,0 3 6-16,-1-2 3 15,2 1-4-15,-3 1-4 16,0-1-1-16,1 1 11 15,1 1-11-15,-2-2 25 16,3 1-11-16,0-1-1 16,-2-3 2-16,7 4-3 15,-1-2-1-15,1 2-11 16,0 1 6-16,0 0-5 16,-2 0 4-16,-2 0-5 15,-1 0 0-15,-3 0 1 16,0 0-2-16,-1 0 1 0,2 0 5 15,-3-2-6 1,6 0 7-16,0-5-6 0,-1 1 7 16,3 2-7-16,-2-4 6 15,2 2-7-15,0 1 1 16,-4 3-1-16,-1-1 0 16,-1 1-1-16,-1 2 1 15,-1-1 0-15,-1 1 1 16,2 0-1-16,1 0 0 15,1 0 0-15,0 0 1 16,3 0 0-16,1 0-1 16,1 0 1-16,0 0-1 15,0 0 7-15,0 0-7 0,0 0 2 16,0 0-2-16,-1 0-1 16,-1-2 1-1,0 1 0-15,-2 1 0 16,0-3 0-16,3 3 0 0,-1-2 1 15,4 0 1-15,3 1 4 16,-2-2-6-16,7-1 9 16,0-3-8-16,-2 3 1 15,-1 0-1-15,0-3 0 16,0 4 0-16,-2 0-1 16,-2 1 0-16,1-1 1 15,-2 0-1-15,-1-1 0 0,3 3 0 16,-3-4 0-16,1 1 0 15,0 1 0-15,-2 0 0 16,3 0-1-16,1-1 2 16,-3 0-1-16,2 1 0 15,1 2 0-15,1 1 0 16,0 0-2-16,1 0 1 16,-2 0 1-16,1 0 0 15,2 0 1-15,-3 0-1 16,2 2 0-16,0 2 0 15,-2-2 1-15,1 1 0 16,2-2 0-16,1 0 1 16,1 1-2-16,3-1 0 15,3 1 1-15,0-1 0 16,-1 2 0-16,-1 0-1 0,-3-1 1 16,0-2-1-16,-2 0 1 15,-3 0-1-15,1 0 0 16,-5 0 0-16,0 0-1 15,0 0 0-15,-3 0 1 16,-1 0 0-16,0 0 0 16,-1 0 0-16,0 0 0 15,-1 0 0-15,1 0 0 16,-1 0 0-16,0 0 0 16,-1 0 0-16,-2 0 0 15,-2 0-1-15,-4 0 1 16,1 0 0-16,-5 0 0 15,-1 0 0-15,-1 0 0 16,0 0-13-16,0 0-27 16,2 0-34-16,2 0-74 0,13-12-89 15,0-1-72-15,8-1-103 0</inkml:trace>
  <inkml:trace contextRef="#ctx0" brushRef="#br0" timeOffset="32667.19">12103 8085 200 0,'0'0'253'15,"0"0"-138"-15,0 0-43 16,0 0 11-16,0 0 0 16,0 0-20-16,0 0-27 15,0 2-18-15,0-2-12 0,0 0-5 16,0 0-1-16,0 0 0 16,0 0-22-16,0 0-10 15,0 0-11-15,0 0-8 16,0 0 11-16,0 0-2 15,0 0-21-15,0 0 19 16,0 0 24-16,2 0 20 16,1 0 20-16,0 0 3 15,0 0-7-15,3 0 12 16,1 0 19-16,1 0 14 16,3 0 10-16,3 0-19 15,-1 0-13-15,4 1 0 16,0 1 1-16,1 0-12 15,0 2-7-15,2-1-5 0,0-1-3 16,-1 5-4-16,0-4-3 16,-3 0 4-16,-1 0 10 15,5 1 5-15,-2 0-5 16,2 1 2-16,2 1 23 16,0 0 0-16,1-1-14 15,3 1-6-15,-5-2-5 16,6 1 1-16,-2 0-10 15,2-1 1-15,-1 0-3 16,3 4 1-16,-1-4-4 16,4 3 2-16,-2-2-6 0,4 0 5 15,-2-1-5 1,-1 2 0-16,-1-3-1 0,0 1 7 16,-1 1-7-16,1-3 8 15,-2 1 1 1,5-2 3-16,1 1 9 0,-3-2-6 15,3 2-9-15,-2-2 3 16,-1 0-9-16,-1 0 5 16,1 1-5-16,-1-1 6 15,0 0-6-15,0 0 5 16,1 0-5-16,0 0 1 16,0 0 5-16,0 0-6 15,-1 0 0-15,2-1 0 0,-4-4-1 16,0 0-1-16,4 0 1 15,-3-2 0-15,2 0-1 16,1 0 0-16,0-1-9 16,1 0 4-16,1-2 6 15,-3-1-1-15,4 2-7 16,-4-1-7-16,-4-1 14 16,-1 2-10-16,-4 0-5 15,-4 2 5-15,-1-2 5 16,0 0-7-16,-1 3-3 15,-1 0 14-15,-1-2-6 16,-1 3 7-16,-3-1 0 16,0 4 0-16,-5-1 0 15,3 1-1-15,-4 0 1 0,-1 2-6 16,0 0 6-16,-1 0-5 16,2 0 6-16,-4 0 0 15,1 0 0-15,4-1 0 16,-4 1 0-16,3 0 0 15,-2 0-1-15,-2 0 0 16,1-2-18-16,-1 2-8 16,2 0-26-16,-2-1-50 15,2-4-28-15,1-2-12 16,-3-2-64-16,0 3-297 0</inkml:trace>
  <inkml:trace contextRef="#ctx0" brushRef="#br0" timeOffset="35685.94">8304 7009 708 0,'0'0'322'16,"0"0"-178"-16,0 0-10 15,0 0-13-15,0 0-43 16,0 0-43-16,0 0-23 16,-11-4-1-16,11 4 26 15,4 0 24-15,7 0 9 16,4 4-7-16,8 3-11 16,3 2-15-16,6-2-9 15,4 3-8-15,6-3-11 16,4 0-7-16,2-2-2 15,-3-4-5-15,-5-1-11 16,-8 0-35-16,-7 0-9 0,-11 0 7 16,-5-3 5-16,-9-3-4 15,0-2 47-15,-5-8 5 16,-17-4 0-16,-5-9-23 16,-6-3-4-16,1-6-1 15,0 4-5-15,6 1 5 16,4 6-3-16,5 8 13 15,6 9 18-15,5 10 0 16,5 0 0-16,1 38-8 16,0 42 8-16,5 38 22 15,1-5 17-15,-3-18-17 0,-3-37-10 16,0-29-11-16,0-5 21 16,0-7 1-1,-3-11-9-15,0-6-14 16,2-21-45-16,-1-26-62 0,1-12-18 15,1-10 38-15,0 0 51 16,1 3 11-16,15 10 11 16,8 11 14-16,4 6 14 15,7 7 66-15,4 7-2 16,6 4-8-16,-3 0 5 16,-3 5-20-16,-10 6-27 15,-10 1-15-15,-9 4-7 16,-10 5 19-16,0 0 30 15,-10 0-15-15,-17 0-27 0,-8 9-13 16,-9 6-9-16,-4 3 9 16,-4 2 2-16,0 2-2 15,0 5-25 1,-1-1-32-16,2 3-65 0,7-2-51 16,6 0-115-16,10-7-18 15,17-10-190-15</inkml:trace>
  <inkml:trace contextRef="#ctx0" brushRef="#br0" timeOffset="37654.21">8447 6967 318 0,'0'0'176'15,"0"0"-104"-15,0 0-14 16,0 0 11-16,0 0 27 16,0 0-4-16,0 0-5 15,0-14-18-15,0 12-10 16,0-1-6-16,-4-3-14 15,4-2-16-15,0-4-16 16,-1-1-4-16,-1-4 13 16,-1 2-6-16,-1-1-1 15,1 1-2-15,-2-1-7 16,5 5 0-16,0 0 0 0,0 3-3 16,0-2 2-1,0 2-8-15,0 0-3 0,0-2 2 16,0 5 4-16,0-2 5 15,0 1-12-15,0 2-4 16,0 0-11-16,0-3-20 16,0 3-33-16,0-4-24 15,7 4-15-15,-2 1-59 16,0 2-74-16</inkml:trace>
  <inkml:trace contextRef="#ctx0" brushRef="#br0" timeOffset="121175.01">4092 12669 166 0,'0'0'228'0,"0"0"-103"0,0 0-86 16,0 0-16-1,0 0-7-15,0 0 3 0,3-6-18 16,4 4 9-16,2 0-9 16,-2-2 7-16,0 4-7 15,-2-3 2-15,1 3-2 16,-5 0-1-16,-1 0 0 16,0 0 0-16,0 0 20 15,0 7 2-15,0-3-12 16,0 2-3-16,-5-3 2 15,0-3-1-15,5 0 4 16,0 0-11-16,-2 0 1 16,2-3 5-16,0-7-4 15,0-4-2-15,0 5 8 16,2-1 7-16,5 3-2 16,2 3-14-16,-5 4-8 15,1 0-11-15,-5 0 13 0,0 4 6 16,0 9 10-16,-5 0-9 15,-3 1-1-15,-4-8-1 16,3-2-12-16,2-4-3 16,0 0-3-16,4-4 3 15,-1-6 15-15,4-3-6 16,0-1 7-16,0 5 1 16,8 5 6-16,4 1-7 15,1 3-7-15,0 0 5 16,-2 3 2-16,-5 4-1 15,-2 3-5-15,-4 0 6 16,0-3-7-16,0-1-14 16,-8-6-7-16,-5 0-29 15,2 0 10-15,1-6-8 16,0-7 14-16,5 3-21 0,2-1-137 0</inkml:trace>
  <inkml:trace contextRef="#ctx0" brushRef="#br0" timeOffset="122757.96">10235 12690 212 0,'0'0'228'0,"0"0"-121"16,0 0-58-16,0 0 10 16,0 0 1-16,0 0-28 0,0 0-17 15,-17 9 1-15,17-9-3 16,0 0-6-16,0 0-6 16,0 0-1-16,0 0 0 15,0 0-1 1,0 0 1-16,0 0 0 15,0 0 0-15,0 0-7 0,0 0 0 16,0 0 6-16,0 0 0 16,0 0-9-16,0 0-7 15,0 0 17-15,-4 6 0 16,-3-2 1-16,-3 0 5 16,0-4-5-16,1 0 36 15,2 0-18-15,2 0-19 16,4-4-13-16,-1-3-4 15,2-2 2-15,0 2 15 0,0 0 10 16,10 3-10 0,2 1-1-16,0 3 1 0,-1 0 6 15,-1 0 1-15,-4 0-7 16,-3 7-10-16,-3 4 1 16,0 4-5-16,-6-1-28 15,-5-3 17-15,-1-6 25 16,1-5 27-16,2 0-20 15,2-5-7-15,2-12-38 16,4-6 38-16,1 2 6 16,0 4 5-16,0 1 1 15,3 6 9-15,4 3-13 16,-1 7-7-16,4 0 7 0,-1 0-2 16,-1 0 6-1,-5 7-11-15,0 3-1 0,-3 3 0 16,0-3-9-16,0 0-26 15,-3-4-1-15,-1-6-9 16,-5 0-11-16,2 0-48 16,1-6-261-16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18:04.393"/>
    </inkml:context>
    <inkml:brush xml:id="br0">
      <inkml:brushProperty name="width" value="0.05292" units="cm"/>
      <inkml:brushProperty name="height" value="0.05292" units="cm"/>
      <inkml:brushProperty name="color" value="#FF0000"/>
    </inkml:brush>
  </inkml:definitions>
  <inkml:trace contextRef="#ctx0" brushRef="#br0">7713 11094 131 0,'0'0'160'0,"0"0"-119"0,0 0-34 16,0 0 3-16,0 0-9 15,0 0 1-15,0 0-1 16,-13 0 9-16,10 0 6 16,1 0-3-16,-2 0-1 15,1 0-4-15,2 0-7 16,-1 0-1-16,0 0 0 16,2 0-1-16,0 0-9 15,0 0-13-15,0 0-11 16,0 0-10-16,0 0-28 0,0 0-17 15,-3 5-24-15</inkml:trace>
  <inkml:trace contextRef="#ctx0" brushRef="#br0" timeOffset="598.97">7713 11094 68 0,'-43'27'118'16,"43"-27"-7"-16,0 0-30 15,0 0-2-15,0 0-4 16,0 0-10-16,0 0-17 15,0 0-9-15,0 0-12 16,0 0-10-16,0 0-9 0,0 0 2 16,0 0 13-1,7 0 14-15,-1 0 8 16,2 1-1-16,1 3 2 0,-1 1-20 16,2-1 11-16,0-1-2 15,2-2 7 1,0 5-6-16,2 0 0 0,0-2 1 15,0 6-14-15,-1-6-4 16,1 3 1-16,4-4-1 16,0 1 11-16,0-2-5 15,-3-1-5-15,6 2-3 16,-5-3-1-16,-1 0 2 16,0 0 4-16,-2 0-4 15,1 3 1-15,1-3-4 16,-2 0-6-16,0 0-1 0,1 0-2 15,1 0-4 1,0 0-2-16,2 0 9 0,-2 0-8 16,2 0 8-1,0 0-9-15,-4 0 2 0,5 0-1 16,-1 0 5-16,0 0-5 16,1 0-1-16,0 0-5 15,2-6 5-15,2 3 6 16,0-1-6-16,-1 1 1 15,-3-2 2-15,-4 2 3 16,-4 1-5-16,-1 2 1 16,-5-1 5-16,0 1-7 15,-2 0 0-15,-1 0 0 0,-1 0 0 16,0 0-10 0,4 0-9-16,-3-3-45 0,1 2-50 15,2-5-53-15,-3 5-90 16,-1 0-103-16</inkml:trace>
  <inkml:trace contextRef="#ctx0" brushRef="#br0" timeOffset="1868.31">7010 11605 53 0,'0'0'74'0,"0"0"-56"0,0 0-9 16,0 0 16 0,0 0-2-16,0 0-6 0,0 0 10 15,-12 11 34-15,12-11 13 16,0 0 4-16,0 0-2 15,0 0-4-15,0 0-10 16,0 0-13-16,0 0-17 16,0 0-6-1,0 0-7-15,0 0-8 0,0 0-2 16,0 0 1-16,0 0 2 16,0 0-1-16,0 0-1 15,0 0-4-15,0 0-4 16,0 2 8-16,6 1-2 15,3 3-2-15,3-3 3 16,-1 1-3-16,5 3 54 0,-2-5-15 16,7 1-4-16,-1 2-17 15,0-1-5-15,2-1-7 16,-1 0-4-16,1 0 0 16,0 0 2-16,-2-3 1 15,3 3 4-15,0-3 2 16,1 0 8-1,-1 0-5-15,1 0-4 0,-2 0-3 16,1 0-7-16,-1 0 4 16,-2 0-4-16,-2 0 2 15,0 0-2-15,1 0-5 16,-1 0 0-16,4-3 1 16,-3 3 0-16,0-6 4 0,3 3-6 15,-5 0 2 1,-2-1 7-16,-4 4-8 15,-1-4-1-15,-3 4 1 0,-4-1-1 16,2 0 0-16,0-1-1 16,2 0 0-16,0-2 0 15,3 1 1-15,0-1 8 16,-2 1-1-16,-2 1-7 16,0 1 0-16,-5-2 0 15,3 3-11-15,-2-3-26 16,1 1-49-16,-1-2-41 15,11-7-29-15,-2 1-25 0,-1 0-144 16</inkml:trace>
  <inkml:trace contextRef="#ctx0" brushRef="#br0" timeOffset="8116.58">10288 10506 112 0,'0'0'175'0,"0"0"-83"16,0 0-66-16,0 0 25 15,0 0 9-15,-1 0-12 16,1 0-16-16,0 0-14 16,0 0-10-16,0 0-7 0,0 0 0 15,0 0-1 1,0 0-33-16,-5 3-34 0,5 4-31 15,-4-6-73-15</inkml:trace>
  <inkml:trace contextRef="#ctx0" brushRef="#br0" timeOffset="10364.62">10235 10864 197 0,'0'0'168'0,"0"0"-108"15,0 0-22-15,0 0 1 16,0 0-10-16,0 0-21 16,0 0-7-16,0 0 0 15,0 0 8-15,0 0-8 16,0 0 8-16,0 0 8 15,0 0-5-15,0 0-5 16,0 0 3-16,1 0 2 16,1 2-2-16,2 2 1 15,-1-4 5-15,1 3 6 16,-3-2-6-16,1 1-2 16,1-1-5-16,-2 1-2 15,1-2 6-15,2 2-4 16,-1 1 1-16,0-3-4 0,1 3 8 15,2-2-2-15,1 1 1 16,-2-1 1-16,0 1 5 16,0-1-12-16,0 1 2 15,-2-2-2-15,0 1 2 16,4 3-8-16,0-4 1 16,-2 0 5-16,5 3-6 15,0-2 8-15,0 0 17 16,0 0-13-16,0 2-7 15,0-3 2-15,0 0-7 16,-1 0 0-16,3 4 7 16,2-4-8-16,0 0 0 0,-3 0 3 15,3 0-3 1,-2 0 1-16,-1 1-1 0,3-1 0 16,-3 0 1-16,2 3-1 15,-1-3 1-15,0 0 0 16,0 2 0-16,-2-2-1 15,2 0 0-15,-1 0 0 16,1 0 0-16,-2 0 0 16,2 0 0-16,-2 0 1 15,-2 0-1-15,2 0 1 16,0 0-1-16,0 0 0 16,5 0 1-16,-2 0 0 15,1 0-1-15,-1 0 1 0,1 0-1 16,-1 0 2-1,0 0-2-15,0 0 0 0,4 0-2 16,-4 0 2-16,-1 0 0 16,5 0 2-16,-4 0-1 15,3 0-1-15,-3 0 1 16,2 0-1-16,-2 0 0 16,1 0-1-16,-1 0 1 15,0 0 0-15,-1 0 1 16,2 0-1-16,-1 0 0 15,0 0 0-15,0 0 0 16,1 0 0-16,-1 0 0 16,1 0 0-16,-1-2 0 0,1 2 0 15,1 0 0 1,-2 0 0-16,0 0 0 0,1 0 0 16,-3 0-1-16,1 0 1 15,-2 0 0-15,2 0 0 16,-2 0 0-16,-2 0 0 15,6 0 1-15,-4 0-1 16,1 0 1-16,2 0 0 16,1 0-1-16,1 0 0 15,0 0 1-15,0 0 0 16,0 0-1-16,-2 0 1 16,3 0-1-16,-3 0 0 15,0 0 0-15,2 0 0 16,2 0 0-16,0 0 0 15,-1 2 0-15,0-2 0 0,0 1 0 16,0-1 0-16,0 2 0 16,-1-1 0-16,2-1 0 15,0 3 0-15,-1-3 0 16,-1 0 0-16,2 0 0 16,0 3 0-16,-3-3 1 15,4 0-1-15,-2 0 0 16,2 0-1-16,1 0 1 15,-1 0 0-15,2 0-1 16,2 0 1-16,-2 0-1 16,7 0 1-16,-2 0 0 15,1 0 1-15,3 0-1 16,-2 0 0-16,-1 0 0 16,1 0 0-16,-5 0-1 15,1 0 1-15,-2 0 0 0,-4 0 0 16,0 0 0-16,-2 0 0 15,1 0 1-15,2 0-1 16,-3 0 0-16,0 0-1 16,2 0 1-16,-4 0 0 15,-1 0 0-15,-1 0-1 16,-4 0 1-16,-1 0 0 16,-2 0-2-16,-4 0-11 0,2 0-5 15,-2 0-6 1,0 0-32-16,0 0-28 0,0 0-51 15,0 0-109-15</inkml:trace>
  <inkml:trace contextRef="#ctx0" brushRef="#br0" timeOffset="12157.91">10143 11376 151 0,'0'0'191'0,"0"0"-135"15,0 0-40-15,0 0 10 16,0 0 27-16,0 0 6 15,0 0-11-15,23 0-3 16,-16 0-11-16,1 0-9 0,1 0 5 16,-2 0 3-16,1 0-18 15,-2 0-6-15,3 0-2 16,1 0 1-16,0 0 3 16,0 0-1-16,3 0 4 15,0 0 18-15,1 0 0 16,1 0-11-16,1 0-8 15,0 0-5-15,-3 0-1 16,0 0-1-16,1 0 1 16,-1 0-6-16,1 0 0 15,-1 0 6-15,1 0-5 16,0 0-2-16,1 0 0 0,2 0 0 16,-1 0 1-16,3 0 0 15,1 0 0 1,0 0 0-16,-1 0 0 0,-1 0 1 15,4 0 5-15,-4 0-7 16,1 0 2-16,-1 0-1 16,0 0-1-16,1 0 0 15,-1 0 0 1,2-2 0-16,-3 1 1 0,1 1 0 16,-1-3 0-16,0-1-1 15,-3 3 1-15,2 1-1 16,-1-1 0-16,2 1 0 15,1-2 1-15,2 2-1 16,1-2 1-16,1 2-1 16,0 0 0-16,0 0 0 0,-4 0 0 15,2 0 0-15,0 0-1 16,-3 0 1-16,1 0-1 16,-3 0 1-16,4 0 0 15,2 0 0-15,-2 0 0 16,0 0 0-16,-2 0 0 15,2 0 0-15,-2 0 0 16,1 0 0-16,1 0 1 16,1-4-1-16,-2 1 0 15,6 2 0-15,-1-1 0 16,-2 2 0-16,1-1 0 16,-3 1 0-16,1-2-1 15,-2 2 1-15,0-1 0 16,1 1 0-16,-1 0 0 0,0 0 0 15,3 0-1 1,-3-2 0-16,4 1 0 0,0-3 0 16,-1 1 0-16,1 2 1 15,0-1-1-15,-2 1 0 16,2 0 1-16,-5 1 0 16,5-2 0-16,1 2 0 15,-2 0 0-15,1-3 1 16,0 3-1-16,-1-3 0 15,-1 3 0-15,5-1 0 16,-3-1 0-16,0 1 0 16,1 1 0-16,0-2 0 0,3 2 0 15,-3 0 0-15,2 0 0 16,0 0 1-16,-1 0-1 16,-1 0 2-16,0 0-1 15,-3 0 0-15,1 0 0 16,0 0 0-16,3 0 9 15,-1 0 0-15,-1 0-9 16,8 0 0-16,0 2 1 16,0-1 5-16,5 2 26 15,0 3-13-15,-5-6-14 16,0 3 3-16,-2-2-8 16,-6-1 0-16,-3 0-1 15,-9 0 0-15,0 0-1 16,-6 0-10-16,-1 0 11 0,-3 0 8 15,0 0-7-15,0 0-1 16,0 0-15-16,0-4-42 16,-13-6-97-1,2 3-95-15,-2 0-374 0</inkml:trace>
  <inkml:trace contextRef="#ctx0" brushRef="#br0" timeOffset="37119.57">18667 10189 99 0,'0'0'132'15,"0"0"-128"-15,0 0-4 16,0 0-33-16,0 0-26 15,0 0-84-15</inkml:trace>
  <inkml:trace contextRef="#ctx0" brushRef="#br0" timeOffset="37835.93">18700 10198 507 0,'0'0'133'0,"0"0"-80"16,0 0 5-16,0 0 10 15,0 0-20-15,0 0-25 16,0 0-9-16,13-4 5 0,3 1 8 15,2-1-6 1,0 1-8-16,2 2 4 16,1-4 2-16,-1 4 0 15,0-2-2-15,0-1 3 16,-1 3 9-16,6-2 17 0,-2 1 14 16,0-2-8-16,7 4-17 15,0-4-9-15,7 2-4 16,-1-1-2-16,3 0 2 15,0 3-8-15,-1 0-2 16,-1 0-5-16,-1 0-5 16,2 0 0-16,-2 0-2 15,8 0 1-15,-1 0-1 16,3 0 0-16,2 0 1 16,1 0-1-16,-3 0 0 15,-4 0 0-15,-7 0 0 0,-3 0 0 16,-8 0-1-16,-2 0-8 15,-5 0 3-15,-5 0-5 16,-1 0-4-16,-4 0 4 16,-5 0 0-16,-2 0 3 15,0 0-8-15,0 0-18 16,0 0-21-16,0 0-47 16,0 0-43-16,0 0-26 15,-9 0-71-15</inkml:trace>
  <inkml:trace contextRef="#ctx0" brushRef="#br0" timeOffset="39384.28">19306 11195 649 0,'0'0'202'0,"0"0"-153"0,0 0-48 16,0 0 11-16,0 0 53 15,0 0 14-15,0 0-19 16,-6-6-23-16,6 6-22 15,0 0-8-15,0 0-6 16,0 0 6-16,0 0-6 16,10 0 12-16,7-3 9 15,5 0-2-15,4 2-10 0,2-5-2 16,-1-1 0-16,1 4 0 16,-4-1-7-16,1 1 11 15,-1-2-4 1,1 4-2-16,0-1-4 0,5 0 6 15,2 2-7-15,3-4 0 16,3 0 6 0,0 2-6-16,3 1-1 0,-1-2 0 15,-5-1 0-15,0-1 0 16,-3 5 1-16,-2 0 0 16,2 0 0-16,-4 0 0 15,4 0 0-15,0 0 0 16,-4 0-1-16,-1 0 0 15,3 5 0-15,-4-4 1 16,0 2-1-16,-3-3 2 0,-1 0-2 16,-2 0 2-1,0 0 6-15,-2 0 2 16,-1 0-8-16,-2 0-1 0,-2 0 1 16,-3 0-2-16,-3 0 0 15,-4 0 0-15,-1 0-14 16,-2 0-2-16,0 0-18 15,0 0-47-15,0-6-71 16,0-1-96-16,-3 6-503 0</inkml:trace>
  <inkml:trace contextRef="#ctx0" brushRef="#br0" timeOffset="83520.89">21906 10235 315 0,'0'0'177'0,"0"0"-99"0,0 0-9 16,0 0-1-16,0 0 3 15,0 0-26-15,0 0-28 16,0 0-2-16,0 0-4 16,0 0 8-16,0 0 0 15,0 0 2-15,0 0 0 16,0 0-4-16,0 0-3 16,0 0-5-16,0 0-6 15,0 0-2-15,0 0 6 16,0 0-7-16,0 0-7 15,0 0 1-15,0 0 6 16,0 0 10-16,0 0-4 16,0 0-3-16,3 0 4 15,-2 0-6-15,2 0 1 16,-2 0 6-16,4 0-7 0,-2 0 0 16,2 0 8-16,2 0-9 15,1 0 2-15,0 0 12 16,4 0-4-16,-2 0-9 15,0 0 0-15,0 0 0 16,0-2 6-16,-1 0-5 16,-1 1 0-16,0 1-1 15,-1-2 0-15,5 1 0 16,-2-2 0-16,2 1 8 16,1 1-9-16,-2-2 2 15,5 1-2-15,-5 1-1 0,1-1 1 16,-2 2-1-1,-1 0 1-15,-2 0-1 0,2 0 0 16,1-2 1 0,2 2 0-16,-1 0 0 0,3 0 0 15,6 0-2-15,-3 0-7 16,4 0 8-16,1 0 0 16,0 0-1-16,-2 0 2 15,-4 0-1-15,1 0 0 16,-5 0 0-16,1 0 1 15,-1 0-1-15,0 0 1 16,1 0 0-16,2 0 0 0,4 0 0 16,-3 0 0-1,1 0 0-15,0 0 0 16,-4 0 0-16,4 0 0 0,-4 0-1 16,-1 0 0-1,-2 0 0-15,-2 0 0 0,2 2 0 16,0-2-1-16,0 2-5 15,3-2 6-15,1 1 0 16,3 1 0-16,1 1 0 16,-1-2 0-16,1 4 0 15,-1-2-2-15,-4 0 2 16,2-1 0-16,-3 2-1 16,-4-3 1-16,-1 3 0 0,-4-2 1 15,1-2-1-15,-1 2 1 16,-1-2 0-16,3 0 0 15,-3 0 0-15,5 3 1 16,4-3-1-16,-1 1 1 16,4 4 0-16,-1-2 0 15,1 0 0-15,2 2-1 16,-4-2 0-16,1-1 1 16,-2 1-1-16,3 0 0 15,0-1-1-15,0-1 0 16,3-1-6-16,1 0 7 15,4 2 1-15,-2-2 0 16,3 3 0-16,-3-3 0 16,1 1 0-16,-3 1 0 15,-3-1-1-15,4 2 1 16,-3-3 0-16,2 0 0 0,4 0 2 16,0 0-2-16,1 0 0 15,4 0 7-15,0 0 3 16,-2 2-1-16,-3-2 3 15,-2 1-3-15,-1-1-4 16,3 2-5-16,-3 3 0 16,4-4 0-16,-1 0 0 15,3 1 2-15,0 0-2 16,4-2-1-16,-1 0 1 16,-3 0 0-16,2 0 7 15,-3 0-7-15,0 0 1 16,-2 0-1-16,-2 0 5 15,2-4 4-15,-3 0-4 16,3-2-5-16,4 0 6 16,-2-2-1-16,1 2-6 15,-1-1 1-15,-2 1 0 0,-7 1 1 16,-4-1 5-16,-2 5 2 16,-6-2-2-16,1 1 6 15,-3 2-13-15,-1 0-5 16,0 0-22-16,0 0-24 15,0 0-54-15,0 0-40 0,-7 0-28 16,-1 0-64 0,-2 0-63-16</inkml:trace>
  <inkml:trace contextRef="#ctx0" brushRef="#br0" timeOffset="98807.13">18771 7993 20 0,'0'0'241'0,"0"0"-97"16,0 0-92-16,0 0-17 15,0 0 15-15,1-3 18 16,-1 3-12-16,0 0-18 16,0 0-1-16,0-1 0 0,0 1 2 15,0 0-13-15,0-1-13 16,0-1-13-16,0-1 0 16,0 1-1-16,0 1-5 15,0-1 6-15,0 1 5 16,0-2-5-16,0 0-1 15,0-2-5-15,0 2-4 16,0 0 3-16,2 0 0 0,-1-2 5 16,-1 4 1-1,2 0 1-15,2 1 0 16,-4-2 0-16,1 2 2 16,1 0 4-16,-1-1-6 0,1 1 1 15,3-2 0 1,-1 1 1-16,-1-1 4 0,4-2-5 15,-3 0 1 1,0 1 5-16,-1-1 4 0,-1-1-3 16,-2 2 9-16,0 2 13 15,0 1 17-15,0 0 12 16,0 0-3-16,-3 8-14 16,-9 10 0-16,-1 4-26 0,-1 5 3 15,6 2 13 1,1-5 0-16,6-7-6 0,1-4-20 15,0-7-6 1,13-6-17-16,7 0-12 0,5-3-16 16,2-13-20-16,-1-9-13 15,-2 3 19-15,-4-1 30 16,-9 4 17-16,-5 5-2 16,-6 4 14-16,0 4 26 15,0 0 16-15,-17 2 15 16,-5 3-31-16,-4-1-19 15,-1 2 48-15,0 0 13 16,5 0-12-16,4 3-15 16,5 7-19-16,4-3-14 15,6 2-7-15,3-3-1 16,0 2-21-16,0-2-16 16,6-3-2-16,6 0-3 15,-2-3-14-15,2 0-2 16,-2 0 13-16,-3-9 28 0,-4-3 17 15,-3-1 11-15,0 2 40 16,-2-2-2-16,-9 0-24 16,-3 2-25-16,-3 4-29 15,3 0-36-15,-3 7-88 16,3 0-109-16,6 0-113 0</inkml:trace>
  <inkml:trace contextRef="#ctx0" brushRef="#br0" timeOffset="102172.39">23947 10639 176 0,'0'0'117'0,"0"0"-70"15,0 0 102-15,107 0-11 16,-76 0-39-16,-5 0-37 16,3 0-3-16,1 0-1 15,-4-3-18-15,4 0-8 16,-2-2 8-16,-11 2-5 15,2 1-12-15,-6-1-17 16,-1 3-4-16,-4-5-2 16,-1 5-16-16,-5 0-46 15,-2-2-58-15,0 1-59 0,0 1-65 16</inkml:trace>
  <inkml:trace contextRef="#ctx0" brushRef="#br0" timeOffset="103014.19">22450 11215 222 0,'0'0'221'16,"0"0"-125"-16,0 0-67 0,0 0 48 15,0 0 38-15,0 0-12 16,0 0-27-16,87-3-21 16,-60 3-11-16,-2 0 8 15,3 0 1-15,1 0-9 16,3 0-20-16,1 0-12 15,6 0-11-15,4 0 0 16,4 0-1-16,3 0-8 16,5 0-5-16,-1 0 4 15,4 0 2-15,-3 0-1 16,-3 0-2-16,-2 0 9 0,-5 0 0 16,-5 0 0-16,-5-3 0 15,-5 3 0-15,-3-3-18 16,-6-2-24-16,0 2-25 15,-3 0-23-15,-3 0-26 16,-3-7-48-16,0 2-43 16,-6 0-115-16</inkml:trace>
  <inkml:trace contextRef="#ctx0" brushRef="#br0" timeOffset="-97305.4">15445 11126 708 0,'0'0'223'0,"0"0"-92"16,0 0-89-16,0 0-6 16,0 0 1-16,0 0-1 15,0 0 20-15,74 0-1 0,-24 0-24 16,5 0-7 0,5-1-2-16,2-3-7 0,-7-1-5 15,-6 1-10 1,-10 4 0-16,-7 0 1 0,-12 0-1 15,-6 0 1-15,-7 0-1 16,-4 0 0-16,-2 0 0 16,-1 0-5-16,0 0-34 15,3 0-86-15,3-11-104 16,1-5-113-16,1 1-301 0</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19:58.800"/>
    </inkml:context>
    <inkml:brush xml:id="br0">
      <inkml:brushProperty name="width" value="0.05292" units="cm"/>
      <inkml:brushProperty name="height" value="0.05292" units="cm"/>
      <inkml:brushProperty name="color" value="#FF0000"/>
    </inkml:brush>
  </inkml:definitions>
  <inkml:trace contextRef="#ctx0" brushRef="#br0">9884 2580 345 0,'0'0'226'0,"0"0"-99"15,0 0-34-15,0 0-8 16,0 0-6-16,0 0-25 16,-2-7-28-16,2 7-13 15,0 0 6-15,-2 0 12 16,1-1-3-16,-4 1-9 16,1 0-8-16,0-3-2 15,-2 1 0-15,0-1 1 0,-1 2-9 16,-2-1 0-1,2 2 0-15,-3 0 11 0,-2 6-11 16,-2 20-1-16,2 8-1 16,2 13-1-16,6 4 1 15,4-2-8-15,0-3 3 16,13-15-14-16,7-12 0 16,6-14-22-1,5-5 9-15,2-25-28 0,-3-11-32 16,0-8 43-16,-6 0 34 15,-9 2 16-15,-5 5 14 16,-7 4 6-16,-3 8 13 16,0 9 37-16,-3 9 19 15,-11 7 5-15,-9 0-31 0,-2 8-43 16,-7 12 2-16,-1 3 15 16,3 1 8-16,3 1-16 15,9-5 6-15,8-2-6 16,4-5-27-16,6 0-2 15,0-5-32-15,12-2-16 16,7-3 17-16,-1-3 20 16,2 0 9-16,-2-6 2 15,1-10 0 1,-6-6 1-16,-1-3 5 0,-4-2 3 16,-5 2 5-16,-3 3 7 15,0 11-5-15,-3 7 10 16,-10 4-6-16,-6 20-20 15,-4 13-21-15,0 11-21 16,4 0-19-16,11-6-36 0,8-6-68 16,7-11-90-16,10-10-121 0</inkml:trace>
  <inkml:trace contextRef="#ctx0" brushRef="#br0" timeOffset="16067.67">19252 4733 219 0,'0'0'212'0,"0"0"-116"0,0 0-15 16,0 0 12-16,0 0 3 15,0 0-16-15,0 0-27 16,0 0-14-16,0 0-13 16,0 0-18-16,0 0-8 15,0 0-49-15,0 0-85 16,0 0-114-16</inkml:trace>
  <inkml:trace contextRef="#ctx0" brushRef="#br0" timeOffset="29285.41">18690 4623 611 0,'0'0'205'15,"0"0"-119"-15,0 0-41 0,0 0-16 16,0 0 33-16,-1 0-21 16,1 0-28-16,0 0-13 15,0 0 1-15,0 0-1 16,0 0 0-16,0 0 0 16,0 0-1-16,0 0-8 15,0 0 7-15,0 0 2 16,0 0-1-16,0 0 1 15,0 0 0-15,3 2 8 16,4-2-6-16,1 3 9 16,1-2-9-16,2 2-1 0,1-2 8 15,0 1-9 1,-1 1 1-16,1-2-1 16,-1 2 1-16,3-1-1 15,1 3 1-15,1-2 0 0,3-1 0 16,4 2-1-16,8 0 1 15,-1-1-1-15,10 0 35 16,-2 0-12-16,4 0-20 16,1 2-2-16,1-4 0 15,-1 1 0-15,-1-1 0 16,-2 2-1-16,-3-2 0 16,-4 2 0-16,-1 1 0 15,-2-3 1-15,0 0-1 16,2 1 0-16,1 0 0 15,2-2 0-15,1 0 0 0,0 1 0 16,3-1 0 0,1 0 0-16,0 0 0 15,0 0 0-15,4 2 0 0,1-1 0 16,1 2 1-16,0 0-1 16,-3-1 0-16,-3-1 1 15,-8-1-1-15,-7 0 0 16,-8 0 0-16,-7 0 0 15,-7 0 0-15,-3 0 9 16,0 0-3-16,0 0-6 0,0 0 0 16,0 0-13-16,4 0-8 15,-3 0-22-15,4-1-45 16,0-8-50-16,4 2-49 16,-5 1-88-16</inkml:trace>
  <inkml:trace contextRef="#ctx0" brushRef="#br0" timeOffset="47021.59">20131 3239 14 0,'0'0'19'0,"0"0"7"15,0 0 1-15,0 0 5 16,0 0-3-16,0 10-10 16,0-9-9-16,0-1-10 0,0 0-1 15,0 1-32-15,0 0-20 16,0 2 1-16</inkml:trace>
  <inkml:trace contextRef="#ctx0" brushRef="#br0" timeOffset="59758.59">20024 3252 140 0,'0'0'151'0,"0"0"-41"15,0 0-19-15,0 0-12 16,0 0-11-16,0 0-9 16,0-1-3-16,0 1 5 15,0 0-7-15,0 0-11 16,0 0-3-16,0 0 2 0,0 0-4 15,0 0-21-15,0 0-10 16,0 0-7-16,0-1-3 16,2 1-10-16,2-1 6 15,3-2 6-15,2 3 0 16,0 0 1-16,0 0-2 16,1-2-8-16,-2 2-1 15,-3 0-2-15,4 0 7 16,-6 0 3-16,0 0-4 0,-1 0 5 15,0 0 1 1,-1 0-2-16,1 0 2 0,2 0 1 16,-1 0-1-1,-2 0 0-15,3 0-12 16,-1 0 4-16,2 0 3 0,2 0 5 16,1 0-11-16,6 7-5 15,-1 5-5-15,4 0 17 16,-3 8 4-16,2-2 1 15,-6-1-12-15,-7 3 2 16,-3 2-3-16,-10-3-16 16,-17 1-134-16,-6-1-63 15,-4-8 102-15,5-5 105 16,4-6 12-16,6 0-32 16,7 0 39-16,12-3 34 0,3-3-34 15,0 6 6 1,2 0 30-16,9 0 56 0,1 9 28 15,7 7 4-15,-5 5-15 16,3 5-20-16,-2 0-25 16,-5-1-27-1,-3 2-16-15,-7-1-13 0,0-4-8 16,-15 1-21-16,-10-6-27 16,-4-5-1-16,0-9-18 15,3-3-2-15,3 0 29 16,3-10 8-16,3 0 31 15,4-1-7-15,2 2 8 16,5 2 2-16,1 3 5 16,0-1-6-16,5 2-1 15,0 1-33-15,0-1-110 0,3 2-188 0</inkml:trace>
  <inkml:trace contextRef="#ctx0" brushRef="#br0" timeOffset="60187.59">20410 3257 505 0,'0'0'205'0,"0"0"-101"15,0 0-2-15,0 0-11 16,-24 106-27-16,23-77-25 15,-2 2-20-15,1-1-5 16,-2-2-4-16,3 1-9 16,-3-3 0-16,3-4-1 15,-1-4 1-15,2 0-1 16,-4-8 0-16,4-2-1 16,0-5-15-16,0-3-30 0,-1 0-52 15,-1 0-44-15,1 0-33 16,-2-4-148-16</inkml:trace>
  <inkml:trace contextRef="#ctx0" brushRef="#br0" timeOffset="60453.14">20333 3387 340 0,'0'0'407'15,"0"0"-127"-15,0 0-147 16,0 0-42-16,0 0-50 16,0 0-19-16,0 0-15 15,75-3-7-15,-43 3-63 16,11 0-81-16,-10 0-90 15,-5 0-130-15</inkml:trace>
  <inkml:trace contextRef="#ctx0" brushRef="#br0" timeOffset="63402.59">22597 3088 374 0,'0'0'253'0,"0"0"-68"16,0 0-73-16,0 0 30 15,0 0 4-15,0 0-36 16,0 0-33-16,0-2-20 16,10 2-25-16,6 0 11 15,5 0 0-15,7 6-13 16,2 1-20-16,-2-1-9 15,-4-2 0-15,-5 0-1 16,-6-2-15-16,-4 1-20 16,-6-2-24-16,0-1-21 15,-1 0-20-15,6 0-61 0,-1 0-105 16,0 0-283-16</inkml:trace>
  <inkml:trace contextRef="#ctx0" brushRef="#br0" timeOffset="64470.21">19977 995 184 0,'0'0'223'0,"0"0"-57"15,0 0-42-15,0 0 26 16,0 0-16-16,0 0-24 16,0 0-24-16,0 0-18 15,0 0-15-15,0 0-11 16,0 4-19-16,5 1-8 15,12 7 5-15,6 2 6 16,9 2 8-16,10 5-1 16,5-1-5-16,6 1-3 15,2-1 14-15,-3-3-25 16,-5-1-8-16,-11-4-6 0,-6-4 0 16,-9-4-1-16,-11 0-1 15,-2 0-17-15,-3-3-34 16,-5-1-24-16,0 2-47 15,0 2-110-15,0 2-92 16,0-2-229-16</inkml:trace>
  <inkml:trace contextRef="#ctx0" brushRef="#br0" timeOffset="65304.44">17358 3044 841 0,'0'0'225'0,"0"0"-179"0,0 0-25 16,0 0 44-16,0 0-17 15,0 0-14-15,0 0 0 16,64-4-7-16,-27-9 5 16,7-2 10-16,1 0-14 15,6 2-21-15,-4-1-7 16,-1 5-39-16,-4 3-57 16,-10 6-91-16,-7 0-66 15,-13 0-148-15</inkml:trace>
  <inkml:trace contextRef="#ctx0" brushRef="#br0" timeOffset="81687.11">19173 6001 206 0,'0'0'215'0,"0"0"-81"16,0 0-49-16,0 0 24 16,0 0-13-16,0 0-23 15,0 0-11-15,0 0-12 16,0 0-15-16,0 0-9 16,0 0-3-16,0 0-10 0,0 0-4 15,7 0 7 1,3 0-6-16,2 0 7 15,-1 0-2-15,3 0-8 16,-1 0 0-16,1 0-1 16,-1 0 3-16,0 0-8 15,0 0 5-15,6 0-5 0,-1 0 6 16,1 0-5-16,3 0-1 16,-2 0 1-16,3 0 27 15,2 0-3-15,-2 0-13 16,0 0-3-16,-1 3-9 15,0 1 8-15,2-1 0 16,-1 2 1-16,2-2 4 16,2-2 2-16,3 1 0 0,1-1 5 15,7-1 2-15,2 0-1 16,1 0-9 0,-2 0 1-16,1 0-6 0,-2 0 0 15,-2 1-7-15,-1 2 0 16,-5 4-1-16,2-3 1 15,-5 1-1-15,4 1 1 16,-4-3-1-16,-2 0 0 16,-2-1 0-16,-6 1 0 15,-2-1-6-15,-5-2-12 16,-7 2-6-16,-2-2 0 16,-1 0-9-16,0 1-31 15,3 2-73-15,-2-1-115 16,1 1-261-16</inkml:trace>
  <inkml:trace contextRef="#ctx0" brushRef="#br0" timeOffset="87387.72">21682 6674 85 0,'0'0'402'15,"0"0"-155"-15,0 0-104 16,0 0-17-16,0 0-67 16,0 0-36-16,0 0-7 15,0 0 15-15,0 0 27 16,0 0 17-16,0 0 3 15,0 0 8-15,0-1-5 16,0-1-7-16,0-1-15 16,0-1-17-16,0-4-19 15,0-1 5-15,0-4-16 16,0-2-12-16,0-5-5 0,3 3 5 16,-2 1 0-1,1-1 0-15,0 1 0 16,-2 1 2-16,2 1 8 0,-2 1-4 15,0 1-5 1,0 0 6-16,0-1-5 0,0 4 4 16,0-4-6-16,0 2 1 15,0 0 5-15,0-3 2 16,0 2-6-16,0 1 4 16,0-1 2-16,0 2 4 15,0 1 3-15,0 3-1 16,0 1-5-16,0 1 6 0,0 1-6 15,0 3 1 1,0 0 7-16,0 0 0 0,0 0-7 16,0 0-3-16,0 0 3 15,0 0-2-15,0 0-7 16,0 0 0-16,0 0-1 16,0 0 0-16,0 5-5 15,0 8 5-15,1 4 1 16,2 2 8-16,6 0-2 15,-2 1-7-15,1 1 1 16,2-1-1-16,0 1 1 16,0 1 0-16,0-3-1 15,0-2 1-15,-3-3 0 16,0-2-1-16,-3-1 1 16,1-5 0-16,-3-1-1 0,5 0 0 15,-3-2 0 1,0 2 0-16,-1 2 0 0,3-2 0 15,-2 3-1-15,2-3-5 16,-3 1-4-16,4 2-1 16,-4-4 0-16,0-1-1 15,-1 2 2-15,0-5 8 16,-2 2 1-16,0-2 0 16,0 0 0-16,0 0 1 15,0 0 0-15,0 0-1 16,0 0-5-16,0 0 3 15,1 0 2-15,1 0-1 16,-2 0 1-16,2 0-7 16,-2 0 2-16,0 0 5 15,0-2-17-15,5-7 18 0,-2-3 12 16,0-2-11 0,3 2-1-16,-5-3-4 0,2-3 4 15,-3 0 0-15,0-2-1 16,0-4-12-16,0 0 3 15,0-1-2-15,0-1 11 16,0 2 1-16,0 0-2 16,0 3-8-16,0 1 9 15,0 4 0-15,3 2-1 16,-3 2 2-16,0 3 0 0,0 3 0 16,0 0 0-1,0 3-1-15,3 1 1 16,-3 2 1-16,0-3-1 0,0 3-6 15,0 0-10 1,0 0-27-16,0 0-34 0,0-1-43 16,0-4-41-16,0-3-59 15,3-1-90-15,1 1-58 0</inkml:trace>
  <inkml:trace contextRef="#ctx0" brushRef="#br0" timeOffset="88637.49">22173 6426 304 0,'0'0'260'0,"0"0"-81"16,0 0-38-16,0 0-44 16,0 0-40-16,0 0-24 15,0 0-18-15,-9-15-14 16,5 11 10-16,0-2 27 0,-1 1 21 16,0 2 16-16,-1-1-4 15,-1 1-16-15,2 1-10 16,-2 1-16-16,2-2-10 15,0 2 0-15,-2 0-10 16,1-1-8-16,-1-1 1 16,-3 0-1-16,0 3 0 15,2 0 5-15,-2 0 7 16,-3 0 4-16,4 0 2 16,-3 8 3-16,-1 8-6 0,1 7 6 15,-1 7-9 1,3 2-6-16,3 1 0 15,5-6-6-15,2-3-1 16,0-5-1-16,3-3 0 16,10-4-12-16,-2-2 11 15,2-4-6-15,-2 0 6 0,0-4 1 16,-2-2-5-16,1 0 4 16,1 0 2-16,3-11-1 15,0-5-5-15,2-2-3 16,0-5-20-16,-2 2-12 15,-2 0-1-15,-2 3-2 16,-4 3 1-16,1 2 24 16,-2 2 18-16,0 0 1 15,-2 0 1-15,0 4 0 0,-1-2 8 16,0 5 7-16,-2-2 1 16,2 4-1-16,-2 1-4 15,0 1-2-15,0 0 2 16,0 0-3-16,0 0-2 15,0 0-6-15,0 0 6 16,0 0 9-16,0 0 0 16,0 0 10-16,0 0 3 15,0 0-5-15,0 0-7 16,0 0-1-16,0 0-3 16,0 0-3-16,0 0-8 15,0 0-1-15,0 0-1 16,0 0 0-16,0 0 1 0,0 0 11 15,0 5 6 1,0 6 3-16,0 6 4 0,0 8-4 16,-2 5-10-16,-3 2-5 15,3 4-4-15,1-6 8 16,1-3-9-16,0-4 1 16,0-8-1-16,0-3-1 15,1-6-1 1,2-3 0-16,1-2-9 0,-2 3 9 15,-2-4-9-15,0 0-16 16,0 0-28-16,0 0-31 16,0 0-40-16,4 0-65 15,0-4-133-15,2 1-61 0</inkml:trace>
  <inkml:trace contextRef="#ctx0" brushRef="#br0" timeOffset="90461.75">23205 6342 76 0,'0'0'247'0,"0"0"-100"0,0 0-33 15,0 0-33 1,0 0-51-16,0 0-19 0,0 0-11 15,0-9 0 1,0 7 7-16,0 0 23 16,0 2 26-16,0-2 24 15,0 2 12-15,0-1-1 0,0-1-13 16,0 0-11-16,0-2-34 16,0-2-17-16,-3-1-14 15,2-1 5-15,-3 0 2 16,1-1 15-16,0 4 5 15,-3-4 12-15,0 4 8 16,1 0 9-16,0 1-20 16,-2 1-3-16,0 1-9 0,-1 2 2 15,0 0-5-15,-2 0 6 16,0 0-13-16,0 0 2 16,-2 0-12-16,2 0-6 15,0 0 15-15,0 0-8 16,0 0-6-16,-2 2 11 15,2 2 0-15,-3 4-1 16,1 2 7-16,-3 1-11 16,-2 6-6-16,0 2 0 15,3 4 4-15,2 3 4 16,0 3-8-16,5 0 6 16,4-1-6-16,3 1-1 15,0-4 0-15,0 2 7 0,0-1-7 16,5-4 1-16,0 0 1 15,-2-7-1-15,6-5 0 16,-4-2-1-16,2-4-1 16,3-1-10-16,1 0 2 15,2-1 2-15,3 0-1 16,-1-2 7-16,-1 0-9 16,0 0 9-16,3 0 1 15,0 0-1 1,-1 0 0-16,4 0-8 0,-1-7-4 15,-1 0-16-15,-3-2-10 16,0 0-4-16,-4-2 16 16,0 2 6-16,-5 1-11 15,1 2-1-15,-3 1 5 16,-1 2 9-16,-3 1 3 0,0 1-11 16,0 1-4-16,0 0-8 15,0 0-10-15,0 0-35 16,0 0-49-16,0 0-61 15,0 0-75-15,0 0-259 0</inkml:trace>
  <inkml:trace contextRef="#ctx0" brushRef="#br0" timeOffset="91655.68">23369 6131 213 0,'0'0'313'16,"0"0"-142"-16,0 0-64 15,0 0-34-15,0 0-24 0,0 0-30 16,0 0-10-1,-3 85-8-15,3-67 11 0,0-2-1 16,-2 2 23 0,2 2 26-16,0-3 17 0,-1 5 0 15,-3 1-6-15,4 0-9 16,-2 1-17-16,1 2-22 16,-2-2-10-16,1 2-5 15,2-5-7-15,0 1 0 16,0-2 6-16,0-3-1 15,0 2 3-15,0-4 7 16,0 2 4-16,0-2 5 16,0-2-8-16,0-4-1 15,0 1-7-15,0-6-8 16,0-2 0-16,0-2-1 16,0 3 0-16,0-3-1 0,0 0 0 15,0 0-11-15,0 2-9 16,0-2-10-16,0 2-4 15,0-1 6 1,2-1 3-16,-1 2 9 16,-1-1-7-16,0 1-19 0,2-2-27 15,-2 0-59-15,0 0-79 16,0 0-111-16,0-3-175 0</inkml:trace>
  <inkml:trace contextRef="#ctx0" brushRef="#br0" timeOffset="93989.99">22730 6379 169 0,'0'0'259'0,"0"0"30"15,0 0 10-15,0 0-41 16,0 0-51-16,0 0-45 16,0 0-38-16,-4 0-29 0,4 0-25 15,0 0-25-15,0 0-12 16,0 0 3-16,0 0 14 16,0 0 27-16,0 0 4 15,-2 0-3-15,1 0-14 16,1 0-19-16,0 0-26 15,0 0-19-15,0 0-22 16,-2 0-84-16,0 0-96 16,1 8-126-16,-3 1-257 0</inkml:trace>
  <inkml:trace contextRef="#ctx0" brushRef="#br0" timeOffset="94423.8">22751 6548 190 0,'0'0'635'0,"0"0"-333"16,0 0-95-16,0 0-39 16,0 0-79-16,0 0-51 15,0 0-33-15,-1-6-5 16,1 6-26-16,0 0-28 16,0 0-51-16,0 0-59 0,0 0-151 15,0 0-344-15</inkml:trace>
  <inkml:trace contextRef="#ctx0" brushRef="#br0" timeOffset="95106.65">23048 6055 455 0,'0'0'505'0,"0"0"-249"15,0 0-49-15,0 0-30 16,0 0-83-16,0 0-48 0,0 0-27 16,0-2-18-16,0 2-1 15,0 0 0 1,0 0 0-16,0 0-2 15,0 0-21-15,0 0-38 0,0 0-44 16,0 0-67-16,-3 0-126 16,1 0-263-16</inkml:trace>
  <inkml:trace contextRef="#ctx0" brushRef="#br0" timeOffset="95488.55">23223 6012 389 0,'0'0'528'0,"0"0"-278"0,0 0-66 0,0 0-30 16,0 0-86-16,0 0-68 15,0 0-22-15,0-3-81 16,0 3-42-16,0 0-100 16,0 0-158-16</inkml:trace>
  <inkml:trace contextRef="#ctx0" brushRef="#br0" timeOffset="96240.05">23531 6387 13 0,'0'0'588'15,"0"0"-341"-15,0 0-52 16,0 0-26-16,0 0-63 16,0 0-25-16,0 0-8 0,0 0-18 15,0 0-3-15,0 0-24 16,0 0-28-16,0 0-6 15,0 0-42-15,0 0-36 16,0 0-38-16,0 0-79 16,0 4-156-16,0-1-371 0</inkml:trace>
  <inkml:trace contextRef="#ctx0" brushRef="#br0" timeOffset="96571.84">23561 6524 425 0,'0'0'376'16,"0"0"-136"-16,0 0-73 15,0 0-46-15,0 0-62 16,0 0-39-16,0 0-20 0,0 0-12 16,0 0-20-16,0 0-41 15,0 0-57-15,0 0-88 16,-1 0-106-16</inkml:trace>
  <inkml:trace contextRef="#ctx0" brushRef="#br0" timeOffset="97223.8">23161 6822 708 0,'0'0'559'0,"0"0"-321"15,0 0-2-15,0 0-39 0,0 0-84 16,0 0-63-16,0 0-46 16,0-6-4-16,0 6-31 15,0 0-30-15,0 0-33 16,0 0-52-16,0 0-73 15,0 0-51-15,0 0-136 16,0 0-413-16</inkml:trace>
  <inkml:trace contextRef="#ctx0" brushRef="#br0" timeOffset="112939.61">22138 6192 160 0,'0'0'283'0,"0"0"-148"16,0 0-57-16,0 0-11 15,0 0-8-15,0 0-32 16,0 0-21-16,0 0-4 16,0 0 8-16,0 0 17 15,0 0 12-15,0 0 6 16,0 0 8-16,0 0-6 15,0-2-14-15,0 1-16 16,0-2-16-16,5-2-1 16,2-3 16-16,0-2-16 15,4 1-7-15,-1-2 6 0,0 3-2 16,0-1 2-16,-3-1 0 16,1 4 0-16,0-2 1 15,-3 3 0-15,2 1 0 16,0-3 1-16,-3 4 12 15,3-1-3-15,3-2-4 16,0 3-3-16,0-2 3 16,2 0-5-16,0 1 0 15,-2 0 7-15,0 1-2 16,-2-3 7-16,1 2-1 16,-3 1 2-16,3 1 1 15,-2 0-5-15,-1-3-3 16,1 4-6-16,1-1 2 0,0 1-2 15,1 1 1 1,1-1-1-16,0 1-1 0,-2 0 1 16,1 0-1-16,-3 0 1 15,3 0 0-15,-2 0 0 16,-1 0 0-16,1 0 9 16,1 0 5-16,0 0 4 15,1 1-1-15,1 2 1 16,-2 3-1-16,2-3-5 15,-4 1 4-15,1 3-1 16,0-3 3-16,0 1-5 16,0 0 1-16,-3 1-6 15,5-1-8-15,-1 1 8 0,-3-1-8 16,3-2 0-16,-1 0 0 16,-3 2-1-16,-1-4 2 15,-3 0 5 1,3 1 3-16,-1 0 13 0,1 1 6 15,-1 3-13-15,2-4-1 16,-3 1-14-16,1-1 7 16,1-1-7-16,-3-1 0 15,0 2 0-15,1-2 0 16,-1 0-1-16,0 0-21 0,0 0-40 16,0 0-44-1,0 0-88-15,0 0-116 16,3 0-366-16</inkml:trace>
  <inkml:trace contextRef="#ctx0" brushRef="#br0" timeOffset="113657.47">22698 6018 135 0,'0'0'259'0,"0"0"-106"0,0 0-18 0,0 0 0 16,0 0-26-16,0 0-25 0,0 0-16 16,0 0 2-16,0 0-2 15,0 4 3-15,0 5-15 16,0-2-14-16,0 2-14 15,3 0-8-15,0 0-7 16,1-1-12-16,0 1 0 16,0 0-1-16,-1-2 0 15,1 1 0-15,-1-2-1 16,2 0-7-16,-2 2 0 16,-1-4-2-16,2-2 4 15,-3 4 6-15,1-4-1 16,-2 0 1-16,1-2 0 15,-1 1 0-15,0-1 0 16,0 0 0-16,0 0 0 16,0 0-9-16,0 0-1 0,0 0-13 15,0 0-3-15,0 2 15 16,-4 1 11-16,-5 1 1 16,-1-1-1-16,0 2 1 15,-3 1 0-15,-1 0 0 16,-1-2 0-16,3 4-1 15,1-3 1-15,-1-1-1 16,2 0 1-16,2 0-1 16,1-1 0-16,5-3-7 15,-1 1 4-15,3-1-9 16,0 0 4-16,0 0-2 16,0 1 9-16,0-1 1 0,0 0-1 15,0 0 1 1,0 0-1-16,0 0 0 15,0 0 1-15,0 0-1 0,0 0 1 16,0 0-18-16,0 0-16 16,0 0-14-16,0 0-13 15,0 0-1-15,0 0-16 16,0 0-25-16,0 0-54 16,0 0-64-16,0 0-294 0</inkml:trace>
  <inkml:trace contextRef="#ctx0" brushRef="#br0" timeOffset="114357.85">22565 6223 1 0,'0'0'12'0,"0"0"22"16,0 0 40-16,0 0 7 16,0 0 20-16,0 0-3 15,0 0-4-15,7-9-14 16,-5 6-22-16,1-2-10 15,1 1-9-15,-1-1-10 16,0 1-15-16,-1 0-4 16,1 1-1-16,-1-2-8 0,1 0 1 15,1 1-1-15,-1 0 6 16,2-4-7-16,2 2 1 16,0-2 0-16,0 1-1 15,2-2-6-15,-2 3 5 16,-1-2 1-16,1 5 1 15,-4 0 6-15,1 1 3 16,-2 0 9-16,-1-2 1 16,2 3-1-16,1-2 4 15,1 2-7-15,-2-2-5 16,-1 0-5-16,4-2-3 0,-4 2-2 16,0 2 0-1,0-1 1-15,-2 2-2 0,0 0-1 16,0 0-31-16,0 0-27 15,0 0-55-15,0 0-44 16,0 0-85-16</inkml:trace>
  <inkml:trace contextRef="#ctx0" brushRef="#br0" timeOffset="122593.33">23654 6032 425 0,'0'0'312'16,"0"0"-85"-16,0 0-48 0,0 0-40 16,0 0-50-16,0 0-49 15,0 0-33-15,0 0-7 16,6 0-7-16,12 0 7 15,4 3 0-15,7 1 0 16,1 3-1-16,-1-3-11 16,-1 2-2-16,-5 0 5 15,-1 0-1-15,-9-3-9 16,-5 2 7-16,-5-4 10 16,-3-1 2-16,0 0 0 0,0 0 0 15,-10 0-12 1,-3 0-34-16,-5 0-34 15,-16 2-58-15,5 4-106 16,3 0-91-16</inkml:trace>
  <inkml:trace contextRef="#ctx0" brushRef="#br0" timeOffset="124258.27">22370 5741 406 0,'0'0'239'16,"0"0"-122"-16,0 0-37 15,0 0 3-15,0 0-29 16,0 0-41-16,0 0-13 16,0-2 1-16,0 2-1 15,0 0 1-15,0 0 10 16,0 0 5-16,0 0 19 15,0 0 5-15,0 14 21 16,0 3-20-16,0 6 4 16,0 2 11-16,0 2-1 15,0-1-20-15,0-2-10 0,0-5-11 16,0-6-13-16,0-7 0 16,0-2-1-16,0-2 0 15,0 1-9-15,0-1-10 16,0 2 2-16,0 0-2 15,0 5-6-15,1-2-5 16,3 0-27-16,-1-3-37 16,-1-1-58-16,-2-3-49 15,1 0-79-15,1 0-247 0</inkml:trace>
  <inkml:trace contextRef="#ctx0" brushRef="#br0" timeOffset="124642.28">22295 5826 341 0,'0'0'250'0,"0"0"-81"0,0 0-23 0,0 0 16 15,0 0-45 1,0 0-61-16,110-14-33 0,-85 13-13 15,2-2-10-15,-4 2 0 16,-3-2-29-16,-4 3-18 16,-5-2-19-16,-1 2-43 15,-1 0-34-15,-6 0-56 16,-2 0-152-16</inkml:trace>
  <inkml:trace contextRef="#ctx0" brushRef="#br0" timeOffset="163739.78">23054 6764 134 0,'0'0'209'0,"0"0"-95"0,0 0-32 0,0 0-11 0,0 0-7 0,0 0-31 0,1 0-27 0,-1 0-4 0,0 0-1 0,0 0-1 0,0 0 0 0,0 0-9 0,2 0-4 0,-2 0 1 0,0 0-14 0,0 0-20 0,0 0-35 0,0 0-82 0,0 0-156 0</inkml:trace>
  <inkml:trace contextRef="#ctx0" brushRef="#br0" timeOffset="165753.19">23043 6760 117 0,'0'0'122'0,"0"0"-31"15,0 0-19 1,0 0-18-16,0 0-23 0,0 0 11 16,0 0 7-16,-27 24 0 15,23-15-23-15,-1 0-10 16,3-3 2-1,2 0-11-15,0-3-6 0,0-3 8 16,0 2-3-16,0-2-5 16,0 0 0-16,0 0 0 0,0 0 12 15,5-2 12-15,4-5-12 16,-3 0-3-16,1 1-3 16,-4 1-6-16,-1 3 8 15,-2 1-1-15,0 1 10 16,0 0-5-16,0 0-2 0,0 0 25 15,-7 0-13-15,-1 1-5 16,6 2 0-16,-2 1-2 16,4-1-15-16,0-3-1 15,0 1-1-15,0-1-6 16,0 0 0-16,0 0 5 16,0 0 2-16,0 0 0 15,3 0 9-15,-2 0 1 16,-1 0 12-16,0 0 7 15,0-1 0-15,0-2-5 16,0 3-11-16,0 0-13 16,0 0-12-16,0 0-59 0,0 0-102 15,-1 0-228-15</inkml:trace>
  <inkml:trace contextRef="#ctx0" brushRef="#br0" timeOffset="171046.66">21449 7045 209 0,'0'0'172'0,"0"0"-105"0,0 0 4 15,0 0 11-15,0 0 1 16,0 0-20-16,29 13-22 16,-21-10-4-16,1 0 7 15,2 0 3-15,1 3-8 16,1-1-1-16,4 1-15 15,-2 1-3-15,-2 1 8 16,7-3-8-16,-3 2-11 16,5-1 2-16,3 3 5 15,5 1 0-15,5 2 4 16,5 0 45-16,4-1-31 16,1 0-21-16,3 2-7 15,0-3-5-15,3-1-1 0,4-1 2 16,5-1-1-16,16 1-1 15,20 1 2-15,23 2 4 16,1 3 2-16,-21-5-6 16,-23-3-2-16,-28-3 1 15,-10-3-1-15,5 1 0 16,4-1 0-16,1 0 0 16,-1 0 0-16,-4 0 1 15,-1 0 0-15,4 0 1 16,-5 0-2-16,-4-1 0 15,-7 0 0-15,-9-1-1 0,-12 1 0 16,-2 1 0 0,-7 0-5-16,0 0-14 0,0 0-24 15,0 0-57 1,0 0-34-16,-3 0-19 0,-6 0-30 16,1 0-34-16,-2 0-164 0</inkml:trace>
  <inkml:trace contextRef="#ctx0" brushRef="#br0" timeOffset="184683.45">13200 7575 47 0,'0'0'224'16,"0"0"-114"-16,0 0-54 15,0 0-14-15,0 0 4 0,0 0-3 16,0 0-10-16,0 0-2 16,0 0-10-16,0 0-3 15,0 0 5-15,0 0 1 16,0 0 7-16,0 0 3 15,0 0 0-15,0 0-1 16,0 0-6-16,0 0-15 16,0 0-12-16,0 0 1 15,0 0 0-15,0 0 6 16,1 0-6-16,1 1 5 16,4-1-4-16,-1 4 5 15,-2-3-7-15,1-1 0 16,-1 2 1-16,2-2 0 15,-1 1 8-15,-1-1-8 0,0 0 14 16,1 2-8-16,-1-2 3 16,-1 0-1-16,3 0 2 15,-2 0-3-15,3 0 0 16,1 0-2-16,0 0-5 16,0 0 6-16,0 0-6 15,-1 0 0-15,-1 0 0 16,1 0-1-16,0 0 0 15,2 0-1-15,1 0 1 16,2 0 0-16,0-2 1 16,0 1-1-16,1-1 0 15,-1 2 1-15,-1 0-1 16,5 0 0-16,-1 0 14 16,-4 0-1-16,5 0-11 15,-2 0 0-15,-3 0-1 0,3 0 5 16,1 0-6-16,-4 0 0 15,0 0 0-15,0 0 1 16,-2 0-1-16,2 0 0 16,-3 0 0-16,5 0 1 15,-2 0 0-15,2 0 0 16,-2-1 2-16,5 1-2 16,3-4 5-16,-2 3-5 15,3 0 0-15,1 1 6 16,0-2-6-16,0 0 0 15,1 2-1-15,0-3 1 0,3 2 6 16,-1 0-5 0,0-2-1-16,-1 1 1 15,1 2-1-15,-1-1 0 16,-2 1 0-16,0 0 0 0,-1 0 0 16,-3 0 0-16,-2 0-1 15,-2 0 2-15,-6 0-1 16,1 0 0-16,-4 0-1 15,1 0 1-15,-4 0 0 16,1 0 0-16,-1 0 0 16,0 0 5-16,0 0-4 15,0 0-1-15,0 0-1 0,2 0-15 16,-2 0-19 0,0 0-36-16,0 0-38 0,0 0-54 15,0-5-112-15</inkml:trace>
  <inkml:trace contextRef="#ctx0" brushRef="#br0" timeOffset="213232.97">12873 8038 108 0,'0'0'486'16,"0"0"-343"-16,0 0-84 15,0 0-40-15,0 0-1 16,-1-3 17-16,1 3-9 16,0 0-4-16,0 0 5 15,0-1 15-15,0 1 3 16,0 0-9-16,0 0-10 16,5 0-3-16,3 0-2 15,6 0-8-15,2 0 0 0,9-2 0 16,5 0-6-16,9-1 0 15,9 3 5-15,5 0 83 16,2 0-48-16,1 0-26 16,-5 0-13-16,-3 0-8 15,-10 0 1-15,-5 0-1 16,-7 0 1-16,-8 0-1 16,-5 0-1-16,-6 0-5 15,-2 0-7-15,-3 0 0 16,-2 0-3-16,0 0-22 15,0 0-36-15,0 0-34 0,0 0-43 16,-5 0-77 0,-2 0-294-16</inkml:trace>
  <inkml:trace contextRef="#ctx0" brushRef="#br0" timeOffset="213817.22">13248 8526 366 0,'0'0'123'0,"0"0"-54"0,0 0-14 15,0 0 58-15,0 0 17 16,124-17-29-16,-78 14-26 15,2 0-14-15,8 0-9 16,-5 0-15-16,-3-1-6 16,-11 1-21-16,-6-1-9 15,-10 3 0-15,-5 1 0 16,-8 0-1-16,-6 0-11 16,0 0-24-16,1 0-40 0,-3 0-48 15,0 0-43 1,0 0-66-16,0-1-118 0</inkml:trace>
  <inkml:trace contextRef="#ctx0" brushRef="#br0" timeOffset="-163341.25">9421 11253 190 0,'0'0'326'15,"0"0"-184"-15,0 0-103 16,0 0-31-16,0 0 10 0,0-14 2 15,0 14-19-15,0 0 0 16,0 0 24-16,0 0 37 16,0 0 26-1,0 0 13-15,-3 0-17 0,3 0-14 16,0 3-18 0,0 0-16-16,0 5-16 0,0 0-5 15,0 6-15-15,0 0-2 16,0 2-8-16,0 2-7 15,0 3 1-15,0 0-7 16,0 3-12-16,0-4 0 16,0 1 2-16,0-5 10 15,0-5 15-15,0-3 8 0,0 0-2 16,0-3 2-16,-2-1-1 16,2-2 0-16,-2 1-12 15,2 3-1-15,0-5-1 16,-1 2 4-16,-1 3 5 15,0-3 6-15,0 1 0 16,1-3 6-16,-1 1 4 16,2-1-3-16,-1 2-5 15,1-3-1-15,-2 3 5 16,0-2-5-16,-1 4-1 16,0 3 1-16,-3-3 2 15,3 7 3-15,0 1-6 16,-1-5 0-16,3 3 0 15,-1-3 0-15,1-2 0 16,1-6 1-16,0 0 0 0,0 0 0 16,0 0 1-16,0 0-2 15,0 0-1-15,0 0-5 16,0 0 6-16,-2 0 0 16,2 1 2-16,-2-1-1 15,2 0 6-15,-2 0 5 16,1 0 0-16,-2 2-1 15,-2-1-10-15,3 3 0 16,-5-1 6-16,3-3 0 16,-2 4-6-16,1-3 2 15,-1-1 3-15,0 0 8 16,0 1 6-16,-1-1-9 0,0 2-10 16,1 0 1-1,-1-2 6-15,1 0 3 0,-1 0-2 16,1 0-2-16,0 0-5 15,-1 0 5-15,-1 0-7 16,-4 0-20-16,2 0 20 16,-3 0-1-16,-1 3-8 15,1-3 4-15,-4 3 5 16,6-2 10-16,-4 1-5 16,-1-1-5-16,5 1-6 15,-4-2 6-15,1 1 2 16,-1-1-2-16,1 3 0 15,0-3 0-15,1 0 9 0,1 3-8 16,0-3 0 0,4 0 9-1,-2 0 2-15,3 0-12 0,-1 0 1 0,-1 4-1 16,1-3 0-16,-2-1 0 16,0 0-2-16,0 1 2 15,-2-1 0-15,-1 2 1 16,0-2 2-16,-1 1-2 15,-1-1 0-15,0 1 8 16,2-1-6-16,-1 4-3 16,1-4-2-16,0 3 1 15,0-2 0-15,-1 1 0 16,2-1 0-16,-1 1 1 0,1-1 0 16,1 2 0-1,-1-3 0-15,0 3 0 0,1-3-1 16,1 3 1-16,-2-1-1 15,0 0 1-15,2-1 0 16,-1-1 0 0,1 3-8-16,-3-3 0 0,0 0 7 15,0 0 0-15,-2 0 0 16,1 0 0-16,-2 0 1 16,-3 0 1-16,5 0 0 15,-5 0-1-15,4 0 1 16,0 0 8-16,2 0-9 15,-1 0 0-15,0 0-6 16,3 0 5-16,-1 0 1 0,-1 0-1 16,1 0 0-16,-1 0 0 15,2 0 1-15,-2 0 1 16,1 0 6-16,1 0-7 16,1 0 0-16,0 0 0 15,0 0 0-15,2 0 7 16,-1 0-6-16,1 0 0 15,-2 0 0-15,-2 0-1 16,4 0 1-16,-2 0-1 16,-2 0 1-16,2 0-1 15,-2 0 0-15,1 0 0 0,-4 0 0 16,3 0 1 0,1 0-1-16,-1 0 9 15,0 0-9-15,-2 0 2 16,1-3-1-16,0 3 1 0,-3 0-1 15,3-1 1-15,0-1 6 16,-2 0 1-16,1 2-3 16,3-3 2-16,-2 3-2 15,1-3-4-15,0 3 5 16,-2-3-7-16,0 2-3 16,-1-1 2-16,-1 1 0 15,0-1 0-15,1 1 1 16,-2 1-1-16,2-3 1 15,2 3 0-15,0 0 10 16,1 0-3-16,0 0-7 0,2 0-1 16,0 0 0-16,-1 0 1 15,-1 0-2-15,-2-4-4 16,-1 4 6-16,0 0-1 16,0 0-1-16,-4 0 1 15,5 0 0-15,-3 0 1 16,0 0 1-16,2 0 6 15,0 0-7-15,3 0 1 16,-1 0 0-16,0 0-1 16,-1 0 0-16,1 0-1 15,0 0-1-15,0 0 1 16,-4 0 0-16,5 0 0 16,-4-1 1-16,2 1 0 0,-1 0-2 15,-1 0 0 1,-1 0 1-16,3 0 1 0,-3 0 0 15,2 0 0-15,-1 0 0 16,-3-1 0-16,0-1 0 16,2 1-9-1,-5-4 0-15,2 2 8 0,0 0-1 16,-1 0-5-16,0 0 7 16,1 2-2-16,-1 1 1 15,1 0 0-15,2 0 1 16,1 0-9-16,1 0 3 15,-1 0 5-15,0 0-1 16,4 0 1-16,-3 0-9 16,0 0 8-16,0 0-11 0,-1 0 2 15,4 3 5 1,-1 0 6-16,-1 1 0 0,3-1-1 16,-1 1 1-16,0-2-1 15,1 2-6-15,0 4 6 16,0 1-8-16,-1-1 8 15,1 4-6-15,-2-2-2 16,0 4-2-16,-3-2-2 16,7 2 7-16,-1-1 5 15,1 1-1-15,0-4 2 16,-1 3-1-16,7-2 1 16,-3 3 0-16,0-1 0 15,2 4-3-15,-2-1-3 16,4 1 5-16,0 0-6 15,1-1 1-15,2 1-4 0,0-4 4 16,0 1 5-16,0-3-1 16,4 2 0-16,0-4-4 15,3 4 5-15,-2 1-1 16,5-4 1-16,-2 3-6 16,4-2-1-16,-2 3 8 15,5-1-3-15,0-1-4 16,0 2-5-16,4 0 5 15,-1-7 6-15,3 6 0 16,-4-4 0-16,4 2 0 16,-1-4 0-16,-2 0-12 15,2 1-3-15,0-4 14 0,0 3-9 16,2-4 4 0,-2-1-2-16,-2 1 7 0,3 0 2 15,-1 0 0-15,-2 0 0 16,3 0 0-16,-1 1 1 15,2 2 5-15,0-3 4 16,1-1-2-16,1 1 0 16,-4 0-6-16,2 0 6 15,-3 0-7-15,3 0 1 16,0-3-1-16,0 1-1 16,0 3 2-16,0-4 8 15,-1 0 3-15,-1 3 1 16,4-3-5-16,-3 0-8 0,1 0 6 15,-2 0-5-15,0 0 8 16,0 0 4-16,2 0 1 16,-2 0-7-16,1 0 0 15,0 0-6-15,-1 0 7 16,1 0 6-16,0 0-14 16,0 0 14-16,-1-3-7 15,2-1-1-15,-2 3-5 16,2-2-1-16,-2-3-1 15,2 1-1-15,1 2-6 16,-1-6 7-16,0 5 1 16,1-2-1-16,-2-2 0 15,1 5 1-15,0-3-1 0,-2 0 3 16,-1 1-2 0,4 0-1-16,-5 0 1 0,4 2 0 15,-2 0 0-15,0-3 0 16,-3 3 0-16,-1 2-1 15,1-3-1-15,-2 1 1 16,3 1 0-16,0 1 0 16,-1-2 0-16,2 3 0 15,0 0 0-15,-2-4 6 16,2 4-6-16,0 0 3 16,-1-3 4-16,-2 3 0 15,2 0-5-15,-1 0-1 16,0 0 1-16,-2 0-1 15,5 0 0-15,-1 0 0 16,0 0 6-16,-2 0-6 0,2 0 5 16,0 0-6-16,1 0 1 15,-2 0 6-15,0 0-6 16,1 0 0-16,-3 0 5 16,1 0-5-16,3 0 0 15,-3 0 2-15,0 0-2 16,-1 0 0-16,1 0-1 15,-2 0 0-15,2 0 0 16,0 0 1-16,-1 0 0 16,1 0 5-16,-1 0-5 0,1 0 8 15,-2 0-9 1,4 0 0-16,-5 3 0 0,2 1 0 16,2-4 1-16,-3 3 8 15,0-2-8 1,2 1 0-16,-2-2 5 15,0 0 1-15,-2 0-6 0,6 0 0 16,-4 0 5-16,1 0-5 16,1 0 0-16,2 0 1 15,-3 0-1-15,6 0 0 16,-2 0 0-16,-2 0 1 16,1 0-1-16,-1 0 0 15,1 0 5-15,-1 0-4 0,0-3-1 16,2 0 0-1,-1 3 0-15,-1-4 0 16,-1 1 0-16,1-4 1 16,1 1-2-16,1-2 1 0,-2 2 0 15,-1-4-1-15,3 3 1 16,-4-3-1-16,1 4 0 16,0-5 0-1,-2 2 1-15,0 2-1 0,-2-2 0 16,1 1 0-16,-2-2 0 15,2 4 0-15,0-4-2 16,-1 0-4-16,-1 3 5 16,0-3 0-16,-1 4-2 15,-1-5-4-15,2-2-5 16,-2 3 11-16,0-1 0 16,-1 1 0-16,2-3-1 15,-1 7 1-15,-2-5 1 0,2 2-1 16,0 1 0-16,-1 3-1 15,-4 0 1-15,0 2-1 16,-3 0 1-16,-1 0-1 16,-1 1 1-16,4-2-5 15,-3-1 4-15,4 2 0 16,1-7 1-16,2 1 1 16,-2-2 0-16,6 0 0 15,-5 6 0-15,-1-3 1 16,0 5-1-16,-5 3 0 15,-1-3 0-15,0 2 0 16,0-1 0-16,0 1 0 16,0-2 0-16,0 0 10 0,0-1-4 15,0 2-5-15,0 0-1 16,0 0 2-16,0-5-2 16,-1 4-2-16,1-1 1 15,-2-3 0-15,2 1 0 16,-2 2-6-16,2-2 7 15,0 3 1-15,0 2-1 16,0-1 1-16,0 2 0 16,0 0 0-16,0 0-1 15,0 0-5-15,0 0-18 0,0 0-38 16,-2 0-55 0,1 0-105-16,-1 0-179 0</inkml:trace>
  <inkml:trace contextRef="#ctx0" brushRef="#br0" timeOffset="-161240.03">9380 11272 482 0,'0'0'225'0,"0"0"-133"15,0 0-46-15,0 0 27 16,0 0 21-16,0 0-52 15,0 0-42-15,0-3-2 16,0 3-6-16,0 0 8 16,0-3 2-16,0 3-1 15,0 0 5-15,1 0 3 16,1 0 2-16,-1 0 5 16,1-5-4-16,3 3-11 15,-2 1-1-15,2-1 1 16,-1-1-1-16,0-4 1 0,2 4 6 15,-1-1-6-15,3-1-1 16,-1-1 1-16,1 3-1 16,-1 0 0-16,3-3 0 15,-3 3 0-15,1 2 1 16,-3-2-1-16,1-2 1 16,1 1 0-16,2 0-1 15,-1 3 6-15,0-2-4 16,2-4-1-16,0 4 0 15,6 0 0-15,-5-7 5 16,2 6-5-16,-2 0 0 16,-1-2 0-16,0 2 6 15,-2 2-6-15,0 2 0 16,0-4-1-16,1-2 1 0,1 5 9 16,0-2 5-1,0 0-5-15,2 2-1 0,1-4-8 16,-3 1-1-16,5 3 3 15,-4-2 3-15,2 3-6 16,-4-6 1-16,4 3 1 16,-4 2-1-16,-1-2 1 15,4 3 6-15,-2-3-7 16,2 2 8-16,-1-1-8 16,3 2 0-16,0 0 1 15,-1 0 6-15,4 0-7 0,-1 0 0 16,0 0 1-16,0 0-2 15,-2 0 1 1,-1 0 0-16,-3 0 1 16,2 0-1-16,2 0 0 0,0 2 9 15,1-1-3 1,-2 5 1-16,2-5-7 0,0 6 6 16,-1-2 23-1,-1 0 4-15,2 4-17 0,-2-3-2 16,1 4-14-16,0-2 2 15,0-2-3-15,0 0 0 16,-3 2-1-16,-1-5 1 16,-3 0 0-16,-1-2 1 15,-2 5-1-15,-1-6 0 0,0 3 1 16,1 2-1-16,1 1-1 16,2 1 0-1,2 2-1-15,-2 0-7 0,3 3 7 16,-1 1-6-16,1-3 7 15,-3-3 0-15,-1 2 0 16,-2-1 0-16,1 1-13 16,-2-5 4-16,2 5-3 15,-2-4-8-15,4 4-5 16,-2 0 2-16,3 0-1 16,-3 0 0-16,2 0 11 15,-2 2 5-15,-1-5 9 16,-3 4-1-16,2-4-9 15,-1 3-5-15,-2 3 4 16,2-4-4-16,-2 3 6 0,2 0-5 16,-1-3-2-16,-1 2 10 15,0-1 5-15,0-1-12 16,0 1-2-16,0 1 1 16,0 0-18-16,0 1-13 15,-7 5-11-15,1-6-15 16,-2 7-3-16,-1-4 1 15,-1 1-12-15,4-5 56 16,-1 1 20-16,-2-4 9 16,1 2 0-16,-2-4 1 15,-2 2 2-15,-1-3 7 16,-2 3 6-16,0-2 3 16,0 4 7-16,0-2 10 15,0 0-6-15,-2 2-21 16,2-3 1-16,0 0-9 15,1-2 9-15,3-1-5 0,0-2-5 16,4 0-16-16,-3 0 5 16,1 0 0-16,1 0 11 15,-4 0 12-15,3 4-4 16,-4 3-8-16,0 0-1 16,-2-1-9-16,1 0 10 15,4 2 24-15,2-4 1 16,3-1-18-16,2-3-6 0,1 0 0 15,0 0 9-15,-1 0-8 16,0 0-2-16,-2 0-1 16,-2 0-18-16,-1 0 19 15,1 0 1 1,2 0 0-16,-2 3 23 0,6 0-6 16,-2-3-10-16,1 0-6 15,2 0 3-15,-2 0-5 16,-1 0-25-16,3 0-28 15,-7 0-30-15,3 0 39 16,0-3 44-16,0 3 4 16,-1 0 12-16,4 0-15 15,-1 0-1-15,0 0-53 16,2 0-143-16</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25:52.644"/>
    </inkml:context>
    <inkml:brush xml:id="br0">
      <inkml:brushProperty name="width" value="0.05292" units="cm"/>
      <inkml:brushProperty name="height" value="0.05292" units="cm"/>
      <inkml:brushProperty name="color" value="#FF0000"/>
    </inkml:brush>
  </inkml:definitions>
  <inkml:trace contextRef="#ctx0" brushRef="#br0">10671 3738 34 0,'0'0'185'0,"0"0"-65"16,0 0-45-16,0 0-7 0,-5 0 7 15,3 0-25-15,2 0-28 16,-3 0-22-16,-10 0-45 15,0 2-78 1</inkml:trace>
  <inkml:trace contextRef="#ctx0" brushRef="#br0" timeOffset="1881.83">10360 3829 99 0,'0'0'176'16,"0"0"-53"-16,0 0-64 15,0 0-14-15,0 0 24 16,0 0-11-16,0 0-39 15,7-2 8-15,-5 2-7 16,1-1 0-16,0 1 8 16,1-2-6-16,-1 2-4 15,0-1-5-15,2-1-3 16,4 2 3-16,-1-2 0 16,2 2-4-16,1-2-8 15,5 2 0-15,-1 0 1 16,2 0-1-16,-1 0 0 15,1 0 8-15,-1 0-2 0,-2 0-5 16,-1 0-1 0,-1 0 6-16,1 0-6 0,-1 0 0 15,2 0 8-15,-3 0-3 16,1 0 4-16,4 0 7 16,-2 0-2-16,1 2-5 15,0-2 1-15,0 0-9 16,0 0 4-16,2 0 2 15,-4 0 4-15,2 0-6 16,-1 0-6-16,-3 0 2 16,1 0-2-16,-3 0 1 15,2 0 0-15,-1 0 0 0,-2 0 0 16,1 0-1-16,-1 0 1 16,1 0-1-16,-5 0 1 15,6 0-1-15,-1 0 0 16,3 0 0-16,-4 0 0 15,2 0 1-15,-4 0-1 16,0 0 0-16,2 0-1 16,-1 0 1-16,0 0-1 15,-1 2 1-15,1 0 0 16,1 1 1-16,2-2 0 16,0 1-1-16,0 0 7 0,2-1-7 15,1 2 0 1,-3-2 0-16,4 1 1 0,-3-1 0 15,1 1-1 1,2-1 1-16,-1-1-1 0,0 0 1 16,-1 3-1-16,1-3 0 15,1 1 1-15,-3 0-1 16,1-1 0-16,-2 3 0 16,2-1 0-16,-2 1 0 15,1 0 0-15,1-2 0 16,0 2 0-16,-1 0 0 15,-1 0 1-15,4 0 0 16,-3 1 0-16,-1-4 0 16,2 5 6-16,-2-3-7 15,0-1 0-15,0 0 2 16,2 0-1-16,-2 2 6 16,0-2-6-16,2 0-1 0,-2 1 0 15,1-1 0-15,3 2 0 16,-1-1 1-16,1-1 1 15,-1 1-1-15,2-1-1 16,-2-1 1-16,-1 2-1 16,3 0 1-16,-3-2-1 15,0 1 0-15,-1 1 0 16,0-2 1-16,0 0 0 16,4 0 0-16,-2 0 0 15,4 0 0-15,-2 0 6 16,3 0-6-16,0 0-1 15,-5 0 1-15,1 0-1 0,2 0 0 16,-4 0-1 0,1 0 1-16,-2 0-1 15,1 0 1-15,0 0-1 0,2 0 1 16,-3 0 0-16,2 0 0 16,1 0 1-16,0 0 0 15,3 0-1-15,0 0 0 16,1 0 1-16,-1 0-1 15,-4 0 1-15,1 0-1 16,-3 0-1-16,-2 0 1 16,-1 0 0-16,-1 0-1 15,3 0 1-15,0 0 0 16,0 0 0-16,5 0 0 0,-2 0 0 16,1 0 1-1,-3 0-1-15,3 0 1 0,-4 0-1 16,0 0 0-1,-2 0 0-15,-1 0 0 0,-2 0-1 16,0 0 1-16,0-2-1 16,-1 1-10-16,0-1-1 15,2 0 3-15,0 1 2 16,1-1-3-16,-1 1 9 16,7-4-5-16,-2 4 6 15,1-1-1-15,-1 1 0 16,0 0 0-16,-1-2 1 15,1 2 0-15,1 0 0 0,-1 0 1 16,3-1 0 0,-3-1-1-16,6 1 12 15,-3-2-5-15,0 2-5 16,0-1 8-16,-1-1-3 0,6 1 2 16,-4 0 1-1,0-1-9-15,0 2 6 0,-2-2 9 16,3 0-3-16,-5 1-1 15,-1 2-2-15,0-1 0 16,-3 1-8-16,-2-2-1 16,-2 2 6-16,0-1-6 15,1 2 0-15,-2 0 5 16,-1 0-6-16,-1 0 0 16,0 0 0-16,0 0 0 15,0 0-5-15,0 0-7 0,0 0-23 16,3 0-46-16,-1 0-36 15,-1 0-43-15,2 0-49 16,-3 0-122-16</inkml:trace>
  <inkml:trace contextRef="#ctx0" brushRef="#br0" timeOffset="10486.12">18889 2626 746 0,'0'0'228'0,"0"0"-118"15,0 0-58-15,0 0 20 0,0 0-21 16,0 0-51-16,0-5-19 16,0 5-47-16,0 0-36 15,0 0-16-15,0 0-24 16,0 0-80-1,0 0-104-15</inkml:trace>
  <inkml:trace contextRef="#ctx0" brushRef="#br0" timeOffset="11014.84">18862 2758 473 0,'0'0'207'0,"0"0"-92"16,0 0-44-16,0 0 22 15,0 0-18-15,0 0-75 16,0 0-70-16,2 0-168 16,-2 0-360-16</inkml:trace>
  <inkml:trace contextRef="#ctx0" brushRef="#br0" timeOffset="12069.21">19620 2666 75 0,'0'0'346'0,"0"0"-132"15,0 0-77-15,0 0-36 0,0 0 20 16,0 0-14-16,0 0-39 15,6 0-20-15,-6 0 3 16,0 0 2-16,0 0 0 16,0 0-19-16,0 0-18 15,0 0-16-15,0 0-24 16,0 0-75-16,0 0-92 16,0 2-160-16,0-1-332 0</inkml:trace>
  <inkml:trace contextRef="#ctx0" brushRef="#br0" timeOffset="12289.95">19620 2666 425 0</inkml:trace>
  <inkml:trace contextRef="#ctx0" brushRef="#br0" timeOffset="12352.57">19620 2666 425 0,'31'80'191'0,"-31"-80"-81"0,0 0-41 0,0 0-30 0,0 0-39 0,0 0-15 0,0 0-68 16,0 0-33-1,0 0-86-15</inkml:trace>
  <inkml:trace contextRef="#ctx0" brushRef="#br0" timeOffset="22952.43">10624 4757 135 0,'0'0'195'0,"0"0"-117"15,0 0-38-15,0 0 4 16,0 0 2-16,0 0-16 16,-2 0-18-16,2 0-11 15,-3 0 8-15,3 0-3 0,0 0-5 16,0 0-1-16,0 0 0 16,0 0-41-16,0 0-50 15,0 0-105-15</inkml:trace>
  <inkml:trace contextRef="#ctx0" brushRef="#br0" timeOffset="52903.18">8021 6830 102 0,'0'0'245'0,"0"0"-96"0,0 0-35 0,0 0-1 16,0 0-17-16,0 0-15 0,0-2-14 15,0 2-15 1,0 0 1-16,0-3-5 0,0 1-9 16,0 2-4-16,0 0-13 15,0-1-9 1,0 1-3-16,0 0 0 16,0 0-4-16,0 0-5 0,0 0 6 15,0 0 4-15,0-2 3 16,-2 2 1-16,1 0-1 15,-1 0-2-15,2 0-11 16,-2 0 6-16,2 0-5 16,0 0-1-16,0 0 5 15,0 0-5-15,0 0 1 16,0 0-1-16,0 0 0 16,0 0-1-16,0 0 0 0,0 0-12 15,0 0-2-15,0 0-9 16,0 0-8-16,0 0-9 15,0 0-7-15,0 0-15 16,0 0-49-16,-5 0-41 16,5 0-79-16,-5 0-169 15</inkml:trace>
  <inkml:trace contextRef="#ctx0" brushRef="#br0" timeOffset="94237.46">6504 7461 417 0,'0'0'214'0,"0"0"-45"0,0 0-75 16,0 0 5-16,0 0-19 16,0 0-25-16,-9-2-26 15,9-1-12-15,0 3 3 16,0 0 2-16,0-1 6 16,0 1 2-16,0 0 5 15,0 0-3-15,0 0-6 16,0 0-7-16,0 0-3 15,0 0-5-15,0 0-3 0,0 0-8 16,0 0 2-16,0 0-2 16,0 0 0-16,0 0 1 15,0 0 0-15,6 0 0 16,0 0-1-16,-3 0 1 16,4 0 0-16,-2 0 0 15,-2 0 0-15,2 0 1 16,-2 0 11-16,1 0-2 15,-1 0 2-15,2 0-4 16,-1 0 7-16,-1 0-3 16,4 0-3-16,-3 0-4 15,3 0 1-15,-2 0-1 0,-1 0-5 16,2 0 0 0,-2 0 0-16,1 0 0 15,-2 0 0-15,1 0 0 16,-1 0-1-16,1 0 2 0,0 0 9 15,2 0-2-15,1 0 0 16,-2 0 2-16,5 0-2 16,-4 0-2-16,4 0-5 15,-2 0 5-15,0 0-6 16,4 0 6-16,-2 0-1 16,-2 0-5-16,2-1-1 15,2 1 1-15,-4-2 2 16,1 2-2-16,-1 0 5 15,0 0-5-15,1 0 12 16,2 0 0-16,1-2-1 16,1 2-2-16,0-1 3 15,-4-1-5-15,1-1-2 16,0 0-6-16,0 1 7 16,-1 2-5-16,-1-1-1 0,2 1 5 15,-1 0 1-15,-2 0 0 16,5 0-6-16,-5 0 5 15,5 0-3-15,-2 0 7 16,1 0 6-16,1 0-14 16,-2 0 5-16,2 0 3 15,-1 0-2-15,1 0-1 0,2 0-6 16,1 0 1 0,2 0 7-16,3 0 37 0,2 0-25 15,1 0-2-15,0 0-9 16,2 0-2-16,0 0-7 15,0 0 8-15,4 0-2 16,-4 0 2-16,0 0-3 16,2 0-6-16,-2 0 2 15,-2 0-1-15,2 0 0 16,-1 1 8-16,-3 4-7 16,1-2 7-16,-2-1-3 15,2 1-5-15,-2-1 5 16,2-1 1-16,-3-1-5 15,3 0 7-15,0 1-8 0,0-1 6 16,1 0-6-16,1 0 6 16,-1 0-6-16,-2 0 6 15,7 0-5 1,-7 0 9-16,4 5-10 0,-5-3 5 16,-1-1-5-16,-6 1-1 15,-4-2 0-15,-5 1 1 16,1-1-1-16,-3 0 1 15,-2 0 0-15,0 0 0 16,0 0 0-16,0 0 5 16,0 0-3-16,0 0 3 15,0 0-5-15,0 0 8 16,0 0-3-16,0 0-6 16,0 0-14-16,0 0-35 15,0 0-41-15,0 0-54 0,0 0-92 16,0 0-102-16,0 0-276 0</inkml:trace>
  <inkml:trace contextRef="#ctx0" brushRef="#br0" timeOffset="135675.34">5332 11394 160 0,'0'0'172'0,"0"0"-109"16,0 0-31-16,0 0 15 0,0 0 0 16,0 0-16-16,-32 10-12 15,26-5-10-15,0 2-9 16,0-4 1-16,-1 2 6 15,0-2 12-15,1 2 4 16,-1-1 1-16,1-1-1 16,-4 4-12-16,0-2-9 15,-2 1-1-15,-2 2 0 16,1 3 1-16,-2 0-1 16,-2-1 1-16,-3 3-2 15,0 0 1-15,-2 1-1 0,0-1 1 16,4-2 16-16,0-1 9 15,1 0 0 1,2 0-10-16,2 0-10 0,0 2-5 16,-1 0 1-16,-1 0-2 15,0 2 0-15,0 2-2 16,-1 4 1-16,-2-2 1 16,0 1 0-16,0 2 0 15,-2-5 0-15,1 1 1 16,1-3 6-16,0 1-7 15,1 0 6-15,2-1-6 16,1-2 3-16,1 2-2 16,3 0 0-16,-2 1 0 15,2 2 0-15,-1 4-1 16,-1-1-1-16,0-1 1 0,1 6 1 16,-1 1-1-16,-2-3 0 15,2 0 0-15,-1 2 0 16,2-2 0-16,1-3 10 15,-1 0-8 1,1-1-2-16,4 3 2 0,-1-3-2 16,3 1 2-16,-3-2-2 15,0 5 0-15,3-4 0 16,1 2 0-16,0 2 0 16,-2 1 0-16,3-3 0 0,-2 4 0 15,1-1 0 1,0 0 0-16,-1 2 1 0,3-2 0 15,-2 0 6 1,1-1-7-16,2 1 1 0,-1-5 0 16,1 5 0-16,0-4-1 15,0 2 0-15,0-1 0 16,0 2 0-16,0 2 0 16,3-5 0-16,0 6 1 15,-2 0 0-15,3-1 0 16,-2 1 9-16,1-3 0 15,1-3 3-15,-1 1-4 16,3-1-9-16,1-1 0 16,-2 3 0-16,6 0 0 15,-4-1 0-15,3 6 0 16,-1-4 0-16,-1-3 0 0,4 4 1 16,-2-4-1-16,-1-3 1 15,2-1 0-15,1 1 1 16,1-4-2-16,0 1 0 15,3 2 0-15,-1-5 1 16,3 2-1-16,0 3 0 16,2-3-1-16,2-2-1 15,2 2 1-15,-2-2 0 16,2 3-7-16,0-9 7 16,-1 6-6-16,-1-5 6 15,3-2 1-15,-2-1 3 16,1 3-2-16,-3-3 7 15,6 2-7-15,-3-2 0 0,1 0-1 16,2-3 0 0,-1 0 0-16,1 0 0 0,4 0 2 15,-2 0 0-15,0 0-1 16,-3 0 0-16,1 0 0 16,-2-6 7-16,0-2 3 15,0 2 15-15,3 3-9 16,-1-4-8-16,0 1-9 15,1-2 1-15,-1-1-1 16,1-1-6-16,1-1 4 16,-4-2 2-16,5-1 18 15,-1-3-5-15,-3 1 4 16,3-3 3-16,-1 2-14 0,-1-2 4 16,1 0-9-1,0 0 6-15,0 1-6 0,-4-8-1 16,7 5 2-16,-5-6-1 15,3-2 1-15,-3 2 11 16,1 1-5-16,2-5 1 16,-4 1-2-16,1 3-6 15,-2-3-1-15,-1 0-1 16,-1 0-9-16,-2-1 2 16,-2 2 1-16,-3 2 0 0,-1-4 5 15,-3 1 1 1,-4 0 0-16,3-4 1 0,-5-2-1 15,-2-1 1 1,-1 0 0-16,-2 1 1 16,0 1-1-16,0-1 1 0,-5 3 9 15,-5 2 2-15,-2 0-2 16,1 1-3-16,-1 0-6 16,0-3-1-1,-1-3 1-15,-1 2-1 0,-1-3 2 16,1 0-2-16,-2 4 0 15,0 0 1-15,-3 3 0 16,-1 2 14-16,0 2 4 16,-2-1-5-16,1 7-7 15,-1-5 5-15,-1 6 2 16,3-1 5-16,-1 0 0 16,3 0-9-16,0 2-8 0,-2 2 6 15,1-3-7-15,1 1 1 16,-4-2-2-16,2 1-1 15,-1 1 1-15,-2-1 0 16,0 0 0-16,1 4 0 16,-1 1 0-16,1 1 1 15,2 6-1-15,-1-2 10 16,2 2-4-16,0 1 4 16,0 1-10-16,0 2 1 15,1-6-2-15,0 3 1 16,-1-2-7-16,-1 1-6 15,4-2-4-15,-4 1 5 16,0 1-2-16,-1 3 2 16,1 1-20-16,0 1-30 15,2-1-51-15,-3 3-5 0,5 0-57 16,3 0-86-16</inkml:trace>
  <inkml:trace contextRef="#ctx0" brushRef="#br0" timeOffset="138161.87">4015 11031 128 0,'0'0'228'0,"0"0"-108"16,0 0-42-16,0 0-3 15,0 0-12-15,0 0-11 16,0 0-8-16,-8 0-5 16,8 0 5-16,-3 0 11 15,0 0 5-15,2 0-3 16,-2 0-3-16,1 0-15 15,1 0-6-15,-5 0 2 0,5 0-18 16,-2 0-11 0,-3 5-5-16,0 4-1 0,1-3-1 15,-2 4 1-15,2-2 1 16,2 1 0-16,-1-4-1 16,1 3 0-16,1-3 0 15,1 1-6-15,1 0 5 16,0-2-1-16,0 2-5 15,0 1 6-15,0 0-1 16,0 0-6-16,0 3 7 16,3 0 0-16,4-1-9 15,1 5 9-15,0-4-7 16,2-1-3-16,0 3 1 0,2 0 8 16,0-3-4-16,1 0 6 15,1 4-7-15,0 0 6 16,0-3 1-16,-1 1 0 15,-1 1 0-15,1 1 1 16,0 1 0-16,-1 0 1 16,1-1-1-16,1 1 1 15,-2-2-2-15,-1 1 1 16,0-1-1-16,-3 2 0 16,-2-3 0-16,0 0-1 15,-3 0-8-15,2 0 8 16,-3 2 0-16,-2-1-12 15,0-1 4-15,0 1 8 16,0-1-12-16,0 2-4 16,-3-3 5-16,-10 0-4 0,4 1-7 15,-5-4-1-15,2-1-4 16,-2-2-2-16,1-3-6 16,-3-1 10-16,1 0-6 15,0 0 22-15,0 0-6 16,0 0 15-16,1-3-21 15,3-3-2-15,1 0-4 16,1-1 17-16,4-3-14 16,1 0-46-16,2 0 41 15,2-3 30-15,0 2 0 16,-2 1 1-16,2 0 11 16,0-1-2-16,0 2-2 0,0 2-7 15,0-5 7-15,2 1-6 16,4 1-1-16,1-4 0 15,0 2-1-15,0-2 0 16,-3 3-2-16,2-2 2 16,-2 7 0-16,0-7 0 15,1 5 1-15,-2 0-1 16,-1-1 0-16,5 2-1 16,-4-2 1-16,0 2-2 15,-1-2 2-15,1 4-1 16,1-4 1-16,-2 5 0 15,-1 1 0-15,-1 0 0 16,0 3-1-16,2 0-15 16,-2 0-24-16,0 0-18 15,0 0-34-15,0 0-86 0</inkml:trace>
  <inkml:trace contextRef="#ctx0" brushRef="#br0" timeOffset="139507.28">4249 11229 187 0,'0'0'318'15,"0"0"-123"-15,0 0-93 16,0 0 2-16,0 0 9 16,0 0-15-16,0 0-11 15,-2-3-12-15,2 3-4 0,0 0-17 16,0 0-9 0,0 0-14-16,0 0-5 0,0 0 6 15,0 0-3 1,7 0 3-16,5 0 0 15,-1-1-2-15,3 1-5 0,3-3-12 16,0 1-7-16,-1-5 9 16,4 6 1-16,-1-2-2 15,-1-2 8-15,-7 2 11 16,3 2-3-16,-4-1-5 16,-4 0-9-16,1 2-4 15,-2-1-3-15,-1 1-9 16,1 0-1-16,-2 0-5 15,-1 0-30-15,0 0-56 16,1 0-75-16,-3 0-90 0,3 0-323 16</inkml:trace>
  <inkml:trace contextRef="#ctx0" brushRef="#br0" timeOffset="143492.94">1634 11946 261 0,'0'0'208'15,"0"0"-89"-15,0 0-22 16,0 0-22-16,0 0-18 16,0 0-21-16,0 0 0 15,-5 0 9-15,5 0 20 16,0 0 13-16,0 0 11 16,-2 0 1-16,1 0-6 15,-4 0-24-15,1 0-23 16,-1 0-13-16,1 0-4 15,1 0-11-15,0 0-2 0,-2 0 3 16,3 3-8 0,-2-3 9-16,-2 3-4 0,0 1-6 15,-1 2-1-15,-1-2 7 16,1 6 8-16,2-4-15 16,-4 5 1-1,6-7 0-15,0 2-1 0,-1 0-1 16,0-2 0-16,4 2 0 15,0 1 1-15,0-6 0 16,0 4-1-16,0-5 0 16,0 0-6-16,0 4 5 15,0-1-11-15,0 1 7 16,0 5 6-16,4 2 0 16,2-4 0-16,-2 5-2 15,3-4-8-15,-2 1 3 0,2-2-8 16,-2 0-8-16,0-3-7 15,2 2 4-15,-2-3 7 16,2 1 1-16,-1-1 4 16,2 3 2-16,4-2 11 15,0 6 1-15,3-4-1 16,0 4 1-16,0 1-6 16,2 0 5-16,-4 3-1 15,-2-3-10-15,0 3-5 16,-3-1-4-16,1-5 0 15,-5 2 10-15,3 3-7 16,-4-7-4-16,1 7-3 16,-1 1 1-16,-1-1 18 15,-1 2-1-15,-1 0-2 0,0 0-1 16,0 2-12-16,0-1 22 16,0 1 6-16,-10-1 2 15,0-2 0-15,0-4-2 16,-1-1 4-16,-3-4-9 15,6-2 8-15,-2 0-9 16,-2-3 0-16,4 0-7 16,1 0 6-16,-1 0 1 15,2 0 1-15,0 0 16 16,-1 0-2-16,1-6-8 16,-1-2-6-16,1 1-1 15,4-8-9-15,-3 0-1 16,3-5 8-16,1 4-9 15,1-1 1-15,0 1 4 16,0-1-3-16,0 2-15 0,0 3-2 16,1-2 11-16,6 1 2 15,-4 5-3-15,2-1-10 16,-3 3-29-16,2 2-10 16,-4 1 20-16,1 0 12 15,-1 3-6-15,2 0-14 16,-2 0-37-16,0 0-51 15,0-2-139-15</inkml:trace>
  <inkml:trace contextRef="#ctx0" brushRef="#br0" timeOffset="144298.07">1808 11768 389 0,'0'0'189'16,"0"0"-75"-16,0 0-30 15,0 0-19-15,0 0-22 16,0 0-8-16,0 0 1 16,0 6 16-16,0-1 6 15,1 0-9-15,1 2-12 0,-1 0-2 16,2 1-4-1,-3 1-7-15,4 4-8 16,-1-2-3-16,3 3-4 16,-5-1-8-16,4-3 1 0,-1 5-2 15,-1-4 1-15,0 2-1 16,3 1 0-16,-3 0 0 16,-2-5 1-16,3 1-1 15,-2 1 1-15,-1-5 1 16,-1-3-2-16,3 1 0 15,-3-1-2-15,0 1-17 16,0-2-11-16,0 1-12 16,0 5-12-16,0-4-27 15,0 8-44-15,0-7-57 16,0 4-77-16</inkml:trace>
  <inkml:trace contextRef="#ctx0" brushRef="#br0" timeOffset="144858.31">1698 11919 143 0,'0'0'318'0,"0"0"-124"0,0 0-69 16,0 0-29-16,0 0-15 15,0 0-26-15,0 0-18 16,0 0-5-16,0 0 16 16,0 0 13-16,0 0-2 15,7 0-23-15,0 0-11 0,3 0-9 16,2 0-3 0,4-8-7-16,-2-1-5 0,1-2 6 15,1 6-7-15,-3-5-1 16,-2 6-6-16,-2-6 6 15,-1 9 0-15,-1-5 1 16,-2 4 0-16,1-3 0 16,0 2 0-16,-2 0 0 15,0-2-1-15,-1 4-5 16,0-2-4-16,-1 1-5 16,-2 2-5-16,0 0-18 15,0 0-41-15,5 0-70 16,-3 0-68-16,1 0-117 0</inkml:trace>
  <inkml:trace contextRef="#ctx0" brushRef="#br0" timeOffset="146008.67">1643 12274 36 0,'0'0'277'16,"0"0"-117"-16,0 0-84 16,0 0-35-16,0 0-24 15,0 0-8-15,0 0-8 0,-6-7 13 16,6 7 21-1,0 0 23-15,0 0 2 16,0 0-3-16,0 0-10 0,0 0-18 16,0 0-13-16,0-4-4 15,0 1-11-15,0-3 6 16,0 1-7-16,0 2 0 16,0 0-1-16,0 1-8 15,0 2-2-15,0 0-4 16,0-3-8-16,0 3-12 15,0-5-50-15,0 2-108 16,0-3-128-16</inkml:trace>
  <inkml:trace contextRef="#ctx0" brushRef="#br0" timeOffset="181710.34">11797 12765 431 0,'0'0'246'0,"0"0"-142"0,0 0-62 15,0 0-13-15,0 0-7 16,0 0-14-16,0-2-8 16,0 2-9-16,0 0 9 15,0 0 0 1,0 0 22-16,0 0 33 0,0 0 27 16,0-4-1-16,0 4-7 15,0 0-14-15,0 0-7 16,0 0-8-16,0 0-3 15,5 0-11-15,5 0-8 16,0 0-13-16,0 0 3 16,0 0 0-16,0 0 0 15,0 0 2-15,1 0 2 16,-3 0 4-16,0 0 9 0,6 0 9 16,-1 0 5-1,2 0-3-15,2 0-10 0,1 4-5 16,2-2-1-1,0 0 4-15,0-2-1 0,-1 0 0 16,-2 2-4-16,-3-2-3 16,3 0-2-1,-2 3 0-15,0 1 5 0,3-1-5 16,0 4-13-16,-1-4-4 16,2 2 6-16,0 1 1 15,-3-1 8-15,-3-1-3 16,3 0 1-16,-5-1-3 15,-1 0-3-15,-1 0-2 16,-3-3-5-16,-2 2-1 0,-1-2 0 16,-1 3-1-16,-2-3 0 15,0 0-24-15,3 0-28 16,-3 0-31-16,0 3-41 16,0-3-69-16,0 0-54 15,0 3-144-15,-3 0-376 0</inkml:trace>
  <inkml:trace contextRef="#ctx0" brushRef="#br0" timeOffset="183094.63">10444 13221 359 0,'0'0'286'0,"0"0"-105"0,0 0-53 16,0 0-3-16,0 0-18 16,0 0-12-16,0 0-24 15,-6-3-10-15,6 3-3 16,0-3 11-16,0 3 12 16,0 0 8-16,0 0-9 15,0 0-17-15,4 0-1 16,1 0-5-16,-2 0-14 15,6 0-12-15,1 0-11 0,0 0-7 16,1 0-3 0,5 0-1-16,-4 0 0 0,4 0 0 15,-3 0-3 1,6 0 8-16,-1 0-2 16,2 0 4-16,2 0 5 15,1 0 1-15,1 0-3 0,0 0-4 16,-2 0 0-16,-3 0-2 15,-4 0-1-15,-3 0-3 16,-2 0-2-16,-2 0 1 16,-3 3-7-16,1-3 7 15,-2 3-8-15,1-3 1 16,-1 0 0-16,-1 0 0 16,1 0-1-16,3 0-1 15,0 0 0-15,0 0-5 16,0 0 5-16,-1 0 1 0,1 0 0 15,-2 0 0 1,0 0 0-16,-1 2 0 0,2-2 1 16,-3 0-1-16,1 3 0 15,-3-3 0 1,-1 0-1-16,2 0-22 0,-2 0-25 16,0 0-32-16,0 0-45 15,0 0-87-15,0 0-121 16,-5 0-342-16</inkml:trace>
  <inkml:trace contextRef="#ctx0" brushRef="#br0" timeOffset="191816.92">13300 7350 199 0,'0'0'213'0,"0"0"-71"16,0 0-67-16,0 0 14 16,0 0-8-16,0 0-35 15,0 0-20-15,0 0-11 16,0 0 9-16,0 0 14 15,0 0 7-15,0 0-5 16,0 0-9-16,0 0-14 16,0 0 3-16,0 0-1 0,0 0 0 15,3 0 4-15,2 0 10 16,1 0-8-16,1 0-2 16,0 0-11-16,-1 0-1 15,3 1-2-15,-2 3 7 16,-1-1-2-16,0-2 2 15,0 0-3-15,-1 0 8 16,1 1 9-16,1-1-7 16,0 0-2-16,3 3-4 15,-2-2 2-15,4-2 6 16,-2 1-3-16,-2-1-6 16,4 2 0-16,-3-2 7 15,-1 1-3-15,1-1 1 16,-2 2-10-16,5-1-2 0,0 1 1 15,3-2 3-15,1 1-5 16,0-1 0-16,4 3 0 16,-5-3-1-16,0 0 0 15,-5 0 6-15,0 2-5 16,-3 0-1-16,-2-2-1 16,4 1 4-16,1 1-9 15,4-1 7-15,3-1 14 16,4 0 21-16,5 0-16 15,0 0-10-15,-1 0-5 16,-1 0-9-16,-2 0 3 16,-4 0-5-16,0 0 5 15,-3 0-5-15,2 2-1 0,-2 0 2 16,7 3 6 0,-1-5-2-16,3 0-4 0,0 0-1 15,-1 0 1-15,0 0 5 16,-1 0-6-16,-2-5 0 15,2 2-1-15,-4-1 0 16,2 1 1-16,2-3-1 16,0 3 1-16,1 0-1 15,0 0 1-15,-1 1-1 16,-3-2 0-16,-3 3-1 16,-1 1 0-16,-1 0 0 15,-1 0 0-15,0 0 1 16,2 0-1-16,0 0 1 0,4 0 1 15,-1 0-1-15,0 0 0 16,1 0 0-16,-1 0 1 16,1 0-1-1,-1 0 1-15,2 0 0 0,0 0-1 16,3 0 0-16,3 0 1 16,-3 0-1-16,5 0 1 15,1 0-1-15,-4 0 1 16,2 0-1-16,-2 0 1 15,-2 0-1-15,-1 0 0 16,-1 0 0-16,3 0 0 16,1 0 1-16,0 0-1 0,2 0 1 15,1 0 0 1,-1 0 0-16,-2 0 0 0,-3 0 0 16,-5 0 0-16,-4 0-1 15,-2 0 0-15,-4 0 0 16,-4 0 0-16,3 0 0 15,-5 0-1-15,3 0 0 16,-3 0 0-16,-1 0 0 16,2 0 0-16,-2 0-9 15,0 0-21-15,0 0-36 16,0 0-69-16,0 5-49 16,0-2-93-16,-2 0-247 0</inkml:trace>
  <inkml:trace contextRef="#ctx0" brushRef="#br0" timeOffset="212933.74">13787 10288 147 0,'0'0'176'15,"0"0"-111"-15,0 0-16 16,0 0 14-16,0 0-6 16,0 0-21-16,61 0-10 15,-47 0 4-15,2 2 9 0,6 2 14 16,-1-2-1-16,6-1-4 16,1 4-3-16,4-3 10 15,1-1-3 1,1 0-4-16,1 1-14 0,-4 0-11 15,-2-2 1-15,0 0-4 16,-4 2-7-16,-2-2-7 16,0 0-5-16,3 2 14 15,-2-2 5-15,4 0-1 16,-4 3-3-16,5-2-5 16,-3 1-4-16,-1-1-5 15,1 2 7-15,-1 0-1 16,-1 2-6-16,5-2 5 15,0 1-6-15,0 0 0 0,5 0 5 16,0 0-5-16,-1-1 9 16,-1 1-1-16,0 0-8 15,-4-1 8-15,5 0-8 16,-1-3 0-16,-1 0 1 16,4 1-1-16,-4-1 0 15,3 2-1-15,-1-1 0 16,0 2 1-16,-1-1 0 15,0 0 0-15,0-1-1 16,-1 0 0-16,-1 3 0 16,2-4 0-16,-4 4 0 15,4 1 0-15,-3-1 0 16,4-3 0-16,-3 2-1 16,0 3 1-16,0-5-1 15,0 2 1-15,1-2 0 0,-1-1 0 16,-1 1 0-16,1-1 0 15,1 0 0-15,-1 0-1 16,2 2 1-16,-2 0 0 16,-1-1 0-16,0 2 0 15,0-1 0-15,-1-1 0 16,2-1 0-16,0 3 0 16,0-3-2-16,1 0-5 15,-2 0 1-15,3 0 6 16,-2 0-2-16,0 0-5 15,1 0 6-15,0 0-12 0,-1-6-3 16,2 2 7 0,-2-1-1-16,2 1 3 0,1-1 5 15,-1 0 1 1,-1 4-10-16,3-5 11 0,1-1 0 16,5 5 0-16,6-1 0 15,2 0 38-15,4-3-37 16,4 3-1-16,1 0-9 15,-1 0 9-15,-1 0 0 16,-6 0 0-16,3 1-1 16,-4 2 1-16,-5-4-18 15,-5 1 5-15,1-3 12 16,-3 2-18-16,-3-1-3 0,-1-1 21 16,-2 4-1-16,1-2 1 15,-3 1 1-15,4-2 0 16,-1 3 0-1,6 0-1-15,4 0 1 0,4 2 0 16,3-1 0-16,4 1-2 16,-3-1 1-16,-3-1 0 15,-6-1 0 1,-8 1 1-16,-7 1-1 0,-6-1 0 16,-9 2-9-16,0-3 4 15,-4 2 5-15,1-1 0 16,0 1 0-16,-3-2 1 15,5 3-1-15,-3-2 1 16,1 2-1-16,0-1-16 0,1-1-11 16,6 0 6-16,-3-1-24 15,6-2-32-15,0 0-16 16,1-2-39-16,-4 1-62 16,-6-2-113-16</inkml:trace>
  <inkml:trace contextRef="#ctx0" brushRef="#br0" timeOffset="-212582.13">16410 12884 332 0,'0'0'212'15,"0"0"-85"-15,0 0-57 0,0 0-7 16,0 0-3-16,0 0-11 16,0 0-5-16,0-8-2 15,0 8-16-15,0 0 3 16,0 0 7-16,0 0-2 16,0 0-2-16,0-2-7 15,0 2-12-15,0-3 1 16,0 3-2-16,0-4 2 15,-2 4 2-15,2-1-1 16,-2 1 1-16,0 0-2 16,1-3 1-16,-2 0-5 15,-1 3 10-15,2-6 1 16,-1 5-4-16,-2-3 5 16,1 1-9-16,1 0-7 15,-2-1-6-15,-1-2 1 16,-1 3-1-16,-2-8 0 0,1 5 0 15,-3-5-8-15,1 3 8 16,0 0 8-16,0 1-7 16,0-3-1-16,-2 0 7 15,2 0-6-15,-2 1-1 16,1 1-1-16,0-1 0 16,5 2 1-16,-1 4 6 15,2-1-5-15,2 0 0 16,-3 1 1-16,3 0-1 15,-2 0-1-15,-1 0-7 16,-3-1 1-16,-1-3 5 16,-2 0 1-16,-5-3-16 15,0 0 4-15,-4-3 12 16,0-1-45-16,-1 5 19 16,0-4 16-16,-1 2 10 0,4 1 13 15,1 1-13-15,2-2-5 16,0 1 0-16,1 7 5 15,5-3 10-15,0 2-2 16,2 3-7-16,-2-2-1 16,1 3-1-16,1 0 0 0,-3 0 1 15,-2 0-1 1,0 0-2-16,0 0-3 16,-2 0-4-16,0 0 4 15,1 0 6-15,1 0-1 0,-2 0-24 16,2 0 6-1,-2 0-4-15,-2 0 0 16,2 0 7-16,-4 3 3 0,6 0-3 16,-1 2 3-1,1-2 12-15,2 0-1 0,0 2 2 16,1 0-1-16,0-2 1 16,0 5-1-16,2-2-1 15,0 0 1-15,-2 1 0 16,1 4-1-16,-4-2 1 15,5 2 1-15,-2-1 1 16,-1-1 6-16,1 1-1 16,4 0-5-16,-1 4 1 0,-1-4-1 15,5 0-1-15,-2 0 0 16,0 0 0-16,0 1 1 16,-1-1 0-16,2-1 0 15,-2 5 5-15,2-1 1 16,2 0-6-16,0 0-1 15,2 1 1-15,-2 0 0 16,2-4 0-16,0 4 1 16,0 3 5-16,0-1-6 15,0 4 7-15,0-4-6 16,0 6 13-16,0-3-8 16,4-3 2-16,2 4 0 15,3-7-1-15,-1 4-2 16,4-3 4-16,0 2-1 15,-1-2-8-15,1-1 5 0,0-2-5 16,-1 2 12-16,3-3-4 16,-1 4-8-16,0-1 5 15,5 0-5-15,-4-3 0 16,3 4 1-16,-2-4-2 16,1-1 1-16,1-1-1 15,2 1 1-15,-1-2 7 16,2-4-7-16,0 5-1 15,0-2 1-15,2-3 1 16,3 0-2-16,0-2 1 16,0-1-1-16,2 0 1 15,-5 0 0-15,1 0-1 16,1 0 0-16,-1 0 1 16,0 0-1-16,1 0 1 15,-1 0 0-15,2-4 0 0,2-2-1 16,1-2 1-16,2 0-1 15,1-3 2-15,-1-3-2 16,-4 3-1-16,-3 0 1 16,-1 3 0-16,0 1 0 15,-5-3 0-15,2 5 0 16,-3-3 0-16,1-2 0 16,-1-4 0-16,4 1 0 0,2-4 0 15,0 1 0 1,-1-5 0-16,0 8 0 15,-3 3 0-15,-3-4 0 0,-3 5 1 16,-2 2-1-16,-3 1 0 16,1-2 1-1,-2-1 11-15,0 2-2 0,-2-2 1 16,5-4-9-16,-4-1 7 16,0 0-8-16,1-3 0 15,0 4-1-15,-2-3-1 16,0-2 1-16,1 1 1 15,-4 3 1-15,-1-3 0 16,0 4-2-16,0 1-8 16,0-1-18-16,-13-5-48 15,0 4-92-15,-6 2-128 0</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30:27.540"/>
    </inkml:context>
    <inkml:brush xml:id="br0">
      <inkml:brushProperty name="width" value="0.05292" units="cm"/>
      <inkml:brushProperty name="height" value="0.05292" units="cm"/>
      <inkml:brushProperty name="color" value="#FF0000"/>
    </inkml:brush>
  </inkml:definitions>
  <inkml:trace contextRef="#ctx0" brushRef="#br0">4746 1656 672 0,'0'0'500'16,"0"0"-348"-16,0 0-68 15,0 0 3-15,0 0 2 16,0 0-53-16,0 0-27 16,0 0-9-16,0 0 6 15,0 0 25-15,0 0 21 16,0 6 16-16,0 10 3 15,0 10-25-15,0 9-21 16,0 7-9-16,0 6-5 16,0 8-9-16,0 0-2 0,0 0 0 15,0-2-1-15,0-8-6 16,-4-8 6-16,2-7 1 16,1-13 0-16,1-5 0 15,0-7-1-15,0-4 0 16,0-2-12-16,0 0-25 15,0 0-35-15,-2 0-56 16,-3-6-83-16,0-6-94 16,0-2-464-16</inkml:trace>
  <inkml:trace contextRef="#ctx0" brushRef="#br0" timeOffset="435.39">4451 1586 769 0,'0'0'551'16,"0"0"-434"-16,0 0-34 0,0 0 15 15,0 0-1-15,0 0-2 16,95 12 14-16,-36-11-17 16,5 1-13-16,1 1-27 15,-4 2-14 1,-7-1-20-16,-5 1-1 0,-11-2 0 15,-8 2-7-15,-7-4-8 16,-8 1 0-16,-4-2-2 16,-5 0-13-16,-1 0-35 15,-2 0-37-15,-3 0-41 16,6 0-79-16,-3-10-86 16,1 2-117-16,2-3-220 0</inkml:trace>
  <inkml:trace contextRef="#ctx0" brushRef="#br0" timeOffset="850.94">5170 1854 765 0,'0'0'582'0,"0"0"-366"0,0 0-44 0,0 0-8 15,0 0-45-15,0 0-58 16,0 0-35-16,10 74-12 16,1-31-6-16,1 6-2 15,-4-1 0-15,-1-2-4 16,-3-2 4-16,-4-5-6 16,1-12 0-16,-1-6 0 15,0-9-10-15,0-7-37 16,0-5-59-16,0 0-70 15,0-1-96-15,0-12-79 16,0 1-364-16</inkml:trace>
  <inkml:trace contextRef="#ctx0" brushRef="#br0" timeOffset="1499.56">5424 1758 781 0,'0'0'402'15,"0"0"-260"-15,0 0-58 16,0 0 0-16,0 110-11 15,5-79-43-15,-2 2-18 16,2 5-11-16,0-2 0 16,-3 3 1-16,0-4 4 15,-2-1-5-15,0-4 9 16,0-3 15-16,0-7 14 16,0-6 0-16,0-5-18 15,0-5-12-15,0-3-8 0,0-1-1 16,0 0-1-1,0 0-26-15,0 0-18 0,0 0-3 16,0-4-7 0,0-10-11-16,-5-3 37 15,-1-12 28-15,2-6-27 0,-3-8 22 16,0-12-23-16,1-3-1 16,-3-5-4-16,6-4-18 15,1 3 20 1,2 8 2-16,0 4 30 0,0 11 17 15,10 8 15-15,7 9 10 16,3 4 13-16,3 10-7 16,8 1 5-16,0 6-7 15,0 3 17-15,-4 0-31 0,-1 12-5 16,-10 7-15 0,-7 7-3-16,-8 6 0 0,-1 0-9 15,-10 3-16-15,-13-5-1 16,0-6 4-16,-4-9-2 15,0-9-31-15,4-4-47 16,3-2-28-16,8 0-54 16,5-8-83-16,7 0-243 0</inkml:trace>
  <inkml:trace contextRef="#ctx0" brushRef="#br0" timeOffset="1934.06">5739 1699 541 0,'0'0'338'0,"0"0"-134"16,0 0-46-16,0 0-32 15,-41 92-32-15,27-49-24 16,3 8 7-16,2 0 12 16,5 1-10-16,4-7-13 15,0-7-37-15,13-8-29 16,7-5-10-16,7-7-14 0,5-5 4 16,1-9-18-1,2-4-37-15,-2 0-14 16,-4-17 5-16,-4-11 21 15,-7-8-56-15,-6-9 17 16,-7-8 51-16,-5-1-13 0,0 0-7 16,-9 4 71-16,-6 8 10 15,-5 5 44-15,-1 9 2 16,-3 6-1-16,4 6-42 16,2 7-13-16,4-1-166 15,6 6-239-15</inkml:trace>
  <inkml:trace contextRef="#ctx0" brushRef="#br0" timeOffset="2490.48">6253 1674 503 0,'0'0'390'0,"0"0"-138"0,0 0-92 0,0 0-36 16,0 0-28-16,0 0-16 16,0 0-37-16,-82 45-21 15,77-24-7-15,5 3 11 16,0-2-9-16,3 2-17 15,15-4-11-15,6 3-8 16,1-2 3-16,0 3 15 16,1-2 1-16,-3 2 5 15,-8 3 33-15,-5 0 16 16,-10 5 9-16,0 0-19 0,-13-2-44 16,-13-8 0-16,-4-6-50 15,-4-6-5-15,3-10-56 16,-1 0 18-16,2-7 8 15,5-4-24-15,5-3-34 16,5 1-77-16,6 4-81 16,8 3-294-16</inkml:trace>
  <inkml:trace contextRef="#ctx0" brushRef="#br0" timeOffset="3185.06">6911 1953 716 0,'0'0'549'0,"0"0"-388"0,0 0-46 0,0 0-8 16,0 0-28-16,0 0-34 15,0 0-23-15,114 43-13 16,-86-43 0-16,-1 0-8 16,-4 0 0-16,-1-7-1 15,-4-2 0-15,-1-5-29 16,-2-2-11-16,-5-6-12 0,-3-5-33 15,-5-3 30-15,-2-4-14 16,0 3 11-16,-9 1 8 16,-1 6 26-16,-5 9 24 15,-2 6 5-15,1 9 24 16,-4 0 8-16,0 13 6 16,-1 11-23-16,1 8-4 15,6 5-10-15,3 5-6 16,8 0-7-16,3 0 7 15,0-6 16-15,17-5 2 16,4-5-2-16,3-7 22 16,-1-4 14-16,1-3-2 15,-2-3-5-15,-5-6-26 0,1-1-19 16,0-2-50-16,2-5-72 16,18-25-100-16,-6 2-305 15,0-1-307-15</inkml:trace>
  <inkml:trace contextRef="#ctx0" brushRef="#br0" timeOffset="3634.38">7409 1804 829 0,'0'0'491'15,"0"0"-408"-15,0 0-25 0,9 109 3 0,1-69 1 16,1 3-12-16,-2-6-21 16,-6-6-10-16,2-9 14 15,-5-9-5-15,0-7-28 16,0-6-44-16,-5-3-87 16,-4-18-78-16,-1-5-46 15,7-8 72-15,2-2 57 16,1 1 68-16,0 0 47 15,4 5 11-15,8 4 73 16,7 3 68-16,-1 2 11 16,2 5-1-16,2 2-19 15,1 7-12-15,1 5-27 16,-1 2-16-16,-3 5-14 0,-1 14-29 16,-2 10-21-16,-1 2-13 15,-6 7-3-15,-5-2-23 16,-2 3-17-1,-3-6-24-15,0-3-3 0,0-4-31 16,0-7-43-16,0-9-89 16,-3-8-71-16,3-2-243 0</inkml:trace>
  <inkml:trace contextRef="#ctx0" brushRef="#br0" timeOffset="3952.51">7857 1387 607 0,'0'0'415'0,"0"0"-123"0,0 0-166 16,0 0-79-16,0 0-24 15,10 99-14-15,-2-36-9 16,0 7 0-16,-1 12 0 16,-7-2 0-16,0-4 1 15,0-5 5-15,0-9 3 0,0-7-9 16,0-13-10-16,0-4-16 16,0-11-28-16,0-8-18 15,0-16-78-15,0-3-132 16,4 0-240-16</inkml:trace>
  <inkml:trace contextRef="#ctx0" brushRef="#br0" timeOffset="4438.53">8213 1745 797 0,'0'0'402'16,"0"0"-237"-16,0 0-89 16,-97 0 1-16,68 4 19 15,-1 14-47-15,8 11-22 16,3 7-14-16,7 13-13 15,9 4-1-15,3 2 0 16,11-3-10-16,12-12-38 16,8-13-42-16,0-18-64 15,1-9-48-15,-2-10 8 16,-1-22 0-16,-6-7-67 16,-2-4-88-16,-8 2 161 0,-2 4 189 15,-2 7 122 1,-4 9 88-16,-2 6 44 0,-1 9 27 15,-2 6 31 1,0 0-29-16,0 21-50 0,0 14-66 16,0 16-82-16,0 5-47 15,0 4-22-15,0-4-16 16,0-12-18-16,0-18-53 16,0-13-120-16,8-13-119 15,4-18-266-15,-3-8 4 0</inkml:trace>
  <inkml:trace contextRef="#ctx0" brushRef="#br0" timeOffset="4851.25">8707 1789 117 0,'0'0'264'0,"0"0"-88"0,0 0-45 16,0 0 2-16,0 0 10 0,0 0-17 16,0 0-18-16,-28-17 5 15,22 15 22-15,-4-1 11 16,-1 3-25-16,-2 0-34 15,-2 0-34-15,0 12-27 16,-2 13-14-16,1 10-6 16,-1 11-5-16,7 5 5 15,5 2-4-15,5-6-2 16,0-6-2-16,12-13-29 16,9-8-58-16,3-8-64 15,-3-8 18-15,-1-4 45 16,-1 0 13-16,0 0-52 15,-2-4-129-15,-3-5-273 0</inkml:trace>
  <inkml:trace contextRef="#ctx0" brushRef="#br0" timeOffset="5267.8">8821 2020 913 0,'0'0'560'15,"0"0"-292"-15,0 0-173 16,0 0-48-16,0 0-18 16,0 0-29-16,0 0-11 15,60-3-60-15,-38-3-2 16,-2-7 9-16,-1-3-10 0,-2-10-72 16,2-10-22-1,0-3-52-15,-3-6-4 16,-2 2 72-16,-9 2-24 15,-2 8 64-15,-3 9 112 0,-8 10 85 16,-12 9 128-16,-5 5 21 16,-1 13-36-16,0 17-85 15,-1 13-33-15,5 15-41 16,4 4-8-16,10 6 4 16,8-6-8-16,0-6-11 15,20-11-9-15,9-7 47 16,5-15 2-16,-3-5-1 15,1-5-14-15,-5-6-11 16,-6-4-5-16,-4-3-25 0,-3 0-48 16,10-14-100-1,-4-5-190-15,0-2-385 0</inkml:trace>
  <inkml:trace contextRef="#ctx0" brushRef="#br0" timeOffset="6919.06">4891 3242 716 0,'0'0'369'0,"0"0"-148"0,0 0-23 16,0 0-19 0,0 0-46-16,0 0-37 15,0 0-12-15,43-4-2 0,-11-5-13 16,5 1-22-1,-1-2-16-15,-2 4-14 16,-4-2-10-16,-3 4-7 0,-8 2-25 16,-1 1-39-16,-7 1-24 15,-2 0-54-15,-6 0-69 16,-3-8-54-16,0 2-114 16,0-4 15-16</inkml:trace>
  <inkml:trace contextRef="#ctx0" brushRef="#br0" timeOffset="7367.21">4822 3221 579 0,'0'0'335'16,"0"0"-125"-16,0 0-46 0,0 0-12 16,0 0-4-1,14 129-43-15,-8-70-44 0,3 8-26 16,-3-2 9-16,3 5-9 15,-1-5-13-15,1-9-13 16,4-8-9-16,2-13-1 16,5-5-12-16,3-7 5 15,3-8-1-15,2-6-1 16,-1-5 10-16,-2-2 31 16,-2-2 4-1,-3 0-7-15,-3 0-22 0,-4-6-6 16,0-3-44-16,-4-5-78 15,1-3-73-15,-5-12-38 16,-2 0-79-16,-3 4-71 0</inkml:trace>
  <inkml:trace contextRef="#ctx0" brushRef="#br0" timeOffset="7585.92">4825 3571 645 0,'0'0'374'16,"0"0"-184"-16,0 0-38 0,0 0-50 16,0 0-62-1,89-10-38-15,-55 1-2 0,17-12-87 16,-5 3-176-1,-7 3-298-15</inkml:trace>
  <inkml:trace contextRef="#ctx0" brushRef="#br0" timeOffset="8234.43">5300 3573 824 0,'0'0'501'0,"0"0"-339"15,15 89 4-15,-8-49-43 16,-2 2-63-16,0-6-43 16,-2-6-17-16,1-5-41 15,-3-8-23-15,1-1 5 16,-2-7 20-16,0-1 17 16,0-1 19-16,0-3 2 0,0-2 1 15,0-2 0-15,0-5-22 16,0-16-90-16,7-10 57 15,1-11 37-15,2-5-5 16,3 2-3-16,1 5 8 16,-1 9 18-16,1 10 0 15,0 8 28-15,1 7 24 16,1 1-2-16,-2 5 8 16,2 0 20-1,-1 0 8-15,-2 3-24 0,-2 4-24 16,2-2-9-16,-4 4-4 15,0 2 0-15,-1 3-9 16,1 3-2-16,-3 6-3 16,1 6 3-16,-2 4 1 15,-2 5-8-15,-1 3-6 0,3-3-1 16,-3-1 0-16,0-7-15 16,-2-6-16-16,1-2-32 15,1-12-20-15,-2-1-22 16,1-8-26-16,1-1-27 15,2-11-38-15,-3-9-319 16,2-1-1-16</inkml:trace>
  <inkml:trace contextRef="#ctx0" brushRef="#br0" timeOffset="8607.39">5728 3139 604 0,'0'0'490'15,"0"0"-305"-15,0 0-69 16,0 0-10-16,11 85-5 15,2-35-33-15,-2 9-31 16,-1 4-21-16,-2 3-3 16,-2-1-1-16,-5-1 14 15,-1-4-4-15,0-2-8 16,0-4-6-16,0-8-8 0,0-4 0 16,2-9 0-1,-2-8-2-15,3-9-17 16,-3-8-20-16,4-7-50 15,-3-1-45-15,1 0-32 0,2-18-50 16,0-2-53-16,1-1-74 0</inkml:trace>
  <inkml:trace contextRef="#ctx0" brushRef="#br0" timeOffset="9102.52">6125 3590 528 0,'0'0'304'0,"0"0"-106"16,0 0-121-16,0 0-39 15,0 0 24-15,0 0-1 16,0 0 1-16,-91-8 12 15,69 29 23-15,1 12 15 16,2 8-4-16,6 4-35 16,9 0-35-16,4-4-22 15,2-11-16-15,18-12-17 16,4-12-78-16,2-6-22 0,3 0 24 16,-3-12-20-1,-6-9 27-15,-1-2 33 0,-5-3 29 16,0 1 11-16,-6-1 13 15,-1 2 0-15,-2 3 10 16,-1 8 13-16,-3 7 38 16,-1 6 49-16,2 2-25 15,-1 22-10-15,3 10 0 16,1 10-17-16,2 2-20 16,-4-2-18-16,5-10-12 15,-4-10-8-15,-1-11-11 16,-3-12-59-16,0-1-94 15,0-14-63-15,0-10-159 16,0 3-119-16</inkml:trace>
  <inkml:trace contextRef="#ctx0" brushRef="#br0" timeOffset="9449.6">6504 3551 482 0,'0'0'304'0,"0"0"-143"0,0 0-37 16,0 0-26-16,0 0-15 15,0 0-12-15,0 0-4 0,-46-6 11 16,31 18 16-1,0 7 24-15,-3 8-14 0,-2 10 0 16,5 3-18-16,3 4-33 16,8-1-31-16,4-5-22 15,6-11-2-15,16-8-22 16,4-10-60-16,4-4-24 16,-1-5 7-16,-3 0 24 15,-2-7 0-15,3-10-30 16,-10 2-91-16,-1 2-189 0</inkml:trace>
  <inkml:trace contextRef="#ctx0" brushRef="#br0" timeOffset="9867.9">6664 3725 596 0,'0'0'523'16,"0"0"-321"-16,0 0-91 15,0 0-58-15,0 0-35 16,0 0-18-16,0 0-14 16,41-23-50-16,-25 12-36 15,-5-3 19-15,-1-4 49 16,-5-5 4-16,-3-2-34 16,-2-5-57-16,0 0-29 0,0 3-3 15,-7 2 120-15,-3 12 31 16,-4 7 148-1,-2 6 78-15,0 0-32 0,-3 20-52 16,-2 12-41-16,2 9-29 16,4 6 0-16,8 4-12 15,6-4-1-15,1-9-13 16,7-3-21-16,12-11-25 16,5-4-6-16,-2-8-10 15,4-1 4-15,-4-4 12 16,-4-1 7-16,3-2-7 15,-4-2-52-15,9-2-111 16,-6 0-148-16,3-5-398 0</inkml:trace>
  <inkml:trace contextRef="#ctx0" brushRef="#br0" timeOffset="10333.75">7546 3425 440 0,'0'0'399'0,"0"0"-91"16,0 89-139-16,6-43-54 16,1-2-27-16,0 2-35 0,-2-5-29 15,-2-5-12 1,1-7-12-16,-2-5-17 16,-2-8-34-16,1-7-51 0,1-5-54 15,1-4-102 1,1 0-58-16,-1 0-90 0</inkml:trace>
  <inkml:trace contextRef="#ctx0" brushRef="#br0" timeOffset="10734.92">7805 3568 834 0,'0'0'405'0,"0"0"-238"16,0 0 27-16,0 0-3 15,0 0-50-15,-55 99-49 16,50-51-21-16,3 0-5 16,2-2-6-16,0-8-26 15,16-8-34-15,3-8-16 16,7-6-34-16,0-10-11 15,4-5-24-15,4-1-52 16,-4 0-24-16,-5-15 13 16,-2-4 51-16,-6-4 23 15,-5-4 49-15,-5-3 25 0,-7-3 28 16,0-3 5 0,-4 2-4-16,-13 0 24 0,-3 3 11 15,-3 5-22-15,0 6-7 16,6 8 13-16,3 9-48 15,6 3-28-15,6 0-119 16,2 6-110-16,0 5-280 0</inkml:trace>
  <inkml:trace contextRef="#ctx0" brushRef="#br0" timeOffset="11352.61">8069 3627 953 0,'0'0'516'0,"0"0"-337"0,0 92-12 16,7-52-37-16,0-3-52 16,-4-6-49-16,-2-6-23 15,3-8-6 1,-4-6-25-16,2-7-13 15,-2-3-2-15,0-1-12 0,0 0-13 16,0 0 2-16,0-10 21 16,0-9-22-16,0-6-19 15,0-7 23-15,1-8 15 16,8-4-6-16,2 0-7 16,3 3 13-16,0 7 33 15,2 8 12-15,0 10 13 0,0 5 20 16,0 6 27-1,-1 5 12-15,2 0 4 16,0 0 4-16,-2 11 12 0,-2 5-21 16,1 1-31-16,-3 4-21 15,1 5-12 1,-6 2-6-16,1 4-1 0,-5 0-9 16,3-1-7-16,-3 1-8 15,-2-3 1-15,1-4-22 16,-1-7-53-16,2-5-46 15,-1-13-52-15,5 0-146 16,-5 0-217-16</inkml:trace>
  <inkml:trace contextRef="#ctx0" brushRef="#br0" timeOffset="11602.01">8525 3552 706 0,'0'0'549'0,"0"0"-374"16,0 0-111-16,0 0-20 15,0 0 5-15,0 93-20 16,7-60-24-16,-1-1-5 16,1-4-9-16,-3-5 1 15,-1-7-7-15,1-3-34 16,-4-7-63-16,8-2-80 15,-3-2-143-15,2-2-389 0</inkml:trace>
  <inkml:trace contextRef="#ctx0" brushRef="#br0" timeOffset="11884.57">8825 3532 767 0,'0'0'498'0,"0"0"-381"15,0 0-19-15,0 0 19 0,0 0-38 16,0 0-75 0,-100 82-4-16,82-40-33 0,5 4 14 15,9 1 19 1,4-5 0-16,4-6 1 0,14-7-1 15,6-5 0-15,1-11-29 16,0 0-14-16,-2-10-30 16,7-3-75-16,-8-5-178 15,-2-9-41-15</inkml:trace>
  <inkml:trace contextRef="#ctx0" brushRef="#br0" timeOffset="12267.45">9050 3532 212 0,'0'0'752'16,"0"0"-447"-16,0 0-199 16,0 0-4-16,0 0 21 15,0 0-35 1,-43 122-49-16,31-66-23 0,4 1-7 15,3-1 68-15,5-8 46 16,0-10-59-16,15-13-64 16,8-9-8-16,6-13-26 15,2-3-27-15,0-7-74 16,3-13 32-16,-6-7 8 16,-1-4 35-16,-3-5 17 0,-7-2 9 15,-9-4-3 1,-3-5 0-16,-5-1 10 15,-2 0 27-15,-16 4 3 0,-5 9 24 16,-6 5-8-16,-1 14-9 16,-8 16-10-16,7 0-59 15,8 10-280-15</inkml:trace>
  <inkml:trace contextRef="#ctx0" brushRef="#br0" timeOffset="13285.87">7979 3418 218 0,'0'0'155'16,"0"0"-155"-16,0 0-225 0</inkml:trace>
  <inkml:trace contextRef="#ctx0" brushRef="#br0" timeOffset="15134.34">4030 3742 228 0,'0'0'241'16,"0"0"-94"-16,0 0-59 15,0 0-3-15,0 0-16 16,0 0-12-16,0 0-30 16,13-17-27-16,-9 17 0 0,-2 0-6 15,-2 0-2 1,0-1-5-16,0 1-2 0,0-3-5 15,0 0 7-15,-2-5 12 16,1 3-14-16,-2-5-1 16,3 1 9-16,0 0 7 15,4-1 14-15,8 3 3 16,-1 3 1-16,1 2-5 16,0 2-5-16,-4 0-8 15,-5 3-34-15,-3 7 24 16,0 3-5-16,0 1-63 15,-10-3-19-15,-3-5 5 16,5-6 53-16,1 0 17 16,2 0 22-16,5-10 38 0,0-2 14 15,0 0 39-15,0 2-3 16,8 2-13-16,4 5-19 16,0 1-30-16,1 2-26 15,-2 0-4-15,-2 10-42 16,-6 4 31-16,-3 5-16 15,0-1-49-15,-3-4-30 16,-12-8 9-16,5-6 55 16,-1 0 46-16,-1-13-17 15,3-7 17-15,2-2 35 16,6 2-1-16,1 5 12 16,0 4-2-16,5 7 9 15,10 4-2-15,0 0-24 16,3 5-18-16,-3 10-8 15,-5 2 1-15,-4 0-2 0,-6 0-9 16,0-3-70-16,-19-7-63 16,4-4-77-16,-2-3-5 0</inkml:trace>
  <inkml:trace contextRef="#ctx0" brushRef="#br0" timeOffset="16752.66">9688 3748 549 0,'0'0'374'16,"0"0"-67"-16,0 0-133 16,0 0-37-16,0 0-41 15,0 0-66-15,0 0-30 16,0 0 0-16,10 0 0 0,-3 0 21 16,2 0-4-1,-3 0 12-15,-2 0 12 0,-1 1 15 16,0 1 2-1,2-1-12-15,0 2-14 0,2-2-4 16,-1 4-10-16,4-2-8 16,-1 0-3-16,1-1-6 15,2 1 5-15,1 0-5 16,2-2 0 0,0 0 0-16,4-1 1 0,-1 0 14 15,5 3 9-15,-1-3-2 16,0 0-1-16,4 4-4 15,-2-2 43-15,3 5-35 16,-3-3 2-16,7-1-20 16,-1 3-8-16,0-3 1 0,2 1 0 15,-6-3 0-15,-3 0 0 16,-4 1 0-16,-7 0-1 16,-5 0 0-16,-4-2 1 15,-2 2 0-15,-1-2 9 16,0 0-10-16,0 0-10 15,0 0-24-15,0 0-23 16,0 0-50-16,0 0-100 16,0 0-122-16,0-2-235 0</inkml:trace>
  <inkml:trace contextRef="#ctx0" brushRef="#br0" timeOffset="17552.46">10389 3624 698 0,'0'0'534'0,"0"0"-347"0,0 0 2 16,0 0-32-16,0 0-37 15,0 0-48-15,0 0-25 16,10 18-11-16,6-3-1 16,6 2-7-16,5 1-13 15,2 1 1 1,2 1-16-16,0-3 0 0,0-1-1 15,-1 0-9-15,-4-5-6 16,-2-3 3-16,-6-2-2 16,-5-3-6-16,-6-2 4 15,0-1-6-15,-5 0-4 16,-2 0 11-16,0 0 10 16,0 0 6-16,0 0 6 15,0 0-6-15,0 1-10 16,-3 2 9-16,-6-2-9 0,-6 2 8 15,-3 4-17-15,-4 5 3 16,-10 3-4-16,-5 9-7 16,-5 2 8-16,-1 6 2 15,1-1 15-15,10-3 2 16,7-6 27-16,9-8 2 16,8-6-13-16,6-8-16 15,2 0-20-15,0 0-30 16,0-1-15-16,0-9-2 15,0 2 64-15,0-6 3 16,0-3 14-16,0-6-6 16,0-4-6-16,2-5-2 15,-1-3-1-15,2-5-22 0,1-4-50 16,-2 5-4 0,-1 2 20-16,-1 8 14 0,0 11 32 15,0 6 11-15,0 10 23 16,0 2 24-16,0 0 18 15,0 12-40-15,0 12 19 16,0 7-31-16,0 8-13 16,0 1-10-16,0-7-3 15,0-4-6-15,5-13-15 16,0-4-11-16,-2-7-20 16,3-5-44-16,-3 0-94 15,0 0-207-15</inkml:trace>
  <inkml:trace contextRef="#ctx0" brushRef="#br0" timeOffset="19853.62">11073 3125 678 0,'0'0'498'0,"0"0"-335"16,0 0-45-16,0 0-37 15,0 0-44-15,0 0-24 16,0 0-13-16,-3 127 0 16,6-53 0-16,-3 24 7 15,0-1 2-15,-1-12 23 16,-7-7-7-16,1-23-12 16,0 3 28-16,2-3 6 15,5-11-2-15,0-14-27 0,0-11-18 16,10-9-8-16,5-6 8 15,2 0 2-15,1-4 17 16,4 0 13-16,2 0 32 16,-1 0 16-16,0 0-25 15,1 0-21-15,-3 0-18 16,-2 0-6-16,-4-2-8 16,-4 0-2-16,-2 1 0 15,-5 0-28-15,-1-3-35 16,-2-1-35-16,-1-3-81 15,3-15-85-15,1 4-82 16,-1-2-215-16</inkml:trace>
  <inkml:trace contextRef="#ctx0" brushRef="#br0" timeOffset="20318.58">11604 3618 920 0,'0'0'352'0,"0"0"-111"0,0 0-62 15,0 0-48-15,-97-6-24 0,75 21-37 16,2 9-38-1,5 11-30-15,5 4-2 0,6 3-10 16,4-9-9-16,6-7-50 16,11-14-66-16,7-12-9 15,1 0-12-15,0-24-2 16,1-5 74-16,-6-2-9 16,-2 1 35-16,-7 1 31 15,-1 7 27-15,-4 5 5 16,-3 6 42-16,-2 8 35 15,1 3 40-15,2 3-10 16,0 21-8-16,3 8 40 16,-4 9-33-16,4 3-26 15,-3 2-13-15,-3-7-31 0,-1-9-36 16,3-10-5-16,1-8-72 16,-1-9-104-16,3-3-98 15,0-5-108-15,-1-6-282 16</inkml:trace>
  <inkml:trace contextRef="#ctx0" brushRef="#br0" timeOffset="21168.44">12380 3664 758 0,'0'0'410'0,"0"0"-237"16,0 0-76-16,0 0-24 0,-85-20-9 16,63 18-19-16,2 2-12 15,1 0-2-15,-1 20-6 16,-1 9 11-16,4 9 4 15,6 5-4-15,9 0-11 16,2-6-21-16,2-9-4 16,19-16-52-16,5-11-36 15,2-1-43-15,2-16-39 16,-3-9 8-16,-2-1 1 16,-6-1 61-16,-8 3 52 15,1-2 38-15,-6-5 10 16,-2-7 32-16,-2-10-2 15,-2-11-12-15,0-4-8 16,0-6 26-16,-9 6 18 0,-1 9 21 16,1 12 10-16,2 12-9 15,0 14 5-15,5 7 13 16,1 4 17-16,-2 5-22 16,3 0-10-16,0 0-16 15,0-1-14-15,0 1-12 16,-1 0 4-16,1 0 7 15,0 0-5-15,-2 0 0 16,2 0-1-16,0 9-14 16,0 13-11-16,0 29-7 15,0 34 2-15,6 25 1 16,0-2 5-16,-2-20 0 16,-3-33 1-16,2-22-10 15,0-1-9-15,1-1 0 16,3-4-8-16,-2-9-5 15,0-6-11-15,-2-5-10 0,1-1-1 16,-1-4 4-16,-2 2-5 16,1-3-14-16,2-1-43 15,-1 0-67-15,8-7-94 16,1-10-55-16,-2-1-283 0</inkml:trace>
  <inkml:trace contextRef="#ctx0" brushRef="#br0" timeOffset="21405">12541 3640 389 0,'0'0'640'0,"0"0"-356"0,0 0-118 16,0 0 24-1,0 0-16-15,0 0-42 0,0 0-62 16,18 92-35-16,-15-72-17 15,3 0-11-15,-3-2-6 16,0-3-1-16,-1-3-24 16,0-2-50-16,-2-2-67 15,3-7-101-15,-1-1-78 16,1 0-330-16</inkml:trace>
  <inkml:trace contextRef="#ctx0" brushRef="#br0" timeOffset="21918.46">12779 3909 225 0,'0'0'765'16,"0"0"-459"-16,0 0-155 15,0 0-58-15,0 0-34 16,0 0-18-16,0 0-23 16,6 73-17-16,-5-69 8 0,-1-3 5 15,2-1 36-15,-2 0 14 16,0 0-11-16,0 0-3 16,0 0-6-16,0 0-21 15,0-1-23-15,0-7-13 16,0-4 2-16,-2-6-4 15,-5-9-1-15,1-10-6 16,-2-9-9-16,-7-25 2 16,-4-23-15-16,-2 2-13 15,4 7 3-15,3 19 28 16,6 23 19-16,0 0 7 16,6 3 1-16,2 8 9 15,0 9-9-15,7 1-1 0,8 6 1 16,9 2-1-1,0 5 0-15,5 1 0 0,-3 1-1 16,-2 3-11-16,-6 4 11 16,-3 0-14-16,-6 0 9 15,-1 0-7-15,1 4-13 16,-6 3-41-16,0 16-72 16,-1-4-116-16,-2 3-149 0</inkml:trace>
  <inkml:trace contextRef="#ctx0" brushRef="#br0" timeOffset="22153.24">12708 3609 571 0,'0'0'526'0,"0"0"-262"0,0 0-71 0,0 0-53 15,0 0-64-15,0 0-63 16,0 0-13-16,23 6-47 16,-2-6-113-16,6 0-92 15,-3 0-232-15,-2 0-217 0</inkml:trace>
  <inkml:trace contextRef="#ctx0" brushRef="#br0" timeOffset="22619.1">12889 3705 674 0,'0'0'487'0,"0"0"-377"16,0 0-42-16,0 0 23 15,0 0-21-15,0 0-44 16,0 0-18-16,76 16-8 15,-61-16-1-15,4 0 1 16,-8 0-2-16,1 0 2 16,-2-6-12-16,-3-2-4 15,-1-5-19-15,1-4-8 0,-4-3-6 16,-1-3-31 0,-2 0-9-16,0-1 1 0,-5 5 66 15,-5 2 22-15,-3 3 58 16,-1 7 28-16,2 5 9 15,1 2-16-15,-2 0-30 16,-2 15-20-16,-4 11-17 16,-1 6-12-16,0 7-1 15,4 5 1-15,6-1 1 16,6-3 18-16,4-7 26 16,5-4 3-16,15-6-6 15,4-4 6-15,0-5-32 16,5-3-4-16,-6-6-12 15,-1-5-35-15,0 0-70 16,3-16-63-16,-4-3-66 0,-2-1-367 16</inkml:trace>
  <inkml:trace contextRef="#ctx0" brushRef="#br0" timeOffset="23084.86">13269 3565 558 0,'0'0'519'0,"0"0"-325"0,0 0-82 0,0 0 61 15,0 0-9 1,9 106-73-16,-4-80-62 0,2 2-19 15,-4 1-2-15,2-3-7 16,-3-4 1-16,-1 0-1 16,-1-5-1-16,0-6 0 15,0-1-1-15,0-6-17 16,0-2-4-16,0-2-14 16,0 0-10-16,-3-3 10 15,-2-12-11-15,-3-4-30 16,1-3 41-16,1-3 9 15,3-4 1-15,3 3 7 0,0-1 9 16,0 2 4 0,12 2 6-16,0-1 0 0,-1 5 1 15,1-1-1 1,2 3 1-16,-1 3 8 0,0 3-9 16,3-1 0-16,-2 2-25 15,3-1-43-15,3 0-75 16,-3 2-102-16,-4 5-117 0</inkml:trace>
  <inkml:trace contextRef="#ctx0" brushRef="#br0" timeOffset="23568.76">13544 3654 488 0,'0'0'370'0,"0"0"-120"15,0 0-154-15,0 0-12 16,0 0-3-16,0 0-49 16,0 0-32-16,39 27-8 15,-29-24-5-15,2-1 2 16,-3-2 5-16,-1 0-3 15,-1 0-30-15,1-9-1 16,3-6-49-16,-2-5-16 0,-1-4-52 16,-4 0-35-16,-4 0 6 15,0 5 53-15,0 0 133 16,-7 11 25-16,-7 0 135 16,1 6 9-16,0 2-23 15,-2 0-38-15,0 7-11 16,0 8-35-16,-2 7-41 15,-3 10-21-15,2 5 2 16,-1 7 21-16,8 0 17 16,4-3 18-16,7 0 3 15,0-6-11-15,10-7-16 16,13-5-3-16,0-10-31 16,3-5-19-16,-3-6-38 0,4-2-89 15,-3-13-146 1,-7 0-239-16</inkml:trace>
  <inkml:trace contextRef="#ctx0" brushRef="#br0" timeOffset="24108.21">13797 3614 941 0,'0'0'343'0,"0"0"-199"16,0 0 4-16,0 101-11 16,0-68-61-16,0-5-53 15,0-5-18 1,0-3-5-16,0-3-9 0,4-7 8 15,-2-5-15-15,-2-5-12 16,1 0-23-16,-1 0 7 16,2-1-20-16,-1-14-19 15,3-7 47-15,1-7-18 16,3-7-50-16,2-7-38 16,4 3-39-16,-1 2 52 0,2 5 69 15,0 7 34 1,-2 3 26-16,-1 8 14 0,2 6 32 15,-3 4 55-15,1 5 17 16,4 0-11-16,0 6-45 16,-1 10-24-16,-2 4 1 15,-2 7-10-15,-1 2-8 16,-1 4-6-16,-4 0 8 16,-3 2-1-16,-2-4-8 15,0-2-3-15,0-5-11 16,0-2-12-16,0-5-27 15,-5-3-60-15,-3 2-95 16,4-7-65-16,-1-2-80 0</inkml:trace>
  <inkml:trace contextRef="#ctx0" brushRef="#br0" timeOffset="24535.66">14416 3565 307 0,'0'0'288'0,"0"0"-86"0,0 0-34 0,0 0 47 0,0 0-25 0,0 0-26 15,0 0-14-15,-104-19-37 16,82 24-5-16,2 13-1 16,2 7-37-16,1 10-31 15,4 7-1-15,5 2-1 16,8 0-21-16,0-4-16 15,6-8-7-15,15-8-27 16,3-8-15-16,5-5-36 16,1-8-50-16,-3 0-8 0,3-3-13 15,-5 0 2-15,7 0-28 16,-8-6-162 0,0-7-339-16</inkml:trace>
  <inkml:trace contextRef="#ctx0" brushRef="#br0" timeOffset="24819.35">14640 3522 315 0,'0'0'288'15,"0"0"-181"-15,0 0-105 16,0 0 25-16,0 0 58 0,0 0 16 15,0 0-18-15,-2 99 35 16,-3-61 33-16,0 0-5 16,0 0-21-16,0-4-39 15,1-6-39-15,3-4-34 16,1-9-13 0,0-4-35-16,0-6-51 0,0-2-84 15,5-3-91-15,5-3-112 16,0-7-202-16</inkml:trace>
  <inkml:trace contextRef="#ctx0" brushRef="#br0" timeOffset="25135.47">14880 3630 723 0,'0'0'399'16,"0"0"-209"-16,0 0-99 16,0 0 24-16,-58-92-15 15,43 81-41-15,1 9-32 16,0 2 7-16,-3 15-12 16,0 19-2-16,2 13 17 15,3 8 23-15,5 0-9 16,7-6-38-16,4-14-13 15,16-12-39-15,5-16-35 16,5-7-44-16,4-28-35 0,9-25-139 16,-8 4-255-16,-8 7 135 15</inkml:trace>
  <inkml:trace contextRef="#ctx0" brushRef="#br0" timeOffset="25269.91">14880 3630 105 0,'94'-48'510'0,"-94"70"-121"0,0 10-129 16,-7 8-45-16,2-1-32 15,0 0-42-15,3-7-71 16,2-5-70-16,0-11-40 16,9-13-168-16,3-3-160 15,-2 0-395-15</inkml:trace>
  <inkml:trace contextRef="#ctx0" brushRef="#br0" timeOffset="27268.9">15655 3540 65 0,'0'0'206'0,"0"0"-102"16,0 0-72-16,0 0-21 16,0 0-4-16,0 0-5 0,0 1 27 15,0-1 43-15,0 0 33 16,0 0 24-1,0 0 19-15,0 0 1 0,0 0-14 16,0 0-32-16,0 0-19 16,-1 0-36-16,-7-1-13 15,-6 1-22-15,-2 0-13 16,-4 9 9-16,-2 12 1 16,2 11 10-16,5 10-9 15,7 5-4-15,6-3-1 16,2-3 1-16,12-11-7 15,11-10-8-15,2-14-9 16,0-6-12-16,0 0-15 16,-3-19-33-16,-1-9 10 15,-2-1 33-15,-4-3 22 16,-4-4 12-16,1-5 0 16,-2-5 1-16,-1-9-1 15,1-8 9-15,-6-5-8 16,-4-5 8-16,0-1 1 0,0 5 9 15,-10 13 4-15,1 12 6 16,-1 17 23-16,6 14 1 16,1 11 22-16,1 2 5 15,1 12-39-15,-1 18 4 16,0 14-24-16,-1 12-13 16,0 13-8-16,1 6 1 15,2 2 0-15,0-3-1 16,0-7 1-16,0-10 1 15,12-8-2-15,4-11-10 0,6-9-19 16,1-8-44-16,1-5-11 16,-1-7-17-16,9-9-39 15,-7-3-130-15,-5-10-143 0</inkml:trace>
  <inkml:trace contextRef="#ctx0" brushRef="#br0" timeOffset="27671.52">16018 3656 609 0,'0'0'367'0,"0"0"-99"0,0 0-116 16,0 0-40-16,0 0-64 15,0 0-34-15,0 0-14 16,87-5-50-16,-75-14-28 16,-2-10 49-16,-6-4 7 15,-4-1-8-15,0-4-40 16,-9 7 21-16,-8 11 32 16,-3 9 17-16,0 11 47 15,-1 11-36-15,-1 22 43 16,6 11 0-16,5 6-31 15,6 6 10-15,5-2 17 16,0-6 11-16,13-11-9 0,9-12-20 16,1-10-31-16,1-9-1 15,-3-6-45-15,-1 0-21 16,-1-7-35-16,4-15-8 16,-6 7-107-16,-2-1-194 0</inkml:trace>
  <inkml:trace contextRef="#ctx0" brushRef="#br0" timeOffset="28504.22">16560 3731 691 0,'0'0'328'0,"0"0"-171"0,0 0-44 15,0 0-57-15,0 0-33 16,87 4-16-16,-55-4-7 16,-5 0-7-16,-3-10-8 15,-4-4-8-15,-5-2-2 16,-5-5 18-16,-5-5 7 16,-3-1-1-16,-2-3-10 15,0 4-7-15,-3-1 11 16,-9 6 7-16,-3 3 10 15,-2 9 13-15,-1 0 5 16,-4 8-12-16,4 1-16 16,-4 14 11-16,1 14 8 0,2 11 6 15,7 9-13-15,8 2 11 16,4 0 31 0,6-5 18-16,16-6-22 0,6-9-37 15,4-8-13-15,3-8-28 16,-3-5-2-16,-6-5-1 15,-3-1-2-15,-2-3-1 16,-4 0-40-16,3-6-59 16,-4-8-174-16,0-5-100 0</inkml:trace>
  <inkml:trace contextRef="#ctx0" brushRef="#br0" timeOffset="28803.87">17041 3177 378 0,'0'0'656'0,"0"0"-446"15,0 0-142-15,-4 118 28 16,4-63-18-16,0 9-24 15,0-1-23-15,0 0-5 16,0-2 13-16,0-6-4 16,0-6-14-16,-6-8-14 0,2-7-7 15,0-5-37 1,2-6-60-16,2-9-51 0,0-5-141 16,0-9-331-16</inkml:trace>
  <inkml:trace contextRef="#ctx0" brushRef="#br0" timeOffset="29273.94">17163 3662 522 0,'0'0'327'15,"0"0"-143"-15,0 0-63 16,0 0-41-16,0 0-50 16,94 14-30-16,-71-14-14 15,-1-11-5-15,-2-3 0 16,-5-2-18-16,-4-5-36 15,-4-5-11-15,-5-4 27 16,-2-3 3-16,0 2 8 16,-2 2 31-16,-9 5 15 0,-3 12 48 15,-1 4 68-15,0 8 4 16,-3 4-62-16,-1 22 5 16,-1 13-3-16,2 8-24 15,3 7-10-15,7 2 19 16,8-6 36-16,0-7-3 15,6-8-36-15,13-11-42 16,1-6 0-16,1-9-13 16,0-6-43-16,-4-3-38 15,11-8-45-15,-8-8-57 16,-4-4-132-16</inkml:trace>
  <inkml:trace contextRef="#ctx0" brushRef="#br0" timeOffset="29586.24">17623 3399 378 0,'0'0'218'16,"0"0"-52"-16,0 0 4 15,0 0 56-15,0 0-86 16,0 0-18-16,-97 96-36 16,81-45-18-16,9 5-34 0,4-4-21 15,3-9-13-15,10-9-14 16,12-13-72-16,7-12-38 16,16-9-79-1,-8-10-148-15,-5-9-224 0</inkml:trace>
  <inkml:trace contextRef="#ctx0" brushRef="#br0" timeOffset="29853.19">17861 3069 710 0,'0'0'364'16,"0"0"-183"-16,-11 130-138 15,5-70 24-15,5 1 64 0,-1-3-15 16,2-4-48-16,0-6-43 16,0-4-17-16,-1-3-6 15,-2-8 5-15,-1-4-5 16,-2-5-1-16,2 1-1 16,1-7 0-1,1-2-13-15,1-2-19 0,1-6-42 16,0-1-38-16,0-7-44 15,0 0-96-15,-2-1-119 16,0-12-236-16</inkml:trace>
  <inkml:trace contextRef="#ctx0" brushRef="#br0" timeOffset="30069.31">17655 3505 771 0,'0'0'376'0,"0"0"-237"15,0 0-38-15,0 0 2 16,0 0-42-16,0 0-61 16,110 46-19-16,-79-46-78 15,8-11-116-15,-8-4-123 16,-5-2-344-16</inkml:trace>
  <inkml:trace contextRef="#ctx0" brushRef="#br0" timeOffset="30402.18">18000 3525 773 0,'0'0'542'15,"0"0"-356"-15,0 0-26 16,0 87-2-16,0-52-84 15,0 2-50-15,0 0-17 16,0-4-7-16,0-5-12 16,-1-4-9-16,-1-7-4 15,-2-9 2-15,4-4 7 16,-1-4-29-16,-2 0-28 16,-3-12-5-16,3-5-2 0,-2-7 8 15,3-3 19 1,2-3 8-16,0-4 16 0,14-1 3 15,4-3 10-15,6 2 6 16,1 3 9-16,0 5-9 16,-2 6 8-16,2 9-5 15,-1 7 5-15,6 6-113 16,-5 0-231-16,-7 0-198 0</inkml:trace>
  <inkml:trace contextRef="#ctx0" brushRef="#br0" timeOffset="30709.52">18206 3525 432 0,'0'0'300'16,"0"0"-108"-16,0 0-50 15,0 0 64-15,-48 95-32 16,41-55-32-16,4 5-22 16,3 2-9-16,0-6-29 15,0-8-57-15,7-9-25 16,10-12-65-16,5-8-26 15,3-4-60-15,4-10-27 16,-1-11 9-16,-1-8-27 16,-6-2 30-16,-4-2 78 15,-5 0-49-15,-11 0 37 16,-1 1 91-16,-3 3 9 0,-15 2 125 16,-5 9 28-16,-6 5 16 15,0 8 3-15,1 5-104 16,3 5-68-16,7 9-149 15,5 2-260-15</inkml:trace>
  <inkml:trace contextRef="#ctx0" brushRef="#br0" timeOffset="31501.96">18425 3582 682 0,'0'0'323'0,"0"0"-97"0,0 99-55 16,0-65-42-16,0-7-54 15,0-5-46-15,0-4-29 16,0-6-12-16,0-1-29 0,0-7-4 15,0-3 23 1,0-1 14-16,0 0-4 0,0 0 2 16,0-1 9-1,0-8-22-15,0 0 7 0,0-7-10 16,0-8 4-16,0-5-10 16,8-7-6-16,3-6 5 15,3-3-11-15,1 1-18 16,0 5 26-16,0 7 14 15,-3 11 18-15,0 9 4 16,-4 8 40-16,2 4 39 16,0 0 19-16,2 7-18 15,0 10 1-15,-2 4-11 16,1 0-3-16,-2 3-29 16,-3-1-19-16,-2 4-9 0,-3 0-3 15,2 1-7 1,-3 3-2-16,0 1-7 0,0-2-8 15,-4-1-20-15,-3-8-31 16,4-10-59-16,3-8-61 16,0-3-203-16</inkml:trace>
  <inkml:trace contextRef="#ctx0" brushRef="#br0" timeOffset="31986.94">18785 3650 465 0,'0'0'241'15,"0"0"-65"-15,0 0-52 16,0 0-77-16,0 0-47 16,0 0-21-16,0 0-66 15,97-49-5-15,-88 22-11 16,-4 7 15-16,-5 2 46 16,0 4 42-16,-2 3 29 15,-10 5 37-15,-2 0 19 16,-2 6-10-16,0 0 6 15,-1 0-20-15,-3 8 10 0,5 7-10 16,-4 4 2-16,3 5 20 16,-1 5-2-16,2 4-14 15,7 0-31-15,5 2-11 16,3 1-5-16,0-6-5 16,6-5-15-16,9-3-15 15,3-7-12-15,1-6-23 16,-2-5-43-16,1-4-57 15,3 0-43-15,-4-10-6 16,2-3-93-16</inkml:trace>
  <inkml:trace contextRef="#ctx0" brushRef="#br0" timeOffset="32270.56">19131 3579 492 0,'0'0'390'0,"0"0"-93"16,0 0-117-16,-90-57-30 16,73 51 17-16,6 6-52 15,1 15-55-15,3 23-5 16,2 11-23-16,5 11-13 15,0-3-19-15,8-12-23 0,17-17-69 16,4-26-69-16,7-4-70 16,10-52-47-16,-9 2-111 15,-9 4-394-15</inkml:trace>
  <inkml:trace contextRef="#ctx0" brushRef="#br0" timeOffset="32605.37">19131 3579 404 0,'99'-108'416'0,"-99"118"-34"15,-3 16-79-15,-6 10-28 16,0 15-99-16,-4 5-43 16,7 5-41-16,-1 0-10 15,2-6-71-15,0-5-11 0,4-7-34 16,-4-6-30-16,1-6-10 16,-1 0-9-16,-3-1 10 15,1-2 33-15,-5-2 28 16,1-1-11-16,-1-2-8 15,0-7 18-15,-1-5 10 16,0-4-7-16,-1-5-12 16,-4-2-23-16,4 0-20 15,-4 0 7-15,1 0 23 16,-1-9 21-16,0 0 14 16,1-2 1-16,2-1 14 15,0 2-4-15,3-3-6 16,2-1-5-16,4 0-45 15,0-2-92-15,6-16-67 16,6 4-72-16,5 0-64 0</inkml:trace>
  <inkml:trace contextRef="#ctx0" brushRef="#br0" timeOffset="33085.65">19472 3486 640 0,'0'0'344'0,"0"0"-70"0,0 0-84 0,0 0 25 16,-85-9-60-16,69 24-72 15,-3 10-48-15,6 12-30 16,3 5-5-16,4-3-13 16,6-3-2-16,0-10-25 15,12-8-31-15,7-11-14 16,5-7-17-16,2-1-1 16,0-21 20-16,3-4-23 15,-3-5-10-15,-2 0-19 16,-4-1 18-16,-3 2 59 15,-7 6 58-15,-5 7 28 0,-1 8 106 16,-4 9 85 0,0 5 22-16,0 19-26 0,-2 17-79 15,-5 8-65-15,0 7-42 16,4-6-21 0,1-8-8-16,2-15-33 0,0-15-55 15,3-12-104 1,16-29-107-16,-3-8-76 0,0-1-296 0</inkml:trace>
  <inkml:trace contextRef="#ctx0" brushRef="#br0" timeOffset="33372.36">19803 3080 710 0,'0'0'339'0,"0"0"-193"15,0 0-96-15,-7 128 61 16,7-70 84-16,0 6-52 16,0 1-73-16,3-4-12 15,1-3 1-15,-1-7 8 16,-1-10-16-16,0-5-7 16,-2-7-10-16,0-3-21 15,0 1-11-15,0-3-2 16,0-3-7-16,0-4-21 15,0-4-42-15,0-6-40 16,0-7-70-16,0 0-78 16,0-13-124-16,0-4-247 0</inkml:trace>
  <inkml:trace contextRef="#ctx0" brushRef="#br0" timeOffset="33570.51">19640 3495 917 0,'0'0'350'15,"0"0"-133"-15,0 0-91 16,0 0-65-16,0 0-58 16,111 27-3-16,-72-27-85 15,8-17-79-15,-10-5-237 16,-6 2-482-16</inkml:trace>
  <inkml:trace contextRef="#ctx0" brushRef="#br0" timeOffset="33870.71">20054 3448 477 0,'0'0'358'0,"0"0"-88"16,0 0-61-16,-24 90-50 16,18-59-35-1,1-2-83-15,0-3-41 0,3-3-28 16,0-3-40-16,2-7-36 15,0-1-39-15,0-5-45 16,0-4-80-16,0 0-123 0</inkml:trace>
  <inkml:trace contextRef="#ctx0" brushRef="#br0" timeOffset="34307.75">20220 3420 156 0,'0'0'853'15,"0"0"-567"-15,0 0-43 16,0 0-33-16,0 96 5 15,0-61-98-15,0-2-74 16,0 1-26-16,0-2-15 16,6-1-1-16,2-3-1 15,1-5-14-15,1-4-21 0,-2-9-29 16,2-5-45 0,1-5-17-16,0 0-70 0,4-14 39 15,0-9 54-15,0-4 5 16,0-2-8-16,0-4-2 15,-1 5 2-15,-3 0 38 16,-1 1 39-16,-1 1 29 16,-5 2 0-16,0-2 24 15,-2 2 2-15,-1 5 2 16,-1 4-4-16,0 6-8 16,0 3-16-16,0 6-38 15,0 0-82-15,0 0-212 0</inkml:trace>
  <inkml:trace contextRef="#ctx0" brushRef="#br0" timeOffset="34587.33">20520 3433 526 0,'0'0'315'0,"0"0"-76"0,0 0-60 16,0 0-60-16,0 0-20 16,-7 94-35-16,7-64-22 15,0-3-9-15,0-5-11 16,0-1-4-16,0-4-11 0,0-4-7 16,0-3-9-1,0 0-61-15,0-1-61 16,0-4-73-16,2-4-194 0</inkml:trace>
  <inkml:trace contextRef="#ctx0" brushRef="#br0" timeOffset="35219.68">20921 3387 186 0,'0'0'369'0,"0"0"-152"15,0 0-50-15,0 0 46 16,0 0 10-16,-105-21-18 15,77 24-55-15,-1 16-37 16,3 10-33-16,2 7-27 16,4 9-15-16,5 3-12 15,5 0-16-15,10-8-10 0,0-9-43 16,7-8-36-16,11-16-30 16,6-7-31-16,0 0-20 15,8-17 15-15,-3-5 1 16,3-4 7-16,-4-2 14 15,0-3 11-15,-1 0 40 16,0-4 48-16,-3-8 24 16,0-8 6-16,3-18 13 15,2-24 10-15,-8 2-3 16,-4 10 0-16,-7 19 32 16,-7 28 14-16,-1 7 42 15,0 9 24-15,-2 11 39 16,0 7-16-16,0 7-44 15,0 15-38-15,-4 14-12 16,-9 13-14-16,-8 10-11 0,1 9 5 16,-3 8 7-16,0-1-22 15,3-4-20-15,5-6-11 16,5-8 9-16,4-13-8 16,2-12-2-16,4-10-22 15,0-7-35-15,0-8-50 16,0-6-70-16,16-1-93 15,-1 0-237-15,0-8-190 0</inkml:trace>
  <inkml:trace contextRef="#ctx0" brushRef="#br0" timeOffset="35503.87">21235 3421 569 0,'0'0'355'0,"0"0"-113"16,0 0-58-16,0 0-32 15,0 0-38-15,0 0-63 16,-87 13-29-16,69 9-2 16,0 5 9-16,1 4 5 15,7 4-17-15,7-3-17 16,3-4-10-16,5-7-53 15,11-11-52-15,6-8-36 16,3-2-55-16,2-13-37 16,3-18-28-16,-7 2-23 15,-4 3-103-15</inkml:trace>
  <inkml:trace contextRef="#ctx0" brushRef="#br0" timeOffset="35620.06">21235 3421 332 0,'37'110'365'0,"-37"-90"10"15,0 3-105 1,-7 6-55-16,-1 2-52 0,3-3-68 15,0-6-76-15,5-9-19 16,0-13-151-16,7 0-182 16,6-2-361-16</inkml:trace>
  <inkml:trace contextRef="#ctx0" brushRef="#br0" timeOffset="35904.92">21668 3399 353 0,'0'0'309'16,"0"0"-106"-16,0 0 101 15,0 0-11-15,-85-53-43 16,66 50-88-16,5 3-71 16,-2 0-36-16,0 11-24 15,0 14-13-15,-1 14-12 16,0 9-6-16,5 3-16 15,9 0-10-15,3-13-37 16,8-9-57-16,17-14-47 16,5-14 0-16,8-1-20 0,16-45-93 15,-11 4-28 1,-2-7-68-16</inkml:trace>
  <inkml:trace contextRef="#ctx0" brushRef="#br0" timeOffset="36086.51">21927 2899 236 0,'0'0'280'0,"0"0"29"16,0 0 56-16,-45 144-142 16,5-21-60-16,0 14-12 15,9-20 0-15,15-37-10 16,11-37-102-16,5-17-39 16,0-5-45-16,2-8-80 15,7-4-107-15,1-9-64 16,11-8-74-16,-6-6 50 15,-3 0-211-15</inkml:trace>
  <inkml:trace contextRef="#ctx0" brushRef="#br0" timeOffset="41487.01">22462 3301 128 0,'0'0'247'16,"0"0"-114"-16,0 0-19 16,0 0 7-16,0 0-32 15,0 0-60-15,0 0-29 16,-8-22-27-16,8 15-11 16,0 3 30-16,0-1-7 15,0-1 15-15,0 4 12 16,0-1 31-16,0 3 42 15,0-1 56-15,0 0 21 0,0 0-6 16,0-2-21-16,0 3-5 16,-4 0-21-16,2 0-5 15,-1 0-21-15,3 0-21 16,0 0-17-16,0 0-18 16,0 0-10-16,0 0-8 15,0 5-2-15,13 9 2 16,4 4 5-16,5 8-3 15,4 1-2-15,3 6-1 16,1-1-8-16,-3 1 2 16,3 0-1-16,-3-1 0 15,-4-3-1-15,-4-3 1 16,-4-9-1-16,-7-4-1 16,-3-7 1-16,-4-2 0 15,-1-2 2-15,0-2 7 0,0 0-9 16,0 0-8-16,-1 3-9 15,-12 1 16-15,-12 7 1 16,-7 2-1-16,-10 7-5 16,-1 2 5-16,-2 0-1 15,3 2 2-15,5-7 9 16,6 0 5-16,12-5 1 16,7-6 1-16,5-1-15 0,4-2-1 15,3-3-19 1,0 0-31-16,0 0-44 15,0 0-41-15,0 0-43 0,8 0-43 16,1 0-97-16,1 0-286 0</inkml:trace>
  <inkml:trace contextRef="#ctx0" brushRef="#br0" timeOffset="42522.93">23123 3163 318 0,'0'0'270'0,"0"0"-52"15,0 0 10-15,0 0-25 16,0 0-35-16,0 0-30 16,0 0-29-16,-4-8-21 0,4 8-20 15,0 0-18 1,0 0-12-16,0 18 0 0,0 5 9 16,0 10-3-16,0 6-12 15,0 2-17 1,0-1-6-16,0-2-8 15,0-7 7-15,0-5-8 0,0-8 0 16,0-6 0-16,0-6-1 16,0-2-1-1,0-2 1-15,0-2-1 0,0 4 2 16,0-4-1-16,0 4 0 16,0-2 1-16,0 1-1 15,0 2-8-15,0-2-4 0,0 0-1 16,0 0 6-1,0 1 2-15,0 4 5 0,0-1-6 16,-2 2 6-16,1 1 1 16,-2-3 0-16,3 0 0 15,0-4-2-15,0-2-24 16,0-1-10-16,0 0-22 16,0 0-26-16,0 0 13 15,0 0 27-15,0 1 18 16,0 3 2-16,0 4 23 15,0-2 1-15,-1 4 11 16,-1-5 14-16,1 3 2 16,-3-2-4-16,4 1-6 15,-1 4-5-15,1 2 1 16,0 4-5-16,0-1 0 16,0 0-2-16,0-6 1 0,0-2 4 15,0-2 2-15,0-5 3 16,0 1 4-16,0-2 1 15,0 0-8-15,0 0-13 16,0 0-21-16,0 0-36 16,0 0-38-16,0 0-68 15,0 0-59-15,0 0-129 16,1 0-218-16</inkml:trace>
  <inkml:trace contextRef="#ctx0" brushRef="#br0" timeOffset="43007.71">23319 3734 475 0,'0'0'315'16,"0"0"-104"-16,0 0-55 0,0 0-68 0,0 0-86 15,0 0-2-15,0 0-47 16,7-23 47-16,1 23 17 16,2 0 15-16,-3 0 7 15,-2 8-4-15,-2 2-12 16,-3-1-11-16,0-1 8 16,0-2 8-16,-2-3-4 15,-6 1-8-15,0-4-16 16,1 0-25-16,4 0-33 15,3-3-22-15,0-4-10 16,0-2-85-16,5 3-93 16,2 1-103-16</inkml:trace>
  <inkml:trace contextRef="#ctx0" brushRef="#br0" timeOffset="43806.24">23588 3176 68 0,'0'0'641'0,"0"0"-364"0,0 0-24 16,0 0-58-16,0 0-28 0,0 0-55 15,0 0-46-15,-3-6-15 16,3 6-13-16,0 0-26 16,7 0-2-16,4 0 9 15,6 10-12-15,-2-5-7 16,7 4 0-16,-4-3-13 15,2 0-24-15,-3-3-5 16,-4 1 18-16,-3-2 13 16,-5 1 11-16,0-2 1 15,-5 2-1-15,0 1 1 16,0 0 17-16,0 2-2 16,2 0 2-16,0 3-2 15,-2 0-5-15,1 3 0 16,-1 4-1-16,0 2-9 15,0 2 5-15,0 1 0 0,0 2-5 16,0-1-1-16,-3 4 1 16,-4 0 1-16,2 1 4 15,-1 1-6-15,-4 3 9 16,4 0-2-16,0-2 2 16,-1-2-1-16,2-4-1 15,2-7-7-15,1-1 0 16,0-2 0-16,1-2-1 15,1 3 1-15,0-2 0 16,0-1-7-16,0-3 6 16,0 0-11-16,0-4-6 0,0-2-12 15,0-2-13 1,0 0-23-16,0 0-42 0,0 0-42 16,0-15-56-1,1-2-298-15,3 0-286 0</inkml:trace>
  <inkml:trace contextRef="#ctx0" brushRef="#br0" timeOffset="44105.83">23558 3495 571 0,'0'0'415'0,"0"0"-110"0,0 0-90 0,0 0-60 15,0 0-61-15,0 0-20 0,0 0-31 16,109 9-26 0,-71 0-16-16,-3 2-1 15,0-4-28-15,-10-2-41 0,-1-4-58 16,-11-1-40-16,-1 0-25 15,-4 0-25-15,-3-1-10 16,-1-4-83-16</inkml:trace>
  <inkml:trace contextRef="#ctx0" brushRef="#br0" timeOffset="47437.67">3897 4942 348 0,'0'0'203'15,"0"0"-123"-15,0 0-46 16,0 0-34-16,0 0-5 15,0 0 2-15,0 0 3 16,11-14 8-16,-6 11-7 16,-1 2 0-16,-3 1 7 15,1 0 2-15,-2 0 4 16,0 0 12-16,2 0 9 16,-2 0-5-16,0 0-14 15,0 0-10-15,0 0 1 16,0 0-6-16,0 0-1 15,0 0-10-15,3-2-17 16,2-2 27-16,0-3 0 0,2 3 6 16,-3-1 11-16,3 0-3 15,-2 2 8-15,0 1 14 16,-1 2 3-16,-3 0-10 16,1 0-9-16,-2 0-18 15,0 0-2-15,0 4-8 16,-2-2-4-16,-4 0-31 15,-3 0-19-15,2-2 31 16,1 0 31-16,1 0 0 16,2-10 7-16,1-1-7 15,1 0 56-15,1 4-2 0,0-3-14 16,0 3 2 0,0-3 9-16,4 6 1 15,5 3-13-15,-1 1-16 16,0 0-11-16,-3 0-12 0,-1 0-7 15,-3 1-42-15,-1 3-15 16,0 4 47-16,0-5-30 16,-8-1-25-16,-2-2 45 15,2 0 27-15,-1-5 0 16,2-8-20-16,3-2 20 16,4-2 29-16,0-3 5 15,0 3-14-15,1 4-1 16,11 3 20-16,3 0 0 15,0 9-6-15,2 1-7 0,-2 0-26 16,-4 8-6 0,-4 10-19-16,-7 0 25 0,0 3 10 15,-11-2-9-15,-5-4 1 16,2-7-2 0,-2-7-8-16,1-1 8 0,5-3 2 15,2-11-1-15,3-5-1 16,5 1 10-16,0-2 9 15,0 7-17-15,3 4 11 16,4 3 14-16,-1 6-5 16,1 0-10-16,0 0-12 15,-4 2-7-15,-1 5 4 16,-1 2 3-16,-1-3 24 0,0 1-24 16,0-2-80-16,-1-3-160 15,-4-2-126-15</inkml:trace>
  <inkml:trace contextRef="#ctx0" brushRef="#br0" timeOffset="48019.95">4585 4641 564 0,'0'0'406'0,"0"0"-164"0,0 0-55 15,0 0 15-15,0 0-37 16,0 0-47-16,87-9-62 15,-55 5-34-15,-2 1-22 16,-4-1-3-16,-4 3-41 16,-6 1-57-16,-3 0-74 15,-7 0-67-15,-2 0-102 0,-3 0-70 16</inkml:trace>
  <inkml:trace contextRef="#ctx0" brushRef="#br0" timeOffset="48404.3">4587 4608 720 0,'0'0'380'0,"0"0"-198"16,0 0 0-1,-19 117-22-15,7-72-41 16,1 4-55-16,-1-3-30 0,5-2-6 16,6-9-8-16,1-4-18 15,7-6-2-15,13-5-1 16,6-5-9-16,3-3-11 15,-1-5-5-15,-4-5 10 16,1 0 16-16,-4-2 0 16,-2 0-16-16,-3 0-63 15,-2-4-96-15,-1-15-87 0,-3 1-236 16,-5 1-165-16</inkml:trace>
  <inkml:trace contextRef="#ctx0" brushRef="#br0" timeOffset="48620.84">4515 4790 697 0,'0'0'391'15,"0"0"-153"-15,0 0-86 16,0 0-47-16,0 0-43 15,89 8-62-15,-60-8-2 0,20 0-172 16,-7-4-223-16,-4-1-675 0</inkml:trace>
  <inkml:trace contextRef="#ctx0" brushRef="#br0" timeOffset="49137.02">4901 4840 691 0,'0'0'569'0,"0"0"-309"0,0 0-64 15,20 100-49-15,-13-71-45 16,-4-4-42-16,0-4-54 16,-1-5-6-16,-2-5-39 15,0-5-22-15,0-4-28 16,0-2-2-16,0 0 10 16,0-4 41-16,0-11-13 15,0-8 25-15,0-9-3 16,0-1-5-16,6-3-2 15,6-1 3-15,7 7 11 16,-1 6 8-16,0 2 16 0,1 12 16 16,-2 4 22-16,1 6 24 15,-3 0 39 1,1 0-17-16,0 11-20 0,-3 3-8 16,-1 2-6-16,-2 1-11 15,-6 7-23-15,5-3-16 16,-5 5-1-16,-4 2-19 15,0-2-24-15,0 3-16 16,0-4-73-16,0-2-18 16,0-5-19-16,0-4-135 15,0-9-261-15</inkml:trace>
  <inkml:trace contextRef="#ctx0" brushRef="#br0" timeOffset="49538.18">5342 4501 706 0,'0'0'541'0,"0"0"-382"0,0 0-21 0,0 0 22 16,-18 111-47-16,18-69-66 16,0 2-34-16,0 1-13 15,0 1 0-15,0-4 0 16,0-3-11-16,0-2-3 15,0-5 2-15,0-5-7 16,1-6 2-16,1-4 2 16,-2-4-14-16,3-6-19 15,-1-5-44-15,3-2-64 16,-2-3-111-16,3-10-301 0</inkml:trace>
  <inkml:trace contextRef="#ctx0" brushRef="#br0" timeOffset="50040.61">5654 4724 492 0,'0'0'377'0,"0"0"-107"16,0 0-88-16,0 0 13 16,-90 38-4-16,70-2-57 15,5 2-74-15,5 7-36 0,9-2-10 16,1-7-14-16,6-9-48 15,14-10-61-15,3-13-26 16,4-4-42-16,0-8-6 16,1-11-56-16,-4-5 30 15,-3 2 47-15,-4-4 32 16,-3 4 69-16,-6 2 61 0,-2 3 32 16,-2 7 79-16,-2 3 37 15,-2 7 34-15,0 0 33 16,0 10-32-16,0 14-22 15,0 15-55 1,0 7-49-16,0 6-10 0,0-3-18 16,0-11-21-16,0-15-8 15,0-13-65 1,7-10-118-16,4-24-110 0,1-8-80 16,0-1-317-16</inkml:trace>
  <inkml:trace contextRef="#ctx0" brushRef="#br0" timeOffset="50388.04">6096 4719 504 0,'0'0'220'0,"0"0"-59"0,0 0 13 16,0 0-11-16,0 0-10 16,-69 98-11-16,54-69-8 15,0 1-15-15,2-1-7 16,4-4-42-16,6-1-57 15,3-6-13-15,0-3-42 0,5 0-59 16,9-3-28-16,7 1-44 16,-2-5-103-16,-4-1-354 0</inkml:trace>
  <inkml:trace contextRef="#ctx0" brushRef="#br0" timeOffset="50853.89">6226 4913 364 0,'0'0'368'0,"0"0"-73"15,0 0-72-15,0 0-40 16,0 0-3-16,0 0-52 15,0 0-66-15,65 22-44 16,-48-22-18-16,0 0-38 16,-1 0-25-16,2-14-56 15,-2-7-31-15,-3-2-14 16,-3-3-2-16,-7-1-2 16,-3 5 42-16,0 2 63 15,-7 5 63-15,-7 6 27 16,-8 8 57-16,0 1 40 0,-1 5 34 15,-3 22 23-15,3 3-40 16,3 5-21-16,5 5 0 16,5-4-11-16,9 0-28 15,1-8-36 1,1-5-36-16,15-2-9 0,0-6-10 16,-1-6-3-16,2-1-3 15,-3-6-14-15,4-2-33 16,12-7-96-16,-4-11-82 15,-3-2-259-15</inkml:trace>
  <inkml:trace contextRef="#ctx0" brushRef="#br0" timeOffset="51321.17">6806 4752 160 0,'0'0'247'0,"0"0"-37"16,0 0 10-16,0 0 31 15,0 0-23-15,0 0-47 16,0 0-19-16,-43-25-49 15,21 22-41-15,-1-2-31 0,-5 5-25 16,5 0-16-16,2 0-7 16,2 14 6-16,12 5 1 15,5 1 2-15,2 6 5 16,12-2-7-16,14 1-1 16,5-2 1-16,3 3-1 15,1-4 1-15,-11-5-9 16,-5-3 2-16,-10-3 1 15,-5 2 6-15,-4 1 27 16,0 1-5-16,-16 1-16 16,-4-2-6-1,-7-4-46-15,-1-6-16 0,2-4 29 16,3 0-9-16,3-2-44 0,5-10-32 16,3-3-45-1,5-5-18-15,4 2-95 0,3 0-496 16</inkml:trace>
  <inkml:trace contextRef="#ctx0" brushRef="#br0" timeOffset="51855.28">7523 4685 156 0,'0'0'383'0,"0"0"-75"16,0 0-65-16,0 0-48 16,-92 93-50-1,73-48-5-15,8 6-2 0,6-4-41 16,5-4-26-16,0-7-11 16,10-10-20-16,8-6-40 15,2-10-52-15,2-7-72 16,-2-3-40-16,10-5-18 15,-7-11-66-15,-3-2-275 0</inkml:trace>
  <inkml:trace contextRef="#ctx0" brushRef="#br0" timeOffset="52223.98">7760 4824 791 0,'0'0'507'0,"0"0"-350"15,0 0 39-15,0 0 57 16,0 0-77-16,-94 116-58 16,89-75-58-16,5-4-26 15,10-2-18-15,16-9-16 16,4-5-24-16,3-11-40 0,2-7-58 15,-2-3-16-15,-2-4 9 16,-8-14 18-16,-4-2 43 16,-6-5 24-16,-6-3 21 15,-7-2 10-15,0-1 12 16,-3-2 1-16,-14 5 6 16,-5 1 7-16,-1 11-13 15,-3 7 0-15,8 5-16 16,3 4-65-16,6 11-163 15,6 5-385-15</inkml:trace>
  <inkml:trace contextRef="#ctx0" brushRef="#br0" timeOffset="52687.75">8057 4794 524 0,'0'0'537'0,"0"0"-274"0,6 113-27 0,4-51 25 15,0 3-46-15,-2-7-62 16,2-6-45-16,2-18-43 16,0-14-22-16,4-14-43 15,6-6-55-15,3-25-43 16,1-9 2-16,2-9-4 15,-7 2 2-15,-4 3 39 16,-6 2 24-16,-2 6 28 16,-5 3 7-16,2 7 0 15,-5 6 1-15,-1-1 5 16,0 3-4-16,0-3-2 0,0 1-37 16,2-12-125-16,2 4-136 15,2 2-316-15</inkml:trace>
  <inkml:trace contextRef="#ctx0" brushRef="#br0" timeOffset="52954.91">8497 4831 691 0,'0'0'596'0,"0"0"-315"15,0 0-77-15,-97 4 7 0,72 5-54 16,3 3-56-16,4 12-63 16,4 9-37-16,4 11-1 15,7 3-17-15,3-4-8 16,6-7-58-16,19-15-37 16,6-15-98-16,4-6-52 15,12-35 7-15,-9-2-71 16,-6-1-160-16</inkml:trace>
  <inkml:trace contextRef="#ctx0" brushRef="#br0" timeOffset="53104.74">8562 4884 310 0,'0'0'400'15,"0"0"12"-15,0 0-62 16,0 0-51-16,-10 106-100 0,3-64-63 16,7 1-52-1,0-9-48-15,0-9-36 0,4-9-40 16,6-11-108-16,5-5-158 15,0-9-260-15,-2-4-109 0</inkml:trace>
  <inkml:trace contextRef="#ctx0" brushRef="#br0" timeOffset="53371.94">8729 4509 1107 0,'0'0'293'0,"0"0"-238"15,-4 89-13-15,-2-40 233 16,1 5-58 0,3 2-131-16,1-1-66 0,-1-4-13 15,0-7-7-15,2-8-1 16,0-6-21-16,0-7-57 15,0-6-80-15,4-6-92 16,6-4-54-16,1-4-297 0</inkml:trace>
  <inkml:trace contextRef="#ctx0" brushRef="#br0" timeOffset="53853.45">8855 4884 816 0,'0'0'406'16,"0"0"-245"-16,0 0-7 15,0 0 72-15,0 0-51 16,0 0-101-16,0 0-59 0,70 76-15 16,-49-75-52-16,-1-1-54 15,1-3-24-15,-3-13-18 16,-3-5 5-16,-5-4-45 16,-8-2-48-16,-2 5 59 15,0 5 95-15,-7 1 82 16,-8 5 85-16,-5 8 51 15,2 2 6-15,-4 1-23 16,-2 0-27-16,2 15-18 16,5 7-21-16,-2 9-17 0,7 4 3 15,5 6 22 1,6 3-23-16,1 1-23 16,3-2-8-16,17-4 6 15,2-7 12-15,3-9-25 0,2-9-29 16,0-13-54-16,14-8-43 15,-5-16-64-15,-6-1-169 0</inkml:trace>
  <inkml:trace contextRef="#ctx0" brushRef="#br0" timeOffset="54370.8">9214 4792 642 0,'0'0'724'0,"0"0"-386"16,0 0-158-16,-17 99-2 15,14-65-36-15,3 1-67 16,0-4-47-16,0-5-28 15,0-5-19-15,0-11-9 16,0-2-6-16,0-5-5 16,0-3-14-16,1 0 2 15,1-1 1-15,1-15-35 16,4-6 16-16,1-8 28 0,2-6 12 16,2-5-15-1,3 2-14-15,-1 5 17 0,-1 6 23 16,2 8 12-16,0 7 6 15,-2 7 20-15,1 6 37 16,-1 0 17-16,5 0 4 16,-2 12-3-1,0 5-14-15,-1 1-7 0,-3 5-10 16,-2 1-7-16,-5 5-15 16,-1-1-10-16,-4 2-11 15,0 1-1-15,0-2-11 16,0-2-8-16,0-7-10 15,-4-6-16-15,2-3-38 16,1-8-55-16,1-3-97 0,0-12-141 16,0-6-281-16</inkml:trace>
  <inkml:trace contextRef="#ctx0" brushRef="#br0" timeOffset="54655.53">9546 4725 153 0,'0'0'793'0,"0"0"-533"0,0 0-187 15,0 0 20-15,0 0 29 16,0 0-13-16,0 0-39 16,20 35-46-16,-17-6-18 0,-1 2 2 15,-2 3-1 1,0 4 3-16,0-2-3 0,0 3-6 15,0-4 0-15,0-2-1 16,-2-4-8-16,-1-5-18 16,2-8-35-16,1-7-12 15,0-8-46-15,0-1-102 16,0-13-129-16,4-2-215 0</inkml:trace>
  <inkml:trace contextRef="#ctx0" brushRef="#br0" timeOffset="54886.59">9488 4685 819 0,'0'0'566'0,"0"0"-361"15,0 0-87-15,0 0-19 16,85 18-45-16,-55-18-54 16,10 0-104-16,-10-3-251 0,-6-5-687 15</inkml:trace>
  <inkml:trace contextRef="#ctx0" brushRef="#br0" timeOffset="55403.43">9697 4867 693 0,'0'0'605'0,"0"0"-307"16,0 0-79-16,0 0-54 0,0 0-71 16,0 0-78-16,0 0-16 15,93 77-54-15,-69-77-46 16,-3 0-58-16,1-17-27 16,-5-5-10-16,-4-6-37 15,-8 2 7-15,-1 6 46 16,-4 3 109-16,0 5 70 15,-7 3 80-15,-5 6 35 16,-3 2 39-16,-3 1-4 16,-1 0-11-16,-2 0-34 15,-1 4-20-15,0 11 10 16,2 8 7-16,4 2 0 16,4 6-2-16,4 3-15 15,4 0-27-15,4-1-24 0,0 2-13 16,0-4-1-1,5 0-4-15,2-6-16 0,1 1 0 16,-1-4-14-16,1-6-17 16,1-7-53-16,0-9-84 15,18-5-121-15,-5-15-58 16,0-2-300-16</inkml:trace>
  <inkml:trace contextRef="#ctx0" brushRef="#br0" timeOffset="55921.41">10302 4837 440 0,'0'0'402'0,"0"0"-116"0,0 0-150 16,0 0 2-16,0 0 10 16,0 0-23-16,0 0-65 0,-30-47-37 15,10 44-23 1,-1 3-29-16,-2 0-15 0,3 12-5 15,1 8 17-15,8 4 32 16,5 0 22-16,6 1 53 16,3 1 16-16,15-4-25 15,7 2-11 1,1-3 14-16,2-1-26 16,-5 1-29-16,-6-3-1 0,-7-3 1 15,-4-2 8-15,-6-2 6 16,0-2-21-16,-15 0-7 15,-6-2-40-15,-1-2-7 16,-4-2-10-16,3-3-9 0,2 0 25 16,2 0 6-1,1-6-7-15,3-3-27 0,3-1-45 16,6-4-48-16,3 2-91 16,3 3-239-16</inkml:trace>
  <inkml:trace contextRef="#ctx0" brushRef="#br0" timeOffset="56188.28">10596 4891 611 0,'0'0'749'0,"0"0"-374"16,0 0-156-16,0 0-10 15,0 0-41-15,0 0-89 16,0 0-79-16,-2-7-79 16,1 7-110-16,-3 5-123 15,2 8-305-15,1 4-409 0</inkml:trace>
  <inkml:trace contextRef="#ctx0" brushRef="#br0" timeOffset="56315.25">10564 5080 712 0,'0'0'613'16,"0"0"-331"-16,0 0-84 16,0 0-76-16,0 0-122 15,0 0-123-15,0 0-176 0,-2-24-397 0</inkml:trace>
  <inkml:trace contextRef="#ctx0" brushRef="#br0" timeOffset="57771.92">11239 4854 394 0,'0'0'284'0,"0"0"-126"15,0 0-67 1,0 0-23-16,0 0-68 0,0 0-71 16,0 0-76-16,-15 29-37 15,5-18 53-15,-2-3 81 16,4-1 50 0,3-7 42-16,0 0 36 0,5 0 21 15,0 0 15-15,0 0-24 16,0 0-24-16,3-2 50 15,6 2 0-15,1 0-21 16,-2 0-30-16,2 0-28 16,-5 3-37-16,-2 2-13 15,-3 1-18-15,0-2 30 16,-4-2-9-16,-10-2-45 16,2 0 7-16,4 0 35 15,1-3 13-15,4-6 0 16,2 1 18-16,1 1 35 0,0 3 8 15,0 0 20-15,0 4 12 16,7 0 25-16,2 0-22 16,1 4-33-16,0 2-33 15,-3 2-30-15,-4-3-45 16,-3 1-50-16,0-2 11 16,-1-2-2-16,-8-2-47 15,1 0 49-15,3 0 56 16,-1-6 15-16,6-6 13 15,0 1 19-15,0 2 13 16,0 1 8-16,0 7 17 16,2 1 18-16,10 0 14 0,3 14-29 15,-2 2-20-15,-1 2-19 16,-5-2-21-16,-6 0 1 16,-1-4 0-1,0-3-1-15,-10-7-34 0,-3-2-39 16,2-2 6-16,2-15-32 15,2-4-4-15,6-1 31 16,1-1 20-16,0 5 0 16,0 5-49-16,6 6-73 15,-1 7-94-15</inkml:trace>
  <inkml:trace contextRef="#ctx0" brushRef="#br0" timeOffset="58560.49">11705 4849 700 0,'0'0'628'0,"0"0"-406"15,0 0-96-15,-22 120 37 0,18-76-49 16,-2-1-64-16,2-1-38 16,1-4-12-16,0-7-8 15,0-6 0-15,3-5 7 16,-1-7-1-16,-1-3 2 16,2-6 2-16,0-1-1 15,0-1 1-15,0-2-2 16,0 0 0-16,0 0-12 0,0 0-10 15,0 0 6-15,0 0-18 16,0-8-13-16,0-3-20 16,0-8 9-16,0-6-8 15,0-6-29 1,3-3 8-16,4-7 27 0,-1-7 8 16,0-3 3-16,2-1 7 15,-2-3-7-15,1 0-34 16,2-2-12-16,3 0 14 15,-2 1 11-15,3 6 27 16,0 8 39-16,3 12 4 16,-2 10 31-16,3 10 43 15,0 10 23-15,1 0 4 0,5 0 27 16,1 14-22-16,-1 2-25 16,1 5-3-16,-2-1-6 15,-4 1-27-15,-3 3-23 16,-7-3-5-16,-3 3-6 15,-5-3-11-15,0 1-15 16,-15-3-25-16,-3-3-13 16,-5-4 8-16,-1-1 16 15,-1-5-2-15,-2 1-1 16,7-2-1-16,0-1-48 16,5-1-82-16,3 2-70 15,6-5-15-15,4 0-158 0</inkml:trace>
  <inkml:trace contextRef="#ctx0" brushRef="#br0" timeOffset="58921">12052 4816 743 0,'0'0'682'0,"0"0"-314"16,0 0-167-16,-81 103-34 15,71-61-16-15,10 5-58 16,0-7-91-16,23-3-2 16,7-12-76-16,5-10-46 15,2-10-1-15,-3-5-6 16,-4-6-10-16,-4-12 56 0,-7-2 42 15,-2-5 18-15,-8-4 14 16,-5-3 8-16,-4-7-8 16,0-1-2-16,0-2-20 15,-18 3-21-15,1 7-36 16,-5 11-16-16,-6 19-102 16,8 2-115-16,3 5-418 0</inkml:trace>
  <inkml:trace contextRef="#ctx0" brushRef="#br0" timeOffset="59339.25">12500 4542 698 0,'0'0'567'0,"0"0"-384"0,-6 86-50 0,6-37 55 15,-3 3-27-15,1 4-49 16,-3-1-61-16,4-4-17 16,-1-4-12-16,2-9-12 15,0-6-10 1,0-9 0-16,0-6-22 0,2-3-19 16,2-1-2-16,2 0-22 15,-2-3-28-15,-1-2-76 16,4-5-67-16,-1-2-59 15,-2-1-223-15</inkml:trace>
  <inkml:trace contextRef="#ctx0" brushRef="#br0" timeOffset="59838.42">12835 4769 545 0,'0'0'374'15,"0"0"-100"1,0 0-84-16,-89 21 69 0,61 6-74 15,3 9-86-15,7 7-50 16,6 0-9-16,10-1-20 16,2-6-20-16,14-5-43 15,9-7-25-15,5-8-17 16,2-10 3-16,2-6-29 16,-2-2 18-16,-1-15 28 15,-3-10-5-15,-4-1 2 16,0-4 10-1,-5 2 29-15,-6 5 29 0,-2 5 0 16,-4 9 55-16,-5 9 64 0,0 2 57 16,0 15 6-1,-4 14-28-15,-3 11-62 0,-3 2-32 16,4-4-18 0,-1-4-23-16,7-11-19 0,0-11-22 15,0-8-71-15,0-4-69 16,19-13-121-16,-3-7-69 15,1 1-550-15</inkml:trace>
  <inkml:trace contextRef="#ctx0" brushRef="#br0" timeOffset="60456.91">13255 4787 539 0,'0'0'616'0,"0"0"-326"16,0 0-73-16,-17 122 39 0,15-76-52 15,-1 1-76-15,3-2-81 16,0-6-36-16,0-4-10 16,5-6-1-16,2-5 2 15,-4-7-2-15,2-2-10 16,-2-5-5-16,0-1-3 15,0-3-11-15,-3-2-7 16,4-4-7 0,-2 0-10-16,-2 0 0 0,1 0 11 15,-1-7-11-15,0-1 20 16,2-4 21-16,-1-4 6 16,2-1-10-16,-2-6-3 15,1-1 3-15,3-4-8 16,-3-8-5-16,4-2-19 15,1-1 3-15,-1 0 15 0,1 4 7 16,-2 6 11-16,2 10 11 16,-4 7-1-16,1 6 0 15,0 3 1-15,0 2-7 16,3-2 1-16,1-1-13 16,5 1-44-16,0 0-48 15,9-7-87-15,-3 4-112 16,-4 0-332-16</inkml:trace>
  <inkml:trace contextRef="#ctx0" brushRef="#br0" timeOffset="60922.44">13508 4925 665 0,'0'0'558'0,"0"0"-347"0,0 0-117 15,0 0 49-15,0 0-38 16,0 0-64-16,0 0-41 16,69 29-26-16,-54-29-31 15,3 0-36-15,-3 0-25 0,-3-6-7 16,2-12 5-1,-7-2 7-15,-1-1-13 0,-5-3 15 16,-1 3 26 0,0 1 59-16,-1 5 26 0,-11 6 76 15,-1 3 82 1,1 5 36-16,-5 1-28 0,-3 0-44 16,-3 10-27-16,0 11-25 15,-3 6-20-15,6 9 2 16,5 2 2-16,5 3-13 15,10 1-16-15,0-2 9 16,9-2 20-16,7-5-4 0,3-7-15 16,-2-10-13-16,1-7-22 15,-3-5-6-15,-5-4-47 16,5-13-70 0,-4-9-108-16,0 4-174 0</inkml:trace>
  <inkml:trace contextRef="#ctx0" brushRef="#br0" timeOffset="61571.21">14041 4789 660 0,'0'0'540'0,"0"0"-379"0,0 0-75 16,0 0 50-16,0 0-32 16,0 0-56-16,0 0-32 15,-53-64 3-15,33 63 4 16,-3 1 31-16,-6 0-24 0,4 15-14 15,2 3 1-15,1 1 11 16,5 3-4-16,9-1-12 16,4 0-12-16,4-1-14 15,4 1-1-15,13 4-11 16,6-3-5-16,4 4-9 16,1-1 10-16,1-2 19 15,-2 2 11-15,-4-2 9 16,-8-2-4-16,-5-3-4 15,-6-3-1-15,-4-2 1 16,0 1 0-16,-13 0-1 16,-10-4-6-16,-6 1 6 15,0-3 6-15,-3-5 17 16,3-3-4-16,5 0-9 16,2-3-10-16,3-8-25 0,5-2-48 15,-4-3-82-15,5 3-80 16,6 1-422-16</inkml:trace>
  <inkml:trace contextRef="#ctx0" brushRef="#br0" timeOffset="63921.14">11144 5848 341 0,'0'0'280'0,"0"0"-92"0,0 0-91 15,0 0 17-15,0 0-20 16,0 0-28-16,1-3-12 16,2 0-8-16,1 2 5 15,1 1-7-15,4 0-11 0,-1 0-8 16,-2 0-8-16,3 0-10 16,-5 0-6-16,-3 1-1 15,-1 2-15-15,0 4-18 16,0-1-6-16,-7-2-5 15,-4-4-12-15,1 0-11 16,1 0-5-16,3-12-4 16,2-6 33-16,4 1 29 15,0-1 14 1,1 1 14-16,13 4 20 0,1 6 4 16,4 2 15-16,-1 5-19 15,-3 0-23-15,-3 5-11 16,-9 7-7-16,-3 6 1 15,0-1 5-15,-2-3-12 16,-9-4-1-16,-3-4-15 0,3-6-10 16,1 0 3-1,3-8-60-15,2-6 12 0,5-8-2 16,0 6-57-16,5 0-79 0</inkml:trace>
  <inkml:trace contextRef="#ctx0" brushRef="#br0" timeOffset="64705.18">11618 6175 751 0,'0'0'570'16,"0"0"-320"-16,0 0-43 16,0 0-53-16,0 0-72 15,0 0-49-15,0 0-33 16,0-24-25-16,4-1 9 15,4-10 15-15,4-7-6 16,1-6-24-16,1-5 3 16,-1-3 5-16,2 2 4 15,2 0-12-15,-2 6-6 16,-2 7 21-16,0 8 10 0,1 10 6 16,-4 5 0-16,0 10 17 15,0 0 21-15,-2 5 11 16,1 1 1-16,-3 2-1 15,1 0-3-15,-1 0-15 16,-2 0-9-16,2 0-13 16,-2 0-7-16,1 0 5 15,0 0-6 1,2 2 5-16,1 6 2 0,2 6 1 16,-1 3 1-16,1 4-3 15,1 6 2-15,1 5 3 16,0 7-5-16,1 2-1 15,-2 6 0-15,3 2 1 16,-4-1-1-16,0-3 0 16,-3-4-5-16,-2-8 0 0,-2-11-1 15,0-7-9-15,-3-6-18 16,0-7-23-16,0-2-29 16,0 0-31-16,0 0-25 15,-6-11-59-15,-11-10 27 16,4 3-83-16,-1-1-252 15</inkml:trace>
  <inkml:trace contextRef="#ctx0" brushRef="#br0" timeOffset="64937.8">11670 5807 892 0,'0'0'411'16,"0"0"-213"-16,0 0-42 0,104 8-49 15,-52-7-53-15,1-1-39 16,-6 0-15-16,-5-8-48 16,-2-17-82-16,-12 3-113 15,-5 3-310-15</inkml:trace>
  <inkml:trace contextRef="#ctx0" brushRef="#br0" timeOffset="65672.25">12117 5821 728 0,'0'0'525'16,"0"0"-362"-16,0 0-69 0,-12 103-17 15,12-70-33 1,0-1-44-16,0-2-23 0,0-2-13 16,0 1 12-16,0-4 23 15,0 1 1-15,0-1 5 16,0 1 11-16,0 0 5 16,0-1-4-16,0-1-2 15,0-1-15-15,0-5 1 16,0-3 0-16,0-2 0 15,0-4-1-15,0-3 1 16,0-2-1-16,0-3-6 16,0-1-10-16,0 0-13 15,0 0 1-15,0 0 8 0,0-3-22 16,0-9-12 0,-5-5 19-16,0-10-4 0,0-4-3 15,1-5-27-15,1-7-23 16,-1-1 14-16,3-5-7 15,1-5 20-15,0-1 9 16,0-7 9 0,0 1 18-16,0 0 19 0,8 5 10 15,7 6 19-15,1 8 29 16,5 8 8-16,1 8 2 16,1 7 17-16,1 13-23 15,4 6 3-15,-1 0 9 16,-4 15-16-16,-4 6-3 15,-5 5-9-15,-7 1 9 0,-7 0-31 16,-3-2-14-16,-15-1-71 16,-6-4-40-16,-4-5-41 15,-3-5 16-15,5-5 38 16,3-4-8-16,6-1-47 16,5 0 19-16,7 0-84 0</inkml:trace>
  <inkml:trace contextRef="#ctx0" brushRef="#br0" timeOffset="66093.67">12382 5767 442 0,'0'0'280'0,"0"0"-8"0,0 109-91 0,0-62-16 0,5-6-23 16,8-3-43-16,6-9-54 15,4-8-36-15,6-7-9 0,0-4-11 16,3-9 0-1,-3-1-6-15,-4-1-33 0,-5-19-15 16,-3-2-3 0,-7-10-16-16,-2-8 14 0,-6-2 1 15,-2-4-18 1,0 4 35-16,-12 6 52 0,-6 7 41 16,-5 8 32-16,-6 9 22 15,0 8-45-15,0 4-28 16,7 0-22-16,7 11-9 15,6 3-121-15,9 1-216 0</inkml:trace>
  <inkml:trace contextRef="#ctx0" brushRef="#br0" timeOffset="66787.31">12693 5746 948 0,'0'0'547'0,"0"0"-338"16,0 0-22-16,0 0-29 16,8 122-68-16,4-76-57 15,1 0-33-15,-1 0-5 16,0 0-18-16,-4-7-4 15,-4-9 2-15,0-9 10 16,-4-6-16-16,0-6 1 16,0-3 8-1,0-2 13-15,0 3 8 0,0-3-8 16,0-1-12-16,0-1-1 16,0-2 11-16,0 0 2 15,0 0 8-15,0 0 0 16,0 0 0-16,0 0-2 0,0-6 2 15,0-8-9-15,0-6 5 16,0-5 5-16,-1-9 1 16,-2-7-1-16,-1-7-10 15,-1-10-15-15,-3-17-6 16,-6-21 6-16,0-25-6 16,-3 9-5-16,3 23-17 15,6 34 18-15,6 27 21 16,1 4-8-16,1 6 11 15,0 5 11-15,0 10 12 16,0 3 1-16,8 0 3 16,0 0-16-16,-1 3-9 0,2 1-39 15,-6 1-86 1,1-1-69-16,0-3-109 16,-2 3-231-16</inkml:trace>
  <inkml:trace contextRef="#ctx0" brushRef="#br0" timeOffset="67391.03">13112 5705 62 0,'0'0'287'0,"0"0"-74"0,0 0-94 0,0 0 24 15,0 0 1-15,0 0 1 16,0 0-24-16,-105 5-12 0,77 26 26 16,3 12 8-16,1 11-21 15,8 5 10 1,9 0-24-16,7-10-45 0,3-8-48 16,17-14-15-16,5-9-48 15,6-11-33-15,4-6-23 16,-1-1-19-16,0-2-8 15,-4-13 13-15,-3-7 25 16,-4-6 12-16,-6-6 28 16,-2-7-1-16,-7-2 19 15,-3 0-17-15,-3 6 0 16,-1 11 35-16,-1 11 17 16,0 9 4-16,0 6 79 15,0 9 43-15,0 13-2 16,0 12-54-16,4-1-2 15,-1 0 12-15,-1-3-11 0,5-7-37 16,-2-12-32-16,0-3-41 16,0-8-49-16,8 0-80 15,-3-5-146-15,2-5-64 0</inkml:trace>
  <inkml:trace contextRef="#ctx0" brushRef="#br0" timeOffset="67897.22">13386 5734 718 0,'0'0'525'0,"0"0"-309"0,0 0-85 0,-4 111 73 16,4-70-15-16,8 1-66 16,3-2-70-16,-1-3-41 15,4-4-4-15,-4-5-7 16,-2-1 0-16,1-8-1 0,-4-4-12 15,-2-3-2 1,-1-8-12-16,-1-1-12 16,-1-3-31-16,0 0-29 0,0 0-36 15,0-8 0 1,0-9 58-16,0-7 39 0,-6-3-7 16,-1-5 8-16,0 0 20 15,5 1 4-15,2-2 11 16,0 0-10-16,0 0-7 15,7 2-13-15,0-2 2 16,1 5 15-16,-1 1 5 16,-1 6 0-16,1 4-43 15,3 2-94-15,-1 6-84 16,3 3-85-16</inkml:trace>
  <inkml:trace contextRef="#ctx0" brushRef="#br0" timeOffset="68440.07">13657 5832 644 0,'0'0'359'0,"0"0"-147"16,0 0-22-16,0 0 22 15,0 0-58-15,0 0-88 16,0 0-45-16,45 36-21 16,-28-32-5-16,0-2-23 15,2-2-26 1,0 0-42-16,-2-9-27 0,-4-11-2 15,-4-2 6-15,-5-5 2 16,-4-2-2-16,0 1-1 16,0 3 47-16,-10 3 31 15,-3 5 42-15,0 4 39 16,-4 5 23-16,1 4 34 16,-1 4-12-16,-2 0-5 15,3 6-6-15,-3 15 15 0,6 7 25 16,0 12-2-16,1 2 13 15,8 5-13-15,4 1-29 16,0-3-30-16,6-4-25 16,10-5-17-16,1-6-10 15,5-11 0-15,-1-7-30 16,0-11-44-16,3-1-95 16,7-23-78-16,-8-2-144 15,-5-3-360-15</inkml:trace>
  <inkml:trace contextRef="#ctx0" brushRef="#br0" timeOffset="68954.72">14199 5649 70 0,'0'0'397'0,"0"0"-130"0,0 0-134 15,0 0-13-15,0 0-16 0,-99-2-43 16,84 19-29-16,3 7 24 16,8 2-5-16,4 5 40 15,0-1 5-15,3-3-25 16,11 0-37-16,8-2-20 16,0-3-8-16,3-1 3 15,-3-3-2-15,-4 0 22 16,1-2 17-16,-8 1 16 15,-5-1-5-15,-6-3-3 16,0 0 1-16,-6-2-36 0,-14-6-19 16,-5 2-16-16,-2-4 14 15,-1-2-8-15,-2-1-18 16,5 0-22-16,3 0 6 16,2 0-2-16,5 0-42 15,10-8-63-15,4 3-106 16,1-1-376-16</inkml:trace>
  <inkml:trace contextRef="#ctx0" brushRef="#br0" timeOffset="69688.16">14384 4773 718 0,'0'0'400'15,"0"0"-164"-15,0 0-176 16,0 0-60-16,0 0 0 16,0 0-131-16,0 0-275 0</inkml:trace>
  <inkml:trace contextRef="#ctx0" brushRef="#br0" timeOffset="70605.42">14456 4943 731 0,'0'0'556'16,"0"0"-310"-16,0 0-7 16,0 0-41-16,0 0-54 15,0 0-71-15,0 0-70 16,0 0-3-16,0 0-54 0,0 0-58 15,0-1-107 1,0 1-147-16,0 0-443 0</inkml:trace>
  <inkml:trace contextRef="#ctx0" brushRef="#br0" timeOffset="71255.39">14432 5777 837 0,'0'0'563'0,"0"0"-360"0,0 0-61 15,0 0-56-15,0 0-80 16,0 0-6-16,0 0-56 15,0-8-12-15,0 8 0 16,0 0-35-16,0 0-76 16,0 0-145-1,0 0-248-15</inkml:trace>
  <inkml:trace contextRef="#ctx0" brushRef="#br0" timeOffset="71520.98">14448 5975 177 0,'0'0'921'0,"0"0"-541"16,0 0-202-16,0 0-78 16,0 0-100-16,0 0-3 15,0 0-183-15,0 0-128 16,0-1-292-16</inkml:trace>
  <inkml:trace contextRef="#ctx0" brushRef="#br0" timeOffset="77422.98">14981 4712 63 0,'0'0'163'0,"0"0"-47"0,0 0-31 16,0 0 22 0,0 0-2-16,0 0-7 0,-39-77-3 15,29 71 4 1,-2 5 31-16,-1 1 3 0,-5 0 51 16,-4 0-152-16,-3 7-32 15,0 12 14-15,1 12 5 16,4 8 31-16,9 7-8 15,7 4 6-15,4-2-6 16,12-6-29-16,11-10-13 16,8-14-18-16,0-11-31 15,0-7-82-15,-3-3-16 16,-3-19 50-16,-5-7 44 0,-3-4 15 16,-6-3-24-16,-2-6-2 15,-2-3 14-15,-4-5 25 16,0-4 15-16,1-5 10 15,-1-1-1-15,0 1 0 16,0 4-1-16,-1 7 2 16,3 10 11-16,-3 13 24 15,-2 11 46-15,0 13 40 16,0 1 1-16,0 19-22 16,0 19-32-16,0 10-34 15,0 12-14-15,-2 18-5 16,-3 0-13-16,-2 1-2 15,-1 0-7-15,2-16 7 16,0 6 0-16,5-14 9 0,1-11 3 16,0-13-12-16,0-10-7 15,0-12-23-15,8-9-44 16,7-7-84-16,0-16-103 16,-1 1-120-16</inkml:trace>
  <inkml:trace contextRef="#ctx0" brushRef="#br0" timeOffset="77656.98">15186 4757 903 0,'0'0'525'0,"0"0"-377"0,0 0-15 0,-14 94-27 15,13-66-43-15,1-7-41 16,0 0-22-16,0-7-12 16,0-5-28-16,0-1-63 15,0-5-69-15,4-3-72 16,2 0-251-16</inkml:trace>
  <inkml:trace contextRef="#ctx0" brushRef="#br0" timeOffset="78105.64">15382 5089 832 0,'0'0'517'16,"0"0"-299"-16,0 0-65 15,0 0-20-15,0 0-58 16,0 0-47-16,0 0-28 16,0 33-14-16,0-33-5 15,0 0-3-15,-2-5 12 16,1-6 10-16,-2-4 17 16,2-6-8-16,-1-5 2 15,1-5-9-15,-1-10-2 0,1-6-25 16,-3-9-7-16,1-5-16 15,3-5-15-15,0 1 4 16,0 5 21-16,0 10 9 16,0 14 19-16,8 13 10 15,1 9 9-15,-3 8-8 16,5 3 12-16,1 3-4 16,2 0-6-16,2-1-3 15,0 1-13-15,-5 0-48 16,4 0-54-16,-5 0-45 15,-3 0-67-15,-2 7-98 0,-5 6-403 16</inkml:trace>
  <inkml:trace contextRef="#ctx0" brushRef="#br0" timeOffset="78306.73">15382 4772 750 0,'0'0'485'0,"0"0"-250"0,0 0-113 15,0 0-14-15,0 0-56 16,0 0-52-16,0 0-27 16,95 28-128-16,-73-28-103 15,-1-1-289-15</inkml:trace>
  <inkml:trace contextRef="#ctx0" brushRef="#br0" timeOffset="79122.64">15866 4748 670 0,'0'0'367'15,"0"0"-127"1,0 0-60-16,0 0-40 16,0 0-51-16,-90 108-31 0,80-77-58 15,9-7 0-15,1-2-41 16,6-12-16-16,14-4-17 15,7-6 6-15,5 0 5 16,-1-9 4-16,1-10 14 16,-4-8 17-16,-3-7 14 15,-3-9-18-15,-5-9-7 16,-4-9 8-16,-4-5 8 16,-8-3 0-16,-1-1 22 0,0 9 1 15,0 8 42 1,-8 16 39-16,5 14 36 0,-2 16 18 15,-1 7 17-15,2 6-44 16,-3 24-4-16,-2 18-37 16,3 16-35-1,1 7-5-15,3 1 15 0,2-4-10 16,0-14-13-16,12-9-11 16,5-9-8-16,-1-12 1 15,1-4-1-15,3-6 0 16,-3-3 0-16,0-3-1 15,-1-5-6-15,1-3-3 16,-1 0 1-16,1 0-2 16,5-11 3-16,-2-3-17 15,2-4-25-15,-4-7-19 0,4 0-23 16,-7-4 7-16,0 1 25 16,-7 1 27-16,-1 6 17 15,-5 1 16-15,-2 8 0 16,0 0 8-16,-2 3 4 15,-8 6 11-15,0 1 7 16,-5 2 3-16,-2 3-9 16,-1 16 3-16,-3 10 3 15,5 11 9-15,3 3-8 16,6 4 19-16,7-4 5 16,5-7-26-16,15-8-29 15,2-8 0-15,3-6-12 16,-3-6-9-16,0-5 3 15,-4-3-4-15,-2 0-38 0,-1-3-60 16,4-15-79-16,-4-2-112 16,-2 3-371-16</inkml:trace>
  <inkml:trace contextRef="#ctx0" brushRef="#br0" timeOffset="79655.38">16660 4819 642 0,'0'0'548'0,"0"0"-320"0,0 0-20 16,0 0-16-16,0 0-67 15,0 0-72-15,0 0-36 16,59 73-17-16,-34-73 0 16,-2 0-15-16,0-5-21 15,-4-13-11-15,-4-1-22 16,-4-8-4-16,-4-4-21 15,-4-4 10-15,-3-3-19 0,0 4 7 16,0 3 31 0,-13 10 56-16,-6 7 9 0,2 6 52 15,-7 8 18 1,-1 1 4-16,-2 22 15 0,-1 7-27 16,3 8-5-16,3 7-9 15,8 1-2-15,11 4 5 16,3-5-4-16,13-4-25 15,14-5-21-15,7-8-1 16,1-8-14-16,-4-7-23 16,1-9-10-16,-7-4-29 15,-2 0-61-15,1-23-42 0,-3-1-95 16,-5 0-322-16</inkml:trace>
  <inkml:trace contextRef="#ctx0" brushRef="#br0" timeOffset="79973.89">17058 4450 571 0,'0'0'357'0,"0"0"-123"0,-2 92-17 16,2-47 20-16,0 4-67 16,0 1-62-16,3 0-54 15,3-1-14-15,-3-3-20 16,-2-7-8-16,-1-2-10 16,4-6-2-16,-4-11-24 15,0-5-34-15,3-4-42 16,0-5-40-16,9-6-84 15,0 0-188-15,-2-5-365 0</inkml:trace>
  <inkml:trace contextRef="#ctx0" brushRef="#br0" timeOffset="80425.42">17203 4863 334 0,'0'0'387'0,"0"0"-60"15,0 0-133-15,0 0-33 16,0 0-2-16,0 0-39 16,0 0-62-16,58 7-33 15,-40-7-19-15,-2 0-6 16,-1 0-54-16,2-16-62 15,-4-6-25-15,-1-8-13 0,-3-7-53 16,-2 0-23 0,-7 3 38-16,0 3 108 15,0 7 84-15,-4 10 97 16,-12 9 68-16,-2 5 31 16,-6 0-38-16,1 16-49 0,-2 11 12 15,2 8-12-15,5 7-2 16,4 3-23-16,9 2-14 15,3-3-8-15,2-2-8 16,0-8-22-16,12-3-11 16,0-4-11-16,1-6-4 15,-1-5-6-15,0-2 0 16,1-5-24-16,0-9-55 0,17-6-124 16,-3-14-110-1,-2-1-268-15</inkml:trace>
  <inkml:trace contextRef="#ctx0" brushRef="#br0" timeOffset="80857.38">17656 4775 336 0,'0'0'345'0,"0"0"-63"0,0 0-94 0,0 0-43 16,0 0-58-16,0 0-42 15,0 0-29-15,-25-41-10 16,11 26 4-16,-2-1 10 15,-4 0 8-15,-2 6 14 16,-1 2 10-16,-3 8-7 16,2 4 12-16,3 21 2 15,5 11 11-15,9 9-12 16,7 8-3-16,0-2-13 16,20-4-21-16,5-6-21 15,7-12-6-15,-3-11-37 16,1-7-33-16,-4-11-35 15,-3 0-44-15,6-24-18 0,-6 0-96 16,-3 0-341-16</inkml:trace>
  <inkml:trace contextRef="#ctx0" brushRef="#br0" timeOffset="81189.82">17898 4446 330 0,'0'0'197'0,"0"0"-41"0,0 0 15 16,0 0-1 0,0 0-18-16,0 0-32 0,-5 115 2 15,2-74 12-15,-2 1-19 16,0 4-31-16,1-3-12 15,1-3-25-15,2-1-8 16,-1-5-11-16,2-10-14 16,0-2-14-16,0-8-25 15,0-9-22-15,0 2-11 0,0-6-11 16,0-1-27 0,0 0-53-16,0 0-44 15,5-10-131-15,-1-2-182 0</inkml:trace>
  <inkml:trace contextRef="#ctx0" brushRef="#br0" timeOffset="81390.16">17783 4696 518 0,'0'0'402'16,"0"0"-157"-16,0 0-132 15,0 0 12-15,0 0-13 16,0 0-61-16,96 8-44 16,-70-8-7-16,6 0-89 15,-5-1-134-15,-9-7-346 0</inkml:trace>
  <inkml:trace contextRef="#ctx0" brushRef="#br0" timeOffset="81788.22">18020 4680 910 0,'0'0'503'0,"0"0"-340"15,0 0 41-15,0 0 16 0,-7 98-72 16,7-67-70-16,-1 4-51 15,-2-5-26-15,-1 1 0 16,2-6-1-16,-1-3-7 16,0-3-8-16,1-6-8 15,2-6-8-15,-2-4-9 16,1-3-16-16,-1 0-29 16,1-3-22-16,1-12-3 15,0-4 65-15,0-10 26 16,3-2 12-16,8-3-1 15,5-6-6-15,-1 4 6 16,2 3-9-16,-3 4-18 16,0 8-17-16,1 4-21 15,-2 9-22-15,-1-2-13 16,3 0-78-16,-1 3-124 16,-3 2-300-16</inkml:trace>
  <inkml:trace contextRef="#ctx0" brushRef="#br0" timeOffset="82138.84">18211 4666 672 0,'0'0'500'16,"0"0"-296"-16,0 0 29 16,0 0 6-16,-42 110-52 15,32-70-57-15,0-2-46 16,5-1-12-16,5-6-26 15,0-5-46-15,5-7-4 0,10-3-30 16,8-5-5 0,3-5-23-16,0-6-34 0,0 0-24 15,-2-6-13 1,-2-12 1-16,-2-4 7 0,-8-7 50 16,1-5 33-16,-6-4 23 15,-4 1 5-15,-3-1-1 16,0 6 15-16,-3 9 25 15,-9 4 32-15,1 11 1 16,-3 7-51-16,-1 1-7 16,-4 15-73-16,5 6-78 15,2 2-231-15</inkml:trace>
  <inkml:trace contextRef="#ctx0" brushRef="#br0" timeOffset="82811.86">18527 4642 728 0,'0'0'383'0,"0"0"-143"0,0 0 13 0,0 0-15 16,-19 91-63-16,14-52-73 15,2 1-41-15,3-3-14 16,0-5-15-16,0-4-15 16,0-9-17-16,0-3-2 15,0-3-16-15,0-3-5 16,0-4 2-16,0 0 0 16,0-4 1-16,0-2-8 15,0 0-14-15,0-9-12 16,5-14 2-16,5-8 25 0,2-8 4 15,2-3-29-15,3 7-8 16,0 5 22-16,-2 3 19 16,1 7 13-16,-2 2 5 15,3 3-14-15,-2 2 7 16,0 2 8-16,2 5 0 16,-2 3 8-16,-1 3 7 15,0 0 11-15,-2 0 2 16,-4 9 0-16,-3 3 1 15,-2 6-1-15,-3 7-9 16,0 1-4-16,0 7-14 0,0 2 1 16,-3-3 6-1,-4-2 14-15,1-3-4 0,-1-6-6 16,1-5-12 0,2-2-31-16,4-7-90 0,0-2-159 15,0-3-314-15</inkml:trace>
  <inkml:trace contextRef="#ctx0" brushRef="#br0" timeOffset="83472.82">18807 4843 575 0,'0'0'248'0,"0"0"-132"0,0 0-48 15,0 0 76-15,0 0-48 16,0 0-60-16,0 0-22 15,96 26-14 1,-73-26-30-16,2 0-66 0,-1-13-27 16,-3-8 9-16,-1-8-4 15,-6-1-24-15,-3 0-21 16,-8 3 26-16,-3 3 50 16,0 2 87-16,-11 5 70 15,-6 3 35-15,0 8 42 16,-1 3-10-16,2 3 28 15,-3 0 4-15,3 16-46 0,-3 8-30 16,2 6-8 0,2 6-16-16,2 1-4 0,3 3-1 15,5-2-3-15,5 0-3 16,0-5-21-16,0-4-1 16,8-7 1-16,9-2-8 15,-1-8-17-15,3-10-12 16,3-2-49-16,1-2-90 15,13-27-79-15,-5 5-185 16,-6 2-285-16</inkml:trace>
  <inkml:trace contextRef="#ctx0" brushRef="#br0" timeOffset="83790.25">19274 4641 442 0,'0'0'348'16,"0"0"-17"-16,0 0-102 0,0 0 14 15,0 0-52 1,-97 59-77-16,70-25-59 0,7 5-30 15,8 0-25 1,10-4-9-16,2-5-9 0,14-10-27 16,13-8-43-16,5-12-39 15,4-4-21-15,3-25-59 16,7-31-130-16,-9 6-44 16,-9 5-237-16</inkml:trace>
  <inkml:trace contextRef="#ctx0" brushRef="#br0" timeOffset="84111.85">19424 4599 562 0,'0'0'489'0,"0"0"-282"16,-14 101-22-16,3-52 47 15,1 4-47-15,3-5-60 0,2-6-79 16,5-7-41 0,0-8-5-16,0-6-47 0,0-5-19 15,5 3 3 1,0-3 2-16,-3 0 5 0,0 3 24 15,-2-1 20-15,0 3 12 16,0-4 12-16,-2 2 12 16,-5-3 0-1,0-2-7-15,-1-1-17 0,0-2-6 16,-2-2-10-16,-2 0-5 16,-3-1 7-16,-1-3 4 15,-3-1 10-15,-3 0-1 16,2-4-8-16,0 0-21 15,1 0-42-15,2 0-63 16,0-1-103-16,3-2-169 0,4-2-410 0</inkml:trace>
  <inkml:trace contextRef="#ctx0" brushRef="#br0" timeOffset="84962.09">19653 4632 130 0,'0'0'588'16,"0"0"-272"-1,0 0-97-15,0 0-15 0,-97 24 10 16,68 0-65-16,3 6-16 15,4 3-38-15,7 0-21 16,9-1-33-16,6-4-36 16,0-4-5-16,16-10-36 15,7-7-31-15,6-5-40 16,1-2-28-16,2-3-33 16,0-13-1-16,-5-5-25 15,1-5-32-15,-8 1 58 16,-4 2 92-16,-4 3 76 15,-5 7 46-15,-6 8 100 16,1 3 54-16,-2 2 17 0,0 2-19 16,0 16-27-16,0 8-75 15,0 5-24-15,0 6-18 16,0-4-35-16,0-3-18 16,0-8-1-16,2-7-26 15,3-4-32-15,2-10-75 16,11-1-157-16,0-12-216 15,-1-3-155-15</inkml:trace>
  <inkml:trace contextRef="#ctx0" brushRef="#br0" timeOffset="85276.83">19989 4377 693 0,'0'0'263'0,"0"0"-205"16,0 0 9-16,-2 101 135 15,2-60-39-15,0 3-73 16,0 2-23-16,0 1 32 16,2-2 0-16,-2-3-37 15,0-3-35-15,0-5-16 16,0-3-10-16,0-4 0 15,0-4-1-15,0-5-12 16,-2-5-20-16,2-3-41 16,0-6-49-16,0-4-57 15,0 0-66-15,0-3-115 16,0-6-143-16</inkml:trace>
  <inkml:trace contextRef="#ctx0" brushRef="#br0" timeOffset="85456.87">19851 4770 503 0,'0'0'383'16,"0"0"-95"-16,0 0-145 0,88 3-23 16,-55-3-54-1,2 0-66-15,7-16-70 16,-6-1-110-16,-8 4-428 0</inkml:trace>
  <inkml:trace contextRef="#ctx0" brushRef="#br0" timeOffset="85772.45">20171 4733 721 0,'0'0'567'16,"0"0"-367"-16,0 0-105 15,-5 100-12-15,1-69-39 16,1-1-43-16,-2-3-1 15,-2-4-19-15,4 0-16 16,-2-5-7-16,2-3-37 16,3-7-41-16,0-8-70 15,3 0-143-15,4-8-259 0</inkml:trace>
  <inkml:trace contextRef="#ctx0" brushRef="#br0" timeOffset="86107.85">20301 4727 963 0,'0'0'532'16,"0"0"-309"-16,0 0-18 15,0 0-6-15,2 87-88 16,0-54-71-16,4-1-34 15,1-6-6-15,5-7-17 16,1-5-26-16,2-10-38 16,3-4-37-16,2 0-28 15,2-18 10-15,-3-8 4 16,-1-5 11-16,-3-4 19 16,-2-3 15-16,-3 4-5 15,-1 2 6-15,-6 4 40 0,2 7 18 16,-3 5 20-16,-2 7 8 15,0 7-13-15,0 2-36 16,0 1-77-16,-7 9-118 0</inkml:trace>
  <inkml:trace contextRef="#ctx0" brushRef="#br0" timeOffset="86373.84">20606 4687 916 0,'0'0'269'0,"0"0"-162"16,0 0 38-16,0 0 50 16,-21 86-92-16,20-54-75 15,-3-1-18-15,4-2-1 16,0-5 7-16,0-6-16 15,0-3-17-15,0-7-26 16,0 0-34-16,4-7-96 16,2-1-132-16,3 0-343 0</inkml:trace>
  <inkml:trace contextRef="#ctx0" brushRef="#br0" timeOffset="86931.74">21020 4712 349 0,'0'0'367'0,"0"0"-90"15,0 0-109-15,0 0 18 16,0 0 69-16,0 0-77 15,-99 1-90-15,77 26-53 16,2 6 16-16,5 3 13 16,5 1-2-16,9-3-62 0,1-4-4 15,1-2-53-15,13-9-22 16,4-5-19-16,2-9-34 16,2-5-24-16,1 0 27 15,4-7 36-15,0-19 10 16,3-7-35-16,2-9-20 15,0-7 33-15,1-10 4 16,0-18-77-16,-4 3-8 16,-7-1-22-16,-6 3 162 15,-9 23 46-15,-1 3 163 16,-6 17 68-16,0 13 32 0,0 9 13 16,0 7-55-16,-5 0-65 15,-3 19-37-15,-7 11-61 16,-3 10-35-16,-4 14 10 15,-3 7-1-15,-1 7 7 16,3 1-17-16,2 0 1 16,9-7 7-16,2-13-16 15,8-9-14-15,2-14-45 16,0-9-85-16,0-8-75 16,15-9-74-16,1 0-55 15,-3 0-243-15</inkml:trace>
  <inkml:trace contextRef="#ctx0" brushRef="#br0" timeOffset="87224.54">21430 4740 809 0,'0'0'380'0,"0"0"-205"0,0 0-69 16,0 0 34-16,0 0-10 16,0 0-53-16,-94-9-36 15,77 38-16-15,-3 9 28 16,8 0 19-16,2 5-5 0,8-7-44 16,2-3-23-1,3-12-58-15,18-9-59 16,4-10-85-16,17-9-78 0,-9-12-91 15,-1-3-168-15</inkml:trace>
  <inkml:trace contextRef="#ctx0" brushRef="#br0" timeOffset="87311.73">21488 4865 225 0,'0'0'532'0,"0"0"-240"0,0 0-98 16,0 0-81-16,0 0-113 15,0 0-15-15,0 0-329 0</inkml:trace>
  <inkml:trace contextRef="#ctx0" brushRef="#br0" timeOffset="87589.83">21782 4679 910 0,'0'0'288'0,"0"0"-170"16,0 0 15-16,0 0 94 16,0 0-81-16,0 0-84 15,-82 121-42-15,78-77-14 16,4-8-6-16,0-6-26 16,9-10-39-16,8-10-69 15,6-10-57-15,3-1 2 16,5-19-26-16,-3-8-38 0,9-20-45 15,-9 7 18-15</inkml:trace>
  <inkml:trace contextRef="#ctx0" brushRef="#br0" timeOffset="87755.31">22050 4399 192 0,'0'0'353'16,"0"0"4"-16,0 0-36 15,-26 89-91-15,-10 4-48 16,-3 5-34-16,7-10 2 15,10-19-63-15,15-26-87 16,6-9-59-16,1-12-140 16,15-18-341-16,3-4-680 0</inkml:trace>
  <inkml:trace contextRef="#ctx0" brushRef="#br0" timeOffset="90640.39">22254 4718 778 0,'0'0'492'0,"0"0"-244"15,0 0-100-15,0 0-59 16,0 0-59-16,0 0-30 16,0 0-106-16,0 0-87 0,0 0-91 15,0 0-260-15</inkml:trace>
  <inkml:trace contextRef="#ctx0" brushRef="#br0" timeOffset="90840.06">22281 4880 951 0,'0'0'487'0,"0"0"-283"16,0 0-75-16,0 0-47 15,0 0-82-15,0 0-13 0,0 0-187 16,7 0-125-1,0-3-353-15</inkml:trace>
  <inkml:trace contextRef="#ctx0" brushRef="#br0" timeOffset="95791.52">24138 4822 530 0,'0'0'511'0,"0"0"-418"15,0 0-93-15,0 0-34 16,0 0-61-16,0 0-286 0</inkml:trace>
  <inkml:trace contextRef="#ctx0" brushRef="#br0" timeOffset="108290.47">22647 4539 399 0,'0'0'289'0,"0"0"-79"0,0 0-45 16,0 0-20 0,0 0-54-16,0 0-59 0,-7 3-22 15,4 3-4-15,0 0 1 16,-2 4-1-16,0 2 1 16,0 0 6-16,0 3 2 15,0 3 18-15,2 3 2 16,1 5-10-16,2 4-14 15,0 0-2-15,2 2-7 16,13-3-2-16,1-4-1 16,4-6-5-16,2-3-2 15,0-5-11-15,-2-6 3 16,0-1 4-16,-4-3 11 0,0-1-1 16,-1 0 1-16,-2 0 0 15,2-7 1-15,2-7 16 16,0-4 10-16,-1-4-14 15,3-2-3-15,-2-1-9 16,-4-2 0-16,-3-2-11 16,2 4-7-16,-6-4 4 15,-2 0 14-15,-1-1 1 16,-3 3 0-16,0 2 6 16,0 1 9-16,-9 3 5 0,-2-1 9 15,-3 5 5 1,0 0-17-16,-2 2 2 15,4 5-11-15,-1 3-9 0,-1 5 0 16,-2 2-1 0,-3 0-34-16,2 2-30 0,-2 7-24 15,2 0-60-15,4-1 18 16,11 1-51-16,2-4-121 16</inkml:trace>
  <inkml:trace contextRef="#ctx0" brushRef="#br0" timeOffset="108675.93">23165 4765 200 0,'0'0'602'0,"0"0"-382"0,0 0-57 0,0 0-37 16,0 0-53-16,0 0-73 15,-42 100-2-15,38-86-63 16,1-4-77-16,0-5-115 16,3-5-235-16</inkml:trace>
  <inkml:trace contextRef="#ctx0" brushRef="#br0" timeOffset="109090.9">23321 4384 475 0,'0'0'339'0,"0"0"-80"0,0 0-77 16,0 0-38 0,0 105-27-16,0-64-47 0,0 1-39 15,2-3-18-15,11-6-12 16,2-4-1-16,2-8-19 16,3-11-44-16,0-4-43 15,-2-6-14-15,-1 0-47 16,6-16-74-16,-6-7-29 15,-4 2-81-15</inkml:trace>
  <inkml:trace contextRef="#ctx0" brushRef="#br0" timeOffset="109340.3">23540 4420 710 0,'0'0'364'0,"0"0"-173"15,0 0-58 1,-22 119 5-16,17-80-29 16,5 0-65-16,0-2-36 0,0 4-8 15,0-5-3-15,0 2 2 16,0-8 0-16,0-6-8 16,2-7-7-16,1-7-6 15,0-6-18-15,2-4-40 16,12-5-63-16,-2-13-133 0,1-4-91 0</inkml:trace>
  <inkml:trace contextRef="#ctx0" brushRef="#br0" timeOffset="109691.4">23895 4638 571 0,'0'0'402'0,"0"0"-97"15,0 0-60-15,0 0-48 16,0 0-57-16,0 0-62 16,0 0-37-16,101 11-22 15,-61-11-18-15,-3 0-1 16,-4 0-31-16,-6-2-67 16,-7-3-83-16,-6 1-93 15,-7 1-229-15,-1 1-226 16</inkml:trace>
  <inkml:trace contextRef="#ctx0" brushRef="#br0" timeOffset="110107.92">24312 4315 531 0,'0'0'305'0,"0"0"-107"0,0 0-61 15,0 0 59-15,5 99-25 16,0-65-62 0,2 2-17-16,-4 1-11 0,5 0-18 15,-5-3-22-15,1 2-24 16,-2-2-9-16,-1-2-6 16,-1-3-1-16,2-7-1 15,-2-2-3-15,2-3-16 16,-1-9-18-16,2-4-59 15,1-4-94-15,12 0-105 16,-2-10-227-16,3-4-156 0</inkml:trace>
  <inkml:trace contextRef="#ctx0" brushRef="#br0" timeOffset="110323.96">24609 4739 799 0,'0'0'411'0,"0"0"-208"16,0 0-126-16,0 0-57 15,0 0-20-15,0 0-138 0,0 0-261 16</inkml:trace>
  <inkml:trace contextRef="#ctx0" brushRef="#br0" timeOffset="110875.71">24703 4305 913 0,'0'0'348'0,"0"0"-201"15,0 0-62-15,0 0 21 16,0 0-76-16,0 0-30 15,0 0-65-15,67 0 5 16,-47 0 5-16,2 0 0 16,-8 2 14-16,-2 4 25 15,-2 0 16-15,-4-1 0 16,-2-2-7-16,-1 1-23 16,1-1 4-16,1-2 18 0,-4 3 8 15,3 0 0 1,-4 4 0-16,2 4 23 0,-2 2 28 15,0 8 7 1,0 5-3-16,0 3-11 0,0 3-1 16,0 0 1-16,0 1 1 15,0-2 7-15,0-1 1 16,0-1-14-16,0-2-9 16,0-2 5-16,-2-1-10 15,-2-7-11-15,4-4-13 16,0-5-1-16,0-6-27 15,0-2-25-15,0-1-52 16,0 0-55-16,0 0-56 0,6-12-84 16,0-3-38-1</inkml:trace>
  <inkml:trace contextRef="#ctx0" brushRef="#br0" timeOffset="111125.66">24729 4542 655 0,'0'0'385'0,"0"0"-155"0,0 0-62 0,0 0-21 0,0 0-44 15,0 0-65 1,0 0-38-16,104-23-17 0,-70 17-34 15,-3 2-79 1,0 4-43-16,-8 0-128 0,-7 0-262 0</inkml:trace>
  <inkml:trace contextRef="#ctx0" brushRef="#br0" timeOffset="114741.76">14882 5858 349 0,'0'0'224'0,"0"0"-118"0,0 0-15 16,0 0 13-16,0 0-11 15,0 0-22-15,-30-37-19 16,16 31 17-16,-2 3 27 16,-3 3 33-1,-1 5-10-15,0 20 0 0,0 14-21 16,4 4-38-16,6 8-22 15,4-6-15-15,6-8-7 16,9-11-16-16,12-14-7 16,8-12-50-16,3-1-65 15,3-23-1-15,0-7 4 16,-5-3 10-16,-3-5 28 16,-2-4 15-16,-5-6 25 0,-5-8 22 15,2-19 19-15,-7 5 0 16,-2-8 13-16,-3 7 6 15,-5 18 11-15,2 6-2 16,-2 20 22-16,0 21 27 16,0 23 3-16,0 60-5 15,-11 36-30-15,0 14-17 16,1-17-10-16,5-33 15 16,5-37 9-16,0-13-1 15,0-1-22-15,0-6-19 16,0-3-2-16,3-14-31 15,4-2-85-15,13-13-102 16,0-8-100-16,-3 3-350 0</inkml:trace>
  <inkml:trace contextRef="#ctx0" brushRef="#br0" timeOffset="114959.14">15172 5754 576 0,'0'0'583'0,"0"0"-280"16,0 0-129-16,0 0-40 15,0 0-56-15,-6 105-36 16,5-74-30-16,1-5-12 16,0-6-14-16,0-7-25 15,0-4-56-15,3-7-89 0,7-2-77 16,0 0-291-16</inkml:trace>
  <inkml:trace contextRef="#ctx0" brushRef="#br0" timeOffset="115357.93">15437 6163 837 0,'0'0'618'16,"0"0"-401"-16,0 0-112 0,0 0-54 15,0 0-20-15,0 0-21 16,0 0-10-16,0 0-10 16,0 0 4-16,0-3 5 15,0-6-10-15,0-10 5 16,0-4-4-16,0-16 8 15,0-11-32 1,0-25-18-16,0-29-5 0,3 4 3 16,8 8-7-16,7 16 9 15,2 28 14-15,3 6 3 16,4 8-16-16,3 18 21 16,-2 16 9-16,-1 0 4 15,-2 14-2-15,-2 5 12 0,-6 1-2 16,-2-2-7-16,-3-3-65 15,-9 3-101-15,-1-3-87 16,-2-3-365-16</inkml:trace>
  <inkml:trace contextRef="#ctx0" brushRef="#br0" timeOffset="115541.96">15469 5848 771 0,'0'0'396'16,"0"0"-150"0,0 0-175-16,0 0 1 15,0 0-21-15,0 0-51 16,110 0-146-16,-69-7-222 0,-3 3-535 0</inkml:trace>
  <inkml:trace contextRef="#ctx0" brushRef="#br0" timeOffset="116241.6">15988 5826 606 0,'0'0'355'0,"0"0"-144"0,0 0-66 15,0 0 55 1,0 0-23-16,0 0-72 16,0 0-53-16,-77 77-21 0,74-53-30 15,3-5-1-15,5-1-30 16,13-4-37-16,6-7-26 16,1-7-27-16,-2 0 10 15,2-19 20-15,-3-10 30 16,0-10 11-16,-4-14-6 15,-1-7 7-15,-2-20 25 16,-3 5 12-16,-2-1 11 0,-2 5 17 16,-5 26 35-1,0 7 24-15,-3 19 12 0,0 19 54 16,-3 24-12 0,-15 48-24-16,-4 30-37 0,2-1-13 15,8-15 2-15,12-35-15 16,0-20-36-16,12-3-7 15,10-3-22-15,5-3-12 16,3-12-23-16,2-10-45 16,-2 0-22-16,-2-13 35 15,-5-4 31-15,-1-5 35 16,-2-3 8-16,-1 0 15 16,-2-2-1-16,-1-2 0 15,-3-7-17-15,3 0-18 16,-10-2-57-16,-5 6-39 0,-1 4 24 15,-1 17 108-15,-15 11 9 16,-10 10 98-16,-2 25-25 16,-2 14-30-16,3 5 18 15,9 3 0-15,9-4-2 16,9-7-36-16,5-10-32 16,15-9-6-16,4-7-12 15,-1-6 1-15,1-5 11 16,-3-5 6-16,-4-3 0 15,3-1-6-15,7 0-61 16,-4-8-111-16,-1-3-311 0</inkml:trace>
  <inkml:trace contextRef="#ctx0" brushRef="#br0" timeOffset="116741.53">16565 5821 377 0,'0'0'132'0,"0"0"-106"0,0 0-19 0,0 0 9 15,0 0-6-15,0 0-10 16,0 0-74-16,34 7-147 16</inkml:trace>
  <inkml:trace contextRef="#ctx0" brushRef="#br0" timeOffset="118013.83">16862 5616 898 0,'0'0'564'0,"0"0"-356"16,0 0-68-16,0 0-48 16,0 0-49-16,0 0-42 15,0 0-1-15,68 64-38 16,-50-59-28-16,-5-5-3 16,-2 0-18-16,1 0-6 0,-5-10 13 15,0-3 23 1,-6-3 2-16,-1-1-31 0,0 1-1 15,-1 0 16-15,-15 3 22 16,-2 4 32-16,-5 7 17 16,-5 2 13-16,-1 8 54 15,-3 15 21-15,7 10 16 16,0 9 5-16,9 3-19 16,9 0-12-16,7 1-5 15,7-7-8-15,16-6-28 16,7-5-21-16,2-9-16 15,-3-5 0-15,0-5-13 16,-4-6-6-16,-1-3-11 16,1-3-72-16,15-40-49 0,-7-1-73 15,1-1-262-15</inkml:trace>
  <inkml:trace contextRef="#ctx0" brushRef="#br0" timeOffset="118226.31">17355 5303 786 0,'0'0'540'0,"0"0"-403"0,-25 99-88 0,19-49 133 16,-1 4-1-16,5-6-84 16,2-5-68-16,0-7-29 15,0-11-21-15,2-8-36 16,3-11-64-16,1-1-97 15,6-5-72-15,-4 0-209 16,2 0-154-16</inkml:trace>
  <inkml:trace contextRef="#ctx0" brushRef="#br0" timeOffset="118674.4">17494 5675 733 0,'0'0'567'0,"0"0"-345"0,0 0-113 16,0 0 2-16,0 0-88 16,0 0-23-16,0 0-64 15,68 26 4-15,-48-24 21 16,-1-2 1-1,-3 0-3-15,-2-15-2 0,-2-8-14 16,-4-5-29-16,-1-4-51 16,-6 0-67-16,-1 2 14 15,0 3 49-15,-6 8 109 16,-11 7 32-16,-3 12 103 16,-4 0 63-16,0 14 10 0,-2 16-25 15,4 5-40 1,5 5 0-16,3 3-10 0,12-2-8 15,2-5-4 1,2-6-30-16,16-6-39 0,1-9-20 16,1-9-35-16,-1-3-25 15,0-3-29-15,-2 0-27 16,3 0-55-16,-5-6-152 16,-2 1-208-16</inkml:trace>
  <inkml:trace contextRef="#ctx0" brushRef="#br0" timeOffset="118942.58">17928 5569 467 0,'0'0'332'0,"0"0"-82"16,0 0-106-16,0 0 59 15,0 0-6-15,0 0-47 16,0 0-73-16,-91 7-45 16,74 36-13-16,0 8-3 15,10-2 14-15,7-1-30 16,0-5-6-16,10-12-57 16,11-10-47-1,6-7-63-15,14-14-35 0,-8-4-83 16,-4-10-60-16</inkml:trace>
  <inkml:trace contextRef="#ctx0" brushRef="#br0" timeOffset="119210.93">18223 5365 782 0,'0'0'412'16,"0"0"-286"-16,0 0-43 15,-36 121 147-15,28-70-46 16,1 2-101-16,4 0-58 16,-2-5-24-16,3-6 1 0,2-9-2 15,0-8-5 1,0-6-14-16,0-6-10 0,0-7-11 16,0-1-39-16,0-5-68 15,0 0-97-15,0 0-272 16,0-5-315-16</inkml:trace>
  <inkml:trace contextRef="#ctx0" brushRef="#br0" timeOffset="119409.31">18032 5649 484 0,'0'0'294'15,"0"0"-82"-15,0 0-87 0,0 0 41 16,110 59-51 0,-75-59-102-16,1 0-13 0,2-17-136 15,-8-2-167 1,-7 5-586-16</inkml:trace>
  <inkml:trace contextRef="#ctx0" brushRef="#br0" timeOffset="119708.15">18431 5644 738 0,'0'0'598'0,"0"0"-387"0,0 0-84 16,0 0 52-16,-10 107-41 15,5-83-71-15,4-5-45 16,-4-2-22-16,-2-5 0 15,5-4 0-15,-1-5-1 16,1-3-21-16,2 0-3 16,0-11-42-16,0-11 7 15,0-4 11-15,0-7-30 16,7 0-33-16,5 1 13 16,3 4-7-16,-1 3 6 15,3 3-13-15,10-4-29 16,-3 9-56-16,-5 0-113 0</inkml:trace>
  <inkml:trace contextRef="#ctx0" brushRef="#br0" timeOffset="119994.82">18615 5620 508 0,'0'0'486'0,"0"0"-237"15,0 0-36-15,-15 92 33 16,12-62-26-16,1-2-87 15,2-4-76-15,0-6-51 16,10-7-6-16,5-8-43 16,6-3-34-16,0 0-1 15,2-15-13-15,-1-6 2 16,-2-5-4-16,-2-1 11 16,-4-1 18-16,-6-1 3 15,-4 0 25-15,-4 4 36 0,-2-1 20 16,-18 7 62-16,-9 4 12 15,-4 3-92-15,-6 7-2 16,-4 5-108-16,11 10-88 16,9 6-594-16</inkml:trace>
  <inkml:trace contextRef="#ctx0" brushRef="#br0" timeOffset="120675.74">18871 5546 672 0,'0'0'636'0,"0"0"-397"0,0 0-97 16,0 0 18-16,8 100-31 16,-2-76-82-16,0-6-47 15,-3-2 0-15,-1-2-13 16,0-2-3-16,-2-5-6 16,3-2-21-16,-3 0-5 15,0-2 16-15,0-3 1 16,0 0-27-16,3-19-79 15,4-8 29-15,3-7 63 16,2-3-28-16,2 0-18 16,2 2-37-16,-1 9 63 15,3 4 39-15,-1 6 26 16,-2 5 51-16,1 5 40 0,0 5 13 16,-1 1 17-16,-2 0 7 15,1 17-12-15,-3 3-21 16,-3 9-30-16,-2 1-20 15,-6 1-8-15,0 2-18 16,0-2 1-16,0-3-8 16,-6-2-12-16,-2-3-8 15,4-6-36-15,0-2-41 16,-2-4-48-16,3-5-55 16,0-3-61-16,-1-1-257 0</inkml:trace>
  <inkml:trace contextRef="#ctx0" brushRef="#br0" timeOffset="121181.81">19323 5675 554 0,'0'0'327'0,"0"0"-168"16,0 0-70-16,0 0 10 15,0 0-36-15,0 0-36 0,0 0-25 16,34 0-2-16,-29 0 0 15,0 0-10 1,2-11-12-16,3-6-23 0,2-4-32 16,-1-5-31-16,-1-5-11 15,-1 1 20-15,-6 0 11 16,-3 3 46-16,0 8 36 16,-12 3 6-16,-5 9 78 15,-5 7 27-15,-2 0 15 16,0 12-10-16,0 13 3 0,-2 8-11 15,4 6-15-15,6 3-18 16,6 1-6-16,10-2-21 16,0-6-19-16,0-3-14 15,15-5 1-15,3-6-10 16,2-7-12-16,2-3-39 16,8-11-45-16,-5 0-84 15,-3 0-212-15</inkml:trace>
  <inkml:trace contextRef="#ctx0" brushRef="#br0" timeOffset="122263.09">19616 5545 571 0,'0'0'492'15,"0"0"-246"-15,0 0-43 16,-80 117 10-16,67-76-86 15,7-10-76-15,6-5-51 0,4-9-15 16,16-14-58 0,7-3-33-16,3-2 7 0,2-19-18 15,1-5-22-15,-4-7-21 16,0-1 29-16,-3 0 8 16,-6 4 58-16,-7 5 33 15,-7 9 32-15,-6 6 121 16,0 6 108-16,0 4-4 15,0 0-35-15,0 19-21 16,0 7-37-16,-3 10-37 16,-4 5-7-16,2 4-35 15,4 3-29-15,1-4-8 16,0 0-7-16,0-5-9 16,0 2-13-16,5-7-5 15,-2 2 2-15,1-3 6 0,-3-2-5 16,-1-5 0-16,0-1 6 15,0-3 7-15,0-5 0 16,-3-3-5-16,-6-4 7 16,-1-2-1-16,-1-2 1 15,1 0-24-15,-3-1-2 16,-3-1-5-16,3-1 8 16,-3 2 1-16,-5-2-8 15,0-2-3-15,-1-1-4 16,-4 0-10-16,9 0 18 15,-2-9 7-15,4-3-14 16,5-8-31-16,3-2-32 16,7-5-41-16,0-15-40 15,12 6-109-15,3 5-295 0</inkml:trace>
  <inkml:trace contextRef="#ctx0" brushRef="#br0" timeOffset="122775.03">20146 5572 307 0,'0'0'755'0,"0"0"-454"15,0 0-84-15,0 0 28 16,-110 22-43-16,81-2-93 16,2 3-71-16,5 4-31 15,8 3-7-15,5-3-12 16,9-2-10-16,0-7-31 15,9-3-23-15,14-9-15 16,4-1-11-16,-1-5 1 16,3 0-1-16,-3-13 11 0,-2-4 4 15,-4-2 25-15,-3 0 31 16,-7 5 31-16,-2 4 9 16,-3 7 45-16,-3 3 81 15,-1 6 34-15,2 17-35 16,-2 7-53-16,2 6-19 15,-1-3-17-15,3-3-32 16,0-9-13-16,5-10-48 16,3-11-100-16,17-13-147 15,-3-9-44-15,-2-5-335 0</inkml:trace>
  <inkml:trace contextRef="#ctx0" brushRef="#br0" timeOffset="123043.3">20519 5170 854 0,'0'0'315'0,"0"0"-250"16,-17 128-29-16,8-69 153 16,1 0 16-16,5-6-126 15,-1 0-57-15,3-6-6 16,-1-3-2-16,0-6-8 15,-1 0-6-15,1-3 0 16,-1-5 0-16,-2-4-2 16,5-4-18-16,-2-7-5 15,2-4-45-15,0-10-77 16,0-1-107-16,0-1-156 0</inkml:trace>
  <inkml:trace contextRef="#ctx0" brushRef="#br0" timeOffset="123226.32">20286 5571 675 0,'0'0'396'0,"0"0"-198"15,0 0-69-15,0 0-2 16,104 2-75-16,-74-2-52 15,13-12-86-15,-7 3-117 16,-6-1-390-16</inkml:trace>
  <inkml:trace contextRef="#ctx0" brushRef="#br0" timeOffset="123491.27">20651 5551 522 0,'0'0'285'16,"0"0"-81"-16,0 0 31 16,0 0-5-16,0 0-33 0,0 103-124 15,0-77-53-15,0 3-20 16,0-2-3-1,-2-3-35-15,0-6-65 0,0-3-40 16,2-11-41-16,0-2-98 16,0-2-238-16</inkml:trace>
  <inkml:trace contextRef="#ctx0" brushRef="#br0" timeOffset="123809.56">20802 5604 1235 0,'0'0'364'16,"0"0"-184"-16,0 0 23 16,-1 108-3-16,1-83-114 15,7-9-86-15,5-9-31 16,8-7-51-1,1-3-6-15,3-17 3 0,-1-7 0 16,-1-2 8-16,-4 2 18 16,-5-3 7-16,-3 3-14 15,-5 3-1-15,-3 5-16 16,-2 5 0-16,0 4-1 0,0-1-20 16,0 2-155-16,0 0-325 0</inkml:trace>
  <inkml:trace contextRef="#ctx0" brushRef="#br0" timeOffset="124044.39">21119 5471 602 0,'0'0'411'15,"0"0"-144"-15,0 0-17 16,0 0-23-16,-22 113-89 0,14-80-88 15,-1 0-27 1,0-3 11-16,5-5-13 16,-2-6-21-16,5-6-29 15,1-5-22-15,0-7-53 0,1-1-133 16,13-9-129-16,-2-6-270 0</inkml:trace>
  <inkml:trace contextRef="#ctx0" brushRef="#br0" timeOffset="124575.3">21324 5486 576 0,'0'0'325'0,"0"0"-19"16,0 0-21-16,0 0-41 15,0 0-77-15,-102 105-95 16,87-63-54-16,7-5-18 16,6-6-11-16,2-10-28 15,6-7-57-15,13-11-53 16,6-3 10-16,5-14 28 15,2-13 1-15,1-7-29 0,-1-9 0 16,1-5 43-16,-1-4 20 16,0-9 11-1,2-8 24-15,-3-3 8 0,-3 2 33 16,-4 5 9 0,-4 14 18-16,-9 18 53 0,-5 18 56 15,-6 15 43-15,0 4-39 16,-6 24-28-16,-10 15-1 15,-5 6 12-15,-4 8-6 16,-1 5-16-16,-3 0-28 16,2 3-12-16,1-4-3 15,1-2-17-15,7-8-11 16,4-13-23-16,4-8-7 16,7-10-59-16,3-7-43 15,0-6-38-15,9-7-98 0,2 0-57 16,6 0-263-16</inkml:trace>
  <inkml:trace contextRef="#ctx0" brushRef="#br0" timeOffset="124859.2">21733 5572 387 0,'0'0'305'16,"0"0"-107"-16,0 0-42 16,0 0 42-16,0 0-8 15,0 0-45-15,-85-43-63 16,63 75-18-16,-1 12 33 0,3 7-10 16,7-3-35-16,7-6-35 15,6-9-17-15,2-15-38 16,18-11-91-16,7-7-113 15,18-29-27-15,-8-7-120 16,-6 2-353-16</inkml:trace>
  <inkml:trace contextRef="#ctx0" brushRef="#br0" timeOffset="124976.45">21733 5572 193 0,'34'92'626'0,"-37"-76"-313"15,-3 2-77-15,3 2-44 0,3-7-79 16,0-3-113-16,0-10-150 15,13 0-196 1,3 0-376-16</inkml:trace>
  <inkml:trace contextRef="#ctx0" brushRef="#br0" timeOffset="125228.08">22066 5507 583 0,'0'0'495'16,"0"0"-198"-16,0 0-7 16,0 0-68-16,0 0-91 0,-92 32-73 15,80 8-41-15,2 8-11 16,10 0-6-16,0-5-13 16,17-11-34-16,8-15-54 15,5-15-40-15,3-2-43 16,2-24-57-16,3-12-54 15,7-26-22-15,-11 11 20 16,-5-2 72-16</inkml:trace>
  <inkml:trace contextRef="#ctx0" brushRef="#br0" timeOffset="125392.29">22375 5209 264 0,'0'0'320'16,"0"0"44"-16,0 0-44 15,0 0-114-15,-73 125-58 16,35-53 24-16,2 8-2 0,7 0-67 15,15-19-67-15,4 0-36 16,8-16-42-16,2-15-81 16,0-13-63-16,8-14-118 15,3-3-254-15,2 0-113 0</inkml:trace>
  <inkml:trace contextRef="#ctx0" brushRef="#br0" timeOffset="126344.73">23305 5269 444 0,'0'0'368'15,"0"0"-118"-15,0 0-59 16,0 0 18-16,0 0-14 15,0 0-64-15,0 0-20 0,-34 32-32 16,2-2-3 0,-8 8 1-16,-12 2-36 0,-13 4-11 15,-2 0-25-15,-1-6-4 16,7-5-1-16,13-10 8 16,15-8 1-16,14-4 9 15,14-7-12 1,5 1-6-16,0-2-13 0,20 5 10 15,10 4 3-15,9 4 17 16,6 5-15-16,1 1-1 16,-2 0 5-16,-6-2 0 15,-6-4-5-15,-5-2-1 16,-10-3 0-16,-4-6-8 16,-6-2-8-16,-6 0-13 0,-1-3-25 15,0 5-56-15,0-1-67 16,-8 11-79-16,-1 0-91 15,3 0-661-15</inkml:trace>
  <inkml:trace contextRef="#ctx0" brushRef="#br0" timeOffset="126992.35">23719 5269 76 0,'0'0'512'0,"0"0"-270"16,0 0-24-16,0 0 29 15,-99 7 66-15,64 23-18 16,-3 15-89-16,3 10-34 16,3 5-18-16,13 1-43 15,9-5-51-15,10-10-35 16,2-8-25-16,19-8-2 15,7-8-33-15,5-10-35 16,3-7-5-16,2-5-3 16,0 0-10-16,-1-15 22 0,-1-5 4 15,3-6-18-15,-6-10 16 16,2-3-3-16,-6-10-45 16,-6-3-35-1,-8 3-19-15,-10 5 35 0,-5 10 82 16,-14 8 49-16,-12 11 10 15,-6 9-10-15,0 6-9 16,-8 4-81-16,14 13-186 16,6-1-265-16</inkml:trace>
  <inkml:trace contextRef="#ctx0" brushRef="#br0" timeOffset="127343.07">23995 5708 1172 0,'0'0'670'16,"0"0"-464"-16,0 0-58 0,0 0-23 0,0 0-61 16,-32 88-64-16,23-63-43 15,4-5-56-15,3-3-40 16,2-7-84-16,0-6-110 15,0 0-205-15</inkml:trace>
  <inkml:trace contextRef="#ctx0" brushRef="#br0" timeOffset="127943.74">24293 5277 419 0,'0'0'614'15,"0"0"-370"-15,0 0-112 16,0 0 38-16,0 0 21 0,0 0-52 15,-43 123-40 1,29-79 2-16,10-2-4 0,0 1-8 16,4-6-31-16,1-3-21 15,17-5-21-15,3-7-16 16,6-6-16-16,7-8-47 16,2-8-61-16,18-19-59 15,-11-10-151-15,-4 2-281 16</inkml:trace>
  <inkml:trace contextRef="#ctx0" brushRef="#br0" timeOffset="128210.2">24646 5343 659 0,'0'0'304'0,"0"0"-121"15,0 0-21-15,0 0-1 16,0 0-40-16,-75 101-38 15,53-54 22-15,6 2 0 16,-5 1-1-16,4-3-13 16,4-7-34-16,5-5-23 15,1-10-13-15,4-2-21 16,1-8-12-16,2-5-12 16,0 1-22-16,0-3-46 15,0-1-77-15,0-2-105 16,2 0-106-16,5-1-550 0</inkml:trace>
  <inkml:trace contextRef="#ctx0" brushRef="#br0" timeOffset="140393.6">12921 2662 786 0,'0'0'393'0,"0"0"-244"15,0 0-47-15,0 0-8 16,0 0 2-16,0 0-51 16,-3 2-45-16,13-7-11 15,2-1-5-15,12-6 16 16,4-7 1-16,9-6 1 0,6-6-1 16,6-4-1-16,2-6 0 15,0 2-32-15,-3 2-25 16,-8 4 3-1,-6 5-1-15,-10 10 4 0,-7 2 14 16,-7 6 9-16,-3 5-8 16,-5 2-34-16,-2-8-60 15,0 2-81-15,0 0-63 0</inkml:trace>
  <inkml:trace contextRef="#ctx0" brushRef="#br0" timeOffset="140760.09">13431 1963 784 0,'0'0'307'16,"0"0"-84"-16,0 0-141 15,0 0-40-15,0 0-7 16,0 0 7-16,0 0-20 15,103 0-15-15,-72 0-7 16,-4 0 0-16,-7 0 0 16,-5 8 0-16,-5 1-1 15,0 5-5-15,-5 3 6 0,1 3 10 16,-2 4 5 0,-4 2-3-16,0 1 7 0,0 3-6 15,-4 0 3 1,-7 2-5-16,-2 1-9 0,0 4-2 15,-3 1-1-15,3-4-12 16,8 0-28-16,1-11-52 16,4-7-72-16,0-5-122 15,0-5-231-15</inkml:trace>
  <inkml:trace contextRef="#ctx0" brushRef="#br0" timeOffset="142375.44">14410 992 528 0,'0'0'345'0,"0"0"-125"16,14 114-79-16,-6-58-26 15,1 2-24-15,-4-7-28 16,0-6-34-16,-4-10-22 16,2-10-6-16,-3-8-1 15,0-7-28-15,0-9 2 0,0-1 0 16,0-4-3-16,0-20-28 16,-4-11-10-16,4-11 34 15,0-12 33-15,0-3 1 16,15-4 23-16,5 11 27 15,1 9-5-15,10 15 14 16,-1 16-8-16,3 14 3 16,0 8-8-16,-2 29-11 15,-10 12-12-15,-5 8-20 16,-13 3-4-16,-3-5-10 16,-3-9-3-16,-13-15 0 0,8-15-12 15,0-16-13 1,4-11-29-16,4-30-62 15,0-18 35-15,9-8 44 16,9-4 1-16,4 6 48 0,0 14 1 16,-1 15 53-16,1 16 21 15,-2 18-16-15,0 2 18 16,0 13-1-16,-2 14-15 16,-4 12-18-16,-6 4-4 15,-4 1-6-15,-4 1-6 16,0-7-26-16,-2-6-19 15,-4-7-39-15,-1-8-41 16,7-11-48-16,0-6-106 16,0 0-327-16</inkml:trace>
  <inkml:trace contextRef="#ctx0" brushRef="#br0" timeOffset="142745.16">15029 1143 674 0,'0'0'348'0,"0"0"-208"0,0 0-81 15,0 0 8-15,0 0 16 0,0 0-38 16,0 0-26-1,110-59-19-15,-88 34-25 0,-7-2-31 16,-10 0-44-16,-5 7 23 16,-3 3 77-16,-16 7 19 15,-2 8 24-15,-4 2 17 16,-4 14-8-16,6 18-23 16,-2 11-9-1,5 6 5-15,7 6 18 0,7-6 7 16,6-4 7-16,3-10-34 15,21-11-23-15,8-8-58 16,6-11-95-16,16-5-105 16,-9-12-50-16,-12-3-212 0</inkml:trace>
  <inkml:trace contextRef="#ctx0" brushRef="#br0" timeOffset="142993.96">15457 651 880 0,'0'0'488'0,"0"0"-371"15,0 90-34-15,3-29 59 16,6 10-18-16,1-1-70 16,1 0-34-16,1-6-8 15,-2-7-2-15,-3-9-9 16,-1-10-1-16,-2-7 0 15,-2-10-27-15,-2-8-28 16,0-5-67-16,0-8-74 16,-7-6-71-16,-4-9-228 0</inkml:trace>
  <inkml:trace contextRef="#ctx0" brushRef="#br0" timeOffset="143209.91">15367 1053 176 0,'0'0'833'15,"0"0"-517"-15,0 0-171 0,0 0-17 16,0 0-10-16,0 0-51 16,113-20-67-16,-69 5-3 15,14-4-159 1,-9 0-195-16,-11 6-633 0</inkml:trace>
  <inkml:trace contextRef="#ctx0" brushRef="#br0" timeOffset="143444.59">15851 976 986 0,'0'0'485'0,"0"0"-368"0,-89-4 14 16,60 18 8-16,3 18-38 16,12 20-64-16,8 7-37 15,6 5-47-15,16-5-77 16,14-13-60-16,8-18-49 16,14-28-54-16,-12-15 8 15,-5-15-66-15</inkml:trace>
  <inkml:trace contextRef="#ctx0" brushRef="#br0" timeOffset="143610.87">15925 1131 197 0,'0'0'335'0,"0"0"-102"16,5 113-41 0,-2-64 4-16,1-7-36 0,0-3-43 15,-1-10-51-15,3-10-58 16,-1-6-8-16,2-13-71 15,13-4-110-15,-6-18-207 16,3-2-268-16</inkml:trace>
  <inkml:trace contextRef="#ctx0" brushRef="#br0" timeOffset="143810.25">16174 920 735 0,'0'0'488'0,"0"0"-315"16,-19 123 27-16,11-69-25 15,2-2-84-15,0-5-81 16,5-7-10-16,1-5-115 16,0-10-140-16,4-8-227 15,6-11-270-15</inkml:trace>
  <inkml:trace contextRef="#ctx0" brushRef="#br0" timeOffset="144260.01">16267 1179 751 0,'0'0'412'16,"0"0"-245"-16,0 0-70 15,0 0-22-15,0 0-14 16,0 0-36-16,89 31-24 16,-64-31-1-16,-2 0-18 15,-3-16-41-15,-3-5-49 16,-5-7-66-16,-6-1-27 15,-3-3 26-15,-3 4 107 16,0 2 68-16,-7 5 52 16,-5 6 74-16,-4 3 29 0,2 9-19 15,-5 3-33-15,-1 3-34 16,-3 20-22-16,-2 15-11 16,5 8 16-16,5 4 23 15,8 0-10-15,7-2-19 16,7-4-19-16,16-7-9 15,7-9-18-15,4-10-10 16,1-11-40-16,14-7-83 16,-10-11-66-16,-3-6-284 0</inkml:trace>
  <inkml:trace contextRef="#ctx0" brushRef="#br0" timeOffset="144560.19">16842 934 852 0,'0'0'543'15,"0"0"-405"-15,0 0-33 16,0 0 48-16,0 0-49 16,0 0-100-16,-22 99-4 15,21-42-25-15,1 3 2 16,0-3 8-16,3-8 15 15,7-9 0-15,-5-10 14 16,-1-9 23-16,-4-6 1 16,0-4 41-16,-6-5-3 15,-10-1-30-15,-7-2-46 0,-6-3-22 16,-1 0-70-16,-2 0-64 16,-10 7-120-16,7 3-256 15,3 3-332-15</inkml:trace>
  <inkml:trace contextRef="#ctx0" brushRef="#br0" timeOffset="145592">14476 2107 733 0,'0'0'402'0,"0"0"-213"15,0 0-57-15,0 0-50 16,0 0-63-16,0 0-11 15,0 0-6-15,0-74-1 16,2 34 6-16,1-9-5 16,-1-3 0-16,-2-1 8 15,0 7 15-15,0 8 14 16,0 15 17-16,1 13 1 16,8 10-21-16,4 18-23 15,11 23 5-15,7 10-2 16,4 7-16-16,-3-2-6 15,0-13-25-15,-9-15-12 16,-3-19 0-16,-5-9-11 16,-3-14-15-16,-4-18-2 0,-5-14 11 15,-1-6 31-15,-2-1 19 16,0 3 10-16,-2 6 1 16,-2 12 6-16,-2 8 11 15,6 15-15-15,0 4-3 16,0 5-32-16,0 0-93 15,7 7-150-15,3 0-380 0</inkml:trace>
  <inkml:trace contextRef="#ctx0" brushRef="#br0" timeOffset="145895.67">14872 1843 644 0,'0'0'606'0,"0"0"-304"0,-22 118-110 16,19-61-34-16,3-4-46 16,0-4-64-16,18-11-48 15,10-11-48-15,6-15-43 16,3-12-14-16,3-9-50 16,-6-21-4-16,-6-6 36 15,-10-5 56-15,-5 2 27 0,-7 3 32 16,-6 4 8-1,0 1 22-15,-12 2 12 16,-7 4 13-16,-5 5 17 0,-2 7-12 16,0 6-52-16,-1 7-31 15,7 4-112-15,10 7-239 0</inkml:trace>
  <inkml:trace contextRef="#ctx0" brushRef="#br0" timeOffset="146394.9">15515 1926 683 0,'0'0'489'0,"0"0"-253"16,0 0 2-16,10 91-11 16,-10-82-100-16,0-5-127 15,0-4-23-15,0-4-131 16,0-16-92-16,-1-9 26 15,-6-7 33-15,0-6 80 16,0 0 87-16,7 5 20 16,0 0 55-16,0 9 35 15,0 7 2-15,10 7-21 0,6 8-2 16,4 6-19-16,3 11 4 16,2 20-15-16,-2 13-18 15,-2 9-21-15,-8 1 0 16,-8-4 0-16,-5-9 2 15,0-9 18-15,0-14-20 16,0-15-48-16,0-3-77 16,0-30-84-16,0-39-77 15,10 7 9-15,3 4-39 0</inkml:trace>
  <inkml:trace contextRef="#ctx0" brushRef="#br0" timeOffset="146545.22">15756 1672 181 0,'0'0'183'0,"0"0"17"16,0 0-15-1,54 93-10-15,-41-54-49 0,-5-3-15 16,-1-2-18-16,-4-6-12 16,2-6-35-16,-3-5-46 15,0-8-10-15,1-9-80 16,-1 0-177-16,2-3-425 0</inkml:trace>
  <inkml:trace contextRef="#ctx0" brushRef="#br0" timeOffset="146793.78">16030 1844 877 0,'0'0'350'0,"0"0"-208"16,0 0-142-16,0 0 0 16,0 0-1-16,107 46-43 15,-86-49-167-15,-2-28-103 16,-9 2 7-16,-5 2-12 0</inkml:trace>
  <inkml:trace contextRef="#ctx0" brushRef="#br0" timeOffset="146942.93">16167 1735 14 0,'0'0'359'0,"0"0"-34"16,0 0-69-16,0 0-64 15,0 0-83-15,-102 75-32 16,87-31 7-16,3 3 10 16,9-1-11-16,3 0-9 15,5-9-28-15,12-7-26 16,6-10-20-16,4-13-16 16,0-7-54-16,7-4-67 15,-3-16-72-15,-6-1-202 0</inkml:trace>
  <inkml:trace contextRef="#ctx0" brushRef="#br0" timeOffset="147244.34">16440 1564 958 0,'0'0'369'0,"0"0"-253"16,0 0-91-16,1 96 145 16,6-52 43-16,0 4-85 15,0 2-79-15,-3 2-21 16,-2-2 19-16,-1-3 6 16,1-5-17-16,-2-5-24 15,0-7-12-15,0-6-7 16,0-7-27-16,2-7-42 0,0-5-78 15,-1-5-93 1,-1-3-80-16,0-13-267 0,0-3-171 0</inkml:trace>
  <inkml:trace contextRef="#ctx0" brushRef="#br0" timeOffset="147445.87">16284 1837 24 0,'0'0'1001'0,"0"0"-615"16,0 0-181-16,0 0-25 15,0 0-46-15,0 0-51 0,94 43-57 16,-66-42-26-16,6-1-26 16,12-10-93-1,-5-10-205-15,-6 1-333 0</inkml:trace>
  <inkml:trace contextRef="#ctx0" brushRef="#br0" timeOffset="147827.2">16738 1815 695 0,'0'0'541'16,"0"0"-343"-16,0 0-43 0,0 0 49 15,0 0-50 1,-97 9-82-16,83 16-51 0,-1 6-21 16,8 4-12-16,1 1-13 15,6-2-20-15,0-8-49 16,7-6-40 0,8-9 13-16,4-6 25 0,3-5 24 15,1-6-13-15,1-13-5 16,-3-5 0-16,-4 3 55 15,-4 4 35-15,-5 3 25 16,3 9 63-16,-6 5 56 16,0 0 8-16,2 22 14 0,-1 4-47 15,-1 5-39 1,0-1-49-16,-1-5-21 0,2-8-10 16,-1-10-53-16,13-7-115 15,-1-15-181-15,-2-5-248 0</inkml:trace>
  <inkml:trace contextRef="#ctx0" brushRef="#br0" timeOffset="148078.93">17013 1447 1068 0,'0'0'363'0,"0"0"-257"0,0 136-29 16,0-76 129-16,0 1-30 0,3-7-109 15,-2-2-67-15,2-8-1 16,-3-3-30-16,0-7-44 16,0 0-30-16,0-7-16 15,0 0-12-15,0-9-23 16,0-8-99-16,6-8-243 0</inkml:trace>
  <inkml:trace contextRef="#ctx0" brushRef="#br0" timeOffset="148549.41">17170 1853 634 0,'0'0'265'0,"0"0"-172"15,0 0 12-15,0 0 16 16,0 0-55-16,0 0-66 0,93-2-13 15,-76-10-49 1,-4-1-63-16,-3-3-26 16,-5-3-7-16,-5-2 48 0,0 0 30 15,0-3 80-15,-3 2 67 16,-9 3 101-16,-2 1 33 16,-2 11 20-1,1 7-21-15,-2 0-40 16,1 17-46-16,-3 15-41 0,5 10-10 15,2 5-21-15,7 0-4 16,5-2-14-16,0-3-18 16,17-9-5-16,4-7-1 15,3-9-19-15,-1-6-25 0,2-9-25 16,-4-2-51 0,7-3-58-16,-7-10-57 0,-5-1-160 15</inkml:trace>
  <inkml:trace contextRef="#ctx0" brushRef="#br0" timeOffset="149028.26">17782 1684 378 0,'0'0'385'0,"0"0"-96"0,0 0-153 16,0 0 19-16,0 0 5 15,-88-60-47-15,59 60-63 16,-3 2-50-16,2 18 0 15,1 9 2-15,9 5 59 16,10 4 8-16,10 0-11 16,0 0-8-16,18-4-10 15,12-1-1-15,1-1 1 16,-5-2 15-16,-4-2-8 16,-7-5-4-16,-7-4 9 15,-6-2-14-15,-2-5-11 0,0-1-18 16,-14-2-9-1,-6 0-33-15,-5-3-29 0,1-1-9 16,-3-4-8-16,6-1-50 16,4 0-54-16,1-1-63 15,0-4-44-15,3 3-74 16,-1 2-433-16</inkml:trace>
  <inkml:trace contextRef="#ctx0" brushRef="#br0" timeOffset="150643.22">7152 6152 226 0,'0'0'377'0,"0"0"-163"16,0 0-92-16,0 0 26 16,0 0-3-16,0 0-47 15,14 75-44-15,-8-43-24 16,-1 4 4-16,0 8 5 16,-2 10 7-16,-3 6-9 15,0 9-11-15,0 5-6 16,0 3-8-16,0-2-3 15,-1-6 10-15,1-10 19 16,0-9 1-16,4-10-10 16,12-9-1-16,0-5-19 0,4-8-3 15,2-4 0-15,3-7-5 16,5-2-1-16,4-2 8 16,2-3 0-16,1 0-8 15,-2 0 0-15,-7-3 1 16,-4 0 0-16,-7 1 7 15,-6 1 3-15,-5 1 11 16,-3 0-3-16,-3 0-10 16,0 0-9-16,1 0-26 15,1-12-86-15,-1 0-181 16,6-2-488-16</inkml:trace>
  <inkml:trace contextRef="#ctx0" brushRef="#br0" timeOffset="150993.75">7678 6953 773 0,'0'0'527'0,"0"0"-327"16,0 0-134-16,0 0 27 0,0 0 44 15,105 58-59-15,-61-38-61 16,-4-2-17-16,-3-3-8 16,-10 0-20-16,-9-1 1 15,-4-4 3-15,-10 1 6 16,-4-2 15-16,0 2 3 16,-3 3 22-16,-14 6 1 15,-5 5-15-15,-2 4-4 16,-7 1-4-16,6 0-10 15,1-3 1-15,8-6-20 16,11-7-92-16,5-8-87 16,0-6-182-16</inkml:trace>
  <inkml:trace contextRef="#ctx0" brushRef="#br0" timeOffset="151594.01">8301 7508 417 0,'0'0'370'0,"0"0"-77"0,0 0-102 0,0 0-17 0,0 0-18 16,0 0-41-16,0 0-73 16,-3-32-26-16,3 5-7 15,0-8-9-15,0-7 0 16,0-9-7-16,0-3 1 15,0-3-4-15,0 3 5 16,0 9 5-16,0 10 17 16,0 15 26-16,0 13 34 15,2 7-6-15,12 29-29 16,4 17 5-16,6 20 9 16,3 9-19-16,-3-10-29 15,1 1-7-15,-5-16-1 16,-3-17-1-16,-6-20-24 15,1-13-23-15,0-11-31 16,-1-29-53-16,-1-13-38 0,-1-11-23 16,1-4 23-16,-9 2 47 15,3 5 63-15,-4 6 28 16,0 13 32-16,0 13 38 16,0 13 41-16,0 9 20 15,0 7-31-15,0 0-68 16,0 0-26-16,1 0-139 15,5 3-521-15</inkml:trace>
  <inkml:trace contextRef="#ctx0" brushRef="#br0" timeOffset="151894.68">8641 7199 1023 0,'0'0'646'0,"0"0"-363"0,-9 107-68 16,9-55-51-16,2-8-77 16,16-8-87-16,7-10-32 15,7-18-103-15,1-8-41 16,6-6-87-16,-6-23-72 0,-1-7 69 16,-5-5 36-1,-7 2 87-15,-6 2 85 0,-10 2 58 16,-4 5 70-16,0 2 110 15,-14 6 56 1,-12 7-49-16,-6 9-34 0,-4 6-55 16,-3 0-98-16,-4 29-54 15,9-1-122-15,16 1-364 0</inkml:trace>
  <inkml:trace contextRef="#ctx0" brushRef="#br0" timeOffset="152660.43">9525 7211 705 0,'0'0'537'16,"0"0"-262"-16,0 0-74 16,-2 93-6-16,2-83-74 15,0-7-77-15,0-3-44 16,0 0-48-16,0-6-35 15,0-16-24-15,0-7 77 16,2-9 19-16,3-9-5 16,1-4 4-16,7 1 10 15,1 5-5-15,3 6 7 0,0 15 0 16,6 12-1 0,-1 12 1-16,-1 9 13 15,-1 21-4-15,-5 11-3 16,-8 4-6-16,-4-1-10 0,-3-7 4 15,0-12 6-15,-3-12 0 16,3-12-8-16,0-1-52 16,0-21-75-16,0-9-21 15,10-7 63-15,5 2 15 16,2 4 23-16,2 9 48 16,-3 7 7-16,1 10 72 15,-2 5 36-15,2 0 27 16,-4 13 1-16,0 11-34 0,-3 1-40 15,-3 9-15-15,-2-3-17 16,-4 2-5 0,-1-5-4-16,0-4-21 0,0-4-25 15,2-11-73-15,6-7-130 16,-1-2-100-16,0 0-395 0</inkml:trace>
  <inkml:trace contextRef="#ctx0" brushRef="#br0" timeOffset="153043.76">10069 7144 644 0,'0'0'242'0,"0"0"-174"0,0 0-45 15,0 0 66-15,87 5-51 16,-62-15-38-16,-1-9-149 16,-9-1-65-16,-8-2 64 15,-7 0 64-15,0 3 86 16,-10 7 102-16,-7 3 64 16,-2 7 31-16,-3 2-11 15,-1 9-48-15,-2 15-37 16,-2 9-27-16,4 7 1 15,4 3-6-15,12-2 13 16,7-4 3-16,0-4-43 0,19-3-42 16,8-3-3-16,3-7-42 15,2-7-56-15,6-13-69 16,-2 0-139-16,-8-9-290 0</inkml:trace>
  <inkml:trace contextRef="#ctx0" brushRef="#br0" timeOffset="153260.76">10474 6689 687 0,'0'0'553'0,"0"0"-285"16,0 0-151-16,0 86 18 15,3-24 20-15,2 9-46 16,-1 1-60-16,0-2-24 15,2-5-13-15,-3-14-6 0,2-12-6 16,-2-15-25-16,-1-9-66 16,-2-6-132-16,0-6-183 15,0-3-379-15</inkml:trace>
  <inkml:trace contextRef="#ctx0" brushRef="#br0" timeOffset="153462.81">10252 7089 835 0,'0'0'508'0,"0"0"-332"16,0 0-50 0,0 0 31-16,0 0-49 15,0 0-71-15,101 2-37 0,-52-4-79 16,-9-11-159-16,-3-2-295 0</inkml:trace>
  <inkml:trace contextRef="#ctx0" brushRef="#br0" timeOffset="153827.76">10678 7073 736 0,'0'0'412'15,"0"0"-189"-15,0 0-2 0,-114-11-8 16,89 13-59-16,4 21-74 16,10 13-45-16,3 9-24 15,8 9-11-15,0-3-6 16,15-6-35-16,10-12-48 16,3-12-40-16,4-16-36 15,0-5-37-15,-2-14-79 16,-1-13-16-16,-6-3 32 15,-5 3 91-15,-4 1 135 16,-6 8 39-16,-3 9 127 16,2 7 58-16,-4 2 29 15,2 10 45-15,-2 11-14 0,2 6-72 16,-3 3-57-16,-2-3-56 16,0-6-36-16,0-6-24 15,0-10-70-15,11-7-171 16,2-15-312-16,1-2-158 0</inkml:trace>
  <inkml:trace contextRef="#ctx0" brushRef="#br0" timeOffset="154029.68">10982 6926 926 0,'-20'94'575'15,"1"0"-326"1,7-34-60-16,8-23-25 0,4-10-60 16,0-5-104-16,0-8-42 15,10-12-182-15,6-2-300 16,0-6-267-16</inkml:trace>
  <inkml:trace contextRef="#ctx0" brushRef="#br0" timeOffset="154462.23">11148 7084 722 0,'0'0'404'0,"0"0"-204"15,0 0-103-15,0 0 56 16,0 0-29-16,0 0-89 16,106 56-35-16,-86-56-77 15,-1 0-63-15,-6-16-54 16,-3-7-81-16,-5-2-68 16,-5-2-67-16,0 6 138 15,-4 2 272-15,-9 5 205 16,-4 5 62-16,-1 7 4 0,-2 2 19 15,-1 6-83-15,-7 18-50 16,4 11-4-16,0 7 1 16,6 3-24-16,8 1 4 15,10-2-57-15,0-5-31 16,15-7-30-16,10-5-16 16,4-9-12-16,-3-5-25 15,-1-9-39-15,4-4-37 16,4 0-117-16,-6-12-110 15,-2-4-377-15</inkml:trace>
  <inkml:trace contextRef="#ctx0" brushRef="#br0" timeOffset="154979.01">11754 6943 439 0,'0'0'339'0,"0"0"-121"0,0 0-66 0,0 0 10 0,-116-17-49 0,83 28-78 16,3 17-3-16,7 6 16 15,11 7 10-15,9-1-17 16,3 0-25-16,6-2-16 15,14-6-1-15,2-3-6 16,0-7 7-16,-5-3 9 16,-4-3 49-16,-6-2 41 15,-7-1-15-15,0-1-24 0,-2-1-3 16,-13-2-35 0,-2 0-21-16,2-5-1 0,2-2 2 15,6-2-2-15,2 0-59 16,-2-9-75-16,-1-4-72 15,-7 2-1-15,3 0-83 16,1 6-246-16</inkml:trace>
  <inkml:trace contextRef="#ctx0" brushRef="#br0" timeOffset="162961.84">23678 6292 219 0,'0'0'169'0,"0"0"-83"16,0 0-60-16,0 0 16 16,0 0 30-16,0 0-8 15,0 0-19-15,0 0-12 16,0 0-9-16,0 0-5 16,0 0-7-16,0 0-4 15,0 0-8-15,0 0-20 16,0 0-128-16,0 0-191 0</inkml:trace>
  <inkml:trace contextRef="#ctx0" brushRef="#br0" timeOffset="163460.87">23496 6308 209 0,'0'0'167'0,"0"0"-118"15,0 0-8-15,0 0 27 0,0 0 14 16,0 0-43-16,0 0-23 16,10 5 1-16,5 3 25 15,9 0 16-15,9 4 7 16,11-2-15-16,14-2-5 16,12 0-15-16,7-1-12 15,5-2 5-15,0-1-10 16,-3-1 3-16,-8 0 11 15,-7 1 69-15,-12 0-28 0,-11 0-38 16,-14-1-11 0,-10 0-4-16,-9-3 6 15,-4 0 8-15,-3 0 2 0,-1 0-12 16,0 0-8 0,0 0-6-16,0 0-5 0,0 0-32 15,9 1-61-15,11 1-91 16,0-1-74-16,-2 0-108 0</inkml:trace>
  <inkml:trace contextRef="#ctx0" brushRef="#br0" timeOffset="67609.14">22375 3959 475 0,'0'0'228'15,"0"0"-101"-15,0 0-82 16,0 0 49-16,0 0 49 16,0 0-49-16,0 2-49 15,0-2-26-15,0 2-3 16,0-2-2-16,0 1-1 0,10 1-12 15,17-1 21 1,13 2 26-16,25-3-5 16,30 0-15-16,24 2-22 0,6 1 8 15,-20 3 5-15,-26 3-9 16,-29-3-10-16,-3 1 0 16,7 1 6-16,7 1 4 15,8-1-2 1,2-3-1-16,0-3-6 0,-1-2 9 15,-4 0-9-15,-1 0 5 16,-12 0-6-16,-8-3 0 16,-15-1 1-16,-6 1-1 15,-6 3 0-15,-6 0 0 0,-6 0 0 16,4 0 0-16,-3 0-8 16,-1 0-29-16,0 0-23 15,-5 0-20-15,-1 0-17 16,0 0-27-16,-8 0-105 15,-5 0-161-15</inkml:trace>
  <inkml:trace contextRef="#ctx0" brushRef="#br0" timeOffset="194271.41">8611 5320 160 0,'0'0'222'15,"0"0"-104"-15,0 0-38 0,0 0-20 16,0 0-5-16,0 0-9 16,0 0-27-16,-2 0-17 15,2 0-2-15,0 0 0 16,0 0 0-16,0 4-12 15,0-4-1-15,0 0 0 16,0 0 0-16,0 0 12 16,0 0 1-16,5 0 0 15,5 0 1-15,7 0 20 16,5 0 14-16,4 0-5 16,10 0 25-16,10-6 54 15,8-9-21-15,11-6-30 16,17-8 15-16,21-5-29 15,17-4-2-15,-8 7-10 16,-23 14-15-16,-27 6-15 16,-17 5 8-16,7 0-9 15,4 0 0-15,6 0 0 0,-7-1 1 16,-8 2-2-16,-8-2 2 16,-11 3-2-16,-8-1 0 15,-8 0 0-15,-2 2-13 16,-4 0-17-16,6-3-25 15,4-3-26-15,7-4-31 16,12-3-49-16,30-2-6 16,-6 5-26-16,-1 1-36 0</inkml:trace>
  <inkml:trace contextRef="#ctx0" brushRef="#br0" timeOffset="194601.71">11693 5215 83 0,'0'0'67'0,"0"0"-67"0,0 0-13 16,0 0-20-16,106-3 31 15,-76-4-11-15,-4 0-59 16,-2 3 55-16</inkml:trace>
  <inkml:trace contextRef="#ctx0" brushRef="#br0" timeOffset="195017.97">11914 5264 127 0,'0'0'215'0,"0"0"-109"0,0 0-36 16,0 0-20-16,0 0 9 16,0 0 11-16,0 0 2 15,0 0-17-15,0 0-26 16,0 0-6-16,9 0 13 16,6 0 19-16,8 0-15 15,7 0-4-15,5 0-1 16,14 0 13-1,6 0 8-15,22 0 1 0,18 0-12 16,-5-5 3-16,-10 0-2 16,-13 1-27-16,-18-1-8 15,-4 2-10-15,0 2-1 0,-15-1-1 16,-12 2-1-16,-6 0-4 16,-10 0 6-16,1 0 0 15,-3 0 6-15,0 0-6 16,0 0 0-16,0 0-10 15,0 0-19-15,0 0-31 16,0-3-54-16,0 2-109 16,0-3-165-16</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33:39.986"/>
    </inkml:context>
    <inkml:brush xml:id="br0">
      <inkml:brushProperty name="width" value="0.05292" units="cm"/>
      <inkml:brushProperty name="height" value="0.05292" units="cm"/>
      <inkml:brushProperty name="color" value="#FF0000"/>
    </inkml:brush>
  </inkml:definitions>
  <inkml:trace contextRef="#ctx0" brushRef="#br0">6239 2424 50 0,'0'0'0'0,"0"0"-35"16</inkml:trace>
  <inkml:trace contextRef="#ctx0" brushRef="#br0" timeOffset="1817.24">6293 2432 33 0,'0'0'157'0,"0"0"-92"0,0 0-30 15,0 0 5-15,0 0 11 16,0 0-15-16,0 0-10 15,0-2 4-15,0 2-4 16,0 0-9-16,0 0-8 16,0 0-9-16,0 0-3 15,0 0-45-15,0-1-112 0</inkml:trace>
  <inkml:trace contextRef="#ctx0" brushRef="#br0" timeOffset="8850.17">5267 4481 76 0,'0'0'156'15,"0"0"-68"-15,0 0-49 16,0 0 20-16,0 0 26 0,0 0-26 15,1-12-35-15,-1 11-13 16,2-3-8-16,-2 1-3 16,2 0 0-1,-1 0-19-15,1-2-11 0,1 3-8 16,-3 0 8-16,4 0 14 16,-4 0 15-16,0 2 1 15,2 0 1-15,-2 0 0 16,0 0 6-16,1 0 6 15,-1 0 3-15,0 0 7 16,0 0 0-16,0 0 0 16,0 0-1-16,0-1-2 15,2 1-3-15,-2-2-1 16,1 1-6-16,3-2 3 16,-2 2-3-16,2 1 0 0,2-2-2 15,-3 2-1-15,-2 0 0 16,3-1-5-16,1 1-1 15,-2 0 7-15,2-2 3 16,2 2-1-16,0 0 6 16,0-2 10-16,0 2-10 15,3-1-4-15,2 1-1 16,0-2 5-16,3 1-3 16,0-4-1-16,0 4-11 15,-1-1 2-15,-1 2 3 0,-2-1-5 16,-1 1-1-1,1 0 1-15,-4 0-1 0,1 0 0 16,-2 0 1-16,3 0-1 16,-1 0 7-16,4 0-6 15,3 0 14 1,0 0 6-16,1 0-5 0,1 0-3 16,0-1-3-16,-2-2-9 15,2 2 0-15,-4 0 0 16,1 1-1-16,-3-2 1 15,-2 2-1-15,6 0 0 16,-2-2 1-16,1 0 5 16,2 0 1-16,1-1-1 15,1 0 1-15,2 2 2 16,-3-4-9-16,-1 4 1 0,1-1 0 16,-2 1-1-16,2-1 1 15,-2 1 0-15,2 0 0 16,-2-2-1-1,2 3 0-15,-3 0 0 16,2 0 1-16,-3 0-1 0,0 0 0 16,-1 0 0-16,1 0 0 15,0 0 1-15,1 0-1 16,-1 0 0-16,3 0 0 16,0 0 0-16,3 0 1 15,-1 3 0-15,2-3-1 16,0 0 2-16,2 0 4 15,2 0-6-15,-3 0 0 16,-1 0 0-16,0 0 1 0,0 0 0 16,-1 0 0-16,-5 0 0 15,5 0-1 1,0 0 0-16,-2 0 0 0,2 0 1 16,0 0-1-16,-3 1 0 15,6-1 0-15,-2 1 1 16,-2 1-2-16,4 1 1 15,-3-2 0-15,1 4-1 16,-2-2 1-16,3 1-1 16,0 0 1-16,-3 1 0 15,1-1 0-15,0 0 0 16,-2-1 0-16,2 0 1 16,-3 0-1-16,3-2 1 0,-2 1-1 15,-1 0 1-15,3-1-1 16,-3 2 0-16,1 1-1 15,0-2 1-15,-1 1 0 16,3 0 0-16,-1-2 0 16,-1 1 1-16,3 0-1 15,-1-2 0-15,1 0 1 16,-1 0-1-16,1 0 2 16,2 0-2-16,0 0 1 15,-1 0-1-15,-1 0 0 16,-1 0 0-16,0 0-1 15,0 0 2-15,1 0-1 16,0 0 0-16,1 0 0 0,-3 0 0 16,1 0 0-1,-3 0 0-15,3 0 0 16,-3 0 0-16,3 0 0 16,-1 0 1-16,0-2-1 0,2 0 1 15,0 1-1-15,2 0 0 16,1-1 0-16,-1 0 1 15,0 1 0-15,0-1-1 16,-3 1-1-16,0-2 1 16,3 2 0-16,-2-2 0 15,-1 1 0-15,-2 0 1 16,4 1-1-16,-4-1-1 16,-1 2 1-16,-1-1 0 0,-1 1 0 15,3 0 0-15,-1-3 0 16,1 1 0-16,1 1 0 15,3-2 0-15,3-1 1 16,0 3-1-16,2-2 0 16,0-1 0-16,2 1 0 15,-1 0 0-15,-2 0 0 16,2-2 0-16,-3 2 0 16,-2 0 0-16,-2 2 0 15,-5 1 0-15,-6 0 0 16,-2 0-1-16,-4 0 1 15,-3 0 1-15,0 0 0 16,0 0 7-16,0 0-6 16,0 0-1-16,0 0-1 15,0 0-10-15,0 0-26 0,0 0-26 16,0 0-61-16,0 0-92 16,0 0-130-16</inkml:trace>
  <inkml:trace contextRef="#ctx0" brushRef="#br0" timeOffset="14065.75">16555 4431 39 0,'0'0'89'0,"0"0"-17"0,0 0-17 16,0 0 45-16,0 0 1 15,0 0-35-15,18 0-20 16,-18 0 2-16,0 0 5 16,0 0-1-16,0 0-16 15,0 0-17-15,0 0-10 16,2 0-8-16,-2 0 6 16,5 1 0-16,-2 2 5 15,0 1 4-15,3-1 4 16,-3 2 9-16,1 0-5 0,2 1-9 15,1-3-5 1,-1 0 3-16,1 1-2 16,3-3 11-16,0-1 13 15,2 0 11-15,-1 0-11 16,1 0-6-16,0 0-6 16,-2 0-6-16,0 0-4 0,0 0-1 15,0 0 1-15,5 0-2 16,-4-1-5-16,5-1 0 15,-1 0 1-15,2 0 5 16,1 1-5-16,2-1 3 16,1 1 0-16,1-1 3 15,1 1 2-15,-1-2-5 16,2 1 3-16,-5 0 0 16,0 1-11-16,0 1 5 0,-3-1-6 15,1-1 11 1,2 0-6-16,-2-1 10 15,5 2 5-15,1-3-3 16,0 2-11-16,2-1 2 0,-1 1-2 16,2 1 0-16,-3-1-6 15,-1 2 8-15,3-1-6 16,-2-2 3-16,1 1 0 16,-1 1-4-16,2-1 4 15,0 1 4-15,1 0 0 16,-2 1-8-16,5 0 11 15,-4 0-6-15,2 0-6 16,-1 0 1-16,1 0-1 16,1 0 4-16,0 0-4 15,-2 1 0-15,-1 0-1 0,5 1 7 16,-3-1-1-16,1-1 9 16,1 2 1-16,-2-2-2 15,-1 3 5 1,1-3-3-16,-4 1-6 0,4-1-9 15,-4 0 5-15,1 2 0 16,-4-2 4-16,-3 0 6 16,-4 1-10-16,-3-1 1 15,-5 0 2-15,-2 0-7 16,0 0-1-16,-1 0 2 16,-2 0-2-16,2 0 0 15,-2 0 0-15,0 2 0 0,0-2 0 16,0 0 0-16,0 0-1 15,0 0 0-15,0 0-8 16,0 0-31-16,0 2-44 16,0-1-80-16,0 2-144 15,-7 0-182-15</inkml:trace>
  <inkml:trace contextRef="#ctx0" brushRef="#br0" timeOffset="18369.89">21685 3996 493 0,'0'0'224'16,"0"0"-87"-16,0 0-85 15,0 0 9-15,0 0 47 16,0 0-38-16,0 0-43 16,0 0-18-16,0 0 5 15,0 0 17-15,0 0 6 16,0 0 1-16,0 0 6 15,0 0 2-15,0-2-2 16,0 2-11-16,0 0-13 0,0 0-2 16,0 0-11-16,0 0 0 15,0 0-5-15,0 0 4 16,0 0 4-16,0 0 4 16,1 0 4-16,3 0 4 15,1 0-2-15,2 0 0 16,3 0-4-16,3 2-8 15,7 1 6-15,5 1-2 0,5-1-2 16,9 0 3 0,4 0 0-16,4 2-7 15,2-3-6-15,-1-1 0 16,-2-1-22-16,1 0-13 16,-5 0-27-16,-5 0 14 15,-7 0 17-15,-7 0-2 0,-4 0 22 16,-9-3 11-16,-4 0 17 15,-4 3 5-15,-2 0 0 16,0 0 0-16,0 0-15 16,0 0 3-16,0 0-2 15,0 0-8-15,4-2 0 16,-4 2-17-16,0 0-26 16,0-1-45-16,0-2-72 15,0 0-103-15,0 0-71 0</inkml:trace>
  <inkml:trace contextRef="#ctx0" brushRef="#br0" timeOffset="20651.32">22871 3815 776 0,'0'0'315'16,"0"0"-163"-16,0 0-103 0,0 0 50 0,0 0 19 16,0 0-70-16,-5 0-48 15,5 0-3-15,0-1-16 16,0 1-13-16,0 0-39 15,0-1-73-15,0 1-180 16,5 0-379-16</inkml:trace>
  <inkml:trace contextRef="#ctx0" brushRef="#br0" timeOffset="20870.37">22960 4044 1087 0,'0'0'277'16,"0"0"-229"-16,0 0-48 15,0 0-34-15,0 0-126 0,0 0-430 0</inkml:trace>
  <inkml:trace contextRef="#ctx0" brushRef="#br0" timeOffset="22684.36">22905 3797 55 0,'0'0'359'16,"0"0"-172"-16,0 0-83 15,0 0-18-15,0 0-11 0,0 0-42 16,0 0-26-16,0 2-7 15,0-2 7-15,0 1 9 16,0-1 13-16,0 0 10 16,0 0 10-16,0 0-11 15,0 0-11-15,0 0-3 16,0 0-11-16,0 0-6 16,0 0-7-16,0 0 0 15,-3 0-1-15,3 0 0 16,0 2-6-16,0 2 6 15,-2-1 1-15,2-2 0 16,0 2 0-16,0-2 0 16,0-1 0-16,0 0 0 15,0 0 0-15,0 0-1 16,0 0 0-16,0 0 1 0,0 0 0 16,0 0 1-16,-2 0-1 15,2 0 1-15,0 0-1 16,0 0 0-16,0 0-1 15,0 0-17-15,0 0-2 16,0 0-3-16,0 0-3 16,0 0 9-16,0 0 12 15,0 0 5-15,0 1 6 16,0 3 1-16,-2 1-6 16,2-2-1-16,0 1 1 15,0-4 0-15,0 1-1 16,0-1 1-16,-1 0 0 0,1 0-1 15,0 3-1-15,-2-3-15 16,-1 4-31 0,-2 2-91-16,1-1-204 0</inkml:trace>
  <inkml:trace contextRef="#ctx0" brushRef="#br0" timeOffset="26335.73">22895 4050 232 0,'0'0'193'16,"0"0"-113"-16,0 0-1 16,0 0 9-16,0 0-49 15,0 0-26-15,0 0-4 16,-2 2 4-16,2-2-2 15,0 0 2-15,0 0 2 16,0 0 4-16,0 0 1 16,0 0 1-16,0 0 3 0,0 0-3 15,0 0 2 1,0 0-5-16,0 0-2 0,0 0-5 16,0 0-2-16,0 0-8 15,-1 0 0-15,-1 2 9 16,-2 1-9-16,4 3 0 15,0-4-1-15,0-2-2 16,0 1-6-16,0-1-8 16,0 0-13-16,0 0-12 15,0 0 15-15,0 0 9 16,0 0 7-16,4 0 10 16,-2-1 8-16,-1-3 4 15,-1-1-4-15,0 2 8 16,0 0-1-16,0 3-2 15,0 0-5-15,0 0-7 16,0 0-1-16,0 0-22 16,0 0 5-16,0 2-37 15,0 0-18-15,0 5-55 16,0-5-82-16</inkml:trace>
  <inkml:trace contextRef="#ctx0" brushRef="#br0" timeOffset="33674.82">9870 5005 86 0,'0'0'162'15,"0"0"-112"-15,0 0 15 16,0 0 26-16,0 0-11 16,-1 0-37-16,1 0-13 15,0 0 18-15,0 0 15 16,0 0 5-16,0 0-7 16,0 0-24-16,0 0-19 15,0 0-10-15,0 0 0 16,4 0 2-16,2 0 7 15,4 0 12-15,1 0-3 0,5 0-3 16,0 0 2 0,1 0-8-16,3 0-7 0,0 3-8 15,2-1-1 1,-2-2 0-16,3 3 0 0,-4-2 0 16,2-1 1-16,1 1-2 15,-5 1 1-15,5-1-1 16,-2 1 2-1,-2 1-1-15,0 0 0 0,6-2 5 16,-3 3-6-16,1-1 2 16,0-2 5-16,2 2-6 15,-3-3 9-15,3 1-9 16,-3-1 9-16,4 0-2 16,-2 0-8-16,1 0 9 0,-2 0-8 15,0 0 0-15,0 0 0 16,-3 2 1-16,5-1-2 15,-2 1 7-15,1 0-1 16,-1-2-5-16,4 0 6 16,1 0 0-16,-2 0 3 15,5 0 0-15,-1 0-4 16,-3 0-5-16,1-4 6 16,-2 3-1-16,0 1-4 15,1 0 5-15,0 0-6 16,1 0 5-16,1 0-5 15,2 0 10-15,0 0-4 16,4-2 6-16,-2-2-4 16,-2 1 3-16,0 0-11 15,1-2 9-15,-1-1 5 0,0 2-4 16,1 0-3-16,5-2 0 16,-3 2 4-16,3 0-11 15,-3 2 5-15,-2-1-5 16,-2 2-1-16,-2 1 1 15,-5 0 0-15,4 0 6 16,-4 0 2-16,4 0 4 16,-3 0-2-16,-1 0-2 15,-2 0-8-15,-4 0 0 16,-2 0 1-16,-6 0-1 16,-1 0-1-16,-4 0 1 15,-3 0 0-15,0 0-1 0,0 0-10 16,0 0-13-1,0 0-29-15,0 0-47 0,0 0-73 16,0 15-62-16,0-2-13 16,-2 1-166-16</inkml:trace>
  <inkml:trace contextRef="#ctx0" brushRef="#br0" timeOffset="37351.89">3826 5817 199 0,'0'0'133'16,"0"0"-58"-16,0 0 5 15,0 0 0-15,0 0-12 16,0 0-9-16,0 0-19 16,0 0-14-16,0 0-4 15,0 0 4-15,0 0 4 16,0 0-5-16,0 0-9 15,0 0 0-15,0 0-5 16,3-1 1-16,4 0-2 16,0-2 0-16,-1 2-3 15,1 0-5-15,2-1 5 16,1 1-6-16,0 1-1 0,2-3 1 16,1 1-1-16,0 1 1 15,0-1 0-15,3 0 0 16,-3 1 0-16,2-1 8 15,0 2-8-15,0-1 8 16,0 1-8-16,2 0 14 16,0 0-5-16,-1 0-4 15,1 0 1-15,2 0-6 16,-3 0 0-16,3 0 0 16,1 0 11-16,-2 0 2 15,0 0 2-15,1 0-4 16,1 0-11-16,-2 0 9 15,2 0-9-15,0 0 5 0,2 0-5 16,-2 0 1-16,3 0 4 16,-1 0-4-16,0 0 11 15,1 0 0-15,1 0-5 16,2 0-2-16,1 0-4 16,-2 0-1-16,2 0 8 15,0 0-9-15,-1 0 0 16,3 0 2-16,1 1-2 15,0 1 1-15,-2-1-1 16,2 1 1-16,1 0 1 0,-1-1-2 16,0 1 1-16,2 2-1 15,-1-1 0-15,1 1 2 16,2-2-2 0,-1 2 0-16,2 0 6 0,-2 0-5 15,2 1 1-15,-2-1 6 16,8-1-6-1,-2-2 11-15,2-1 4 0,4 0 3 16,0 0-9 0,2 0-3-16,-1 0-6 0,0 0 6 15,-1 0-7-15,-3 0 1 16,-2 0-1-16,-5 0-1 16,-2 0 1-16,-4 0 0 15,-4 3-1-15,0-3 1 16,-5 3-1-16,-5-1 1 15,-5 0-1-15,-5-2 0 16,2 0 0-16,-5 0 0 0,-2 0 0 16,0 0 0-16,0 0 0 15,0 0-16-15,0 1-32 16,0 0-52-16,0 10-92 16,0-2-120-16,0 3-40 0</inkml:trace>
  <inkml:trace contextRef="#ctx0" brushRef="#br0" timeOffset="142141.37">4884 9771 330 0,'0'0'167'0,"0"0"-60"0,0 0-15 0,0 0 14 15,0 0-24-15,0 0-27 16,0 0-5-16,2 0-9 16,3 0-12-16,3 0-10 15,-1 0-6-15,1 0 3 16,-1 0-5-16,4 4-4 15,-1 0-1-15,2-2 4 16,0 2 6-16,-1 2 0 16,1-5 0-16,-2 2 4 15,4 0-4-15,-2-2 3 16,1 2 12-16,0 1-7 16,0-1 18-16,3 0-16 15,-2 1-2-15,2 1-7 0,4-3-4 16,-1 0 0-16,5 1-3 15,-2 0-1-15,1-1-2 16,-1 2-5-16,-2-2-1 16,-2 1 6-16,2 0-6 15,-3-2-1-15,0 0 1 16,-2 4 0-16,-2-3 0 16,-1 0-1-16,3 2 0 0,-3-1 1 15,1 3-1 1,2-3 1-16,0 1-1 15,3 3 6-15,1-3-4 0,1-2-1 16,0 1 0-16,0 2 1 16,1-3-1-1,-5-1 5-15,2 1-6 0,-1-1 0 16,0 1 0-16,0-1 0 16,1 1 0-16,2 2 1 15,1-2-1-15,3 1-1 16,0-1 1-16,-3-1 1 15,3-1-1-15,-3 1 0 16,0-1 0-16,-2 0 1 16,-2 0-1-16,0 0 0 15,-2 0 0-15,2 0 0 0,1 0 2 16,2 0-1-16,0 0-1 16,3 0 1-16,-1 1-1 15,1-1 0-15,-1 0 0 16,0 0 0-16,-2 0 0 15,1 0 0-15,1 0 0 16,0 0 0-16,2 3 0 16,-1-3 0-16,5 2 0 15,1-2 0-15,3 2-1 16,1-1 1-16,2 1 0 16,2-2 0-16,1 0 0 15,5 0 0-15,3 0 0 16,-1 0 0-16,2 0 0 15,-2 0 0-15,-5 0 0 0,-3 0-1 16,-9 0-2-16,-1 0 2 16,-7 0-7-16,0 0 8 15,-3 0-2-15,0 0 1 16,-3 3 1-16,5 3 0 16,-1-3 0-16,4 2 1 15,2-4 1-15,0 2-1 16,5-3 0-16,-3 0 0 15,3 0 0-15,-6 0 1 16,-1 0-2-16,-7 0 0 16,-4 0 0-16,-2 0 0 15,-4 0 0-15,-1 0-1 16,-4 0 1-16,0 0-13 16,0 0-11-16,0 0-31 15,0 0-38-15,-9 0-46 0,-13 0-66 16,4 0-74-16,0 0-266 0</inkml:trace>
  <inkml:trace contextRef="#ctx0" brushRef="#br0" timeOffset="145009.04">16095 9875 173 0,'0'0'402'0,"0"0"-221"0,0 0-126 15,0 0 7-15,0 0 6 16,0 0-19-16,0 0-26 16,8 0-1-16,6 0-8 15,0 0 1-15,2 0-4 16,1 0-1-16,1 0 5 16,4 0-2-16,1 0 1 15,2 0 17-15,5 0-1 16,2 0-5-16,0 0-6 15,1 0-6-15,2 0 8 0,-1 0 13 16,-1 0-5 0,1 1-13-16,2-1 27 0,8 2-17 15,6-2-5 1,18 0-8-16,32 0-12 0,36-2 1 16,21 1 5-16,-3 1 0 15,-21 0-7-15,-40 0 0 16,-27 6 0-16,-21-2 0 15,-11-1 0-15,-4-2 0 16,-2 2 0-16,-4-3 1 16,-11 4-1-16,-6-4 0 15,-6 0 0-15,1 0 0 16,-2 0-5-16,0 0-14 0,0 0-13 16,0 0-15-1,0 0-21-15,0 0-50 16,0 1-62-16,0 1-74 0,-3-1-248 0</inkml:trace>
  <inkml:trace contextRef="#ctx0" brushRef="#br0" timeOffset="167278.46">9533 12065 11 0,'0'0'13'0,"0"0"-3"15,0 0-8-15,0 0-2 16,0 0-1-16,0 0-12 15,0-6-5-15,0 4 14 16</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36:55.465"/>
    </inkml:context>
    <inkml:brush xml:id="br0">
      <inkml:brushProperty name="width" value="0.05292" units="cm"/>
      <inkml:brushProperty name="height" value="0.05292" units="cm"/>
      <inkml:brushProperty name="color" value="#FF0000"/>
    </inkml:brush>
  </inkml:definitions>
  <inkml:trace contextRef="#ctx0" brushRef="#br0">7545 4452 193 0,'0'0'224'0,"0"0"-116"15,0 0-42-15,0 0 11 16,0 0-9-16,0 0-28 15,-4-4-21-15,4 4-3 16,0 0 11-16,0 0 9 16,0 0 0-16,0 0-1 15,0-1 1-15,0 1 0 0,0 0-12 16,0 0-6-16,0 0 0 16,4 0 5-16,2 0-7 15,1 0-10-15,-1 0 4 16,1 0-9-16,5 0 8 15,-2 0-3-15,-2-1 4 16,4-1 6-16,-2 0 11 16,2-1 2-16,-2 2-6 15,1-3-5-15,-1 2-2 16,4-1-5-16,-3 0 1 16,5 1 4-16,-2-2 1 15,5 1-4-15,1 1 0 16,-2 0 0-16,-1-2-11 15,2 1 8-15,-3-1-4 16,1 1 7-16,-4 0 3 0,6 0-6 16,-4 1-1-16,0-1 8 15,-3 3-8-15,4 0-3 16,-1 0 1-16,2 0 7 16,-2-1-2-16,2 1 7 15,-2-2-7-15,0 1-1 16,-1-1-1-16,4 0-9 15,-2-1 5-15,1 2-5 16,0-3 0-16,-1 3 1 0,1-1-2 16,1 0 3-1,-4 2-3-15,4 0 2 0,-3 0-2 16,0 0 1 0,1 0 0-16,-2 0 0 0,1 0 1 15,1 0 8-15,1 2 3 16,-1 0-6-1,-1 0-6-15,0 2 7 0,-2-1-7 16,0-1 1-16,-1 1 4 16,0-1-5-16,2-2 10 15,-3 0 1-15,1 0 10 16,0 0-7-16,-1 0 5 16,-1 0-3-16,-1 0 5 15,-3 0-7-15,3 0-5 16,-2 0 6-16,-4 0-1 15,1 0-6-15,-1 0-9 16,-2 0 9-16,1 0-9 0,-2 0 2 16,0 0-1-16,0 0-1 15,0 0-7-15,0 0-57 16,0 0-94 0,0 0-84-16,0 7-323 0</inkml:trace>
  <inkml:trace contextRef="#ctx0" brushRef="#br0" timeOffset="2017.1">18597 4502 503 0,'0'0'176'0,"0"0"-116"0,0 0-32 16,0 0 42-1,0 0-10-15,0 0-41 16,0 0-10-16,12 0-2 0,-5 0 8 15,2 0 3 1,0 0 10-16,-2 0-4 0,3 0-6 16,-1 0 5-16,-1 0-9 15,3 0 2-15,-1 0-3 16,1 0 2-16,1 0-1 16,3-1 4-16,2 1 2 15,3-2 32-15,0 2 19 16,3 0-36-16,0 0-16 15,-1 0-8-15,-2 0 2 16,2 0 2-16,-2 0-8 16,-3 0-4-16,-1 2 3 0,2 1 0 15,-2 1-4-15,2 0 13 16,-1-1-1-16,5-3 11 16,-2 1 4-16,2-1 2 15,-4 0-5-15,0 1-10 16,0 1-7-1,-4 0 2-15,3 1-3 0,1-1-7 16,2 2 6-16,2-1-6 16,5-2 1-16,-1 1 4 15,3-1-5-15,-6 1-1 16,4-2 0-16,-6 3 0 16,0-2 2-16,-1-1-2 15,-2 2 0-15,4-1 2 16,-2-1 7-16,4 2-8 15,-1-2 0-15,2 0 0 0,0 0 1 16,0 0-1-16,0 0-1 16,-1 0 0-16,1 0-1 15,-1 0-2-15,4 0 2 16,-4 0 0-16,7 0 0 16,-3-3 1-16,4 0-1 15,-4-3-1-15,2 3 1 16,-1 0 1-16,-1-1-1 15,-1 0 1-15,-1 3-1 16,3-1 1-16,0-1-2 16,4 2-8-16,2-2 10 15,4-1 0-15,2 0-1 16,1-1 0-16,1 0-11 0,-3 0 12 16,-3 4 0-16,-3-2 0 15,-6 2-1-15,-3 1 2 16,-7 0-1-16,1 0 0 15,-5 0 1-15,0 0-1 16,-4 0 0-16,1-1-1 16,-5-1 0-16,1 2 0 15,-6-2-12-15,4 2-2 16,-5-1-10-16,2 1-5 16,-2 0-30-16,0-3-38 15,0 3-68-15,0-4-110 16,-2 2-215-16</inkml:trace>
  <inkml:trace contextRef="#ctx0" brushRef="#br0" timeOffset="18669.68">3177 5325 109 0,'0'0'188'0,"0"0"-116"16,0 0-42-16,0 0 6 15,0 0 24-15,0 0-17 16,0 0-24-16,0 0-3 0,0 0-1 16,0 0-3-16,0 0-12 15,0 0-7-15,0 0-32 16,-3 0-38-16,2 0-40 15,-1 0-87-15</inkml:trace>
  <inkml:trace contextRef="#ctx0" brushRef="#br0" timeOffset="19636.8">3177 5325 59 0,'-51'0'273'0,"50"0"-97"16,-1 0-100-16,2 0-11 0,0 0 14 16,0 0-22-16,0 0-25 15,0 0-14-15,0 0 1 16,0 0 13-16,0 0 11 16,0 0 12-16,0 0-3 15,0 0-1-15,0 0-9 16,0 0-9-16,0 0-8 15,0 0-15-15,0 0 0 16,5 0-4-16,5 0 5 16,2 0 2-16,-1 0-1 15,2 0 0-15,-1 0-2 0,-2 0-2 16,4 0 4-16,-2 0-6 16,1 0 4-1,-3 0-9-15,3 0 8 16,3 0 1-16,1 2-3 0,4-1-1 15,0 0-5 1,1 1 8-16,4 0-3 0,1-1 7 16,1 1 1-16,-1-2-8 15,2 3-6-15,-4-3 0 16,2 0 0-16,-4 0 1 16,2 0 0-16,-2 0-1 15,1 0 2-15,-2 0-1 16,4 0 0-16,0-5 0 0,0 2-1 15,2 0 2 1,-2 0-1-16,0 2-1 0,0 1 1 16,-3-4-1-16,2 4 1 15,-1 0-1-15,-2-2 1 16,1 0 6-16,0-2-7 16,-1-2 1-16,1 1 0 15,2 0 0 1,0 0 1-16,0 1-1 0,2 0-1 15,1-2 9-15,-1 2-8 16,5-1 0-16,-2-4 0 16,1 3 0-16,0-2 0 15,-1 1 0-15,0 0 0 16,0 1-1-16,0 0 1 0,0-2 0 16,2 2-1-1,1-5 1-15,3 1-1 0,-1 1 0 16,1-2 1-1,0 1 1-15,-1 1-2 0,-3 1 1 16,-2 4 0-16,-4 1-1 16,-1-2 0-16,-1 2 0 15,-4 0 0-15,2 1 0 16,-4-1 1 0,-1 2 0-16,-4-2-1 0,0 1 0 15,-3 0 0-15,0 2 1 16,-4-2-1-16,1 2 0 15,-3 0 1-15,-4 0-1 16,3-2 0-16,-3 2-1 16,0 0 0-16,0 0-7 0,0 0-16 15,0 0-31-15,0 0-33 16,5 0-67-16,2 0-76 16,5 0-29-16,-2 0-91 0</inkml:trace>
  <inkml:trace contextRef="#ctx0" brushRef="#br0" timeOffset="22205.56">6697 5285 187 0,'0'0'202'0,"0"0"-114"16,0 0-39-16,0 0-8 15,0 0 9-15,0 0-2 16,0 0-19-16,0-2 7 16,0 2 20-16,0 0 18 15,5-1 0-15,4 1-8 16,-2 0-7-16,0 0-14 15,3 0-13-15,2 0 6 16,2-2-4-16,-2 2 1 16,1-3-4-16,-3 3-11 15,0 0-4-15,2 0 1 0,-1 0 5 16,1 0-3 0,1 0-5-16,1 0-6 0,2 0 0 15,1 0 8 1,-2 0 3-16,5 0-1 15,0 0 0-15,1 0 13 0,0 0-11 16,1 0-7-16,-2 0 2 16,2 0-5-16,0 0 2 15,1-1-2-15,0-1 0 16,0 1-3-16,1-1-5 16,0-1-1-16,-5 1 0 15,0 1 0-15,-1 1 0 16,-2 0 0-16,0 0 5 15,-1 0-4-15,0 0-1 16,0 0 0-16,2 0-1 0,1 0 1 16,0 0 0-1,3 0-1-15,-1 0 1 0,0 0 0 16,-2 0 0-16,2 0 0 16,-3 0-1-16,1 0 0 15,-1 0-1 1,1 0 1-16,-3 0 0 0,4 0 0 15,1 0 0-15,0 0 0 16,-1 0 0-16,2 0 0 16,-1 0 0-16,0 0 0 15,0 0 0-15,0 0 0 16,0 0 0-16,-2 0 0 16,1 0 0-16,-2 0 0 0,-1 0 0 15,3 0 1-15,-3 0-1 16,-1 0 1-16,6 3 0 15,-4 2 11-15,4-2-5 16,2 1-5 0,2-1 8-16,0-1 3 0,0-1-3 15,1-1 0-15,-3 1-4 16,-1 2 1-16,2 1-5 16,-2-3 5-16,2 0 0 15,1 1-1-15,4-2 2 16,-1 0-1-16,2 0 7 15,2 0 0-15,-4 0-6 16,0 0-7-16,-2 0 1 16,-5 0-2-16,-1 0 1 0,-3 2 0 15,-4-1 0 1,-1-1-1-16,-5 2 1 0,-3-2-1 16,-1 0 1-16,-2 0 0 15,-1 0 6-15,0 0-5 16,0 0-2-16,0 0-30 15,0 0-51-15,0 0-66 16,3 0-59-16,4-9-106 16,-1-3-50-16</inkml:trace>
  <inkml:trace contextRef="#ctx0" brushRef="#br0" timeOffset="24234.9">5663 5903 189 0,'0'0'192'15,"0"0"-31"-15,0 0-48 0,0 0-18 16,0 0 0-16,0 0-24 16,0 0-19-16,-2 0-10 15,2 0-9-15,0 0-2 16,0 0 8-16,0 0 13 16,0 0 4-16,5 0-8 15,2 0-9-15,0 0 2 16,1 0 0-16,2 0-2 15,0 0-9-15,0 0-2 16,0 0-6-16,0 0-6 16,0 0 0-16,2 0 0 15,-1 0 4-15,3 0 0 16,-1 0 1-16,0 0 1 16,-1 1 1-16,1 1 0 0,1-1-2 15,-1-1-1-15,2 2 6 16,1 1-5-16,1-1 1 15,4-1-6-15,-1 0 0 16,-2-1-9 0,3 0 5-16,-4 2-11 0,-1 0 5 15,0-2 0-15,-2 3-5 16,1 1 9-16,-2-3-1 16,2 1-2-16,0 1-7 15,2-2 2-15,0-1 5 16,0 2-1-16,-1-2-5 15,-1 0 0-15,2 0 0 16,-2 0 0-16,3 0 1 16,-1 0 0-16,3 0-1 0,0 0 0 15,1 0-1-15,-2 0 0 16,1 0 1-16,2 0 1 16,2 0-1-16,1 0 0 15,-1 0 0-15,5-5 8 16,3-2-6-16,0 1 4 15,-2 0 5-15,3-2 13 16,-3 4-18-16,-2 1-7 16,-1 1 0-16,1 2 0 15,1-3 0-15,1 3 0 0,1 0 0 16,-2-1 1 0,1-3-1-16,2 3 1 0,-2-2 1 15,0 1 4 1,1-3-6-16,0 1 1 0,0 2 0 15,1-1 0-15,2-2 0 16,0 4 0-16,-3-1 2 16,-1 1 5-16,-4 1-7 15,-2 0-1-15,0 0 1 16,-4 0 0-16,-2 0-1 16,-3 0 1-16,-3-2 1 15,-2 0-1-15,-3 1 0 16,-4 1-1-16,-2 0 0 15,1 0 2-15,-2 0-2 16,0 0-14-16,0 0-21 0,0 0-28 16,0 0-40-16,2 0-66 15,-2-1-52-15,0 1-112 16,0 0-207-16</inkml:trace>
  <inkml:trace contextRef="#ctx0" brushRef="#br0" timeOffset="32685.12">20380 6006 566 0,'0'0'185'0,"0"0"-136"0,0 0-32 16,0 0 35-16,0 0 59 16,0 0-34-16,6 0-44 15,3 0-2-15,-2 0 18 16,3 0-3-16,1 0-17 15,4 0-10-15,4 0 6 16,1-1-8-16,2 0-16 16,-1-1 8-16,7 1-7 15,-1-2 8-15,2 0-3 0,0 3-1 16,0-2 0 0,6 0-4-16,1 0 5 0,2-2 6 15,2 1 2 1,5 2-5-16,0-2 2 0,-2 3-4 15,1-2 2-15,-6 1-8 16,-4 1-1-16,-7 0 9 16,-8 0-9-16,-2 0 0 15,-3 0-1-15,-4 0 1 16,-2 0 0-16,1 0-1 16,-3 0 1-16,-2 0-1 15,-1 0 0-15,-2 0-1 16,-1 0-20-16,0 0-20 0,0 0-30 15,0 0-58-15,0-1-87 16,-8-2-85-16,-5-2-283 0</inkml:trace>
  <inkml:trace contextRef="#ctx0" brushRef="#br0" timeOffset="54452.2">16381 6731 222 0,'0'0'213'0,"0"0"-78"16,0 0-70-16,0 0 23 15,0 0-13-15,0 0-28 16,0 0-21-16,0 0-7 16,0 0 6-16,1 0-1 15,1 0 4-15,0 0 1 16,0 0-2-16,1 0 2 15,0 0-4-15,3 0-8 16,-2 0 6-16,3 0 0 0,-1 0-2 16,1 0 5-16,0 0 0 15,-1 0 6-15,3 1-5 16,0-1 1-16,-2 3-5 16,0-3-4-16,0 3 2 15,2-2-2-15,1 1 0 16,0-1 6-16,0 2-6 15,6-2-2-15,-1 1 38 16,4-2-20-16,-1 0-16 16,1 0 2-16,-3 0-5 15,1 0-5-15,5 0 2 16,-2 0-2-16,2 0 9 16,-2 0-10-16,2 1-1 15,-3-1-3-15,1 3-5 16,2 0 5-16,1-3-6 0,0 0 7 15,0 0-5-15,-1 0-1 16,-5 0 1-16,5 0-1 16,-2 0 0-16,-1 0 1 15,3 3-2-15,-5-2 2 16,4 2-2-16,-1-1 2 16,2 2-1-16,-2-1-1 15,0 0 1-15,3-1 0 16,-1 0 0-16,2 2-1 15,-1 0 1-15,2-1 1 0,2-2-1 16,-1 2 8-16,1 1-8 16,3-1-1-16,-3-1 1 15,-1 1-1-15,3-2 0 16,0 1 1-16,4 0-1 16,2 1 0-16,2-2 1 15,3-1 0-15,0 0 0 16,0 0 0-16,-2 0-1 15,-2 0 0-15,-7 0 1 16,-2 2 0-16,-3-1-1 16,-3 1 0-16,-2 1 0 0,-4-2 0 15,3 4 0 1,-3-3 0-16,-1 1 0 0,-4-3 0 16,-2 1 0-1,-1-1-2-15,-4 0-11 0,-3 1-10 16,1-1-14-16,-1 0-15 15,0 2-27-15,0-2-35 16,0 0-46-16,0 1-98 16,0-1-127-16</inkml:trace>
  <inkml:trace contextRef="#ctx0" brushRef="#br0" timeOffset="55571.25">14478 7361 228 0,'0'0'176'0,"0"0"-85"16,0 0-58-16,0 0 43 16,0 0 4-16,0 0-18 15,0 0-17-15,29 0 2 0,-15 0-8 16,1 0 0-16,2 0 0 16,3 0-10-16,3 0-4 15,5 0 5-15,10 0 22 16,5 0 19-16,7 0-7 15,7-1-19-15,8-4-2 16,2-5 14-16,3 0-22 16,-5 1-1-16,-5 0-15 15,-8 4-9-15,-9-1-10 16,-7 3 2-16,-5 1-2 16,-2 2 0-16,-4 0-1 15,-1 0-1-15,-5-1 0 16,-2 1-17-16,-4 0-11 15,-1-2-34-15,-4 2-65 0,8-4-65 16,-5-1-46-16,1 2-92 0</inkml:trace>
  <inkml:trace contextRef="#ctx0" brushRef="#br0" timeOffset="70604.92">9163 8966 450 0,'0'0'262'15,"0"0"-79"-15,0 0-98 16,0 0 32-16,0 0 14 16,-4 0-24-16,4 0-40 15,0 0-25-15,0 0-6 16,0 0-8-16,-2 0-14 16,2 0-5-16,0 0-8 15,0 0 5-15,0 0-5 16,0 0 0-16,0 0 0 15,0 0-1-15,0 0-1 16,0 0 1-16,0 0-8 16,0 0-22-16,0 0-41 0,0 0-51 15,0 0-85-15,0 0-78 16,0 0-105-16</inkml:trace>
  <inkml:trace contextRef="#ctx0" brushRef="#br0" timeOffset="104675.48">7849 11451 174 0,'0'0'218'16,"0"0"-101"-16,0 0-59 16,0 0 11-16,0 0 19 15,0 0-6-15,0 0-30 0,0 0-23 16,0 0-16-16,0 0-7 15,0 0 4 1,0 0 13-16,0 0 11 16,3 0-4-16,2 0-8 0,-2 0 4 15,2 0 11-15,-1 0-6 16,-3 0-7-16,6 0-2 16,-1 0-5-16,1 0 4 15,4 0-4-15,0 0-10 16,1 0 9-16,1 0 6 15,-1 0-13-15,2 0-1 16,-3 0-7-16,-3 0 0 16,-1 0-1-16,-2 0 1 15,2 0-1-15,0 0 1 0,1 0-1 16,4 0 1-16,-1 0 0 16,6 0 2-16,1 0-2 15,1 0 12 1,1-2-12-16,-2-1-1 0,-1 3 1 15,1-6-1-15,-1 5 1 16,0-1-1-16,-3 1-1 16,1 0 0-16,1-2-2 15,0 3 2-15,1 0 1 16,2 0-2-16,-2 0 1 16,2 0 0-16,0 0 0 15,-3 0-1-15,-1 0 1 16,2 0 0-16,-3 0-1 0,-3 0-6 15,1 0 6 1,0 0 1-16,1 0 0 0,-2 0 0 16,1 0 0-16,4 0-2 15,-2 0-3-15,3 0-2 16,1 0 0-16,2 0 7 16,-1 0-9-16,-1 0-2 15,-1 0 11-15,1 0-5 16,-1 0 5-16,0 0 1 15,-3 0-1-15,2 0-6 16,0 0 6-16,3 0 0 16,3-2-6-16,1-1 6 15,2 0-4-15,3 0 5 16,1 1 0-16,0-1-1 16,-3 0 1-16,3 0 1 0,-3 3-1 15,1 0 0-15,0 0 0 16,4 0 0-16,3 0 0 15,3 0 0-15,2-1 0 16,0-2 1-16,-2 1 0 16,1 1-1-16,-6-3 0 15,-6 2-1-15,-5 0 0 16,-3 2-10-16,-6 0 1 16,-2 0-9-16,-2 0 1 15,-4-1-5-15,1 1-26 0,-3 0-23 16,-2 0-6-1,1-1-32-15,1 1-55 0,-2-3-115 16</inkml:trace>
  <inkml:trace contextRef="#ctx0" brushRef="#br0" timeOffset="112891.53">17644 10720 262 0,'0'0'181'0,"0"0"-64"0,0 0-42 0,0 0 1 16,0 0 25-16,0 0-10 15,0 0-29-15,0 0-28 16,0 0-16-16,0 0-9 15,0 0-2-15,0 0-5 16,0 0 8-16,0 0-9 16,0 0-1-16,0 0 0 15,0 0 1-15,5 0 0 16,4 0 0-16,1 0-1 16,1 0 1-16,4 3 15 0,1-2-4 15,0 2 1-15,-1-1-5 16,2 1-6-16,-2 2 8 15,3-1-3-15,-1 1 0 16,2-1-5-16,4 2 9 16,-1-2-2-16,2-4-7 15,2 2 0-15,-3-2-1 16,5 0 1-16,1 0-1 16,-1 0-1-16,0 0 2 15,3 0-1-15,-3 0 1 16,3 0-1-16,-4 0-1 0,2 0 0 15,0-2-1 1,0 2 1-16,1 0 0 16,2-3 0-16,0 0 0 15,7-1 0-15,-1 1 0 0,4-1 0 16,-1-2 2-16,1 1-2 16,2 2 0-16,-5-2 0 15,-1 0 0-15,-1 0 0 16,-2 0 0-16,-4-4 0 15,0 4-9-15,-3-1-4 16,-5 1 12-16,-2 0 0 16,-5 1-1-16,-4 2-6 15,-8 1 7-15,3 1-12 16,-7 0-5-16,2 0 1 16,-2-2-15-16,1 1-39 0,5-10-63 15,2 2-67 1,0-1-77-16</inkml:trace>
  <inkml:trace contextRef="#ctx0" brushRef="#br0" timeOffset="118675.4">9073 3982 637 0,'0'0'198'16,"0"0"-65"-16,0 0-35 15,0 0-1-15,0 0 9 16,0 0-11-16,0-3-22 16,0 2-28-16,0 1-4 15,0-2-2-15,0-1-6 16,12 0 7-16,8-6 20 16,9-2-15-16,7-6-19 0,11-7-8 15,3-2-1 1,7-2-2-16,-1-3-6 0,-8 4-7 15,-3 5 0-15,-14 3-1 16,-7 9-1-16,-12 3 1 16,-6 6 8-16,-4 1 10 15,-2 0 0-15,0 0-4 16,0 0-5-16,0 0-1 16,0 0-3-16,0-3-6 15,0 2-24-15,0-2-23 16,0-3-45-16,0-1-88 15,4-14-82-15,-1 2-269 16</inkml:trace>
  <inkml:trace contextRef="#ctx0" brushRef="#br0" timeOffset="119357.98">9618 3505 484 0,'0'0'385'0,"0"0"-138"0,0 0-140 16,0 0-24-16,0 0 14 16,0 0-10-16,0 0-62 15,-5 0-24-15,15 2-1 0,7 1 1 16,-1 0 0-16,3 0 5 15,1-2-6 1,-3 4-1-16,-1-3-9 16,-4-1-6-16,-3-1 5 15,-5 2 4-15,-4-2 7 0,0 1 8 16,0 1 0-16,0-1-8 16,0 5 0-16,0 3 15 15,-1 3-8-15,-2 4 1 16,-1 6-8-16,-1-3 0 15,0-2-1-15,4-2 0 16,-3-2 0-16,2 0-9 16,1 2 1-16,1 4 1 0,-3 6 7 15,3 6-1 1,0-1-5-16,0 0 6 16,0-7-2-16,0-4-4 0,0-9 7 15,0-3 0-15,0-6 6 16,0-1 16-16,0 0-2 15,0 0-8-15,0-8-12 16,0-2 1-16,0-3-1 16,0 0-1-16,-4 0 0 15,1-3-9-15,0 0 0 16,-3-2-2-16,2-6 5 16,-3-3 7-16,0-3 0 15,-1-1 10-15,-1-1 4 16,1 3-1-16,-1 7-1 15,5 6 3-15,1 5-5 0,-1 6-10 16,4 2-1 0,-2 3-18-16,1 0-21 0,-3 0-36 15,-1 0-88-15,-3 0-119 16,-2 6-35-16</inkml:trace>
  <inkml:trace contextRef="#ctx0" brushRef="#br0" timeOffset="141592.13">9150 5444 493 0,'0'0'123'16,"0"0"-22"-16,0 0-55 16,0 0-8-16,0 0 25 15,0 0 4-15,-6 0-33 16,6 0-19-16,0 0-4 15,0 0-3-15,0 0-7 16,0 0 9-16,0 0-3 0,0 0-6 16,0 0 5-16,0 0-4 15,1 0 12-15,8 0 3 16,3 0 5 0,-1 0 4-16,1 0-4 0,-1 0-8 15,4 0-1-15,-1 2-7 16,1-1-5-16,4 1 6 15,2 1-6-15,4-2 9 16,8 1 2-16,5-1 1 16,0 3 6-16,5-1-3 15,-1-2-9-15,0 1 0 16,1 1-1-16,0 2 4 0,6-2 35 16,-1 0-1-16,4 0-14 15,0 0-4-15,3 0 0 16,3-1-5-16,3 0-4 15,-1 1-7-15,0-1-2 16,1 4-1-16,-3 0-6 16,-3 0 7-16,0 2 0 15,-3-2 0 1,-2 1-6-16,-3-2 6 0,-6-4 0 16,-3 1-7-16,-10-1 0 15,-10-1-1-15,-6 0 0 16,-5 0 0-16,-6 0-13 15,-1 3-31-15,0-3-24 16,0 2-35-16,0 2-65 16,0 1-69-16,0 1-94 0</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13T16:08:11.084"/>
    </inkml:context>
    <inkml:brush xml:id="br0">
      <inkml:brushProperty name="width" value="0.05292" units="cm"/>
      <inkml:brushProperty name="height" value="0.05292" units="cm"/>
      <inkml:brushProperty name="color" value="#FF0000"/>
    </inkml:brush>
  </inkml:definitions>
  <inkml:trace contextRef="#ctx0" brushRef="#br0">16809 6261 102 0,'0'0'235'16,"0"0"-99"-16,0 0-34 16,0 0 21-16,0 0-7 15,0 0-28-15,-6-3-23 16,6 3-6-16,0 0 6 15,0 0-8-15,0 0-11 16,0 0-8-16,0 0-2 16,0 0-6-16,0 0-11 0,0 0-6 15,0 0-1-15,0 0-5 16,0 0-6-16,0 0 8 16,0 0-7-16,0 0 5 15,0 0-6-15,0 0 8 16,0 0-8-16,0 0 0 15,0 0 0-15,0 0 0 16,0 0 1-16,0 0-1 16,0 0 0-16,6 0 0 0,-2 1-1 15,7 2 1 1,-3 1 0-16,2-3-1 0,-1 0 0 16,4 2 0-16,2-2 0 15,0-1 0 1,1 3 0-16,6-2 6 0,2 0-4 15,1-1 5 1,1 0-6-16,3 0 9 0,0 0-2 16,-3 0 3-16,1 0-10 15,-4-1 14-15,-3-3-4 16,-3 0 1-16,-6 4-11 16,3-1 7-16,-6 1-1 15,5 0 0-15,-6 0 0 16,2 0-1-16,-2 0-5 15,-1 0 0-15,-2 0 1 0,-1 0 0 16,-3 0-1-16,0 0-1 16,0 0 0-16,0 0-16 15,1 0-34 1,-1 0-59-16,4 0-90 16,-1-1-97-16,-1-3-289 0</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19:04.747"/>
    </inkml:context>
    <inkml:brush xml:id="br0">
      <inkml:brushProperty name="width" value="0.05292" units="cm"/>
      <inkml:brushProperty name="height" value="0.05292" units="cm"/>
      <inkml:brushProperty name="color" value="#FF0000"/>
    </inkml:brush>
  </inkml:definitions>
  <inkml:trace contextRef="#ctx0" brushRef="#br0">14455 7570 95 0,'0'0'32'0,"0"-3"-21"15,0 2 1-15,0-3 12 16,0 2-1-16,1-1-21 16,2-1-1-16,0 0 4 15,1 0-5-15,-1 0-17 16,-1 1-22-16,3 1-38 15</inkml:trace>
  <inkml:trace contextRef="#ctx0" brushRef="#br0" timeOffset="172.2">14455 7570 134 0</inkml:trace>
  <inkml:trace contextRef="#ctx0" brushRef="#br0" timeOffset="1231.75">14455 7570 134 0,'86'-61'164'0,"-86"61"-73"0,0 0-27 0,0 0-14 0,0 0-12 0,0 0-9 0,0 0-19 16,0 0-2-16,0 0 4 15,0 0 5-15,0 0-1 16,0 0-4-16,0 0 1 16,0 0-2-16,0 0 8 15,0 0 4 1,0 0-11-16,0 0-11 0,0 0 0 16,0 0-1-16,0 0 0 15,0 0 1-15,7 0 6 16,-2 0-6-16,3 0-1 15,-3 0 1-15,2 0-1 16,-1 0 0-16,0 0 2 16,-2 0-1-16,5 0 0 0,-2 0 1 15,1 0 7-15,2 0-8 16,1-4 2-16,3 2-2 16,1-1 0-16,2 0 11 15,-2 1 1-15,0-2-12 16,2 2 1-16,-4-1-1 15,-2 2-1-15,1 1 0 16,0 0 1-16,-1-1 0 16,2 1 0-16,0-2 0 15,0 1 0-15,0-1 0 16,1 1 1-16,1-1-1 16,-2-2-1-16,0 1 0 15,3 2 0-15,-5 0 0 16,3 1 0-16,-1 0 0 0,-1 0 0 15,0 0 0-15,1 0 0 16,-1 0 0-16,-1-1 0 16,1 1 0-16,0 0 0 15,-1-2 0-15,3 2 0 16,-1-1 0-16,2-1 0 16,2 0 0-16,-1-1 1 15,3 1-1-15,0 0 1 16,-3 0-1-16,1 2 0 15,-2 0 0-15,-1 0 0 16,0 0 0-16,-1 0-1 16,-1 0 1-16,2 0 0 15,-2 2 0-15,-2 0 0 0,-1-1 1 16,7-1 5-16,-3 0-5 16,0 0 9-16,2 0-1 15,0 0-8 1,2 0 5-16,-2 0-5 0,2 0 2 15,-1 0 4-15,1 0-5 16,0 0-1-16,1 0 1 16,-3 0-1-16,4 0 0 15,-2 0 0-15,0 0 7 16,4 0-1-16,-1 0 1 16,0 0 7-16,2 0-6 15,-2 0-7-15,1 0 4 16,1 0-6-16,-5 0 0 0,5 0 7 15,-3 0-5-15,0 0 5 16,3 1 0-16,-2 2 3 16,-2-1 2-16,7 0 4 15,-2-2-6-15,1 1 7 16,0-1-1-16,-1 0 0 16,0 0-6-16,-1 0-4 15,0 0 3-15,-1 0-8 16,0 2 0-16,-1-2 0 15,-2 0 0-15,-1 0 1 16,-4 0 0-16,-2 0-2 16,-4 0 0-16,2 0 0 0,-5 0-2 15,2 0 1 1,-3 0 0-16,-1 0-5 0,3 0-1 16,-2 0-14-16,-1 0-29 15,1 0-60-15,1 0-108 16,-3 0-422-16</inkml:trace>
  <inkml:trace contextRef="#ctx0" brushRef="#br0" timeOffset="2200.12">17883 7509 37 0,'0'0'0'0,"0"0"38"16,0 0 67-16,0 0-26 15,0 0-4-15,-98-9-43 16,82 6 20-16,3-2-20 16,0-1-2-16,4 4-15 15,-1-1 8-15,2 1-15 16,-4 1-8-16,2 1-106 15,-3 0 74-15,-2 0 0 16,0 0-23-16,0 0-50 0,2 0 105 16,3 0 20-16,3 0 41 15,2 0-28-15,1-2-26 16,3-5-7-16,-1 5-23 16</inkml:trace>
  <inkml:trace contextRef="#ctx0" brushRef="#br0" timeOffset="3031.2">17589 7464 7 0,'0'0'26'0,"0"0"37"15,0 0 10-15,0 0 52 16,0 0-12-16,0 0-17 16,24 0-19-16,-18 0-12 15,-2 0-22-15,0 0-1 16,-2 0-2-16,0 0-6 16,1 0-4-16,4 0-6 15,1 0-2-15,5 0-2 16,4 0-5-16,3 0-14 0,2 0 8 15,0 0-9-15,1 0 1 16,2 0 0-16,-1 0-1 16,-2 0 1-16,-2 0-1 15,-2 0 10-15,-1 0 2 16,-3 0-5-16,7 2 5 16,-4-1-4-16,0 0 0 15,4 0-7-15,2 1 0 0,-1-1 1 16,2 3-2-1,-3-2 1-15,3 1-1 0,-3-2 1 16,1 1-1-16,1-1 0 16,-3 0 0-16,1 2 0 15,-5-3 1-15,1 0 0 16,1 0-1 0,-1 0 0-16,1 0 0 0,3 0 0 15,-4 0 0-15,2 0 1 16,0 0 0-16,-5 0-1 15,5 0 0-15,-2 0 1 16,-4 0-1-16,-1 0 0 16,-1 0 1-16,-2 0-1 15,-3 0 0-15,1-3-1 16,-4 2 1-16,7 0 0 0,0-1 0 16,6-1 0-1,2 0 9-15,3-4-8 0,3 4 0 16,-2-2 0-1,0-1 0-15,0 1 0 0,-6 2-1 16,2 0 0-16,1 0 0 16,-3 1 0-16,3 1 0 15,-1 1 1-15,4 0 13 16,1-1 5-16,2 1-6 16,0 0-6-16,-1-2 3 15,-5 1 3-15,0 1-3 16,-6-2-4-16,-3 2 4 15,-4 0 3-15,0 0-5 16,-2 0-8-16,-3 0 0 16,4 0 0-16,0 0 0 0,6 0 1 15,-1 0 0 1,1 0 9-16,-5 0-9 0,5 0 1 16,-8 0 0-16,0 0-2 15,-3 0 1-15,2 0-1 16,-2 0-6-1,0 0-9-15,0 0-8 0,0 0-17 16,0 0-36-16,0 0-52 16,0 0-92-16,0 0-295 0</inkml:trace>
  <inkml:trace contextRef="#ctx0" brushRef="#br0" timeOffset="10419.78">20454 6905 199 0,'0'0'151'15,"0"0"-80"-15,0 0-9 16,0 0 9-16,0 0 10 16,0 0-3-16,31-5-26 15,-19 4-2-15,-4-1-4 16,3 2-17-16,2-2-7 0,-2 2-6 16,3-1-2-1,0 1 4-15,5-2-4 0,0 1 6 16,4-1-11-16,2 1 0 15,2-2 25-15,3 3-3 16,1-2-8-16,3 1-10 16,-1-1-6-16,1 1 0 0,-2-1 1 15,-5 1-7 1,4-1 8-16,-3 0 5 0,1 0 2 16,3 0-7-1,-1 0-8-15,3 0 5 0,-5-1-4 16,2 0-1-16,-4-2 0 15,-1 4 0-15,-3 1 0 16,-1 0 0-16,-2 0 0 16,-1 0 0-16,-1 0-1 15,3 0 0-15,0 0 0 16,3 0 1-16,0 0-1 16,1 0 1-16,-1-2-1 15,-2 2-1-15,-4-1 1 16,-4 1-6-16,-4-2-6 15,-4 1-4-15,-3 1-17 16,-1-2-9-16,-2 2-4 16,0 0-29-16,0-5-24 0,0 4-13 15,0 0-108-15</inkml:trace>
  <inkml:trace contextRef="#ctx0" brushRef="#br0" timeOffset="11503.47">22971 6967 199 0,'0'0'154'0,"0"0"-51"16,0 0-38-16,0 0-18 16,0 0-1-16,0 0 48 15,0 0 0-15,0 0-23 16,0 0-15-16,0 0-21 15,0 0-18-15,0 0 8 16,0 0 5-16,0 0-18 16,2 0-11-16,5 0 14 15,5 0 27-15,1 0-9 0,4 0-1 16,1 0-13 0,4 0-9-16,-2-1-9 0,3 1 10 15,4 0 5-15,-2 0-1 16,3 0-4-1,1 0-11-15,3 0-1 0,1 0 0 16,4 0 0-16,0 0-9 16,2 0-6-16,0 0 4 15,-2 0 6-15,-3 0 6 16,2 0 0-16,-4 0 9 16,1 0 7-16,-1-1-8 15,7-1-7-15,-1-2-1 16,0 1-1-16,-1 0 0 15,0-1-11-15,-4 0 11 16,-1 2 1-16,-2 2-1 0,-2 0 1 16,-1 0 0-16,1 0 0 15,1 0 0-15,0 0 0 16,-3 0 0 0,1 0-1-16,-4 0-6 0,-2 0 7 15,-5 0-1-15,-3 0 1 16,-3 0-15-16,0 0-31 15,6 0-57-15,-5 0-62 16,-2 0-154-16</inkml:trace>
</inkml:ink>
</file>

<file path=ppt/ink/ink2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21:20.828"/>
    </inkml:context>
    <inkml:brush xml:id="br0">
      <inkml:brushProperty name="width" value="0.05292" units="cm"/>
      <inkml:brushProperty name="height" value="0.05292" units="cm"/>
      <inkml:brushProperty name="color" value="#FF0000"/>
    </inkml:brush>
  </inkml:definitions>
  <inkml:trace contextRef="#ctx0" brushRef="#br0">1393 6076 47 0,'0'0'384'16,"0"0"-111"-16,0 0-119 0,0 0-18 16,0 0-16-1,0 0-36-15,0 0-32 0,0 0-28 16,0 0-4-16,0 0-1 16,0 0 7-16,0 0 7 15,0 0 9-15,0 0 9 16,-2 0-4-16,-1 0 1 15,0 0-5-15,-2 0-15 16,0 0-9-16,0 0 0 16,0 0-12-16,-3 0 2 15,2 0 0-15,-3 0 4 0,2 0 0 16,-3 0 6-16,0 0 3 16,-2 0 3-1,4 0-11-15,-3 0 4 0,0 0-7 16,1 0-3-16,-2 0-7 15,0 0 0-15,2 0 8 16,0 0-8-16,2 3-1 16,0 0 0-16,-2 1-7 15,1 3 6 1,-1-3 1-16,-1 1-2 0,1 5-4 16,-3-4 6-16,2 5 0 15,1-2 1-15,0-2-1 16,2 2 1-16,1-3 5 15,1 3-5-15,4-2 0 16,-3 4-1-16,0-1 0 0,0 1-1 16,0 1 1-16,-1 2 0 15,3 1 0-15,-1 0 0 16,0 0 0-16,2 0 1 16,1 1 0-16,1 3 1 15,0-1-1-15,0 2 0 16,0 2-1-16,0 1 1 15,3 5-1-15,4 0 1 16,1 1 0-16,0-4-1 16,8 0 0-16,-3-4-1 15,8-2-5-15,3-4 6 16,3 1 7-16,3-5 2 16,3 0 5-16,1-2-1 15,-1-5-2-15,-3-1-5 16,-3-2 1-16,-6-1-7 0,-4 0 9 15,-5 0 6-15,0 0 1 16,-4-4-7-16,-2 0-8 16,0-1 1-16,-2 2-1 15,0 0-1-15,-2 3-7 16,-1 0-19-16,-1 0-31 16,2 0-34-16,-2 0-69 15,5 0-79-15,-3 0-139 16,4-3-300-16</inkml:trace>
  <inkml:trace contextRef="#ctx0" brushRef="#br0" timeOffset="730.38">1547 6121 376 0,'0'0'306'0,"0"0"-113"0,0 0-29 0,0 0-27 16,0 0-44-16,0 0-38 16,0 0-25-16,-4 5-9 15,4 4 3-15,4 2 1 16,1 5-2-16,-2 3 3 15,1 1 8-15,1 5 2 16,-2 1 3-16,0 2-2 16,1 4-11-16,-1-1 0 15,-1 2-11-15,1-2-8 16,0-4 2-16,-1 0-9 16,2-4 0-16,-1-3-1 15,-2 0-8-15,1-5 8 16,0-1 0-16,1-3-1 15,-1 0 1-15,-1-4-5 0,2 6-8 16,1-1-5-16,-2 0-10 16,1-2-3-16,1 2 0 15,-3-2 0-15,3-6-6 16,-4-4-22-16,0-3-50 16,0-14-149-1,0-6-400-15</inkml:trace>
  <inkml:trace contextRef="#ctx0" brushRef="#br0" timeOffset="1288.53">1739 6057 465 0,'0'0'364'0,"0"0"-143"0,0 0-69 15,0 0-27-15,0 0-44 16,0 0-49-16,0 0-24 0,-6 100-8 16,6-84-1-1,0 4-1-15,1 3 2 0,4 2 1 16,-3 2 22-16,0 4 9 16,2 4 6-16,0 1 2 15,1 1-10-15,2-1 0 16,-3-1-12-16,5-1-11 15,-2-2-7-15,1-2 1 16,-1-2-1-16,-4-1-9 16,1-1 0-16,-1-2-2 15,-3-4-2-15,0-3-6 0,0-2 0 16,0-4 1-16,0-4-2 16,0-1-6-16,0-1-2 15,0-1-8-15,0 3-5 16,0-3 3-16,0 0 14 15,0 1 2-15,0-3 0 16,-5-2-60-16,0 0-109 16,0-11-101-16</inkml:trace>
  <inkml:trace contextRef="#ctx0" brushRef="#br0" timeOffset="1616.38">1527 6421 645 0,'0'0'373'15,"0"0"-139"-15,0 0-61 16,0 0-61-16,0 0-18 16,0 0 4-16,0 0-28 15,68-9-7-15,-44 1-19 16,1-2-26-16,-2-4-11 0,1 4-7 16,-3-4-78-1,14-3-88-15,-6 4-147 0,-4 3-294 16</inkml:trace>
  <inkml:trace contextRef="#ctx0" brushRef="#br0" timeOffset="2181.83">1951 6276 232 0,'0'0'371'0,"0"0"-162"0,0 0-79 16,0 0-20-16,0 0-42 15,0 0-33-15,0 0-13 16,-1 45 5-16,1-32-1 16,3 4 5-16,2 5-5 15,2 2 0-15,1 2-10 16,2-4 0-16,0-3-5 15,4-5-11-15,-1-9-25 16,-1-5-36-16,4-7-82 0,-4-11-106 16,-2-6-135-16</inkml:trace>
  <inkml:trace contextRef="#ctx0" brushRef="#br0" timeOffset="2432.65">2065 6247 693 0,'0'0'340'15,"0"0"-151"-15,0 0-35 0,0 99-68 16,5-66-54 0,2 0-24-16,-4-2-7 0,-1-1-1 15,-2-3-1 1,0-3-1-16,0 0-5 0,0-3-7 15,0-3-18-15,0-6-25 16,0 0-13-16,0-3-27 16,0-1-94-16,0 1-124 15</inkml:trace>
  <inkml:trace contextRef="#ctx0" brushRef="#br0" timeOffset="3923.61">1231 7213 326 0,'0'0'264'0,"0"0"-105"16,0 0-82-16,0 0-9 15,0 0-29-15,0 0-26 16,0 0 8-16,-48 9 5 16,41-5 21-16,1 1 25 15,-3 4 6-15,1 2-10 16,-2-1-1-16,1 5-18 15,-1 3 0-15,2 3-4 16,3 6-4-16,5 8 14 16,0 7 17-16,10 7-4 15,15 5-8-15,8-1-31 16,6-3-4-16,3-16-25 16,4-13-11-16,-1-13-12 0,-3-8 5 15,-3-13 2-15,-9-13 4 16,-5-6 12-16,-10-1 6 15,-5-2 51-15,-8 1 19 16,-2 3-5-16,0-3-13 16,-4 0-23-16,-8-4-19 15,-4 2-16-15,-4-3-12 16,0 3-19-16,-3 3-15 16,-1 4 21-16,-1 5 4 15,1 7 21-15,3 6 13 16,-1 6-1-16,3 5-12 15,2 0-17-15,-2 0-40 16,0 12-106-16,-1 8-85 0,6-4-124 16,3-4-343-16</inkml:trace>
  <inkml:trace contextRef="#ctx0" brushRef="#br0" timeOffset="4839.2">1649 7500 183 0,'0'0'542'0,"0"0"-361"0,0 0-96 0,0 0-40 16,0 0-45-16,0 0-26 0,0 0-5 16,0 1 31-16,0-1 15 15,0 0 40-15,0 0 28 16,0 0 11-1,0 0-23-15,0-1-23 0,0-4-21 16,0-4-12-16,0-1 9 16,4-7-15-16,2-3-2 15,2 3 5 1,-1 0 8-16,3 5-1 0,2 7-3 16,3 5-6-16,2 0-9 15,-2 1 9-15,-1 15-8 16,0 5 27-16,-9 9 4 15,-5 3-33-15,0 2-10 16,-10 0-22-16,-10-4-27 0,-7-4-47 16,0-3 4-16,-1-7-11 15,4-3 5-15,5-7 5 16,9 2 29-16,4-5 50 16,6 1 24-16,0 0 13 15,7-2 52-15,10-1 26 16,4 2 35-16,3-4-25 15,4 0-18-15,1 0-25 16,-3 0-15-16,0 0-17 16,-1 0-17-16,-4 0-3 15,-2 0-6-15,-6 0-52 16,2 0-62-16,-1-5-137 16,-8 1-252-16</inkml:trace>
  <inkml:trace contextRef="#ctx0" brushRef="#br0" timeOffset="6348.03">1335 8237 401 0,'0'0'307'16,"0"0"-135"-16,0 0-68 15,0 0-43-15,0 0-54 16,0 0-5 0,0 0 8-16,-47-33 50 0,32 23 32 15,-1 0 3-15,-2 0-11 16,0-1-7-16,0 4-23 15,-1-2-20-15,1 4-1 16,-1 2-8-16,3 3-19 16,-3 0-6-16,3 0 1 15,-3 6 13-15,-1 8 18 0,6 4 8 16,-2 12 0 0,3 12-12-16,6 27-9 0,7 0-4 15,0 13-14-15,19-1 14 16,4-17-15-16,10-1 0 15,-1-15-1-15,4-17 0 16,-2-13-19-16,1-6 7 16,-3-9 4-1,-3-3 9-15,-6 0-8 0,-3 0 1 16,-4-3-11-16,-2-14-81 16,3-22-99-16,-4 5-136 15,-1-3-404-15</inkml:trace>
  <inkml:trace contextRef="#ctx0" brushRef="#br0" timeOffset="6899.21">1475 8252 386 0,'0'0'332'0,"0"0"-114"0,0 0-73 0,0 0-66 16,0 0-37-16,0 0-22 16,0 0 37-16,-53 86 24 15,50-50 29-15,3 15-5 16,0 9-12-16,17 5-50 16,7-2-19-16,6-9-21 15,0-13-3-15,7-16-39 0,-3-11-34 16,2-11 12-16,-4-3 16 15,-7-6 27-15,-4-13 8 16,-5-8 10 0,-9-4 12-16,-4-9-4 0,-3-4-8 15,0-5-18-15,-12-3-25 16,-6-1-5-16,-4 3-6 16,-4 6 26-1,0 7 28-15,1 12 10 0,2 10 52 16,3 10-10-16,4 5-52 15,5 8-140-15,6 9-132 16,4 1-430-16</inkml:trace>
  <inkml:trace contextRef="#ctx0" brushRef="#br0" timeOffset="7796.99">1853 8530 393 0,'0'0'404'0,"0"0"-141"16,0 0-117-16,0 0-78 15,0 0-59-15,0 0-8 16,0 0-1-16,0-12 2 15,0 1-1-15,0 4 6 16,4-3 9-16,3 0 23 0,2 0 40 16,2 3-4-16,3 0-25 15,3 3-21-15,0 1-15 16,4 2-6 0,-3 1-8-16,-2 0-12 15,-6 10 3-15,-7 12-14 0,-3 7-16 16,-2 8-18-16,-16-2-18 15,-5 4 31-15,-5-9 24 16,2-6 7-16,-1-1 4 16,8-8-3-16,3-4 10 15,8-6 1-15,4-4 1 16,4-1 8-16,0 0 32 16,15 0-3-16,5 0 47 15,4 0 16-15,4-1-17 16,2-2-25-16,-1-2-23 0,-4 3-35 15,-3 2 0 1,-4 0-71-16,-3 0-60 0,-3 0-98 16,-5 0-184-16</inkml:trace>
  <inkml:trace contextRef="#ctx0" brushRef="#br0" timeOffset="8548.84">1104 9321 223 0,'0'0'498'0,"0"0"-282"16,0 0-46-16,0 0-10 15,0 0-28-15,0 0-40 16,0 0-31-16,7 60 7 16,-2-31-31-16,5 5-13 15,-3 3-6-15,0 2-11 16,3 0-5-16,-3 4-1 16,0-1 0-16,2-1-1 15,-5-5-11-15,3-3-13 16,-2-4-11-16,1-5-22 15,-3-5-19-15,2-3-20 0,-2-4-17 16,-3-5-61 0,0-1-42-16,0-4-96 0</inkml:trace>
  <inkml:trace contextRef="#ctx0" brushRef="#br0" timeOffset="8908.42">1250 9267 936 0,'0'0'319'0,"0"0"-174"15,0 0-25-15,0 0-44 16,0 0-72-16,79 117-4 15,-62-77-32-15,-2 3-3 16,-1 2 11-16,-2 0 8 16,-2 0 16-16,-2-2 6 15,2-1 3-15,-3-5 3 16,0 1-5-16,-1-7-7 16,-2-3-12-16,2-9-32 15,-5-5-31-15,-1-7-15 16,0-2-27-16,0-4-8 15,-1-1 14-15,-12 0-6 16,0 0-192-16</inkml:trace>
  <inkml:trace contextRef="#ctx0" brushRef="#br0" timeOffset="9097.94">1114 9611 947 0,'0'0'314'15,"0"0"-203"-15,0 0-53 0,0 0-16 16,91-24-42 0,-53 4-23-16,-7 0-161 15,-2 4-201-15</inkml:trace>
  <inkml:trace contextRef="#ctx0" brushRef="#br0" timeOffset="9731.49">1553 9535 419 0,'0'0'277'0,"0"0"-157"16,0 0-49-16,0 0-25 16,0 0-24-16,0 0-8 0,0 0 22 15,0 0 31 1,6-6 24-16,2 1-4 16,2-2-10-16,2 2-21 0,1 2-30 15,4 2-14-15,0 1-9 16,3 0-3-16,-4 0-3 15,-4 3-7-15,-2 10 3 16,-8 8 6-16,-2 9-39 16,-7 6-48-16,-15 2-57 15,-2 0 41-15,-5-7 20 16,0-7 3-16,3-5 15 16,4-9 38-16,5-4 28 15,12-3 45-15,5-3 3 16,0 0 7-16,5 0 4 15,17 0 58-15,3 0-11 16,5 0-35-16,2 0-13 16,-2 3-12-16,0-1 5 0,-8 4-26 15,-5-5-12-15,-4 2-12 16,-3-3-1-16,-4 0-44 16,1 0-94-16,-4-7-190 15,3-4-469-15</inkml:trace>
  <inkml:trace contextRef="#ctx0" brushRef="#br0" timeOffset="10298.98">1848 9246 566 0,'0'0'406'0,"0"0"-150"0,0 0-98 0,0 0-57 16,0 0-57-16,0 0-39 0,0 0-4 15,-20 72 6 1,20-43 14-16,0 5 23 16,0 9 26-16,0 4-10 15,15 6-18-15,3-2-16 0,7 1-17 16,4-8-7 0,1-12-2-16,2-11-13 15,-1-10-8-15,6-11-1 0,-2 0-3 16,-3-4-27-16,-4-9 18 15,-6-2 24-15,0 2 10 16,-8-2 1-16,-4-2 7 16,-1-3-8-16,-7-3-11 15,-2-6 2-15,0-3-6 16,-4-7-5-16,-13-3-15 16,-6-3 3-16,-5 1 21 15,-2 1 11-15,-2 5 23 16,2 8 22-16,1 10 3 0,4 6 18 15,1 3-30 1,0 6-36-16,3 4-26 0,-5 0-69 16,8-1-94-16,4-1-222 0</inkml:trace>
  <inkml:trace contextRef="#ctx0" brushRef="#br0" timeOffset="40630.71">1119 10054 193 0,'0'0'208'0,"0"0"-113"16,0 0 19-16,0 0 22 16,-3 0-55-16,3 0-37 15,0 0-18-15,0 0 3 0,0 0-1 16,0 0 1 0,0 0 0-16,0 0-6 0,0 0 4 15,0 0-1-15,0 0-3 16,0 0 5-16,0 0 2 15,0 0 2-15,0 0 4 16,0 0-5 0,3 0-4-16,2 0-9 0,0 0-4 15,0 0-5-15,1-3-3 16,0 0 1-16,1-2 3 16,1 2 6-16,1 0 4 15,-2 0-1-15,0 0 0 16,0-1 3-16,-2 2-12 15,2 1 12-15,-2 0-2 16,2-3 1-16,-1 2-8 0,4-2 3 16,0 1-2-16,2-1-2 15,-2-2-2-15,1 2 2 16,-1 0-2-16,-1 2-4 16,0-4 2-16,-5 5 8 15,2 0 8-15,-2-1-2 16,2 1 0-16,-2-1-1 15,5-1-2-15,-2 2-5 16,2-6-3-16,0 4-3 16,2 0 2-16,-1 1-9 15,2-2 0-15,-2 3 1 16,0 1-1-16,0 0 0 16,-3 0 0-16,2 0 6 15,-3 0-7-15,-1 0 0 0,2 0 2 16,-2 0-2-16,1 0 2 15,3 0-1-15,-1 0 1 16,2 0 4-16,0 0-5 16,4 0 6-16,-1 0-5 15,-2 0-1-15,5 0 0 16,-1 0 11-16,-2 0-2 16,-1 0-4-16,0-1 1 15,-2-1 5-15,-2 1-3 16,0-1 1-16,4 2 0 15,-2 0-1-15,3 0 3 16,-1 0-5-16,5 0-5 16,-6 0 4-16,5 0-5 0,-1 0 0 15,-1 0 1-15,2 0 4 16,2-2-5-16,-3 1 0 16,0-1 1-16,0 1-1 15,-1 1 0-15,0-3 1 16,3 3-1-16,0 0 1 15,-2 0-1-15,1 0 0 16,0 0 0-16,-3 0 0 16,-1-2 6-16,-1 1-6 15,-1-2 5-15,0 1-6 16,1-1 1-16,-1 1 0 16,1-1 0-16,2 2 0 0,-1-1-1 15,0 0 1-15,2 1 0 16,-3-1-1-1,-1 0 1-15,0-2-1 0,-2 2 1 16,-1 1-1-16,0-1 0 16,-1 1 1-16,1-1-1 15,-2 1-1-15,0-1 1 16,-3-3-2-16,5 4-5 16,-6-1-1-16,1 1-3 15,-2 0-10-15,0-1-18 16,0 1-54-16,-2-11-118 15,-11 0-80-15,1-1-606 0</inkml:trace>
  <inkml:trace contextRef="#ctx0" brushRef="#br0" timeOffset="41760.11">1167 8982 497 0,'0'0'183'16,"0"0"-85"-16,0 0 28 0,0 0-9 15,0 0-54 1,0 0-35-16,0 0 1 15,-10 0 20-15,10 0 8 0,0 0-4 16,0 0-2-16,0 0-2 16,0 0-4-16,0 0-13 15,0 0-7-15,0 0-8 16,0 0-1-16,0 0 3 16,0 0 12-16,0 0 2 15,7 0 4-15,2 0-7 16,-1 0-11-16,2 0-3 15,0 0-8-15,2 0-7 16,0 0 0-16,-1 0 6 16,4-1-6-16,1-1 0 15,-3 1 0-15,5-2 5 0,-3 2-4 16,-2 0 0-16,6 1 6 16,-3-2-2-16,1 0-5 15,0 1 8-15,0-1 0 16,-3 1 1-16,2 1 2 15,0-2-4-15,0 2-2 16,0-3 0-16,2 3-4 16,1-1-1-16,-3 1 0 15,8-2 1-15,-4 2-1 16,1 0 1-16,0 0-2 16,3 0 1-16,-3 0 0 15,3 0-1-15,0 0 2 0,0 0-2 16,1 0 1-1,-1 2 9-15,-1-1-4 0,0 4 6 16,-3-4 3 0,3-1 2-16,-1 0-2 0,-2 0-6 15,0 0-2-15,-1 0-7 16,-3 0 1-16,-4 0 4 16,0-1-5-16,-5-1-2 15,-3-1-28-15,0 3-20 16,-2-1-42-16,-1 1-93 15,1-2-100-15,-1 1-201 0</inkml:trace>
  <inkml:trace contextRef="#ctx0" brushRef="#br0" timeOffset="42897.11">1226 7873 330 0,'0'0'134'0,"0"0"-43"0,0 0 22 15,0 0-12 1,0 0-10-16,0 0 10 16,0 0 9-16,-8 0-7 0,5 0-25 15,1 0-43-15,0 0-21 16,0 0-13-16,1 0-1 15,1 0 1-15,0 0-1 16,0 0 0-16,0 0 2 16,0 0 7-16,0 0-1 15,0 0 8-15,0 0-3 16,0 0-11-16,0 0 4 16,0 0 1-16,0 0 2 15,0 0 12-15,5 0 16 16,3 0 12-16,2 0-11 0,2 0-3 15,-1 0-11-15,3 0 0 16,1 0-5-16,2 0-6 16,-1 0 0-16,3 0-3 15,-1 0 5-15,4 0 1 16,0 0 11-16,1 0-5 16,2 0-3-16,2 0 2 15,1 0-5-15,1 0-6 16,1 0 0-1,0 0-8-15,0-2 5 0,0 1 0 0,-5-2 5 16,2 2 6 0,-4-4 1-16,-1 1 6 15,-4 2-3-15,1-1-8 0,-4-2-2 16,-4 4-6-16,1-1 0 16,-4 1-6-16,1 1 0 15,-3 0-1-15,1 0-6 16,-1-2-28-16,-3 2-33 15,-2 0-63-15,2-1-79 16,-1-2-154-16,0-2-310 0</inkml:trace>
  <inkml:trace contextRef="#ctx0" brushRef="#br0" timeOffset="44185.51">981 6921 127 0,'0'0'210'0,"0"0"-110"15,0 0 7-15,0 0 24 16,0 0-13-16,0 0-32 16,0 0-11-16,-10 0 4 15,6 0 1-15,4 0-3 16,0 0-11-16,0 0-11 16,0 0-7-16,0 0-13 0,0 0-12 15,0 0 2-15,0 0-3 16,8 0 4-16,2 0 0 15,4 0-7-15,1 0-3 16,0 0-2-16,-1 3-2 16,0-1 8-16,0 1-1 15,-1 1 6-15,-1-3-3 16,0 1-2-16,-1-1 5 16,1-1-10-16,0 0-4 15,-1 2 10-15,5-2-1 16,-2 0-7-16,0 2 1 15,4-1-6-15,1-1 1 0,-1 1-8 16,0 1 1 0,1-2-1-16,-3 3 0 15,0-3 0-15,-2 0-1 0,0 1 3 16,-3-1-3-16,3 0 1 16,-4 2 0-16,2 0 0 15,1-1 0-15,0 1-1 16,3-1 1-16,2 1 0 15,-1-1 0-15,-3 2 8 16,3-1 7-16,-2-1 1 16,2-1-7-16,-1 1-4 15,3 2 2-15,0-1 0 16,4 1 9-16,-1 0 3 16,1-1-5-16,2-2-8 0,-1 0 5 15,-1 0 0-15,-3 0-1 16,0 0 4-16,-2 0-2 15,1 0-1 1,-1 0-1-16,0 0-3 0,2 0-1 16,-1 0-6-16,-1-5 8 15,-1 4-3-15,1-1-6 16,-3 2 2-16,1-2-1 16,-2 2 0-16,-2 0 1 15,-2 0-1-15,-1 0 0 16,-6 0 1-16,1 0-1 15,-4 0-1-15,1 0-6 0,-1 0-26 16,0 0-40-16,0 0-52 16,0 0-84-16,0 0-49 15,0 10-94-15,0 0-237 0</inkml:trace>
  <inkml:trace contextRef="#ctx0" brushRef="#br0" timeOffset="58345.11">2367 7282 462 0,'0'0'235'0,"0"0"-124"16,0 0-20-16,0 0 5 16,0 0-28-16,0 0-34 15,-6 4-25-15,6-4-8 16,0 0 9-16,0 0 16 16,0 0 12-16,-2 2-5 0,-1 0 2 15,0 2 0-15,-3-1 11 16,2 0-2-16,-3 0 1 15,3 3-2-15,-2-1-8 16,1-1-6-16,-1 5-7 16,0-1-3-16,-1 5-9 15,0 3 0-15,3 6 8 16,-1 2 6-16,0 5-2 16,5 4 6-16,0 6-8 15,0-1 5-15,3 2 1 16,8 0-4-16,5-2-6 15,4-3-14-15,0-10-1 0,3-5 5 16,1-7-5 0,0-6-1-16,2-5-1 15,-4-2-8-15,-2 0-3 0,-4-2 11 16,3-5-1-16,-8-5 1 16,4 0 0-16,-5-3 1 15,6-1 0-15,-3-7 0 16,2-1 0-16,-1-3-6 15,-1-4 4-15,-2 1 2 16,-1-1 0-16,-1 4 0 16,-4 0 0-16,-4 5 0 15,-1-2 10-15,0 4 5 0,0-5 0 16,0 3 1-16,-8-2-8 16,-2-3 6-16,-2 3-4 15,2 0-10-15,-2 2 6 16,-1 2 4-16,0 4-8 15,0 5 7-15,-3 0 2 16,1 4 6-16,-3 3-4 16,-1 4 1-16,0 0-14 15,-5 0-10-15,2 8-12 16,2 3-19-16,4 1-35 16,3-2-65-16,7 2-51 15,5-3-111-15,1-1-241 0</inkml:trace>
  <inkml:trace contextRef="#ctx0" brushRef="#br0" timeOffset="59381.74">2705 7560 85 0,'0'0'225'0,"0"0"-107"16,0 0-28-16,0 0-22 16,0 0-28-16,0 0-21 15,0 0 2-15,-2 0 17 16,2 0 20-16,0 0 4 16,0 0-9-16,0 0-2 0,0 0-8 15,0 0 3-15,0 0-15 16,0-1-14-16,0-2-4 15,2 0-4-15,6-1-8 16,-1-3 5 0,3 3-4-16,0-4-1 0,2 2 1 15,-1-2-2-15,3 4 1 16,1 1 0-16,3 2 0 16,6 1-1-16,1 0 0 15,1 1 0-15,-4 9 0 16,-4 3 0-16,-7 4 0 15,-8 0 19-15,-3 4 25 16,-5 3-41-16,-14-1-3 0,-4 1-36 16,0-8 4-16,1-8 11 15,4-5-26-15,6-3-55 16,7 0 53-16,3 0 14 16,2-3 35-16,2 1 13 15,13 2 56-15,2 0 41 16,2 2 0-16,2 8-9 15,-3 3-34-15,-5-2-34 16,-3-1-11-16,-6 1 4 16,-4 2 1-16,0 3-27 15,-10 0-41-15,-8 0-7 16,-4-3 5-16,3-5 5 16,1-3 5-16,0-3 7 0,2-2 19 15,2 0-63-15,2 0 46 16,0 0 13-16,2-4-85 15,2-3-169-15,5 5-411 0</inkml:trace>
  <inkml:trace contextRef="#ctx0" brushRef="#br0" timeOffset="62325.92">2030 7499 196 0,'0'0'180'0,"0"0"-56"16,0 0 21-16,0 0 5 0,0 0-14 15,0 0-11-15,0 0-12 16,-27-17-16-16,25 17-14 15,2-1-13-15,0 1-5 16,-1 0-8-16,1 0-8 16,0 0-2-16,0 0-20 15,0 0-11-15,12 0-2 16,5-3-3-16,2-3-5 16,3 3-5-16,2 0 0 15,-3-2 6-15,1-1-6 16,-2 3-1-16,-2 0-11 0,-2 1-5 15,-3 2-15-15,-2-1-16 16,0-1-5 0,-3-1-22-16,-2 1-29 0,0 2-18 15,-6 0-60-15,0 0-66 16,0 0-288-16</inkml:trace>
  <inkml:trace contextRef="#ctx0" brushRef="#br0" timeOffset="62624.81">1997 7572 378 0,'0'0'304'0,"0"0"-188"0,0 0-37 15,0 0 38-15,0 0-26 16,0 0-31-16,0 0 11 16,108-29-8-16,-84 22-16 15,-3 3-21-15,-2 1-15 16,-3 3-10-16,0 0-1 16,-5 0-10-16,-1 0-26 15,-2 0-18-15,-1 0-47 0,-2 0-77 16,-1 0-137-1</inkml:trace>
  <inkml:trace contextRef="#ctx0" brushRef="#br0" timeOffset="63073.43">2142 7288 455 0,'0'0'260'0,"0"0"-136"15,0 0-17-15,0 0-26 16,0 0-45-16,0 0-11 15,0 0 4-15,-13 63-6 16,11-36 0-16,1 0 5 16,1 0 3-16,-3 0-3 15,2-2-9-15,-1 0 5 16,-1-2-5-16,1 1-13 16,-3-4-4-16,0 0 4 0,0-5 0 15,0 0-4 1,0-1-1-16,0-4-1 0,4 2-7 15,-3-1-3-15,2-2-9 16,1 0-7-16,-1-4 0 16,2 1 3-1,0-5-19-15,0-1-20 0,0 0-38 16,0 0-61-16,0 0-152 0</inkml:trace>
  <inkml:trace contextRef="#ctx0" brushRef="#br0" timeOffset="65922.57">2329 7911 43 0,'0'0'563'15,"0"0"-374"-15,0 0-90 16,0 0 13-16,0 0 10 15,0 0-40-15,0 0-41 16,-3 0-18-16,3 0 2 16,0 0-1-16,0 0-6 15,0 0 1-15,0 0 7 16,0 0 0-16,0 0 0 16,5 0 6-16,-2 2-3 15,2-2 3-15,0 1 0 0,0 0-6 16,0 1 2-16,0-2-3 15,2 1 2-15,-3-1-8 16,2 0-7-16,-1 0-2 16,2 1-3-16,0-1-1 15,0 0 9-15,2 0-5 16,1 0-1-16,-2 0-3 16,6 0-6-16,-3 0 7 0,1 0-6 15,-4 0 1 1,4 0 4-16,-2 0-6 15,-1 0 7-15,-2 0 0 16,0-1-5-16,3-2-1 0,-3 2 0 16,5-2 0-1,-2-1 1-15,2 1-1 0,-2 2-1 16,1-1 0-16,1 1 1 16,-3-1 0-16,-1 1 6 15,-2 1-1-15,1-1 1 16,-2 1 2-16,3-3-8 15,-1 0 8-15,7 3 1 16,3-2-2-16,2 0 0 16,7 0 44-16,0-2-23 15,3 0-17-15,-3-1-11 0,1 1 5 16,-4-2-6-16,-2 0 1 16,-1 2 1-16,-6-3-1 15,0 4 1-15,-2 1-1 16,-2-1 0-16,2-2 0 15,-1 3 5 1,1 1 13-16,0 1-7 0,1-2-6 16,0 2-3-16,-1-2 4 15,-5 2-7-15,3-1 1 16,-3 1 0-16,-4 0-1 16,0 0 1-16,-3 0 0 15,1 0 1-15,-1-1-2 16,0 1-6-16,0 0-11 15,0 0-18-15,0 0-22 16,0-3-40-16,3 3-46 0,-3-1-27 16,0-4-52-1,0 2-111-15,0-2-358 0</inkml:trace>
  <inkml:trace contextRef="#ctx0" brushRef="#br0" timeOffset="71906.53">2464 9610 644 0,'0'0'357'0,"0"0"-148"15,0 0-116 1,0 0 20-16,0 0-24 0,0 0-31 16,-8 1-38-16,8-1-18 15,0 0-1-15,0 0 11 16,0 0 4-16,2 0 1 15,10 0 14-15,4 0 19 16,7 0-7-16,4 0-6 16,4 0-12-16,2 0-8 15,-5-1-11-15,-4-2 12 16,-2 2-5-16,-6 1-3 16,-3 0 5-16,-1 0-6 0,-5 0-8 15,-4 0 2 1,1 0-3-16,-4 0 0 0,1 0-12 15,-1 0-33-15,0 0-56 16,0-5-99-16,0-1-133 16,0-5-303-16</inkml:trace>
  <inkml:trace contextRef="#ctx0" brushRef="#br0" timeOffset="72256.86">2712 9384 1130 0,'0'0'302'0,"0"0"-212"16,0 0-31-16,0 0 3 16,0 0-14-16,0 0-24 15,0 0-24-15,90 49-12 16,-67-48-10-16,-4 1 2 15,-3-1 4-15,-6 0 6 16,-1 2 9-16,-7 2 0 16,-2 1-6-16,0 7 7 15,0 1 2-15,-2 6 9 16,-7 4-1-16,-1 3-3 16,-1 0-7-16,-4 2 0 15,6-3-27-15,-1-3-19 16,3-5-43-16,4-6-39 0,3-6-57 15,0-4-68-15,0-2-105 16</inkml:trace>
  <inkml:trace contextRef="#ctx0" brushRef="#br0" timeOffset="73056.09">3342 9320 683 0,'0'0'301'0,"0"0"-134"15,0 0-30-15,-2 104-4 16,2-66-46-16,0 2-42 16,0-1-21-16,0 0-17 15,0-4-7-15,0-5 1 16,0-2-1-16,0-7-5 15,0-1-17-15,0-3-4 0,0-6-18 16,0 1-12 0,0-3-24-16,-4-4-68 0,4-5-85 15,0 0-80 1,0-5-345-16</inkml:trace>
  <inkml:trace contextRef="#ctx0" brushRef="#br0" timeOffset="73372.62">3436 9291 736 0,'0'0'273'0,"0"0"-166"15,0 0-11-15,0 0-12 16,0 0-45-1,0 0-36-15,1 113-3 0,4-80-7 16,2 1 5-16,0 4 1 16,-6-2 1-16,4 3 0 15,-2-2 0-15,-1-1 11 16,-2-5 1-16,0-2-5 16,0-7 9-16,0-3-16 15,0-8-7-15,0-1-35 16,0-6-60-16,-5-2-61 15,-1 1-25-15,-4 0-66 0</inkml:trace>
  <inkml:trace contextRef="#ctx0" brushRef="#br0" timeOffset="73567.85">3301 9606 943 0,'0'0'363'0,"0"0"-174"16,0 0-112-16,0 0-19 15,0 0-58-15,0 0-30 16,111-39-213-16,-83 19-297 0</inkml:trace>
  <inkml:trace contextRef="#ctx0" brushRef="#br0" timeOffset="74181.8">3576 9521 393 0,'0'0'229'0,"0"0"-96"16,0 0-36-16,0 0-28 15,0 0-40-15,0 0-29 16,0 0-8-16,5-4-5 16,5-4 13-16,0-2 0 15,3 1 10-15,2 1 28 16,2 7 33-16,3 1 14 0,0 1-4 16,0 16-20-16,2 4-16 15,-6 0-23-15,-6 3-1 16,-6-2 10-1,-4 2-9-15,-5-3-22 0,-13-1-25 16,-8-6-22 0,-2-8-11-16,0-6-11 0,3 0-30 15,5-1 8-15,8-6 72 16,7 4 19-16,5 3 25 16,0 0-6-16,11 3 36 15,8 13 44-15,4 0-23 16,4 2-28-16,0 0-9 15,0-6-6-15,-4 0-18 0,-1-2-14 16,-4-5-1 0,-1-1-9-16,-3-4-51 0,3-4-89 15,-4-11-105 1,-2-2-272-16</inkml:trace>
  <inkml:trace contextRef="#ctx0" brushRef="#br0" timeOffset="74722.31">3926 9258 602 0,'0'0'198'0,"0"0"-117"0,0 0 43 16,0 0 10-16,0 0-29 15,-43 106-21-15,43-60 6 16,0 9 3-16,2 6-19 16,13 2-10-16,5-4-15 15,2-10-9-15,4-10-26 0,3-10-14 16,1-14-17-16,-2-10-28 16,-1-5-10-16,-1-5-3 15,-4-19-14-15,-3-5 32 16,-4-4 13-16,-7-6 16 15,0-5-8-15,-4-2 4 16,-4-4-15-16,0 2-54 16,0 1-4-16,-15 4 8 15,-5 5 80-15,-2 8 10 16,2 7 109-16,-2 6-18 16,4 6-72-16,1 11-29 0,4 0-152 15,6 0-201-15</inkml:trace>
  <inkml:trace contextRef="#ctx0" brushRef="#br0" timeOffset="75942.2">4316 9550 218 0,'0'0'269'15,"0"0"-126"-15,0 0-13 16,0 0-49-16,0 0-53 16,0 0-17-16,0 0 8 15,0 0 18-15,0 0 24 0,0 0 23 16,0 0 7-16,0 0-11 15,0 0-24-15,0 0-22 16,0 0-18-16,0 0-8 16,0 0-8-16,0 0 0 15,0 0-12-15,0 0 4 16,0 0-3-16,0 0 4 16,0 0 7-16,0-6 0 15,0-1 0-15,5-1-13 16,-1 2-1-16,-3 0 1 15,-1 1-3-15,0 2 10 16,3 2 6-16,-3 1-1 16,2 0 1-16,-2 0 1 15,0 0 0-15,3 0 1 16,-1-2-1-16,0 2 6 0,1-2-6 16,0 2 1-16,-1 0 7 15,5 0 1-15,-4 0 1 16,5 0 1-16,-1 0-2 15,-1 2-7-15,1 3-2 16,-1 4 1-16,-2-2-1 16,0 3 9-16,-4 4-4 15,0 3 3-15,0 6 0 0,-8 4-9 16,-8 3-5 0,-2-2-2-16,3-4 7 15,0-6 7-15,0-5-7 0,5-6-10 16,2-6 4-1,1-1 5-15,1 0 0 0,3 0-9 16,2 0-2 0,-1 0 1-16,2-1 10 0,0-1 1 15,0 1 0-15,2-1 9 16,8 0 2-16,5-5-2 16,0 4-7-16,7 0 5 15,-4-1-7-15,3 3 1 16,-2-2-1-16,-2 3 0 15,-1 0 0-15,-2 0 0 16,-2 0 0-16,1 0-2 0,-1 0-14 16,-2 4-16-16,-2 0-23 15,0-3-42-15,1-1-56 16,1 0-87-16,-3-9-64 16</inkml:trace>
  <inkml:trace contextRef="#ctx0" brushRef="#br0" timeOffset="79971.48">3377 10046 376 0,'0'0'238'0,"0"0"-81"16,0 0-70-16,0 0-13 15,0 0-11-15,0 0-32 0,0 0-23 16,-2 0-7-16,2 0 12 16,0 0 15-16,0 0 2 15,0 0 18 1,0 0 4-16,0 0 7 0,0 0-4 16,0 0-5-1,0 0-10-15,0 0-6 0,0 0-7 16,0 0 4-16,2 0 5 15,6 0-10-15,1 2-5 16,-1-2-5-16,2 0-3 16,3 1 1-16,-2-1 11 15,0 0 10-15,-1 0 5 16,0 0-5-16,2 0-8 16,0 0-8-16,-1 0 3 15,4 0-3-15,4 0-3 0,-5-1-7 16,3-1-3-16,0-1-5 15,0 2 0 1,1 1 7-16,1 0 3 0,3 0 3 16,2-2 10-16,3 1 8 15,1-2-8-15,3-2-4 16,2-2 2-16,-1 0-5 16,3 0-5-16,-2 3-3 15,0-2-2-15,3 2 1 16,-4 2-1-16,1-1-1 15,0-1 4-15,-1 0 2 16,0 1-5-16,-6 0-7 16,5 2 1-16,-3-2 8 15,-1 1 4-15,1-3 8 0,0 4-11 16,1-1-2-16,-4 1-1 16,-4 1-1-16,0-2-4 15,-1 2 5-15,-3 0-6 16,-1 0 0-16,1 0 1 15,-2 0-2-15,-1 0 1 16,-1 0 0-16,-1 0-1 16,-1 0 1-16,-2 3 0 15,-3-1-1-15,-1-1-14 16,-2-1-19 0,-3 2-10-16,2-2-63 0,-2 0-31 15,0 5-74-15,0-4-74 16,0 2-244-16</inkml:trace>
  <inkml:trace contextRef="#ctx0" brushRef="#br0" timeOffset="100235.02">6701 10876 501 0,'0'0'237'0,"0"0"-127"15,0 0-21-15,0 0-3 16,0 0-31-16,0 0-31 16,0 0-11-16,-4 0 2 15,4 0 28-15,0 0 18 16,0 0-10-16,0 0 5 16,0 0 11-16,0 0-10 0,0 0-14 15,0 0-8-15,0 0-15 16,0 0-12-16,0 0 0 15,0 0 6-15,0 0-6 16,5 1-2-16,-2-1 3 16,3 0-3-16,-2 0 10 15,2 0 7-15,0 0 2 16,-1 0-6 0,4 0 6-16,-1 0-2 0,0 0-6 15,4-1-8-15,3-5-3 16,0 0 4-16,4 2-1 15,-3-2 4-15,3-2-5 16,-4 2-1-16,1 1-6 16,-3 1 6-16,3 0-7 15,-1 4 1-15,-2 0 0 0,-1 0 6 16,0 0 5-16,-3 0-3 16,0 0-8-16,-2 0 11 15,1 0-4-15,-3 0-2 16,-2-3 0-16,2 3-5 15,-1-2 1-15,-4 2 0 16,1 0 0-16,-1 0-2 16,0 0 0-16,2 0 0 15,-2 0 0-15,0 0-11 16,0 0-10-16,0 0-21 0,0 0-24 16,0 0-41-16,0 0-19 15,2 0-59-15,-1 0-97 16,-1 0-107-16</inkml:trace>
  <inkml:trace contextRef="#ctx0" brushRef="#br0" timeOffset="101069.89">6701 10467 691 0,'0'0'295'0,"0"0"-121"0,0 0-47 16,0 0-36-16,0 0-37 15,0 0-35-15,0 0 9 16,20 32 18-16,-6-11 24 15,8 6-25-15,-3 3 5 16,1 0-7-16,-1 0-9 16,-2 0 8-16,0 1-12 15,-2-5-3-15,1-1-19 16,-3-4 1-16,0-2-8 16,0-4 2-16,-4-1-3 15,1-5 0-15,-2 1-9 16,2-1-10-16,-1-1-3 15,-3 1-12-15,0-2-4 16,-3-3-6-16,0 1-5 0,-2 0-4 16,-1-5 7-16,0 0-10 15,0 0-22-15,0 0-44 16,0 0-97-16,-4-5-143 16,-3-4-47-16</inkml:trace>
  <inkml:trace contextRef="#ctx0" brushRef="#br0" timeOffset="101454.14">6705 10901 573 0,'0'0'294'0,"0"0"-190"16,0 0-49-16,0 0 25 16,0 0-12-1,0 0-41-15,0 0-14 0,37-61-4 16,-20 43 2-16,1-3 7 16,1 0-7-16,1-3 1 15,-2-1 8-15,2-4 21 0,-1 0-3 16,-1-1 2-1,-1 0 7-15,-2 7-17 0,0-5-4 16,-7 8-17 0,2 7-8-16,-3 1-1 0,-4 4-9 15,2 5-19-15,-2 0-31 16,0 2-50-16,4-2-95 16,-1 1-64-16,1 2-221 15</inkml:trace>
  <inkml:trace contextRef="#ctx0" brushRef="#br0" timeOffset="103801.78">13662 10484 748 0,'0'0'384'0,"0"0"-178"16,0 0-99-16,0 0 30 15,0 0 17-15,0 0-44 16,0 0-62-16,-4 0-23 15,11 13 16-15,5 6 12 16,7-3 4-16,-3 6-16 0,3 3-11 16,-2 2 4-1,-1-4 1-15,1 6-5 0,-2 0-14 16,3-2-7-16,-3-4 1 16,-3-4-9-1,-4-5 0-15,-2-4-1 0,-5-6-6 16,4-1-14-16,-5-3-8 15,1 2-19-15,-1-2-35 16,3 0-31-16,-2 0-40 16,1 4-54-16,-1-3-20 15,1 2-64-15,-1 1-70 16,-1-3-303-16</inkml:trace>
  <inkml:trace contextRef="#ctx0" brushRef="#br0" timeOffset="104252.83">13590 10814 604 0,'0'0'276'0,"0"0"-151"16,0 0-29-16,0 0 24 0,0 0-30 15,0 0-47-15,0 0-27 16,3-25-3-16,14 10 6 16,2-2 6-16,3-3-11 15,1-3-6-15,2-2-8 16,-2 0 0-16,0-2 7 15,-3 2-5-15,-2 3-1 16,-5-2 12-16,0 8-7 16,-5 2 12-16,-1 6-4 15,0 1-7-15,0 3-7 16,-2 3 0-16,-2-3-1 16,0 0-7-16,-1 2 2 15,-1 2-7-15,-1-1-25 16,3-1-30-16,-3 1-31 15,1-8-46-15,1 3-73 16,1 2-85-16</inkml:trace>
  <inkml:trace contextRef="#ctx0" brushRef="#br0" timeOffset="115501.18">7373 8690 127 0,'0'0'215'0,"0"0"-116"0,0 0-41 16,0 0 8 0,0 0 11-16,0 0-4 0,9 0-16 15,-4 0-14-15,0 0 6 16,-1 0 6 0,1 0 9-16,-4 0-18 0,5 0-16 15,-3 0 11-15,0 0-5 16,4-2-6-16,-2 2-8 15,0 0 4-15,2-1 2 16,-1 1-12-16,1 0-2 16,-2-2 19-16,0 2-2 15,1 0-8-15,0 0-7 16,1 0-6-16,-1 0-9 16,1 0 1-16,3 0 5 0,1 0-7 15,-2 0 0-15,3 0 1 16,-6 0-1-16,2 0 1 15,-1 0 0-15,-4 0 5 16,2 0-5-16,1 0 8 16,-2 0-8-16,5 0 0 15,-2 0 0-15,4 0 0 16,4 2 0-16,-1-2 0 16,-1 1 2-16,-1-1-2 15,-2 0 5-15,-4 2-5 16,3-2 8-16,-1 2 5 15,1-2 2-15,-1 3 41 16,1-2-29-16,-2 0-21 16,4-1-7-16,2 1 0 0,2 1 1 15,-2-1 1-15,2 1 5 16,-3-2-6-16,0 2-1 16,-4-2 0-16,0 3 0 15,-1-3 1-15,1 1-1 16,-1-1 1-16,0 0-1 15,1 2 0-15,2-2 1 16,2 0-1-16,2 0 1 16,0 1-1-16,-1-1 0 15,3 0 0-15,-4 0 0 16,-1 0 2-16,-1 0-2 0,-1 0 0 16,-3 0 0-1,3 0 0-15,-1 0-2 0,2 0 2 16,-1 0 0-1,5 0 0-15,-2 0-1 0,1 0 1 16,-1 0 0-16,0 0 0 16,-2 0 1-16,0 0-2 15,0 0 1-15,-2 0 0 16,-1 0 0-16,1 0-1 16,0 0 1-16,1 0-1 15,1 0 1-15,3 0 0 16,-1 0 0-16,3 0 0 15,-1 0 0-15,-1 0 0 0,0 0 0 16,2 0 0 0,-1-1 0-16,-1-1-1 0,2 1 0 15,-2-2 0-15,1 1 1 16,-3 0-1-16,3 1 1 16,-1-1 0-16,-3 2 1 15,5 0-1-15,-3 0 0 16,-2 0 0-1,2 0-1-15,-4 0 0 0,2 0 0 16,-1 0 1-16,-1 0 1 16,-2 0-1-16,3 0 1 15,-1 0-1-15,1 0-1 16,3 0 1-16,1 0 0 16,0 0 1-16,2 0 1 15,-3 0-1-15,3-1-1 0,-2 0 1 16,-1 0 1-16,2-2-2 15,-4 1 0-15,1 2 0 16,-3 0-1-16,2 0 1 16,2 0 0-16,-2 0 0 15,4 0 1-15,-1 0-1 16,2 0-1-16,-2 0 1 16,1-2 1-16,-1 1-1 15,-3-1 1-15,0 1-1 16,0 1-6-16,-1 0 6 15,-2 0 0-15,0 0-1 16,0 0 1-16,5 0 0 0,-2 0 0 16,2 0 0-16,-1 0 1 15,1 0-1-15,0 0 0 16,-1 0 0-16,-1 0 0 16,2 0 1-16,1 0-1 15,1 0 0-15,1 0 1 16,2 0 1-16,-1 0-1 15,1 0 8-15,0 1-8 16,1-1 1-16,-3 0 6 16,0 0-2-16,3 0 0 15,1 0 9-15,-1 0-7 16,4 0 1-16,-2 0 3 16,3 0-5-16,-1 0 0 15,-3 0-5-15,-4-1 5 16,-4-1-5-16,1 1 5 15,-1 1 2-15,-4-2-1 16,2 2-7-16,-3 0 0 0,1 0-1 16,-2 0 1-16,-1 0 1 15,2 0 4-15,-1 0 1 16,1 0 0-16,3 0 8 16,-2 0 1-16,3 2-3 15,2 1 2-15,1-2-4 16,0 2 1-16,3-1-2 15,-2 0 2-15,-2 1-6 16,0-3-6-16,-2 1 10 0,-2 0 2 16,-1 0 0-1,-1 1 1-15,-2-2 0 0,-1 0-11 16,-1 1 4 0,-2-1-5-16,1 0 2 0,-1 0-3 15,0 0 0-15,0 0-39 16,0 0-52-16,0 0-62 15,0 4-62-15,0-1-156 16,-4 0-534-16</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28:05.021"/>
    </inkml:context>
    <inkml:brush xml:id="br0">
      <inkml:brushProperty name="width" value="0.05292" units="cm"/>
      <inkml:brushProperty name="height" value="0.05292" units="cm"/>
      <inkml:brushProperty name="color" value="#FF0000"/>
    </inkml:brush>
  </inkml:definitions>
  <inkml:trace contextRef="#ctx0" brushRef="#br0">4876 5524 301 0,'0'0'142'0,"0"0"-51"0,0 0-11 16,0 0 1-16,0 0 0 16,0 0 1-16,0 0 14 15,-2 0 8-15,1 0 3 16,-2 0-6-16,2 0-17 16,-2 0-23-16,-2 0-23 15,5 0-13-15,-4 0-14 16,1 0 4-16,0 0-2 0,-1 0 4 15,1-2 4 1,-2 1-4-16,-2-1-2 0,2-1 15 16,-3 2 0-1,1-1-9-15,-1 2-2 16,-1 0-4-16,1 0 2 0,0 0-8 16,1 0 19-16,-2 0-16 15,3 0-1-15,-2 0 4 16,1 0-14-16,-1 0 0 15,1 0 15-15,0 2-11 16,1 4-4-16,-1-2-1 16,1 1 0-16,0 0 1 15,3 0 0-15,-1 1-1 0,0 2-1 16,0-1 0 0,1 3 0-16,-2 0-1 0,2-1 1 15,-1 3-6-15,1 0 7 16,0 0 0-16,1 1 0 15,-2-1 0-15,3 2-1 16,-1-2 1-16,1 2-1 16,-1-1 0-16,0-1 0 15,0-1-5-15,2-1 6 16,0 3-2-16,0-3-6 16,0 0-3-16,0 3 10 15,0 0-9-15,0 1 4 16,6-1-1-16,-2 2-4 15,5 0-3-15,-2-1-2 16,-2 0-6-16,5-5-7 0,-3 1 5 16,3-3 8-16,-1 1 9 15,3 0 6-15,5 0 1 16,0 0-1-16,4 1-1 16,0 0 1-16,3-4 0 15,0 4 1-15,-3-4 1 16,-1-2 5-16,-1-1 2 15,-4-2 11-15,-2 0 19 16,1 0 12-16,-1-6-4 16,2-7-8-16,-4 3-10 15,1 0-9-15,-2 1-9 16,-4 0-10-16,2 5 1 16,-5-1-1-16,0 4 0 15,-3-1 0-15,4 2-3 16,-4 0-10-16,0 0-30 0,0 0-41 15,0 4-84-15,0 4-177 16,0 2-313-16</inkml:trace>
  <inkml:trace contextRef="#ctx0" brushRef="#br0" timeOffset="4299.68">4630 6280 125 0,'0'0'557'0,"0"0"-350"0,0 0-63 16,0 0-12-16,0 0-18 15,0 0-34-15,0 0-42 16,0 0-16-16,0 0 17 16,0 0 13-16,0 0 18 15,0 3 9-15,0 8-2 16,0 3-22-16,0 2-14 15,0 2-14-15,0 4-10 16,0 3-4-16,0 3-4 16,0 4-1-16,0 1-6 15,0 1 4-15,0-1-5 16,0-1 1-16,0-3 4 16,0-7-5-16,0-2 1 15,0-4-1-15,0 0 6 0,2-3-7 16,-2 1 0-16,1-3 0 15,-1-2-1-15,0 1-11 16,0-6-11-16,2-1-24 16,-2-2-32-16,0 2-57 15,2-3-44-15,0 0-113 16,1 0-260-16</inkml:trace>
  <inkml:trace contextRef="#ctx0" brushRef="#br0" timeOffset="4656.6">4812 6291 667 0,'0'0'322'0,"0"0"-160"0,0 0-49 0,0 0 16 15,0 0-52-15,-7 108-36 16,10-70-18-16,6-1-7 16,1 4-7-16,-1 1 8 15,1-1 6-15,-2 1-4 0,-1 2 19 16,1-2-1-16,-1-4-4 16,-3-1-11-16,0-4-4 15,-1-6-11-15,-1-8-6 16,0-2 1-1,-2-5-2-15,0-6-20 0,0 0-33 16,0-5-27-16,0-1-23 16,-2 0-50-16,-11 0-184 15,1-9-224-15</inkml:trace>
  <inkml:trace contextRef="#ctx0" brushRef="#br0" timeOffset="4899.68">4560 6640 837 0,'0'0'501'0,"0"0"-376"16,0 0-20-16,0 0 1 15,0 0-11-15,0 0-34 16,109-18-20-16,-63 8-41 15,-1 3 0-15,3 0-57 16,20-6-80-16,-8 2-100 16,-2-6-276-16</inkml:trace>
  <inkml:trace contextRef="#ctx0" brushRef="#br0" timeOffset="8417.23">4732 7255 457 0,'0'0'299'0,"0"0"-150"0,0 0-28 16,0 0-5-16,0 0-44 15,0 0-34-15,-8 2-19 16,6-2-2-16,2 0 19 16,-2 0 22-16,-1 0 3 15,0 0-13-15,-3 3-4 16,0-2-5-16,-1 0 2 16,0 4-2-16,-1-4-2 15,2 2-7-15,-1-1-6 16,-1 1-8-16,2 1-6 15,0 0-9-15,1-2 5 16,-2 1-5-16,2 2 12 16,-2-2 0-16,2 1 12 0,-2 4 9 15,1 0-1-15,-2 3-2 16,-1 3-3-16,-1 5-5 16,7 8 4-16,-2 5 0 15,5 12-5-15,0 7-7 16,5 4-3-16,11-5-6 15,4-5-6-15,6-5-9 16,2-12-13-16,2-7-8 16,2-8-4-16,0-4 7 15,0-8 20-15,-4-1 7 16,-1 0 20-16,-4 0 4 16,-1-6-2-16,-2-5-8 15,-2-6 1-15,1-5-14 16,-3-5 10-16,1-5-10 15,-4-2-1-15,-3-4-15 0,-3 1-18 16,-5-3-3 0,-2 6 7-16,-2 1 16 0,-13 1 13 15,-1 4 8-15,-6 0 18 16,-4 1 6-16,0 7 3 16,-4-1 3-16,1 7 2 15,1 5-3-15,0 2-22 16,-1 4-15-1,1 3-3-15,1 0-15 0,0 3-31 16,0 10-60-16,6 4-75 16,-3 13-113-16,7-5-212 15,4-6-486-15</inkml:trace>
  <inkml:trace contextRef="#ctx0" brushRef="#br0" timeOffset="21748.05">6938 5650 465 0,'0'0'298'0,"0"0"-177"15,0 0-59-15,0 0 2 16,0 0-40-16,0 0-24 16,0 1 0-16,0-1-8 0,0 0 8 15,0 0 1-15,0 0 18 16,0 0 27-16,0 0 22 15,0 0-6-15,0 0-15 16,0 0-11-16,0 0-10 16,0 0-7-16,0 0-9 15,0-2 2-15,0-3-11 16,0-4 35-16,0 1-11 16,0 0-5-16,0-1 4 15,0 1 0-15,5 2-5 16,-2-3 3-16,0-2-6 15,1 4-1-15,1-5 8 16,0 1-7-16,0 4-7 16,1-2 1-16,-3 4 4 15,3 1-6-15,-2-1 3 0,-1 2 5 16,1 0 3-16,2 2-3 16,-2-2-10-16,3-2-5 15,-2 3 0-15,0 2 0 16,0 0 0-16,-1 0 1 15,1 0 8-15,-4 0 12 16,6 5 10-16,-4 0-13 16,3 1-7-16,-2 0-4 15,-2 0-2-15,-1 2 0 16,2-3-3-16,-3 7-2 16,0 4 8-16,0 5-2 0,0 6 0 15,0 6-6 1,0 4 0-16,0 1 5 0,0-2 0 15,0-3-5 1,-6-3 7-16,-1-3-7 0,-2-3 1 16,-5 0-2-16,1-4-5 15,-3-1-2-15,0 0 5 16,0-1-7-16,-3-2-5 16,4-1 5-16,-1 0 7 15,-2-1 1-15,5-2-6 16,2-5 6-16,1 0 0 15,0-5-5-15,3-2-11 16,-1 0 5-16,4 0 11 0,-1-6-10 16,2-1 4-16,1-6 2 15,0 1 5-15,2 0 1 16,0-2 7-16,0 1-8 16,4-1 0-16,6 0 0 15,2 1 0-15,-1 0 1 16,1 2 0-16,3 5 8 15,2-1 1-15,3 6 3 16,3 1-1-16,5 0 5 16,1 1 1-16,1 10-8 15,-4-1 6-15,0-2-5 16,-4 1 5-16,-4-2-5 16,-1-1-10-16,-6-3-1 15,-1 0 0-15,-3-3-9 0,-2 0-32 16,0 0-41-16,-1 0-35 15,0 0-44-15,0-6-124 16,-2-3-308-16</inkml:trace>
  <inkml:trace contextRef="#ctx0" brushRef="#br0" timeOffset="104636.01">14265 3860 478 0,'0'0'246'15,"0"0"-85"-15,0 0-19 16,0 0-23-16,0 0-35 16,0 0-34-16,-1 0-15 15,1 0-9-15,0 0-3 16,0 0 4-16,0 0 6 15,0 0-11-15,0 0 2 16,0 0-12-16,0-4-10 16,0-5 6-16,0-2-8 15,1-2 1-15,6-2-1 16,1-2 0-16,1 1 0 0,1-3-1 16,0 2-12-1,0-1 12-15,-2 2 0 0,3 5-1 16,-4 1 1-16,-1 2 0 15,4 3 1-15,-2 1 0 16,0 2 1-16,2 1 9 16,2 1-4-16,-1 0-6 15,-1-2 0-15,1 2-1 16,-3-2 0-16,-1 1-10 16,2 1-1-16,-3 0 11 15,-1 0-5-15,0 0-4 16,3 0 3-16,-1 0 7 15,0 8 9-15,4 1 1 16,-4 3-10-16,2 1 2 0,-5 1 5 16,-1 3-6-16,0 3 5 15,-3 3-5-15,0-2-1 16,0 6 0-16,-3 2-6 16,-7 4-1-16,-3 4-9 15,-2 2 1-15,-3 3 8 16,3-1 6-16,-3-1-1 15,-1-1 2-15,1-5 1 16,0-4 6-16,0-2-5 16,2-6 6-16,1 1-7 15,0-6 0-15,2-2-1 16,1-2 0-16,2-7-13 16,0 4 3-16,1-6 1 0,2-1 1 15,1 0-8 1,2-3-10-16,1 0 15 0,2 0 11 15,1 0-19-15,0-4 9 16,0-1 1-16,0-2 3 16,0 1 5-16,0-2-6 15,8-1 5-15,5 0-5 16,1 0 7-16,3-1 2 16,-1-1 5-16,-1 2 15 15,2 1 3-15,-4 3 4 16,1 1 11-16,-2 0-3 15,1 2-8-15,1 1-8 16,2 1-5-16,3 0-10 0,0 0-4 16,1 1 11-16,0 10-7 15,0 0-4-15,1-4 10 16,-1 3 1-16,-4-3-4 16,3 1-8-16,-5-2 0 15,3 1-1-15,-3-3 0 16,-3-1-1-16,-1-3-15 15,-1 0-23-15,-2 0-8 16,-3 0-23-16,3-3-28 16,2-12-70-16,-3 2-98 15,-3 0-325-15</inkml:trace>
  <inkml:trace contextRef="#ctx0" brushRef="#br0" timeOffset="131498.79">14526 5667 372 0,'0'0'187'0,"0"0"-109"0,0 0-42 16,0 0 1-16,0 0-12 0,0 0-19 15,0 3-6 1,0-3-2-16,0 0-13 0,0 0 15 16,0 0 26-16,0 0 15 15,0 0 21 1,0 0 10-16,0 0 12 0,0 0 1 16,0 0-11-16,0 0-13 15,0 0-11-15,0 0-15 16,0 0-4-16,0 0-8 15,0 0-7-15,0 0-3 16,0 0-2-16,0 0-2 16,0-3-9-16,0 0 0 0,0 0 0 15,0 1 0 1,0-1 0-16,1-2 7 0,3 1-1 16,4-2-5-16,-2-2 8 15,0-1-8-15,1 1-1 16,0 2 1-16,-1-2 0 15,-1 2 0-15,0 0-1 16,2 3 1-16,-4 0-1 16,4 2 9-16,0 1-8 15,-2 0 0-15,-1 0-1 16,3 0 0-16,-1 0 0 16,-2 0-1-16,3 1-4 15,-2 4 5-15,0 3 8 16,-2 5-7-16,2 3 1 15,-3 5 5-15,-2 7-7 0,0 2 0 16,0 6 0-16,0 0 0 16,-8 2-7-16,-4 1 7 15,-3-1 1-15,-3 0-1 16,-2-4 1-16,-2-5 8 16,-3-3-8-16,1-6 0 15,-1-3-1-15,4-2 0 16,-1-3-6-16,5-2-5 15,2-5-5-15,4-2 3 16,2 2 3-16,6-5 8 0,-1 0-11 16,4 0 7-1,0 0 5-15,0 0-9 0,0-7 9 16,6 2 1 0,7-6 11-16,5 1-4 0,3 1 6 15,0 0 0-15,4 3-1 16,0-2 7-16,0 5-9 15,-1 1 12-15,-3 1-3 16,0 1 4-16,-4 0 9 16,-1 0 14-16,-1 3-3 15,0 6-7-15,0 0-11 16,0 3-13-16,2 0-4 16,-3-4-8-16,2-1 0 15,-3-3-8-15,0-1-7 16,-3-3-7-16,0 0-10 15,-1 0-20-15,-2 0-24 16,-1-1-37-16,3-9-83 0,-2-2-83 16,0 3-249-16</inkml:trace>
  <inkml:trace contextRef="#ctx0" brushRef="#br0" timeOffset="149182.78">6955 6356 336 0,'0'0'148'16,"0"0"-89"-16,0 0-12 15,0 0 18-15,0 0-17 16,0 0-31-16,-2 1-5 16,2-1 15-16,0 2 15 15,0-2-1-15,-2 0-4 16,2 2 1-16,-2-2-2 16,-1 0 0-16,3 0-9 0,-1 2 1 15,-1-1-8-15,-3 1-4 16,5-1 7-16,-3 2 0 15,1 0-4-15,-3 0-4 16,5 1-4-16,-5 2 11 16,1-1-3-16,1 0 8 15,-2-2-5-15,2 2 0 16,-1-1 2-16,-3-1 5 16,6 0-7-16,-2 0-2 15,0 1 4-15,-1 0-3 16,2-1-6-16,-1 0-3 15,-1 0-2-15,1 3-9 16,0-1 12-16,-2 1-5 0,2-1 0 16,-4 1-2-1,4 3-5-15,-2 2-1 0,-2 0 2 16,2 0-1 0,0 0 0-16,0-2 0 0,-2 0 0 15,6-3 0-15,-2 3 6 16,0 0-5-16,-1-2 5 15,2 3-6-15,0-3 9 16,-3 3-2-16,2 1-1 16,1-2-1-16,1 4-5 15,-5 1 0-15,6 0 1 16,-1 1-2-16,-2-2 1 16,0 0 6-16,3-3-7 0,-3-1 0 15,3 1 0-15,0-1 0 16,0 1-1-16,0-3 1 15,0 3 1-15,0-5-1 16,0 4 0-16,0-2 1 16,0 1-1-1,0 0-1-15,0 0 0 0,6-1 0 16,-3 0-1-16,-2-1 1 16,5 1 1-16,-3 1 1 15,0 1-1-15,2-1-2 16,-1-1-10-16,4 1 2 15,-2 1 10-15,1 0-1 16,-2-2 1-16,2 1 0 16,-4-2 0-16,1-2-1 0,-1-1 0 15,-1 2 1-15,1-2-1 16,-3-1 1-16,5-1 0 16,-2 1-1-16,1-1-8 15,-1 2 8-15,2-2-8 16,2 1 8-16,0-1-1 15,-3 1 1-15,3 0 0 16,-2-2-9-16,-2 0 4 16,1 0 4-16,-1 0-6 15,2 0 7-15,-1 0 1 16,-1 0 1-16,4-2-1 16,-1-3 0-16,-1 1 1 15,2-2 1-15,-2-2-2 0,0 2 1 16,0-1 6-1,-2-4-6-15,3 1-1 0,-6 0 7 16,4 0-6-16,-1 0-1 16,0 1 1-16,-2-1-1 15,1-1 1-15,-2 2 0 16,0-1-1-16,1 2 0 16,-1 2 1-16,0-4 1 15,0 5 6-15,0 0 0 16,0-1 0-16,0 2 0 15,0 0-7-15,0-3 14 0,-3 3-2 16,-2 1 0 0,2 0-7-16,-3-3-5 15,0 4 9-15,-1-1 1 16,1 2 3-16,-3 0 1 0,4-2-4 16,-1 0 10-16,-3 2-4 15,-1 1-7-15,0-2-9 16,1 2 0-16,-2 0 0 15,5 0 0-15,-6 0 0 16,3 0-1-16,1 0-2 16,-2 2-14-16,0 7-1 15,-2 2-11-15,4-1-7 16,1 4-22-16,-1-2-25 16,5 0-24-16,-1-1-39 15,4 2-101-15,0-1-85 0</inkml:trace>
  <inkml:trace contextRef="#ctx0" brushRef="#br0" timeOffset="193224.97">17497 3769 218 0,'0'0'255'16,"0"0"-135"-16,0 0-39 16,0 0-8-16,0 0-6 15,0 0-21-15,-1-5-17 16,1 4-3-16,0-3 10 15,0 1 23 1,0 3 11-16,0-1 5 0,0 0-6 16,0 1-11-16,0-2-14 15,0 2-7-15,0 0-6 16,0-1-14-16,0 1-5 16,0 0-11-16,0-2-1 15,0-1-1-15,0-1-1 0,3-3-4 16,1 1-1-16,5-1 4 15,-1 0-6-15,6 1 2 16,0 2 6-16,6 1-5 16,1 3 6-16,6 0 22 15,1 3 7-15,3 10 0 16,-5 1 9-16,-1 2 0 16,-5-1 0-16,-8-1-8 15,-5 2 11-15,-7-1 6 16,0 1-12-16,-22 5-8 15,-3 0-27-15,-11-2-1 16,7 0-8-16,-1-3-3 16,8-6 11-16,7-4-9 15,10 0-5-15,5-3-13 16,0 2-30-16,1 4 44 16,13 5 14-16,3 1 35 0,4 3 8 15,1 1 21-15,0-2 17 16,-1 4-2-16,-6-1-12 15,-5 3-16-15,-6-2-9 16,-4 3-9-16,-8-2-18 16,-16 4-15-16,-4-5-15 15,-3-4-4-15,0-3 1 16,0-3 9-16,4-6 3 16,-1 1-2-16,5-5 3 15,1-1 5-15,6 1 0 16,2-1 0-16,3 2-26 15,2-1-35-15,1-1-40 0,4 2-99 16,4-2-132 0,0 1-421-16</inkml:trace>
  <inkml:trace contextRef="#ctx0" brushRef="#br0" timeOffset="195501.08">14369 6732 528 0,'0'0'289'15,"0"0"-61"-15,0 0-15 16,0 0-52-16,0 0-41 16,0 0-22-16,0 0-22 0,37-4-15 15,-27 4-25-15,3 0-9 16,4 0 3-16,1 0-8 16,4 7-8-16,-1 4-3 15,3 3-9 1,-2 1-1-16,-2-1 5 0,-5-1-6 15,-5 2-2-15,-5 1-11 16,-5-2 0-16,0 3 3 16,-8 1 4-16,-11-1-16 15,-4-4-16-15,0-1-5 16,-1-7 4-16,-1-4-28 16,2-1 22-16,3 0 5 15,2-1 24-15,4-9 5 0,4-1 11 16,0-6 1-16,3-2 8 15,0-1 0-15,4 1-7 16,-1-4 7-16,1 0-9 16,3-1 1-1,0 0-1-15,0-4 1 0,0-4-1 16,0-3 1 0,2 1 9-16,1-1 5 0,-1 4 5 15,0 2 5-15,-2 3-18 16,1 5-7-16,-1 4 0 15,0 0-19-15,2 4-24 16,3 2-39-16,-1 0-46 16,-3 3-22-16,2 0-44 15,-3 3-10-15,0 1-81 16</inkml:trace>
  <inkml:trace contextRef="#ctx0" brushRef="#br0" timeOffset="-193191.14">14416 7324 463 0,'0'0'308'0,"0"0"-110"15,0 0-25-15,0 0-32 16,0 0-35-16,0 0-19 16,0 0-9-16,0 0 10 0,0 0-11 15,0 0 0 1,0 0-2-16,0 0-11 0,0 0-17 16,0 0-6-16,0 0-15 15,0 0-6-15,0 0-12 16,0 0-7-16,0 0 1 15,4 0 4-15,5 0-6 16,1 0 1-16,2 0 4 16,-1 0-5-16,3-4 0 15,-1-2 0-15,1-2 0 16,-1 3 1-16,-3-1 0 16,0 1-1-16,-3 4 1 15,-2 1-1-15,-4 0 3 16,1 0-2-16,0 0 1 15,-2 0-1-15,0 0 1 16,3 0-1-16,-1 0 5 0,-1 0-6 16,1 1 0-16,0 6 1 15,0 0-1-15,1 6-1 16,-3-2-6-16,3 5 6 16,1-1 1-16,-3 1 0 15,2 1 0-15,-1-2-1 16,0 2 1-16,-2-2 0 15,0 7 1-15,0-1-2 16,0 5 1-16,0-2-1 16,0 1-1-16,0 1 2 15,0-4-1-15,0 2 1 16,0-1-2-16,-2-1 2 16,0-2-1-16,1-2 1 15,-2 0-1-15,1-3 0 16,2-6 0-16,0-1 1 0,0-5-1 15,0-2 0-15,0 0-7 16,0-1-5-16,0 0-3 16,0 0-12-16,0 2-7 15,0 0-18-15,0 5-40 16,0 0-40-16,0 1-36 16,0-2 16-16,0 2-8 15,0-6-66-15,0-2-17 16,0 0-81-16</inkml:trace>
  <inkml:trace contextRef="#ctx0" brushRef="#br0" timeOffset="-192642.51">14396 7572 455 0,'0'0'306'0,"0"0"-104"0,0 0-14 0,0 0-51 16,0 0-32-16,0 0-32 15,0 0-22-15,-2 11-3 16,2-10 10-16,9-1 11 15,-2 0-8-15,9 0 3 16,0 0-10-16,6 0-2 0,3 0-7 16,3-4-17-16,4-6 7 15,0 2-16-15,0 0-6 16,-2-3-12-16,-5 4 0 16,-5-1 9-16,-3-1-10 15,-5 3-1-15,-5 4 1 16,-4 0-13-16,-2 2-20 15,1 0-26-15,-2 0-53 16,0 0-104-16,0 0-112 16,0 0-448-16</inkml:trace>
  <inkml:trace contextRef="#ctx0" brushRef="#br0" timeOffset="-98633.99">10450 3814 235 0,'0'0'232'15,"0"0"-102"-15,0 0-32 16,0 0 3-16,0 0-7 16,0 0-20-16,0 0-29 15,0 0-8-15,0 0 4 16,0 0 12-16,0 0-6 15,0 0 0-15,0 0-6 0,0 0-2 16,0 0-8 0,0 0-7-16,0 0-8 0,0 0-1 15,0 0-5 1,0 0-4-16,0 0 1 16,0 0-1-16,0 0-5 0,9 0 0 15,-2-5 0-15,1 2-1 16,0-3 1-16,2 2-1 15,0-1 1 1,0-1 0-16,0 1 1 0,0 0-2 16,2-3 1-16,1 4 0 15,-1 0-1-15,2 1 0 16,0 3 0-16,0 0 0 16,1 0 0-16,1 7 6 15,1 1 4-15,-2 3-4 0,1 1 3 16,-9 3-3-16,3 2-5 15,-4 2 9-15,-6 4 3 16,0 1-4-16,0 6-8 16,-16 3-1-16,2 0 0 15,-7-1-8-15,1-3-8 16,0-7-10-16,5-1 3 16,2-7 3-16,5-6-8 15,3-1 2-15,1-7 10 16,4 0 6-1,0 0 0-15,0 0 8 0,0 0-5 16,0 0 7-16,0 0 10 16,4 0 4-16,2 0 8 15,3 0-2-15,2 0 9 16,4 0-4-16,5 0-6 0,2 0-6 16,0 7-7-1,2 5 2-15,-3 4-6 0,-3 1 4 16,-2 3 2-16,-5 4 1 15,-2-1-2-15,-6 2-5 16,0-1 4-16,-3-3 2 16,0-3 8-16,-3-3 9 15,-5-1 12-15,-7-2-4 16,-1 0-13-16,-5 0-8 16,-3-1-5-16,0 0-5 15,-2 0 5-15,-2-2 0 16,2-2-6-16,0-1-1 15,-1-2-1-15,4-1-14 16,-2-3-12-16,2 0-26 16,1 0 17-16,0 1-51 0,-3 4-57 15,5 2-156-15,3 0-267 16</inkml:trace>
  <inkml:trace contextRef="#ctx0" brushRef="#br0" timeOffset="-86701.41">6654 7300 399 0,'0'0'391'0,"0"0"-135"15,0 0-90-15,0 0-34 16,0 0-22-16,0 0-34 16,0 0-38-16,-5 1-37 15,5-1-1-15,3 0-11 16,11 0 11-16,2-3-1 16,4-5 1-16,3 3-9 15,1-1-14-15,0 0 10 16,-3 1-8-16,-4 4 2 15,-6-1-4-15,-2 2-3 16,-6 0-3-16,-1 0 13 0,-2 5 16 16,0 10 6-16,5 6 14 15,-2 9-7-15,1 9-1 16,-1 5-4-16,0 1 4 16,2 3 0-16,-3-3-4 15,1-3 4-15,-3-5 7 16,2-6 6-16,-2-4-4 15,0-5 0-15,0-2 8 16,0-3-7-16,0 1-12 16,0 0-4-16,0 3-6 15,0-3 6-15,2-2-5 0,1-3-1 16,0-4 7 0,-1-7-7-16,-1-2-9 0,2 0-29 15,-3 0-45 1,0-2-62-16,0-9-149 15,-4 2-292-15</inkml:trace>
  <inkml:trace contextRef="#ctx0" brushRef="#br0" timeOffset="-86314.01">6592 7541 705 0,'0'0'237'0,"0"0"-90"0,0 0-57 16,0 0-51-16,0 0 2 16,0 0 2-16,0 0-17 15,80-20-19-15,-50 11-1 16,3 5-6-16,-4-3 0 16,-6 6-5-16,1 0-10 15,-3 1-3-15,0-2-14 0,-1 0-51 16,0-2-64-16,3-3-7 15,-1 2-87-15,-7-2-258 0</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34:24.503"/>
    </inkml:context>
    <inkml:brush xml:id="br0">
      <inkml:brushProperty name="width" value="0.05292" units="cm"/>
      <inkml:brushProperty name="height" value="0.05292" units="cm"/>
      <inkml:brushProperty name="color" value="#FF0000"/>
    </inkml:brush>
  </inkml:definitions>
  <inkml:trace contextRef="#ctx0" brushRef="#br0">3233 5092 513 0,'0'0'264'16,"0"0"-43"-16,0 0-127 16,0 0-1-16,0 0-11 15,0 0-25-15,-5-1-37 16,5 1-20-16,0 0 0 0,0 0-2 16,0 0 1-16,0 0 1 15,0 0 10-15,0 0-1 16,0 7 4-16,0 3 11 15,0 6 4-15,0 6-2 16,0 1-9-16,2 4-6 16,1-2 0-16,0-1-2 15,0 2 0-15,0 1 1 16,-2 0-4-16,1-3 5 16,-1 3 5-16,-1-3 2 15,0-2-1-15,0-4 7 16,0-2 2-16,0 2-3 15,0-3 5-15,0 0-12 0,0 3-3 16,0 2-6 0,0-1 5-16,0 3-3 0,0-3 4 15,0-1 1-15,0-1-5 16,0-3 0-16,0 2 0 16,0-4 1-16,0-2-4 15,0-2-5-15,0-2 0 16,0-4 1-16,0-2-1 15,0 0 0-15,0 0-1 16,0 0-25-16,0 0-28 16,0 0-37-16,0 0-25 15,-1 0-55-15,-1-1-163 16,-3-8-286-16</inkml:trace>
  <inkml:trace contextRef="#ctx0" brushRef="#br0" timeOffset="628.01">3198 5535 579 0,'0'0'283'0,"0"0"-147"0,0 0-84 0,0 0 16 0,0 0-13 16,0 0-55-1,0 0-19-15,-2-5 3 0,9-3 14 16,0-1 2-16,1 0 9 15,2-4-2-15,0-1-6 16,2-3 7-16,-2-5-7 16,5-5 16-16,0-9-16 15,0-5 5-15,0-3-5 16,0-2-1-16,-4 7 1 16,-2 1-1-16,-2 10-1 15,-4 5 0-15,2 8 0 16,-5 6 1-16,0 5 0 15,4 2 1-15,-4 1-1 0,0 1 0 16,0 0-12-16,0 0-20 16,0 0-50-16,0 0-41 15,0 0-55-15,0 3-123 0</inkml:trace>
  <inkml:trace contextRef="#ctx0" brushRef="#br0" timeOffset="1163.08">3287 5468 431 0,'0'0'262'16,"0"0"-103"-16,0 0-81 15,0 0 28-15,0 0-17 16,0 0-52-16,0 0-37 16,1 8 0-16,14 7 0 15,2 3 39-15,8 8-8 0,-3 3-2 16,5 3-5-16,-4 1 7 16,-3-3 11-1,-1-3 11-15,-3-3-15 0,-3-3-6 16,-1-2-17-16,-4-5 1 15,-2-3-8-15,-2-6-6 16,-2 0-1-16,2 0 0 16,-3-4-1-16,-1-1 0 15,0 0 0-15,0 2-16 16,0-2-7-16,0 0-48 16,0 4-73-16,0 3-100 15,0 0-129-15</inkml:trace>
  <inkml:trace contextRef="#ctx0" brushRef="#br0" timeOffset="2877.54">3405 6181 581 0,'0'0'304'16,"0"0"-126"-16,0 0-32 16,0 0-28-16,0 0-43 15,0 0-40-15,0 0-25 0,0-11-8 16,-7 7-1-1,3-3 8-15,-3-1 11 0,-2-1 24 16,-2-1 17-16,-1 2-20 16,0-3-4-16,-2 0-10 15,-2 3-14-15,0-4 4 16,-1 1 2-16,4 4-6 16,-1-1 1-16,3 5 9 15,-1 3-3-15,5 0 4 16,-3 0-1-16,3 13-14 15,-3 12-9-15,2 8-7 16,1 13 1-16,6 7 6 0,1 3 9 16,0-4 2-1,13-4 1-15,6-8 6 0,2-6-2 16,2-4 1-16,2-6 2 16,-1-3-7-16,3-5-3 15,-7-6-9-15,-2-3-2 16,0-5-16-16,-8-2 2 15,4 0-6-15,-2 0-15 16,0-14-11-16,-2-1-37 16,-3-3-52-16,0-1-55 15,0-8-89-15,-2 4-98 16,-2 5-378-16</inkml:trace>
  <inkml:trace contextRef="#ctx0" brushRef="#br0" timeOffset="3245.75">3543 6046 627 0,'0'0'235'0,"0"0"-121"0,0 0-14 0,0 0-3 16,0 0-30-1,0 0-27-15,0 0-14 0,24 122-5 16,-12-77-10-16,0 1 14 16,-4 3 5-16,1-3 20 15,-2-3-15-15,-1-2 0 16,-2-6 1-16,2-10-1 15,-3-7-18-15,1-6-8 16,-3-6-9-16,-1-3-20 16,2-1-50-16,0 4-104 15,-1-2-175-15,1 1-357 0</inkml:trace>
  <inkml:trace contextRef="#ctx0" brushRef="#br0" timeOffset="4460.88">3449 6926 98 0,'0'0'702'0,"0"0"-410"16,0 0-150 0,0 0-32-16,0 0-39 0,0 0-47 15,0 0-24-15,-12-2-23 16,9 2 8-16,-4 0 15 15,2 0 14-15,-2 0 15 16,0 0 12-16,1 0 8 16,-2 0-4-16,2 0-15 15,0 3-17-15,-1 3-12 0,-3-3-1 16,5 2 0-16,-3-1 0 16,1 4 0-16,-3-2 0 15,5 2 0-15,-3 0 2 16,3 3 5-16,-2-2-6 15,2 0 1-15,0 1 4 16,3-1-6-16,-1 0 1 16,-1 1-1-16,4 4 0 15,0 3-1 1,0 3 1-16,0 3 0 0,0 5-1 16,0 2 0-16,4 0 0 15,4-3 1-15,2-1-1 16,2-1 1-16,-2-6 5 15,5-2 4-15,-3-4-2 16,1-2 2-16,-1-3 5 0,-2-3-6 16,1-1-8-16,5 0 0 15,-1-2 0-15,-1 4 0 16,3-5-1-16,0 2 1 16,-2-3-1-16,4 0-15 15,-4 0 8-15,-1 0 2 16,-1 0 6-16,1-6 0 15,-4 0-1-15,-1-2 0 16,-1-2-1-16,0-2-4 16,1-4-2-16,-2-1 2 15,-1-3-1-15,-1 0-1 16,-1-2 0-16,-1-2 6 16,-3 1-4-16,0 0 5 15,0 0-7-15,0 1 2 16,0 0 4-16,-5 4 2 0,-2 2 0 15,-3 2 8-15,0-2 2 16,-2 4 0-16,1-2-4 16,-3 0-5-16,0 1 5 15,4 3 3-15,-3 3-3 16,4 0 5-16,-1 4 5 16,1 3-15-16,-1 0-1 15,0 0-6-15,2 0-25 16,-4 0-12-16,3 0-27 15,-1 2-33-15,-3 11-76 16,0-1-133-16,6 0-308 0</inkml:trace>
  <inkml:trace contextRef="#ctx0" brushRef="#br0" timeOffset="193029.06">9114 3893 531 0,'0'0'234'16,"0"0"-78"-16,0 0-13 16,0 0-23-16,0 0-39 15,0 0-43 1,0 0-23-16,-3-3-13 0,3 2 9 16,0 1-10-16,0-1 11 15,0-2-2-15,0 2 6 16,0 0 3-16,3 0 5 15,0-1-2-15,5-3-7 16,-1 2-8-16,1-1-6 16,2-2 0-16,-1 2 0 15,2-3-1-15,2 2 1 16,1 0-1-16,0 2 0 16,0 1 0-16,3 2-1 0,0 0 0 15,1 0 1-15,-1 5 1 16,-2 5 0-16,-2 4 6 15,-4-2-5-15,-4 3-2 16,-5 2-7-16,0 4 6 16,-8-1-14-16,-8 5 2 15,-4-3-3-15,-5-2-9 16,3-4-1-16,2-5 9 16,2-2-2-16,6-5 12 15,4 1 6-15,4-5 1 16,4 0-9-16,0 0 8 15,0 0-13-15,0 0 14 16,0 0 16-16,6 0 16 16,5 0 7-16,6 1-5 0,1 7-8 15,1 3-9-15,0 1-1 16,-3 3-4-16,-3 0-12 16,-6 1 0-16,0 2-10 15,-7 2-2-15,0 2-7 16,-2 1 19-16,-10-1 9 15,-1 0-8-15,0-3 13 16,0-4 1-16,-1-5 4 16,-1 0 21-16,0-7-12 15,1-3 11-15,-2 0-2 16,3 0 4-16,-1 0-41 16,2 0 0-16,2-3-10 0,2 1-32 15,3 2-66-15,3 0-88 16,2 0-152-16,0 2-536 15</inkml:trace>
  <inkml:trace contextRef="#ctx0" brushRef="#br0" timeOffset="200694.81">7732 7037 310 0,'0'0'391'0,"0"0"-108"15,0 0-60-15,0 0-42 16,0 0-57-16,0 0-53 16,0 0-20-16,23-3 20 15,-1 0 15-15,6 3-15 16,6 0-11-16,0 0-12 15,4 0-17-15,-5 9-19 16,-5 1-11-16,-8 4-1 16,-8 0-14-16,-8-1-10 15,-4 6-15-15,0 0-20 0,-19 0 21 16,-4-1-19 0,-8-3 3-16,-3-5 22 0,2-5 22 15,-2-5 8 1,3 0 2-16,0 0 1 0,7-7 16 15,5-7-17 1,6-3 0-16,4-5-13 0,9-4 4 16,0-6 9-16,0-9 2 15,10-3 10-15,4-7-10 16,0 1-2-16,2 1-23 16,0-1-21-16,0 9-30 15,-3 4-6-15,-2 7 20 16,-2 5 4-16,-1 8 14 15,-3 6-18-15,2 2-56 16,-2 9-79-16,-1 0-66 0,-3 0-25 16</inkml:trace>
  <inkml:trace contextRef="#ctx0" brushRef="#br0" timeOffset="-209286.49">2480 3982 148 0,'0'0'315'0,"0"0"-120"16,0 0-38-16,0 0-7 15,0 0-25-15,0 0-43 16,0 0-34-16,0 0-22 16,0 0-6-16,0 0-7 15,0 0-11-15,0 0 9 0,0 0-2 16,0 0 0 0,0 0-9-1,1 0-12-15,1-1 12 0,1-5 7 16,1-6 2-16,5-1-8 15,-2-1 0-15,6-1 0 16,-3 1 0-16,2 0 2 0,-2 4-2 16,0-1 0-16,2 1 1 15,-2 3-1-15,0-1 9 16,0 3-4-16,2 1 4 16,-4 1-10-16,5 3 0 15,1 0-8-15,-1 0-7 16,1 4 14-16,-1 9-5 15,0 4 5-15,-3 4-19 16,-3 5 3-16,-4 8 17 0,-3 8 8 16,0 8 7-1,-13 8-15-15,-7 4 13 0,-5 3-13 16,-5-4 3-16,-2-7-3 16,-1-9 19-16,-2-6-18 15,1-10 17 1,6-12-16-16,-1-5 15 15,9-8-17-15,4-4-12 0,3 0 1 16,1-4 1-16,8-2-11 16,2-3 20-16,2-1-18 15,0-1-3-15,2 1 2 16,14-2 10-16,1 0 10 16,5 2 13-16,4 2-2 15,4 5-5-15,-1 1-5 16,2 2-1-16,-4 0 0 0,-3 3-1 15,-2 3 0 1,-2 2-15-16,-5-2-11 0,-3-3-51 16,3 3-99-16,-2-3-66 15,-3 0-45-15</inkml:trace>
  <inkml:trace contextRef="#ctx0" brushRef="#br0" timeOffset="-196320.54">4341 7106 660 0,'0'0'322'0,"0"0"-90"0,0 0-58 16,0 0-42-16,0 0-46 0,0 1-28 15,0-1-16-15,0 0 5 16,0 0 13-16,0 0-3 15,5 0-6-15,2 0-13 16,0 0-10-16,1 0-15 16,4 0-11-16,2 0-1 15,0 4-1-15,1 5-11 0,-2 1-13 16,-3 4-13 0,-3-2-11-16,-5 6 6 0,-2-2 9 15,0 2 14-15,0 0-4 16,-7-3 13-16,-6-1 4 15,-3-4 4-15,0-5-10 16,-3-2 3-16,-1-3 9 16,2 0 0-16,1 0-2 15,-1-6 2-15,6-6-1 16,-1-2-10-16,0-4 11 16,3-1 0-16,-2-5 0 15,7 0 0-15,-2-1-2 16,2-2 1-16,3-1-7 15,2-1 8-15,0 2-7 16,0 0-2-16,4-1 8 16,4-3 1-16,2 0 0 15,2-2 6-15,-1 1 7 0,-1 0 6 16,-1 4-1-16,1 2-11 16,-1 4 9-16,-5 6-9 15,-1 3-7-15,1 7-9 16,-1 4-65-16,2-3-78 15,12 1-76-15,-4 0-102 16,4-3-67-16</inkml:trace>
  <inkml:trace contextRef="#ctx0" brushRef="#br0" timeOffset="-152722.97">4294 5244 368 0,'0'0'252'0,"0"0"-96"16,0 0-29-16,0 0-23 15,0 0-40-15,0 0-35 16,0 0-16-16,0 0-12 15,0 0 5-15,0 0 10 0,0 0 17 16,0 0 8 0,0 0 7-16,0 0-6 15,0 0-8-15,0 0-10 16,0-5-7-16,0 1-5 0,0-3-11 16,2-1 6-16,4-3-6 15,1 1-1-15,0 1 1 16,2-2 0-16,-3 1-1 15,4 2 0-15,0-1-1 16,-1 4 1-16,1 4-2 16,-3 1-6-1,2 0 0-15,-1 0 7 0,-1 9-1 0,-2 6 1 16,-2 3 1 0,-3 0 3-16,0 1 2 15,0 5-5-15,-4 0-2 16,-10 3-14-16,-3 2-8 0,-1 3-10 15,-2 1 10-15,0 4 6 16,0-4 8-16,0-3 10 16,1-5 13-16,3-7 0 15,-1-6 13-15,2-6-1 16,2-4-2-16,1-2-17 16,0 0-6-16,7-3 0 15,2-8-16-15,-1 3 16 16,4 0-1-16,0 2-8 15,7 4-14-15,8-1 14 16,5 3 9-16,7 0 7 16,-2 0-1-16,0 0 1 15,-2 0-1-15,0 3-5 0,-7 0 8 16,-1 0-8 0,0 2-1-16,-3 0 0 0,-1 2-6 15,1-3-20-15,0 2-45 16,5-6-79-16,-3 0-68 15,-2 0-94-15</inkml:trace>
  <inkml:trace contextRef="#ctx0" brushRef="#br0" timeOffset="-132592.84">6994 3957 122 0,'0'0'254'0,"0"0"-96"16,0 0-57-16,0 0 8 15,0 0-29-15,0 0-40 16,0 0-25-16,0 0-14 0,0 0 0 16,0 0 0-1,0 0 10-15,0 0 8 0,0 0 1 16,0 0 0-16,0 0 6 15,0 0 3-15,0 0 3 16,0 0-3-16,0 0-4 16,0 0-4-16,0 0-8 15,0-2-11-15,0 2-1 16,0-2 0-16,0-1 0 16,0 3 0-16,4-4 0 15,-2 3 6-15,1-2-6 16,-2-3 0-16,1 1 5 15,5-1 5-15,-2-3 4 16,0 0 1-16,2 0-8 16,-1-1-7-16,0 2 0 0,-2-3 0 15,5 1 8 1,-5 1-8-16,3 0 0 0,-1 0 0 16,-1 3 1-1,2-1 5-15,-1 1 0 16,1-1 0-16,-1 1-6 0,1 2 0 15,0 2 5-15,-3 2 4 16,2 0-1-16,0 0 1 16,1 0-7-16,0 8 11 15,-1 4 2-15,1 1-5 16,-2 2 0-16,-1 2-2 16,-3 6-9-16,-1 1 1 15,0 4-1-15,0 4-10 16,-8 1-2-16,-2 4 5 0,-5 0 0 15,3-1 5-15,-3-4 2 16,-1-2 1-16,-3 1 6 16,-1-3-5-16,0-2-1 15,0-2 0-15,-1 1 0 16,4-5-1-16,1-3-13 16,1-4-6-16,7-4 7 15,3-2 11-15,0-6 0 16,5-1 0-16,0 0 0 15,0 0 0-15,0 0 1 16,0 0-20-16,0-1 10 16,0-3 1-16,0 1 8 15,0-3 0-15,0 2 0 16,0 1 0-16,0 0 0 16,5-2 1-16,0 2 1 0,3 1 0 15,4-1-1-15,1 3 1 16,6 0-1-16,1 0 7 15,2 3 13-15,1 2-11 16,-1 4 3-16,1-3-2 16,-2 2 0-16,1-5 6 15,-3 0-3-15,-3-3 1 16,-2 0 10-16,-2 0-7 16,-4 0-4-16,-5 0-13 15,4 0 0-15,-4 0-26 16,0 0-29-16,-1 0-60 15,2 0-110-15,-4 0-261 0</inkml:trace>
  <inkml:trace contextRef="#ctx0" brushRef="#br0" timeOffset="-129657.64">7185 5198 14 0,'0'0'512'0,"0"0"-331"0,0 0-113 16,0 0-65-16,0 0-3 15,0 0-93-15,-3 0-93 16,3 0-313-16</inkml:trace>
  <inkml:trace contextRef="#ctx0" brushRef="#br0" timeOffset="-129392.1">7185 5198 421 0</inkml:trace>
  <inkml:trace contextRef="#ctx0" brushRef="#br0" timeOffset="-128793.27">7185 5198 421 0,'19'-62'264'0,"-19"62"-136"0,0 0-56 16,0 0-33-16,0 0-31 15,0 0-8-15,0 0-65 0,0-2 21 16,0-1 23 0,3 0 21-16,2-1 9 15,-2 1 17-15,4-2 3 16,-1-1-4-16,0 0-4 0,2 2 4 16,0-2-9-16,1 1-3 15,-1 1-2-15,1-1-5 16,0 4-6-16,0 1-6 15,-2 0 3-15,1 0 3 16,-3 0 29-16,2 7-10 16,-4 2 7-16,0 6 1 15,-3 5-2-15,0 4-9 16,0 5-8-16,-3 3 0 0,-9 3-7 16,-1 1 0-16,-3 2 0 15,2-2 0-15,-2-3 8 16,2-4-1-1,-1-5 13-15,1-6 8 0,-1-6-12 16,0-5-17-16,-2-1-12 16,3-6-33-16,0 0-3 15,2 0 3-15,4 0 24 16,3-7-5-16,2-1-3 16,3-2 6-16,0-1 10 15,0-1 13-15,3 0 6 16,10-1 2-16,4-1 3 15,3 2 15-15,2 3 0 16,1 4-13-16,2 2-3 0,1 3 9 16,-3 0 4-16,-1 0 11 15,-1 3 0-15,-1 3-13 16,-3 2-3-16,0-4-5 16,-3 0-11-16,-2 0-1 15,0-3-1-15,0-1 0 16,-3 0 0-16,0 0-2 15,3 0-15-15,-5 0 0 16,1 0-11-16,1 0-17 16,-3 0-23-16,1 0-10 15,1 0-24-15,0 0-63 16,-1-1-77-16</inkml:trace>
  <inkml:trace contextRef="#ctx0" brushRef="#br0" timeOffset="-123960">4218 6068 370 0,'0'0'228'0,"0"0"-32"15,0 0-76-15,0 0-18 16,0 0-16-16,0 0-23 16,0 0-21-16,-4 2-14 15,4-2-8-15,0 0-1 16,0 0 6-16,0 0-1 15,0 0-2-15,0 0-2 16,0-5-11-16,0 0-7 16,0-3 0-16,5-1 0 15,5-2-2-15,0-2 2 16,0-1-1-16,4 0-1 0,-1 2 0 16,0 4 0-16,0-1-11 15,1 8-8-15,-4 1 4 16,3 0 15-16,-6 15 12 15,3 7 8-15,-6 6-1 16,-4 6-7-16,0 5 2 16,-4 4-4-16,-8-1-10 15,-3-3-6-15,-3-3-7 16,3-4 2-16,-2-5-2 16,1-8-4-1,-1-6 16-15,-2-10 0 0,-3-3-5 0,3 0 6 16,-3-12 2-16,4-2-1 15,6 5 2-15,3 0-3 16,8 3-2-16,1 4-12 16,3 2-15-16,17 0 0 15,5 0 21-15,5 0 8 16,4 0 10-16,-4 0-9 16,-2 4 5-16,-3 0-5 15,-3 0 0-15,-2 2-1 16,0-1-16-16,0 2-43 0,1-1-63 15,10-2-30 1,-4-2-115-16,-4-2-253 0</inkml:trace>
  <inkml:trace contextRef="#ctx0" brushRef="#br0" timeOffset="-122312.85">7172 5891 225 0,'0'0'248'0,"0"0"-133"15,0 0 4-15,0 0 19 16,0 0-38-16,0 0-28 15,0 0-27-15,-13 0-19 16,13 0-3-16,0 0-1 16,0 0-3-16,0 0-9 15,0 0 0-15,0 0 4 16,0-4-14-16,7-1-9 16,7-5 2-16,4 0 7 15,4 1 5-15,0 1-5 16,-2 3-1-16,0 5-18 0,-3 0-1 15,-2 5 20 1,-5 15 1-16,-5 6 31 16,-5 6-6-16,0 6-7 15,-12 6 2-15,-11 1 27 0,-8 0-4 16,0-2-15-16,-4-6-6 16,-2-7 9-16,4-8-10 15,3-6-15-15,6-10-7 16,6-6-4-16,8 0 3 15,7 0-8-15,3-2-6 16,0-8 15-16,10 0 1 16,11 0 8-16,11 6-8 15,6 2 9-15,4 2 1 0,3 0-5 16,-2 6-5 0,-2 6 0-16,-6-4 7 0,-5-1-8 15,-7-2-25 1,-1-2-21-16,-4-3-9 0,-3 0 1 15,1 0-40-15,-2 0-44 16,7-18-16-16,-6 0-51 16,3-2-142-16</inkml:trace>
  <inkml:trace contextRef="#ctx0" brushRef="#br0" timeOffset="-117525.99">2142 4870 414 0,'0'0'146'16,"0"0"-73"-16,0 0-44 16,0 0-10-16,0 0 13 15,0 0 22-15,8-5 13 16,4 0-19-16,1-2-24 15,3 1 4-15,-3-1-18 16,5 2 0-16,-1 2-10 0,0 1-1 16,3-1 0-16,3 3 1 15,4-3 11-15,8 2-5 16,2-2 7 0,3 0-1-16,5 0-1 0,0-2 5 15,0 1-1-15,-2 1-14 16,1 0 11-16,-4-2-11 15,0 4-1-15,1-2 2 16,-3-2-1-16,0 2 0 16,-1-1 1-16,1 1-1 15,-4 1 5-15,1 1-5 16,-2 1 6-16,-1 0 12 16,1 0-2-16,-3 0-2 15,5 0-13-15,-3 0 6 16,2 1-1-16,3-1 0 0,-1 0-6 15,4 0 1-15,-1 0 9 16,3 0-10-16,-1-4 0 16,1-3 2-16,1 5-3 15,3-1 1-15,-1 2-1 16,1-1 1-16,2 2 0 16,-2-2-1-16,1-1 11 15,-2 3-2-15,-3 0 3 16,-2 0-4-16,-3 0-2 15,1 0-5-15,-1 0 0 16,1 0 6-16,0-3-6 0,3 2 1 16,0-2-1-1,3 0 9-15,-2 0-9 16,1 3 5-16,-1 0-5 16,0 0-1-16,-2 0 9 0,0 0-8 15,0 0 5-15,-1 0-3 16,-1 0 7-16,-1 0 0 15,1 0 3-15,-1 0 2 16,1 0-5-16,2 0-9 16,2 0 0-16,3 0 0 15,3 0 5-15,0 0 4 16,0 0 3-16,4 0-6 16,3-3-7-16,5-5 9 15,8-2 72-15,1-4-30 16,3 0-44-16,0 0-7 0,-2 0 0 15,-5 5 1-15,-1-2-1 16,-4 5 1-16,-1 1-1 16,-4 2 0-1,-3-1 0-15,3 4 0 0,-5 0 1 16,0 0-1-16,-2 0 0 16,-1 0 1-16,-1 0 1 15,-5 0-2-15,-1 4 0 16,-3 0 0-16,0 2-2 15,-4-2 2-15,4-1-1 16,0-1 1-16,1 1 0 16,0-1 1-16,10-2 1 0,-3 0-2 15,1 1 0 1,1 1 0-16,-2 0-3 0,2 2 3 16,-2 0 0-16,-3 0-1 15,4 1-1-15,-2 3 2 16,1-4 0-1,-1 3 0-15,-2-1 0 0,1-1-6 16,2 3 6-16,-2-4 1 16,1-1-1-16,-1 0 0 15,1 2 0-15,-4-4 1 16,2 1-1-16,1-2 0 16,-1 1-1-16,-2-1 0 15,1 0-12-15,1 1 12 16,0-1 0-16,2 0 0 15,-1 0 0-15,0 0-6 0,1 0 6 16,2 0 1-16,0 0-1 16,-1 0 0-16,0 0-1 15,0 0 1-15,1 0 0 16,0 0 0 0,1 0 0-16,2 0-9 0,2 0 1 15,5 0 8-15,0-1-8 16,5-2-9-16,1 1 11 15,0-3 7-15,-1 3 0 16,-1 2-1-16,-2 0 0 16,-3 0 0-16,-1 0 0 15,-2 0 1-15,1 0-2 16,-1 0 2-16,0 2-1 16,5-1 1-16,1 3 0 0,-1-4 9 15,5 0-8-15,-4 0 0 16,-1 1-1-16,-3 0 1 15,-1 2 1-15,-1 2-2 16,-2 1 1-16,2 0 0 16,-2 1-1-16,-1-1 1 15,-1 1 0-15,1 0 5 16,-3-3-6-16,3-2 0 16,-3-1 1-16,-1 2 2 15,-3-3-2-15,-1 0-1 16,0 0 1-16,-4 0-1 0,-4 0 0 15,-1 0 0 1,-6 0-1-16,-2 0 1 0,-5 0-1 16,-7 0 1-16,-4 0-12 15,-5 0-43-15,-3 0-71 16,-3 3-101-16,-9-1-141 0</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40:03.388"/>
    </inkml:context>
    <inkml:brush xml:id="br0">
      <inkml:brushProperty name="width" value="0.05292" units="cm"/>
      <inkml:brushProperty name="height" value="0.05292" units="cm"/>
      <inkml:brushProperty name="color" value="#FF0000"/>
    </inkml:brush>
  </inkml:definitions>
  <inkml:trace contextRef="#ctx0" brushRef="#br0">13962 3584 386 0,'0'0'257'15,"0"0"-116"-15,0 0-57 16,0 0-42-16,0 0-29 0,0 0-13 16,0 0 1-1,0 0 0-15,0 0 35 0,0 0 29 16,-3 0-1-16,3 0-5 16,0 0 5-16,0 0-16 15,0 0-11 1,0 0-9-16,0 0-12 0,0 0-5 15,-1 0-9-15,1 0 4 16,0 0-6-16,-3 0 2 16,1 0-1-16,2 1-1 15,-4 2 1-15,1-1 1 16,2 2-2-16,-3-2 0 16,1-2 1-16,-2 2 0 15,2-1 0-15,-4 1-1 16,0-2 0-16,1 1 1 0,-1 0-1 15,-2 0 0-15,5 1 7 16,-3 1-7-16,0-1 1 16,0-1-1-16,0-1-1 15,0 2 1-15,-3-1-2 16,-2 2 2-16,0 0 2 16,-2 3 4-16,1-1 4 15,0 3 7-15,1 2 7 16,2 7-3-16,3 7-13 15,4 9-8-15,3 12-6 16,0 7-12-16,16 2-5 16,6-4 1-16,0-11 9 0,-2-13 3 15,0-13 1-15,-3-11 9 16,0-2-3-16,0-13-11 16,-6-9-14-16,-1-3 6 15,-4 0 22-15,0 3 0 16,-5 1 11-16,1 6 2 15,-2 4 2-15,2-2-6 16,-2-1-1-16,0-1-6 16,0-3-2-16,0-2-19 15,0-2-1-15,0-2 11 16,0 4 6-16,0 1 2 16,-2 6 1-16,0 5 1 15,2 3-1-15,0 5 11 0,0 0 7 16,0 0 5-16,0 0-4 15,0 0-5-15,0 0-5 16,0 0-8-16,0 0-1 16,0 0 1-16,0 2 0 15,0 3 8-15,0 2 0 16,0 0 4-16,2 6-2 16,0 0 1-16,3 2-3 15,-2 5 4-15,4 4-7 16,2 6-4-1,1 3-2-15,-1 6 1 0,3-1-1 16,-2 1 1-16,0-6 0 16,-2-6-1-16,1-7 0 0,-2-9 0 15,-3-3-7 1,0-3-17-16,-2-5-6 0,-2 0-18 16,1 0-43-16,-1 0-50 15,0-11-44-15,0-2-66 16,0-1-73-16</inkml:trace>
  <inkml:trace contextRef="#ctx0" brushRef="#br0" timeOffset="621.29">14103 3376 482 0,'0'0'379'0,"0"0"-129"0,0 0-116 0,0 0-18 16,0 0-29-16,0 0-42 16,0 0-32-16,38 60-12 15,-24-49 0-15,-2-1 1 16,1 3-1-16,0 0 12 15,-1 0 12-15,2 1 3 16,-2 3-1-16,1-1 1 16,-3 2-9-16,1 3-6 15,0 0-3-15,-1 2-1 16,-2 1-9-16,0 4 0 16,-1 3 0-16,1 0-1 15,-3 5 0-15,0-2 1 16,0 1-1-16,-2-5 1 15,0 2-1-15,-3-3 1 16,0-4 1-16,0 1-1 16,0-2 1-16,0-2-1 15,0-1 0-15,0 1-2 0,0-4-6 16,0-3-13-16,0-1-11 16,-4-6-13-16,1 1-10 15,-2-5-29-15,-1 3-41 16,-2-4-124-16,-1 0-108 15</inkml:trace>
  <inkml:trace contextRef="#ctx0" brushRef="#br0" timeOffset="4182.53">15226 3615 522 0,'0'0'285'16,"0"0"-144"-16,0 0-45 15,0 0-23-15,0 0-44 16,0 0-28-16,-3 25 0 16,3-17-1-16,0 4 1 0,0 5 11 15,5 1 11-15,3 6 22 16,0 3 5-1,3 4-3-15,-3 6-5 16,5 0-6-16,-3 1-7 0,2-1 3 16,-2 0-10-16,-1-4-12 15,-3 0 3-15,4-5 0 16,-3-1-11-16,0-4-1 16,-3-3-1-16,0-7 7 15,-2-1-6-15,-1-3-1 16,1-3 0-16,-2-2 0 15,2-2-1-15,-2-2-9 16,0 0-19-16,0 0-49 0,0 0-77 16,-4-11-122-16,-3 0-264 15</inkml:trace>
  <inkml:trace contextRef="#ctx0" brushRef="#br0" timeOffset="4871.84">15220 3588 310 0,'0'0'248'0,"0"0"-106"0,0 0-66 0,0 0-15 0,0 0-25 16,0 0-22-16,0 0-2 16,6-7 4-16,2 2 10 15,-1 2 11-15,2 0 10 0,-3 1-8 16,1-1 7-16,5 3 2 16,-2 0 1-16,1 0-14 15,3 0-11-15,-1 0-15 16,2 0-2-16,0 0 2 15,-1 0-3-15,1 0-6 16,-4 0 12-16,3 0-1 16,-3 0 0-16,1 5-3 15,0 6 8-15,-4-1 3 16,2 5 1-16,-5 3-4 16,4 3-10-16,-6 1-6 15,0 0-11-15,-3 0 3 16,0-1 7-16,0-1-10 15,0 0-4-15,-10-1 14 16,-2-4 0-16,-2 0 0 16,-2-4-6-16,0 2-6 0,0-6 12 15,0 0-11-15,-2-1-13 16,3-3-11-16,3 1-6 16,0-1-13-16,7-3-46 15,0 2-5-15,5-2-8 16,0 0-84-16,0 0-168 0</inkml:trace>
  <inkml:trace contextRef="#ctx0" brushRef="#br0" timeOffset="5670.56">15593 3916 63 0,'0'0'241'0,"0"0"-91"16,0 0-50-16,0 0-14 16,0 0-8-16,0 0-20 15,0 0 6-15,-3 0 12 16,3 0 15-16,0 0-5 15,0 0-10-15,-1 0-3 16,1 6-20-16,0 6-31 16,0 4-13-16,0 4-9 15,0 1 6-15,0 2 1 0,10-1-6 16,1-2 11-16,3 0 8 16,1-9 3-16,0 0-5 15,0-3-12-15,-2-5-6 16,2-3 0-16,-1 0-11 15,-4 0-26-15,2-6-53 16,-4-5-75-16,-6-5-32 16,-2-16-35-16,0 7-7 15,0-2-104-15</inkml:trace>
  <inkml:trace contextRef="#ctx0" brushRef="#br0" timeOffset="5901.99">15738 3917 138 0,'0'0'312'0,"0"0"-91"0,0 0-47 15,0 0-38 1,0 0-40-16,0 0-57 0,0 0-20 16,-2 69 4-16,2-43 0 15,0 3-7-15,7 3-6 16,-2-5-1-16,2 2 2 16,-1-2-4-16,-1-7-7 15,1 0-9-15,-2-5-22 16,-1-5-45-16,-1 0-47 15,-2-7-62-15,0-2-72 0,0-1-296 16</inkml:trace>
  <inkml:trace contextRef="#ctx0" brushRef="#br0" timeOffset="6753.82">16400 3462 511 0,'0'0'364'0,"0"0"-186"16,0 0-119-16,0 0 35 0,0 0-20 15,0 0-43-15,-6 90-25 16,12-69-5-16,-2 5 2 16,3 1 10-16,-1 1 7 15,0 2 12-15,-2 1 10 16,2-4 5-16,-3 3-2 15,2-3-13-15,-2 0-10 16,1-1-8-16,1-3-6 0,-3-2-7 16,-1-2-1-16,2-4 0 15,0-2-7-15,-2-3 1 16,1-2-4 0,-2-3-8-16,0-1-11 0,0-4-17 15,0 0-44-15,0 0-54 16,0 0-85-16,0 0-77 15,0-4-320-15</inkml:trace>
  <inkml:trace contextRef="#ctx0" brushRef="#br0" timeOffset="7280.51">16287 3739 581 0,'0'0'355'0,"0"0"-170"15,0 0-56 1,0 0-45-16,0 0-32 0,0 0 5 16,0 0-6-16,91-21 2 15,-58 13-7-15,0 3-3 16,-4-1-6-16,-4 2-18 16,-6 1-18-16,-3 2 1 15,-6 1-2-15,-2-2-6 16,-1 2-35-16,-2-1-36 15,2-6-62-15,-1-1-99 16,4-3-77-16,-3 0-175 0</inkml:trace>
  <inkml:trace contextRef="#ctx0" brushRef="#br0" timeOffset="8063.9">17113 3691 370 0,'0'0'243'0,"0"0"-114"0,0 0-60 15,0 0 15-15,0 0 0 16,0 0-18-16,0 0-22 15,0 0-8-15,0 0-16 16,0 0-5-16,0 0-14 16,0 0 6-16,0 0 1 15,-2-2 19-15,-5-3 28 16,-1-2-7-16,-2 1-2 0,-1-1-11 16,-5-3-6-1,1 1-17-15,-2-1-11 0,0 2 11 16,-4-1-12-16,0 5 1 15,-1 2 12-15,0 2 6 16,2 0 17-16,3 8-2 16,2 12 3-16,4 11-10 15,1 9-27-15,10 10-18 16,0 4 9-16,4 2 9 16,15-6 0-16,7-7 12 15,4-10 8-15,2-9-5 16,0-10-3-16,0-8-4 15,-5-5-8-15,-2-1-8 16,-2 0 2-16,-4-6-15 16,-5-9-32-16,0-3-43 15,-1-21-52-15,-4 5-96 0,-3 2-104 0</inkml:trace>
  <inkml:trace contextRef="#ctx0" brushRef="#br0" timeOffset="8432.4">17218 3334 675 0,'0'0'331'0,"0"0"-215"16,0 0-31-16,0 0 16 0,0 0-59 16,0 0-36-1,15 86-6-15,-7-53 2 0,-1 4 5 16,3 4 2-16,-3 2-2 16,-2 3 12-16,4 1-5 15,-5-3 7-15,2-3-5 16,-3-2-8-16,1-6-8 15,2-5 0-15,-2-5-20 16,0-5-16-16,1-4-14 0,-2-6-38 16,3-7-61-1,-5-1-91-15,2 0-147 0</inkml:trace>
  <inkml:trace contextRef="#ctx0" brushRef="#br0" timeOffset="9066.26">17514 3810 372 0,'0'0'363'16,"0"0"-161"-16,0 0-130 15,0 0-43-15,0 0-17 16,0 0-12-16,0 0 1 15,18-14-1-15,-9 4-1 16,-1 4-1-16,2-2 1 16,0 5 1-16,-1 3 11 0,-1 0 11 15,0 0 30-15,-1 2 7 16,-2 11-18-16,-4 5-12 16,-1 7-21-16,0 6-8 15,-6 1-19-15,-9 4-5 16,-3-1-17-16,-4-5 12 15,-2-2 5-15,2-8-31 16,3-5-61-16,2-6-80 16,4-6 19-16,7-3 68 15,6 0 60-15,0 0 49 16,0-3 14-16,16-4 71 16,2 1-10-16,6 0-14 15,-1 3-19-15,7 1 8 16,-5 2 4-16,0 0-15 15,-5 0 0-15,-3 0-3 16,-4 0-19-16,-1 0-17 16,-2 0-10-16,1 0-62 0,-1 0-106 15,-3 0-139-15</inkml:trace>
  <inkml:trace contextRef="#ctx0" brushRef="#br0" timeOffset="14032.73">19922 3707 516 0,'0'0'319'16,"0"0"-151"-16,0 0-93 16,0 0-8-16,0 0-28 15,0 0-25-15,0 0-14 16,-3 83 0-16,9-60 0 16,-1 0 9-16,4 1 16 15,-4 1 28-15,3-1 11 16,-3 0-2-16,0 1-5 0,0-2-15 15,0-1-14-15,-2 0-11 16,0 0-7-16,1-3-8 16,-1-1-2-16,-1-2 1 15,0 5 0-15,-1-6 0 16,3 0-1-16,-2-4 0 16,-1 2 2-16,-1-3-1 15,0-4-1-15,2 2 1 16,-2-3-1-16,0 2 1 15,0-4-1-15,0 0 0 16,0-3-2 0,0 0-4-16,0 0-2 0,0 0-4 0,0 0-7 15,0 0-3-15,0 0-7 16,0 0-13 0,0 0-3-16,0-3 2 0,0-4-1 15,-2 2 32-15,-6-6 12 16,4 1 0-16,-4-9-6 15,2 3 5-15,-1-3-28 16,0-2 15-16,1-3 1 16,-1 3 0-16,0-2-16 15,0 2 1-15,4-2 8 16,-1 2-12-16,0-2-7 16,0-1-1-16,-1 0 21 0,2-1 9 15,-1 3 9 1,1-1 1-16,2 5 0 0,-1 0 1 15,2-1 1-15,0 5-1 16,0-3-1-16,0 2 9 16,0 2-9-16,0-3 0 15,0 3 0-15,0 0 11 16,3 1-3-16,0-1 8 16,1 6 0-16,1-2 7 15,0 3 6-15,1-2 3 16,1 4-3-16,7 1 0 15,-3 1-9-15,1 1-8 16,3 1-5-16,0 0 0 16,-2 0 1-16,3 0 8 0,-2 3 7 15,1 4-6-15,1 2-7 16,-3 3 6-16,0 2 2 16,-1 1-4-16,-2 0-1 15,-2 4-3-15,-2 0-8 16,-3 1-2-16,-2 2 0 15,-1-2-1-15,0 2-1 16,-1-3 0-16,-11 0 2 16,1 0 0-16,-5-2 0 15,0-3 3-15,-1-1 3 16,-1 0 0-16,-2-2 1 0,3-4-7 16,-2-2-8-1,4-4-6-15,-2-1-13 0,3 0-28 16,-1 0-7-1,1 0-16-15,4 0-28 16,5-1-15-16,5-1-67 0,0 2-46 16</inkml:trace>
  <inkml:trace contextRef="#ctx0" brushRef="#br0" timeOffset="15715.83">20460 3785 36 0,'0'0'287'16,"0"0"-95"0,0 0-84-16,0 0-20 0,0 0-17 15,0 0-19-15,0 0-13 16,0-5 0 0,0 5 7-16,-2 0 15 0,-2-3-6 15,-5 3-19-15,-1-1-16 16,-2 0-2-16,-1 1 31 15,-2 0-16-15,-2 0 0 16,0 0 12-16,-3 5-39 16,2 12 35-16,-2 9-5 0,5 7-8 15,6 9-2 1,6 8 22-16,3 5 14 0,6-1-1 16,11-1 3-16,7-9 4 15,1-11-11-15,0-7-2 16,0-12-23-16,-3-5-16 15,-2-1-15-15,-3-5-1 16,-3-3 0-16,-2 0 0 16,0 0-22-16,-2 0-29 15,-2 0-28-15,-1 0-45 16,2-4-45-16,4-13-86 16,-3 2-107-16,0 0-301 0</inkml:trace>
  <inkml:trace contextRef="#ctx0" brushRef="#br0" timeOffset="16237.5">20626 3692 592 0,'0'0'299'0,"0"0"-208"0,0 0-55 0,0 0 24 0,6 93 5 16,1-63-36-16,-2 2-19 16,2 1 3-16,-3 0-2 15,0 2 20-15,-1 3 15 0,-1-3 5 16,3-2 6-16,-2-1 2 15,0-5-17 1,3-3-16-16,-3-5-13 0,0-2-13 16,1-2 0-1,-1 0-20-15,-2 0-5 0,3-1-20 16,-2-1-11-16,-2-2 8 16,3-5-9-1,-3-3-28-15,3-3-48 16,1 0-119-16,1-5-240 0</inkml:trace>
  <inkml:trace contextRef="#ctx0" brushRef="#br0" timeOffset="17136.97">20831 3955 141 0,'0'0'257'0,"0"0"-152"15,0 0-54-15,0 0-11 16,0 0-1-16,0 0-23 16,0 0 3-16,0 0 17 15,3 0 23-15,6 0 2 16,1 0-3-16,3 0-9 16,0 0 6-16,7 0 8 15,-1 0-11-15,-3 0 0 16,1 8-14-16,-5 2-6 0,-5 3 6 15,-6-2-2-15,-1 6-4 16,-3 1-25 0,-14 0-7-16,0-5 0 0,-1-5 6 15,3-3 8-15,3-5-14 16,4 0-7-16,6 0 7 16,2 0 16-16,0 0 0 15,0 0 23-15,2 1 25 16,15 5 4-16,0 3-2 15,1-1-20-15,-3 5-15 16,-3-2-15-16,-6 2-1 16,-4-2-4-16,-2 3-11 15,0 5-4-15,-12-1-34 0,-4-3 2 16,-1-3 14-16,0-3 14 16,0-4 1-16,4-1-10 15,0-4-14-15,-1 0-33 16,5 0-29-16,0 0-84 15,4-1-77-15,0-5-129 0</inkml:trace>
  <inkml:trace contextRef="#ctx0" brushRef="#br0" timeOffset="37179.67">13881 4694 566 0,'0'0'336'15,"0"0"-152"-15,0 0-68 16,0 0-25-16,0 0-32 15,0 0-35-15,0 0-17 16,0 0-6-16,0 0 13 16,0 0 15-1,0 0 8-15,0 4 8 0,0 2 11 0,0 3 4 16,0 3-3-16,2 3-12 16,-1 2-3-16,1 1-11 15,2 5-12-15,-3-1-7 16,1 4-3-16,-1-2 1 15,3 3-3-15,-2 0-6 16,-2-3 1-16,1-1-1 16,-1-3 6-16,2 2-6 15,-1-6 10-15,-1-1-11 16,0-1 1-16,2-4 1 16,-2-3-1-16,0-2-1 15,0 0 0-15,0-2-2 0,0 0-5 16,0 0 5-1,0-2-8-15,0 4-5 0,0-3-14 16,0 2-47-16,-6-2-71 16,-4-2-81-16,1 0-163 15,2 0-360-15</inkml:trace>
  <inkml:trace contextRef="#ctx0" brushRef="#br0" timeOffset="37802.68">13874 4719 34 0,'0'0'384'0,"0"0"-206"0,0 0-129 16,0 0-34-16,0 0-15 15,0 0-24-15,0 0-21 16,14-33 23-16,-11 30 22 0,-1 0 7 16,-1 0 37-16,5-1 22 15,-3 0 16-15,0-2-4 16,2-1-11-16,0 0-28 16,5-3-19-16,0 3 0 15,2-2 19-15,3-2-11 16,-2 4-8-16,6 0 9 15,-3 1 38-15,1 3-4 16,-2 2-2-16,2 1-17 16,-4 0-11-16,2 0-11 15,-3 0 8-15,-4 6 5 16,-1 2 1-16,-2 1-9 16,-3 3-11-16,-2 3-8 15,0 3-8-15,-5 5-7 16,-9-2-2-16,-3 2 8 0,1-3 0 15,-2-2-1-15,0-3-6 16,2-1-8-16,-1-5-16 16,1-3-57-16,-1-6-40 15,2 0-76-15,8 0-87 0</inkml:trace>
  <inkml:trace contextRef="#ctx0" brushRef="#br0" timeOffset="39198.42">14011 5453 545 0,'0'0'267'0,"0"0"-146"0,0 0-69 16,0 0-42-16,0 0-10 16,0 0-34-16,0 0 34 15,0-9 0-15,0 5 34 16,0-1 11-16,0 1 20 16,-1-5 6-16,-2-1-17 15,-4 3-18-15,0-4-16 16,0 2-18-16,-3-1 9 15,3 4-9-15,-3-2 11 16,0 5 7-16,-1 3 2 16,-1 0 4-16,-1 7-15 15,0 17 4-15,-1 10-7 16,4 9-8-16,3 7-16 0,7 3 1 16,0-3 5-16,2-5 9 15,11-8-10-15,3-7 9 16,0-10 1-16,4-7 0 15,-1-5 1-15,-1-2 2 16,-2-5 9-16,0 0-10 16,-3-1 0-16,-1 0-1 15,-2 0-19-15,2-1-57 16,1-12-100-16,-3 0-95 16,1 1-251-16</inkml:trace>
  <inkml:trace contextRef="#ctx0" brushRef="#br0" timeOffset="39718.28">14193 5291 219 0,'0'0'512'0,"0"0"-295"16,0 0-68-16,0 0-20 16,0 0-34-16,0 0-42 15,0 0 6-15,0 40-8 16,0-9-28-16,9 7-2 16,-2 3 2-16,-1 0-1 15,-1-1-5-15,-1-3-7 0,-1-5-1 16,1-2 0-1,-1-2-8-15,0-5-1 0,-2-4 0 16,2-5 0 0,-2-5-6-16,-1-2-7 0,0-6 2 15,2-1-8-15,-2 0-23 16,0 0-14-16,0 0-44 16,0-3-62-16,0-4-83 15,0 0-58-15</inkml:trace>
  <inkml:trace contextRef="#ctx0" brushRef="#br0" timeOffset="61583.09">15450 4469 426 0,'0'0'225'0,"0"0"-75"0,0 0-33 16,0 0-37-16,0 0-25 16,0 0-28-16,0 0-15 15,0 0 1-15,0 0 16 16,0 0 18-16,0 0 8 16,0 6 6-16,0 4-1 15,0 7-8-15,0 3-26 16,1 3 0-16,5 1-8 15,1 3-1-15,3-2 3 16,3-2 1-16,3-2-10 16,5-4-4-16,2-5-7 15,1-3-6-15,1-3-10 16,-4-5-25-16,0-1-53 0,-4-10-79 16,-3-10-113-1,-4-6-97-15</inkml:trace>
  <inkml:trace contextRef="#ctx0" brushRef="#br0" timeOffset="61879.9">15682 4385 637 0,'0'0'342'0,"0"0"-148"15,0 0-58-15,0 0-47 16,0 0-44-16,0 109-26 15,2-75-18-15,7 1 6 16,-5 0-6-16,5 2-1 0,-1-3 0 16,-1 0 1-16,3-1-1 15,-2 1 1-15,-1-4 0 16,0 0 5-16,-2-10-4 16,-1-2 8-1,0-6-10-15,-1-3 0 0,-1-6-8 16,-2-1-50-16,1-2-77 15,-1 0-108-15,3 0-101 0</inkml:trace>
  <inkml:trace contextRef="#ctx0" brushRef="#br0" timeOffset="87492.84">17944 3827 465 0,'0'0'296'15,"0"0"-137"1,0 0 0-16,0 0-1 0,0 0-51 16,0 0-34-16,-6 0-33 15,6 0-12-15,0 0-6 16,0 0-5-16,0 0 1 15,0 0-2-15,0 0 5 16,0 0 4-16,0 0 1 16,0 0-2-16,0 0-5 15,0 0-5-15,0 0 1 16,7 0 4-16,5 0 19 0,-4 0-6 16,2 0-12-1,-3 0-9-15,3 0 3 0,-2 0-1 16,1 0 1-16,2 0-6 15,1 0 0-15,4 0-7 16,6 0 17 0,2 0-1-16,1 0-1 0,2 0-10 15,-4 0 3-15,0 0-8 16,-2 0 15-16,-1 0-1 16,-1 0-5-16,0 0-2 15,-1 0 0-15,3 0 6 16,-1 0 1-16,1 0-6 0,3 0 0 15,0 0 3 1,2 0-11-16,-1 0 4 0,-2 2-4 16,0 0-2-16,-3 2 2 15,1 0-1-15,-1-1 0 16,-2 1 2-16,0 0-2 16,2-2 1-16,1-2-1 15,-1 0 1-15,0 0 0 16,0 3 0-16,-2-2 0 15,-3 1 0-15,0 0 1 16,-5 4-1-16,0-3 5 16,-3 3-5-16,-2-4 9 15,-4 4-3-15,5-5-6 16,-5 3-1-16,1-4-1 16,-2 1-21-16,0-1-24 0,1 0-53 15,-1 0-65-15,0 0-77 16,0 0-143-16,0 0-362 0</inkml:trace>
  <inkml:trace contextRef="#ctx0" brushRef="#br0" timeOffset="88044.76">18879 3594 425 0,'0'0'363'0,"0"0"-67"16,0 0-72-16,0 0-32 15,0 0-36-15,0 0-53 16,0 0-18-16,6 36-37 16,7-19-24-16,3 1-10 15,0-2-12-15,0 4-2 16,3-3 0-16,-1-1-11 0,-3-1-10 16,0-3-2-1,-4-1 8-15,-1-1 6 0,-3-2 8 16,-2-4 1-1,-3-1 0-15,0 0 0 0,-2-3 6 16,0 2 4-16,0 4-9 16,-2 1 8-16,-13 9 0 15,-7 5-9-15,-6 10 1 16,-6 3 0-16,1 6 8 16,1-5 18-16,6 1-8 15,4-7-12-15,10-3-7 16,4-6 0-16,5-6 0 15,0-3-18-15,3-7-23 0,0 1-35 16,0-5-49 0,0 0-18-16,0 0-39 0,0 0-97 15,0-5-110-15</inkml:trace>
  <inkml:trace contextRef="#ctx0" brushRef="#br0" timeOffset="89958.6">19489 3650 317 0,'0'0'216'15,"0"0"-95"-15,0 0-2 16,0 0-14-16,0 0-40 16,0 0-29-16,0 0-20 15,0 0-4-15,0 0 5 16,0 0 8-16,0 0 11 0,0 0 17 15,0 0 13-15,0 0 3 16,0 0-2-16,0 0-16 16,0 1-15-16,0 4-7 15,0 1-9-15,0 5 1 16,0 5-11-16,0 4-4 16,0 6 2-16,0 5 1 15,12 0 4-15,3 1 12 16,5-3 11-16,2-4 1 15,5-6-16-15,1-4-7 16,0-2-13-16,1-7 1 16,-7-5-2-16,1-1-14 15,-7 0-21-15,-2-6-26 16,-2-9-45-16,1-16-90 16,-3 5-63-16,-4 2-247 0</inkml:trace>
  <inkml:trace contextRef="#ctx0" brushRef="#br0" timeOffset="90261.32">19778 3612 121 0,'0'0'618'0,"0"0"-380"0,0 0-58 16,0 0-60-16,0 0-26 15,0 0-33-15,-27 95-30 16,27-56-15-16,0 5-9 0,9-2-6 16,-1 1 6-16,-1-2-5 15,0-2 9 1,-4-6 4-16,-2-1 7 16,-1-5 8-16,0-7-8 0,4-3-13 15,-2-3-9-15,-1-6-7 16,1-5-48-16,-1-3-59 15,2 0-105-15,0 0-110 16,-2 0-248-16</inkml:trace>
  <inkml:trace contextRef="#ctx0" brushRef="#br0" timeOffset="91677.52">19536 4698 81 0,'0'0'359'0,"0"0"-153"15,0 0-80-15,0 0-38 16,0 0-27-16,0 0-31 16,0 0-13-16,-3 0-1 15,3 0-3-15,0 0-1 16,0 0 8 0,0 0-3-16,0 0-17 0,0 0-6 15,0 0-5-15,0 0 11 16,0 0 5-16,0 0 8 15,0 0-6-15,0 0 3 16,0 0-8-16,0 0-2 16,0 0-30-16,0 0-66 15,0 2-83-15,0-2-63 16,0 0-115-16</inkml:trace>
  <inkml:trace contextRef="#ctx0" brushRef="#br0" timeOffset="91976.51">19536 4698 278 0,'-3'3'276'16,"3"-3"-63"-16,0 0-52 16,0 0-18-16,0 0-27 15,0 0-32-15,0 0-16 16,0 6-16-16,0 2-3 16,0 5-14-16,-2 7 0 15,-3 4 23-15,-1 4-4 0,-3 3-1 16,4-2-10-16,2-6 4 15,1 3-5-15,2-5-9 16,0 0-16-16,6-3-8 16,10-3-9-1,2-2-2-15,6-5-10 16,-1-3-12-16,2-5-11 0,-2-2-13 16,1-18-45-16,-5-7-50 15,5-16-43-15,-6 5-113 16,-2 7-229-16</inkml:trace>
  <inkml:trace contextRef="#ctx0" brushRef="#br0" timeOffset="92310.06">19725 4658 617 0,'0'0'273'16,"0"0"-112"0,0 0-30-16,0 103-34 0,0-65-30 15,0-4-25-15,0 1 2 16,0 2 4-16,0-4-5 16,0-2-14-16,0 0-17 15,0-2-6-15,0 0-6 16,2-4 0-16,2-2-8 0,5-4-6 15,-2-3-12-15,-3-7-9 16,3-4-22-16,-2 0-56 16,0-5-107-16,-2 0-140 15</inkml:trace>
  <inkml:trace contextRef="#ctx0" brushRef="#br0" timeOffset="111642.86">21006 4361 21 0,'0'0'19'16,"0"0"19"-16,0 0 2 0,0 0-18 16,0 0-15-16,0 0-7 15,-4 0 0-15,4 0-10 16,-3 0 8-16,3 0 2 15,0 0 0 1,-1 0-1-16,-1 0-32 0,2 0-31 16</inkml:trace>
  <inkml:trace contextRef="#ctx0" brushRef="#br0" timeOffset="125490.25">19942 3481 1 0,'0'0'97'0,"0"0"-83"0,0 0-13 16,0 0 32-16,0 0 11 16,0 0-10-16,0 0 1 15,0 0-5-15,0 0-8 16,0 0-13-16,0 0-9 16,0 0 0-16,0 0 0 15,0 0 0-15,2 0 0 16,-2 0-5-16,5-1-4 15,-2-1 3-15,2 1 6 16,-1 1-1-16,-3-1-22 0,2 1-19 16,-1 0 17-1,3-2 24-15,-2 2 1 0,2-3 1 16,2 2 18-16,0-3 17 16,-1 3 0-16,3-2-4 15,-2 2 1-15,3-3 5 16,0 3-8-1,3-1-4-15,2 2 49 0,2-1 22 16,-1 1-68-16,1 0-29 16,0 0 0-16,-2 0-8 15,-2 0 7-15,0 0-1 16,-1 0 2-16,-2 0 0 16,-2 0-6-16,1 0-2 0,1 0 8 15,0 0 1-15,3 1 9 16,6-1-8-16,1 0-1 15,0 0 16-15,4 0-11 16,-4 0 3-16,-4 0-9 16,3 0 2-16,-6 0-1 15,0 0 0-15,1 0 0 16,-1 0 0-16,3 0 0 16,3 0 14-16,4 0 1 15,3 0 3-15,-3 2 3 16,0-1-8-16,-3 4-2 15,-1-2-5-15,-6 2 0 16,3-1-6-16,-2 0 0 16,-2-1-1-16,3 2 0 15,0 3 0-15,3-3 1 0,-1 3 0 16,5-2 6-16,0 3-5 16,-6-3-1-16,2 3-1 15,0-1-5-15,-4 1-2 16,1-2 5-16,0 3-5 15,0 1 7-15,5 1 1 16,-1-2-1-16,3 4 0 16,-2 0 1-16,-2-1 0 15,2 1-1-15,-2 1 0 16,-3 0 1-16,-2 1 0 16,-2-3-1-16,1 0 0 15,-4 0 0-15,2-2-1 0,-2 1 1 16,-2 1 0-16,4 0 0 15,0 3 0-15,-1 1 1 16,1 3 5-16,0 0-6 16,-1 2 2-16,1-3 0 15,-5 4 9-15,0-3-9 16,-2-3 4-16,-3-2 1 16,0 0 0-16,0-1 0 15,4 0-1-15,-4-1 4 16,1 1-9-16,1 0-1 15,-2 3 1-15,0 0 6 16,0 4-6-16,0-3 16 16,0-1 9-16,0-3-16 0,-3 0 0 15,-4 0 6-15,-2-5-10 16,3 4-5-16,-2-1 0 16,1-1 1-16,-2-1-2 15,1-1 1-15,-2 2 8 16,0-3-9-1,-3 2-1-15,-2 0 0 0,1-2-11 16,-1 1 5-16,-1-2-16 16,1 1 0-16,-2-1 10 15,4-1 12-15,-1 0 0 16,4-3 1-16,0 0 7 16,3 2 8-16,0-4-14 15,0 1 1-15,-2-1-2 0,-3 1-6 16,-2 0-3-16,-3 0-20 15,-5 1-11-15,-1 1-19 16,-3-2 49-16,3 1 10 16,1 0 1-16,4 3 32 15,4-4 9-15,4 1-22 16,3-2-5-16,1-1 2 16,1 2 3-16,-3-2-4 15,1 0-9-15,-2 0-7 16,-1 0-19-16,-3 0 1 15,0 0-13-15,-4 0 16 16,2 2-6-16,-2-2 2 16,1 2 3-16,-3 0 16 15,5-2-15-15,-4 0 7 16,4 0-2-16,-3 0 8 0,0 0 2 16,5 0-17-16,-1 0-21 15,-2 0 4-15,3 0-8 16,-3-2 1-16,-1-2 21 15,0 1-7-15,0 0 7 16,-1 1 14-16,1 1 5 16,0-1 1-16,3-1 0 15,0 2-7-15,1-1-5 16,2 1 12-16,0-1 0 16,0 1 13-16,0 0-1 15,1-6-12-15,-2 3 12 16,-4-2-11-16,1-2-1 0,-1 2 0 15,1-1 0 1,-4 0 0-16,8 0 0 0,-3 3 0 16,6-1 10-1,-1 1 10-15,5 0 3 0,-2 2-3 16,0-2-8-16,-4-3 2 16,4 3 5-16,-5-2-12 15,-1-2-7-15,-1 1-1 16,2-2 0-16,-2 1 0 15,4 0 1-15,1 3-7 16,2-3 5-16,0 3 2 16,2-2 0-16,0 1 1 15,-3 0 0-15,3-5 2 0,-4 2 3 16,1 0 1 0,-3-2 2-16,1 2-8 0,2 3 0 15,-1-2 6 1,0 1-6-16,4 2 1 15,-2-3-2-15,5 3 2 0,-4-4-1 16,2 4 8-16,-1-4 2 16,0 5 2-16,-1-5 2 15,1 4-8-15,-2-1 0 16,2-3-7-16,0 4 1 16,0-1-1-16,0 2 0 15,2-1 0-15,1-1 0 16,-2 1 0-16,1 1 1 0,-1-3 1 15,-2 1 4-15,1-1-6 16,1 1 0-16,-1-1 0 16,-2-1-1-16,3 3 0 15,1-3-1-15,-1 0 1 16,2-1 1-16,-1 3-3 16,1-3 2-16,0 0 1 15,0 3 0-15,0 0-1 16,0 1-6-16,0-2 7 15,0 0 0-15,0 0 1 16,0-3-1-16,0 1 0 16,0-3 0-16,0 0 0 15,0-2 5-15,1 1-5 16,1 1-11-16,-1 3 10 16,-1-2 0-16,2 4 1 0,-2-3 0 15,4 1 0-15,-4-1 0 16,1 0 0-16,-1-2 0 15,2 0 10-15,-1 0-9 16,3 2-1-16,-3 0-2 16,5 1 2-16,-3-1 1 15,1-2-1-15,0 2-1 16,-1-4-6-16,1 1-9 16,1-2 6-1,-2 1-12-15,-1 0 5 0,1 0 16 16,-1 4-9-16,1 1 9 15,1-1 0-15,1 5-8 16,0-3-1-16,0 2 3 16,0 0-9-16,0 1 6 0,-1 1 4 15,2-3-4-15,-3 5-2 16,2-2 4-16,-2 0-13 16,2-3 0-16,0 2-5 15,-1 1 4-15,3-3-1 16,-1 3 0-16,-1 2-13 15,-2-2-114-15</inkml:trace>
  <inkml:trace contextRef="#ctx0" brushRef="#br0" timeOffset="131621.94">19509 5507 232 0,'0'0'172'0,"0"0"-119"0,0 0-33 15,0 0 5-15,0 0-8 16,0 0-10-16,0 0-6 15,0 0 0-15,0 0 15 16,0 0 2-16,0 0 13 16,0 0 16-16,0 0 10 15,0 0-7-15,0 0-9 16,0 0-8-16,0 0 0 16,0 0-7-16,0 0-3 0,0 0-5 15,0 0 0 1,0 0 21-16,0 0 19 0,0 0 12 15,0 0-1 1,-2 6-5-16,2 5-21 16,0 0-5-16,-1 5-3 0,1-1-3 15,-2 2-8-15,2 0-9 16,0-1-4-16,0 1 5 16,0-3 2-16,0 1-4 15,0-2 10-15,0 1-3 16,0-5-9-16,0 1 3 15,0-4-7-15,0-1-7 16,0-2-1-16,0 0 1 0,0 2-1 16,0 1 0-1,0 0 0-15,0 5 0 0,0 2 1 16,0 0 0 0,0 2-1-16,-1-2 1 0,-1-4 4 15,2-4-5-15,0-3-31 16,0-2-52-16,0 0-79 15,0-6-128 1,0-3-289-16</inkml:trace>
  <inkml:trace contextRef="#ctx0" brushRef="#br0" timeOffset="132789.47">19703 5557 105 0,'0'0'225'0,"0"0"-124"0,0 0-53 16,0 0 14-16,0 0 10 16,0 0-7-16,0 0-13 15,-4 0-12-15,4 0 7 16,0 0 0-16,0 0-8 15,0 0-13-15,0 0-11 16,-1 0-9-16,1 0-6 16,0 0 0-16,0 0 7 0,0 0 3 15,0 0 2-15,0 0 2 16,0 0-8-16,0-2-4 16,0 1 0-16,0-1 0 15,0-4-2-15,0 2 0 16,1-1 0-16,5-1 0 15,-3 2 1-15,0 2 6 16,2 1 13-16,-1-1-7 16,1 1 2-16,0-1-14 15,0-1 8-15,0 2 0 16,2 1 5-16,-4 0 6 16,5 0-4-16,1 0 0 0,-1 0-1 15,0 0-2-15,1 4 7 16,-2 2 2-1,0 0 7-15,-3 2 1 0,4-2 2 16,-4 3-9-16,-3 1 6 16,-1-1-9-16,0 4-5 15,0 1-15-15,-7 5-11 16,-7 3-12-16,-5 1-2 16,-3 1 11-16,-1 0 4 15,-4 0 9-15,2 0 1 16,2-5 7-16,0-1 15 0,4-5 8 15,4-6 12 1,5-3-5-16,2-2-17 0,2-2-20 16,2 0-7-16,2 0-6 15,1 0 6-15,-3 0-5 16,2 0 4-16,2 0-1 16,0 0 8-16,0-2-8 15,0-2 2-15,0 2 0 16,0-3 6-16,0 2 0 15,9-3-4-15,1 2 5 16,3 0 0-16,2 2 7 16,3 2-6-16,-1 0 6 15,5 0-5-15,0 0 4 16,-1 6-5-16,1 5 9 16,-2-2-1-16,2 2-3 0,-2-2 2 15,0-4-2-15,-3 1-5 16,-3-4 0-16,0-2-1 15,-2 0 0-15,-2 0-29 16,2-9-16-16,-4-1-26 16,0-3-26-16,2 3-40 15,-1-1-31-15,-3 4-85 0</inkml:trace>
  <inkml:trace contextRef="#ctx0" brushRef="#br0" timeOffset="170227.78">16809 3510 154 0,'0'0'250'0,"0"0"-97"0,0 0-61 15,0 0 11 1,0 0-7-16,0 0-31 0,0 0-26 16,0 0-18-16,0 0 5 15,0 0 0-15,0 0 0 16,0 0-9-16,0 0-1 16,0 0-6-16,0 0 3 15,0 0-1-15,0 0-2 16,0 0-4-16,0 0 2 15,0 0 1-15,0 0-8 16,0 1 5-16,0 1-6 16,-2 1 1-16,-2-2 0 0,1 4-1 15,2-3 1-15,-6 1 6 16,5 0 5-16,-2-1-12 16,-2 4 0-16,0-1 1 15,0 1 0-15,2-1 1 16,-2-2-1-16,2 1 11 15,2 0-2-15,-2 0-1 16,1 0-8-16,-1 2 1 16,-2 0-1-16,1 0 0 15,-1 2-1-15,1-3 1 16,-2 3 0-16,0 1 0 16,1 0 0-16,-3 3 0 15,1-3 14-15,1 2-2 16,0-2 3-16,1-2 0 15,1 1-3-15,-1 0-3 0,2-1-3 16,-2-1 10-16,2 2-6 16,2-1-10-16,-2 2 9 15,3-1-1-15,-2-1 0 16,1 1-8-16,1 2 0 16,-3 1 1-16,2-1-1 15,1 2 0-15,-1 0-1 16,-1 0 1-16,3-2-1 15,-2 0 1-15,0 0 0 16,-1-2 0-16,1 2 5 16,1-2-5-16,-5 3 1 0,6-1 6 15,0-1-8 1,-1 5 2-16,1 1-1 0,0 2 6 16,0 3-6-16,0-1 1 15,1 1-1-15,8 1 0 16,-2-2 1-16,1-4-2 15,-1 1 1-15,0-4 0 16,-6-1-1-16,4-7 0 16,-1-1 0-16,-3-2 0 15,-1-1-7-15,2 0 6 16,-1 0-9-16,6 0 4 16,-2 0 4-16,3 0 1 15,1 0-2-15,1 0-3 0,2 0 5 16,-2-3-7-1,5-2 6-15,-4-3-5 16,2-3 7-16,-1 4 0 0,0-4 0 16,-2 3-1-16,0-3 1 15,-3 2-2-15,0 0 2 16,-1-2 0-16,-2 1-8 16,0 1 0-16,0-3 8 15,-1 1 9-15,-1 2-9 16,-2-2 12-16,0 2-12 15,3 2 0-15,-3-2-5 16,2 0 5-16,-1-3 15 16,1 1-14-16,-2 1 0 15,0 2-1-15,0-1 1 0,0 5 4 16,0-1-3-16,0 1 24 16,0 1 1-16,0 0-11 15,-2 2-4 1,-4-3-3-16,-3 0 1 0,1 2-9 15,-2-2 5-15,0 1 1 16,0 0-7-16,0-1 1 16,-2-1-1-16,2 2 0 15,-2 1-1-15,1-2 1 16,-1 4-15-16,-1 0-22 16,1 0 2-16,2 0-2 15,2 6-2-15,-1 3-13 16,1 4-58-16,0 8-74 0,1-4-99 15</inkml:trace>
  <inkml:trace contextRef="#ctx0" brushRef="#br0" timeOffset="174302.81">15317 5444 81 0,'0'0'266'0,"0"0"-88"15,0 0-58-15,0 0-8 16,0 0-8-16,0 0-31 16,0 0-29-16,0-3-12 15,0 2-10-15,0 1-6 16,0-2 1-16,0 2-4 15,0 0-4-15,1 0-9 16,-1 0 12-16,2 0 17 0,-1 0 29 16,1 2-2-16,5 10 8 15,-2 4 4-15,1 10-11 16,3 4 8-16,-1 5-33 16,1 2-16-16,-1 0-6 15,-1-3 3-15,0-4-11 16,-4-5-1-16,0-5 0 15,-2-7 1-15,1-4-1 16,0-6-1-16,-2-3-8 16,0 0-11-16,0 0-23 15,0 0-32-15,0 0-58 0,0-12-76 16,0-1-64 0,0 1-106-16</inkml:trace>
  <inkml:trace contextRef="#ctx0" brushRef="#br0" timeOffset="175035.84">15561 5420 391 0,'0'0'209'0,"0"0"-101"0,0 0-23 16,0 0 2-16,0 0-29 15,0 0-25-15,0 0-21 16,-4 0-12-16,4 0-10 16,0-1 10-16,0-9 6 0,0 3-5 15,0-5 1 1,1 0 6-16,3 0 11 0,-2 3-1 16,5-3 18-16,-3 1 3 15,1 2-6-15,1-3 5 16,1 3-5-16,0 1-3 15,3 3-14-15,4 4 3 16,6 1 48-16,4 1-15 16,-1 20-8-16,0 6-30 15,-3 7 4-15,-5 9 16 16,-6 1 0-16,-6 0 2 16,-3 1-10-16,-3-3-2 15,-14-3-2-15,-3-7-5 16,-4-8-5-16,2-7-12 15,-1-11-7-15,3-5-26 16,2-1-11-16,1 0 22 16,6 0-20-16,4-5 28 0,5 3 13 15,2-3 1-15,0 4-13 16,2-1 13-16,15 2 24 16,6 0 13-16,7 0 2 15,3 0-3-15,6 2-18 16,1 4-8-16,0-1-8 15,0-3-2-15,-3 0-7 16,0-2-22-16,-4 2-22 16,-6-2-35-16,-4 0-68 15,-1 0-96-15,-10 0-64 16,-4 0-449-16</inkml:trace>
  <inkml:trace contextRef="#ctx0" brushRef="#br0" timeOffset="191067.65">1970 8653 141 0,'0'0'218'0,"0"0"-95"15,0 0-19-15,0 0-15 0,0 0-5 16,0 0-28-16,0 0-11 16,0 0-6-16,0 0-2 15,0 0-2-15,0 0 7 16,0 0 6-16,0 0-6 15,0 0-5-15,0 0-3 16,0 0 3-16,0 0 4 16,0-3-2-16,0 3-17 15,-2 0-9-15,-5 0-12 16,1 0 0-16,-3 0 8 16,-1 0-8-16,-1 0 8 15,-2 0 1-15,-1 0 2 16,-1 0-1-16,2 0 0 0,-3 0-4 15,1 0-6-15,1 0 5 16,-2 4 6-16,3-1 8 16,0 4-3-16,-3-1 4 15,6 8-2-15,3 2-5 16,-2 9-4-16,7 9-10 16,2 7 0-16,0-4-15 15,11 1 2-15,3-13 7 16,5-6-24-16,-1-9-1 15,0-8-2-15,-3-2 16 16,1 0 5-16,-6-2 0 16,0-3 12-16,-4 2 9 15,2 3 1-15,-2 0-10 0,0 0 0 16,1 0-47 0,8 0-90-16,-1 0-108 15,-1-3-152-15</inkml:trace>
  <inkml:trace contextRef="#ctx0" brushRef="#br0" timeOffset="192085.73">2136 8440 437 0,'0'0'289'0,"0"0"-123"15,0 0-51-15,0 0-6 16,0 0-34-16,0 0-42 16,0 0-23-16,-4 2-4 15,12 2-4-15,-1 3 6 16,-1-2 1-16,1 1 13 15,2 2 18-15,-1 0 5 16,0 2-3-16,1 2-5 16,-1 0-8-16,2 0-10 15,0 1-8-15,0 0-3 16,0 3-1-16,0-3 0 16,0 2-5-16,0 2 8 15,-1 0-9-15,1 3 6 16,-2-3-5-16,1 3-1 0,-3 1 12 15,1-4-1-15,-2 3 5 16,1 0 11-16,-2 2-21 16,-1-1 5-16,-1 3-11 15,0 2 0-15,-2 0 0 16,0 1 9-16,0 2-5 16,0 0-5-16,0 0 0 15,-7-1 0-15,3-1 1 16,-2-4 0-16,-3 0 2 15,3-5-2-15,-1-2 6 16,-2-1-6-16,2 0-1 0,-4-1 0 16,3-6 0-1,1 3-1-15,1-1 0 16,2-6-5-16,-1-2-6 16,2-1-14-16,-1-1-25 0,1 0-51 15,-5 0-112-15,3 1-132 16,-2-1-259-16</inkml:trace>
  <inkml:trace contextRef="#ctx0" brushRef="#br0" timeOffset="194183.57">3123 8486 634 0,'0'0'255'0,"0"0"-100"0,0 0-19 15,0 0-35-15,0 0-31 16,0 0-37-16,0 0-7 15,0 0 11-15,0 2 31 16,0 7 5-16,0 3 4 16,6 9-1-16,3 1-19 15,-1 6-16-15,1 0-16 16,0 2-11-16,0-1-5 16,-1-4-8-16,1 0 0 15,-3-1 1-15,4-3-2 16,-3 1-7-16,2-2 6 15,-3-3-1-15,1-4-15 0,-4-3 6 16,-2-2-9 0,2-2-20-16,-3-2-55 0,0-1-30 15,0 1-49-15,0-4-103 16,-4 0-61-16,-1 0-69 0</inkml:trace>
  <inkml:trace contextRef="#ctx0" brushRef="#br0" timeOffset="194835.64">3060 8348 533 0,'0'0'269'0,"0"0"-144"16,0 0-41-16,0 0-30 0,0 0-28 16,0 0-13-16,0 0-2 15,7-21-1-15,0 15-4 16,0 0-5-16,1 3 0 16,1 0 0-16,1 0 12 15,1 3 0-15,6 0 3 16,2 0 7-16,3 0-1 15,-3 0 3-15,5 0-4 16,-1 3-5-16,-5 3-1 16,4 2-7-16,-4 1 11 15,-2-1 12-15,-3 1-4 16,-1 1-6-16,-5 0-4 16,-1 0 18-16,-6 4 3 0,0 3-11 15,0 4-14-15,0 3-5 16,-6 3-7-16,-10-2 0 15,0 2 2 1,-4 1 2-16,-3-6-5 0,4 0 0 16,-1-8-6-16,3-7 4 15,2 0-1-15,2-4 3 16,1-2 8-16,4-1-1 16,1 0-7-16,0 0-31 15,2 0-69-15,2 0-148 16,3-2-236-16</inkml:trace>
  <inkml:trace contextRef="#ctx0" brushRef="#br0" timeOffset="195484.73">3449 8630 467 0,'0'0'313'0,"0"0"-89"0,0 0-62 0,0 0-20 16,0 0-55-16,0 0-51 15,21 102-14-15,-9-78-10 16,1-3-11-16,1-4 1 16,-1-6-2-16,1-3 0 15,-3-4-14-15,2-2-24 16,-1-2-31-16,7 0-46 0,-6 0-83 15,-2-5-143-15</inkml:trace>
  <inkml:trace contextRef="#ctx0" brushRef="#br0" timeOffset="195767.8">3596 8637 837 0,'0'0'340'0,"0"0"-162"16,0 0-53-16,0 0-68 0,0 0-42 16,0 0-15-1,18 86-11-15,-10-61 6 0,1 5 5 16,-1 0 1-16,-1 3 0 16,3 4 0-16,-5-4 6 15,1-2 2-15,0-4-8 16,-3-1-1-16,2-9-1 15,-2-3-22-15,-1-5-37 16,-1-2-33-16,-1-7-46 16,0 0-123-16,0-8-136 15</inkml:trace>
  <inkml:trace contextRef="#ctx0" brushRef="#br0" timeOffset="196815.74">3946 8484 364 0,'0'0'266'15,"0"0"-112"-15,0 0-51 16,0 0-34-16,0 0-15 16,0 0-28-16,0 0-13 15,-6-2 1-15,1 2 15 16,2 0 9-16,0 0 2 0,-3 0 4 16,0 4-2-16,1 0-6 15,-2 5-16 1,0-4-5-16,2 6 1 15,-1 0-3-15,-1 1-6 0,0 2 0 16,4 8 8-16,1 2-4 16,2 9-3-16,0 9-7 15,7 8 14-15,11 2-14 16,4 2 6-16,3-4 3 16,2-10-4-16,1-9-6 15,0-12-11-15,-1-7-9 16,0-7-27-16,-3-5 2 15,-3 0 6-15,-3-12-9 0,-2-3 21 16,-5-4 2 0,-2-2 15-16,-5-2 10 0,0-4 8 15,-2-2 7-15,-2-1-2 16,0 0-3-16,0-3-7 16,0 0-2-16,-7-2 5 15,-5-1-6-15,-1 3-1 16,-4 0 0-16,-2 3 1 15,-2 1 0-15,-1 5 6 16,-1 2 17-16,0 3 1 16,1 5-6-16,0 0-18 15,0 2-8-15,4 6-20 16,-1 1-53-16,1 5-70 0,4 0-103 16,7 11-460-16</inkml:trace>
  <inkml:trace contextRef="#ctx0" brushRef="#br0" timeOffset="197368.8">4393 8714 630 0,'0'0'299'0,"0"0"-127"0,0 0-57 16,0 0-36-16,0 0-48 16,0 0-21-1,0 0-9-15,10 105 8 0,-5-84 1 16,-4 0 12-16,6-1-6 16,-5-5-9-16,2-4-5 15,-3 0-1-15,1-5-1 16,-2-3-11-16,0 1-44 15,3-4-67-15,-2 0-117 16,-1 0-169-16</inkml:trace>
  <inkml:trace contextRef="#ctx0" brushRef="#br0" timeOffset="197811.87">4525 8720 547 0,'0'0'181'0,"0"0"-68"16,0 0-3-16,-2 90-26 15,2-60-29-15,2-1 1 16,6-4-4-16,4-7-23 16,-1-3-19-16,7-2-10 15,-2-8-10-15,2 0 4 16,6-5 5-16,-4 0-6 16,-3 0 6-16,-1-8-18 15,-4-5-13-15,-7-4-19 16,-5-4-14-16,0-5 44 15,-10-7-7-15,-10 1-12 16,-2 1 20-16,-5 6 20 16,5 6 8-16,-1 5 35 0,7 4 5 15,-3 9 5 1,2 1-19-16,-1 3-34 16,4 11-162-16,4-2-234 0</inkml:trace>
  <inkml:trace contextRef="#ctx0" brushRef="#br0" timeOffset="198649.58">5256 8336 345 0,'0'0'342'16,"0"0"-114"-16,0 0-89 16,0 0-11-16,0 0-25 15,0 0-49-15,0 0-32 16,-1 20-15-16,1-7 16 15,0 4 25-15,0 4 1 16,0 3 4-16,7 4-7 16,-1 3 2-16,1 3-8 15,3 2-7-15,-1-2-4 16,-1-1-10-16,-2-2-8 16,1-5-4-16,-2-5 0 15,-1-1-6-15,-1-11-1 16,-3 2 0-16,3-6-1 0,-3-1-16 15,0-4-30-15,0 0-33 16,0 0-51-16,0 0-61 16,-3 0-81-16,-4 0-214 0</inkml:trace>
  <inkml:trace contextRef="#ctx0" brushRef="#br0" timeOffset="199051.77">5120 8517 216 0,'0'0'595'0,"0"0"-369"0,0 0-64 0,0 0-10 16,0 0-61-16,0 0-37 16,105-31-29-1,-75 20-14-15,-3 0-5 0,-2 5-4 16,-5 3-1-16,0 0 6 15,-4 3-5-15,0 0 4 16,-4-3-5-16,-1 3-1 16,-4-1-1-16,-2-1-24 15,-2 0-27-15,-3 1-52 16,0 0-99-16,0 1-199 0</inkml:trace>
  <inkml:trace contextRef="#ctx0" brushRef="#br0" timeOffset="200686.05">6072 8455 404 0,'0'0'205'0,"0"0"-92"15,0 0-50-15,0 0-36 16,0 0-27-16,0 0 0 16,0 0 0-16,-5-15 15 0,0 9 3 15,0 0 6 1,-2 0 9-16,-1-1 3 16,3 2 3-16,-5-3-6 15,1 2-2-15,-1 2-4 0,-1-2-7 16,5 2-2-16,-5 3 5 15,3 1 1-15,-1 0 7 16,-1 0-11-16,0 0 6 16,0 0 13-16,2 3-13 15,-3 6-11-15,-1-1-9 16,-2 2 0-16,1 4-5 16,0 0 6-16,0 0-7 15,-1 3 0-15,1 1-6 0,-1 3 6 16,6 6 2-1,-2 3 3-15,8 6-5 0,2 3-1 16,0 5 1-16,9 0 0 16,7-4 1-16,4-5-1 15,0-5-1-15,2-6-5 16,-2-4 5-16,-1-6-11 16,0-2 2-16,1-2-4 15,-1-3 2-15,-2-2 2 16,-2-2-5-16,-2-1-3 15,-3-2 2-15,2 0 0 16,-2 0-13-16,-3 0-3 16,1-2 6-16,-3-3 3 15,-2-1 1-15,2 0-10 16,-2 1 0-16,1-2-18 0,6-4-93 16,-2 0-93-1,4 0-332-15</inkml:trace>
  <inkml:trace contextRef="#ctx0" brushRef="#br0" timeOffset="201500.9">6394 8677 130 0,'0'0'269'0,"0"0"-123"16,0 0-48-16,0 0-2 15,0 0-14-15,0 0-30 16,0 0-20-16,-3-3 5 16,2 2 20-16,-1 1 15 15,-3-2-4-15,2 1-7 0,-4-1-11 16,-1 1-18-16,-4-2 2 15,2 2-1-15,-4 1-10 16,0 0 5-16,0 0-5 16,3 3 7-16,-1 12-11 15,4 5 9-15,-1 11-12 16,9 4-16-16,0 3-11 16,0-3 11-16,5-4-1 15,7-8 1-15,3-10-17 16,0-9-30-16,2-4-24 0,-1-4-13 15,1-11 12 1,-2 1 12-16,-1-3 33 16,-3 4 17-16,-2-3 4 0,-6 1 4 15,0-2-7 1,-3-5 2-16,0-2-5 16,0-2 5-16,0-1-42 0,-6 8-5 15,0 3 43-15,-1 5 11 16,7 9 7-16,-1 2 35 15,1 0 23-15,0 0 9 16,0 14-13-16,0 6-32 16,8 5-23-16,1 2-6 0,-3-3 0 15,3 2 1 1,1-5 6-16,-2 1 1 0,1-3-7 16,-3-5 2-1,1 2-2-15,0-6-1 0,-2-2-13 16,-2-5-36-16,-1-3-63 15,1 0-58 1,-1-4-92-16,-1-6-58 0</inkml:trace>
  <inkml:trace contextRef="#ctx0" brushRef="#br0" timeOffset="202207.54">6761 8307 102 0,'0'0'365'0,"0"0"-164"16,0 0-106-16,0 0-43 16,0 0 4-16,0 0-34 15,0 0-13-15,-10 22 4 16,6-13 27-16,-1 1 5 15,4 1 22-15,-5 1 18 16,3 1-5-16,2 2-18 16,-3 1-19-16,4 3-9 0,-2 3-18 15,2 2-2 1,-1 2-5-16,-2 4-3 16,3 3-5-16,0 6 14 15,0 0 2-15,3 1 15 0,8-2 7 16,1-2-1-16,2-8-12 15,-1-3-13-15,0-3-5 16,2-4-8-16,-1-3 0 16,-4-3-1-16,0-4-5 15,-2-1-15-15,-1-4-4 0,-4-2 6 16,-1 1-6 0,1-2-34-16,1 0-55 0,1 0-88 15,0-2-82-15,-1-4-124 16</inkml:trace>
  <inkml:trace contextRef="#ctx0" brushRef="#br0" timeOffset="202809.03">6994 8480 318 0,'0'0'284'0,"0"0"-123"0,0 0-52 15,0 0-2-15,0 0 25 16,0 0-9-16,-23 100-16 16,20-69-4-16,3 8 5 15,0-1 2-15,3 3-9 16,9-3-41-16,2-5-35 0,2-8-12 15,1-6-13-15,-1-9-6 16,4-9-29-16,2-1-44 16,-3-4-9-16,-1-15-6 15,-3-3 6-15,-3-1-7 16,-4-2-16-16,-5 1 40 16,-1-3-1-16,-2 0 50 15,0-2 1-15,-2-1 21 16,-8-1-6-16,-6 0-11 15,-1 2 17-15,-3 2 19 16,0 5 37-16,-1 6 41 16,2 3 0-16,2 6 2 15,0 2-37-15,4 4-56 0,3 1-6 16,1 0-68 0,3 0-109-16,6 1-312 0</inkml:trace>
  <inkml:trace contextRef="#ctx0" brushRef="#br0" timeOffset="203301.41">7256 8419 222 0,'0'0'374'16,"0"0"-179"-16,0 0-93 16,0 0-11-16,0 0-4 15,-3 104-26-15,3-79-28 16,0 1 12-16,0-2-3 0,0 0 4 16,0-3 1-16,4 2-14 15,-2-4-11-15,1 4-9 16,-2-2-6-1,5 0 0-15,-2 0 3 0,-1-2-9 16,0-4 0-16,-2-3-1 16,1-1-19-16,-1-8-13 15,1-2-22-15,-2-1-31 16,2 0-64-16,-2-8-98 16,0-3-68-16</inkml:trace>
  <inkml:trace contextRef="#ctx0" brushRef="#br0" timeOffset="203751.72">7411 8344 462 0,'0'0'328'0,"0"0"-161"0,0 0-97 0,0 0 2 16,0 0 5 0,-2 87-44-16,4-65-26 15,1 0-5-15,4-3 16 16,-4 4 42-16,1-4-2 0,-1 1-10 15,-2 2 0-15,-1-4 7 16,3 3-26-16,1-1-13 16,-2-2-7-16,-1 1-9 15,1 3 1-15,2-3-1 16,-3 0-1-16,-1 1 1 16,0-5-1-16,0-1-6 15,0-5-6-15,0-1-18 16,0-1-31-16,0-4-28 15,0 0-36-15,0-3-39 16,0 0-25-16,0 0-55 0,-7-3-246 16</inkml:trace>
  <inkml:trace contextRef="#ctx0" brushRef="#br0" timeOffset="204005.34">7239 8654 614 0,'0'0'362'0,"0"0"-194"16,0 0-71-16,0 0-3 0,0 0-1 15,0 0-46-15,0 0-46 16,70-4-1-16,-40-2-38 15,10-8-40-15,-8-2-107 16,-4 1-168-16</inkml:trace>
  <inkml:trace contextRef="#ctx0" brushRef="#br0" timeOffset="204679.95">7523 8305 748 0,'0'0'284'0,"0"0"-198"0,0 0-56 0,0 0 60 16,0 0 4-16,0 0-53 15,0 0-28-15,29 40-3 16,-17-26 9-16,-2-2-6 16,-1 1-3-16,1 1-1 15,-2-2-1-15,1 1 3 16,-1 1-11-16,0-2 10 15,1 3 5-15,-1 1-2 16,2 1 6-16,-2 0-3 16,1 1-6-16,-2 0-3 15,-1 1-6-15,1 2 9 16,-2 0-10-16,-2 5 8 16,0 0 2-16,-3 1-9 0,0 3 6 15,0 3-5-15,0 0-2 16,0 0 0-16,0 0-9 15,0-1 9-15,-1-2-1 16,-2-4-8-16,-3-1-1 16,3-6-6-16,-2-5-12 15,0-6 2-15,0-4-28 16,-3-4-66-16,1-1-158 16,-2-12-235-16</inkml:trace>
  <inkml:trace contextRef="#ctx0" brushRef="#br0" timeOffset="205535">7815 8701 225 0,'0'0'239'0,"0"0"-164"15,0 0-37-15,0 0 2 16,0 0-18-16,0 0-21 0,0 0-1 15,0 0 15 1,0 0 35-16,0 0 31 0,0 0-4 16,0 0-27-16,0 0-18 15,0 0-9-15,2-1-7 16,2-3-14-16,3-2-1 16,-1 1 2-16,0 2-2 15,3 0 0-15,-1-2 5 16,0 4 10-16,0 1 17 15,1 0 9-15,-1 0 3 16,-1 0 7-16,-3 8 1 16,2 1 4-16,-2 2 12 15,-3 6-15-15,-1 6-13 0,0 3-15 16,0 5-19 0,-8-1-5-16,-6 0 12 15,1-4-5-15,-4-6-4 16,4-5-5-16,1-7-15 0,1-2-14 15,2-4-12-15,1-2-1 16,1 0-4-16,5 0-3 16,2 0 11-16,0-6 9 15,0 0 10-15,0-2 18 16,2 2-6-16,12 1 7 16,-1 0 9-16,3 2 7 15,1-1-5-15,5 3 9 16,-3 1-2-16,1-2-5 15,1 2-7-15,-3 0-6 0,-1 0 0 16,0 0-7 0,-3 0-19-16,-3-1-19 0,2-2-59 15,-6 2-68 1,-1-1-113-16</inkml:trace>
  <inkml:trace contextRef="#ctx0" brushRef="#br0">15079 7988 0 0,'-47'-13'0'0,"-1"1"0"16,48 6 0-16,0-4 0 0,-7-1 0 15,-6 3 0-15,3-1 0 16,-17 4 0-16,3-2 0 16,5 4 0-16,-1 0 0 0,1 2 0 15,12-1 0-15,-11 1 0 16,3-3 0 0,-1-1 0-16,2-3 0 0,8-5 0 15,-8-14 0-15,4-17 0 16,2-28 0-16,8-35 0 15,-2-54 0-15,2-72 0 16,0-61 0 0,20-16 0-16,4 123 0 0,17 26 0 15,19 5 0-15,22-11 0 16,17 13 0-16,3 18 0 16,-3 29 0-16,-101 25 0 15,-10 24 0-15,-3 58 0 0,16 20 0 16,13 2 0-16,-4 2 0 15,24-123 0-15,-5 17 0 16,-3 24 0-16,-8 58 0 16,-7 0 0-16,-5-13 0 15,-6 0 0-15,-3-16 0 16,-21 4 0-16,9 3 0 16,-18 5 0-16,12 6 0 15,-5 1 0-15,-6 4 0 16,2 6 0-16,-3 0 0 15,-1 6 0-15,0 6 0 16,3 8 0-16,-1 0 0 0,4 4 0 16,-1 0 0-1,4 3 0-15,2 0 0 16,4 1 0-16,-1 1 0 16,7-2 0-16,0 18 0 0,1 3 0 15,4 3 0-15,-1 6 0 16,1 11 0-16,1 18 0 15,1 8 0-15,-1 12 0 16,2 14 0-16,-1 1 0 16,2-18 0-16,-2-20 0 15,2-5 0-15,-1-3 0 16,-2-4 0-16,4-6 0 16,-4-7 0-16,2-7 0 0</inkml:trace>
  <inkml:trace contextRef="#ctx0" brushRef="#br0" timeOffset="15103.13">8181 8761 109 0,'0'0'315'16,"0"0"-130"-16,0 0-70 0,0 0-1 16,0 0-1-16,0 0-3 15,0 0-5-15,-11 0-25 16,11 0-21-16,0 0-6 16,0 0-5-16,0 0-1 15,0 0 1-15,0 0-16 16,0 0-3-16,0 0-5 15,0 0-7-15,0 0-4 0,0 0-5 16,0 0-7 0,0 0 11-16,1 0-11 0,9 0 17 15,2 0 8-15,3 0-4 16,3 0-9 0,1 0-4-16,4 0 5 0,0 0 1 15,0 0-1-15,2 0 0 16,-4 0 3-16,-5 0 2 15,3 0 2-15,-3 0 1 16,-2 0 1-16,3 0 8 16,0 0-9-16,-3 0 1 15,5 0 1-15,0 0-8 16,-2 0 0-16,0 0-2 16,2 1 2-16,-3 0-4 15,-2 3-1-15,4-2 2 0,-2 1-7 16,0-1 14-16,-1-1 13 15,0 1-22-15,-2-1-10 16,3-1 1-16,-5 2 4 16,0-2 3-16,-2 0-8 15,-1 0 6 1,-2 3-6-16,-3-3 8 0,-2 0-9 16,1 0 1-16,-2 0-1 15,0 0 0-15,2 0 0 16,-2 0-14-16,0 0-26 15,0 0-49-15,0 0-52 16,0 3-95-16,0 0-97 16,0-2-253-16</inkml:trace>
  <inkml:trace contextRef="#ctx0" brushRef="#br0" timeOffset="15801.4">8693 8608 482 0,'0'0'274'0,"0"0"-88"0,0 0-30 0,0 0-15 16,0 0-28-16,0 0-30 16,0 0-28-16,0 0-23 15,0 0-8-15,0 0 1 16,4 2 17-16,10 8 2 15,3-4-6-15,3 6-10 16,2 0-17-16,1 4-9 16,0-3 4-16,2 3-6 15,-3-3-6-15,3-1-4 0,-3 0-9 16,-2-2-7 0,-2 1 8-16,-3-5-8 0,-3 0 10 15,-2-2 3-15,-5-1 12 16,2-1-9-16,-4-1 2 15,-2-1 8-15,-1 2 1 16,0-2 0-16,0 0-1 16,0 1 0-16,0 1-7 15,0 1 0-15,0 0-2 16,-6 3-12-16,-6 5 13 16,-6 5-4-16,-5 5-16 0,-3 6 8 15,1 5 10 1,0 0 9-16,5 0-1 0,3-6 2 15,6-3 3 1,4-6 6-16,2-4-1 0,2-7-7 16,3-3-1-16,0-3 0 15,0 0-1 1,0 0-16-16,0 0-43 16,0 0-53-16,0 0-39 0,0 0-7 15,0 0-17-15,0 0-55 16</inkml:trace>
</inkml:ink>
</file>

<file path=ppt/ink/ink2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4:47:58.253"/>
    </inkml:context>
    <inkml:brush xml:id="br0">
      <inkml:brushProperty name="width" value="0.05292" units="cm"/>
      <inkml:brushProperty name="height" value="0.05292" units="cm"/>
      <inkml:brushProperty name="color" value="#FF0000"/>
    </inkml:brush>
  </inkml:definitions>
  <inkml:trace contextRef="#ctx0" brushRef="#br0">9521 8566 56 0,'0'0'159'0,"0"0"-87"16,0 0-40-16,0 0 4 15,0 0 4-15,0 0 19 16,0 0 0-16,0-20 16 16,0 18-8-16,0-3 9 15,0 4 2-15,0-1-5 16,0 0-19-16,0 1-6 16,0 0 4-16,0-2-3 15,0-2-2-15,0 0 3 16,0 0-6-16,0 0-14 0,0 2-7 15,0 0-1-15,0 0 1 16,0 0 3-16,0-1 5 16,0 1 2-16,-5-2 6 15,0 0 1-15,-3-2-11 16,-2 1-10-16,-5-3-6 16,2 0-2-16,-4 2-2 15,-3-3-8-15,-1 3 1 16,-2-1-2-16,3 4 3 15,1 4 14 1,2 0 14-16,3 0 0 0,4 18-5 16,3 15-9-16,7 27-7 15,15 30-9-15,12 1 1 16,3-4-1-16,4-14 8 0,-6-20 8 16,4-3-2-16,3-3-1 15,-5-18 11-15,0-14-6 16,-3-11-13-16,-2-4 3 15,-4-4-9-15,0-11-1 16,-7-1-31-16,-2-1-59 16,-3 1-36-16,2-11-67 15,-4 4-129-15,2 4-301 0</inkml:trace>
  <inkml:trace contextRef="#ctx0" brushRef="#br0" timeOffset="797.77">9877 8580 539 0,'0'0'314'0,"0"0"-138"0,0 0-36 0,0 0-9 0,0 0-15 16,0 0-25-16,0 0-15 16,-72 105 8-16,72-57-18 15,0 5-27-15,14-3-20 16,8-11 0-16,-1-14-9 15,4-14-10-15,-1-11-7 16,-1-11-14-16,0-20-28 16,-6-9-68-16,-8-5-40 15,-5 2-11-15,-4 3 46 16,0 7 58-16,0 6 43 16,-8 8 21-16,3 5 25 15,2 10 42-15,3 4 17 0,0 0-10 16,0 10-32-16,8 17 26 15,7 9-11-15,4 5-1 16,-1 3-19-16,2-3-13 16,-3-8-12-16,-4-8-12 15,-3-8-5-15,2-6-27 16,-8-6-25-16,2-3-14 16,-6-2-19-16,0 0-86 15,0-8-159-15,0-5-359 0</inkml:trace>
  <inkml:trace contextRef="#ctx0" brushRef="#br0" timeOffset="1417.16">10231 8623 755 0,'0'0'335'0,"0"0"-131"16,0 0-64-16,0 0-55 15,0 0-50-15,0 0-23 16,0 0 5-16,54-24 1 15,-29 17 2-15,0-1 2 16,-3 5 0-16,-6 3-11 16,-7 0-11-16,-8 15-10 15,-1 12 10-15,-4 9-42 0,-15 5-25 16,1-3 6 0,1-9 29-16,3-9 32 0,8-7 0 15,6-10 20-15,0-2-20 16,12-1 0-16,11 1 28 15,6 2 20-15,2 5-12 16,0-2-17-16,-7 8-17 16,-10 4-2-16,-7 7-10 15,-7 7-21-15,-9-1-13 16,-13 0-17-16,-5-8-37 16,-1-9-11-16,-7-14-104 15,8 0-67-15,6-8-42 0</inkml:trace>
  <inkml:trace contextRef="#ctx0" brushRef="#br0" timeOffset="2376.35">10813 8318 235 0,'0'0'524'0,"0"0"-306"0,0 0-82 16,0 0-25-16,0 0-34 15,0 0-13-15,-6 93-21 16,6-40-19-16,4 13-5 16,9 6 11-16,3 3 2 15,2-2 12-15,0-7 47 16,1-12 14-16,0-10-27 15,-2-13-39-15,2-5-34 16,0-9-5-16,1-6-51 16,-4 0-78-16,9-6-47 15,-5-1-133-15,-4-4-228 0</inkml:trace>
  <inkml:trace contextRef="#ctx0" brushRef="#br0" timeOffset="3831.46">11038 8524 541 0,'0'0'328'15,"0"0"-176"1,0 0-29-16,0 0-22 16,0 0-18-16,0 0-40 0,0 0-18 15,14 101-9-15,-6-73 6 16,-2 0 15-16,0 0 30 15,-2 2 2-15,3 2 6 16,0 1-18-16,2-3-17 16,-3-2-21-16,3-2-12 15,-2-7-4-15,-4-3 6 0,0-8-9 16,-1-3-8 0,-2-4-15-16,2-1-12 15,-2 0-19-15,0 0 7 0,0 0 17 16,0 0-7-16,0-2-40 15,-2-15 3-15,-8-10 39 16,-4-10-17-16,-2-9-54 16,-3-5-30-16,1-6 2 15,0 0-5-15,2 2 86 16,6-1 53-16,4 6 13 16,6 2 44-16,0 6 33 15,3 1 24-15,16 5 21 16,2 9-25-16,3 4-52 15,3 11-34-15,-4 10-9 16,0 2 4-16,-6 17 7 0,-7 17-3 16,-8 9 27-1,-2 13-24-15,-4 2-15 0,-12 0-11 16,-3-10-9-16,-1-9-21 16,0-13-7-16,1-13-32 15,5-6 16-15,0-7-13 16,7-12-111-16,3-6-17 15,4-4-113-15</inkml:trace>
  <inkml:trace contextRef="#ctx0" brushRef="#br0" timeOffset="4197.52">11238 8593 508 0,'0'0'742'15,"0"0"-526"-15,0 0-98 16,-6 108 4-16,13-64-30 16,8 0-36-16,5-4-34 15,6-7-13-15,2-10-2 16,2-8-7-16,0-9-1 15,-2-6 0-15,-2 0-15 16,-6-18-15-16,-4-8-35 16,-8-4-46-16,-6-7 23 0,-2-1-21 15,-9-2 1 1,-12-3 38-16,-9 3 39 16,-4 0 25-16,-1 9 7 0,4 6 8 15,4 10-2-15,6 9-6 16,7 6-99-16,9 0-288 0</inkml:trace>
  <inkml:trace contextRef="#ctx0" brushRef="#br0" timeOffset="4679.96">11586 8627 1074 0,'0'0'559'0,"0"0"-382"16,0 0-75-16,0 0 11 15,58 91-54-15,-42-75-59 16,6-5-25-16,-4-6-53 16,1-5-30-16,-3 0-66 15,0-16 24-15,-5-6-11 16,-4-5 33-16,0-1 30 0,-4 2 66 16,-2 5 32-16,-1 5 71 15,0 10 69-15,0 1 37 16,0 5 16-16,0 0-31 15,3 5-42-15,0 14-50 16,5 11-40-16,2 7-14 16,0 4-16-16,0 0 0 15,0-7-1-15,0-7-8 16,-3-7-16-16,-3-8-35 16,0-7-43-16,-4-5-106 15,5-3-61-15,-2-14-114 16,-1-3-161-16</inkml:trace>
  <inkml:trace contextRef="#ctx0" brushRef="#br0" timeOffset="5036.26">11928 8241 691 0,'0'0'484'16,"0"0"-354"-16,0 0-27 16,0 0 14-16,0 0-11 0,93 95-4 15,-71-60-42-15,0 4-37 16,-4 3-10-16,-1-1 18 15,-6 4-9-15,-2 1-1 16,-2 4-10-16,-6-2-6 16,-1 0-5-16,0-1-8 15,0-3-11-15,0-10-7 16,-4-7-31-16,-3-7-70 16,0-11-59-16,0-5-102 15,2-4-334-15</inkml:trace>
  <inkml:trace contextRef="#ctx0" brushRef="#br0" timeOffset="5566.2">12269 8636 127 0,'0'0'679'0,"0"0"-464"0,0 0-131 0,0 0-22 16,0 0-21-16,0 0-24 15,0 0-7-15,41-32-9 16,-26 20-1-16,2 1 6 16,-2 7 12-16,0 1 37 15,-5 3 16-15,2 0-15 16,-7 10-14-16,-5 12-40 16,0 6-2-16,-9 4-42 15,-9 3-9-15,-6-2-1 16,1-4 14-16,2-8 13 15,2-7 16-15,7-7 9 0,8-4 2 16,4-3-2-16,0 0-1 16,4 0-22-16,15 0 1 15,3 2 20-15,2 1 2 16,5 0 1-16,3 2 14 16,0 2 72-16,-2 1-25 15,3 8-62-15,-6-1-111 16,-9-1-391-16</inkml:trace>
  <inkml:trace contextRef="#ctx0" brushRef="#br0" timeOffset="6189.1">12948 8393 716 0,'0'0'414'0,"0"0"-200"0,0 0-115 0,0 0-35 16,52 104 17-1,-38-63-24-15,0 2-22 0,-5 1-18 16,3 1-5-16,-2-3-2 16,-4-1-8-1,1-4-2-15,-3 1-13 0,1-1-8 16,-3-4-18-16,-2-2-18 16,0-4-10-16,0-2-19 15,0-7-66-15,0-5-78 16,0-6-84-16,-2-7-320 0</inkml:trace>
  <inkml:trace contextRef="#ctx0" brushRef="#br0" timeOffset="6397.34">12940 8748 773 0,'0'0'387'0,"0"0"-204"16,0 0-60-16,0 0-27 15,0 0-44-15,97 6-52 16,-58-6-16-16,-6 0-164 16,-6-7-327-16</inkml:trace>
  <inkml:trace contextRef="#ctx0" brushRef="#br0" timeOffset="7314.12">13676 8459 837 0,'0'0'331'0,"0"0"-161"16,0 0-47-16,0 0-12 15,48 104-18-15,-36-65-20 0,1 2-37 16,-3 3-14-16,2-1-9 16,-2 1-13-16,0-4 1 15,-5-3-1-15,5-3-1 16,-5-5-12-16,1-7-11 16,0-5-31-16,-2-7-22 15,2-7-51-15,2-3-92 16,0-12-98-16,-1-6-169 0</inkml:trace>
  <inkml:trace contextRef="#ctx0" brushRef="#br0" timeOffset="7546.86">13900 8455 549 0,'0'0'522'15,"0"0"-389"-15,0 0-40 16,38 89 21-16,-21-41-44 16,3 4-54-16,-4 2-16 15,0-2-35-15,-5-4-26 16,-1-10-23-16,-5-9-12 16,-5-5-74-16,0-9-96 15,0-7-101-15</inkml:trace>
  <inkml:trace contextRef="#ctx0" brushRef="#br0" timeOffset="7732.55">13868 8762 867 0,'0'0'499'15,"0"0"-256"-15,0 0-30 16,0 0-113-16,0 0-76 15,0 0-24-15,0 0-69 16,87-29-139-16,-54 13-109 16,-10 0-291-16</inkml:trace>
  <inkml:trace contextRef="#ctx0" brushRef="#br0" timeOffset="8146.73">14207 8643 488 0,'0'0'260'0,"0"0"-180"16,0 0-46-16,0 0 17 15,0 0 7-15,0 0 30 16,0 0 15-16,40-13-6 15,-23 6-16-15,3 5 10 0,-2 2-20 16,-1 0-21-16,-4 0-21 16,-7 13-15-16,-6 11 19 15,0 13-33-15,-11 2-52 16,-9 4-58-16,-1-4-54 16,-1-9 22-16,6-11 45 15,6-6 84-15,6-7 13 16,4-2 49-16,0-3 22 15,8 1-3-15,8-1 48 16,5-1-9-16,0 0-43 16,1 0-35-16,0 0-29 15,-1-7 0-15,7-13-81 16,-5 4-121-16,-7-2-282 0</inkml:trace>
  <inkml:trace contextRef="#ctx0" brushRef="#br0" timeOffset="8533.65">14585 8411 1074 0,'0'0'394'0,"0"0"-250"0,-17 91-29 16,15-38 27-16,2 5-35 16,7 2-52-16,15-3-31 0,3-10-17 15,3-14-1 1,2-12-5-16,0-16 0 0,0-5-1 16,-1-11 0-16,-6-14-10 15,-4-8-15-15,-4-5-14 16,-8-4 2-16,-7-2-7 15,0-1 6-15,-7 2-2 16,-12 2 15-16,-6 4 25 16,-7 12 13-16,4 4 19 15,0 12-32-15,1 6-25 16,3 3-137-16,7 7-414 16,7 6-433-16</inkml:trace>
  <inkml:trace contextRef="#ctx0" brushRef="#br0" timeOffset="10395.26">1346 9640 127 0,'0'0'215'16,"0"0"-107"-16,0 0-53 0,0 0-35 15,0 0-19-15,0 0-1 16,-1 4-2-16,1 0 0 16,0-1-7-16,0 3 7 15,0-1-19-15,-3 5-33 16,3-2-75-16,-3-3-167 0</inkml:trace>
  <inkml:trace contextRef="#ctx0" brushRef="#br0" timeOffset="11147.74">1462 9591 535 0,'0'0'255'0,"0"0"-77"0,0 0-21 0,0 0-52 16,0 0-42-16,0 0-25 15,0 0-2-15,0-4 8 16,0 1 1-16,-2 2-22 0,-6-5 9 16,-5 3 6-16,0-3-21 15,-1 0 2-15,-1 0 6 16,-1 1 10-16,0 1-19 15,2 1-15-15,1 3 18 16,1 0-13-16,4 0-6 16,2 0 0-16,2 23 0 15,4 9-1-15,0 18 0 16,10 11 1-16,14 6 0 16,8-2 32-16,2-10 12 0,1-16-5 15,-1-10-20 1,-1-11 2-16,-3-6-7 0,-3-4 2 15,-5-5-15-15,-6-2-1 16,0-1 0-16,-8 0-1 16,0 0-21-1,2 0-33-15,0-4-72 16,3-5-33-16,13-12-77 0,-4-2-90 16,1 2-169-16</inkml:trace>
  <inkml:trace contextRef="#ctx0" brushRef="#br0" timeOffset="11663.46">2015 9772 105 0,'0'0'348'0,"0"0"-156"16,0 0-28-16,0 0-6 16,0 0-5-16,0 0-4 15,0 0-17-15,-83 9-43 16,73 16-30-16,6 6-12 16,4 4-8-16,0 4-4 15,14-8-19-15,9-7-16 16,0-7-14-16,0-10-10 0,1-7-3 15,-4-10-17 1,-3-16-32-16,-9-7-59 0,-1-1-59 16,-7 1-24-16,0 5 47 15,0 11 63-15,-2 6 104 16,-5 8 4-16,3 3 130 16,2 1 3-16,2 15-24 15,0 3 17-15,0 5-11 16,8-1-40-16,2 2-15 15,0-1-8-15,-2-4-23 16,2-2-9-16,-3-1-18 16,0-7 3-16,-3-2-5 15,-1-2-19-15,-2-5-19 16,-1 1-49-16,2 1-107 16,-2 1-161-16,0 0-274 0</inkml:trace>
  <inkml:trace contextRef="#ctx0" brushRef="#br0" timeOffset="12364.65">1689 10368 68 0,'0'0'771'0,"0"0"-505"16,0 0-73-16,0 0-34 15,0 0-37-15,0 0-8 16,0 0-25-16,48 125-44 16,-31-73-24-16,0 3-2 0,-2 2-10 15,-2-3-2-15,-1-5 3 16,-2-8 1-16,-2-7 8 16,1-6-2-16,-4-10-8 15,-4-6-7-15,-1-4 0 16,4-8-2-16,-4 0-14 15,0 0-33-15,0 0-54 16,0 0-54-16,0-4-38 16,-4-5-154-16,-1-3-139 0</inkml:trace>
  <inkml:trace contextRef="#ctx0" brushRef="#br0" timeOffset="12718.78">1721 10428 543 0,'0'0'296'15,"0"0"-91"-15,0 0-50 16,0 0-47-16,0 0-35 15,0 0-28-15,85-101-26 16,-50 82-8-16,4 5-2 0,-3 2-2 16,-4 12-1-1,-3 0-4-15,-9 20 3 0,-5 10-3 16,-8 7-4-16,-7 7-28 16,0-2-50-16,-16-4-62 15,-9-10-1-15,-2-7-12 16,1-9 8-16,-1-6 37 15,3-3 48-15,3 2-15 16,6-1-136-16,3 0-112 0</inkml:trace>
  <inkml:trace contextRef="#ctx0" brushRef="#br0" timeOffset="14162.84">1666 11192 209 0,'0'0'719'16,"0"0"-502"-16,0 0-53 15,0 0-45-15,18 113-58 16,-6-75-44-16,0-4-8 16,-2 5-9-16,0-3-2 15,-1-1 0-15,-3 2 2 16,2 0 0-16,-3-1 1 15,-4-5 8-15,5-2-8 16,-5-6 0-16,1-1 0 16,-1-8-1-16,-1-6-8 15,0-1-45-15,0-7-72 16,0 0-155-16,0 0-325 0</inkml:trace>
  <inkml:trace contextRef="#ctx0" brushRef="#br0" timeOffset="14462.02">1796 11206 508 0,'0'0'214'0,"0"0"-90"15,0 0-3-15,0 0-38 0,45 99-37 16,-29-61-17 0,-2 1 0-16,1 1 20 0,-1 2 12 15,-1-3 10 1,-1-3-7-16,-5-4-15 0,2-5-17 16,-2-4-19-16,-2-7-13 15,-1-2-16-15,-1-7-26 16,-3-1-34-16,0 0-44 15,0-2-55-15,-10-3-68 16,-4-1-29-16</inkml:trace>
  <inkml:trace contextRef="#ctx0" brushRef="#br0" timeOffset="14681.44">1692 11537 824 0,'0'0'302'16,"0"0"-137"-16,0 0-32 15,0 0-54-15,0 0-54 16,104-59-25-16,-67 49-11 16,0 2-67-16,6-1-103 15,-8 4-152-15,-10 2-433 0</inkml:trace>
  <inkml:trace contextRef="#ctx0" brushRef="#br0" timeOffset="15515.79">1841 12003 615 0,'0'0'298'0,"0"0"-146"15,0 0-3-15,0 0-77 16,0 0-40-16,0 0-15 16,0 0-1-16,-74 60 18 15,60-41 41-15,-2 5 7 16,5 6-4-16,0 6 13 16,8 5-4-16,3 6-17 0,12 4-5 31,14 3-28-31,5-4-23 0,6-10-14 0,2-10-9 15,-5-17-26 1,1-12-4-16,-4-1-2 0,-4-8 3 16,-4-11 14-1,-5 1 14-15,-3-2 10 0,-5 3-2 16,-5 1 2-16,-2-5-9 16,-3-4-11-16,0-7 19 15,0-4-4-15,-6-5-39 16,-10 2-16-16,0 1 15 15,-3 3 32-15,-2 4-9 16,-2 10 12-16,-2 2 9 16,-1 5-46-16,6 4 31 15,-2 3-23-15,2 2-37 16,-5 0-67-16,5-1-93 0,4 0-259 16</inkml:trace>
  <inkml:trace contextRef="#ctx0" brushRef="#br0" timeOffset="108841.18">5421 10266 163 0,'0'0'121'0,"0"0"-63"16,0 0 4-16,0 0 0 15,0 0-13-15,0 2-7 16,0-2-2-16,0 0 3 15,-4 0 11-15,4 0-4 16,0 0-11-16,0 1-8 16,0-1-2-16,0 4-5 15,0 0 6-15,0 6-4 16,0 5-2-16,0 3-1 16,0 6 4-16,0 7 2 15,0 3 4-15,0 0-1 16,0 1 6-16,0 3-11 15,0-9 2-15,0-6-6 0,0-6-8 16,0-6-1-16,0-4-6 16,0-4-1-16,5-3-7 15,5 0-10-15,5 0 10 16,8 0 2-16,3-10 5 16,-1 4-6-16,0-2 0 15,-1 2-1-15,-3-2 0 16,-3 3-18-16,-6 1-21 15,-1-2-24-15,-5 0-34 16,-6-8-25-16,0 2-47 0,0 3-105 16</inkml:trace>
  <inkml:trace contextRef="#ctx0" brushRef="#br0" timeOffset="109144.43">5564 10338 607 0,'0'0'266'0,"0"0"-146"0,0 0-54 16,0 0-6-16,0 109-20 15,0-77-40-15,2 5-10 16,2-1-13-16,-1 3 16 0,-2-3 6 15,1-1 1-15,-2-2 0 16,3-4 0-16,-1-6 0 16,0 0-1-16,-1-4 1 15,2-2-32-15,-1 1-33 16,0 3-36-16,-2-3-112 16,0-5-191-16</inkml:trace>
  <inkml:trace contextRef="#ctx0" brushRef="#br0" timeOffset="-180859.92">9049 8536 176 0,'0'0'161'0,"0"0"-81"0,0 0-47 16,0 0-1 0,0 0-1-16,0 0-9 0,0 0-6 15,0 0-2 1,0 0 22-16,0 0 5 0,0 0 5 16,0 0 3-16,0 0-3 15,0 0-7-15,0 0-13 16,0 0-11-16,0 0-7 15,0 0-2-15,0 0 3 16,0 0-3-16,0 0 1 16,0 0-1-16,0 0 1 15,0 0-6-15,0 0 5 16,0 0-5-16,0-2 0 16,0 0 2-16,0-4 3 15,0 1-5-15,0 2 8 16,0-1-9-16,1-1 1 15,-1 2-1-15,0 0 1 0,3 2 1 16,-1-2-1 0,0-2 6-16,0 1-5 0,-1 0-1 15,1 0 9-15,-1-1-10 16,1 4 1-16,-1-2 0 16,2 2-1-16,0-2 2 15,-2-2-1-15,1 4 0 16,-1-3 1-16,3 1-2 15,-4 2 1-15,3-2 1 16,-1 0-1-16,0 0 0 16,1 1 0-16,-1 1 0 15,1 0-1-15,-1-1 1 16,-1 1 0-16,-1-1-1 16,4-1 1-16,-2 3-1 15,-1-2 1-15,2 2-1 0,0-1 0 16,1 1 1-16,-2-2-1 15,3 1 1-15,-2-1 0 16,0 1-1-16,4 1 0 16,-4-2 2-16,-1 2-2 15,2 0 0-15,-1 0 0 16,-3 0 0-16,3 0 1 16,1 0 0-16,-2 0 1 0,1 0-1 15,-3 0 0 1,4 0 1-16,2 2-1 0,-5 1 8 15,6 1-8-15,-4 4-1 16,0-4 1 0,3 4 0-16,-6-2 0 0,5 5 0 15,-2-3-1 1,-1 5 0-16,-1-1 0 0,-1 0 0 16,4-2 0-16,-3 2 0 15,1 0-1-15,-2 0 1 16,4 2 0-16,-4-4 1 15,1 2-1-15,1 0 0 16,-1 2 0-16,1 0-1 16,0 0-7-16,-2 0 6 15,3 1 1-15,-3 2-5 0,2-1 5 16,-1 1 0-16,-1-1 0 16,0 1 0-16,0-1 1 15,0 0 0-15,0-2 0 16,0 2 0-16,0-3 0 15,0 2 0-15,0-2 0 16,-3 3 0-16,0-1 0 16,1 0 1-16,-3-2-2 15,0 0 2-15,3 3-1 16,-3-1 0-16,2-1 0 16,-5 3 0-16,5-1 1 15,-6-3 0-15,2 1-1 16,-1-5 0-16,2 1 0 15,-3-1 0-15,2-3 0 16,1-2 0-16,0 0 1 0,2-2-1 16,-3 0 0-16,5-2 0 15,-2 2-1-15,-2-2-8 16,-1 0 2-16,1 0 6 16,-3 0-1-16,1 0 1 15,2-6 0-15,-1-2-5 16,0-2 4-16,2 0-5 15,2-2 6-15,1 0-12 16,0-1 12-16,2 3-1 16,0-4-14-16,0 1 16 15,0 2-7-15,0 0 7 16,0 4 0-16,6-1-6 16,0 3-1-16,1-2 6 15,0 1 0-15,3 0 1 0,-2 0-1 16,2 2 1-16,-2 0-1 15,2 1-6-15,0 1 7 16,2 2-1-16,-2 0 0 16,2 0-8-16,-1 0 8 15,2 0-5-15,1 7 4 16,0 3 1-16,0 0-12 16,2 1 5-16,-1 2-2 15,-4-1 2-15,6-2 1 16,-4 4 0-16,2-2 0 15,1-1-2-15,-2 2 2 16,0-4-2-16,-3 1 3 16,-1 1-4-16,0-5-17 0,-3 2-6 15,0-5 8 1,-2 0-4-16,0-2-14 0,2 0-32 16,-2-1-67-16,-2 0-197 0</inkml:trace>
  <inkml:trace contextRef="#ctx0" brushRef="#br0" timeOffset="-155743.68">9847 10252 313 0,'0'0'198'0,"0"0"-58"15,0 0-59-15,0 0-28 0,0 6-24 16,0-4-14-1,0 1-14-15,0-2-1 0,0 1 9 16,0 0 15-16,0-1 14 16,0 3 2-1,0 0-4-15,0 3 1 0,0 3-6 16,0 0 0-16,0 0-5 16,0 2 0-16,2 1-2 15,-1 2 7-15,1 0-14 16,0 4-4-16,0 1-4 15,-1 0 0-15,-1-3-1 16,0-2-2-16,0-3 13 16,0-5 3-16,0-2-11 15,0-4-1-15,0-1-2 0,3 0-8 16,3 0-6 0,2 0 5-16,4-1 0 0,1-7 1 15,2 4 1-15,-1-4 6 16,-1 5 2-16,-2 0-9 15,1 0 2-15,1 2-1 16,-1-2-1-16,-2 3 0 16,0-1-7-16,-3 1-17 15,2 0-18-15,-3 0-22 16,-1 0-20-16,-2 0-37 16,0 0-79-16,-3 0-129 0</inkml:trace>
  <inkml:trace contextRef="#ctx0" brushRef="#br0" timeOffset="-155379.15">9979 10271 444 0,'0'0'229'0,"0"0"-92"16,0 0-50-16,0 0-16 16,0 0-8-16,0 0-21 15,0 0-21-15,2 61-7 16,0-39-2-16,4 4-1 16,-2 2-9-16,0-5 5 0,0 4-7 15,1-2 0-15,-2-3 0 16,1 1-1-16,-4-6-7 15,5 1-8-15,-4-2-2 16,3-3-12 0,-2-2-12-16,-1-5-4 0,1-2-9 15,-2 3-27-15,0-7-54 16,1 4-78-16,-1-1-278 0</inkml:trace>
  <inkml:trace contextRef="#ctx0" brushRef="#br0" timeOffset="-113229.18">9956 9410 378 0,'0'0'210'0,"0"0"-106"0,0 0-31 16,0 0-23 0,0 0-28-16,0 0-16 0,-4 0-6 15,4 0 12-15,0 0 18 16,-1 0 5-16,-1 0 8 15,-2 0-1-15,3 4 3 16,-2 1-2-16,0 0 2 16,-1-2-10-16,2 3-12 15,-1-2-9-15,-1 0-2 16,1 1-5-16,-1 0 2 16,0-1-9-16,-1 2 2 15,0 0-1-15,1 0 0 16,0 2 11-16,-2-2-5 15,2 1 12-15,-2 1-10 16,0-1 2-16,2-1 4 0,1 3-1 16,-2-2-7-16,2 2-6 15,1 1 7-15,-1 0 0 16,1 3-6-16,-1 0 4 16,1 0-4-16,2 1 7 15,-3 0-8-15,3 1 6 16,0 0-6-16,0-1 5 15,0 0 1-15,0-2-6 16,0 4 1-16,0-2 5 16,0 1 0-16,0-1-5 15,0-1-1-15,0 1 9 16,0-2-1-16,6 0-2 16,0-3-6-16,-2 1-1 0,5 0 0 15,-4-3 0-15,5 2-1 16,-2-1 1-1,4 1 0-15,-2-3 0 0,-2 2 1 16,2-4 0-16,-3-2 1 16,2 1-2-16,-1 2 0 15,0-3 0-15,4-1 0 16,-1-1 2-16,1 0-1 16,-2 0-1-16,-1 0 1 15,-2 0 0-15,-3 0-1 16,2 0 0-16,-3-8 0 15,1 0 1-15,0-6 0 0,1 0 1 16,-4 0-2 0,3 0 0-16,-2 2 0 0,-2 2-7 15,1-1 6-15,-1 1 1 16,0 2 0-16,0 0 1 16,0 1 6-16,0-1-6 15,0 2 0-15,-3-3 8 16,-1 2-2-16,0-1-6 15,-2 2 1-15,2-2 3 16,-3 4-5-16,4 1-9 16,-2 0 9-16,-2-1 6 15,2 1 3-15,-2 1-8 16,2 1 0-16,-3 1 0 0,0-2 0 16,1 1-1-1,-2-1 0-15,-1 2-7 0,2-3 7 16,0 3-6-16,1 0 4 15,1 0-11-15,-1 0 12 16,0 0-6-16,0 6-2 16,0 0-7-16,-1 3-11 15,2 1-50-15,-3-2 0 16,1 3 16 0,-1-4 9-16,1 2-22 0,0-1 8 15,-4 5-22-15,5-1-55 16,3 2-116-16</inkml:trace>
  <inkml:trace contextRef="#ctx0" brushRef="#br0" timeOffset="-96148.35">5648 8349 176 0,'0'0'264'0,"0"0"-120"16,0 0-53-16,0 0 3 16,0 0-29-16,0 0-36 15,0 0-21-15,-2-4-7 16,2 4-1-16,0 0 0 15,0 0 1-15,0 0 5 16,0 0 6-16,0 0-4 0,-1 0 10 16,-2 0-1-16,3 0 6 15,-1 0-1-15,-1 0-6 16,1 0 0-16,-1 0 2 16,-2 0-3-16,1 0-5 15,-1 3-7-15,-2 0-3 16,2 2-1-16,-5 1 1 15,6 0 0-15,-2 0 1 16,1 2-1-16,-1-1 1 16,2 2 1-16,0-3-1 15,-4 3 10-15,5 1-10 0,-1-1-1 16,-2 2 1 0,0-1 0-16,1 1 0 0,0 1 0 15,0 0 1 1,-1 0 5-16,0-3-6 0,0 3 13 15,2-1-2-15,0 1-6 16,-1-1-5-16,2 2 8 16,-1-1-8-16,0 1 1 15,1-2 6-15,-1-2-6 16,1 1-1-16,1 1 9 16,-1-1 2-16,0 3-2 15,-1 0 2-15,0 1-2 16,1-1 3-16,0-1-6 0,0-1-4 15,1 1-2-15,1-2 0 16,0 1 0 0,0-2-1-16,0 1 0 0,0 1 1 15,0-2-1-15,0 2 0 16,0-1 1-16,0-1 0 16,0 1-1-16,0-1 0 15,3 2-1-15,1-2 0 16,0-1-11-16,2-2 11 15,-2 0 0-15,0-2 1 16,1 2 0-16,-1-3 0 16,2 1 0-16,-2 0 0 15,2-2-1-15,-1 1-1 16,0-1-6-16,1 0-2 0,1-2 8 16,0 0-4-16,-2 0-4 15,3 0 0-15,-1 0 3 16,1 0 6-16,-1 0-6 15,2 0 1-15,-3 0 5 16,2-4-8-16,-2 1 8 16,0-1-6-16,-1 2 1 15,0-4-2-15,2 2-1 16,-2-2-7-16,2-1 7 16,-3 2-4-16,2 0 12 15,-2-2-8-15,0 1 8 16,-2 2-4-16,-1-3 4 15,1 3-10-15,-1-1-13 16,-1-2 18-16,0 1 6 16,2 0 7-16,-2-3-7 0,0 3-7 15,0-2 5-15,0 2 0 16,0 2 1-16,0 1 1 16,0 1 1-16,0 2-1 15,-5 0 9-15,-2-1 4 16,4 1 1-16,-2 0-8 15,-1-2-4-15,2 2 6 16,-2-1 2-16,-1-3-10 16,-4 2 0-16,1 2 1 15,-1 0 0-15,-1 0 0 16,1 0-1-16,0 0 9 16,5 0-2-16,-1 0-7 15,4 0 0-15,-1 0 0 16,1 0 10-16,-1 0-9 15,0 0 1-15,1 0-2 0,-2 6 0 16,-1 1-7-16,-1 2-9 16,0 4-18-16,-2 1-28 15,-2 8-57-15,2-4-64 16,4-3-57-16</inkml:trace>
  <inkml:trace contextRef="#ctx0" brushRef="#br0" timeOffset="-93347.63">5494 9481 219 0,'0'0'326'0,"0"0"-163"0,0 0-57 15,0 0-20-15,0 0-38 16,0 0-23-16,0 0-14 16,-5 0-2-16,3 0 7 15,1 0 13-15,-1 1 1 16,-2-1-5-16,3 2-4 0,-4 1 8 16,1 1-6-16,0-1-2 15,-2 1-10-15,2-2 4 16,-5 4-5-16,6-1-1 15,-4-1 1-15,2 2 0 16,0-1-1 0,2-2 2-16,-4 0-9 0,4 2-1 15,0 0 2-15,-3 0-2 16,0 4 0-16,-1 0 0 16,-1 1 0-16,-1 2 5 15,1 0-5-15,-2 2-1 16,3-2 2-16,-1 3-1 15,0-3 5-15,-1 2-5 16,1 0 0-16,-1-1 11 16,5-1-2-16,-3 1 3 0,2 1 3 15,1 1 3-15,1 1 4 16,2 2-6-16,-1 2-9 16,2 1 6-16,0-3-2 15,0-2-2-15,0-2-9 16,0-1 0-16,0-4-1 15,2 2 1-15,1-2-1 16,1-1 0-16,-1 1-8 16,3-2 2-16,-1 4 6 15,-2 0-1-15,6-3 1 16,-2 5-7-16,-1-5-1 16,1 1-6-16,2-1-8 15,-2-2 9-15,3-3-2 0,-1 1-5 16,3-4 3-1,-1 2-1-15,1-2-3 16,-2 0 2-16,4 0 4 0,-1 0 8 16,-1 0 1-16,-1 0 0 15,2 0-4-15,-1-3 0 16,-2-4 9-16,0-2-18 16,-3 1-40-16,-1-2 24 15,0 1 14-15,-2-2-8 16,0-1-7-16,-1 3 18 15,-1-2 12-15,-2 0 5 16,0 0 1-16,2 0 0 16,-2-1 0-16,0-1 1 0,0 1 0 15,0-2-1-15,0 4 2 16,0-1-2-16,-2 0 0 16,-3 3 0-1,-2 0 2-15,0 2-2 16,0-1 17-16,-2 5 0 0,-1-1 14 15,-2 3 12-15,-3 0-7 16,0 0-24-16,-3 0 2 16,-4 0-14-16,4 0 10 15,-2 0 5-15,-2 0-15 16,4 1-8-16,1 3 1 16,0 6-10-16,3 4-27 15,-2 2-44-15,-4 19-90 16,5-4-30-16,4 0-158 0</inkml:trace>
  <inkml:trace contextRef="#ctx0" brushRef="#br0" timeOffset="52915.71">5217 11212 513 0,'0'0'267'15,"0"0"-69"-15,0 0-56 0,0 0-27 16,0 0-35-16,0 0-35 16,0 0-16-16,12 73-7 15,-8-49 0-15,2-2 14 16,-3 0 5-16,-2 1 8 15,1-2-10-15,-1 1-11 16,2-2-3-16,-3 1-3 16,0-2-9-16,0-2-7 15,0-2 2-15,0 0-2 16,0-3-5-16,0-3-1 16,0 1 1-16,0 0-1 15,0-7-9-15,0-1-10 16,0-2-23-16,0 0-32 15,0 0-51-15,0 0-62 0,0 0-147 16,-4-4-169-16</inkml:trace>
  <inkml:trace contextRef="#ctx0" brushRef="#br0" timeOffset="53767.43">5412 11220 222 0,'0'0'235'0,"0"0"-117"16,0 0-9 0,0 0-21-16,0 0-25 0,0 0-18 15,0 0-4-15,0 2-4 16,0-2 5-16,0 0-13 16,0 0-20-16,0 0-9 15,0 0 2-15,0 0-1 16,0-2 6-16,3-6-7 15,4-3 0-15,2 5 1 16,-1-4-1-16,0 4 0 0,5-4 0 16,-1 6 0-16,3 1 0 15,0 2 0-15,2 1 0 16,-1 0 0-16,2 0 0 16,-4 4 0-16,-2 10 5 15,-4 3 15-15,-4 9 37 16,-4 5-23-16,0-2 3 15,-2 4-11-15,-11 1-7 16,-2-4 7-16,-2-3-10 16,-2-3 8-16,2-6 20 15,0-3-44-15,5-8 0 16,3-1-1-16,5-4-8 16,1-2-14-16,3 0-24 15,0-10 4-15,0-1 17 16,0-3 6-16,4 3-1 0,9 1 15 15,6 4 6 1,4 6 0-16,4 0 0 0,3 0 0 16,-3 0 0-16,5 3-1 15,-6 4-14-15,1-1-14 16,-3-1-11-16,-4 4 9 16,-2-6-3-16,-5 2-8 15,-1-2-33-15,0-3-44 16,-2 0-58-16,-3 0-76 0</inkml:trace>
  <inkml:trace contextRef="#ctx0" brushRef="#br0" timeOffset="83216.81">9807 11075 416 0,'0'0'304'0,"0"0"-107"16,0 0-38-16,0 0-12 16,0 0-29-16,-3 0-34 15,3 0-33-15,0 0-21 16,0 0-4-16,0 0-8 15,0 0-11-15,0-3-5 16,0 3-2-16,0 0 0 0,0-2 0 16,0 2-9-16,0-4-10 15,0 2-2-15,0-5 12 16,0 0 8-16,0-1-11 16,1 0 4-16,6-2 7 15,-2-1 1-15,2 2 0 16,1 0 0-16,1 3 0 15,2 2 1-15,3 0 6 16,0 3-7-16,3 1 1 16,-3 0-2-16,3 0 1 15,-6 0 0-15,-1 0-1 16,-2 8 1-16,-1 2 1 16,-4 4 12-16,-3 5 5 0,0 4-5 15,0 2-6-15,-6 5 3 16,-11 6-8-16,-2-2 4 15,-2-1-5-15,-3-2 1 16,0 2-1-16,-1 3-1 16,-2-2 0-16,0-1 0 15,3-5-1-15,5-3-7 16,3-8 1-16,3-6 6 16,3-8-29-16,2-3 16 15,1 0-6-15,0-14 3 0,3 0 1 16,0-2 8-1,2 0 8-15,1 2 0 16,1-1 1-16,0 3 0 16,0 2 5-16,8 1 1 0,5-2-7 15,4 1 0-15,3 3-2 16,2-2 2-16,2 5 0 16,0 4 0-16,0 0 9 15,3 0-1-15,-2 0 3 16,-2 4-1-16,2 2-4 15,-5-1-6-15,3-2 1 16,-3 0-1-16,-3-3-1 16,2 0-18-16,-4 0-29 15,-2 0-50-15,5 0-69 16,-4 0-79-16,1-1-87 0</inkml:trace>
  <inkml:trace contextRef="#ctx0" brushRef="#br0" timeOffset="98216.63">13579 8377 351 0,'0'0'202'16,"0"0"-75"-16,0 0 9 15,0 0-23-15,0 0-28 16,0 0-18-16,0 0-7 16,0 0-6-16,0 0-9 15,0 0-3-15,0 0-12 16,0 0-5-16,0 0-11 16,-2 0-1-16,2 0 6 15,-5 0 7-15,0 0-7 16,-2 2-9-16,1 5-8 15,-1 0-1-15,0-1 5 0,-1 2-5 16,1 0 1 0,2-1-1-16,-1-1 2 0,0 0-3 15,0 3 0 1,-1 0-1-16,-2 2-1 0,2 2 1 16,-6 4-1-16,4 3 1 15,-1-3 0 1,-2 3 0-16,4-1-1 0,-1 2 2 15,2-1-8-15,1 0 7 16,1 0 1-16,1 1-10 16,1 4-5-16,0 2 7 15,-1 0-2-15,1 1 4 16,3-1-9-16,0-1 15 16,0-3-2-16,0-6-8 0,0 1 9 15,7-3-16-15,-1-4 4 16,5 1-6-16,2-2 17 15,0-2-5-15,1 3 7 16,1-1 0-16,2-2-1 16,-3 2 0-16,3-1 1 15,-2-3-1-15,1 0 0 16,0-5-8-16,3-1-4 16,-5 0 3-16,-1-4 3 15,-1-5-5-15,2-3 6 16,-4 4 6-16,-1-2 0 15,-3 1 0-15,2 3 0 16,-3-5 1-16,-2 3 0 0,1-3 0 16,-2-5 5-1,-2 2-4-15,0-5 0 0,0-2-1 16,0-2-1-16,0 2-6 16,0 0-6-16,-2 1-7 15,-5 4-1-15,-2 2 1 16,3 6-1-16,-2 0 2 15,-4 5-3-15,-3 3-4 16,1 0-7-16,-2 0 15 16,-2 0-12-16,-3 6 7 15,3 4-5-15,0 2-35 16,-4 8-54-16,4-4-54 16,6 1-123-16</inkml:trace>
  <inkml:trace contextRef="#ctx0" brushRef="#br0" timeOffset="100498.88">9500 11080 542 0,'0'0'193'16,"0"0"-63"-16,0 0-21 15,0 0-13-15,0 0-38 16,0 0-27-16,0 0-10 16,-6-14-3-16,6 12-5 0,-1 2 7 15,1 0 12 1,0 0-10-16,-2 0-1 0,2 0 1 16,0 0 10-1,-3 0 1-15,3 0-8 0,0 0-3 16,0 5-8-16,0 4-14 15,0 4 1-15,0 12 18 16,0 4 7-16,0 5-10 16,6 2 3-16,0 5 5 15,-3-7 3-15,2 5-5 16,-2-3 0-16,0 2-6 16,-1-9-3-16,0-1 5 15,-2-9-8-15,3-2-4 16,-1-6-6-16,0-1-1 0,-1-4 0 15,1 1 0-15,0 0-1 16,-1-1 1-16,1 1 0 16,0-3 1-16,-1 3-2 15,-1-7-12-15,0 3-7 16,0-3-18-16,4 0-35 16,-4 0-42-16,0 0-100 15,0 0-159-15,0-3-454 16</inkml:trace>
  <inkml:trace contextRef="#ctx0" brushRef="#br0" timeOffset="118129.78">3845 12022 72 0,'0'0'144'0,"0"0"-47"15,0 0 1-15,0 0-13 16,0 0-16-16,0 0 1 16,0 0 2-16,0 0-12 15,0 0 1-15,0 0 10 0,0 0-3 16,0 0-9-16,0 0-4 15,0 0-4-15,0 0-2 16,0 0-9-16,0 0-6 16,0 4-7-16,0 2-6 15,0 2 2-15,0 7-3 16,0 6 0-16,3 2-11 16,0 4 0-16,1 0-3 15,-1-4-5 1,-1 4-1-16,3-6 2 0,-5 1-1 15,3-1-1-15,-1 2 1 16,-1-6-1-16,1-3 1 16,0 0-1-16,-2-4 0 15,0 0 1-15,0-7-1 16,3 3 1-16,-3-6-1 0,0 0-9 16,0 0-25-16,0 0-43 15,0 0-69-15,0 0-82 16,0 0-99-16</inkml:trace>
  <inkml:trace contextRef="#ctx0" brushRef="#br0" timeOffset="118669.58">4014 12076 345 0,'0'0'204'0,"0"0"-85"15,0 0-7-15,0 0-16 16,0 0-46-16,0 0-21 15,0 0 0-15,-13 54 17 16,13-25 8-16,0 3-6 0,3 7-6 16,10-5-6-1,2-1 0-15,2-2-4 16,4-4-9-16,3-11 0 0,0-3-21 16,4-6-2-1,-4-7-15-15,0 0-8 0,-3-13 14 16,-4-10 9-16,-2-4 13 15,-5-8-2-15,-3-1-4 16,-2-3-6-16,-3 4 1 16,-2-2 5-16,0 7-6 15,0 4 0-15,-12 5 18 16,-3 1-1-16,-8 7 9 16,0-1 5-16,-5 4-6 15,1 7-10-15,-4 0-6 0,6 0-10 16,1 3-32-16,7 0-24 15,3 0-31 1,11-8-51-16,3 6-119 0,0-8-442 0</inkml:trace>
  <inkml:trace contextRef="#ctx0" brushRef="#br0" timeOffset="119267.77">4455 11995 387 0,'0'0'283'0,"0"0"-91"0,0 0-49 16,0 0-4-16,0 0-36 15,0 0-33-15,0 0-30 16,0 21-6-16,3-11 3 16,4 4-6-16,1 5-1 15,0 4-6-15,2 5-4 16,-1 5-6-16,4 0-6 15,-3 7-7-15,0-2 6 16,3-2-7-16,-1-3 1 16,-3-5 0-16,-1-1-1 15,-2-10-1-15,-2-1 1 16,-1-10-7-16,-1 1-3 0,-2-3-6 16,1-4-19-1,-1 0-29-15,0 0-36 0,0 0-62 16,-3 0-49-16,-7 0-182 15</inkml:trace>
  <inkml:trace contextRef="#ctx0" brushRef="#br0" timeOffset="119627.9">4398 12227 450 0,'0'0'295'0,"0"0"-80"15,0 0-54-15,0 0-31 16,0 0-42-16,0 0 12 15,0 0-23-15,92-27-20 16,-56 16-22-16,1 5-15 16,-2-5-9-16,-3 6-10 15,-9-1-1-15,1 2 0 16,-9 3-28-16,-2-2-17 16,-4 3-26-16,-3-7-50 15,-2 4-105-15,-1-6-128 0</inkml:trace>
  <inkml:trace contextRef="#ctx0" brushRef="#br0" timeOffset="124966.04">5045 12003 225 0,'0'0'238'0,"0"0"-105"0,0 0-9 16,0 0-16-16,0 0-24 15,0 0-35-15,0 0-16 16,0 0-5-16,-3 3-1 15,3-3-12-15,-1 3-5 16,-1 0-3-16,1 4-7 16,-1-4-7-16,-1 2-8 15,-1 0-15-15,-4 3-61 16,2 4-147-16,-3-5-323 0</inkml:trace>
  <inkml:trace contextRef="#ctx0" brushRef="#br0" timeOffset="125431.78">5045 12003 549 0,'-36'33'320'0,"35"-33"-133"16,1 0-58-16,-2 0-33 15,2 0-37-15,0 0-38 16,0 0-21-16,0 0-11 15,0 0 4-15,0 3 7 16,0 1 8-16,0 5-6 0,0 4 15 16,0 1 9-16,0 3 12 15,0 0-6-15,0 0-6 16,0 6-5 0,2-4-4-16,-1 3-8 15,1 0-8-15,-2 0-1 0,4-6 1 16,-4 4-1-16,3-4 1 15,0-2-1-15,-1 2 1 16,0-2-1-16,-1-3 0 16,1-1 0-16,-2-1 0 15,1-5 1-15,-1 2-1 16,0 0 0-16,0-4 0 16,0 0-9-16,0 2-14 0,0 2-9 15,0-3-9 1,0 1-8-16,0-1-1 0,0-3-11 15,0 0-30-15,0 0-35 16,4 0-18-16,-4 0-67 16,0 0-147-16</inkml:trace>
  <inkml:trace contextRef="#ctx0" brushRef="#br0" timeOffset="126597.99">5260 12126 7 0,'0'0'359'0,"0"0"-161"0,0 0-97 0,0 0-19 16,0 0-38-16,0 0-21 15,0 0-13-15,-5 0-4 16,5 0 17-16,0 0 19 16,0 0 14-16,0 0 9 15,0 0-9-15,0 0-11 16,0-3-3-16,0-3-6 0,0 2-2 16,0-3-14-16,0 0-14 15,0 1 2-15,1-3-7 16,3 4 1-16,-1-4 4 15,1 4-6-15,1-3 1 16,0 0-1-16,2 1 0 16,0 1 1-16,-4-3 0 15,5 4 2-15,-3 2-3 16,0 3 0-16,0 0 0 16,0 0 1-16,0 0 13 15,0 0-6-15,0 0-7 16,0 3 2-16,0 3 6 15,1 5-1-15,-2-1 1 0,1 4-8 16,-1 5 12 0,-1 2-4-16,-3 9-3 0,0 1-6 15,0 5 3-15,0 2 3 16,-6 0 1 0,-4-3 8-16,-4 4 11 0,-3-9 0 15,-1 1-3-15,-2-8-8 16,-2 1-15-16,0-7 0 15,0-4-11-15,7-3-6 16,0-3 1-16,4-4 3 16,1-3-2-16,5 0 5 15,-2 0-1-15,7 0-7 16,-2 0 1-16,2 0 2 16,0 0 2-16,0 0-3 0,0-3 15 15,0-11 1-15,7 1 2 16,4-1-2-16,3-2 0 15,-1 2 1-15,4 1 1 16,-2 3-2-16,0 0-1 16,0 6-9-16,0 2 10 15,1 2-1-15,0 0 1 16,1 0 1-16,-2 2 9 16,2 5-1-16,-1 1-9 15,-1-3 1-15,-1 6 0 16,-3-8 0-16,1 5 0 15,-4-5-1-15,1 0 0 16,-3 0-11-16,3-3-7 16,-2 0-18-16,-3 0-20 15,3 0-15-15,-1 0 0 0,1 0-15 16,4 0-16-16,-3-3-79 16,-2 3-122-16</inkml:trace>
  <inkml:trace contextRef="#ctx0" brushRef="#br0" timeOffset="133778.54">5639 12177 850 0,'0'0'375'0,"0"0"-191"16,0 0-49-16,0 0-2 15,0 0-55-15,0 0-53 16,-3-5-23-16,13 2-1 0,4 1 11 16,-1-1-12-16,2 3-7 15,0 0 0-15,0 0 1 16,-4 0-2-16,5 0-1 16,-3 0-3-16,-3 0 3 15,-3 0-10-15,-1 0-29 16,0 0-49-16,-6 0-72 15,0 0-93-15,0 0-143 0</inkml:trace>
  <inkml:trace contextRef="#ctx0" brushRef="#br0" timeOffset="134048.44">5700 12274 750 0,'0'0'320'0,"0"0"-162"16,0 0-56-16,0 0-33 15,0 0-19-15,0 0-43 16,0 0-7-16,53 10-35 15,-36-10-19-15,0 0-50 16,4 0-73-16,0-10-22 16,-7-4-123-16</inkml:trace>
  <inkml:trace contextRef="#ctx0" brushRef="#br0" timeOffset="134882.5">5963 12099 553 0,'0'0'283'0,"0"0"-140"0,0 0-19 16,0 0-25-16,0 0-52 16,0 0-33-16,0 0-14 0,0-3-3 15,0 0 2-15,0 3 1 16,0-3 20-16,0-3 1 16,0 1-4-16,2-5 22 15,6-4-1-15,1-2-18 16,0 3-10-16,1 0 1 15,0 6-3-15,0-4 7 16,0 5-1-16,1 0-2 16,3 3 1-16,0 2 6 15,0 1-10-15,1 0 7 16,-3 0-2-16,-2 3-1 16,0 10-1-16,-6 1 7 15,3 9 0-15,-7 8-19 0,0 5-3 16,-3 4 3-16,-15 4-1 15,-1-3-7-15,-4-5 6 16,0-6-17 0,1-3 3-16,0-6-3 0,7-4-1 15,3-5-5-15,4-5 5 16,3-1 7-16,3-6 3 16,2 0-11-16,0 0 1 15,0 0-21-15,0-6 24 16,0 0 17-16,9-1 0 15,4-3 19-15,3 4 0 16,7 2 5-16,3 4 4 16,3 0-3-16,0 0 4 15,0 14-12-15,-4-2-15 16,-3 1-2-16,-4 1-11 0,-5-7-3 16,-4-1-12-16,-2-2-32 15,-4-4-50-15,-3-4-112 16,0-8-144-16</inkml:trace>
  <inkml:trace contextRef="#ctx0" brushRef="#br0" timeOffset="135601.21">6296 12123 473 0,'0'0'276'0,"0"0"-130"15,0 0-35-15,0 0-30 16,0 0-40-16,0 0-34 0,0 0-6 16,-10-13 6-1,8 6 3-15,2 3 7 16,0-2 6-16,0-5 12 0,0-2-7 15,0-4-9-15,9 1-2 16,-1-4-16-16,2 2 5 16,2 3-6-16,1 8 0 15,0-3-2-15,6 9-14 16,1 1 15-16,2 0 1 16,-4 11 11-16,0 6 7 15,1 3 2-15,-11 7 15 16,-1 5-2-16,-7 6-14 0,0-2-17 15,-10 1-1-15,-8-1 0 16,-2-4 7-16,-2-7-8 16,0-4-1-16,-1-10 0 15,7-5-25-15,3-3-15 16,5-3 16-16,5 0-24 16,3 0 19-16,0 0 27 15,3 0 3-15,12 0 36 16,7 0 8-16,3 3-4 15,1 0-18-15,1 2-2 16,0 1-8-16,-2-5-11 16,-3-1 4-16,-2 2-5 15,-2-2-33-15,0 0-28 16,1 0-64-16,-4-6-89 16,-4-5-130-16</inkml:trace>
  <inkml:trace contextRef="#ctx0" brushRef="#br0" timeOffset="148749.67">8855 11919 553 0,'0'0'257'0,"0"0"-130"0,0 0-33 16,0 0-19-16,0 0-14 15,0 0-38-15,0 0-14 16,0 0 1-16,0 0 22 0,0 0 23 15,0 0 3-15,0 0-9 16,0 13 5-16,0 4 5 16,0 7-8-16,0 6-13 15,6 6-7-15,2 1-1 16,1 3 4-16,0 1-11 16,1 2-2-16,-3-5-5 15,0-2-6-15,2-6-3 16,-3-3-6-16,1-8 0 15,-2-4-1-15,-1-6 0 16,-4-1 1-16,3-2-1 16,-3-3 1-16,1 0-1 15,-1-2 0-15,0 2 0 0,2 0 0 16,-2-3-12 0,0 0-11-16,0 0-23 0,0 0-34 15,0 0-29 1,0-3-67-16,0-1-155 0</inkml:trace>
  <inkml:trace contextRef="#ctx0" brushRef="#br0" timeOffset="149607">9195 12123 190 0,'0'0'529'0,"0"0"-328"0,0 0-70 0,0 0-8 0,0 0-37 16,0 0-43-16,0 0-17 16,-1 0-4-1,2-3 16-15,9 0 5 0,2 0-1 16,0 2-5-16,1 1-13 15,-1 0-2-15,0 0-6 16,-1 0 0-16,1 0 0 16,-4 0-3-16,4 0-5 15,-3 0-8-15,-1 1 0 16,-3 5-6-16,-2 0-4 16,1 4 4-16,-3 1 4 15,-1 3-4-15,0 2 5 16,0 1-6-16,0 2-9 15,-11-2 8-15,-3-1-12 16,-3-2 0-16,3-7-11 16,-3 2-5-16,0-5 13 0,2-4-9 15,0 0 6-15,1 0 15 16,1 0 4-16,-2-6 6 16,4-5-5-16,-3-1 6 15,2 2-1-15,0-1 1 16,4-3 0-16,-1 3 0 15,5-3-1-15,-1 3 1 16,1-2 0-16,3-1 0 16,-1 0 0-16,2-2 0 15,0 3 1-15,0-4 5 16,0 3-5-16,0-2 8 0,0 2 0 16,3-3-2-1,3 4-6-15,-3-3 5 0,1 2-5 16,2 1 8-1,-3-1-8-15,1 4-1 0,0 1 1 16,-4 1 0-16,6 2-1 16,-5 0-2-16,1 2-11 15,-1 4 0-15,1-4-3 16,2 1-13-16,-1-1-36 16,4 1-67-16,-2 0-50 15,2-4-113-15</inkml:trace>
  <inkml:trace contextRef="#ctx0" brushRef="#br0" timeOffset="150329.65">9731 11891 586 0,'0'0'315'0,"0"0"-116"0,0 0-44 16,0 0-59-16,0 0-22 16,0 0-31-16,0 0-18 15,-1 0-3-15,1 1 6 16,0 9 4-16,0-1 7 15,0 3 9-15,0 8-1 16,4 2-11-16,2 6 2 16,1 1-9-16,-1 4-17 15,1 5-2-15,-1-5-4 16,1 0 1-16,-1-3-6 0,-2-3 0 16,0-5-1-1,-2-3 1-15,-1-6-1 16,-1-3 0-16,0 1-7 0,0-5-5 15,0 4-5-15,0-6-8 16,0-1-16-16,0 3-16 16,0-5-33-16,0 2-38 15,-7-3-84-15,3 0-137 16,-2 0-257-16</inkml:trace>
  <inkml:trace contextRef="#ctx0" brushRef="#br0" timeOffset="150779.64">9627 12102 783 0,'0'0'289'0,"0"0"-105"0,0 0-56 16,0 0-43-1,0 0-41-15,0 0-24 0,0 0-2 16,33-6 11-16,-10 3 4 15,2-3 5-15,2 3 15 16,-2 1-11-16,-2-1 3 16,5 0-18-16,-7 3-8 15,-1 0-6-15,-2 0-4 16,-2 0-8-16,-3 0-1 16,-3-3 0-16,-1 2-18 15,-5-1-35-15,2 2-52 16,0-5-51-16,-2 3-83 15,-1-2-169-15</inkml:trace>
  <inkml:trace contextRef="#ctx0" brushRef="#br0" timeOffset="154678.87">10260 12076 535 0,'0'0'199'0,"0"0"-114"0,0 0-27 16,0 0-30-16,0 0-28 15,0 0 0-15,0 0 0 16,-2 6 15-16,2-6 19 16,0 0 28-16,0 0 14 15,0 0 8-15,0 0-11 0,0 0-13 16,0 0-15-16,0 0-12 16,0 0-18-16,0 0 1 15,0 0 10-15,7 0-10 16,3-3-5-16,0 3-10 15,2 0 0-15,2 0 5 16,3 0 4-16,0 0-9 16,1 0 8-16,-1 0-2 15,-2 5 6-15,-1 4-5 16,-5-6 0-16,-2 2-7 16,-1-3 1-16,-3 5-2 15,-2-1 0-15,-1 4-6 16,0 0 5-16,0 1-9 15,0 6-3-15,0-4 0 16,-8 4 2-16,-4 2 1 16,1-2-1-16,-4-4-2 0,1-2 11 15,-1-1-14-15,5 0 9 16,-2-8-13-16,1-2 19 16,1 0-14-16,0 0 15 15,1 0-1-15,-1 0 1 16,2-2 1-16,0-9 1 15,1 2 0-15,-2-2 5 16,2-2-6-16,0-4-2 16,0 1-4-16,0-1 4 15,0-2 0-15,6 1-8 16,-1 1 8-16,1 1-1 0,1-1 2 16,0-3 0-1,0 6 1-15,0-3 8 0,0 1-7 16,0-1 4-16,0 1-5 15,0-4 1-15,1 3-1 16,2-3 0-16,4 6 6 16,-2-3-7-16,0 1 2 15,-1 2 4-15,0 0-5 16,2 1 7-16,-3 2-2 16,0 2-3-16,-1 6-2 15,0-2 0-15,-2 2 0 16,1 3-1-16,-1 0 0 15,0 0-1-15,0 0-24 0,0 0-15 16,0 0-71 0,5-5-130-16,-1-1-100 0,0-2-269 0</inkml:trace>
  <inkml:trace contextRef="#ctx0" brushRef="#br0" timeOffset="155373.37">10893 12032 710 0,'0'0'339'0,"0"0"-129"0,0 0-53 16,0 0-32-16,0 0-34 15,0 0-32-15,0 0-26 16,-1 0-7-16,1 0 2 16,0 0 1-16,0 0-7 0,0 0 5 15,8 0-4 1,3-4-1-16,3 3-6 15,1 0-1-15,-2 1-9 16,-1-4-5-16,-2 4 0 0,0-3-1 16,-3 3 0-16,-1-3-9 15,0-1-9-15,-2 2-8 16,2 1-9-16,-5-2-16 16,2 3-38-16,-1 0-50 15,0 0-51-15,-2 0-109 16,2 0-260-16</inkml:trace>
  <inkml:trace contextRef="#ctx0" brushRef="#br0" timeOffset="155850.67">10905 12161 898 0,'0'0'388'0,"0"0"-202"0,0 0-63 16,0 0-28-16,0 0-55 16,0 0-40-16,0 0-12 15,18 0 5-15,-4-4 6 16,2 3 1-16,-2-2 1 15,-2 3 9-15,-2 0 20 16,-4 0 10-16,1 0 5 16,-1 0-7-16,1 0-19 15,-2 0-19-15,2 0 0 16,0 0-44-16,1 0-61 0,7-9-108 16,-2 4-132-16,-1-4-241 0</inkml:trace>
  <inkml:trace contextRef="#ctx0" brushRef="#br0" timeOffset="156729.59">11321 11960 459 0,'0'0'269'0,"0"0"-150"0,0 0-27 16,0 0 1-16,0 0-34 15,0 0-52-15,0 0-7 16,-5 0-10-16,5 0 10 16,0-8 1-16,0 2 7 15,0-5 3-15,0 2 10 16,3-2 17-16,1 1 5 16,-1 0-4-16,0 1-2 15,3-1-13-15,-2 6-3 16,3-6-7-16,-1 6 1 0,4 1 1 15,3 3 7-15,0 0 3 16,0 0 3-16,-1 0-13 16,-2 6-2-1,-2 5 5-15,-3 6 9 0,-3 0-11 16,-2 12-6-16,0 2-11 16,-3 9-12-16,-12 0 1 15,-4 1 11-15,-3-2 0 16,1-1 0-16,-2-8 1 15,-1-6 1-15,3-8 6 16,0-7-8-16,3-9-21 16,-1 0-18-16,8-10-9 0,2-5 9 15,4 0 20 1,4 0 7-16,1 1 11 16,0 4 0-16,1 2 1 0,14 5 19 15,5 0 19-15,7 3-6 16,4 0 6-16,2 3-11 15,0 11-1-15,-2-1-4 16,-4 1-9-16,-3 2-7 16,-4-2-1-16,-3-5-5 15,-4 1-10-15,-1-6-32 16,-4 0-43-16,2-4-51 16,0 0-155-16,-1-8-209 0</inkml:trace>
  <inkml:trace contextRef="#ctx0" brushRef="#br0" timeOffset="157462.73">11638 11842 675 0,'0'0'263'0,"0"0"-160"0,0 0-20 15,0 0 16-15,0 0-51 16,0 0-33-16,0 0-15 16,-3-33 0-16,3 22 0 15,5 0 0-15,0 2 0 16,-2-1 7-16,6 0 2 15,0 1 7-15,1 1 5 16,3-1 10-16,-2 1-7 0,8 5-2 16,-3 3 3-16,3 0 4 15,1 0 4-15,-4 14-1 16,0 0 3-16,-5 5-6 16,-2 4 12-16,-7 6 10 15,-2 9-20-15,0 6-20 16,-19 3-9-16,-3-1 8 15,-3-5-8-15,-2-8 4 16,1-6-6-16,6-13-34 16,1-7-4-16,4-1-27 15,4-6 20-15,4 0 13 16,4 0 1-16,3 0 14 0,0 0-15 16,0-7 11-16,14 1 20 15,7-1-11-15,3 5 12 16,8 0 0-16,2 2-7 15,-1 0 6-15,-1 0-5 16,-2 0 5-16,-3 2-14 16,-4 3-12-16,-3 2-25 15,-2-3 1-15,1 5-20 16,4-5-48-16,-1-4-57 16,-5 0-184-16</inkml:trace>
</inkml:ink>
</file>

<file path=ppt/ink/ink2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5:00:47.843"/>
    </inkml:context>
    <inkml:brush xml:id="br0">
      <inkml:brushProperty name="width" value="0.05292" units="cm"/>
      <inkml:brushProperty name="height" value="0.05292" units="cm"/>
      <inkml:brushProperty name="color" value="#FF0000"/>
    </inkml:brush>
  </inkml:definitions>
  <inkml:trace contextRef="#ctx0" brushRef="#br0">2279 2671 431 0,'0'0'244'0,"0"0"-81"16,0 0-43-16,0 0 13 16,0 0-25-16,0 6-51 0,0-6-38 15,0 0-5-15,0 0-7 16,0 0-5-16,0 0 6 16,0 0-2-16,0 0 9 15,0 0 11-15,0 0 14 16,0 0 8-16,0 0-7 15,0 0-8-15,-2 0-12 16,-3 0-20 0,-1 0 5-16,0-3-3 0,0 1 6 15,-2-1 2-15,1 0 4 16,-2 0-9-16,-2 2-6 16,4-4 2-16,-3 3-1 0,0-2 9 15,0 1-4-15,0 2-5 16,0-4 9-16,-2 4-2 15,4 1 0-15,-2-2 1 16,1 2 1-16,-1 0 3 16,2 0-13-16,1 0 0 15,0 0-1-15,1 0 1 16,-1 0 2-16,-1 0-1 16,2 0 0-16,-3 3-1 15,2 2 9-15,-1-2-7 16,3 0-1-16,-4 1 0 15,3 1 0-15,-1-1 0 16,1 1 0-16,0 1-1 0,-2-2 0 16,5 3-1-16,-3-1 1 15,2 1-2 1,-3 2 2-16,2 1-7 16,-2 0 5-16,3 3 2 0,0-1-2 15,1 1 2-15,-1-2-1 16,1 1 0-16,1-2 0 15,0 3 0-15,2 1 0 16,0-4 0-16,0 3-7 16,0 2 8-16,0 0 0 15,0 1 0-15,0 0 0 16,0 3-1-16,0-2 1 16,0-1 0-16,0 1 0 15,0-3-1-15,0 0-8 16,4-6 7-16,1 3 0 0,-2 0-4 15,3-4 5 1,-2 3-5-16,3 1 4 0,2-2-4 16,-2 3-4-16,6 0 10 15,-2 2 0-15,6 0 0 16,-2 1-2-16,0-1 2 16,0-2-2-16,0 0 1 15,-2-1-18-15,-3-4 17 16,-1-1 1-16,1-3-6 15,-5-1 6-15,5-2-8 16,-5 0 1-16,3 0 8 16,-1 0 2-16,3 0-2 15,0-2 7-15,2-2 8 0,1-2-14 16,-1 1 11-16,3-1-5 16,-2 0-7-16,0 4 6 15,1-2 1 1,-4-2-5-16,-2 3 5 0,-1-1-6 15,-2 0-1-15,0-2 8 16,-3 4-8-16,2-2-8 16,0 1-7-16,-2-1-14 15,-1 3-22-15,-1-1-67 16,4-4-99-16,1-2-155 16,0 0-299-16</inkml:trace>
  <inkml:trace contextRef="#ctx0" brushRef="#br0" timeOffset="767">2471 2728 571 0,'0'0'309'0,"0"0"-140"0,0 0-17 16,0 0-26-16,0 0-49 16,0 0-41-16,0 0-20 15,-5 0-7-15,5 0-2 16,0 0 2-16,0 2-2 15,0 9 5-15,0 2 0 16,0 4 1-16,0 3-2 16,4 4-1-16,0 0-8 15,-2 4 5-15,5 2 3 0,-4 0-4 16,1 1 3 0,2 0-8-16,-1 0 5 15,-1-4-5-15,-3-3 0 0,5-3 0 16,-5-3-1-16,1 1 1 15,-1-2-1-15,-1 0 1 16,2-4-1-16,-2-4 0 16,0-1 0-16,0-4 0 15,0-1 0-15,0-3-1 16,0 3-5-16,1-3-16 16,-1 0-23-16,2 0-26 15,-2 0-30-15,4 0-115 16,-1 0-111-16,0-3-273 0</inkml:trace>
  <inkml:trace contextRef="#ctx0" brushRef="#br0" timeOffset="1379.82">2700 2617 640 0,'0'0'249'0,"0"0"-151"0,0 0 6 15,0 0 41-15,0 0-57 16,0 0-44-16,0 0-17 16,0 55 1-16,7-33-5 15,1 4 19-15,0 1 18 16,-1 2-2-16,3 3 5 15,-1-2 5-15,-1-1-19 0,-2 1-11 16,1-2-14 0,0-1-6-16,0 2-8 15,0-3-4-15,-1 0-4 16,-1 2-1-16,1-1 1 0,0 0 0 16,-1-2-1-16,-2-1 5 15,0-3-5-15,-1-3 0 16,0-3-1-16,-2-6 1 15,0-1-1-15,1-4 0 16,-1-1 0-16,0 1-9 16,0 1-14-16,0 1-21 15,0 2-7-15,0-2-6 16,0-2-6-16,0 3-7 0,0-6-30 16,0-1-26-1,-1 0-92-15,-8 0-75 0,1-3-236 16</inkml:trace>
  <inkml:trace contextRef="#ctx0" brushRef="#br0" timeOffset="1747.55">2405 3048 515 0,'0'0'252'0,"0"0"-135"0,0 0-33 0,0 0 7 15,0 0-26-15,0 0 1 16,0 0 18-16,31 0 13 15,-9 0-12-15,3 0 11 16,1 0-13-16,0 0-20 16,0 0-32-16,0-3-21 15,-5 2-3-15,4-3-7 16,-5-1-18-16,1-1-54 16,-1-5-37-16,8-6-103 15,-7-2-154-15,-1 2-234 0</inkml:trace>
  <inkml:trace contextRef="#ctx0" brushRef="#br0" timeOffset="2330.16">3038 2898 231 0,'0'0'346'0,"0"0"-132"0,0 0-95 15,0 0 0 1,0 0-16-16,0 0-40 0,0 0-35 15,-2-3-12-15,2 3 1 16,0 0 14-16,-2 0 3 16,0 0 1-16,1 0 3 15,1 0 11-15,0 12-8 16,0 6-24-16,0 9-6 16,0 3 0-16,10 2 5 15,0-3-4-15,3-7 2 16,0-5-12-16,-1-4-2 15,4-3-13-15,-2-2-8 16,-1-6-25-16,1-2-46 0,-2 0-54 16,0-22-116-1,-2-3-86-15,-4-3-223 0</inkml:trace>
  <inkml:trace contextRef="#ctx0" brushRef="#br0" timeOffset="2567.44">3190 2833 718 0,'0'0'233'16,"0"0"-112"-16,0 0 20 15,0 0-30-15,0 96-64 16,0-60-33-16,0 0-13 16,0 1-1-16,1-4 0 15,1-3-6-15,-1-3-4 16,1-4 4-16,-2-5-1 15,0-5-1-15,0-1-19 0,2-1-56 16,3-5-95-16,-2-2-122 16</inkml:trace>
  <inkml:trace contextRef="#ctx0" brushRef="#br0" timeOffset="3111.98">3604 2655 488 0,'0'0'321'16,"0"0"-151"-16,0 0-84 0,0 0 34 15,0 0-39-15,0 0-38 16,0 0-21-16,-2 82-15 16,8-62 11-16,-2 1-2 15,3 4 16 1,-2 4 5-16,0 2 3 0,0 1-4 16,0-2 2-16,0 0-3 15,-3-3-15-15,5-2-4 16,-4-5-9-16,1-2-7 15,-3-2 1-15,2-5 0 16,-1-3-1-16,-1 0-2 16,-1-5-5-16,2-3-2 15,-2 0-10-15,0 0-16 16,0 0-58-16,0 1-85 0,0-1-174 16,0 0-478-16</inkml:trace>
  <inkml:trace contextRef="#ctx0" brushRef="#br0" timeOffset="3479.09">3546 2898 583 0,'0'0'307'0,"0"0"-136"0,0 0-38 0,0 0-13 16,0 0-30-16,0 0-17 15,0 0-14-15,78 0-21 16,-46-1-19-16,-1-7 17 15,-2-3 17-15,-2 0-17 16,-3 6-20-16,-7-3-5 16,-1 4-10-16,-3 1-1 15,-3 1-11-15,-4 1-41 16,1-1-40-16,-1-4-74 16,-3 2-134-16,1-4-259 0</inkml:trace>
  <inkml:trace contextRef="#ctx0" brushRef="#br0" timeOffset="4423.46">4331 2655 393 0,'0'0'301'0,"0"0"-103"16,0 0-126-16,0 0-14 15,0 0 0-15,0 0-12 16,0 0-24-16,-30 0 0 15,23 0 4-15,0 0 3 16,-3 0 13-16,-1 0 0 16,-1 2-2-16,-3 5-9 15,0 0 5-15,0 2 5 16,-3 0-16-16,6 3-2 0,-1 1-4 16,3 3-6-16,1 11-6 15,5 4 13-15,4 9 5 16,0 6 14-16,0 4 4 15,14-1 8-15,9-2 3 16,2-6-9-16,2-10-11 16,2-5-20-16,-3-8-5 15,2-7-8-15,-5-3-1 16,-1-2 0-16,-2-6-25 16,-2 0 0-16,0 0-9 15,-3-10-1-15,2-5 10 0,-2-3 25 16,-1-8 20-16,-3-1 4 15,-1-6-13-15,-3-2-11 16,-1-4 0-16,-4-3-17 16,-2 1-20-16,0-1-14 15,0 1-4-15,-10 7 14 16,-3 2 15-16,-2 5 11 16,-2 6 15-16,-2 5 9 15,3 1 9-15,-1 3-18 16,2 1-9-16,4 4-51 15,1-1-81-15,1 1-93 16,4-1-83-16,5 3-306 0</inkml:trace>
  <inkml:trace contextRef="#ctx0" brushRef="#br0" timeOffset="5214.92">4645 2969 394 0,'0'0'267'0,"0"0"-114"0,0 0-55 16,0 0 12-16,0 0-36 15,0 0-54-15,0 0-14 16,-3 0-3-16,3 0 7 16,0-4 16-16,0-2 20 0,0 1 5 15,1-4-3-15,5-1-23 16,-2-1-2-16,5 0-3 15,-2 3-11-15,3 0 1 16,2-2 9-16,-1 3-10 16,2 1-7-1,1 2 5-15,-3 4 3 0,-1 0-2 16,0 0 5-16,-3 0 7 16,-2 10-1-16,-4 7-6 15,-1 7 39-15,0 7-11 16,-7 5-4-16,-10 5-14 0,-3-2-1 15,-2-5-11 1,0-5-11-16,2-9-24 0,5-7-23 16,2-7-11-16,6-1-3 15,6-5-4-15,1 0 10 16,0 0-25-16,0-9 51 16,10 2 29-16,4 0 15 15,7 1-4-15,0 3 5 16,-1 0-1-16,2 3-8 15,-2 0 5 1,-1 0 2-16,-1 9-5 0,-3 0-2 16,-2 0-6-16,1 4-1 15,-3-2-18-15,6 6-44 16,-5-3-134-16,1-1-171 0</inkml:trace>
  <inkml:trace contextRef="#ctx0" brushRef="#br0" timeOffset="6927.68">5268 2965 522 0,'0'0'239'16,"0"0"-164"-16,0 0-39 16,0 0 53-16,0 0 25 15,0 0-33-15,0 0-28 16,0 0-11-16,0 0 0 15,0 0 0-15,0 0 3 0,0 0 0 16,2 0 5 0,3 0-10-16,2 0 4 0,2 0-10 15,0 0 2-15,-1 0-4 16,6 0-7 0,-2 0-5-16,1 0 9 0,2-4 1 15,2 4-4-15,1-2-14 16,2 0 10-1,4 0 1-15,1-2 3 16,0 1-10-16,0-4 3 0,-2 3-5 16,-1 2 3-16,3-4 1 15,-2 6-6-15,0 0 2 16,-1 0 1-16,5 0 1 16,0 0-2-16,0 0 8 15,-2 3-1-15,5 1-3 16,-2-3-4-16,0 0 0 15,1-1 11-15,-2 0-9 0,0 0-9 16,-1 0-6-16,-1 0 8 16,-1 0 3-16,-1 0-12 15,-3-1 6-15,0-1 5 16,-3-4-1-16,-2 5-1 16,-3 0-9-16,-2 1 8 15,-2 0-8-15,-3 0 0 16,0 0 0-16,-3 0-22 15,-1 0-48-15,-1 0-57 16,5 0-100-16,-1 0-124 16,1 2-257-16</inkml:trace>
  <inkml:trace contextRef="#ctx0" brushRef="#br0" timeOffset="7342.95">6164 2792 754 0,'0'0'357'0,"0"0"-193"15,0 0-67-15,0 0 54 16,0 0 2-16,0 0-32 16,0 0-58-16,5-4-34 15,7 4-4-15,6 7 21 16,5 1 2-16,1 3-16 0,3-4-11 15,-3 2-7-15,1-3-6 16,-4 2-7-16,-5-4-1 16,0 1 1-16,-8-4-1 15,-1 4-1-15,-6-3-15 16,-1-1-5-16,0 0-11 16,0 3 22-16,0 4 1 15,-11 1 9-15,-4 7-1 16,-1 6-5-16,-4 1 6 15,-1 2 0-15,0 1 0 16,4-2-18-16,1 1-38 16,3-1-21-16,7-2-21 15,0-6-39-15,6-1-57 0,0-3-152 16,0-7-415-16</inkml:trace>
  <inkml:trace contextRef="#ctx0" brushRef="#br0" timeOffset="8195.34">7062 2725 189 0,'0'0'249'15,"0"0"-120"-15,0 0-22 0,0 0 20 16,0 0-18 0,0 0-35-16,0 0-39 0,-3-26-18 15,-3 20 9-15,-1-4 29 16,1 1 39-16,-2 1 2 16,-3-1-13-16,0 2-24 15,-2-4-15-15,-4 4-11 16,-2-1-11-16,1 4-3 15,-4 4 1-15,2 0 25 16,-4 2-16-16,0 23-29 16,0 12-2-16,1 26-11 15,6 4 13-15,12 9 19 16,5 3 1-16,5-15 23 16,17 4 3-16,3-17 1 0,7-12-9 15,-3-12-16-15,5-12-6 16,-4-10-16-16,-3-5 0 15,-2 0-9-15,-2-12-37 16,-1-8-51-16,-3-6-57 16,7-14-53-16,-6 5-178 15,-6 6-410-15</inkml:trace>
  <inkml:trace contextRef="#ctx0" brushRef="#br0" timeOffset="8644.01">7282 2746 140 0,'0'0'727'16,"0"0"-413"-16,0 0-149 16,-26 132 2-16,23-78 31 15,3-2-59-15,4-4-72 16,15-6-33-16,9-11-34 16,3-14-21-16,7-8 2 15,0-9-1-15,-5-3 5 0,0-16-11 16,-6-4 14-16,-5-4-8 15,-7-3 5-15,-4-3 14 16,-5-5 1-16,-6-1-9 16,0-3-4-16,-6-2-24 15,-10 2-12-15,-9 6 5 16,-2 7 15-16,-3 9 29 16,0 10 20-16,3 10-19 15,3 0-2-15,10 3-11 16,7 15-189-16,6-2-122 15,1-3-258-15</inkml:trace>
  <inkml:trace contextRef="#ctx0" brushRef="#br0" timeOffset="9345.44">7700 2913 323 0,'0'0'529'0,"0"0"-276"0,0 0-128 16,0 0-46-16,0 0-12 15,0 0-13-15,0 0-43 16,-3-3-11-16,3-2 0 16,0-1 0-16,3 2 10 0,5-4-7 15,1-1 6-15,2 3 1 16,1 0-1-16,3 3 4 16,0 3 7-16,5 0-14 15,-5 0-6-15,-2 4 0 16,-7 12 1-16,-6 6 34 15,0 9-6-15,-14 3-19 16,-9 3-3 0,-2 0-7-16,-2-7-11 0,2-6-1 15,6-9-52-15,8-6-25 16,6-3 36-16,3-5 16 16,2-1-15-16,0 0 25 15,12 0 27-15,4 0 30 0,3 0 47 16,4 2-12-1,0 1-10-15,1 2 18 0,-2-1-3 16,-4 0-15-16,1 0-23 16,-5-2-32-16,-2 3-2 15,3-2-74-15,0 2-113 16,-5-2-305-16</inkml:trace>
  <inkml:trace contextRef="#ctx0" brushRef="#br0" timeOffset="9926.81">8158 2677 647 0,'0'0'351'0,"0"0"-183"0,0 0-112 15,0 0 5-15,0 0 26 16,0 0-8-16,0 0-31 15,18 86-12-15,-11-59-10 16,-2 0-1-16,0 1-3 16,-2 1-3-16,2-4-6 15,-2 1-6-15,1-2-1 0,1-1-5 16,-2-3 0 0,1-1 0-16,-1-3-1 0,-1-3 0 15,-1-4-16-15,-1 1-19 16,0-4-37-16,0-2-38 15,0-1-38 1,0 1-50-16,0-3-87 0,-3-1-288 0</inkml:trace>
  <inkml:trace contextRef="#ctx0" brushRef="#br0" timeOffset="10196.34">8094 2872 501 0,'0'0'315'0,"0"0"-142"16,0 0-42-16,0 0 34 15,0 0 13-15,0 0-28 16,0 0-35-16,54-2-33 15,-36 2-24-15,2 0-33 16,0 0-25-16,0 0-6 16,10 0-90-16,-1 0-137 15,-6 0-301-15</inkml:trace>
  <inkml:trace contextRef="#ctx0" brushRef="#br0" timeOffset="10731.84">8570 2584 657 0,'0'0'372'0,"0"0"-178"16,0 0-147-16,0 0-23 16,4 102 43-16,-1-51 7 15,2 3-33-15,-4 0-15 0,3-4 0 16,-2-5-3-16,-1-3 5 15,1-7-8-15,0-4-7 16,-2-5-13-16,0-5-6 16,3-3-19-16,-1-9-36 15,1-6-47-15,4-3-89 16,-1-6-179-16,1-8-305 0</inkml:trace>
  <inkml:trace contextRef="#ctx0" brushRef="#br0" timeOffset="11053.37">8829 2580 528 0,'0'0'624'15,"0"0"-411"-15,0 0-149 16,0 0-34-16,0 0 24 15,0 0 10-15,0 0 0 16,10 94-26-16,-3-58-25 16,-2 0 6-16,3 3 6 15,-4 0 1-15,-1 0-10 16,-3-2-4-16,0 1-11 16,0-3-1-16,0-3-1 15,0-5-19-15,0-6-22 16,-3-5-14-16,3-3-9 0,-2-4-34 15,-1-2-38-15,-4-4-76 16,-1-2-57-16,1-1-90 0</inkml:trace>
  <inkml:trace contextRef="#ctx0" brushRef="#br0" timeOffset="11311.34">8512 2812 763 0,'0'0'251'0,"0"0"-116"15,0 0-7-15,0 0-38 16,87 2-48-16,-58-2-28 15,0 0-14-15,4 0-66 16,11-8-65-16,-7-1-105 16,-7 0-172-16</inkml:trace>
  <inkml:trace contextRef="#ctx0" brushRef="#br0" timeOffset="11844.28">9011 2850 60 0,'0'0'383'15,"0"0"-148"-15,0 0-60 16,0 0 37-16,0 0-28 15,0 0-70-15,0 0-61 0,0 1-43 16,2-1-4 0,8 0 18-16,2 0-12 0,3 0-11 15,4 0-1-15,-1 0-1 16,2 0 1-16,-3 0 0 16,-3 2 0-16,-5 4 8 15,0-2-2-15,-6 5 27 16,-3 0-11-16,-3 7 1 15,-15 8-11-15,-6 3-12 16,-5 3-18-16,3-6-1 16,2-2-24-16,4-8-47 15,6-7-5-15,8-3 46 16,1 0 35-16,5-3 12 16,0-1 2-16,0 2 16 15,10 1 12-15,3 1 21 0,4 2 18 16,0-1-19-1,1-1-11-15,-3 2 3 0,3-2-24 16,-1 0-16-16,-4-1-11 16,-1 1-29-16,2-1-34 15,-2 0-41-15,5-3-101 16,-1 0-136-16,-1 0-279 0</inkml:trace>
  <inkml:trace contextRef="#ctx0" brushRef="#br0" timeOffset="12413.93">9345 2728 488 0,'0'0'371'0,"0"0"-144"0,0 0-57 16,0 0-8-16,0 0 10 16,0 0 7-16,-38 123-34 15,35-77-37-15,3-2-30 16,0-1-40-16,2-7-20 16,11-7-18-16,4-4-8 15,3-8-4-15,0-7 1 16,1-4-14-16,0-3-10 15,-3-3-6-15,-3 0 2 0,0 0 11 16,-3-5-1 0,-2-8 15-16,0-1 0 15,-2-3-2-15,-1-4 15 16,-2-1 0-16,3-2 1 0,-1-1 2 16,-4-1 14-16,6 2 20 15,-5-1-3-15,3-2-14 16,-1 5-6-16,-3-2-6 15,-2 3-5-15,-1 0 5 16,0 3-6-16,0 1-1 16,0 3-2-16,-4 4-8 15,-6-2-9-15,-2 0-8 0,-3 0 1 16,-2 2-11-16,0 0-7 16,2 3-8-16,2 1-30 15,1 2-16-15,3-1 8 16,2 2-22-1,0 3-81-15,2 0-90 0,0 0-129 0</inkml:trace>
  <inkml:trace contextRef="#ctx0" brushRef="#br0" timeOffset="22413.31">3878 2737 115 0,'0'0'296'15,"0"0"-124"-15,0 0-22 16,0 0-12-16,0 0-13 15,0 0-49-15,-13 1-41 16,11 1-20-16,2-1-13 16,0-1-2-16,0 2-7 15,0-2-22-15,0 0-28 0,0 0-13 16,0 1 7-16,0-1 20 16,0 0 29-16,0 0 13 15,0 0 1 1,0 0 15-16,0 0 19 0,0 0 23 15,0 0 16-15,0 0 5 16,0 0 1-16,0 0-1 16,0 0-9-16,0 0-6 15,0 0-14-15,0 0-5 16,0 0-15-16,0 0-9 16,0 0-7-16,0 0 0 15,0 0 2-15,0 0-5 0,0 0-4 16,0-1-5-16,0-2-1 15,0-4 0-15,0 0-1 16,5-2 1-16,2 2 0 16,-2 0-1-16,2 0 1 15,-1 0-1-15,1 2 1 16,0 1-2-16,1-2 1 16,-1 1-6-16,1 2 6 15,2 0-11-15,0-1 11 16,0 0-7-16,2 4-5 15,0-2-1-15,-2 2-10 16,0 0 8-16,0 0 6 16,-6 0 2-16,7 0-3 15,-7 0 1-15,3 0-6 16,-1 0-1-16,-2 2 7 16,1 6 1-16,0 1 9 0,0 3 1 15,0 5-1-15,-1 2 2 16,-3 2-1-16,-1 5 0 15,0-1-1-15,0 6 0 16,-8 0 1-16,-2 4 0 16,-4-3 1-16,1 1-1 15,-2-2 0-15,0 1 6 16,0-5-1-16,0-2-5 16,1-5 0-16,0-2-1 15,-2-2-9-15,2-2-1 16,-1-2 0-16,-2 0-2 15,2-4 4-15,3 0 7 0,1-1 0 16,-2-3 0 0,3-1 0-16,4-3-6 0,-1 0-3 15,6 0-15 1,-1 0-7-16,2-3 18 0,0-5-3 16,0-3 15-16,0 1 1 15,0 2-5-15,0 0 5 16,7 1 1-16,5 3 0 15,4 1 13-15,4 2 10 16,2 1 5-16,6 0-4 16,3 0-6-16,-2 0-11 15,4 0-7-15,-1 3 1 0,2 0 5 16,-4 2-5-16,0 0-1 16,0 2 0-16,-5 0 0 15,-2-1-6-15,-3 0-2 16,-1 0-1-1,-4-2-55-15,10-4-81 0,-4 0-116 16,-1 0-83-16</inkml:trace>
  <inkml:trace contextRef="#ctx0" brushRef="#br0" timeOffset="24211.18">8395 2784 546 0,'0'0'184'0,"0"0"-54"16,0 0-11-16,0 0-25 15,0 0-41-15,0 0-24 0,0 0-11 16,-12-8-5-16,12 6-12 15,0 2 10-15,0-1 11 16,0 1 7-16,0-2 3 16,0 1 10-16,0-2-12 15,0-3-1-15,0 0-1 16,0-3-15-16,0 3-7 16,4-4-5-16,-1 4 4 15,1-2-3-15,-3 0-2 16,5 3 0-16,-2-2 0 15,1 2-3-15,2 0 2 16,0-1 0-16,-1 0 1 0,1 1-1 16,-1 0 1-1,-2 3-7-15,-1-1-2 0,-1 3 9 16,-1 0 1 0,-1 0 11-16,2 0-11 0,-2 0 1 15,4 0-2-15,-1 0 1 16,0 7-1-16,1 1-3 15,-1 4 2-15,-2 1-1 16,-1 2 2-16,3 1 1 16,-3 3 12-16,0 3-12 15,0 2 3-15,-3-1 2 16,-5 4-4-16,2-2 6 16,-3 2-1-16,1-2 3 15,-2 1-1-15,-1-2 0 16,0 1-8-16,-4 1 8 15,3-4-9-15,1 1 0 0,-3-2 1 16,1-3 0-16,1-2 8 16,2-2-8-1,1-4 0-15,5-2 0 0,-2-2 1 16,3-4-1-16,2-2 0 16,-2 0-1-16,1 0-15 15,-3 0 15-15,2-4-18 16,-1-2 8-16,2 0 10 15,1-1-8-15,1-1-6 16,0 1 1-16,0 0 7 16,7-4 6-16,6 3 7 15,0-2-7-15,2 1 2 0,0 1 8 16,2 4-10-16,-1 1-6 16,3 3 3-16,4 0 2 15,1 7 1-15,-1 7 11 16,2 2-5-16,-1 3 1 15,-1-3-1-15,-4-1 1 16,2-3-7 0,-6-3-10-16,0-2-11 0,-3-7-44 15,1 0-80-15,-3 0-134 16,-1-10-43-16</inkml:trace>
  <inkml:trace contextRef="#ctx0" brushRef="#br0" timeOffset="51126.4">1764 2633 440 0,'0'0'197'0,"0"0"-95"16,0 0 2-16,0 0 3 15,0 0-22-15,0 0-40 16,-7 2-29-16,7-2-15 16,0 0 14-16,0 0 2 15,0 0 8-15,0 0-3 16,0 0-1-16,0 0 0 0,0 0-1 16,0 0 0-16,0 0-7 15,0 0-4-15,0 0-9 16,0 0-1-16,0-3-12 15,0-5 13-15,0-2 0 16,0 0 0-16,0-4-10 16,0 4 10-16,4-4-2 15,-1 1-5-15,-1 4 7 16,-1-1 0-16,3 2-1 16,-2 1 2-16,1-1-1 0,0 1 0 15,1-2 2-15,2 1 4 31,0 1-6-31,-2 1 1 0,2 0-1 16,-2 0 0-16,2 1 1 0,0 2 0 16,-1-3 0-16,-2 2 0 15,6-1 2-15,-3-1-2 16,1 2 0-16,2-1 0 16,-3-1 0-16,1 4-1 15,0 0 0-15,-3 0 1 16,2 1-1-16,-1-3 1 15,1 3 0-15,-1-2 0 16,4 2 0-16,-2-1 6 16,3-1-6-16,1 2 0 15,-1-1 0-15,2 2 0 0,-2 0 0 16,2-1 0-16,-1 1 1 16,-1 0 6-16,4 0-7 15,-4 0 1-15,1 0-1 16,-1 0 1-16,1 0-1 15,-1 0 2-15,0 0-2 16,1 0 10-16,4 0-3 16,2 0 5-16,1 0 40 15,2 0-32-15,0 0-13 16,-1 0-7-16,3 0 1 16,-4 0-1-16,0 0-1 15,-3 0 1-15,-1 1 0 16,-3-1 1-16,1 0 11 0,0 0-6 15,-2 0 2 1,3 0-3-16,2 2 1 0,0-1 3 16,2 1 9-16,-1 1-13 15,4-2-5-15,1 2 5 16,-3-2 1-16,1-1-6 16,-3 0 7-16,-1 0-6 15,3 0-1-15,-2 0 0 16,0 0 7-16,3 0-1 15,-1 0-6-15,4 0 1 16,1 0 8-16,1 0-7 16,-1 0 2-16,2 0-4 15,-1 0 4-15,-1 0-4 16,0 0 0-16,-1 0 6 0,1 0-5 16,-1 0-1-1,0-5 0-15,-1 2 0 0,-1-2-1 16,4-1 1-16,-3 0 0 15,1 0-1-15,-2-5 1 16,4 2-1-16,-3 1 1 16,1-3 0-16,-2 0-1 15,4 3 2-15,-1-5-2 16,1 3 0-16,-1 1 0 16,-1-3 0-16,1 0 0 15,-3 1 0-15,-3 2 0 16,-1-1 0-16,0 0 0 15,-3 2 0-15,2-1-2 16,-5-1 2-16,0 0-1 0,-3 1 0 16,-2 1-1-16,2-1 1 15,-4 4 0-15,-2-3 1 16,-1 3-1-16,0-1-15 16,0 1 0-16,0 0 1 15,0 2 14-15,0 1 0 16,0 2 1-16,0 0 1 15,0 0 5-15,0 0-3 16,0 0-2-16,0 0-1 16,0 0 0-16,0 0-8 15,0 0 6-15,0 0-4 0,0 0-1 16,0 0-2-16,0 0 8 16,0 0-1-1,0 0 2-15,0 4-1 0,3 0 0 16,3 1 0-1,1 2 1-15,-3 0 0 0,6 1 0 16,-1-1 0-16,1 1 1 16,2-2-1-16,-4 2 0 15,2-4-1-15,0 0 1 16,2 1-1-16,-4-1 1 16,6 0 1-16,-1-1 7 15,-2 1-2-15,1-1-5 16,4 0 1-16,-3 0 8 0,0 0-3 15,0 3 2-15,3-3-2 16,-2 0-4 0,3 2-2-16,0-2 7 0,1-2-7 15,-1 1 6-15,5-2 0 16,-3 1 3-16,2-1-8 16,-1 0 4-16,0 0-5 15,2 0 6-15,1 0-1 16,-1 0-6-16,3 0 1 15,0 0 0-15,0 0 1 16,0-1-1-16,0 1-1 16,0 0 7-16,-2 0-6 15,1 0-1-15,-1 0 1 0,-1 0 5 16,0 0-5 0,1 0-1-16,-1 0 0 0,0-2 1 15,1 2-1-15,-1 0 0 16,5 0 0-16,-3 0 0 15,0 0 0-15,1 0 1 16,-1 0-1-16,-3 0 1 16,-1 0-1-16,1 0 0 15,-4 0 0-15,4 0 0 16,-1 0 0-16,0 3 0 16,2 0 0-16,-1 2 0 15,-1-2 0-15,2 0 0 16,-3-2 0-16,-3 2 0 15,-3 1-1-15,3 0 1 16,-3 0-1-16,-1 4 0 16,5-2 1-16,-1 3-1 15,1-1 1-15,3 4 0 0,-1-2-1 16,0-1 0-16,3 2 1 16,-4-4 0-16,-1 0 0 15,-2 1 0-15,-2 0-1 16,-1-4 1-16,-4 4 0 15,-1-2-1-15,-2 2-17 16,1 0 5-16,-2 6 6 16,3 0 7-16,-2 2 0 15,2 1 0-15,-3-3 0 16,0 0-2-16,1-4-14 16,-2-4-23-16,-3 0-47 0,0-1-66 15,0-4-100-15,0 3-123 0</inkml:trace>
  <inkml:trace contextRef="#ctx0" brushRef="#br0" timeOffset="52167.84">1967 1636 520 0,'0'0'228'0,"0"0"-95"15,0 0 4-15,0 0-26 16,0 0-18-16,0 0-26 15,0 0-25-15,0 67-12 16,6-50-1-16,1 4-3 16,1 3-1-16,-3 2-12 15,5-1-4-15,-5 6-1 0,6-2-2 16,-5-1-5-16,1-1 0 16,-1-6 0-16,-4 0 0 15,3-6 0-15,-4-5-1 16,-1 3-8-16,0-3-29 15,0 2-47-15,0 3-66 16,-1-5-83-16,-4-2-115 0</inkml:trace>
  <inkml:trace contextRef="#ctx0" brushRef="#br0" timeOffset="52826.02">1987 1745 200 0,'0'0'218'0,"0"0"-117"16,0 0-17-16,0 0-6 16,0 0-29-16,0 0-29 15,0 0 3-15,13-53 13 16,-6 40 11-16,1 4-4 16,0-4-14-16,2 1-12 0,-3 2-1 15,3 1 7-15,-2 1-1 16,1 3 1-16,-1 3-9 15,-1 0-1-15,-2 2 2 16,2 0 1-16,-3 2-9 16,-2 11-4-16,-1 5 11 15,-1 6 2-15,0 3-16 16,-6 2-11-16,-7-2-20 16,-4-2 2-16,-2-3-27 15,2-4-23-15,0-6 29 16,2-6 3-16,1-2-40 15,2-4 79-15,4 0 8 16,2 0 16-16,2 0 6 16,2 0 11-16,2 0 13 0,0 0-2 15,0 0-11-15,14 0 7 16,2 0 15-16,6 7-17 16,1 3-19-16,3-3-3 15,-1 2-5-15,-2-1-2 16,0 0-9-16,-3-3 2 15,-3 4-1-15,-5-3-1 16,3 2-15-16,-4-2-14 16,2 1-41-16,0-7-40 15,-3 0-82-15,0 0-155 0</inkml:trace>
  <inkml:trace contextRef="#ctx0" brushRef="#br0" timeOffset="53391.87">2314 1839 320 0,'0'0'270'15,"0"0"-85"-15,0 0-47 0,0 0-42 16,0 0-31-16,0 0-39 16,0 0-16-16,49 12-4 15,-42-12-6-15,0 0 0 16,-1 0-9-16,2-6-8 15,-4 0-12-15,-1-4-7 16,-3 1 10-16,0-4 11 16,0 0 15-16,0 0 0 15,-10-3 10-15,-4 3-8 16,1 1 6-16,-1 4 0 16,3 2 13-16,-1 5-3 0,-1 1 8 15,3 0 8-15,-2 12 1 16,-1 9 1-16,-1 12-5 15,4 3-7-15,2 5 17 16,4-2-3-16,4-5 9 16,0-5-12-16,0-10-23 15,12-4-11-15,2-7-1 16,-1 0 1-16,0-7 5 16,3-1-6-16,-3 0-6 15,0 0-23-15,2 0-55 16,12-10-94-16,-5-4-94 15,-2-1-300-15</inkml:trace>
  <inkml:trace contextRef="#ctx0" brushRef="#br0" timeOffset="53995.52">2745 1711 219 0,'0'0'377'0,"0"0"-126"0,0 0-75 16,0 0-25-16,0 0-27 15,0 0-25-15,0 0-19 16,-107 5 3-16,84 4-15 16,1 7-27-16,3 8-3 15,6 7 16-15,3 2-16 16,9 0-2-16,1-5-15 15,0-4-21-15,11-10-19 0,5-8-9 16,1-6 2 0,4-2-18-16,-1-19-28 0,-2-9 1 15,3-4 5-15,-7 1-15 16,-2 1 29 0,-4 6 29-16,-1 9 15 0,-2 4 8 15,-3 9 0-15,-1 4 1 16,1 0 17-16,-2 12 5 15,5 12 15-15,0 9-5 16,2 2-7-16,0-2-14 16,-1-3-12-16,2-6-2 15,1-6-32-15,0-6-33 16,-3-4-30-16,4-3-51 16,1-4-30-16,-2-1-59 15,-1 0-68-15</inkml:trace>
  <inkml:trace contextRef="#ctx0" brushRef="#br0" timeOffset="54384.28">3008 1723 455 0,'0'0'256'0,"0"0"-83"0,0 0-47 0,0 0-34 16,0 0-19-16,0 0-27 15,0 0-17-15,-48-19 4 16,39 19 22-16,-3 0 11 15,-3 16-17-15,0 13 2 16,0 11 14-16,0 7-15 16,6 4-15-16,2-6-19 15,7-6-16-15,4-14-15 16,14-14-43-16,8-11 20 16,4-1 0-16,-1-28-62 15,12-28-96-15,-11 8-161 16,-7 4-360-16</inkml:trace>
  <inkml:trace contextRef="#ctx0" brushRef="#br0" timeOffset="54752.13">3177 1393 190 0,'0'0'326'15,"0"0"-145"-15,0 0-18 0,19 103-26 16,-12-64-36-16,-2 1-37 16,0 0-28-16,0-4 2 15,-1 3 7-15,-3-3 8 16,-1 2 0-16,0-3 2 15,0 0-3-15,0-3-10 16,0-6-13-16,0-7-18 16,0-6-10-16,0-5-1 15,0-3-13-15,-1-1-26 16,-1 1-29-16,-5 1-31 16,4 6-69-16,-9 4-59 0,5-2-46 15,-1-2-317-15</inkml:trace>
  <inkml:trace contextRef="#ctx0" brushRef="#br0" timeOffset="54983.17">3008 1836 834 0,'0'0'532'0,"0"0"-349"16,0 0-49-16,0 0-20 16,0 0-41-16,0 0-24 15,0 0-30-15,73-36-19 16,-49 29-61-16,16-7-128 16,-11 2-135-16,0 0-405 0</inkml:trace>
  <inkml:trace contextRef="#ctx0" brushRef="#br0" timeOffset="55384.06">3397 1693 484 0,'0'0'352'0,"0"0"-118"15,0 0-50-15,0 0-39 16,0 0-38-16,0 0-49 16,0 89-23-16,0-72-16 15,0-4-13-15,0-1-6 16,0-4-14-16,0-1-17 0,-3-2-27 16,3 0-15-16,0 0-8 15,0 1-55-15,0 3-110 16,0-2-74-16</inkml:trace>
  <inkml:trace contextRef="#ctx0" brushRef="#br0" timeOffset="55860.28">3563 1662 907 0,'0'0'337'0,"0"0"-187"0,0 0-22 16,0 0-8-16,9 112-43 16,0-82-51-16,-1-5-19 15,1-5-7-15,-3-7-32 0,1-3-16 16,-3-2 1 0,0-7 11-16,-4-1 9 0,2 0 17 15,-1 0 9-15,5 0 0 16,-3-5 1-16,7-11 8 15,0-7-1-15,0-4-7 16,2-9-25-16,-4-1-16 16,0 3-28-16,-3 1-15 15,0 4 21-15,-3 4 5 16,-2 10 2-16,2 5-15 16,-2 8-7-16,0 2-35 15,0 0-176-15</inkml:trace>
  <inkml:trace contextRef="#ctx0" brushRef="#br0" timeOffset="56347">3788 1709 401 0,'0'0'319'0,"0"0"-121"16,0 0-6-16,0 0-5 0,-56 97-25 15,49-63-38-15,7 3-60 16,0-3-31-16,3-8-33 16,12-6-35-16,5-10 3 15,0-4 31-15,2-6-8 16,-2 0 3-16,-6-9 6 16,2-5 0-16,-6-7 1 15,-2-3-1-15,-1 0-23 16,-2-4 21-16,-3-2-24 15,-2 1-28-15,0 4 16 16,0 1 38-16,-7 10 5 0,-5 2 35 16,-1 7 1-1,1 2-9-15,-2 3-32 0,8 0-32 16,-2 5-75 0,6 4-144-16,2 0-276 0</inkml:trace>
  <inkml:trace contextRef="#ctx0" brushRef="#br0" timeOffset="56932.14">4176 1611 611 0,'0'0'306'0,"0"0"-78"0,0 0-96 0,0 0-45 16,0 0-80-16,0 0-7 16,-87 31-32-16,73-7 18 15,4 0 14-15,4-3 15 16,6-1 0-16,0-6-15 15,4-4 2-15,13 0 27 16,4-1 14-16,3-2-8 16,0 1-4-16,-1 0 11 15,-4 2-13-15,-1-1-13 16,-8 1-15-16,-4 0 11 16,-6-1-12-16,0 2 0 15,-4-1-6-15,-15 0-14 16,-1-4-24-16,-6-1-1 15,-3-5-38-15,7 0 35 0,-1 0-17 16,1 3-146-16,5 5 68 16,6-4-110-16</inkml:trace>
  <inkml:trace contextRef="#ctx0" brushRef="#br0" timeOffset="77875.14">6796 2418 397 0,'0'0'194'15,"0"0"-106"-15,0 0 4 16,0 0-12-16,0 0-33 16,0 0-34-16,0 0-12 0,0 0 0 15,0 0 0 1,0 0 0-16,0 0 15 0,0 0 7 15,0 0 3-15,0 0 12 16,0 0-8-16,0 0-8 16,0 0-9-16,0 0 0 15,0 0-4-15,0 0-8 16,0 0 0-16,0-2 6 16,0-2-6-16,0-1 0 15,3-2 12-15,2 0-12 16,2-4 8-16,0-1 0 15,1-2-9-15,0 3 1 16,0-2-1-16,1 2 3 16,-1-2-2-16,1 1 0 15,-1 2 6-15,2-2 2 16,-2 0-8-16,2 1 8 16,1 4-8-16,-3-3 14 0,-3 5-5 15,5-2-9-15,-3 4 5 16,-1 1-5-16,1-1 1 15,1 1 5-15,0-2-6 16,1 1 0-16,-1 3 8 16,1 0-8-16,1 0 1 15,0 0-1-15,0 0 15 16,0 0-6-16,2 0-4 16,-1 0-4-16,3 0-1 15,-3 3 0-15,1-2 0 16,-1 4 1-16,1-2-1 0,0-2 0 15,-2 2 5 1,0 0 5-16,4 3-1 0,-1-2 5 16,0 3-9-16,4-1-5 15,-1-2 12-15,2 2-5 16,-1-1 4-16,3-1 0 16,-1 0-4-16,-2 0 0 15,1-1 3 1,-1-2 2-16,2 1 0 0,2-2-5 15,-3 0-7-15,2 0 6 16,-1 0-6-16,1 0 0 16,-2 0 0-16,1 0-1 0,-1 0 1 15,1 0-1-15,-5-5 1 16,7 0 0-16,-7 0-1 16,3-1 1-16,-2 0-1 15,-2 0-1-15,1 0 1 16,-1-1 0-16,-1 1 0 15,-2-3-1-15,0 2 1 16,-3 0 0-16,-2 1-1 16,3-2 1-16,-5 4 1 15,3 1-1-15,-3 0 1 16,-1 0 0-16,3 1-1 16,-5 0 1-16,2 2-1 15,-2 0 1-15,0 0 2 16,0 0-2-16,0 0 8 15,0 0-9-15,0 0 0 16,0 0-1-16,0 0 1 16,0 0-1-16,0 0-6 0,0 0 6 15,1 0-3-15,4 4 4 16,0 3 0-16,1-1 0 16,0 3 0-16,2-1 3 15,-1 1-3-15,-1-4 1 16,1 2-2-16,0-3 1 15,0 0 0-15,1 3 6 16,1-3-5-16,5 4 8 16,4-1 8-16,2 2 104 15,4-1-80-15,0 1-34 16,-1 0 0-16,-1 0-5 0,-4-4-1 16,-1 4-1-1,-2-5 0-15,-3 2 1 0,-1-2 0 16,1-3-1-1,1 2 2-15,2-1 11 0,0-1 7 16,2 2 8-16,0 1-5 16,-1-2-14-16,1-1-2 15,0 0 2-15,1 1-8 16,2-1-1-16,-1-1 5 16,-1 2-4-16,2-2-1 15,2 0 0-15,0 0 1 0,0 0 2 16,1 0-2-16,-2 0 1 15,3 0-1-15,1-2 3 16,-2 2-3-16,2-1-1 16,-1-1 1-16,2 2-1 15,-2 0 1-15,-1 0 0 16,2 0-1-16,-3 0 1 16,5 0 0-16,-1 0 1 15,1 0 0-15,1 0-1 16,1 0 1-16,0 0-1 15,-1 0-1-15,-1 2 1 16,-1-2 0-16,1 0 5 16,1 0 0-16,-1 0 7 15,2 0-11-15,-1 0-1 0,-3 0 0 16,-1 0 1 0,-3 0 0-16,-3 0-1 0,-1 6 5 15,0 2 4-15,-2 2 3 16,5 2-5-16,-4 3 0 15,1 0 0-15,2-3-8 16,-4 0 1-16,-4-1 0 16,0-5-1-16,-6 0 0 15,-2-3-17-15,-1-2-27 16,-2-1-32-16,0 0-37 16,-3 0-60-16,-11 0-82 15,-3 0-297-15</inkml:trace>
  <inkml:trace contextRef="#ctx0" brushRef="#br0" timeOffset="78992.81">6861 1645 399 0,'0'0'212'15,"0"0"-53"-15,0 0 7 16,0 0-21-16,0 0-30 16,0 0-38-16,0 0-28 15,48 87-14-15,-38-64-9 0,2 1-11 16,-2 3-9-1,0-1-6-15,0 2 2 0,-3-1 5 16,2 0-7-16,-5-4 0 16,3 1 1-16,-2-5-1 15,-1-2 0-15,-1-3 0 16,-3-4 0-16,1-4-1 16,-1 0 1-16,0-3 0 15,0-1-1-15,0-2 1 16,0 0 0-16,0 0-7 15,0 0 6-15,0 0 0 16,-8 0-14-16,2-2 2 16,-4-4 4-16,1-2 2 0,-1-2-2 15,1-1-12-15,1-3 5 16,0-3 0-16,-2-7 16 16,2-2-1-16,1-4 1 15,2-1-1-15,-1-1-12 16,6 1-16-16,0 0 0 15,0 3 16-15,7 2 6 16,5 5 7-16,7 5 0 16,1 1 13-16,5 4 14 15,-1 6 12-15,4 5-8 16,-5 0-17-16,-3 0 4 16,-4 14-1-16,-4 3-10 15,-8 2 3-15,-1 2 1 16,-3 0-9-16,0 0-1 15,-3-1-1-15,-7-5-14 16,-2-4-9-16,-1-3 2 0,0-4 8 16,0-2-33-16,0-2-34 15,1 0 31-15,1 0-2 16,2 0 1-16,1 0-5 16,2 0-30-16,0-1-77 15,5-2-95-15</inkml:trace>
  <inkml:trace contextRef="#ctx0" brushRef="#br0" timeOffset="79328.75">7165 1839 524 0,'0'0'273'0,"0"0"-91"0,0 0-20 16,0 87-66-16,-3-63-60 15,1-4-36-15,2-8-3 16,0-4-71-16,0-4-44 16,0-4 3-16,0 0 45 15,0 0 44-15,0-6 26 16,0-9 40-16,0-5 16 0,0 1-18 15,3-2 14 1,4-2-21-16,3 4-31 0,2-1-1 16,3-1-17-16,3 1-49 15,10-5-95-15,-5 7-76 16,0 1-62-16</inkml:trace>
  <inkml:trace contextRef="#ctx0" brushRef="#br0" timeOffset="79708.7">7384 1830 691 0,'0'0'388'0,"0"0"-165"0,0 0-43 15,0 0-23-15,0 0-41 16,-11 94-62-16,11-67-29 15,0-2-25-15,11-5-13 16,6-2-15-16,0-5-8 16,-3-4 4-16,3-3 4 15,-3-3 5-15,-4-3 14 16,-3 0 1-16,-6-6 8 16,4-8 1-16,-4-10 15 15,-1-3-16-15,0-4-12 0,0-1-3 16,-3 3-4-1,-7 6 9-15,-1 7-3 16,-1 5 7-16,2 6-5 16,0 5-21-16,1 0-60 0,5 5-99 15,0 7-144-15,4 0-470 0</inkml:trace>
  <inkml:trace contextRef="#ctx0" brushRef="#br0" timeOffset="80281.78">7590 1753 348 0,'0'0'333'0,"0"0"-128"15,0 0-4-15,0 0-11 16,0 0-35-16,-71 115-46 16,66-81-51-16,2-4-39 15,3-6-19-15,5-10-47 16,8-8-11-16,7-6 22 16,2-5-9-16,0-16-2 15,-2-10 36-15,2-3 11 16,-4-6 17-16,-5 1-4 15,1-6-12-15,-4-5 9 0,0-1-10 16,-3-5 1-16,-1 3 6 16,-2-1-6-16,-1 9 1 15,-2 13 7-15,-1 6 11 16,0 12 26-16,0 10 20 16,0 4-20-16,0 0-34 15,0 9-3-15,0 15-3 16,0 11 7-16,0 5-3 15,-1 5-1-15,-1 2 0 16,1-2-8-16,1-3 4 16,0-4-5-16,0-8-1 15,0-5 0-15,0-2-5 0,0-6-1 16,1-1-8 0,2-2 8-16,1 0 6 0,-1 0-1 15,-1 1-15 1,0 1-22-16,1-3-33 0,1-4-58 15,-3 2-69-15,2-5-103 16,0-4-354-16</inkml:trace>
  <inkml:trace contextRef="#ctx0" brushRef="#br0" timeOffset="91540.82">10450 2972 440 0,'0'0'251'15,"0"0"-109"-15,0 0-55 16,0 0 38-16,0 0-9 15,0 0-51-15,-3 1-24 16,3-1-5-16,0 0 8 0,0 0 6 16,0 1 3-16,0 3 2 15,0-1-6-15,0-2-12 16,0 1-2-16,0-1-5 16,2 1-4-16,3-1-11 15,0 0-8-15,2 2 9 16,3 1 0-16,0-3-1 15,3-1 0-15,2 0-7 16,3 0 3-16,1 0 2 16,3 0-6-16,-1 0 3 15,4 0-1-15,5 0 13 16,2-1 19-16,3-6-13 16,5 2-15-16,-2-1 10 15,-1-2 2-15,-3 3-10 16,-4 1-5-16,-5 1-1 15,-3 2 0-15,-5-1 4 0,-4 1-3 16,-2 1-3-16,-2 0-5 16,-3 0 4-16,0 0-5 15,-5 0 0-15,-1 0 0 16,3 0 5-16,-3 0-4 16,0 0 5-16,0 0-7 15,0 0-9-15,0-2-28 16,0 2-38-16,0-1-74 15,3-5-105-15,1-10-107 16,5 1-52-16,-5 1-296 0</inkml:trace>
  <inkml:trace contextRef="#ctx0" brushRef="#br0" timeOffset="93528.38">11055 2800 508 0,'0'0'243'15,"0"0"-148"-15,0 0-16 0,0 0 70 16,0 0 12-16,0 0-67 15,0 0-42-15,-3 0-17 16,3 0 12-16,0 0 9 16,3 0 11-16,6 5-14 15,3 2-5-15,2-1-16 16,5 0-4-16,-1 3 1 16,3-3-6-16,2 3-10 15,0-3-7-15,-3 3-5 16,4-2-1-16,-4-2 1 15,-4 1 0-15,0-3-1 16,-3 3 1-16,-5-2-1 16,2-3 0-16,-2 2 0 0,-2-2-1 15,-3 0-6 1,0-1-8-16,-3 4 2 0,4-4 3 16,-4 0 4-16,0 0-6 15,0 0 11-15,0 0-12 16,0 0 7-16,0 0-9 15,0 0 2-15,0 1-6 16,-7 2 5-16,-3 0-1 16,-4 7-10-16,-3 1 0 15,0 2-11-15,-2 7 29 16,-1-3 7-16,3 2 1 16,4-5 10-16,1 0 8 15,6-3 0-15,0-7-6 0,3-3-5 16,3-1 2-1,0 0-10-15,0 0 0 0,0 0-1 16,0 0-10-16,-1 0 9 16,-2 0-8-16,0 0 10 15,0-1 2-15,0 0-1 16,-1-2 0-16,1 3 0 16,0-5 1-16,1 3-1 15,0 1 0-15,-1 1 0 16,0 0-1-16,-1 0-2 15,1 0 2-15,0 0 0 16,-1 0 1-16,1 0 1 0,1 0-1 16,2 0 1-16,0 0-1 15,0 0 0-15,0 0-1 16,0 0 0 0,0 0 0-16,0 0 1 0,0 0 2 15,0 0-2-15,-1 0 5 16,-1 0-5-16,0 0-1 15,-1 0-5-15,3 0 5 16,-2 0 0-16,2 0 0 16,0 0-6-16,0 0 0 15,-1 0-3-15,1 0-4 16,0 0-9-16,-2-3 10 16,0-2 12-16,0-4 0 15,1-1 2-15,-1-1 4 16,2-2-5-16,0 1 8 0,0-2-9 15,0 0 6-15,0 2-5 16,0 2 6-16,0-1-6 16,0 1-1-16,0 2 1 15,0 1 0-15,0-1-1 16,-1 0 1-16,1 3 1 16,-2 0-1-16,2 1 1 15,0 2 5-15,0 1-6 16,-4-1 5-16,4 2-6 15,0-1 0-15,0-2 2 16,0-2-2-16,0 2 1 16,-1 1 0-16,1 1 0 15,0 1 8-15,0 0 5 0,0 0 4 16,0 0-11-16,0 0-1 16,0 0-6-16,-2 1 0 15,2 9 11-15,0 3 7 16,-2 5-12-16,1 5-6 15,-2 1 13-15,3-3-3 16,-3 1 6-16,2-3-7 16,-1-2-8-16,2-3 5 15,-1 0-6-15,1 0 9 16,0-1-8-16,0 0 0 16,0 0 1-16,0-3-1 15,0-1 5-15,0-5-4 16,0 0-2-16,0-3 0 15,0 2 0-15,0-3 6 0,0 0-5 16,0 0 0-16,0 2 1 16,0 1-1-16,0 0 11 15,0 1-12-15,0 2 1 16,0-3 0-16,0 0 0 16,0-3 0-16,0 2-1 15,0-2 0-15,0 0 0 16,0 0 0-16,0 0 1 15,0 4 5-15,0 0-5 16,0 2 0-16,0 4 6 16,0-4-6-16,3 1 0 15,-2-3-1-15,2-4 0 16,-3 0-16-16,0 0-6 0,0 0-6 16,0 0 8-1,0 0 6-15,0 0 7 0,0 0 7 16,0 0-1-1,0 0 0-15,0 0-5 0,0 0 5 16,0 0 1-16,0 0-7 16,0 0-11-16,3 0-18 15,-2 0 18-15,3-10 17 16,-3 3 1-16,5-3 1 16,-3 4 0-16,2-1 0 15,0-1 6-15,0-1-6 16,1 1-1-16,1-2 1 15,-1-2 0-15,0 1 0 0,2-2-1 16,1 1-1-16,-1 0 1 16,0 2-2-16,-1 1 1 15,-1 1-7 1,1 2 0-16,-2 4-3 0,0-5 5 16,0 5 4-16,-1-2 1 15,1 1-1-15,-4-2 0 16,3 3 1-16,-1-1 1 15,-1 1 0-15,-1-1 0 16,1 2-1-16,-2 1 1 16,0 0-1-16,0 0 1 15,0 0-2-15,0 0-7 0,0 0-4 16,0 0 0-16,0-4 0 16,0 4-1-16,0 0-4 15,0-1-8-15,0 0-19 16,4-1 0-16,-4 0-41 15,0-1-98-15,0-1-64 16,0 2-126-16</inkml:trace>
  <inkml:trace contextRef="#ctx0" brushRef="#br0" timeOffset="96660.39">11154 3020 163 0,'0'0'111'15,"0"0"-85"-15,0 0-15 16,0 0-5-16,0 0-6 0,0 0-26 16,0 0 10-16,-2-6 16 15,2 2 9-15,2-4 6 16,1 2 1-16,-1-3 5 16,1 3 4-16,1-2 2 15,-3 4-1-15,-1 0 3 16,2 4-3-16,-2 0 2 15,0 0 13-15,0 0 14 16,0 5-9-16,0 10-25 16,-5 2-13-16,-2-1 11 15,1-2 1-15,0-3 18 16,5-9-1-16,-1 0-9 16,2-2-28-16,0 0-9 15,0-7-73-15,2-7 33 16,6-5 8-16,1 0 27 0,-3 3-9 15,1 2 10 1,-4 8 13-16,0 2 10 0,-3 4 4 16,0 0 27-16,0 0-1 15,0 3 24-15,0 11-14 16,0-1 11-16,-3-3-16 16,0-1-5-16,0-5 2 15,3-4-22-15,0 0-20 16,0-9-99-16,0-11 3 15,0-3-25-15,3-1 21 16,2 4 40-16,-1 4 25 0,-3 7 35 16,-1 6 11-1,0 3 41-15,0 0 20 0,0 10 14 16,0 7-34-16,-4 4 2 16,-2-1 2-1,3-4-5-15,-1-4-17 0,3-4-15 16,1-7-19-16,0-1-23 15,0 0-59-15,0-4-99 16,0-9 15-16,1 0-141 0</inkml:trace>
  <inkml:trace contextRef="#ctx0" brushRef="#br0" timeOffset="96811.87">11169 2890 75 0,'0'0'301'0,"0"0"-224"16,0 0 73-16,0 0-35 15,0 0-50-15,0 0-31 16,0 0-26-16,-40 39-8 16,38-32-27-16,2-6-74 15,0-1-110-15</inkml:trace>
  <inkml:trace contextRef="#ctx0" brushRef="#br0" timeOffset="96977.9">11169 2890 349 0,'-27'83'168'0,"26"-82"-168"0,1-1-110 16</inkml:trace>
  <inkml:trace contextRef="#ctx0" brushRef="#br0" timeOffset="140275.16">7305 2743 164 0,'0'0'222'0,"0"0"-106"16,0 0-54-16,0 0-13 15,0 0 0-15,0 0-1 16,0 0-12-16,0 0-13 0,0 0-3 15,0 0 6-15,0 0 10 16,0 0-1-16,0 0-9 16,0 0-13-1,0 0-12-15,0 0 1 0,0 0-1 16,0 0 1-16,0 0-1 16,0 0 1-16,0 0 0 15,0 0-1-15,0 0-1 16,0 0 0-16,0 0 0 15,0 0 0-15,0 0 0 16,0 0 0-16,0 0 1 16,0 0-1-16,0 0 1 15,-1 0 0-15,-4 1 1 16,-2 7 6-16,-5 3-7 16,-1 2 7-16,-1 2 16 0,1-1 27 15,3-4-6-15,5-4-22 16,4-3-23-16,1-3-67 15,10 0-141 1,6 0-130-16</inkml:trace>
  <inkml:trace contextRef="#ctx0" brushRef="#br0" timeOffset="-184882.91">1932 9557 584 0,'0'0'217'0,"0"0"-115"16,0 0-31-16,0 0-19 16,0 0-37-16,0 0-15 0,-17 10 0 15,11-8 7 1,0 3 19-16,-1 2 41 0,-3 3 12 16,0 4 14-16,-2 6-3 15,2 4-29-15,0 8-14 16,9 5 15-16,1 3-15 15,0 1-14-15,11 0-5 16,9-6-11-16,6-8-17 16,-1-8 0-16,1-7-34 15,1-7-1-15,-4-5 8 16,-1 0 5-16,-5-5-4 16,-2-7 2-16,-5-1 0 15,-5 1 15-15,-5-3 9 16,0-3 2-16,0-3 4 15,0-4 4-15,-10-1-1 0,-2-4-9 16,0-4-1 0,1 4-5-16,-1 4-3 0,6 3 2 15,-1 6 6-15,5 8 1 16,1 6-8-16,1 3 8 16,0 0 1-1,0 0 14-15,11 12 8 0,7 8 6 16,4 6-10-16,0 5-9 15,2 0 2-15,-5 2-11 16,-2 1 0-16,-4-4 5 16,-1-5-3-16,-2-1 7 15,-3-6-8-15,-2-5-1 16,0-7-1-16,-3-1-11 0,-1-3-22 16,-1-2-35-16,0 0-34 15,0-9-52-15,-8-5-142 16,0-3-296-16</inkml:trace>
  <inkml:trace contextRef="#ctx0" brushRef="#br0" timeOffset="-184330.28">2172 9479 482 0,'0'0'575'0,"0"0"-323"15,0 0-88-15,0 0-7 16,0 0-37 0,0 0-75-16,0 0-32 0,0 0-11 15,0 0 8-15,5 0 14 0,5 0 8 16,4 6 4 0,0 7-6-16,5 1-1 0,3 6-7 15,1 2-9 1,0 5-11-16,-1 2 4 0,-2 3 0 15,-1 2 2 1,-5 4-7-16,0 4 5 0,-3 1-5 16,-2 1 0-16,-2-2-1 15,-3-2 0-15,0-3 1 16,-2-5-1-16,-1-6 1 16,-1-3 0-16,0-1 0 15,0-5-1-15,0-1 0 16,0-3-6-16,0-3-25 0,0 0-29 15,-3-1-42 1,-2-3-52-16,0-1-50 0,0-2-170 16,0-3-358-16</inkml:trace>
  <inkml:trace contextRef="#ctx0" brushRef="#br0" timeOffset="-182256.48">3186 10268 678 0,'0'0'291'0,"0"0"-147"15,0 0-48-15,0 0-31 16,0 0-39-16,0 0-24 0,0 0-1 16,0 0 19-1,0 0 27-15,0 0 15 16,0 0-7-16,0 0 2 0,0-5-5 15,0-4-11-15,0-1-4 16,0-4-11-16,0-3-16 16,0-5 2-16,0 0-6 15,-5-3-6-15,2-2 1 16,-2 3 0-16,0-3-1 16,0 0 0-16,-2 0 0 15,2-1 0-15,-1 4 0 16,-1 0 0-16,1 2 2 15,3 4-1-15,0 3 9 16,2 3 2-16,-1 4 4 0,2 7-6 16,0 1 12-16,12 0 0 15,16 18 0-15,14 12 7 16,8 11-5-16,0 2-13 16,0 2-2-16,-7-3-7 15,-5-9-2-15,-12-9 0 16,-9-12-9-16,-5-4-27 15,-8-8-39-15,-2 0-45 16,-2-8 39-16,0-7 49 16,0-1 32-16,-3-2 0 15,-4 1 15-15,2 1-4 16,-2-1 0-16,1-1 2 16,0-4-6-16,0-4 3 0,2-3 6 15,-2 0 9-15,-1-4 9 16,-1-1-8-16,-2-2 7 15,0-1 8-15,-4 2-4 16,6-1 4-16,0 9-7 16,1 1-11-16,2 7-14 15,0 6-9-15,5 5-1 16,-2 5-25-16,2 3-25 16,0 0-24-16,0 0-33 15,0 1-32-15,4 18-40 16,7 0-118-16,-2-1-209 0</inkml:trace>
  <inkml:trace contextRef="#ctx0" brushRef="#br0" timeOffset="-181562.44">3715 9929 554 0,'0'0'335'0,"0"0"-150"16,0 0-41-16,0 0-27 15,0 0-37-15,0 0-41 16,-90 37-16-16,80-12-5 15,7 4 22-15,3 8-12 16,0 1 5-16,2 3 27 16,13-8-10-16,2-5-44 0,6-10-6 15,-1-11-27-15,5-5-34 16,-6-2 9 0,3-2-1-16,-6-12 10 0,-5 0 8 15,-2-3 0-15,-6 0 7 16,-2 0 14-16,-3-3 4 15,0-1 10-15,0 1 9 16,-5 3 11-16,-3 0 11 16,2 5-4-16,2 7-2 15,4 1-2-15,0 4 15 16,0 0 1-16,0 4-37 16,8 8 7-16,6 6-9 15,0 2-2-15,2-2-4 16,-3-1-7-16,0-6-23 0,-1-1-30 15,-2-3-28-15,-2-3-62 16,-1 1-50-16,1-4 20 16,-3 1 14-16,3-2 38 15,-1 0-18-15,-1 0-89 0</inkml:trace>
  <inkml:trace contextRef="#ctx0" brushRef="#br0" timeOffset="-180660.86">4279 9772 837 0,'0'0'297'0,"0"0"-215"15,0 0-11-15,0 0 25 16,0 0-51-16,0 0-31 16,20 104-12-16,-10-74 4 15,0 0 7-15,0 5 16 16,-1 0 4-16,-1 1 1 15,2 0-14-15,-2-2-14 16,-1-2-6-16,-1-6 1 0,1-2-1 16,-4-7-18-1,1-4-22-15,-2-4-20 0,-2-3-30 16,0-2-51 0,0-3-84-16,0-1-131 0</inkml:trace>
  <inkml:trace contextRef="#ctx0" brushRef="#br0" timeOffset="-180359.31">4172 10016 668 0,'0'0'383'16,"0"0"-137"-16,0 0-133 15,0 0-39-15,0 0-4 16,0 0-39-16,0 0-20 16,117-10-10-16,-87-2-1 15,-3-2 0-15,-2-1-16 16,-3 2-35-16,-6-1-32 15,13-5-59-15,-9 2-155 16,2 2-384-16</inkml:trace>
  <inkml:trace contextRef="#ctx0" brushRef="#br0" timeOffset="-179245.55">4996 9771 218 0,'0'0'219'16,"0"0"-107"-16,0 0-5 15,0 0 6-15,0 0-32 16,0 0-32-16,0 0-4 16,0 0 11-16,0 0 9 0,0 0-6 15,0 0-9-15,0 0-20 16,0 1-11-16,0 2-10 16,0-1-9-16,0 0-1 15,-2-2-7-15,-3 0-3 16,0 0 2-16,1 0 8 15,-3 0-13-15,-3 1 2 16,-2 2 5-16,2 2 7 16,0 3 0-16,0 5 13 15,3-1 3-15,2 4 11 0,2 3 12 16,2 8-7 0,1 1-14-16,0 6-7 15,1 1-1-15,14 1-9 0,0-6 5 16,3-6 11-16,4-9 9 15,-2-6-11-15,3-9 2 16,-1 0-3-16,-3 0-13 16,2-10-1-16,-2-1 0 15,-3 4-6-15,1-3 5 16,-2 2-1-16,-1-1 2 16,-5-2 0-16,1 0 1 15,-4-3 0-15,-3-6-1 16,-3-4-10-16,0-3-12 15,-2-3 3-15,-8-2 3 16,-3 4-7-16,-4 0 11 0,1 7 12 16,-1 0 15-1,-2 7 8-15,3 3 25 0,-1 2-3 16,2 6 16-16,0 1-28 16,-3 2-33-16,2 0-36 15,1 5-57-15,-3 8-61 16,3 1-159-16,6-4-480 0</inkml:trace>
  <inkml:trace contextRef="#ctx0" brushRef="#br0" timeOffset="-177344.44">5249 10043 477 0,'0'0'280'0,"0"0"-166"0,0 0-74 15,0 0-18-15,0 0-10 16,0 0-12-16,0 0 0 16,0-3 8-16,0-1 34 15,3-1 31-15,0-1 18 16,1 1-7-16,0 1-15 16,3 0-17-16,1 1-5 15,2 3 2-15,0 0-12 16,0 0-16-16,2 0-9 15,-2 0-3-15,-5 1 4 16,-3 12 6-16,-2 3-19 0,0 6-3 16,-10 1-16-16,-5 1-7 15,0-1 0-15,-4-3 15 16,8-5 11 0,0-4 0-16,4-5 9 0,4-5 11 15,3-1 0-15,0 0-1 16,0 0 6-16,0 0-3 15,0 0-8-15,3 0-1 16,7 0-11-16,3 0 7 16,3 0-1-16,3 0 11 15,1 0 18-15,-1 3 1 16,-3-1-6-16,-3-2-6 0,-1 0-7 16,-4 0-10-16,-1 0-8 15,-2 0-1-15,0 0-9 16,0 0-24-16,0 0-43 15,2-3-35-15,-1-5-69 16,1 4-125-16,-2-1-243 0</inkml:trace>
  <inkml:trace contextRef="#ctx0" brushRef="#br0" timeOffset="-174855.38">5715 10007 515 0,'0'0'281'16,"0"0"-123"-16,0 0-32 16,0 0 4-16,0 0-43 15,0 0-42-15,-2 2-28 16,2-2-5-16,0 0 1 15,0 0 6-15,0 0-2 16,0 0 5-16,0 0 5 16,0 0 10-16,0 0 3 15,0 0-3-15,0 0-4 16,0 0 4-16,0 0-5 0,2 0 0 16,1 0 3-16,2 0-12 15,0 0-7-15,2 0-2 16,0 0-1-16,-1 0 3 15,2 0-2-15,-1 0 4 16,3 0 0-16,0 0 8 16,0 0 3-16,0 0 1 15,0 0 2-15,0 0-9 16,0 0 3-16,0 0-8 16,0 0-3-16,0 0-2 15,0 0-3-15,1 0 2 16,0 0 4-16,-2 0-4 0,-2 0 0 15,0 0-3 1,4 0 0-16,-3 0 5 0,2 0-6 16,2 0 1-16,1 0 4 15,-1 0-3-15,1 0 1 16,1 0-3-16,-3 0 0 16,1 1-7-16,0-1 7 15,-1 2-8-15,-1-2 2 16,2 1-1-16,0-1 0 15,-1 0 0-15,5 3 0 16,-2-3 10-16,3 1 4 16,0-1-4-16,-2 0-10 15,-2 2 1-15,1-2-1 0,-1 0 0 16,-2 0 0 0,3 0-1-16,-1 0 1 15,1 0-1-15,-3 0 0 16,1 0 0-16,-2 0 0 0,0 0 1 15,-1 0 1-15,-2 0-1 16,-1 0-1-16,1 0 0 16,-3 0 0-16,5 0 1 15,-2 0-1-15,3 0 0 16,-2-2 0-16,0 1 0 16,-1-2 0-16,2 3 0 15,-3-1 0-15,3-1 1 16,1 2-1-16,1-1 0 15,4-1 1-15,0 1-1 16,0-1 0-16,1 1 0 0,-3-2 0 16,-5 3 1-16,0 0-1 15,-1 0 0 1,0-2 0-16,-2 2 1 0,-2 0-1 16,5-2 0-16,-1 1 1 15,5-2-2-15,1 1 1 16,-1-1 0-16,-1-1 0 15,-2 1 0-15,1 0-1 16,-5 2 1-16,-1 1 0 16,-4 0 1-16,0 0 0 15,0 0 0-15,0 0-1 16,0 0 6-16,0 0-6 0,0 0 0 16,0 0-1-16,0 0-21 15,0 0-20-15,0 0-32 16,0 0-51-16,0 0-77 15,0 0-97-15,-4 0-212 16</inkml:trace>
  <inkml:trace contextRef="#ctx0" brushRef="#br0" timeOffset="-174245.58">6625 9854 634 0,'0'0'278'0,"0"0"-110"0,0 0 1 16,0 0-9-16,0 0-37 15,0 0-38-15,0 0-25 16,-1 0-2-16,1 0-1 16,1 0 0-16,9 2-15 15,5 8-12-15,2-1-10 16,3 1-8-16,5 2-11 16,4-1 1-16,-1 1-1 15,2-2-1-15,-3 1-6 0,-4-5 3 16,-4 0-7-1,-3 0 8-15,-6-3 1 0,-3 0 0 16,-4-2 0-16,-1-1 0 16,-2 2 1-16,0-2 0 15,0 0 0-15,0 0-7 16,0 3-1-16,0-1 7 16,0 1 1-16,-3 4 7 15,-6 5 3-15,-1 5-8 16,-3 7-2-16,-2 2 0 15,3 3 7-15,0-3-6 16,2-2 14-16,4-5-9 0,1-6-5 16,2-5 5-16,3-3-6 15,0-5-12-15,0 0-13 16,0 0-13 0,0 0-20-16,0 0-40 15,0 0-41-15,0 0-35 0,0 0-44 16,0-12-71-16,0-2-10 15,0 0-246-15</inkml:trace>
  <inkml:trace contextRef="#ctx0" brushRef="#br0" timeOffset="-171491.18">8103 9933 604 0,'0'0'332'0,"0"0"-72"15,0 0-119-15,0 0-51 0,-72 107-38 16,69-63-51-16,3 3 0 15,0-5-1-15,16-9 7 16,3-9-7-16,1-16-9 16,0-8-16-16,-1-3-1 15,-5-19 3-15,-2-7-15 16,-6-1-5-16,-2 2-25 16,-4 2-18-16,0 8 50 15,0 5 36-15,0 6 19 16,0 2 66-16,0 5 33 0,0 0 1 15,0 0-13-15,0 0 10 16,0 0-41 0,0 9-25-16,3 9-24 0,2 6-19 15,7 4-6-15,-2 0 5 16,-2-5-5-16,0-6-1 16,-1-5-1-16,0-9-53 15,0-3-107-15,3-11-55 16,-2-8-47-16,0-1-117 0</inkml:trace>
  <inkml:trace contextRef="#ctx0" brushRef="#br0" timeOffset="-170844.95">8313 10054 404 0,'0'0'247'0,"0"0"-160"0,0 0-40 16,0 0 41-16,0 0-10 15,0 0-49-15,0 0-17 16,0 0 31-16,1-2 24 15,6-2 4-15,0-2-8 16,4 1-2-16,0 1-7 16,1-1-6-16,1 4-16 15,-5 1-12-15,3 0-13 16,-5 0-5-16,-6 0-2 0,0 13 0 16,0 9-3-16,-17 4-27 15,-1 3-11-15,-1-2 21 16,-1-3 8-16,4-6 1 15,3-6 10-15,3-6 0 16,6-3 1-16,2-2 1 16,2-1-1-16,0 0 10 15,0 0 5-15,9 0-14 16,4 0-1-16,4 0 8 16,5 0 6-16,-1 0 1 15,-1 0 1-15,2 0-2 16,-3 0-7-16,-4 0-7 15,-4 0-31-15,-1 0-56 16,0 0-120-16,-1-7-117 16,-5-3-469-16</inkml:trace>
  <inkml:trace contextRef="#ctx0" brushRef="#br0" timeOffset="-170144.69">8639 9705 452 0,'0'0'195'15,"0"0"-142"-15,0 0-36 16,0 0 76-16,0 0 17 15,0 0-50-15,0 0-32 16,-27 56 51-16,26-32 50 16,-1 7 4-16,2 11-28 0,0 6 5 15,0 5-6-15,6 0-39 16,7 0-34-16,1-9-15 16,3-5-15-16,3-10-1 15,2-8-1-15,-1-8-20 16,5-9-18-16,-1-4-9 15,-1 0 11-15,-2-4-12 16,-3-7-15-16,-1-2 7 16,-3 0 3-16,-2-1 1 15,0-2 12-15,-6-2 25 16,0-2 16-16,2-5 7 16,-4-2 1-16,-2-4-8 15,-3-2 0-15,0-3-6 0,0 3 4 16,-2 1 2-16,-8 1-1 15,-5-1 1-15,-5 2 11 16,2 0 7-16,-6 2 16 16,-1 0 24-16,2 8 3 15,0 3 3-15,1 6-9 16,1 6-10-16,0 3-45 16,1 2-4-16,-1 0-46 15,-3 9-78-15,4 3-163 16,6-1-565-16</inkml:trace>
  <inkml:trace contextRef="#ctx0" brushRef="#br0" timeOffset="-164195.49">1368 11153 383 0,'0'0'504'0,"0"0"-316"15,0 0-120-15,0 0 26 16,0 0-30-16,0 0-48 16,-7 6-16-16,7-6-10 15,0 0 10-15,0 0 13 16,0 0 12-16,0 0 18 15,0 0 12-15,0 0-5 16,0 0-4-16,0 0-18 0,0 0-11 16,0-6-11-1,0-2 1-15,0-5-7 16,0-1 1-16,0-5 5 0,0-2-5 16,0 0-1-16,-1 0 0 15,-2-1 0-15,-3 3-1 16,1-1 0-16,1-4 0 15,-2 3 0 1,2-2 1-16,-2 3 0 0,5 1-2 16,-2 5-6-16,-1 0 6 15,4 4-4-15,0 1-5 16,0 4 10-16,0 2-5 16,0 0-1-16,0 3 1 15,0 0 5-15,0 0-9 0,0 0-11 16,5 0 5-1,10 6 16-15,8 9 11 0,6 8-2 16,3 2 4-16,3 3-7 16,-2 2-5-16,-3-3 1 15,-1-3-2-15,-4 0 0 16,-5-5 0-16,0-3-2 16,-5-2-5-16,-4-9-5 15,-2-1-17-15,-2-4-17 16,-4 0 1-16,2 0 20 15,-2-9 24-15,0-5 1 16,1-5 6-16,-1-5 3 16,-3-1-3-16,2-6-5 0,-2-3 6 15,0-4-1 1,0-3 3-16,2-1 0 0,-2-4 2 16,0 5-1-16,0 2-2 15,0 6-7-15,0 6 12 16,0 10-12-16,-4-4 0 15,1 12-1-15,1 2-7 16,0 4-20-16,2 0-46 16,-3 1-114-16,3-4-109 15,0 5-263-15</inkml:trace>
  <inkml:trace contextRef="#ctx0" brushRef="#br0" timeOffset="-163262.45">1873 10849 210 0,'0'0'293'15,"0"0"-108"-15,0 0-88 16,0 0-9-16,0 0-19 16,0 0-30-16,0 0-20 15,-65 38-3-15,58-19 13 16,4 9 23-16,3-1 38 16,0 3-21-16,0-3-17 15,0-6-8-15,7-9-14 0,0-2-16 16,3-7-14-16,2-3-22 15,4 0-17-15,0 0-13 16,-1-10 11-16,0-5 14 16,-5 0 27-16,-1-5 6 15,-6 1 5-15,-2-1-3 16,-1-1 5-16,0 0-5 16,0 2-6-16,-3 2-1 15,-1 0 0-15,-2 8 0 16,6 5 1-16,-1 1 9 15,1 3 11 1,0 0 9-16,0 14-13 0,0 8 6 0,7 6-16 16,3 4-2-1,3-1 1-15,-2-3-5 0,-2-6 7 16,-3-11-9 0,-2-6 0-16,-1-1-15 0,-3-4-30 15,0 0-72-15,0 0-74 16,0 0-113-16</inkml:trace>
  <inkml:trace contextRef="#ctx0" brushRef="#br0" timeOffset="-161877.68">1614 11419 539 0,'0'0'259'0,"0"0"-144"15,0 0-55-15,0 0-1 16,0 0-39-16,0 0-18 0,0 0 11 16,-33 11 7-16,29-11 13 15,1 2 15-15,-1-2 4 16,1 3-11-16,0-2-5 16,3-1-19-16,-2 1-5 15,-1-1-1-15,3 2-5 16,-2-1-4-16,-2 2-1 15,3 0 0-15,-2-1 7 16,-3 1 1-16,3-2 5 16,0 4 2-16,2-2-5 15,-3 0 2-15,1-1 3 16,-2 2-3-16,0 3-5 16,-2-4 1-16,0 2 3 0,0 4-2 15,1-6-3 1,1 4-5-16,0 0 5 0,0 0-7 15,0 2 2 1,3 4 4-16,0 2-5 0,2 3 0 16,0 7 6-16,0-1 1 15,9-2 3-15,2 2-2 16,5 0-2 0,0 1-6-16,4-6 6 0,-3-3-5 15,0 1 4-15,-4-6-5 16,-1-3 9-16,0-3 2 15,-2-2 1-15,-2-3-12 16,3 0 0-16,2 0-1 16,0 0 0-16,-2 0-1 15,3-3-10-15,-3-2 11 0,-1 0 0 16,6-1 0-16,-5-2-1 16,0 1-1-16,-4-3-5 15,3 4-6-15,-1-5 13 16,-4 1 0-16,0-3 1 15,-2 3 6-15,1-3-6 16,-2 3 7-16,-2-4-1 16,0 4-6-16,0-7 0 15,0 4 5-15,0-3-4 16,0-1-2-16,0 1 0 16,-4-2-1-16,-4 1-1 15,1 1-5-15,-3 2 6 0,-2-2 1 16,1 3 2-1,1 0-1-15,-2 2 5 0,-1 3-5 16,3-1 1-16,0 4 6 16,-1-3-6-16,0 5 4 15,-2 0-5-15,3 3-1 16,-4 0-2-16,4 0-12 16,-4 0-11-16,0 1-33 15,4 4-21-15,-4 3-41 16,4-3-111-16,2 1-300 15</inkml:trace>
  <inkml:trace contextRef="#ctx0" brushRef="#br0" timeOffset="-59859.65">3105 11514 538 0,'0'0'238'15,"0"0"-88"-15,0 0-22 0,0 0-1 16,0 0-52-16,0 0-31 16,-2 0-24-16,2 0-8 15,0 0-2-15,0 0-2 16,0 0 0-16,0 0 0 15,0 0 0-15,0-3-7 16,0-2 7-16,0-7 2 16,0 0 2-16,5-1 0 15,2-2-5-15,1 0-6 16,1 2 0-16,4 3 0 16,0-3 0-16,2 4 0 15,-5 4 1-15,1 2-1 16,-5 0 6-16,-1 3-1 15,-4 3 15-15,-1 18 9 16,0 18-9-16,-1 9-21 0,-13 11-32 16,0 0-23-16,-3-4 9 15,0-11 12-15,2-6-6 16,2-9 9-16,1-9-34 16,2-3 54-16,1-10 11 15,2-1 0-15,3-6 0 16,-3 0-15-16,1 0 14 15,2-3-12-15,-1-7 4 16,2 2-10-16,3 2 9 16,0 0 9-16,0 2-10 15,3 0 11-15,13 1 1 16,6 3 15-16,12 0 15 0,1 8-7 16,1 7-6-16,-2 0-11 15,-2 0-6-15,-4 1 7 16,-3-7-8-16,-3 1-17 15,2-4-35-15,4-6-82 16,-7 0-112-16,3 0-243 0</inkml:trace>
  <inkml:trace contextRef="#ctx0" brushRef="#br0" timeOffset="13162.24">7322 9828 29 0,'0'0'102'15,"0"0"-59"-15,0 0-30 0,0 0 9 16,0 0 11-16,0 0 25 15,0 1 21-15,0-1 8 16,0 0-6-16,0 2-9 16,0-2-7-16,0 0-16 15,0 0-26-15,-1 0-12 16,1 0-9-16,0 0-1 0,0 0 1 16,0 0-1-16,0 2 6 15,0-2-5 1,0 0 4-16,0 0 1 0,0 0 0 15,0 0 2 1,0 0 1-16,0 0-1 0,0 0-2 16,0 0-6-16,0 0 11 15,-2 0-1-15,2-5 10 16,0-1-8-16,0-2-5 16,0 1-1-16,0-4 4 15,0 0 0-15,0 5-1 16,0-4-9-16,0 3 0 15,0 1-1-15,0 0 1 16,0-2 9-16,2 4 5 16,1-1-7-16,0-1 4 15,1 3 4-15,-1 0-2 16,0 1-1-16,1 1-3 0,1 0-4 16,1 1 4-16,-1-3-1 15,2 3-7-15,-2 0-1 16,2 0 0-16,1 0 0 15,0 0 0-15,1 3 0 16,1 4 0-16,0 5-1 16,0 3 2-16,0 2 8 15,-2 3-9-15,0 2 12 16,1-1-7-16,-2 2 4 16,-3-2 2-16,0 3-4 15,1-3 3-15,-4 1 0 0,1-2-1 16,0-2-1-16,-2-2 5 15,0 4-6-15,0-3-7 16,0 1-1-16,0 0 1 16,-4 1-1-16,-2 1-1 15,-1 1 0-15,-1-2 1 16,-1 2-10-16,0-1 10 16,-1-2 0-16,0-1-8 15,0-3 8-15,1-4 0 16,1-4-1-16,-1 0 0 15,1-2-11-15,3 0 6 16,-1-1 6-16,-1 0 0 16,1-3 0-16,3 0 3 15,0 0 4-15,0 0-7 0,-1 0-13 16,-1 0 1-16,-2-5 12 16,3-4 0-16,-3 0 1 15,2-7 1-15,0 5-2 16,0-2 0-16,1 0 1 15,3-1 0-15,-1 3 0 16,2-2 0-16,0 1-1 16,0 5 0-16,0-2-1 15,0 4-9-15,0 1-1 16,0-1 11-16,7 4 7 16,3 1 0-16,2 0 6 15,3 0-12-15,2 0 6 16,0 0 2-16,4 7-7 0,-1 0-2 15,-2-1 1 1,2 1 0-16,-3 2 0 16,-2-2 0-16,-2 2-1 0,-1-1 0 15,0-1 0-15,-2-2 0 16,-2 0 0-16,-2-2-1 16,1-2-7-16,-2 1-4 15,2-2-11-15,0 1-19 16,-2-1-17-16,5 0 4 15,-2 0-5-15,1 0-23 16,-1 0-29-16,0-3-15 16,-2-4-53-16,1 2-233 0</inkml:trace>
  <inkml:trace contextRef="#ctx0" brushRef="#br0" timeOffset="16193.93">7752 11257 497 0,'0'0'219'0,"0"0"-119"16,0 0-56-16,0 0-19 15,0 0-18-15,0 0-6 0,0 0-1 16,0 0 0-16,0 0 11 16,-2 0 25-16,2 0 18 15,0 0 2 1,0 0-10-16,0 0-15 0,0 0-9 15,0 0-14 1,0 0-7-16,0 0 0 0,0-4 9 16,0-4-10-16,0 2 0 15,0-2 0-15,5 2 1 16,0-3-1-16,1 5 1 16,1-4 1-16,2 0 5 15,-1 4-6-15,2 1 8 16,5 3-2-16,-2 0 0 15,4 0 0-15,-2 7-5 16,4 12 11-16,-4 8-12 0,2 1-1 16,-4 7-10-1,-3 3-7-15,-2 1-11 0,-5 0-5 16,-3 0 11 0,0-3 5-16,0-5 5 0,-11-5 5 15,-2-7-10-15,-7-6-2 16,1-7-13-16,-3-6 5 15,1 0-2-15,2 0 8 16,4-6 11-16,4-4 10 16,2 3 0-16,4 0 0 15,5-1 0-15,0 2 8 16,0-2 15-16,7 3-3 0,11-2-3 16,7 3-1-1,8 4-4-15,5 0-11 0,3 0 0 16,-1 1-1-16,-3 9-6 15,-7-4 5-15,-5 1 1 16,-5-3-1-16,-5-2 1 16,-3-2-10-16,-2 0-16 15,-5-2-26-15,1-6-49 16,-4-9-25-16,-2 2-18 16,0 4-152-16</inkml:trace>
  <inkml:trace contextRef="#ctx0" brushRef="#br0" timeOffset="27473.55">7655 10227 435 0,'0'0'210'0,"0"0"-112"16,0 0-29-16,0 0 16 15,0 0-15-15,0 0-20 16,0 0-11-16,-2 0-7 0,2 0 6 16,0 0 20-1,0 0 7-15,0 0-11 0,0 0-12 16,-4 0-9-1,4 0-8-15,0 0-5 0,0 0-8 16,0 0-12-16,0 0-1 16,0-6 1-16,0-7 6 15,0 2 3-15,0-5-1 16,0-1 3-16,0 1-11 16,0 1 0-16,0 3 1 15,0-3 1-15,0 0-2 16,0-3 1-16,0-1 6 15,0 1-6-15,0-2 0 16,0-1-1-16,0 2 1 16,0-3 1-16,0 3-1 0,-3 0 1 15,0 0-1 1,2 3-1-16,-3 1 6 16,1 1-4-16,0 2 8 0,-1 1-9 15,2 5 7 1,1-1-2-16,1 4-5 15,0 2-1-15,0 1 0 0,0 0-2 16,0 0-12-16,0 0-11 16,0 0 5-16,0 0 8 15,0 0 6-15,0 4 5 16,5 6 1-16,4 4 0 16,1 2 1-16,6 3 0 15,-1 3 0-15,0 0 0 16,0 1 0-16,0 1 0 15,-1 2 6-15,-1-1-7 0,0 0-1 16,0 0-8 0,-1-1 9-16,2-3 0 15,-3-1-2-15,1-4-4 0,0 2-5 16,-2-6-2-16,0 2 12 16,0-4 0-16,-2 1 0 15,0-3 0-15,1 1 0 16,-2-1-1-1,3 2-4-15,-3-1-3 0,2-3-3 16,-5-1-4-16,2-2 2 16,-4 0-5-16,-1-3 0 15,1 0 3-15,0 2 6 0,-1-2 9 16,1 0 0 0,0 1 0-16,-2-1 0 0,0 0 0 15,3 0 0-15,-1 0-12 16,-2 0 1-16,0 0 5 15,2 0 1-15,-1-3 5 16,1-3 0-16,-1-1 1 16,3-2 1-16,-2 1 5 15,-1-1-5-15,1 2-1 16,-2-2-1-16,0-3 1 16,0 2 9-16,0-6 0 15,0-1-8-15,0-3 6 16,-5-1 2-16,-2-2-8 15,-1-1-1-15,3 0 0 16,0 0-1-16,0 2-9 16,2-1 4-16,-3 2-4 0,2 0 9 15,1 1-11-15,-1 2 12 16,1 2-1-16,-1 1 0 16,1-2 1-16,0 2 0 15,1 0-1-15,0-1 1 16,0 0-5-16,1 2 3 15,1 0 2-15,-4 3 0 16,4 4-1-16,0-1-8 16,0 5-19-16,0 0-11 15,0 3-1-15,0-1-8 0,0 1-18 16,0-1-8 0,0-4-1-16,-1 0 17 15,-5 2-69-15,2-1-61 16,-5 3-220-16</inkml:trace>
  <inkml:trace contextRef="#ctx0" brushRef="#br0" timeOffset="50401.25">7691 10476 169 0,'0'0'112'0,"0"0"-53"16,0 0-4-16,0 0-6 16,0 0-6-16,0 0-18 15,0 0-11-15,0 0 7 16,0 0 10-16,0 0 5 15,0 0-8-15,0 0 2 16,0 0-1-16,0 0 3 16,0 0-15-16,0 2 3 15,0 3-1-15,0-1 7 16,0 2 2-16,0 3 5 0,0-3 4 16,0 4-3-1,0 5-3-15,0 4-5 0,0 5-7 16,-1 0 3-16,-1 3-3 15,-1 2 7-15,1-1-3 16,-1-1-12-16,3-5-2 16,-2-2 11-16,2-7-4 15,0-3-6-15,0-3-9 16,0-4-1-16,0 0-9 16,10 1-1-16,5-4-9 15,3 0-7-15,4 0 0 16,1 0 2-16,1-4-26 0,0-2 17 15,-4-3-4-15,-2 1-18 16,-5-1-55-16,-1-5-32 16,-4 2-44-16,-4 0-92 0</inkml:trace>
  <inkml:trace contextRef="#ctx0" brushRef="#br0" timeOffset="50874.1">7820 10479 345 0,'0'0'190'0,"0"0"-108"0,0 0-25 0,0 0 18 16,0 0 4-16,0 0-20 15,0 0-25-15,0 26-16 16,0-9 3-16,0 6 9 16,1-2 10-16,3 6-19 15,-1 4-13-15,3 1-2 16,-3 2-5-16,0 3 9 15,2-4-1-15,-1 1 4 16,-1-6 1-16,-2-2 7 16,3-6 0-16,-1-4-2 0,-3-3-3 15,3-3-15-15,-1-3 0 16,0-1-1-16,-2-3 0 16,2-2-14-16,-2 2-2 15,1-3-3-15,-1 3-4 16,0-3-15-16,0 0-26 15,0 0-28-15,3 0-84 16,-1 0-142-16</inkml:trace>
  <inkml:trace contextRef="#ctx0" brushRef="#br0" timeOffset="111723.34">2802 9694 39 0,'0'0'164'0,"0"0"-44"16,0 0-3-16,0 0-8 15,0 0-10-15,0 0 0 16,0 0 4-16,-2-1-24 16,2 1 11-16,0 0-11 15,0 0-15-15,0 0-16 0,0 0-21 16,0 0-6-1,0 0 0-15,-2 0-2 0,2 0-1 16,0 0 9-16,0 1 4 16,0 8-8-16,0 2-4 15,0 8-6-15,0 4 0 16,0 4-12-16,0 6 0 16,2 3 11-16,0 1-12 15,-2-1 1-15,0-3 0 16,0-9-1-16,0-8 1 15,0-5-1-15,3-7-10 16,4-4-12-16,3 0 12 16,7 0 7-16,1 0 3 15,4-4 6-15,6-5-5 16,-3 1 2-16,2 0-3 16,-5 4-26-16,-2 0-31 0,-3 1-15 15,-7 1-50-15,0-1-49 16,-5 0-96-16,-2 1-230 0</inkml:trace>
  <inkml:trace contextRef="#ctx0" brushRef="#br0" timeOffset="112096.4">2905 9696 566 0,'0'0'212'16,"0"0"-128"-16,0 0-28 0,0 0 21 16,0 0-14-16,14 103-19 15,-2-63-24-15,1-3-11 16,-1 4-2-16,2 0 0 15,0-1-5-15,-2 2-1 16,0 2 6-16,-2-2-6 16,0 0 5-16,-2-4-5 15,-1-4 1-15,1-1 4 16,-2-7-5-16,1-4-1 16,0-4 0-16,-4-3-2 0,4-1-47 15,0 3-51-15,-1-3-106 16,-1 0-112-16</inkml:trace>
  <inkml:trace contextRef="#ctx0" brushRef="#br0" timeOffset="112934.93">3174 10623 176 0,'0'0'280'16,"0"0"-123"-16,0 0-75 16,0 0-4-16,0 0-17 15,0 0-26-15,0 0-18 16,-3 28 0-16,3-19 11 15,0 3 18-15,0 1 18 16,0 4 14-16,0 5 1 16,0 3-9-16,0 6-9 15,0-1-6-15,0 3-2 16,0-3-9-16,0-6-3 16,0-1-9-16,3-8-15 0,4-2-5 15,2-3-5 1,6-3-6-16,3-4-1 15,2-1-6-15,8-2 5 0,1 0-16 16,0 0-2-16,-6-5-3 16,2-2-11-16,-5-1-15 15,-5-3-41-15,0-1-44 16,-6-14-77-16,-3-1-86 16,-6 2-203-16</inkml:trace>
  <inkml:trace contextRef="#ctx0" brushRef="#br0" timeOffset="113269.28">3392 10693 796 0,'0'0'331'0,"0"0"-186"15,0 0-16-15,0 0-26 0,0 0-54 16,0 0-30-16,0 0-18 15,-22 93-1 1,22-60-21-16,4 6 11 16,3 7-10-16,-1 0 10 0,1 1 9 15,-3-2 1-15,6-4 0 16,-1-2-1-16,1-2 1 16,2-4-1-16,-1-5 0 15,-1-6-12-15,0-5-16 16,-1-1-20-16,-1-2-15 15,-1-4-25-15,0-4-45 0,-3 1-1 16,2-4 1-16,-2 2-32 16,-2-3-49-16</inkml:trace>
  <inkml:trace contextRef="#ctx0" brushRef="#br0" timeOffset="145669.34">11352 9758 317 0,'0'0'210'0,"0"0"-80"15,0 0-30-15,0 0 1 16,0 0-14-16,0 0-1 16,0-4-15-16,0 4-3 15,0 0-7-15,0 0-7 16,0 0-9-16,0 0-6 15,0 0-9-15,0 0-9 16,0 4 0-16,0 4 1 0,0 5-6 16,0 1-4-1,0 3 5-15,-1 2-10 0,-2 2-5 16,0-1-2 0,-1 2 5-16,1 2-5 0,-2-2-1 15,1 0 1 1,1 0 1-16,0-1 1 0,1-1-2 15,-2-3-1-15,1 0 1 16,0-1-1-16,-1 2-12 16,1-1 5-16,0-2-2 15,-1-2 10-15,0-1 0 16,2 2-10-16,-2 1 10 16,3-5-6-16,-1 4 5 15,1 0 1-15,-1 1-1 16,2-2 0-16,-1 2-7 0,-2 0-1 15,0-1 2-15,0 1-6 16,0-5 4-16,1 4 8 16,-2-2 0-16,3-2-2 15,-1 1 2-15,1-1 0 16,-2 0 1 0,3-1-1-16,0 1-5 0,0 2-1 15,0-3-4-15,0 1 10 16,0 0-1-16,0-3 2 15,0-2-1-15,0 2 1 16,0-1 0-16,0 2 0 16,0-4-6-16,0 3 4 15,0-5-9-15,0 1 5 16,0 0 5-16,0-1 1 0,0-1-3 16,0-1-4-16,0 3 6 15,0-3 0-15,0 2 0 16,3 1-6-16,-2-3 6 15,2 1-8-15,-3-1-3 16,0 2 4-16,4-2 6 16,-4 0 2-16,0 0 2 15,0 0 6-15,0 0-6 16,0 0 5-16,0 0-4 16,0 0-2-16,0 0 5 15,0 0-6-15,0 0 0 16,0 0 0-16,0 0 1 0,0 0-1 15,0 0 0 1,0 0 0-16,0 0 0 16,0 0-1-16,0 0 1 0,0 0 0 15,0 0 0-15,0 0 0 16,0 0-1-16,0 0-5 16,0 3 6-16,0 5 0 15,0-2 1-15,0 4 5 16,2-3-5-16,-1 6-1 15,1-2-1-15,0 3 0 16,-1-1-7-16,-1 0 8 16,2 4 3-16,-2-9 4 0,1 6-7 15,-1 0 1-15,0-3-1 16,0 3 1 0,0-2-1-16,0-3 0 0,0 3 0 15,3-2 1-15,-3 2-1 16,1-1 0-16,1-1 1 15,-1 3 0-15,-1-3 1 16,2 1-2-16,-2-1 1 16,1 2-1-16,-1-1 1 15,0 0-1-15,0-1-2 16,0-1 0-16,0 0 1 16,0-2-5-16,0 4 6 0,0-1 0 15,0 0 0 1,3-1 0-16,-3 4-2 0,1 1 1 15,-1-1 0-15,2 1 0 16,-2-2-9-16,0 3 8 16,3-1-9-16,-2 5 9 15,2-4 1-15,-2 1 0 16,-1-1-8-16,2 0-11 16,-2-4 8-16,0 2-15 15,0 0 5-15,0 4 13 16,0-1 9-16,0 3 0 15,0-4 0-15,0 0 0 16,0-3-1-16,0 1 1 16,0 4-2-16,0 3 2 15,0-1 0-15,0-4 0 0,0 0-2 16,0-1 1-16,0 0-1 16,0 3-5-16,0-4-6 15,0 3 3-15,0-2-2 16,-2-1 2-16,2-2-6 15,-1 2 3-15,-2 4 12 16,3-4-16-16,-1 1 15 16,1-2-8-16,-3 2 4 15,3-1-7-15,-2 3-1 16,1 1 4-16,-2-1-16 16,2 0-10-16,-1 1 20 15,1-6 4-15,-1 4 2 16,1 0-4-16,1-3 6 15,0 0-2-15,0-4-3 16,0 1-11-16,0 1-5 16,0 1 16-16,0-1 1 15,0 3 1-15,0-3 2 0,0 0-1 16,0 3 1-16,0-3-2 16,0 0-12-16,0 4 10 15,0 0-2-15,0-1 8 16,0-1 0-16,0 0-25 15,0 0 10-15,0 2-11 16,3-3-20-16,1 2 8 16,0 0 33-16,-2 1 1 15,2-5-15-15,0 2-12 16,-2-1 8-16,-1-1-13 16,1 2 10-16,-1-4 21 0,1 5 12 15,0 2 45 1,-2-4-35-16,5 3-9 0,-2 1-1 15,1 3-7 1,-1-1 7-16,0-2 13 0,1 3-13 16,1-4-9-16,-2-2-10 15,-3 2-8-15,5-1 27 16,-3 1 47-16,-2-2-21 16,1 0-20-16,1 0 2 15,-1 0-8-15,-1-3 0 16,0 6 19-16,0-6-8 15,0 3-11-15,4-1 0 0,-4 1 0 16,0 1 0-16,2 2 30 16,-2-4-21-16,0 0 0 15,0 3-8-15,0-3-1 16,0 1 0-16,0 2 0 16,0-4 7-16,0 2-2 15,0-1-5-15,0 0 0 16,0 0-11-16,0-3 2 15,0 2 3-15,0 2 6 16,0-1-1-16,0 3 1 16,0 1 1-16,0-4 5 15,0 3 2-15,0 3 5 16,0-2-1-16,-2 0-5 0,2-1-6 16,0 1 11-16,0 0-11 15,0-1 0-15,0 0 0 16,0-1-1-16,0 2 0 15,0 0 0-15,0-1 0 16,-4 1 0-16,4-1 0 16,0 1 0-16,0-1 1 15,0 1-1-15,0-1 0 16,0 3-6-16,0-5 5 16,0 1 0-16,0 1-6 15,0-2 7-15,0 3-1 16,0-1 0-16,0 1 1 15,0 0 1-15,0-2 0 16,0 1 0-16,0 4 1 16,0-4-1-16,0 1 0 15,0 2 0-15,0-2-1 16,0-1 1-16,0 4-1 0,0-4 9 16,0 4-8-16,0-2 9 15,0 1-9-15,0 1 5 16,0 0-6-16,0-1 9 15,0 1-8-15,0-4 0 16,0 7 9-16,0-7 2 16,0 3 12-16,0-2-8 15,0 3-9-15,0 0-6 16,0 0 0-16,-1 0 0 16,1 0 1-16,0-1 11 15,0 1-12-15,-2-1 6 0,2 2-6 16,0-3 5-16,-1 0 6 15,1-3-4 1,0-1-7-16,0 2 0 0,0 0 0 16,0 1 12-16,0 0-6 15,0-1 1-15,0 4 0 16,0-1-2-16,0 1-3 16,0-1 3-16,0 1-5 15,0 4 6-15,0-1 9 16,0 1 7-16,0-2-6 15,0 1-2-15,0 1-7 16,0 2-8-16,0-2 6 0,0 2 1 16,0-2-6-16,0 0 5 15,0 4 1-15,0 1-6 16,0-6 0-16,0 4 8 16,0-4-3-16,0 5-5 15,0-6 0-15,0 3 8 16,0-1 5-16,0-4 1 15,0 3-4-15,0-1-1 16,0-1 5-16,0-3 4 16,0-1 14-16,0-4 2 15,0 1-2-15,0-1-1 16,0 0-8-16,0-4-1 16,0-2-10-16,0 1-12 0,0-2 0 15,0-1 0 1,0 4 0-16,0 7-1 0,0 1 1 15,0 6 5 1,0-3 4-16,0 1 16 0,0-2 6 16,0-2-16-16,0-4-9 15,0-6 3-15,0-4-4 16,0 0-6-16,0 0 1 16,0 0 0-16,0 0 0 15,-2 0 0-15,1 0-1 16,-3 0 1-16,4 0-1 15,0 0 3-15,0 0-2 16,0 0 0-16,0 0 5 16,0 0-6-16,0 0-14 0,-2 0-57 15,-2 0-117-15,-3 0-133 16</inkml:trace>
  <inkml:trace contextRef="#ctx0" brushRef="#br0" timeOffset="155359.68">11654 9455 421 0,'0'0'294'16,"0"0"-128"-16,0 0-110 16,0 0-38-16,0 0-17 15,0 0-1-15,-6 0-25 16,6 3-21-16,0 4 33 0,0-1 13 16,0 4 33-1,0-1 19-15,0 0 13 0,0 4 6 16,0 1-6-1,0 2-14-15,0 2-22 0,0 5-12 16,0-1-11-16,0 2-4 16,0 4-2-1,0-3 0-15,0 3 1 0,0 1-1 16,-3-2 1 0,2 0 1-16,-3-4 5 0,2 1-6 15,-1-3 1-15,2-4-1 16,-3-3-1-16,4-3 0 15,-2-6 0-15,2-1-1 16,0-2-8-16,0-2-12 16,0 0-14-16,0 0 0 0,0 0-7 15,0 0 3 1,0 0 3-16,0 0 0 0,0 0-3 16,0-3 18-16,0-5 20 15,0-3-1-15,0 2 0 16,0-4-12-16,0-1 8 15,0 1 6-15,6 1 0 16,-3 2 0-16,2-1 1 16,-2 3-1-16,0 2 0 15,1 3 6-15,1-2 3 16,-2 2-1-16,6-2 7 16,-2 2 2-16,0-2-5 15,3 2-6-15,-3 3-5 16,2 0-1-16,-1 0 3 15,0 0 6-15,1 0 24 0,-1 12 36 16,1 5-18 0,-1 2-26-16,-3 3-11 0,0-1 2 15,-5-3-7-15,0 1 7 16,0-2-3-16,0-1-13 16,0 3 0-16,0 0-2 15,-9 3-5-15,-3-3 0 16,1-1 5-16,-5-3-27 15,2 0 16-15,-3-5-3 16,3-1 6-16,-2-4-10 16,4-4 5-16,1-1-2 15,-1 0 8-15,2 0 2 16,0 0 7-16,2 0 0 0,-1-6 0 16,3-3-1-16,0 0-9 15,0 0-9-15,6-1-10 16,-1-2-37-16,1-9-61 15,0 5-67-15,1-1-109 16</inkml:trace>
  <inkml:trace contextRef="#ctx0" brushRef="#br0" timeOffset="156056.07">11941 9613 526 0,'0'0'327'0,"0"0"-128"15,0 0-79-15,0 0-36 16,0 0-20-16,0 0-28 16,0 0-18-16,-3 0-17 15,3 0 2-15,0 5-2 16,3 4 0-16,4 4 5 15,1-1-4-15,0 7 5 16,-1-2-6-16,0 1 17 0,3 7-1 16,-4-4-1-16,1 7-1 15,-4-1-2-15,1 3 3 16,-4 0-6-16,0 2-5 16,0-1-5-16,0 1-6 15,0 0-4-15,-8-2 9 16,-4 0-11-16,-2-3 3 15,1-2 9-15,0-4-2 16,0-4 0-16,1-1 1 16,-1-6-8-16,2-3-24 0,1-1-14 15,4-3-25 1,-1-2-33-16,-3-1-73 0,3 0-90 16,0 0-20-16</inkml:trace>
  <inkml:trace contextRef="#ctx0" brushRef="#br0" timeOffset="159733.99">12503 10114 363 0,'0'0'244'0,"0"0"-87"16,0 0-40-16,0 0-1 15,0 0-15-15,0 0-19 16,0 0-24-16,0 0-13 16,-3 0-16-16,3 0-6 15,0 0-5-15,-1 0-5 16,1 0 1-16,0 0 4 16,0 0-4-16,0 0-2 0,0 0-11 15,0 0 7 1,0 0-8-16,0 0 0 0,-2 0-1 15,2-2 0 1,0 1 0-16,0-2 0 0,0-5 0 16,0 1 0-16,0-4 1 15,0-1-1-15,0-1 0 16,0-1 0-16,0-2-2 16,2 1 3-16,-1-2 0 15,-1 2-1-15,3 1 1 16,-3 1-1-16,0 2 1 15,0-1 0-15,3 1 0 0,-3 0-1 16,0 0 1-16,0-1 0 16,0-1 0-16,0-1 0 15,0 1-1-15,0-4 1 16,0 2 0-16,0-2 0 16,0 2-2-16,0 0-4 15,0 1 5-15,0 3-1 16,0 1 0-16,0-3 1 15,0 1 1-15,0 0-2 16,0-1-5-16,0-2 7 16,0 0 0-16,0-1 1 15,0 0 0-15,0 3-1 16,0 2 0-16,0-1 0 0,0 3 0 16,0 3 1-1,0 0-1-15,0 3 1 16,0 0-1-16,0 3 1 0,0 0 0 15,0 0 8-15,0 0-2 16,0 0 5-16,0 0-2 16,0 0-1-16,0 0 1 15,0 0-1-15,0 0 1 16,0 0-2-16,0 0 1 16,0 3 10-16,0 5 3 15,3 0-5-15,2 6-4 16,2 3-1-16,1 4-3 15,-1 0-8-15,2 4 0 16,-2-1 0-16,3 3 0 16,-1 0 0-16,1 2 0 0,-1-2 0 15,-1-1 0-15,-3-4 1 16,3-2-1-16,-2-4-1 16,0 1 0-16,-3-4 0 15,0-1-1-15,1-3-8 16,-4-4 8-16,3-2-8 15,-1-3-3-15,-2 0-11 16,1 0-2-16,-1 0 2 16,0 0 14-16,0 0 1 15,0 0 7-15,0 0-8 16,2 0 8-16,-2 0 0 16,2 0-7-16,0 0 0 15,1-1 0-15,2-7 8 16,1-4 0-16,1-3-1 0,0-3-12 15,-1-5 11-15,1 0 1 16,0-2 1-16,1-2-2 16,-1 0 1-16,-2 3 0 15,2-4 0-15,-3 2-5 16,0 0 6-16,-1 3 0 16,2 1-1-16,-1 5 0 15,-1 1 1-15,0 7 0 16,-1 2-1-16,0 3 1 15,0 4 1-15,-2 0 9 16,0 0-1-16,0 0 5 16,0 0-1-16,0 0 2 0,0 0 2 15,1 11 4-15,2 4-4 16,1 5-4-16,-2 3-11 16,1 5-1-16,-2 2-1 15,-1 1 0-15,0 5 0 16,0 0-1-16,0 4 1 15,0-3 2-15,0 1-1 16,0-3 8-16,0-2-8 16,0-3 7-16,0-3-7 15,0-4-1-15,0-3-1 16,0-3-1-16,0-5-10 16,0-6-4-16,0-2-11 0,0-1-27 15,0-3-33 1,0 0-48-16,-1 0-40 0,-2 0-62 15,3-1-160-15</inkml:trace>
  <inkml:trace contextRef="#ctx0" brushRef="#br0" timeOffset="160733.84">13028 9958 390 0,'0'0'202'16,"0"0"-83"-16,0 0-33 15,0 0 1-15,0 0-29 16,0 0-15-16,0 0-10 15,-23-9-5-15,14 7 1 16,-4 2 13-16,0 0 50 16,-2 3 5-16,0 15-52 15,0 9-1-15,0 5-5 16,7 6 0-16,1-1-13 0,5 1-4 16,2-10-4-1,0-9-17-15,14-8-1 0,4-11-9 16,2 0 9-1,2-7 0-15,0-11 0 0,-4-4 0 16,-3-2-1-16,-2-1 1 16,-4-1-3-16,-4-1-2 15,-2 1 4-15,0-1-7 16,-3 7 7-16,0 2-8 16,0 7-4-16,0 6 13 15,0 5 4-15,0 0 15 0,0 0-19 16,0 8 2-1,4 13 4-15,-1 6-5 0,2 6-1 16,-3 2 0-16,3-1-1 16,-3 2 1-16,-2 1 1 15,3-2 0-15,-1 5 0 16,-2-1 0-16,0 0-1 16,0 0-7-16,0-2 6 15,0 3-17-15,0-4 16 16,0 2-9-16,-7-2-2 15,-2 2 2-15,-1-8 9 16,-1-1-3-16,-2-6 5 16,-4-2 0-16,0-5 0 15,-1-2 0-15,-2-5-2 0,1 0-12 16,3-4-5-16,-1-4 3 16,0 1-1-16,6-2-31 15,-3 0-16-15,6 0-45 16,1-6-73-16,5-6-118 15,2-2-348-15</inkml:trace>
  <inkml:trace contextRef="#ctx0" brushRef="#br0" timeOffset="163184.77">13259 10039 1 0,'0'0'521'0,"0"0"-263"16,0 0-134-16,0 0-67 16,0 0-27-16,0 0-30 15,0 0-9-15,-4 0-7 16,4 0 16-16,-2 0 7 16,2 0 16-16,0 0 12 15,0 0 5-15,0 0-1 16,0 0-10-16,0 0-13 15,0 0-10-15,0 0-4 16,0 0 0-16,0 0-2 16,0 0 1-16,0 0 0 15,0 0 0-15,0 0 5 16,0 0-5-16,0 0 6 0,0 0-7 16,2 0 6-1,-1 0 3-15,4 0-3 16,-4 0 5-16,5 0 2 0,-2 0 3 15,2 0-3-15,1 0 2 16,1 0-4-16,-1 1 2 16,0 5-3-16,-3 0 2 15,-2 3 14-15,-2 2 10 16,0 5-21-16,0 4-15 16,-5-2-12-16,-3-1 5 15,-1-6 7-15,1-3-6 0,3-4-4 16,2-2 4-1,0-2 5-15,3 0 1 0,0 0-1 16,0 0 1-16,0 5 8 16,6 0 5-1,7 6 3-15,0 2-3 16,-1 3-8-16,0 4-5 0,-7 2 0 16,-5 0-9-16,0 4-19 15,-10-2-2-15,-10-5 1 16,-2-5-70-16,0-10 76 15,1-2 22-15,0-2-12 16,7 0 13-16,-2-2 9 16,10-3-2-16,-3-1-6 15,8 2-1-15,-1-2-32 0,2-1-94 16,0 1-100 0,2 0-107-16</inkml:trace>
  <inkml:trace contextRef="#ctx0" brushRef="#br0" timeOffset="165653.06">13486 10042 225 0,'0'0'402'0,"0"0"-150"16,0 0-118-16,0 0-43 16,0 0-27-16,0 0-34 0,0 0-20 15,-1 1-8 1,1-1 5-16,0 0 10 0,0 0 2 15,0 0 6 1,0 0 4-16,0 0 1 0,-2 0-4 16,2 0-10-16,0 0-8 15,0 0-8-15,0-1 0 16,0-7 0-16,0-1 2 16,0-4 4-16,0-3-5 15,0 0-1-15,0-1 0 16,0 1 1-16,2-2 0 15,-1 1 7-15,-1 2-8 16,0 1 2-16,4 0-2 16,-2 0 0-16,-2 1 1 15,1 0 5-15,-1 0-4 0,2 3-2 16,-2-3 2 0,0 3 11-16,0 2-5 0,3-1-7 15,-3 5 7-15,0-2 8 16,2 2 1-16,-2 2 2 15,0-1-5-15,0-2 2 16,0 1-5-16,0 1-3 16,0-1 4-16,0-1-3 15,2 3-8-15,-2 1 9 16,0-1-1-16,0 2 6 16,0 0-1-16,0 0-1 15,0 0-4-15,0 0 4 16,1 0 5-16,4 0 6 15,1 6 4-15,0 5-7 0,-1 1-7 16,7 4-1-16,-2 3-2 16,-2 5-10-16,6-2 2 15,-4 1-2-15,3-2 0 16,-5 0 1-16,6 0-1 16,-3-2 0-16,-1 4 1 15,2-3-1-15,-5-3 0 16,4 3 0-16,-2-5-1 15,-3-3 0-15,1 1-1 16,-2-4 0-16,0-4-6 16,0 1-5-16,-3-3 5 0,1-1-3 15,-3-2 2 1,2 0-8-16,-2 0 2 0,0 0 1 16,0 0 1-1,0 0-3-15,0 0 2 16,0 0 4-16,0 0-1 0,0 0 4 15,0 0 4-15,0 0-4 16,0 0 5-16,0 0-1 16,0 0 1-16,0 0-12 15,0-3-6-15,0-9 17 16,0-5-7-16,0-4 9 16,0 0 0-16,0-4-1 15,0-3-14-15,0 4 14 16,0-4 1-16,0-2 0 15,0-2 0-15,0-6 0 16,0 1 1-16,-2-5-1 0,-1-4 0 16,-2 4 0-16,2 2 1 15,-1 5-1-15,2 11 1 16,1 5 0-16,-1 6-1 16,1 4 2-16,1 4-2 15,0 2 2-15,0 1-1 16,0 2-1-16,0 0-6 15,-2 0-24-15,2 0-29 16,0 0-27-16,0 0-24 16,-1 0-26-16,1 0-26 15,-3 0-51-15,-1 2-25 16</inkml:trace>
  <inkml:trace contextRef="#ctx0" brushRef="#br0" timeOffset="166494.64">13856 9983 235 0,'0'0'277'0,"0"0"-189"0,0 0-71 16,0 0-17-16,0 0-46 15,0 0-97-15,0 0-252 0</inkml:trace>
  <inkml:trace contextRef="#ctx0" brushRef="#br0" timeOffset="167191.41">13856 9983 235 0,'2'-51'310'16,"-2"49"-134"-16,0 1-99 0,0-1-34 16,0 0-7-16,0-1-24 15,0 2-12-15,0 0-14 16,0 0 4-16,0-1 10 15,0 1 6-15,0-1 2 16,0 0 13-16,4 1 10 16,2-2-2-16,-2 0-3 15,2 1-3-15,0 2-2 16,1 0-3-16,-4 0-1 16,4 0-2-16,-2 0 2 15,0 0 3-15,-2 0 12 16,-1 2 1-16,5 7-12 15,-6-1-8-15,1 5-5 0,-2 4 0 16,0 4-8 0,-2-2-12-16,-9 2-13 0,-2 0 24 15,-1-4-19-15,-3-2-13 16,0-5-12-16,3-4 7 16,-1-1 14-16,3-1-18 15,2-2-124-15,3 0 125 16,4 1 41-16,2-2 41 15,1-1-7-15,0 0-2 16,0 0-3-16,0 0-4 16,0 0-12-16,0 0 5 0,6 0 8 15,7 0 5-15,-1 0-4 16,1 0 1 0,1 4 9-16,0 4-2 0,-2-2-7 15,2 1-4 1,-4 0-2-16,0-1-13 0,-2-2-8 15,-1-1 0-15,0 0-1 16,-3-2-1-16,0 2-19 16,3-3-15-16,-3 0-13 15,2 0-14-15,1 0-9 16,-1 0-11-16,2 0-34 16,4-4-41-16,-5 0-81 0</inkml:trace>
  <inkml:trace contextRef="#ctx0" brushRef="#br0" timeOffset="169432.65">14648 9696 387 0,'0'0'270'15,"0"0"-75"-15,0 0-88 16,0 0-40-16,0 0 12 16,0 0-9-16,0 0-36 15,0 0-25-15,0 0-6 16,0 6 7-16,0 5-1 15,0 7 5-15,2 1 12 16,-2 6 9-16,1 2 1 16,3 4-12-16,-1 5-6 15,-1-2-3-15,0 4-5 16,-1-2 0-16,-1 0-9 16,2 0 5-16,-2-4-4 15,0-2-1-15,0-4 6 16,0-3-6-16,0-6 1 0,0-2-1 15,0-3-1-15,0-3 0 16,0-3 0-16,0-1-1 16,0-1-14-16,0-1-15 15,0-1-30-15,0-2-51 16,0 0-89-16,0 0-76 16,0-6-108-16</inkml:trace>
  <inkml:trace contextRef="#ctx0" brushRef="#br0" timeOffset="169817.89">14446 9953 786 0,'0'0'338'16,"0"0"-224"-16,0 0-57 16,0 0 21-16,0 0-21 15,0 0-54-15,0 0-3 16,20 0 0-16,3 0 8 16,2 0 9-16,4 5 5 15,-1-4-2-15,1 2 2 16,-1-2 9-16,2 2-9 0,-3-1-1 15,-2 3-7 1,-5-4-1-16,-3 1 0 0,-6-2-12 16,-2 1 0-16,-3-1-1 15,0 0-17-15,-2 0-21 16,3 0-37-16,2 0-49 16,1 0-54-16,1 0-71 15,0-3-106-15</inkml:trace>
  <inkml:trace contextRef="#ctx0" brushRef="#br0" timeOffset="170535.19">15240 9706 672 0,'0'0'390'0,"0"0"-248"0,0 0-73 0,0 0 24 16,0 0-28-1,0 0-26-15,0 0-30 0,-4 89-9 16,4-61-7-16,0 3 6 16,0 0 0-16,0 1 0 15,0-2-2-15,0 0 3 16,-3-1 0-16,-2-2 2 16,3-3 5-16,2-2-6 15,0-2-1-15,-2-3 1 16,2-2-2-16,0-3-4 15,-1-2-8-15,1-3-2 0,-2 1-15 16,2-2-9 0,0-3-18-16,0 1-47 0,0-4-73 15,0 0-87-15,0 0-104 0</inkml:trace>
  <inkml:trace contextRef="#ctx0" brushRef="#br0" timeOffset="171004">15392 9714 660 0,'0'0'276'0,"0"0"-191"0,0 0-46 16,0 0 55-16,0 0 3 15,0 0-43-15,0 0-35 16,3 33-13-16,0-19 2 16,-1 0 1-16,0 3 8 15,-2 3 2-15,0 1-1 16,0 4 1-16,0 1 1 15,0 1 2-15,0 0-8 16,0 1 2-16,0 1-6 16,0-1 6-16,0 0-8 0,0-3-1 15,0 1-6-15,-2-1 0 16,-2-1-1-16,3-2 0 16,-2-4-1-16,0-2 0 15,-3-2-11-15,6-5-1 16,-1-4-3-16,1-1-20 15,0-3-29-15,0-1-40 16,-2 0-87-16,1 0-106 16,-2-2-234-16</inkml:trace>
  <inkml:trace contextRef="#ctx0" brushRef="#br0" timeOffset="171282.44">15220 9917 687 0,'0'0'374'0,"0"0"-254"0,0 0-93 16,0 0-12-16,0 0-6 0,0 0-9 16,0 0-97-1,120 3-100-15,-88-3-112 0</inkml:trace>
  <inkml:trace contextRef="#ctx0" brushRef="#br0" timeOffset="172182.7">15575 10027 388 0,'0'0'174'15,"0"0"-104"-15,0 0-30 0,0 0-7 16,0 0-12-16,0 0-13 15,0 0-8-15,7-21 1 0,-2 18-1 16,-2-2 9-16,3 3 2 16,-2 1 11-16,2 1 8 15,0 0 8 1,1 0 4-16,-2 0-3 0,5 0-6 16,-2 1-8-16,2 7-5 15,-3 0-10-15,-5 4-7 16,-2 0-2-16,0 4-1 15,-12 4-28-15,-13 1-16 16,0-3-33-16,-3-2 32 16,2-3 8-16,3-9 9 0,4-2-11 15,8-2-23 1,5 0 56-16,2 0 6 0,4 0 1 16,0 1 12-1,8 0 9-15,5 4 35 16,3-2 24-16,4 1-23 0,2 5-29 15,-3-1 4-15,1 1 10 16,-1 2-2-16,-2-4-19 16,-5 0-14-16,-2-2-8 15,-3-2-14-15,2-3-41 16,1 0-62-16,2-1-78 16,-2-9-120-16</inkml:trace>
  <inkml:trace contextRef="#ctx0" brushRef="#br0" timeOffset="172767.27">16030 9733 424 0,'0'0'291'0,"0"0"-158"0,0 0-78 16,0 0 45-16,0 0 33 15,0 0-20-15,-73 84-36 16,57-43-12-16,2 4 13 16,2 6 4-16,5 2-4 15,5-4 6-15,2-6-26 16,2-6-27-16,15-7-14 16,1-7-17-16,5-6 0 15,-1-7-1-15,2-7-31 16,-2-3-15-16,-2 0-3 15,-1-6 9-15,-2-9 6 16,-2-6-5-16,-3-8-5 0,3-2-15 16,-6-7 12-16,1-5 2 15,-6-3 1-15,3-6-12 16,-7 3 15-16,0 5 26 16,0 6 0-16,-4 6 16 15,-7 7 29-15,-2 10 39 16,-4 7 21-16,-1 7-12 15,-1 1-77-15,4 0-5 16,1 7-99-16,3 8-67 16,5-2-146-16,2-3-547 0</inkml:trace>
  <inkml:trace contextRef="#ctx0" brushRef="#br0" timeOffset="177219.11">18421 9891 619 0,'0'0'397'0,"0"0"-134"16,0 0-119-16,0 0-42 15,0 0-31-15,0 0-43 0,0 0-28 16,-5-6 0-16,5 6-8 15,0 0 7 1,0-1 1-16,0 1 1 0,0 0 0 16,0-1 5-16,0 1 3 15,0 0 0-15,-1-2-8 16,1-3-1-16,-2 2-1 16,2-3 1-1,-2-3 11-15,2-2-10 0,0 4 1 16,-1-4-1-16,1 3 1 15,0-4-1-15,0-2 1 16,0-1-1-16,0-2-1 16,0 1 1-16,0-4 0 15,0 3-1-15,0-2 0 0,0 1 0 16,0 0 0-16,0 1 1 16,1 1-1-16,1 7 0 15,0-2 0-15,-2 4 1 16,1 1 0-16,-1 0 0 15,0 3 8-15,0-2-2 16,0 3 1-16,0-2 2 16,0 2-4-16,0 0-5 15,4 2 1-15,-4 0-1 16,1 0 0-16,1 0 1 16,2 0-2-16,3 3 0 15,7 12 13-15,4 8 21 16,4 6-14-16,2 7-10 15,-1-2-9-15,-3-1 8 16,0-3-7-16,-2-2-2 0,-1-1 1 16,-2-5 1-16,1-1 0 15,-5-4-2-15,-1-4 1 16,-2-3-1-16,-1 0 0 16,-4-5 0-16,2-1-11 15,-3-2-5-15,0-2-11 16,-1 0 1-16,1 0 9 15,0 0 5-15,1 0 5 16,0-6 7-16,3-3 1 16,-3-4-1-16,0-3 3 15,1-7-2-15,-4 0 0 16,0-4-1-16,0-4-2 0,0-6 1 16,0-2-6-1,0-3 5-15,0 0 2 0,0 4 0 16,-3 4 0-1,0 7 1-15,2 5 0 0,-1 5 0 16,1 3 1-16,-1 5-1 16,2 5 0-16,0 2-1 15,0 1 0-15,0 1-1 16,0 0-22-16,0 0-25 16,0 0-28-16,0 0-33 15,0 0-58-15,0 1-83 16,0 4-119-16</inkml:trace>
  <inkml:trace contextRef="#ctx0" brushRef="#br0" timeOffset="177783.69">18856 9562 469 0,'0'0'253'0,"0"0"-84"0,0 0-29 0,0 0-8 16,0 0-40-16,0 0-38 16,0 0-24-16,0-3 2 15,0 3 13-15,-2 0 9 16,2 0-9-16,0 0-6 15,-2 0 2-15,2 1-2 16,0 12-1-16,0 1-16 0,0 9-12 16,0 2 2-16,0 4-11 15,2 4 7-15,0 2-7 16,0-1 1-16,-1-2-2 16,2-1 1-16,-1-2-1 15,0-2 1-15,0-4-1 16,-1-4 2-16,-1-5-2 15,2-6-7-15,-2-4-18 16,1-4-13-16,-1 0-32 16,0 0-35-16,4 0-64 15,-1-4-96-15,2-10-82 16,-1 1-268-16</inkml:trace>
  <inkml:trace contextRef="#ctx0" brushRef="#br0" timeOffset="178210.96">19043 9470 480 0,'0'0'321'0,"0"0"-118"0,0 0-68 0,0 0-24 0,0 0-9 16,0 0-46-16,0 0-31 16,-2 30-13-16,2-7-6 15,0 1 5-15,0 4 7 16,0 4 5-16,0 1-1 16,0 0 5-16,0 0 5 15,0 2-3-15,0-1-11 16,0 0-8-16,0-3 2 15,0-4-11-15,0-6-1 16,0-1 1-16,0-6-1 16,0-1-1-16,0-3-12 15,0-2-3-15,0-2-8 16,0-3-5-16,0 0-17 16,0-2-7-16,0-1-9 0,-4 0-50 15,-3 0-83-15,1-1-120 0</inkml:trace>
  <inkml:trace contextRef="#ctx0" brushRef="#br0" timeOffset="178568.34">18804 9661 65 0,'0'0'762'0,"0"0"-457"0,0 0-143 16,0 0-65-16,0 0-14 16,0 0-45-16,0 0-25 15,16-2-2-15,6 2-1 16,5 0 2-16,2 0-5 15,4 0-1-15,-1 0 3 16,-3 0-9-16,-3-1 2 16,-3-2-2-16,-4-1 0 15,-4 1-20-15,-2-2-37 16,-3 0-52-16,4-1-88 16,-5 2-150-16,0 1-458 0</inkml:trace>
  <inkml:trace contextRef="#ctx0" brushRef="#br0" timeOffset="180617.41">19244 9696 298 0,'0'0'182'0,"0"0"-76"0,0 0-23 15,0 0-6 1,0 0-24-16,0 0-14 0,0 0-11 16,0 0-1-16,0 0-5 15,0 0-6-15,0 0-8 16,0 0-7-16,0 0 5 16,0 0 1-16,0 0 1 15,0 0 3-15,0 0 6 16,0 0-2-16,0 0-5 15,0 0 7-15,0 0 8 16,0 0 4-16,4 0 1 16,0 0 1-16,-1 0 2 15,6 0 0-15,-3 0 2 16,4 0-3-16,-1 0-2 16,-1 0-2-16,-2 0-8 15,0 0-4-15,-5 0-6 16,-1 1-9-16,0 7 17 15,-1 1-12-15,-11 4-6 0,-3 4-28 16,0 0-1-16,3-7 9 16,2-2 6-16,7-4-10 15,1-4-3-15,2 0 11 16,0 0 13-16,0 0-9 16,0 0 12-16,10 0 26 15,0 0 36-15,4 5-1 16,-1 0-12-16,-1 1-13 15,-5 4-20-15,-3-2-5 16,-4 6-10 0,0 2-1-16,-3 4-3 0,-12 0-13 0,-3-4-6 15,-2-3 12-15,0-7 9 16,4-1-1 0,1-3 2-16,5-2 12 0,2 0-5 15,1 0-7-15,2 0-17 16,4-2-63-16,-3-5 28 15,4-2-96-15,0-2-99 16,0 2-81-16</inkml:trace>
  <inkml:trace contextRef="#ctx0" brushRef="#br0" timeOffset="181724.66">19865 9517 600 0,'0'0'324'0,"0"0"-182"16,0 0-15-16,0 0-11 15,0 0-44-15,0 0-41 16,0 0-25-16,-5 6 1 0,5 2 12 16,0 3 7-16,0 3 7 15,0 3 4-15,4 1-2 16,0 4-8-16,-2 0 5 16,5 4-1-16,-2 3 8 15,0-1-5-15,-2 1-8 16,0-1-5-16,1-2-2 15,-4-1-6-15,0-4-2 16,0 2 0-16,0-6-11 16,0-1 0-16,0-3 0 15,0-7-6-15,0 2 4 16,0-5-12-16,0-1-4 0,0-2-4 16,0 1-22-16,0-1-27 15,0 2-31-15,-1 2-64 16,-3-2-107-16,1-2-227 0</inkml:trace>
  <inkml:trace contextRef="#ctx0" brushRef="#br0" timeOffset="182200.3">19695 9697 614 0,'0'0'305'16,"0"0"-141"-16,0 0-43 15,0 0 6-15,0 0-34 16,0 0-44-16,0 0-27 0,8 0 4 16,9 3 11-16,4 3-14 15,5 1-11 1,0-1-10-16,3-2-1 15,-6-1 0-15,-1-3 0 0,-6 1-1 16,0-1 1-16,-5 0-1 16,-2 0 0-16,-3 0-7 15,-2 0-9-15,1 0-9 16,-4 0-22-16,1 0-38 16,0 4-62-16,-1-3-100 15,1 2-130-15</inkml:trace>
  <inkml:trace contextRef="#ctx0" brushRef="#br0" timeOffset="185002.84">20616 9825 606 0,'0'0'298'0,"0"0"-132"15,0 0-55-15,0 0-32 16,0 0-43-16,0 0-25 16,0 0-10-16,0-8-1 15,0 8 0-15,0 0 0 16,0-1 6-16,0 1 1 0,0 0 8 15,0 0 2-15,0 0 1 16,0 0-8 0,0-2-9-16,0 2-1 0,0-1-1 15,0-3-12-15,0-4 13 16,0 0 1-16,0 0 5 16,0-2-6-16,0 0 1 15,0 1 1-15,0 0-2 16,0 0 1-16,0-3-1 15,0 3 0-15,0-3 0 16,0 0 2-16,0 1-1 16,0 1 0-16,0-3 0 15,0-1 5-15,0 0-6 0,0-2 1 16,0-2 1-16,0 1 0 16,0-3-1-16,0 4-1 15,0-1 0 1,-2-1 2-16,2 2-1 0,-2-4 0 15,2 4 1-15,0-1-1 16,0 1 0-16,0 0 0 16,-2 0 2-16,2 0-2 15,0-1 7-15,0-1 0 16,0 2 0-16,0-3-1 16,0 4 2-16,0 5 2 15,0-1 7-15,0 5 1 16,0 1 2-16,0 4 0 15,0-1 3-15,0 2 0 16,0 0-7-16,0 0 1 0,0 0-5 16,0 0-6-16,0 2 2 15,6 12 5-15,4 5 27 16,4 8-9-16,4 3-13 16,-5 3-10-16,1 2-8 15,-2-5 1-15,0-3-1 16,-2-5 5-16,0-3-5 15,-2-6-1-15,-1 0 0 16,0-8-10-16,-2 1-4 16,-2-3-3-16,-1-1-4 0,3-1 4 15,-3-1 5 1,1 0 2-16,0 0 9 0,1 0-5 16,-1 0 4-1,4 0-8-15,-1-12 4 0,1-2-2 16,1-5-1-16,1-2 3 15,-1-1 4-15,-1-1-7 16,0-1 7-16,-1 2 1 16,-1 2 1-16,-2 2-1 15,1 0 1-15,1 1 0 16,-4 2 0-16,3 2 0 16,-1 1 1-16,-1 4-1 15,0 1 0-15,-1 2 0 16,1 4 0-16,-2 1 1 15,1 0 5-15,-1 0 1 16,0 0-1-16,0 0 0 0,0 0 1 16,0 0 9-16,0 0 5 15,2 0-2-15,5 8 7 16,0 5 0-16,-1 2-4 16,2 3-13-16,-1 3-7 15,0 1 4-15,1 7-6 16,-2 3 2-16,-2 5-1 15,3 2-1-15,-4 2 0 16,2 1 1-16,-3 0-1 16,1-3 2-16,-1-3-1 15,-1-4 9-15,1-6-8 16,0-5-2-16,0-7 0 0,-2-6 0 16,1-2-1-1,-1-3-14-15,0-3-17 0,0 0-16 16,0 0-10-16,0 0-1 15,2 0-11-15,-2 0-36 16,0 0-72-16,0 0-71 16,0 0-129-16</inkml:trace>
  <inkml:trace contextRef="#ctx0" brushRef="#br0" timeOffset="191541.77">21347 9465 452 0,'0'0'296'16,"0"0"-166"-16,0 0-49 15,0 0-18-15,0 0-38 16,0 0-25-16,-11-7 0 15,5 6-2-15,2 1 2 16,-3 0 7-16,-2 0 15 16,-2 0 4-16,-3 1 27 15,1 11-15-15,-5 2 8 16,4 6 12-16,3 5-1 16,1 3 17-16,8 2 10 15,2-1-39-15,0-3-28 16,0-7-17-16,12-5-7 15,-1-8-8-15,3-6-4 16,-3 0-1-16,1-4-3 0,-1-11-16 16,0-2 4-16,-3 0 4 15,-1 0 1-15,-1 3 11 16,0 0 10-16,-2 1 9 16,0 3 0-16,-1 3 0 15,-3-4 0-15,2 4 1 16,1-2 0-16,-1 3 0 15,-2 0 12-15,2 4 4 16,-2 2 18-16,0 0 1 16,0 0 1-16,0 0-1 15,0 0-3-15,0 11-11 16,0 6 3-16,0 8-3 16,0 5 0-16,0 4-14 15,0 3 8-15,0 2-8 0,0-3 2 16,0 3 1-16,0-2 7 15,-4 2 4-15,-1-3-15 16,0 4 3-16,-1-4-4 16,-6-1-6-16,5-5-6 15,-5-6-4-15,2-3 4 16,-1-8-5-16,-1-4-1 16,-3-3 10-16,0-4-14 15,-1-2-2-15,-5 0-2 16,1 0 13-16,-1-2 5 15,0-5-12-15,1 1-7 0,2-3-3 16,5 4 5-16,2-2-16 16,5 2-15-16,1-1-47 15,5-7-65 1,0-1-77-16,0 0-100 0</inkml:trace>
  <inkml:trace contextRef="#ctx0" brushRef="#br0" timeOffset="192441.3">21722 9276 88 0,'0'0'382'0,"0"0"-147"0,0 0-123 15,0 0-40-15,0 0-7 16,0 0-26-16,0 0-25 16,-10 0-14-16,10 0 0 15,0 0 2-15,0 0 11 16,-2 0 23-16,-2 0 12 16,1 0 12-16,0 3-22 15,-2 2-5-15,-2 1-2 16,1 3-7-16,-3-2-13 15,4 5 0-15,-2 2 2 0,-3 1 12 16,6 1 10-16,-6 7-11 16,3 1 4-16,0 6-2 15,-1 6 2 1,4 3 1-16,2 5-10 0,2-1 4 16,0-1-3-16,0-4-1 15,2-2-1-15,6-7-7 16,1-7-5-16,0-3-4 15,-1-5-1-15,-2-2 0 16,3-3-1-16,-5-3-9 16,3-2-10-16,-3 0-14 15,3-2-2-15,-3-1-10 16,3-1-31-16,0 0-24 16,2 0-50-16,2-15-54 15,-1 2-105-15</inkml:trace>
  <inkml:trace contextRef="#ctx0" brushRef="#br0" timeOffset="193015.73">21875 9469 47 0,'0'0'334'0,"0"0"-131"16,0 0-37-16,0 0-13 15,0 0 2-15,0 0-34 16,0 0-15-16,-53 106-13 15,46-68-7-15,2 0-27 16,2 2-28-16,2-4 1 16,1-1 3-16,0-5 3 15,0-8-11-15,6 0-9 16,5-8-2-16,1-4-16 16,3-3-11-16,0-4-10 15,1-3-5-15,-2 0 3 0,1-7 4 16,-1-10 3-16,-1-6-2 15,-1-4-2-15,-4-6-6 16,0-4 4-16,-2-2-19 16,-3-4 9-16,-3 4 0 15,0 1 0-15,0 2 11 16,-2 3 20-16,-6 5 1 16,-4 7 8-16,2 5 20 15,-2 2 8-15,1 5-14 16,-1 3-22-16,0-2-20 15,2 6-24-15,0-2-27 16,6 0-38-16,0-2-90 0,2 2-103 16,2-1-314-16</inkml:trace>
  <inkml:trace contextRef="#ctx0" brushRef="#br0" timeOffset="193465.61">22104 9287 533 0,'0'0'319'15,"0"0"-190"-15,0 0 18 16,0 0-15-16,0 0-26 16,-2 107-54-16,4-77-29 15,0 3-7-15,0 3 8 16,1-5 0-16,-1 1 1 15,-1-4-8-15,1-1-2 16,0-3 2-16,-2-2-3 16,1-4-7-16,1-2-7 15,-2-2 0-15,0-2-11 0,2-3-18 16,-2 0-11 0,0-5-12-16,1-1-29 0,1-3-60 15,2 0-69-15,-3 0-109 16,4-3-246-16</inkml:trace>
  <inkml:trace contextRef="#ctx0" brushRef="#br0" timeOffset="193952.99">22250 9311 128 0,'0'0'315'0,"0"0"-139"16,0 0-82-16,0 0-31 16,0 0-2-16,0 0-24 15,0 0-8-15,0 0 13 16,0 0 43-16,1 1-1 15,2 8-4-15,1 2-16 16,-2 4-5-16,1 0-10 16,-2 1-12-16,3 4 3 15,-2 1-5-15,-1 1-7 16,1 4-11-16,-2 0-2 0,0 1-9 16,0-2 5-16,0 0-2 15,0 2-8-15,0-5 0 16,0 1 1-16,0-4 4 15,0 1-5-15,0-1 0 16,0-2 2-16,0-1-2 16,0-1 0-16,0-1-1 15,0-7-7-15,0 1-11 16,0-4-17-16,0 0-24 16,0-4-44-16,0 0-57 15,0 0-39-15,0-2-67 16,0-6-250-16</inkml:trace>
  <inkml:trace contextRef="#ctx0" brushRef="#br0" timeOffset="194251">22078 9506 615 0,'0'0'399'0,"0"0"-136"0,0 0-152 16,0 0-55-16,0 0-9 0,0 0-36 15,0 0-11-15,53-4-12 16,-23 2-34-16,-3 1-38 15,-2 0-41-15,0-2-79 16,-6 2-63-16,-6 1-99 0</inkml:trace>
  <inkml:trace contextRef="#ctx0" brushRef="#br0" timeOffset="194869.7">22345 9225 554 0,'0'0'321'0,"0"0"-171"0,0 0-37 0,0 0 14 16,0 0-24-16,0 0-62 16,0 0-27-16,6 21-6 15,4-3-7-15,-1 2 1 16,2 1 5-16,-2 1-6 16,1 2 5-16,-3 2 4 15,3 1 4-15,-2 0-1 0,-3-1-1 16,2-1 1-1,-4-1-1-15,-1-3-2 16,-2 3-4-16,0-1 18 16,0 2-13-16,0 1-11 0,-9 0 1 15,1 0 1 1,-2 2-2-16,0-2-8 0,0-6-3 16,0-3 3-1,2-2-6-15,1-5-14 0,2-2-1 16,0-2-10-16,2-4-32 15,0-2-36-15,3 0-37 16,0-2-78-16,0-7-170 0</inkml:trace>
  <inkml:trace contextRef="#ctx0" brushRef="#br0" timeOffset="195672.33">22562 9642 505 0,'0'0'202'0,"0"0"-111"0,0 0 6 15,0 0 4-15,0 0-43 16,0 0-40-16,0 0-10 16,-3 0 5-16,3 0-3 15,0-2-9-15,0 0 9 16,0 2-9-16,0-3 9 16,0 3-10-16,0-3 0 15,0 2-10-15,3-2 1 16,0 0-1-16,3 0 0 15,-2 2 10-15,2 1 0 16,0 0 6-16,1 0 7 0,1 0 0 16,-1 6 3-16,1 2 7 15,-2 2 0-15,-5 2-1 16,-1 2 2-16,0-3 5 16,0 4-5-16,-8 2-24 15,-7 0-24-15,-4-4-14 16,1-3-11-16,1-1 5 15,3-4 4-15,3-4-11 16,3-1 14-16,0 0 22 16,8 0 14-16,-2 0 0 15,2 0 0-15,0 0 1 0,0 0 0 16,0 0 6 0,0 0 3-16,5 3-2 0,3 2 3 15,2-1 12-15,5 3 5 16,-2 0-2-16,3 0-12 15,-3 1-7-15,0-1 4 16,-1 1-3-16,0 0 3 16,-4-1-1-16,2-1-9 15,-2 2-13-15,1-4-43 16,4 1-57-16,-3-1-95 16,-3-2-79-16</inkml:trace>
  <inkml:trace contextRef="#ctx0" brushRef="#br0" timeOffset="-206919.03">2085 11735 672 0,'0'0'156'0,"-107"-1"-156"0,61-9-237 0</inkml:trace>
  <inkml:trace contextRef="#ctx0" brushRef="#br0" timeOffset="-185263.16">16563 9726 79 0,'0'0'195'0,"0"0"-88"16,0 0-6-16,0 0-15 15,0 0-21-15,0 0-17 16,0 0 2-16,0 0-6 15,0 0-11-15,0 0-13 16,0 0-1-16,0 0-2 16,0 0-4-16,0 0 3 15,0 0-3-15,0 0-1 16,0 0-11-16,0 0-1 16,0 0-12-16,2 0-23 15,1 0-4-15,1 0 8 16,-3 0 9-16,1 0 12 15,-1 0 9-15,3 0 1 0,-1 0 1 16,-1 0 5 0,1 0 7-16,1 0 4 15,0 0 3-15,2 0-4 16,-2 1 4-16,2-1 5 0,3 4-5 16,1-4 0-16,-1 0-2 15,-1 1-4-15,4-1 6 16,-2 1-5-16,0-1-1 15,2 2-14-15,-1-1 6 16,1 1-4-16,0-1-1 16,2 2 0-16,-1-1 0 15,-2 1 0-15,1-3-1 0,0 1 1 16,-4 1 0-16,1-2 1 16,-2 1-1-16,0 0-1 15,2 3 0-15,1-2 1 16,0 2-1-16,2-3 0 15,-1 2 1-15,-1 0 1 16,1-1-1-16,-1-1-1 16,-3 4 1-16,2-3-1 15,1-1 1-15,-2-1-1 16,3 1 0-16,0-1 0 16,1 0 1-16,1 2-1 15,1-2 1-15,-2 0-1 16,1 0 0-16,0 0 0 0,-1 0 0 15,-4 0 0-15,1 0 0 16,-5 0 1-16,3 0-1 16,-4 0 1-16,3 0-1 15,0 0 1-15,1 0-1 16,1 0 9-16,4 0 1 16,0 0-9-16,4 0 70 15,-1 0-13-15,0 0-35 16,-2 0-17-16,1 0-6 15,-6 0-1-15,5 0-5 16,-2 0 5-16,1 0-6 16,4 0 7-16,3 0 14 15,1 0-4-15,3 0-9 16,0-2 9-16,-1 1-9 16,1 0 0-16,-4-1 0 0,-2 0-1 15,-5-1 1 1,-2 3-1-16,-6-1 0 0,2 1 0 15,-3 0 0-15,1 0 0 16,7 0 0-16,4-2 2 16,5 1 44-16,3-1-1 15,2 2-30-15,-1-1-13 16,-3-1-1-16,-1 2 0 16,-3-1 0-16,-3 1-1 15,0 0 1-15,-4 0-1 16,6 0 0-16,-3 0 1 15,-1 0 5-15,-1 0 4 0,3 0 3 16,-1 0-6 0,1 0 2-16,-1 0-8 15,0 1-1-15,1 1 1 0,-2-1 0 16,-1-1 0 0,-2 0 0-16,-2 2 0 0,0-2-1 15,-2 0 1-15,1 0 6 16,-3 0-1-1,2 0 4-15,-3 0 3 0,1 0 6 16,-3 0-4-16,1 0-7 16,-1 0-2-16,4 0 4 15,-4 0 1-15,0 0-1 16,0 0-4-16,0 0-6 0,0 0 0 16,0 0-12-16,0 0-11 15,0 0-7-15,0 0-8 16,0 0-36-16,0 0-119 15,-5 0-152-15,2-2-328 0</inkml:trace>
  <inkml:trace contextRef="#ctx0" brushRef="#br0" timeOffset="-184626.43">17898 9642 539 0,'0'0'296'0,"0"0"-121"15,0 0-14-15,0 0-22 16,0 0-45-1,0 0-30-15,0 0-36 0,0-2-8 16,2 2 10-16,3 4 1 16,3 3-11-16,1 3-5 15,3 1-10-15,-1-1-4 16,1 1 0-16,1 1 6 16,-1-4-5-16,-2 0-2 15,0 2 2-15,-2-6-2 16,1 2 0-16,-3 1 0 0,3-3-1 15,-2 5 1-15,-1-5 1 16,-1 2-1-16,0 0 0 16,-1-2 0-16,-3 0 0 15,-1-4-2-15,0 3-5 16,0 0 6-16,0-3 1 16,0 1 0-16,0 0 0 15,0 2 2-15,-4 2 12 16,-2 3-2-16,-4-4-12 15,3 0 0-15,-3 2 8 16,-3-1 4-16,-4 3-3 16,-5-4-7-16,-1 3-1 15,-5 1 0-15,-2 0-1 16,1 1 0-16,6 0 0 0,6-3-2 16,5-4 0-16,7 1-19 15,2 1-17-15,3-4-11 16,0 1-36-16,0-1-31 15,0 0-34-15,0 2-47 16,0 1-89-16,0 0-449 0</inkml:trace>
  <inkml:trace contextRef="#ctx0" brushRef="#br0" timeOffset="-158457.43">11792 11315 644 0,'0'0'238'0,"0"0"-108"16,0 0-17-16,0 0-29 15,0 0-42-15,0 0-29 16,0 0 1-16,0 0 8 16,0 0 16-16,0 0 7 0,0 0 3 15,0 0 7-15,-2-3-10 16,2 0-7-16,0-4-9 15,-1-4-13-15,-1-7 17 16,2-2-14-16,-1-8-10 16,1-1-8-16,-2-1-1 15,-2-1 0-15,1-3-2 16,-1-3-4-16,-2-2-1 16,1 2 0-16,-2-6 6 15,0 4 1-15,3 1 0 16,-2 2-1-16,3 3 0 15,2 4-9-15,-2 3 2 0,3 5 8 16,-2 1-1 0,2 6 0-16,-2 4 1 0,2-3-1 15,0 1 1-15,-2 3 0 16,2 1 1-16,0 4-1 16,0-1 0-16,0 5 0 15,0 0 1-15,0 0-1 16,0 5-7-16,2 14 7 15,13 14 21-15,3 9 13 16,2 5-14-16,-1 1-8 16,1-2-2-16,-5-7-8 15,-1-5 20-15,-3-8-6 0,-3-5-6 16,-2-11-10-16,-3-4-8 16,0-5-4-16,-1-1-7 15,1 0-4 1,2 0-2-16,3-7 16 0,2-11 3 15,0-9 0-15,2-8-21 16,-3-6-7-16,-1-5-17 16,-2-2-5-16,1 1 19 15,-2 1 7-15,-1 7 12 16,-1 8 10-16,-1 9 8 16,-1 9 0-16,-1 8 13 15,0 4 6-15,0 1 7 16,4 1-3-16,1 19-1 0,3 7 18 15,4 8-10 1,-2 5-9-16,0 2-12 0,-2 0-2 16,-1 2 8-16,-2-1-3 15,-2 2 4 1,0-2-8-16,1-3 13 0,-2 1-7 16,-1-5-2-16,-1-5 7 15,3-2 3-15,0-6-9 16,-2-5 2-16,1-5-14 15,-1-7 0-15,1 0-1 16,-2-4-1-16,1 1-34 16,-1-3-29-16,2 0-32 15,0 0-60-15,3-5-76 16,0-7-154-16,-2-1-308 0</inkml:trace>
  <inkml:trace contextRef="#ctx0" brushRef="#br0" timeOffset="-157591.22">12300 11034 538 0,'0'0'245'0,"0"0"-151"0,0 0 33 15,0 0 46-15,0 0-49 0,0 0-50 16,0 0-14-1,-88 59-10-15,78-27 0 0,3 2 4 16,4-1 2 0,3-9 9-16,0-1-27 0,3-9-21 15,12-1-16-15,0-9 0 16,3-1 1-16,5-3 5 16,-4 0-7-16,3-1-9 15,-4-13 0-15,-2-5-11 16,-5-7-2-16,-1-4-4 15,-5-4 8-15,-2-4-1 16,-3 5 5-16,0 2-4 16,0 8 18-16,0 4 10 0,0 9-10 15,0 4 9-15,0 5 13 16,0 1-12-16,0 0-10 16,0 13-1-16,0 10 1 15,0 4 13-15,0 5-6 16,0 1 3-16,6 0-8 15,-3-6 4-15,0 1-6 16,2-3 13-16,-3 5-11 16,-1 2-1-16,-1 3 8 15,0 1-2-15,0 1-6 16,-1 0 13-16,-9-4 21 16,-2-1-2-16,-3-6 6 15,-3-6 1-15,-1-3-7 16,3-9-6-16,-6 0-13 0,-2-5-8 15,-1-1-4 1,2-2-1-16,0 0-1 0,1 0-26 16,2 0-53-16,3-2-50 15,4-4-82-15,4 4-130 16,6-1-492-16</inkml:trace>
  <inkml:trace contextRef="#ctx0" brushRef="#br0" timeOffset="-156106.03">11866 12093 708 0,'0'0'363'16,"0"0"-205"-16,0 0-92 16,0 0-41-16,0 0-25 15,0 0-20-15,0 0-2 16,0 0 11-16,0 0 11 16,0 0 6-16,0-7 23 15,-2-3 20-15,2-3-10 16,0-1-16-16,0-7-11 15,0 2-5-15,0 3-5 16,0-4-1-16,0-1 5 16,0 4-6-16,0 1 0 15,-2 2-1-15,2-2 1 16,0 2 1-16,0 0 1 16,0 1 4-16,0 4 4 0,0 1 10 15,0 2 6-15,0 3 2 16,0 1-5-16,0-1 5 15,0 3-6-15,0 0-6 16,0 0-2-16,0 0-8 16,0 0 4-16,0 0-1 15,0 0 0-15,7 0 21 16,5 8 10-16,1 6-7 16,3 2-8-16,0 4-7 15,0 0-9-15,1 4-1 16,0-5-7-16,0 5 0 15,-2-4 5-15,-2 1-4 16,1 2 5-16,-1-7-7 16,-5 5 1-16,2-11 4 0,-1 3-5 15,-5-6 0-15,0-1-1 16,-1-6-5-16,-3 2 5 16,5-1 1-16,-3-1 0 15,0 0 0-15,0 1-1 16,-2-1 0-16,0 0-1 15,1 0-5-15,-1 0-1 16,0 0 0-16,0 0-3 16,0-7 5-16,2-7 5 15,-1-5-7-15,1-5 8 16,-2-2 15-16,0 2-15 0,0-5-1 16,0 1 0-1,0-5-17-15,0 0 8 16,-6-5 9-16,0 2-8 0,0-1-1 15,-1 2 9-15,2 3 0 16,0 5-6 0,2 7 7-16,0 4 0 0,-3 5 1 15,6 5-1-15,0 3 1 16,0 3-1-16,0-4 0 16,0 3-1-16,0-1-6 15,0 1-2-15,0-2 9 16,0 0-1-16,0 0-9 0,0 1-17 15,0 2-34 1,0 0-29-16,0 0-58 0,0 0-130 16,0 0-92-16,0 0-303 0</inkml:trace>
  <inkml:trace contextRef="#ctx0" brushRef="#br0" timeOffset="-146810.09">11946 12488 480 0,'0'0'293'16,"0"0"-137"-16,0 0-63 16,0 0-18-16,0 0-33 15,0 0-28-15,-8 0-13 16,6 0 0-16,-1 0 6 15,-1 0 31-15,1 0 31 16,0 0 17-16,-3 0-15 16,2 0-16-16,-2 0-17 15,2 0-19-15,-2 3-8 16,-2-3-10-16,5 4 0 0,-2-1 5 16,-2 1 1-16,2-1 8 15,0 0-9-15,-1 4-5 16,-1-3 0-16,1 1 8 15,0 3-8-15,1-2 8 16,0 5 10-16,2-3 4 16,-1 3-1-16,-1 6 11 15,2-1-2-15,-2 2-2 16,5-1-3-16,0-1-11 16,0 1-8-16,0 3 1 0,0-4-2 15,0-1 1 1,0 5-6-16,0-7 5 15,3 1-5-15,-1-2 0 16,1-2 0-16,1-2 0 16,-1-3 2-16,1 2-2 0,-3-3 1 15,4 2-1-15,0-1 0 16,1 4 1-16,4 1 5 16,1 1 0-16,-1 2-1 15,0 0 0-15,-2 0 0 16,1-6 1-16,-3 2-6 15,2-4 0-15,-1 1-1 16,0-6 0-16,1 3 0 0,-1-3-1 16,2 0 1-1,-3 0 1-15,2 0 0 16,1 0-1-16,-1 0 1 16,0-6 5-16,1-2-6 0,1-4 1 15,-2 2-1-15,1-3 2 16,-1-1-1-16,-1 0-1 15,0-2 0-15,-4 2-12 16,-2 0 11-16,5 1 1 16,-6-4 0-16,0-2 7 15,0-2-6-15,0 5 9 16,0-1-4-16,0 0-6 16,-3 4-9-16,-1-1 7 15,-5 1 2-15,1-3-1 16,-4 2-6-16,2 0 5 0,-2 1-11 15,1 1 12 1,2 1-1-16,1 4-10 0,1 4 5 16,4 0-2-16,-2 0-5 15,0 1-21-15,1 0-31 16,-2 2-42-16,-1 0-33 16,-1 0-67-16,1 4-175 15,4 5-399-15</inkml:trace>
  <inkml:trace contextRef="#ctx0" brushRef="#br0" timeOffset="-145296.72">11838 13185 232 0,'0'0'716'16,"0"0"-457"-16,0 0-139 15,0 0-60-15,0 0-24 16,0 0-36-16,0 0-10 15,-6 0-32-15,6 0 1 16,0 0 24-16,0 0 17 16,0 0 0-16,0 0 1 15,0 0 0-15,0 0 6 16,0 0-5-16,0 0 4 16,0 0 2-16,0 0 0 15,0 0 6-15,0 0 9 16,0 5 2-16,0 6-3 0,0 6-21 15,0 3 14 1,0 1-1-16,0 1-1 0,0-1-5 16,0 3-7-16,0 2 8 15,0-2 1-15,0-2-4 16,0 2-5-16,0-2 7 16,2-3-7-16,-1-2-1 15,-1-4 2-15,3 1-2 16,-2-8 0-16,-1 4 0 15,3-7 0-15,-3 3-1 16,2-4-13-16,-1 1-14 16,2 0-14-16,-2-1 1 15,-1-2 4-15,2 4 5 0,-2-4-3 16,0 0-24-16,1 0-47 16,1 0-60-16,-2-6-86 15,1-8-261-15</inkml:trace>
  <inkml:trace contextRef="#ctx0" brushRef="#br0" timeOffset="-144763.03">12008 13101 767 0,'0'0'310'15,"0"0"-200"-15,0 0-6 16,0 0-4-16,0 0-42 16,0 0-36-16,0 0-16 15,0 67-5-15,0-47 0 0,0-1 6 16,0 2 11-16,0 3 8 16,0-1 0-1,0 4-7-15,0 3 10 0,3-3 3 16,-1 0-13-16,-1-1-7 15,1-3-3-15,-1 1 5 16,2-3-4-16,-2-5-8 16,-1 1-2-16,0-4 1 15,2 1-1-15,-2-6 0 16,0-3 0-16,1 1 0 16,-1-1-6-16,0 1-7 15,2 2-9-15,-2-3-20 16,0-2-35-16,0 3-32 15,4-4-61-15,-4 1-89 16,0-3-102-16</inkml:trace>
  <inkml:trace contextRef="#ctx0" brushRef="#br0" timeOffset="-144262.9">11821 13402 154 0,'0'0'637'0,"0"0"-435"0,0 0-117 16,0 0-33-16,0 0-14 0,0 0-27 15,0 0 1 1,28 0 5-16,-8-2-1 0,0-2 6 16,0 0 14-16,0 1 3 15,-1 0-2-15,-1-4-8 16,-3 4 0-16,0-2-3 16,-3-1-15-16,1 0-10 15,-3 3-1-15,-3-1-36 16,4 4-40-16,-4-3-77 15,5 0-66-15,-5 0-86 16</inkml:trace>
  <inkml:trace contextRef="#ctx0" brushRef="#br0" timeOffset="-95809.9">13031 10797 235 0,'0'0'332'0,"0"0"-116"0,0 0-109 15,0 0-36-15,0 0-25 16,0 0-30-16,-2 0-16 15,2 0-1-15,0 0 1 16,0 0 1-16,0 0 25 16,0 0 24-16,0 0 11 15,0 0-3-15,0 0-10 16,0-3-18-16,0 0-5 0,0-2-5 16,6-1 3-16,8 0-5 15,-1 2-2-15,6 0-3 16,-1 4 0-16,5 0 12 15,1 0 2-15,-5 0-4 16,0 10-11-16,-3 0 0 16,-7 3 7-16,-5 4 1 15,-4 7-11-15,0 4 2 16,-10 5-11-16,-9 1-13 16,-6-5 11-16,2-5 2 15,-1-11 9-15,8-5 1 16,1-7-8-16,6-1 8 15,4 0 10-15,5 0-1 0,0 0 2 16,0 0 8-16,12 0 25 16,6 0-5-16,9 0 14 15,-3 0-11-15,-1 0-16 16,-7 2-15-16,0 13-13 16,-6 5-8-16,-7 11-22 15,-3 9 7-15,0 7-4 16,-5-3-14-16,-10 0 6 15,3-12 11-15,-1-5 10 16,0-10 6-16,-3-7 2 16,3-6 4-16,3-4-2 15,-5 0-4-15,1-11-16 16,0-2-22-16,3-1-28 16,3 0-50-16,0-1-55 15,3 5-89-15,3 1-119 0</inkml:trace>
  <inkml:trace contextRef="#ctx0" brushRef="#br0" timeOffset="-93582.59">20701 10896 88 0,'0'0'153'0,"0"0"-97"15,0 0-39-15,0 0-17 16,0 0-26-16,0 0-61 16,-6 14 38-16,6-10 36 15,-1-3 12-15,-1 4-24 16,1-4-12-16,-1 2-12 16</inkml:trace>
  <inkml:trace contextRef="#ctx0" brushRef="#br0" timeOffset="-57211.64">20253 9416 442 0,'0'0'254'15,"0"0"-124"-15,0 0-27 0,0 0-9 16,0 0-15-16,0 0-28 16,0 0-29-16,0 0-6 15,0 0 4-15,0 0 6 16,0-2 1-16,0-2-5 16,1 1 0-16,3 2-8 15,-1-2 1-15,2-2-8 16,2 3 2-16,-1 0-2 15,1-2 0-15,0 0-1 16,3-1-4-16,0 2 5 16,2 1-7-16,1 0 2 15,2 2 14-15,2 0-3 16,-1 0 11-16,3 0 13 16,-2 2-1-16,-1 6-13 15,-4 2-5-15,-2 0-5 0,-7 3 7 16,-3 4-5-16,0 4-15 15,-9 3-9-15,-15 1-21 16,-3 0-14-16,-3-3-4 16,1-5 0-16,6-8-1 15,3-2 2-15,7-5-8 16,3-2-48-16,5 0 50 16,3 0 14-16,2 0-16 15,0 0 55-15,14 0 3 16,2 0 55-16,8 0 21 15,1 0 20-15,3 1 4 16,-1 9-25-16,-2-1-5 0,-5 0-21 16,-5 1-7-1,-7-3-13-15,-3 4-9 0,-5 1-2 16,0 5-21-16,-5 2-5 16,-10 4-14-16,-2-1 6 15,-1-4 12-15,3-3 1 16,0-3 1-16,4-2-1 15,0-6 1-15,1-1 8 16,0-3-9-16,0 0-1 16,-1 0-18-16,-3-6 6 15,1-1-31-15,3-1-59 0,-5 2-51 16,3 3-90-16,5 3-112 0</inkml:trace>
  <inkml:trace contextRef="#ctx0" brushRef="#br0" timeOffset="-47095.58">20470 10627 316 0,'0'0'222'16,"0"0"-125"-16,0 0-12 15,0 0 1-15,0 0-12 16,0 0-26-16,0 0-19 15,0 0-2-15,0 0 9 16,0 0 9-16,0 0-3 16,0 0-4-16,0 0-11 15,0 0-4-15,0 0-5 16,0 0-8-16,0 0-1 16,1 0-7-16,6-3 10 15,-2-1-5-15,4 4-1 0,-2-5-5 16,-1 2 6-1,2 1-7-15,-1-1 1 0,5 2 1 16,-2-5 6-16,2 2-8 16,-1 1-1-16,2 2 1 15,1 1 0-15,0 0-2 16,3 0-10-16,-1 1 12 16,-3 12 1-16,-3-4 8 15,2 9 1-15,-9 0 1 16,1 3-3-16,-4 5-8 15,-4 0-5-15,-11 0-31 16,-7 1-29-16,-1-5-15 16,1-5 17-16,1-3 5 15,2-9 13-15,6-3 12 0,1-2 8 16,7 0 9-16,3 0 5 16,2-5-43-16,0 0 54 15,0-3 29-15,6 2 23 16,2 3 33-16,3-1 5 15,3 4-15-15,4 0-10 16,2 0-1-16,3 16 12 16,-1 7-30-16,-5 2-11 15,-2 6-6-15,-3 2-12 16,-9-3-7-16,-3 0-10 16,0-5-4-16,-8 1-18 15,-7-7-8-15,-2-5 7 16,-3-5-4-16,0-8 3 0,0-1-8 15,0 0-9 1,2-3-4-16,1-4-7 0,0-5-17 16,2 3-6-1,3-1-28-15,-1 5-8 0,4-1-68 16,5 4-64-16</inkml:trace>
  <inkml:trace contextRef="#ctx0" brushRef="#br0" timeOffset="-38315.39">12845 11812 60 0,'0'0'393'0,"0"0"-159"16,0 0-126-16,0 0-49 16,0 0-18-16,-2 0-18 15,2 0-13-15,0 0-10 16,0 0 2-16,0 0 5 15,0 0 7-15,0 0 12 16,0 0 0-16,0 0-2 16,0 0-1-16,0 0-2 0,0 0 1 15,0 0-5-15,0 0-15 16,0 0 4-16,0-6-5 16,0-2 0-16,4 2 0 15,1-2 0-15,2-2 6 16,-1 0-6-16,2 1-1 15,-1-1 1-15,2-1 6 16,2 1-6-16,-1 2-1 16,1-3 6-16,2 3 4 15,-2 1 1-15,-1 4 0 16,5 1-1-16,-2 2 14 0,1 0 30 16,-4 5 13-1,-2 10-30-15,-1 8-8 0,-4 0-10 16,-3 10-11-16,0 0-8 15,0 5-11 1,-11-4-8-16,-3 3 4 16,-3-3 1-16,1-5-1 0,-3-2 7 15,3-4-1-15,-1-7 2 16,1-6-6-16,0-5-8 16,3-5 1-16,2 0 20 15,0 0-19-15,3 0 18 16,1-5-6-16,2 3 6 15,2-6 0-15,-1 2 1 16,3 0 0-16,1-1 0 16,0-1 1-16,0 2 8 0,0 3-8 15,5-4 9-15,5 4-1 16,5 0-2-16,7 3 15 16,-1 0 1-16,4 0-8 15,4 0 1-15,0 7-8 16,-2 7 8-16,1-1 2 15,-4 2 9-15,0 0-8 16,-6 1-3-16,-3-3-7 16,1-2-8-16,-5-5-1 15,-2-2-8-15,-1-4-32 16,0 0-13-16,-1 0-14 16,0-17-8-16,1-10-83 0,-3 3-70 15,-2 0-141-15</inkml:trace>
  <inkml:trace contextRef="#ctx0" brushRef="#br0" timeOffset="-28031.4">18127 9560 192 0,'0'0'235'0,"0"0"-136"16,0 0-22-16,0 0-1 15,0 0-9-15,0 0-25 16,0 0-16-16,0 0-12 0,0 0 6 16,0 0 6-1,0 0 0-15,0 0 0 0,0 0-1 16,0 0 4-16,0 0-3 15,0 0-6-15,0 0-7 16,0 0-11-16,0-3 18 16,0 0-1-16,0 0-11 15,5-1-2-15,0-1 1 16,2 3 2-16,1-3-8 16,1-1 0-16,1 0 6 15,0-2-6-15,0 4 1 16,-2-3 0-16,2 2 4 15,-2 1-4-15,-2 2-1 16,1-1 6-16,-1-2-5 16,2 4-2-16,-1-1 1 0,-2 1 1 15,-2 1-1 1,4 0-1-16,-4 0-1 0,2 0 1 16,2 0 0-16,0 6 32 15,-1 5-9 1,1 3-12-16,0 3-1 15,-4-1-2-15,0 6-1 0,-1-2 7 16,-2 3-1-16,0 2 2 16,-5 1 2-16,-10 3-11 15,-3 0-5-15,-4 0 0 16,-4 0 6-16,2-5-1 16,-1-3-4-16,-1-6 12 15,1-2-1-15,4-5-1 0,1 0-11 16,5-5 7-16,5-2-6 15,3 1 4 1,4-2-6-16,1 0-5 0,2 0-5 16,0 0-4-16,0 0-4 15,0 0 1-15,3-5 17 16,7-2 7-16,9 2 5 16,-1 2-2-16,7 1 1 15,0 2-9-15,0 0-1 16,2 4 11-16,-4 5 1 15,-1 3-4-15,-3 1 1 16,-5-1 7-16,3-1-7 0,-3-1-2 16,-3-1 0-1,-2 2-2-15,-1-5-5 16,1 0 0-16,-3 1-1 0,1-4 0 16,2 0-6-16,-2-3-20 15,7 0-26-15,-4 0-48 16,10 0-111-16,-5-7-109 15,-2-2-413-15</inkml:trace>
  <inkml:trace contextRef="#ctx0" brushRef="#br0" timeOffset="-19546.31">20463 11482 148 0,'0'0'214'0,"0"0"-123"16,0 0-28-16,0 0 17 0,0 0 18 15,0 0-20 1,0-3-38-16,0 0-9 15,0 0 15-15,0-1 4 16,0 0 10-16,0 2 0 0,0-1-2 16,0 0 4-16,0-2-4 15,0 2-13-15,2-3-7 16,1 0-8-16,2-1-8 16,2-1-7-16,2 2-4 15,1-4 1-15,0 1-12 16,0 1 0-16,0 1 0 15,-1 2-2-15,1 1 2 0,0 1 0 16,0-1-2 0,0 4 2-16,-1 0-1 0,-2 0 2 15,-1 0 7-15,0 7 12 16,2-1 8 0,-5 4-14-16,3 4 2 0,-3-1-14 15,-3 1-1-15,0 2 0 16,0 1 2-16,-4 2-3 15,-12 9 0-15,-3 0-13 16,-7 4-4-16,-3 3 1 16,-1-6 3-16,-1 1 6 15,5-6 7-15,4-4 21 16,2-4-5-16,2-5 2 16,3-5 1-16,3-6-19 0,2 0-5 15,0 0-9-15,3-3-9 16,3-4-9-16,-2 0 3 15,5 3 11-15,-1 1 11 16,2 2 0-16,0 1 1 16,0 0 5-16,0 0 0 15,0 0 0-15,3 0 1 16,11 0 10-16,2 0 6 16,6 0-2-16,1 0 2 15,1 1 6-15,1 6-8 16,3 1-5-16,-1 1 1 15,2-1-2-15,-1 1-8 0,0-3 2 16,-1 1-1 0,0-4-1-16,-4 2 2 0,-1-2-2 15,-2-1 0-15,-1 1 0 16,-5 1-1-16,3-3-25 16,-2-1-41-16,-2 0-24 15,6 0-53-15,6 0-42 16,-5-8-54-16,-3 2-62 0</inkml:trace>
  <inkml:trace contextRef="#ctx0" brushRef="#br0" timeOffset="85319.93">20542 12246 444 0,'0'0'304'15,"0"0"-93"-15,0 0-32 16,0 0-35-16,0 0-44 16,0 0-36-16,0 0-31 15,0 0-7-15,0 0-8 16,0 0-2-16,0 0 0 15,0 0-8-15,0 0-6 16,0 0 5-16,0 0-7 16,0 0-1-16,2 0-6 0,2 0 5 15,5 1-16 1,-1 3 2-16,1-1 4 0,1 0 9 16,-2 0 3-16,2 1 2 15,-2 2-1-15,-1 0 0 16,2-2 1-16,1 3 5 15,-6-1 0-15,5 1 1 16,-3 0 6-16,-2 0-5 16,-1 2-2-16,-1 2 2 15,-2 0-3-15,0 2-5 16,0 0 7-16,0 4-8 16,0-4 0-16,0 3 1 15,-5-5 0-15,-2 0-1 0,0-2 1 16,-1 1-1-16,-3-4 1 15,1 5 0-15,-2-5 0 16,-2 1-1 0,2-4 0-16,-1 1 6 0,5-1-6 15,-1-3-6-15,5 1-4 16,-2-1 10-16,3 0-1 16,0 0-5-16,1 0 5 15,-1 0 1-15,-1 0 0 16,0 0 0-16,-2 0-9 15,-2-4 3-15,3-3 5 16,-2 0-10-16,-1-2-1 0,5 1 3 16,-2-2-2-16,1-5-4 15,2 0 8-15,1-5 0 16,-1 4 7-16,2-1-1 16,0-4 1-16,0 5 0 15,0-4 7-15,0 3-7 16,0 0 1-16,0 4 8 15,0-3-9-15,0-1 0 16,0 2 1-16,0-1 0 16,2-1-1-16,1 0 2 15,2 1-1-15,-1-3 0 16,-1 5 1-16,4-3-1 16,-2 7 0-16,0-7 0 15,-2 0-1-15,2 0 1 0,1 1 0 16,-2-4-1-16,5 3 0 15,-5 1 0-15,1 3-1 16,1-4 1-16,-2 3 1 16,2 0-1-16,-2 1-1 15,3-3 1-15,-2 2 0 16,2 0 1-16,-4-2-1 16,6 2 0-16,-4 1 1 15,0-1 6-15,0 4-6 16,0 1-1-16,0 1 0 15,-2-1 1-15,0 2-1 16,3 0-1-16,-3 3-6 16,0-2 6-16,1 3 0 15,-1-1-10-15,-2-2 5 16,4-1-12-16,-1 2-17 0,-1-3-2 16,0-3 2-16,0 4-52 15,-2-3-64-15,-1 2-60 16,0 0-89-16</inkml:trace>
  <inkml:trace contextRef="#ctx0" brushRef="#br0" timeOffset="107468.49">14909 9916 446 0,'0'0'215'16,"0"0"-126"-16,0 0-15 15,0 0 14-15,0 0 0 16,0 0-23-1,0-5-10-15,0 5 4 0,0-3-1 16,3 3-11-16,0 0-5 16,1-2-2-16,-1 2-11 15,2-1 0-15,0-1 8 16,2 1-5-16,-2-1-21 16,0 2 4-16,1-1-1 0,0 1 4 15,-3 0-7-15,4 0 1 16,-2 0 4-16,0 0 3 15,0 0 4-15,2 0-2 16,-3 0 5-16,5 0 3 16,-1 0-3-16,2 0-4 15,0 0-1-15,2 0 1 16,0 0 10-16,-1 3-1 16,1 3-4-1,0 2-18-15,-2-3 3 0,0 1-6 16,-2 0 4-16,-2 2-3 15,1-4-6-15,-2 1 0 16,-1 3-1-16,1-3-9 16,-4 5 0-16,1 0 9 15,-2 5 13-15,0 3-4 0,0 2-9 16,-2 0-1-16,-8 0-5 16,0-3-4-16,-2-2-7 15,1-6 0-15,-1 0-7 16,2-4 2-16,-2-4-11 15,1-1 4-15,-2 0 6 16,1 0-9-16,-2 0-8 16,-1-9-2-16,2-2 11 15,0-1 10-15,1-1-1 16,4-1-9-16,-1-1 4 16,2 3 3-16,3-3-2 15,1 0 10-15,0-3 15 16,3 3-1-16,0 0 1 15,0 0 0-15,0 3 1 16,0-2 2-16,0 3 7 16,0-2-2-16,0 1-1 0,4 2 8 15,-1-2-2-15,2-1-5 16,0 2 2-16,4-3-8 16,-3-1 0-16,3 0 6 15,1-3 0-15,-2 0-5 16,2 0-2-16,0-3 8 15,0 3-6-15,2-2 3 16,-2-1-5-16,2 2 0 16,-2 0 0-16,-2 3-1 15,0 0 0-15,1 2 0 16,-5 4 0-16,0 2 0 0,-1 0-9 16,-1 2 9-16,-2 0-5 15,1 3 5 1,-1 1-11-16,4-1-21 0,-4 3-67 15,0 0-122 1,0 0-144-16</inkml:trace>
  <inkml:trace contextRef="#ctx0" brushRef="#br0" timeOffset="111032.93">12917 12686 843 0,'0'0'289'15,"0"0"-130"-15,0 0-67 16,0 0-46-16,0 0-21 16,0 0-24-16,0 0 24 15,15-14 23-15,-3 11 16 0,-2 3 13 16,0 0 11 0,0 0-6-16,2 0-12 0,-1 0-19 15,-1 0-21-15,4 6-11 16,-6 1-10-16,0 0-9 15,-3 0 0-15,-2 6-5 16,-3-2-14-16,0 9-20 16,0-4 4-16,0 4-25 15,-10-2-6-15,-3-2 5 16,-2-2-3-16,0-2 3 16,-3-8-14-16,-1-4 7 15,4 0 14-15,0 0 24 16,4 0 15-16,-1-4 15 15,3-5 1-15,1 1 8 16,2-6-2-16,-1 1 9 0,0-3 6 16,5-4 1-1,-1-4-4-15,3-3 0 0,0-3 7 16,0 0-6-16,0-3 3 16,5-3-2-16,-1 2 3 15,-1 0 8-15,0 4 2 16,1 2-8-1,-3 3-17-15,-1 4-3 0,0 5-6 16,3 2-11-16,-3 4-6 16,2 1-21-16,-1-1-15 15,2 3 4-15,-3 3-17 16,0-2-25-16,0 2-44 16,0 3-115-16,0 1-117 0</inkml:trace>
  <inkml:trace contextRef="#ctx0" brushRef="#br0" timeOffset="188139.18">12779 13239 619 0,'0'0'291'16,"0"0"-140"-16,0 0-35 15,0 0-37-15,0 0-52 16,0 0-27-16,-6-8-13 15,6 5-2-15,0 3 14 16,0 0 1-16,0 0 1 0,0 0 41 16,0 0 31-16,0 0 21 15,0 0 2 1,0 0 6-16,0 0-13 0,0 11-23 16,0 2-11-16,5 4-25 15,3 3-14-15,1 4-7 16,-1 1-8-16,0 0-1 15,-1 1 7-15,0 1-6 16,-4-4-1-16,4 1 1 16,-4-4-1-16,2-3 1 15,-3-8 0-15,1 2-1 16,-1-2 1-16,0-1 0 16,3 1-1-16,-3-2-2 0,-1 2 1 15,2-1-5 1,-1 0 6-16,-2-3 0 0,4 1 0 15,-3-3 0-15,-1-1 0 16,2 1-1 0,-2-3-31-16,1 0-29 0,-1 0-53 15,0 0-48-15,0 0-62 16,0-3-94-16,0-5-197 0</inkml:trace>
  <inkml:trace contextRef="#ctx0" brushRef="#br0" timeOffset="188940.96">12969 13190 171 0,'0'0'240'0,"0"0"-104"0,0 0-54 15,0 0 4-15,0 0-23 16,0 0-22-16,0 0-10 0,-2-2 9 15,2 2 21-15,0-3 5 16,-2 3 1-16,2 0-15 16,0-3-9-16,0 0-24 15,0-5-3-15,0 2 2 16,0 2 3-16,0-5 1 16,2-2-5-16,1 5 8 15,6-5 7-15,-2 7 1 16,-1 1-2-16,5 1-1 15,5 2 1-15,0 0-4 16,1 6 0-16,3 11-1 16,-2-1-10-16,-2 9-15 15,-5 0 21-15,-2 5-13 16,-7 5-9-16,-2-2 0 0,0-3-10 16,-2 1-11-16,-14-5 5 15,2-6-13-15,-6-4 4 16,5-6-4-16,-4-6-17 15,2-1 17-15,1-3 6 16,3 0-12-16,0-7 4 16,4-6 14-16,2 0 9 15,2-4 8-15,5 4 16 16,0-3 0-16,0 5 7 16,5 5-7-16,11 1 14 15,4 5 1-15,6 0-7 16,0 0 13-16,2 11-7 15,-2 2-4-15,-3 1-1 16,-3-1-9-16,-1 1-6 0,-6-8-1 16,-3 4 0-16,-1-7-3 15,-5-3-6 1,2 0 0-16,-3 0-11 0,2 0-16 16,0 0-27-16,2-3-10 15,3-7-19-15,3-10-31 16,2 4-92-16,-1 3-151 0</inkml:trace>
  <inkml:trace contextRef="#ctx0" brushRef="#br0" timeOffset="197604.81">18437 13195 750 0,'0'0'310'15,"0"0"-123"-15,0 0-83 0,0 0-56 16,0 0-46-16,-3 0-2 16,3-1 0-1,0 1 5-15,0 0 26 0,0 0 25 16,0 0 9-16,0 0-1 16,0 0-3-16,0 0-4 15,10 0-23-15,2 0-25 16,2 0-9-16,1 0 0 15,-2 0-7-15,1 0-3 16,-4 4-11-16,2 2 1 16,-6 2-1-16,-1 1 2 15,-3 1-13-15,-2 4 15 0,0 2-7 16,0-2 1-16,-10 0 0 16,-2-1-31-16,-5-7 18 15,1 2 1 1,-1-8 4-16,0 3 4 0,-1-3 15 15,5 0 12-15,-1 0-8 16,0 0 6-16,3-6 1 16,1-8 1-1,0 4 1-15,-2-7 6 0,7 0 1 16,-5 0 9-16,6-6 0 16,0 6 7-16,1-2-3 15,0 5 0-15,3-2-2 16,0 1-2-16,0-2 12 15,0-5-7-15,0 2-3 0,3-1 3 16,1 1-6-16,3 2 3 16,-2 2 8-16,2 2 4 15,-4 2-9-15,2 5-2 16,-1 1-4 0,-1 3-1-16,-2 1-14 0,3-1-1 15,-1 3-10 1,0-3-22-16,6 0-39 0,-2 1-20 15,1-1-16-15,4 3-28 16,7 0-59-16,-2 8-36 16,0 3-81-16</inkml:trace>
  <inkml:trace contextRef="#ctx0" brushRef="#br0" timeOffset="198234.62">18752 13011 79 0,'0'0'323'0,"0"0"-134"0,0 0-47 16,0 0-48-16,0 0-11 15,0 0 16-15,0 0-21 0,-5-10 7 16,5 10 2-16,0 0-3 16,0 0-7-16,0 0 0 15,0 3-3-15,0 6-5 16,0-5 2-16,0 10-24 15,0-1-24-15,4 4 1 16,-1 0-17-16,2 9-1 16,-2-6-5-16,0 8-1 15,3-1 0-15,-3 1-7 16,-2-7-2-16,1 3 2 16,2-7-5-16,-3-4 12 15,1-1-19-15,-2-4 4 16,1-5-13-16,-1 0-21 15,0-3-24-15,2 0-20 16,-2 0-26-16,0 0-65 0,0 0-75 16,0 0-72-16</inkml:trace>
  <inkml:trace contextRef="#ctx0" brushRef="#br0" timeOffset="198634.59">18655 13144 809 0,'0'0'309'0,"0"0"-110"0,0 0-59 0,0 0-35 16,0 0-38-16,0 0-15 15,0 0-8-15,29 8 0 16,-13-8-2-16,7 0-9 16,1 0-9-16,1 0 1 15,-1 0-10-15,-4 0 0 16,-2 0-2-16,-3 0-12 15,-5 0 5-15,2-4-6 16,-4 4-11-16,-2-4-43 16,3 4-60-16,3-3-70 15,-4 3-102-15,2 0-282 0</inkml:trace>
  <inkml:trace contextRef="#ctx0" brushRef="#br0" timeOffset="204153.77">19109 13157 784 0,'0'0'356'16,"0"0"-181"-16,0 0-31 15,0 0-47-15,0 0-43 16,0 0-23-16,0 0-21 16,-6-13-9-16,6 10 4 0,9-3-3 15,0 5 0-15,1-2 4 16,2 0 3-16,0-1 6 15,-2 4 1-15,2 0 10 16,1 0-6-16,-1 0 2 16,-4 7-9-16,2-3-5 15,-2 5-7-15,-4-1-1 16,-2 4-7-16,1-2 6 16,-3 4-11-16,0-1-7 15,0 1 0-15,-5-1-17 16,-4 1 8-16,-4-4-1 15,3-1 3-15,-3-1 1 0,-1-2 3 16,-1 0-3 0,2-5 9-16,-1-1 3 0,3 0 0 15,-1 0-1-15,0 0 6 16,1 0-3-16,1-7-11 16,1-3 6-16,3-4 6 15,-1-6 0-15,4 4 10 16,-1-4 13-16,2-1 7 15,2-1 6-15,0 1 9 16,0 1-10-16,0 0-11 16,0 0 8-16,0-1-6 15,0 2-1-15,0-1-2 16,0 0-7-16,0 3 0 16,4-1 1-16,-1 2 6 15,2-4-7-15,0 4 8 0,0 2 1 16,1 0-5-16,-5 4-1 15,1 4-8-15,-1 0 0 16,5 1 0-16,-5 2-1 16,1 3-14-16,-1 0-11 15,1-3-13-15,-1 3-19 16,5 0-49-16,7 0-65 16,-1 6-107-16,2 5-70 0</inkml:trace>
  <inkml:trace contextRef="#ctx0" brushRef="#br0" timeOffset="204953.6">19591 13057 558 0,'0'0'277'16,"0"0"-34"-16,0 0-71 0,0 0-76 15,0 0-37 1,0 0-11-16,0 0-19 0,-3-17 0 15,7 11 0-15,5 3 2 16,1-1-5-16,0-2-1 16,0 2-1-16,2 3-5 15,-4-2-8-15,4 3-10 16,-4-2-1-16,0 2-1 16,1-7-14-16,-1 7-14 15,1-4-22-15,-3 1-45 16,3 0-52-16,1 0-75 15,-3 0-82-15,-3 3-199 0</inkml:trace>
  <inkml:trace contextRef="#ctx0" brushRef="#br0" timeOffset="205416.29">19576 13121 834 0,'0'0'288'0,"0"0"-80"16,0 0-90-16,0 0-47 15,0 0-13-15,0 0-3 16,0 0-15-16,16-13-21 15,-2 10-9-15,0-1-9 16,-3 4-1-16,4-6 0 0,0 2-16 16,2 4-9-1,0-4-7-15,3-2-20 16,2 3-23-16,2-1 23 16,5-3-77-16,11 0-74 0,-5-3-112 15,-4 5-44-15</inkml:trace>
  <inkml:trace contextRef="#ctx0" brushRef="#br0" timeOffset="206036.81">20435 12789 85 0,'0'0'265'0,"0"0"-74"16,0 0-48-16,0 0-10 15,0 0-2-15,0 0 2 16,0 0-14-16,0 11-28 16,0-1-21-16,0 10-15 0,0-1-15 15,0 8-18 1,2-3 0-16,-2 7-9 0,0-1-3 15,0-3-3-15,0 1-6 16,0-4-1-16,0-3 0 16,0-4-16-16,0-4-10 15,0 0-13-15,0-9-3 16,0-1-25-16,0-3-56 16,0 0-81-16,0 0-72 15,0 0-253-15</inkml:trace>
  <inkml:trace contextRef="#ctx0" brushRef="#br0" timeOffset="206819.05">20597 12816 345 0,'0'0'287'0,"0"0"-111"0,0 0-113 16,0 0-26-16,0 0-4 0,0 0-32 16,0 0-1-16,-5 0-26 15,5 0-3-15,0-3 18 16,0-1 11-16,0 4 10 16,0-4 15-16,0 1 4 15,0-2 7-15,3-3-9 16,2 2-11-16,1-1-3 15,4-4 5-15,0 2 3 16,0 2-3-16,1 1 5 16,0 3 4-16,0-2 23 15,-3 5 21-15,6 0-11 16,-1 0-12-16,2 5-6 0,2 5-2 16,-4 9-11-1,-1 1-5-15,-5 0 1 0,-6 10 1 16,-1-2-6-16,0 9-20 15,-15-1-6-15,-5-2 4 16,0-1-5-16,-3-6 6 16,1-11 1-16,2-2-7 15,1-4-14-15,3-6-21 16,2-4-17-16,6 0 51 16,3 0 8-16,3 0 3 15,2 0-3-15,0 0 0 16,0 0 1-16,15 0 8 15,2 0 11-15,10-4-6 0,0-3 2 16,3 4 2-16,-1 3 20 16,2 0-5-16,-1 0 4 15,-1 0-1-15,-3 7-19 16,1-4-11-16,-2 1-6 16,1-4-18-16,3 0-20 15,0 0-43-15,-2 0-37 16,15-17-93-16,-6 1-66 15,-7 1-298-15</inkml:trace>
</inkml:ink>
</file>

<file path=ppt/ink/ink2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03T15:19:33.968"/>
    </inkml:context>
    <inkml:brush xml:id="br0">
      <inkml:brushProperty name="width" value="0.05292" units="cm"/>
      <inkml:brushProperty name="height" value="0.05292" units="cm"/>
      <inkml:brushProperty name="color" value="#FF0000"/>
    </inkml:brush>
  </inkml:definitions>
  <inkml:trace contextRef="#ctx0" brushRef="#br0">1584 1115 372 0,'0'0'373'0,"0"0"-133"16,0 0-110-16,0 0-27 15,0 0-25-15,0 0-49 16,-44-29-28-16,37 21-1 16,1 0 1-16,-2-2 6 15,1 3 1-15,-1-3 5 16,-2 4 11-16,1-1 27 16,-2 4 12-16,-1 0-7 15,2-2 1-15,-3 5-10 0,4 0 4 16,-1 0-13-1,0 0-21-15,0 11-11 0,1 7 1 16,1 13-7 0,2 13-7-16,0 9-5 0,6 4-4 15,0-5 0 1,0-5 3-16,12-11-3 0,3-11-12 16,4-7-1-16,-1-8 4 15,0-2 8-15,-1-6 6 16,-2-2-8-16,-2 0 19 15,-1 0 8-15,2 0-2 16,-2 0-6-16,1-1 0 16,2-4-46-16,0-2-38 15,10-10-96-15,-7 1-156 16,3-1-292-16</inkml:trace>
  <inkml:trace contextRef="#ctx0" brushRef="#br0" timeOffset="634.64">1712 890 551 0,'0'0'305'16,"0"0"-142"-16,0 0-34 16,0 0-9-16,0 0-29 15,0 0-36-15,0 0-20 16,-1-1-4-16,1 1 2 0,0 1 14 16,8 11 1-16,4 0-2 15,3 7-6 1,0-2-13-16,1 5-18 0,2 3-6 15,-2 2-3 1,2 2 0-16,-3 1-1 0,1 2-19 16,0-2 8-16,-2 6 2 15,-4-1 9-15,-4 5 1 16,1 2 2-16,-5 1 5 16,-2 3-6-16,0-3-1 15,0-2 1-15,-9-4-1 16,-1-6-7-16,0-4-9 0,0-10-5 15,4-5 8 1,-3-4-9-16,6-2-11 0,-1-4-12 16,0-2-27-16,-2 0-31 15,5 0-45 1,-1 0-58-16,0 0-130 0</inkml:trace>
  <inkml:trace contextRef="#ctx0" brushRef="#br0" timeOffset="4452.49">2336 816 98 0,'0'0'401'0,"0"0"-193"0,0 0-146 15,0 0-22-15,0 0-6 16,0 0-24-16,0 0-10 16,-2 0-7-16,2 0 7 15,0 2 1-15,0 2 25 16,0 3 22-16,0-1 25 15,0 4 31-15,0-1-1 16,0 6-25-16,2 5-12 0,3 4-21 16,0 6-8-16,-2 7-9 15,-1 7-9 1,0 5-8-16,-2 3-5 0,0 4-4 16,0-3-1-16,0-2 9 15,0-10 6-15,0-10 13 16,0-9-2-16,0-7-13 15,4-8-14-15,5-4 0 16,-1-3-9-16,4 0 9 16,3 0 1-16,0 0 13 15,1 0 18-15,2-1 11 16,-4-2-2-16,-2-3-17 16,2 3-13-16,-5 0-11 15,-2 2-1-15,2-1-12 16,-5 2-41-16,-2-1-22 15,2 1-37-15,-3-8-76 16,1 3-147-16,-1-2-191 0</inkml:trace>
  <inkml:trace contextRef="#ctx0" brushRef="#br0" timeOffset="4750.32">2574 1216 786 0,'0'0'487'0,"0"0"-367"16,0 0-53-16,0 0 3 0,0 0-32 16,0 0-38-16,0 0-15 15,3 56-13-15,4-30 5 16,0 2 8-16,-2-2 5 15,-1 1 10-15,-1-5 1 16,0-3 0-16,-1-6 0 16,2-2-1-16,-3-6-38 15,1-3-78-15,2-2-156 16,-3 0-251-16</inkml:trace>
  <inkml:trace contextRef="#ctx0" brushRef="#br0" timeOffset="5419.44">2956 995 372 0,'0'0'292'0,"0"0"-129"15,0 0-70-15,0 0-12 16,0 0-34-16,0 0-25 16,0 0-21-16,-2-6 12 15,-1 5 1-15,1-2 21 16,0 0 23-16,-4 0 4 15,2-4-12-15,-1 3-4 0,-2-2-10 16,1-1-10 0,-2 2-7-16,-1 4-4 0,-2 1 2 15,-1 0 5-15,-4 0-6 16,0 13 22-16,-2 7-28 16,3 8-10-16,3 10 6 15,7 8 6-15,5 5 8 16,1-2-2-16,16-4 2 15,5-10-4-15,1-10-15 16,1-8 0-16,-4-6 0 16,-2-6-1-16,-4-2-1 15,-3 0-1-15,-2-3-7 16,1 0-2-16,0 0-8 16,-2-3-39-16,0-5-72 0,2-6-94 15,-1 2-139-15,-2 0-272 16</inkml:trace>
  <inkml:trace contextRef="#ctx0" brushRef="#br0" timeOffset="5950.16">3119 854 678 0,'0'0'402'0,"0"0"-195"0,0 0-53 0,0 0-20 15,0 0-25-15,0 0-41 16,0 112-28-16,7-81-9 15,-4 4 4-15,3 6-5 16,-5-3-9-16,1 5-9 16,-2 3-11-16,0-1 1 15,0-3-1-15,0-3 0 16,0-5 0-16,0-5-1 16,3-4 0-16,-1-8-16 15,1-3-12-15,1-5-6 16,-3-3-21-16,1-4-47 15,1-2-47-15,-1 0-111 16,1-2-303-16</inkml:trace>
  <inkml:trace contextRef="#ctx0" brushRef="#br0" timeOffset="6535.52">3753 933 556 0,'0'0'386'0,"0"0"-179"16,0 0-81-16,0 0-16 15,0 0-9-15,0 0-40 0,0 0-34 16,0 35-13-16,0-4-1 16,0 5 22-1,0 8 13-15,1 5 5 0,3-3 1 16,-2 0 9-16,-1-3-5 15,1-7-24-15,-1-6-18 16,2-7-15-16,-2-4-1 16,1-5-19-16,-2-6-10 15,0-1-22-15,0-3-15 16,0 3-13-16,0 0-16 16,0 0-18-16,0-1-53 0,0-2-92 15,0 0-106-15</inkml:trace>
  <inkml:trace contextRef="#ctx0" brushRef="#br0" timeOffset="6824.25">3614 1194 716 0,'0'0'682'0,"0"0"-423"0,0 0-145 16,0 0-18-16,0 0 6 15,85 9-41-15,-45-8-51 16,4-1-10-16,-5 0-5 16,-3-1-16-1,-7-6-19-15,-4 0-16 0,-5 1-4 16,-7 4-28-16,-2-2-76 15,-2 0-73-15,-6-2-256 16,-1 1-345-16</inkml:trace>
  <inkml:trace contextRef="#ctx0" brushRef="#br0" timeOffset="7518.84">2593 1079 235 0,'0'0'539'0,"0"0"-256"0,0 0-53 15,0 0-14-15,0 0-15 16,0 0-59-16,0 0-51 15,-5-2-35-15,4 2-17 16,1-2-11-16,0 2-9 16,-3 0-13-16,3 0-6 0,0 0-21 15,0 0-50 1,0 0-85-16,0 0-128 0,0 0-292 16</inkml:trace>
  <inkml:trace contextRef="#ctx0" brushRef="#br0" timeOffset="13084.61">4384 902 516 0,'0'0'285'16,"0"0"-135"-16,0 0-17 16,0 0 3-16,0 0-43 0,0 0-40 15,-3 4-16 1,3 10-1-16,0 7-1 15,2 6 3-15,6 7-12 0,2 6-9 16,4 5 5-16,-1 5-7 16,2 0-7-16,-3 2 0 15,3-4 0-15,-4 0-7 16,-1-4 1-16,-1-3-1 16,2-7 0-16,-4-5-1 15,0-7-1-15,-3-7 0 16,-3-6 0-16,1-3-5 15,-2-4-15-15,0-2-33 16,0 0-70-16,0-12-138 0,-7-2-253 0</inkml:trace>
  <inkml:trace contextRef="#ctx0" brushRef="#br0" timeOffset="13533.51">4361 905 186 0,'0'0'592'0,"0"0"-399"16,0 0-108-16,0 0-8 0,0 0-9 15,0 0-26-15,0 0-20 16,22-45 5-16,-5 31 18 16,1 3-1-16,3 5-11 15,1-1-14-15,1 7-4 16,1 0 1-16,-3 0 0 16,-2 11 4-16,-4 4-20 15,-3 5-7-15,-3 4 6 16,-8 3-12-16,-1 1-24 15,0 0 23-15,-4-1-11 16,-7-3-2-16,-3-5 16 0,0-5 4 16,1-3 6-1,-1-6 1-15,-1-2 0 0,6-3-7 16,-1 1 6 0,2-1-35-16,-2 0-87 0,2 0-141 15,6 0-224-15</inkml:trace>
  <inkml:trace contextRef="#ctx0" brushRef="#br0" timeOffset="14271.59">4639 827 492 0,'0'0'297'0,"0"0"-139"15,0 0-7-15,0 0-39 16,8 84-56-16,-2-56-30 16,6 1-8-16,-3 0-8 0,-3-2-3 15,1-1 0 1,0 1-1-16,-3-2-4 0,0 1 9 16,1-1-9-16,-2 3 8 15,1 1-4-15,-3-2-5 16,1 0 0-16,-1-4 0 15,-1-2-1-15,0-5 0 16,2-6-1-16,-2-3 0 16,0-4-5-16,0-3-5 15,0 0-1-15,0 0-4 16,0 0-1-16,2 0-18 16,-2 0-8-16,0-6 12 15,0-8 17-15,0 0-2 16,0-7-10-16,3 1 21 0,1-2 4 15,3 2 2-15,1 0 7 16,2 4-7 0,-1 2 12-16,1 7 12 0,2 4 12 15,-2 3 17-15,0 0-18 16,0 9-14-16,0 8 1 16,-3 0 15-16,-2 6-38 15,-5-4-23-15,0 1-11 16,0-2-6-16,-3-3-5 15,-9-1 16-15,-1-4 10 16,2 1 6-16,-5-5 6 16,6 0 7-16,-2 2 0 15,2-6 0-15,-1 0 0 16,1-1-19-16,-4-1-59 0,6 0-101 16,-1-5-211-16</inkml:trace>
  <inkml:trace contextRef="#ctx0" brushRef="#br0" timeOffset="14854.82">5115 859 602 0,'0'0'276'0,"0"0"-124"15,0 0-2-15,0 0-38 0,0 0-58 16,0 0-34-16,0 0-13 15,-37 5 3-15,33 7 8 16,0 4 11-16,2 9 13 16,2 11 16-16,0 11 0 15,0 10 3-15,6 8-4 16,7 4 0-16,0-4-17 16,2-8-11-16,0-13-28 15,4-10-1-15,2-11-41 16,0-12 0-16,1-3 5 15,-5-6 18-15,-4 1 7 16,-4-2 11-16,-5 1 0 0,0-2-29 16,-1 3-94-16,1-3-176 15,-1 0-427-15</inkml:trace>
  <inkml:trace contextRef="#ctx0" brushRef="#br0" timeOffset="17418.82">5370 1323 427 0,'0'0'374'16,"0"0"-185"-16,0 0-128 15,0 0-12-15,0 0-49 0,0 0-24 16,0 0-14-16,0-10 24 16,0 2 14-16,0 1 36 15,0-2 20-15,0-2 17 16,-1 1-18-16,-1-4-6 16,1-1-7-16,-2-4-4 15,0-1-9-15,0-1-12 16,2-4-10-16,-2 2-6 15,2-1 5-15,-2 1 1 16,3 2 4-16,-2 6 3 16,1 7 12-16,1 1 8 15,0 6 3-15,0 1-3 0,0 5-8 16,14 17 5 0,6 6 17-16,2 7-25 0,1-4-7 15,-4-3-16 1,-6-12 0-16,-3-6-19 0,-5-7-29 15,-1-3-16-15,-3 0 26 16,1 0 29-16,-1-6 9 16,1-4 10-16,-2 1 3 15,0 0-1-15,2-3 0 16,-2 0 4-16,0-3 0 16,0-5-2-16,0-5 1 15,0-4-8-15,-2-2 0 16,-3-1-1-16,0-1 1 15,0 3-6-15,1 3 7 16,-2 7-7-16,5 5 5 0,-2 6 11 16,3 5 9-16,0 4-7 15,0 0-11-15,0 0-8 16,0 0 0-16,0-2-37 16,0 1-58-16,0-6-76 15,0 3-187-15,0-1-347 0</inkml:trace>
  <inkml:trace contextRef="#ctx0" brushRef="#br0" timeOffset="17852.4">5621 906 437 0,'0'0'328'0,"0"0"-142"0,0 0-50 16,0 0-29-16,0 0-46 16,0 0-41-16,0 0-4 15,-27 127 10-15,27-73 7 16,0 4-1-16,12 0 19 15,3-10 7-15,0-12-26 16,2-10-32-16,0-13-19 0,1-12-23 16,-2-1-7-16,2-8 36 15,-4-13 12-15,-2-5-9 16,-4-1 9-16,-4-4 1 16,-4-2 2-16,0-3 8 15,0-5-9-15,-12 0 1 16,0 4-1-16,-2-1-1 15,-2 6 0-15,1 9 0 16,2 7 0-16,1 7-20 16,0 9-41-16,4 0-113 15,3 2-180-15</inkml:trace>
  <inkml:trace contextRef="#ctx0" brushRef="#br0" timeOffset="18520.49">5843 1053 310 0,'0'0'329'0,"0"0"-112"16,0 0-79-16,0 0-22 16,0 0-86-16,0 0-24 15,0 0 16-15,15-11 40 0,-5 4 8 16,6 4 5 0,-2 0-2-16,-2 1-21 0,-4 2-17 15,-1 0-10-15,-3 0-12 16,-4 10-13-16,0 6-41 15,0 1-31-15,0-3-56 16,-7-1 11-16,-1-4 5 16,8-7 41-16,0 0 34 15,0-2 14-15,0 0 23 16,4 0 47-16,10 5 75 16,1 2-19-16,0 2-37 15,-2 3-27-15,-4-2 1 16,-8 4-3-16,-1 2 17 15,-1 4-22-15,-18 0-13 16,-3-6-9-16,-3-4 0 0,2-5-10 16,5-5-3-1,3 0-10-15,6 0-13 0,8 0-38 16,1-3-74-16,1-10-111 16,14 3-102-16,1-2-348 0</inkml:trace>
  <inkml:trace contextRef="#ctx0" brushRef="#br0" timeOffset="19015.84">6005 716 981 0,'0'0'391'16,"0"0"-206"-16,0 0-40 15,0 0-25-15,0 0-64 0,0 0-43 16,0 0-13 0,81 97-1-16,-61-71-6 15,3 4 0-15,-3-2 5 0,0 4 1 16,-3 3-8 0,-2 1 9-16,-5 4 0 15,1 4 0-15,-7 4-6 0,-1 3 2 16,-3 3-23-16,0-1 0 15,0-3-1-15,-8-10 6 16,-2-5 12-16,5-11 4 16,-2-5-1-16,1-8 6 15,0-3-8-15,0-7-43 16,1-1-101-16,0-4-120 16,0-8-654-16</inkml:trace>
  <inkml:trace contextRef="#ctx0" brushRef="#br0" timeOffset="21770.42">6413 1281 326 0,'0'0'380'0,"0"0"-123"15,0 0-95-15,0 0-36 16,0 0-46-16,0 0-53 16,0 0-14-16,0 0-4 15,0 0 4-15,0 0 22 16,0 0 14-16,0 0 15 15,0 0 7-15,0-1 2 16,0 1-22-16,0-5-16 16,3 2-11-16,4-1-11 15,2-1-7-15,2-1-6 16,4 0-1-16,0 2 0 16,0 1-11-16,-2 3 2 15,-4 0-11-15,-1 0-5 0,-8 13 10 16,0 10 16-16,0 7 15 15,0 3-15-15,-14 1-23 16,-6-2-9-16,-2-6-6 16,2-7-5-16,0-7 5 15,2-7 9-15,5-2 1 16,5-3 28-16,3 0 7 16,2 0 0-16,3 0 12 15,0 0 3-15,0 0-15 16,12-3 6-16,2 0-1 15,10 3-5-15,3 0-5 16,-2 0 5-16,-2 0-1 16,-1 3-5-16,-4 3 0 0,-6-4-1 15,-1 2-1 1,-1-1-27-16,-1-3-40 0,1 0-63 16,-1 0-136-16,-3 0-142 15</inkml:trace>
  <inkml:trace contextRef="#ctx0" brushRef="#br0" timeOffset="22835.38">7085 1212 454 0,'0'0'218'15,"0"0"-161"-15,0 0-26 16,0 0 80-16,0 0-4 15,0 0-46-15,0 0-8 16,-12 11 24-16,12-11 18 0,0 0-19 16,0 0-27-16,0 0-10 15,0 0 6-15,0 0-10 16,0 0-4 0,0 0-8-16,0 0-8 0,4 0 1 15,4 0 13-15,1 0-6 16,2 0 9-16,1 0 0 15,1 0 5-15,4 0-5 16,-1 0-12-16,5 0-1 16,0 0-3-16,2 0-3 15,1 0-4-15,0 0-3 16,-3 0 4-16,3 0 6 16,-3 0-2-16,3 0-4 15,0 0-1-15,0 0-2 0,4 0 11 16,0 0 1-16,-2 0 4 15,1 0-1 1,-4 0-7-16,1 0-2 0,-4 0-3 16,3 0-1-16,-1 0 1 15,-2 0 3-15,2 0-4 16,-2-3-7-16,0 3 12 16,2-4 8-16,-1 4-8 15,1-1-8-15,3 1 4 16,-2 0-1-16,6 0 0 15,-5 0 1-15,2 5-9 16,-4-1 0-16,1 2 7 0,-1 1-8 16,-4 0 8-16,-3-2-8 15,-2-2 1-15,-1-1 1 16,-7 0-1-16,3-2-1 16,-4 1 0-16,1-1-8 15,-4 0-8-15,-1 0-3 16,4 0-27-16,-4 0-48 15,0 0-68-15,0 0-104 16,0 0-259-16,0 0-435 0</inkml:trace>
  <inkml:trace contextRef="#ctx0" brushRef="#br0" timeOffset="23352.07">8021 1097 515 0,'0'0'602'15,"0"0"-398"-15,0 0-135 16,0 0-8-16,0 0 23 16,0 0-20-16,0 0-39 15,-3-7-8-15,6 7 43 16,10 2 25-16,4 5-5 15,1 2-33-15,6 0-18 16,-3 2-10-16,0-2-8 16,0-1-9-16,1 0-2 0,0 1 0 15,-2-1-11 1,-2-1-7-16,0-1-4 0,-1 0 0 16,-3-2 3-1,-3-1 6-15,-5-3 4 0,1 1 8 16,-1-1 0-16,-6 1 1 15,3-1-1-15,-3 2 1 16,0 1-8-16,0 0 7 16,0 3 0-16,0 2 2 15,0 6-1-15,-7 3 0 16,-6 7 1-16,-7 5 0 16,-5 7 6-16,-4 0 5 0,-1 2 4 15,4-5-7-15,4-6-9 16,10-8-15-1,5-5-40-15,6-5-84 0,1-2 0 16,0-1 4-16,-2 3-46 16,2-3-95-16,0 1-133 15</inkml:trace>
  <inkml:trace contextRef="#ctx0" brushRef="#br0" timeOffset="26838.72">8923 944 55 0,'0'0'819'15,"0"0"-506"-15,0 0-166 16,0 0-6-16,0 0 15 16,0 0-26-16,0 0-67 15,0 11-43-15,3 6-7 16,6 8 8-16,1 5 4 15,0 5-3-15,0 5 8 16,-3 3 4-16,3-1 10 16,-5-1 1-16,-2 0-9 0,2-5-8 15,-2-1-12-15,0-7-10 16,1-2-6-16,-1-5 0 16,-1-3-7-16,-1-2-15 15,-1-3 1-15,2-4-10 16,-2-2-37-16,0-2-31 15,0-5-46-15,0 0-70 16,0-14-102-16,-2-3-228 0</inkml:trace>
  <inkml:trace contextRef="#ctx0" brushRef="#br0" timeOffset="27266.58">8942 923 765 0,'0'0'313'0,"0"0"-190"0,0 0-58 0,0 0-5 16,0 0-25-16,0 0-24 15,0 0-9-15,34-85 5 16,-16 69-6-16,3 6 6 16,2 0 12-16,2 6 7 15,0 4 6-15,1 0-3 16,-5 1 10-16,-2 16-4 16,-6 5 5-16,-4 3-8 15,-8 5-15-15,-1 0-17 16,0 2-27-16,-8-1-15 0,-14-4-12 15,0-5 5-15,-5-4 10 16,1-8 4-16,1 0 13 16,1-5-17-16,2 0 0 15,11-2-2-15,4-2-34 16,6-1-86-16,1 0 14 16,1 0-123-16,10 0-285 0</inkml:trace>
  <inkml:trace contextRef="#ctx0" brushRef="#br0" timeOffset="28084.17">9259 839 200 0,'0'0'630'0,"0"0"-428"0,0 0-121 16,0 0-5-16,0 0-5 16,0 0-22-16,0 0-29 15,4 81-10-15,0-49 5 16,-1 1 2-16,1 4 5 15,-2 0-3-15,-2 1 0 16,0-3-6-16,0 0-12 16,0-4 0-16,0-1-1 0,0-1-11 15,0-5-1-15,0-4-7 16,-2-3 9-16,1-6 3 16,1-2-5-16,-3-3 0 15,3-4-9-15,-3-2-10 16,3 0-25-16,0 0-43 15,0-3-63-15,0-9 71 16,0-1 65-16,0-1 25 16,6-1 1-16,0 0 13 15,2-1 13-15,2 2-7 16,2-3 7-16,7 4 6 16,1 2-10-16,-1 2 4 15,0 4-3-15,-2 3 7 16,-4 2 24-16,-1 0 28 0,-4 7-9 15,-2 9-8-15,-2 1-7 16,-4 5-29-16,0 3-29 16,0 2-15-16,-13-4-11 15,-2-1-4-15,-4-8 4 16,0-3 13-16,-3-5 13 16,3-4 0-16,-1-2 0 15,7 0-16-15,-1 0 3 16,1 0-3-16,7 0-16 15,0-3-39-15,2-5-68 16,0 0-97-16,2 3-336 0</inkml:trace>
  <inkml:trace contextRef="#ctx0" brushRef="#br0" timeOffset="30401.18">9800 1057 500 0,'0'0'302'0,"0"0"-135"15,0 0-61-15,0 0-19 16,0 0-25-16,0 0-35 16,0 0-25-16,-1-4-2 15,-3-1 1-15,1-1 10 16,0-1 7-16,-3-1 9 16,0-3 7-16,-1 0-4 15,-1 3-2-15,-2-4-15 16,0 2-12-16,-2 1 1 15,0-1-1-15,-1 6 14 16,5 1 11-16,-4 1 17 16,0 2 5-16,-1 0-19 15,-2 6-28-15,-3 16 27 0,4 12 1 16,1 10-17 0,3 7 11-16,8 7 33 0,2-4 28 15,9-2-34-15,15-12-25 16,5-10-19-16,-1-13-6 15,-1-8-9-15,-5-8 2 16,-4-1-2-16,-3 0 0 16,-5 0-7-16,-1-5 6 15,-1 1-2-15,-1-3-17 16,-1 2-47-16,1-4-41 16,3-7-54-16,-3 1-126 15,1 0-238-15</inkml:trace>
  <inkml:trace contextRef="#ctx0" brushRef="#br0" timeOffset="30834.91">9911 788 630 0,'0'0'612'0,"0"0"-386"0,0 0-111 16,0 0 4-16,0 0-3 15,0 0-62-15,8 93-35 16,2-54-18-16,0 5-1 16,-1 1 0-16,-1-1 0 15,-3-4 0-15,-2-1 0 16,2-5 0-16,-3-6 0 16,1-2 0-16,0-3-19 15,-1-8-10-15,2-2-10 16,-4-4-45-16,4-4-24 0,-2-5-24 15,2 0-74-15,-3 0-146 16,4 0-273-16</inkml:trace>
  <inkml:trace contextRef="#ctx0" brushRef="#br0" timeOffset="31551.6">10166 1132 569 0,'0'0'345'0,"0"0"-212"16,0 0-69-16,0 0 1 15,0 0-65-15,0 0-13 16,0 0-52-16,0 2 29 0,0-2 36 15,0 0 40-15,0 0 47 16,0 0 25-16,3 0 1 16,3 0-23-16,0 0-31 15,4 0-21-15,2 0-7 16,2 0-12-16,-3 0-8 16,1 1-5-16,-2 9 12 15,-5 3 26-15,-4-1 15 16,-1 7 4-16,0 2-28 15,-14 3-35-15,-7 0 0 16,0 3-16-16,-3-8 1 16,0-3-21-16,5-5-17 15,2-7 15-15,4 1 10 16,8-5 12-16,1 0 0 16,4 0-1-16,0-2-9 15,0-4 10-15,0 0 2 16,2 0-2-16,8 0 16 0,2 3 0 15,3 2 7-15,4 1 2 16,0 0-8-16,1 0 8 16,0 0 9-16,-1 3-7 15,-3 2 1-15,-2 0-5 16,-2-2-7-16,1 2-1 16,-3-2-26-16,2 1-23 15,-2 1-44-15,3-1-63 16,-1 1-105-16,-2 0-118 0</inkml:trace>
  <inkml:trace contextRef="#ctx0" brushRef="#br0" timeOffset="33703.35">10684 934 317 0,'0'0'721'16,"0"0"-407"-16,0 0-140 0,0 0-41 16,0 0-15-16,0 0-32 15,0 0-41-15,0 42-20 16,0-13-13-16,2 7 3 15,3-2 10-15,-2 6 4 16,0-3 3-16,-3 5-3 16,0 0 4-16,0-3-1 15,0-1-11 1,0-8-2-16,0-8-4 0,0-8-14 16,0-5-1-16,0-4-8 15,0-5-20-15,0 0-25 16,0 0-59-16,0 0-66 0,0 0-44 15,0-4-38-15,-3-5-139 16,-5 3-257-16</inkml:trace>
  <inkml:trace contextRef="#ctx0" brushRef="#br0" timeOffset="33975.46">10515 1111 160 0,'0'0'1062'0,"0"0"-776"0,0 0-163 16,0 0-47-16,0 0 31 16,0 0-21-1,0 0-48-15,99 5-36 0,-65-5-2 16,-2 1-31-16,-8-1-22 15,3 0-37-15,-5 0-52 16,0 0-12-16,4 0-77 16,-6-2-120-16,-5-3-307 0</inkml:trace>
  <inkml:trace contextRef="#ctx0" brushRef="#br0" timeOffset="36220">11528 762 231 0,'0'0'502'0,"0"0"-281"15,0 0-87-15,0 0-27 16,0 0-7-16,0 0-8 16,0 0-15-16,0-2-9 15,0 2 8-15,0 0 39 16,0 0-13-16,3 4-7 0,1 16-2 16,1 9-36-16,0 9-16 15,-2 15-13-15,-3 5-9 16,0 4-4-16,0 0 1 15,0-5-6 1,0-9-4-16,0-12-5 0,0-9-1 16,4-10 1-16,3-3-1 15,3-6 1-15,0-2-1 16,3-3 1-16,2 0 1 16,3 0-2-16,2-3 0 15,2 0 0-15,-2 0-1 16,-2 0 0-16,-4-6 0 15,-2 2-11-15,-5-1-20 0,0-1-46 16,-1 0-67-16,-2-11-78 16,0 2-71-16,-3 0-207 0</inkml:trace>
  <inkml:trace contextRef="#ctx0" brushRef="#br0" timeOffset="36573.33">11845 1050 902 0,'0'0'538'0,"0"0"-415"0,0 0-15 16,0 0 19-16,0 0-40 16,0 0-49-16,-1 103-27 15,-1-73-5-15,-1-3 0 16,2 0 15-16,-3-6-8 16,2-4-3-16,-1-5-8 15,2-4-2-15,-1-5-13 16,-2-3-36-16,1 0-62 0,-4-8-108 15,2-7-181 1,0-3-699-16</inkml:trace>
  <inkml:trace contextRef="#ctx0" brushRef="#br0" timeOffset="36719.65">11822 966 860 0,'0'0'560'15,"0"0"-423"-15,0 0-91 16,0 0-46-16,0 0-64 16,0 0-249-16,0 0-789 0</inkml:trace>
  <inkml:trace contextRef="#ctx0" brushRef="#br0" timeOffset="38800.56">11988 1245 383 0,'0'0'540'16,"0"0"-296"-16,0 0-129 16,0 0-25-16,0 0-21 15,0 0-34-15,0 0-22 16,-4 0-7-16,4 0 4 16,0 0 15-16,0 0 1 15,0 0-1-15,0 0-9 0,0-1-9 16,0-4-7-1,0-1-7-15,0-7 7 0,0-1 6 16,0-5 0-16,0-2-6 16,0-5 1-16,0 1 9 15,2-3-9-15,-2 0 6 16,2-1-7-16,-2 3 0 16,0 2 1-16,0 2 0 15,0 5 11-15,0 5 14 16,0 5 6-16,0 4-8 15,0 1-5-15,0 2 4 16,0 0 27-16,0 0 5 16,2 12 7-16,9 17-27 15,4 16-11-15,5 11-7 16,0 2-6-16,3-5 0 0,-4-9 8 16,-3-11 12-16,0-9-11 15,-5-10-11-15,0-10-8 16,-3-4-1-16,0 0-12 15,0-4-31-15,-1-13-6 16,0-2 3-16,-4 3 7 16,-1-2 5-16,1 1 19 15,-3 2 6-15,2-2 9 16,-2-4 3-16,0-5 3 16,0-3-5-16,0-1-1 15,0 0 1-15,-5 0-1 16,-2 1 0-16,1 2-8 15,-1 5-3-15,0 0-14 0,2 3 7 16,1 0 4-16,0 0-2 16,1-2 4-16,-3 1 2 15,6 2 4-15,0-2-6 16,0 3-7-16,0 7-20 16,0 2-18-16,-1 6-32 15,1 2-37-15,0 2-90 16,0 9-117-16,0-2-232 0</inkml:trace>
  <inkml:trace contextRef="#ctx0" brushRef="#br0" timeOffset="39421.35">12345 890 151 0,'0'0'534'0,"0"0"-316"0,0 0-63 0,0 0 10 16,0 0-4-16,0 0-52 15,-41 89-38-15,34-55-16 16,2 6 17-16,-2-1 39 15,7 1-13-15,0-4-22 16,0-1-19-16,5-10-16 16,9-1-19-16,4-4-15 15,1-7-6-15,0 0-1 16,1-6 0-16,-3-1-11 16,-2-4-3-16,-3-2-3 0,2 0-10 15,-5-11-8-15,1-11-7 16,0-13-18-16,-1-6-46 15,-4-5-61 1,-2-5-18-16,-3 3 27 0,0-1 56 16,0 6 36-16,-3 4 50 15,-9 6 16-15,-3 7 74 16,3 9 18-16,-1 4-2 16,0 5-36-16,0 4-54 15,4 4-70-15,1 0-143 16,4 0-320-16</inkml:trace>
  <inkml:trace contextRef="#ctx0" brushRef="#br0" timeOffset="40171.08">12636 1041 452 0,'0'0'280'0,"0"0"-140"0,0 0-36 16,0 0-3-16,0 0-36 16,0 0-40-16,0 0-11 15,0 0 15-15,2 0 21 0,3 0 10 16,1 0 23 0,4 0 22-16,2-1-1 0,0-2-4 15,2 3-26-15,-7 0-11 16,2 0-16-16,-4 0-25 15,-2 0-22-15,-3 4-2 16,0 5-12-16,0 6 6 16,-13 6-27-16,-4-3-25 15,-1 0-6-15,3-5 15 16,3-3-1-16,5-6 14 16,6-4 13-16,1 0 6 15,0 0 18-15,1 3 1 16,9 3 12-16,2 3 30 0,0 3 29 15,-2 0-15-15,0 1-30 16,-6-3-9-16,-4 2-3 16,0-1-14-16,-16 4-6 15,-6 1-32 1,-1 1 6-16,-2-3 23 0,2-3 0 16,4-3-8-16,4-3 2 15,3-4-24-15,2-1-85 16,7 0-131-16,-2-5-290 0</inkml:trace>
  <inkml:trace contextRef="#ctx0" brushRef="#br0" timeOffset="40983.81">11814 941 539 0,'0'0'366'15,"0"0"-186"-15,0 0-51 0,0 0-16 16,0 0-45-16,0 0-44 16,0 0-23-16,0 0 0 15,0 0 7 1,0 0 7-16,0 0 2 0,0 0 6 16,0 0 2-16,0 0 6 15,0 0-15-15,0 0-15 16,0 0-1-16,0 0-30 15,0 0-13-15,0 0-18 16,0 0-18-16,0 0-5 16,0-2-22-16,0-3-42 15,0-1-80-15,0 3-347 0</inkml:trace>
  <inkml:trace contextRef="#ctx0" brushRef="#br0" timeOffset="79635.97">1958 2020 47 0,'0'0'42'0,"0"0"-19"16,0 0-17-16,0 0-6 15,0 0-15-15,0-9 1 16,0 7 1-16,0-1 7 15,0 1 6-15,0 1 1 16,0-4 6-16,0 3 2 16,0 0-9-16,0-2 1 15,0 2-1-15,0-1 0 0,0-2 0 16,0 5 0-16,0-3 0 16,0 2 1-16,0-1 19 15,0 2 9-15,0 0 7 16,0 0-1-16,0 0-5 15,0 0 2-15,0-1-13 16,0 1-11-16,0-2 0 16,0 1-8-16,0-2 0 15,0-1 1-15,0 1-1 16,0-4-1-16,0 1 1 16,0 2 0-16,0-3 0 15,0 2 0-15,0 2 0 0,0-3 0 16,0 3 0-16,0-2 0 15,2 1 0-15,-1-4-13 16,3 4-7 0,-2-4 0-16,-1 3 7 0,2-3 3 15,-1 0-9-15,0 1-23 16,1-1-10-16,0-6 6 16,0 3-22-16</inkml:trace>
  <inkml:trace contextRef="#ctx0" brushRef="#br0" timeOffset="121833.56">1912 2281 202 0,'0'0'547'0,"0"0"-323"16,0 0-83-16,0 0-19 0,0 0-44 16,-6 0-46-16,6 0-26 15,0 0-6-15,0 0-7 16,0 0 6-16,0 0-1 16,0 6 2-16,0 0 0 15,0 5 0-15,0 1 10 16,0-2 6-16,0 4 3 15,0-1-3-15,0 3 0 16,0-3-3-16,0 2-6 0,0 2-6 16,0-2 0-1,0 0 0-15,0-2 0 16,0 2 0-16,0 0 8 16,0 2-3-16,0-1-5 0,0 3 11 15,0 2-5-15,0-1-5 16,0 4-1-16,0-1 6 15,0 3-5-15,0-1-1 16,0 1 6-16,-1 0-6 16,-3 1 11-16,1-5 1 15,1-1-1-15,1-4-6 16,1-2-5-16,0-3 1 16,0-3-2-16,0 0 1 15,0-4-1-15,0 3 0 16,0-2-1-16,3 3-6 0,5-1 5 15,4-1 1-15,2-2-5 16,2-2 4-16,-1 0 2 16,0 2-1-16,-2-4 2 15,-1 1-1-15,-3-1 10 16,-2-1 5-16,-3 0-5 16,-2 0-9-16,2 0 8 15,-4 0-7-15,1 0-1 16,-1 0 0-16,0 0-1 15,0 0-23-15,0 0-56 16,0 0-40-16,0-4-53 16,0-7-58-16,0-1-130 0</inkml:trace>
  <inkml:trace contextRef="#ctx0" brushRef="#br0" timeOffset="122533.34">2184 2686 592 0,'0'0'212'15,"0"0"-115"-15,0 0-8 16,0 0-6-16,0 0-34 16,0 0-29-16,0 0-14 0,-2 0-6 15,2 0 0-15,0 0 0 16,0 0-1-1,0 0 0-15,0 0 1 0,0 2 7 16,0-1 17-16,0 3 15 16,0 0 6-16,0 3-14 15,0 2-9-15,0 2-4 16,0-1-5-16,0 3-5 16,2 1-2-16,-1 1-5 15,-1 0 6-15,2 2-6 16,-1-1 0-16,2 2 6 15,-2 1 0-15,1-5 5 16,-1 1-3-16,-1-6-1 16,0-1-2-16,2-5-5 0,-2-2-1 15,0-1 0-15,0 0-10 16,1 0-19-16,-1 0-23 16,0 0-45-16,0 0-68 15,0-3-75-15,-1-6-324 0</inkml:trace>
  <inkml:trace contextRef="#ctx0" brushRef="#br0" timeOffset="122879.34">2129 2493 378 0,'0'0'411'0,"0"0"-164"0,0 0-140 16,0 0-39-1,0 0-68-15,0 0-30 0,0 0-161 16,-6 9-143-16</inkml:trace>
  <inkml:trace contextRef="#ctx0" brushRef="#br0" timeOffset="126203.74">2175 2505 167 0,'0'0'250'0,"0"0"-110"16,0 0-62-16,0 0-8 0,0 0-12 16,0 0-28-16,-3-3-19 15,3 3-11-15,0 0-1 16,0 0 1-16,0 0 0 16,0 0 1-16,0 0 1 15,0 0 4-15,0 0 1 16,0 0 8-16,-2 0-14 15,1 0 1-15,1 0-1 16,-2-1 0-16,2-1-1 16,-2 1 0-16,-1-4-1 15,3 4 0-15,0-2 0 16,0 1 1-16,0 2-1 16,0 0 1-16,0 0-1 0,0 0-8 15,0 0 3 1,0 0-4-16,0 0-1 0,0 0-7 15,0 0 18-15,0 0 0 16,0 0-13-16,-5 0-24 16,5 5 28-16,-4 1-11 15,1-5 1-15,0 1-1 16,3-2 11-16,0 0-2 16,-2 0-11-16,2 0 12 15,0 0 10-15,0-3 11 16,0-5 9-16,0 3-3 0,0-2-2 15,0 3-1-15,0 2-1 16,2 1-10-16,-2 1-2 16,0 0 5-16,0 0-6 15,0 0-13-15,0 0 13 16,0 0-9-16,0 0-17 16,0 0 12-16,0 0 14 15,0 0 7-15,0 0 3 16,0 0 5-16,0 0 8 15,0 0 9-15,0 0-8 16,0-5 2-16,0-2-1 16,0 2-8-16,-2 2 5 0,2 0-11 15,0 2-3 1,0 1-8-16,0 0-8 0,0 0-2 16,0 0 10-1,0 0-7-15,0 0 6 0,0 0-5 16,0 0-21-16,0 0-27 15,0 0-13-15,0 0-10 16,0 0-17-16,0 0-73 0</inkml:trace>
  <inkml:trace contextRef="#ctx0" brushRef="#br0" timeOffset="126938.69">2098 2504 49 0,'0'0'226'0,"0"0"-109"16,0 0-71-16,0 0-1 15,0 0-15-15,0 0-28 16,0 0-2-16,0 1-1 16,0-1 0-16,0 0 0 15,0 0 1-15,0 0 12 16,0 0 17-16,0 0 13 16,0 0 10-16,0 0 7 0,0 0-1 15,0 0-27-15,0-1-17 16,0-1-14-16,0 2-33 15,-3 0-62-15,-1 0-117 0</inkml:trace>
  <inkml:trace contextRef="#ctx0" brushRef="#br0" timeOffset="133634.94">2105 3274 501 0,'0'0'250'16,"0"0"-126"-16,0 0-31 16,0 0-2-16,0 0-35 15,0 0-31-15,0 0-25 16,0 0 1-16,0 0 5 15,0 0-5-15,0 0 13 16,0 0 18-16,0 0 17 0,0 0 6 16,0 0-8-1,0 0-7-15,0 0-15 16,-5-2-12-16,-1 1-1 16,-3-1-2-16,4-1-2 0,-1 2 4 15,-3-1-2 1,-1-1-9-16,3 2 10 0,-1-1 5 15,0 0-10-15,-2-1 10 16,0 1 7-16,-1-2-12 16,1 0 2-16,-1 3 1 15,-1-2-2-15,1 1-2 16,0 2 5-16,1 0 17 16,2 0-10-16,-1 0-15 15,-1 0-7-15,1 5 1 16,-1 9-1-16,0 10-6 15,1 3 4-15,-1 9-4 0,9 3 5 16,1 5 1-16,0 2 0 16,4-3 1-16,12-2-1 15,2-8 0-15,2-6 0 16,3-7 0-16,1-5 6 16,-1-5 4-16,-3-5 3 15,-2-3 8-15,-4-2-1 16,-2 0 12-16,-4 0 2 15,0 0-14-15,-2 0-5 16,-3 0-15-16,2-3 0 16,-2-1 0-16,-1 3-17 0,1 1-42 15,-2 0-66-15,2-2-59 16,-3 2-126-16,0-1-213 0</inkml:trace>
  <inkml:trace contextRef="#ctx0" brushRef="#br0" timeOffset="134250.84">2279 3144 706 0,'0'0'299'0,"0"0"-122"16,0 0-32-16,0 0-32 15,0 0-49-15,0 0-34 16,0 0-9-16,0 83-20 15,0-55 9-15,0 0-9 0,0 2 9 16,0 1 12 0,0 4 0-16,0 4 8 0,-2-1 5 15,1 0-8-15,-1-4-7 16,2-2-11-16,0-4-8 16,0-1 1-16,0-6-1 15,0-1 1-15,0-7 5 16,0-2-7-16,0-3 1 15,0-4-1-15,0-2 0 16,0-2 0-16,0 0-1 0,0 0-14 16,0 0-23-16,0 0-30 15,0 0-34-15,0 0-69 16,0 0-125 0,0 0-245-16</inkml:trace>
  <inkml:trace contextRef="#ctx0" brushRef="#br0" timeOffset="150169.91">1936 3946 229 0,'0'0'279'16,"0"0"-72"-16,0 0-66 16,0 0-36-16,0 0-5 15,0 0-21-15,0 0-31 16,-1 0-16-16,1 0 0 15,0 0 14-15,0 0 8 16,-3 0-8-16,3 0 12 16,0 0 2-16,0 0-6 15,0 0-2-15,0 4-4 16,0 9-7-16,0 12-9 16,0 8-13-16,0 8-7 15,0 0-11-15,4 2 1 16,5 1-1-16,-4-2 0 0,2-1 0 15,-3-4 1-15,2-1-1 16,-3-6 0-16,0-6 0 16,1-4-1-16,-3-1 1 15,-1-6-1-15,2-3 0 16,-2-4-19-16,0-3-16 16,0 1-18-16,1-4-11 15,-1 0-29-15,0 0-43 16,0 0-60-16,0-3-43 15,0-7-88-15</inkml:trace>
  <inkml:trace contextRef="#ctx0" brushRef="#br0" timeOffset="150753.37">1951 3928 497 0,'0'0'222'0,"0"0"-104"0,0 0-47 16,0 0-23-16,0 0-22 15,0 0-10-15,0 0 7 16,16-8 4-16,-5 5 11 16,1 3-19-16,1 0 10 15,0 0-8-15,3 0-2 16,0 8 0-16,3-2-12 15,-1 3 3-15,-3-4-8 16,-2 0 4-16,-4 0-6 16,-2 1 3-16,-4 3 7 0,-3 3 0 15,0 8-2-15,0 3-8 16,0 4 0-16,-12 1 0 16,-3 1 0-16,-5-1-2 15,3-3 2-15,-3-2 0 16,1-5 2-16,2-3 7 15,3-6-8-15,3-2 0 16,1-6-1-16,1-1-8 16,1 0-18-16,1 0-30 15,-3 0-41-15,3-5-91 16,3-2-118-16</inkml:trace>
  <inkml:trace contextRef="#ctx0" brushRef="#br0" timeOffset="151704.96">2192 3862 442 0,'0'0'155'16,"0"0"-88"-16,0 0 30 15,0 0-46-15,16 101-21 0,-10-74-7 16,-1 0-13 0,2-2 0-16,-3 6 3 15,0 2 13-15,-1-2 9 0,0 3 6 16,-3 2-5-16,0 2-12 15,0-2-3-15,0 1-6 16,0-6-3-16,0-3-5 16,0-6-6-16,0-4-1 15,0-4 0-15,0-4 1 16,0-5-1-16,0-3-1 16,0-2-5-16,0 0-4 15,0 0-19-15,0-6-24 16,0-10 53-16,0-6-13 15,0-2 11-15,0-2 2 16,7-1 2-16,0 5 4 0,1-2 2 16,2 5 4-16,2 4-3 15,-1 2-4-15,2 5-5 16,-2 2-11-16,-1 4-7 16,0 2-3-16,-3 0 20 15,-2 9 1-15,-3 9 0 16,-2 5-29-16,0 6-48 15,-14-2-38-15,-3-3-22 16,-3-8-5 0,-6-8 11-16,4-4-73 0</inkml:trace>
  <inkml:trace contextRef="#ctx0" brushRef="#br0" timeOffset="153401.56">2036 5244 470 0,'0'0'329'0,"0"0"-150"15,0 0-82-15,0 0-42 16,0 0-53-16,0 0-2 16,0 0 0-16,-3-16 0 15,3 7 13-15,0-2 10 16,0 1 5-16,0-3 8 0,-1-2 6 15,-1 0-3-15,1-1-8 16,1-4-17-16,-3-1-7 16,3-2-5-16,0-2-2 15,0-1 6 1,0-2-6-16,0-1-1 0,0 1 1 16,0 0 0-16,0 4 0 15,-1 1 1-15,-1 3 1 16,1 0-1-16,1 5 8 15,-2 4-9-15,2 0 1 16,0 3 6-16,0 4-6 16,0 2 1-16,0 2 7 0,0 0-8 15,0 0 9-15,3 9-3 16,12 9 7-16,5 12-2 16,7 4 3-16,5 8-2 15,1 1-2-15,1 2-5 16,-1-4 6-16,-1-1-2 15,-4-6-10-15,-3-6 2 16,-3-5-2-16,-5-6 0 16,-5-9 0-16,-2-3-8 15,-4-5-13-15,-2 0-35 16,-3-7 18-16,-1-12 15 16,0-4 14-16,0-4-4 15,0-1 3-15,-7 0 9 16,3-1 0-16,-2 0 1 15,2-5-1-15,-2 1 1 0,3-4 6 16,0-3 5-16,1 1 2 16,2 0 0-16,0 4-7 15,0 4-6-15,0 5-8 16,0 6-12-16,0 6-8 16,0 3-43-16,0 6-69 15,0 5-87-15,0 0-113 0</inkml:trace>
  <inkml:trace contextRef="#ctx0" brushRef="#br0" timeOffset="154489.4">2127 5440 609 0,'0'0'319'0,"0"0"-181"15,0 0-52-15,0 0-31 16,0 0-55-16,0 0-1 16,0 0-9-16,-26 10 10 15,23-7 1-15,-1-1 26 16,-3 3 18-16,4-5 13 15,-1 3 2-15,-1-2-17 16,0 0-15-16,3 2-15 0,-2-2-13 16,-2 4 0-16,0 0 0 15,-1-1-1-15,-2 4 0 16,2-2 1-16,-3 4 0 16,-1-1 6-16,3 4-5 15,-1 1 8-15,1 4-9 16,0 5 2-16,1 3-1 15,6 7 5-15,1 4-4 16,0 7 8-16,10 2 0 16,6 1 0-16,-1-5 5 15,7-6-1-15,-4-11-2 16,2-9 4-16,-1-4-2 16,2-4-8-16,0-7-5 15,-3-1-1-15,-3 0-2 0,0 0-8 16,-1-5 4-16,-4-3 0 15,0-3 5-15,-2-2 1 16,-1-3-7-16,-1-2 7 16,1-3 10-16,-2-4-9 15,-2-3-1-15,-1-1 0 16,-2-1-12-16,0-1 12 16,0 1 0-16,0 2 0 15,-7 1 1-15,-1 3-1 16,-2-2 0-16,-3 3 0 15,-1 1-9-15,-1 2-10 16,0 2 3-16,0 3 15 16,-1 3-27-16,0 3-14 15,3 1-22-15,-9 1-32 0,7 1-131 16,3 3-271-16</inkml:trace>
  <inkml:trace contextRef="#ctx0" brushRef="#br0" timeOffset="178768.89">9525 3208 389 0,'0'0'224'0,"0"0"-91"16,0 0-39-16,0 0-26 16,0 0-18-16,0 0-17 15,0 0-11-15,-4-3 0 0,4 3-1 16,0 0 10 0,0 0 1-16,0-2-15 15,0 2-5-15,0 0-4 0,0 0 2 16,0-3 3-16,0 3 2 15,0-1-8-15,0-4-6 16,0 1 0-16,0-4-1 16,0 1 0-16,0-4-1 15,0 0-5-15,0 2 5 16,0-3-1-16,2 1 0 16,3-3-6-16,0 2 7 15,-2 3 1-15,1 0-2 16,1 3 1-16,-1-2-6 15,2 2 7-15,-2-2 1 16,3 2 1-16,2-2-1 0,1 2 6 16,-1 1-6-1,0-1 0-15,1 5-1 0,2 1-1 16,-2 0-14-16,0 0 15 16,0 0 1-1,-2 7 0-15,-2 4 5 0,-5 7-4 16,-1 1-1-16,0 8 0 15,-8 3 8-15,-9 5 0 16,-3 1-9-16,-4 5 7 16,-1 0 1-16,-3-2 2 15,-2-2 9-15,0-3-12 16,0-3-6-16,3-3 8 16,0-3-9-16,0-6-2 15,6-4-5-15,1-3-3 16,3-6-9-16,4-4-7 0,1-2-13 15,2 0-2-15,3-2 33 16,0-10 8-16,3-4 0 16,1 2 4-16,3-2 18 15,0 0 17-15,0 6-8 16,0-1 5-16,11 3-7 16,7 4 8-16,4 0-9 15,6-2-15-15,3 6-4 16,0 0 11-16,3 0 2 15,-3 4 5-15,0 10-3 16,-1-2-17-16,-4 1-6 16,1-1 7-16,-3-2-8 15,-4-5 0-15,-2-2-12 16,2-3-46-16,-5 0-42 0,7-4-42 16,-6-10-105-16,0-1-122 0</inkml:trace>
  <inkml:trace contextRef="#ctx0" brushRef="#br0" timeOffset="205599.29">2068 920 79 0,'0'0'257'0,"0"0"-107"16,0 0-59-16,0 0-19 16,0 0-6-16,0 0-25 0,-3-1-15 15,3 1-9-15,0 0-1 16,0 0-1-16,0 0 9 16,0 0 6-16,0 0 5 15,0-2 0-15,0-1 4 16,0 3-6-16,0-1-5 15,0 1-10-15,0 0-2 16,0-2-10-16,0 2-4 16,0 0-1-16,0-1-1 15,0 1 15-15,0-2 4 16,0 0-3-16,0 1-5 16,0 1-9-16,0-1 8 15,0-1-9-15,0 0 5 0,2-3-4 16,1-1 0-1,1 0-1-15,-1 1 0 16,0 0-1-16,1 1 1 0,-1 1-1 16,1 1 0-16,2 0 0 15,-3-1-2-15,-2-2 2 16,5 2-7-16,-1 1 1 16,0-1-5-16,-2 2 2 15,3 1 3-15,-3 0-7 16,0 0-7-16,1 0 0 0,0 0 10 15,1 1 4 1,0 5-2-16,-2 4 8 0,1-3 0 16,1 2 0-16,-2 2-1 15,1-4 1-15,-1 3 0 16,-3 3 1-16,5 1 0 16,-1-3 0-16,-4 3 6 15,1-1-7 1,-1-1 1-16,0 2 0 0,0 1 0 15,0 0 1-15,0 0 5 16,0 0-6-16,0 1-1 16,0-2 0-16,0 1 0 15,0 0 0-15,0-1 0 16,0 0-1-16,0 2 1 16,-1 0-1-16,-3 3 0 0,4-1 0 15,-2 1-6 1,-1-3 6-16,0 1 0 0,-1-2 0 15,1 0-1-15,-2-1-5 16,1-1 7-16,1-1-1 16,0-1 1-16,-1-1 0 15,1-2-1-15,2 1 1 16,-2-3 0-16,-1 2-1 16,2-4 0-1,1-1-1-15,-1 1 1 0,-2-1-1 16,1 0 0-16,0 4 2 15,-2-1-1-15,0-3 1 16,-1-1 0-16,5 1 0 16,-1-3 3-16,-1 0 3 15,2 0-1-15,-3 0-4 0,-1 0-1 16,4 0 2 0,-1 0-2-16,0 0-7 0,0-3-6 15,1-4 13-15,1-4-1 16,0 0 0-16,0-3 1 15,0 0 0-15,0 4 0 16,0-1 9-16,0 2-2 16,0 1-6-16,0 0 0 15,0 2-1-15,3 1 0 16,2-1 1-16,-3 3-1 16,5 0 0-16,-3 0-2 15,3 0 1-15,0 2-5 0,1 1 4 16,1 0-5-1,-1 0 1-15,0 0 4 16,2 0 1-16,-3 0 1 0,3 0-8 16,0 1 7-1,0 5 1-15,0 0-1 0,2 2 1 16,1 0-3-16,-1 1-5 16,1 4 8-16,1-2 1 15,-3-2 0-15,1 1 0 16,0-3-1-16,-2 3 0 15,0-3 0-15,-2 2-27 16,2-3-17-16,0 3 14 16,2-1-68-16,4 7-42 0,-2-1 47 15,-3 0-422-15</inkml:trace>
  <inkml:trace contextRef="#ctx0" brushRef="#br0" timeOffset="-213978.04">2941 3265 160 0,'0'0'225'0,"0"0"-117"0,0 0-8 16,0 0 12-16,0 0 5 16,0 0-31-1,0 0-20-15,-2 0-15 0,2 0-15 16,0 0-13-16,0 0-10 15,0 0-6-15,0 0 5 16,0 0-1-16,0 0 2 16,0 0-5-16,0 0 0 15,0-2-8-15,0-6-11 16,0 3 1-16,0-4 1 16,0 1 1-16,2-1 2 15,3 0 5-15,0 0 0 0,0-1 1 16,3-2-2-1,-2 3 1-15,1-2 0 16,2 0 0-16,-1 4 1 0,0 0-1 16,2 4-1-16,0 1-6 15,0 2-5-15,1 0-2 16,-3 0-2-16,-3 6-1 16,-1 6-12-16,-4 3 21 15,0 2 6-15,0 2 3 16,0-1 8-16,-3 3 0 15,-3 2-7-15,-4 2-1 16,-3 5 0-16,-3 0-2 16,2 6-6-16,-3-5 8 15,-1 0 0-15,-4-2 1 0,2-2 8 16,-2-3-3-16,-3-1 4 16,0-4 1-16,1-2 4 15,1-5 2-15,3-5 2 16,3-2-9-16,4-5 2 15,3 0-12-15,5 0 7 16,1 0-7-16,4-5 0 16,0-3-13-16,0-8-20 15,2-1 14-15,10-2 18 16,1 1 1-16,5 0 0 16,2 2-1-16,2 2 1 15,0 1 0-15,-1 8 0 16,1 5-2-16,0 0-8 15,0 4 2-15,0 13 2 16,-3 4-13-16,3 0 5 16,-2 0-2-16,-4-2 3 0,2-3-3 15,-4-3-9-15,0-4-4 16,-2 0 0-16,-2-4-21 16,-1-2-14-16,1-3 7 15,0 0-34-15,-6 0-111 0</inkml:trace>
  <inkml:trace contextRef="#ctx0" brushRef="#br0" timeOffset="-198323.59">2907 2509 440 0,'0'0'163'0,"0"0"-105"15,0 0-19-15,0 0 45 16,0 0-22-16,0 0-43 16,-2 0-18-16,2 0 0 15,0 0-1-15,0 0 7 0,0 0 11 16,0 0 2 0,0 0 6-16,0 0 0 0,0 0-13 15,0 0-13 1,0-2 0-16,0-4 15 15,2-5 5-15,2 1-8 16,4-1-2-16,-3-1-10 16,0 3 1-16,0 0 0 0,2 0 6 15,-1 3 9-15,1-3 10 16,-1 5-5-16,0-4 2 16,4 5-7-16,-4 0-2 15,0 2-5-15,-2 1-8 16,2 0 1-16,-6 0 4 15,0 0-4-15,3 4 10 16,-3 17-2-16,0 6 2 0,0 11-5 16,-3 2-6-16,-4 1 8 15,-5-1-2-15,-1-3-5 16,1-3 4-16,-3-6 2 16,0-4-7-16,0-2 5 15,-3-7-3-15,1-3 6 16,-4-4-9-16,2-4-6 15,2-4 5-15,0 0-1 16,4 0-11-16,7 0-7 16,-1 0 11-16,5-3 2 15,0 2 7-15,2-1-10 16,0-1 1-16,0-1 0 16,2 0-4-16,13 3 13 15,3-1 6-15,7 2-5 16,4 0 17-16,1 0-10 0,-2 5 10 15,-4 4-11-15,-1-3 0 16,-5 3-6-16,-2-4-1 16,-3-1 1-16,-2 1-1 15,-2-4 0-15,-1-1-23 16,-1 0-15-16,0 0-17 16,0 0-16-1,0 0 2-15,5 0 15 0,-2 0-4 16,12 3-50-16,-7 0-87 15,0-1-374-15</inkml:trace>
  <inkml:trace contextRef="#ctx0" brushRef="#br0" timeOffset="-176687.76">11193 922 83 0,'0'0'192'0,"0"0"-104"16,0 0-31-16,0 0-10 15,0 0-12-15,0 0-11 16,0 0 1-16,0 0 2 15,0 0 14-15,0 0 9 16,0 0 11-16,0 0-11 16,0 0-9-16,0 0-14 15,0 0-4-15,0 0-8 16,0 0-1-16,0 0-8 16,0 0-4-16,0 0 0 15,0 0-1-15,0 0 15 0,0-3-15 16,3-3 16-1,0 1-8-15,0 1 2 0,1-4 1 16,1 2-6-16,-2-1 5 16,4 0 1-16,0 0-6 15,-3 1 5-15,3 1-2 16,-2-2-9-16,0 2 0 16,0 2 1-16,-1 2-1 15,-1-2 1-15,2 2-1 16,-2-2 1-16,1 1 0 15,0 0-1-15,0 1 0 16,-1 0 1-16,0 1 1 16,1-2-1-16,-2 2 8 0,2 0-9 15,-1 0 1 1,0 0 0-16,0 0 0 0,0 0-1 16,-1 0 0-16,4 0 1 15,0 2-1-15,0 4 0 16,0-2 1-16,-3 2 1 15,0-2-1-15,1 5 1 16,-3-4-2-16,1 5 1 16,-1 0 7-16,1 0-6 15,-2 5 4-15,0 0 1 16,0 1 6-16,0 4-4 16,0 3 1-16,-2-2-4 15,-6 2-5-15,3-4 7 16,0 1-7-16,-3 1 1 15,1-3 6-15,-2 1 4 0,-1 3 4 16,0-3-5 0,-1 2-5-16,-3 1-5 0,3-1 0 15,-2 0 1-15,1-1-2 16,-2-4 9-16,2 0-9 16,1-1 11-16,-1-2-5 15,1-2 3-15,-1-2-9 16,3-1 0-16,-1-3 0 15,2 1 0-15,2-3-1 16,-1-1 1-16,-2-2-1 16,6 0 0-16,-3 0 0 15,3 0 0-15,0 0-6 0,2-2-3 16,-1-5-11-16,2-1 13 16,0-4 6-16,0-3 2 15,0-1-1-15,5-2-1 16,3-3 2-16,1 3-1 15,-1 1 0-15,-1 2 0 16,1 5-7-16,-1 0 7 16,-1 3-15-16,0 3 14 15,0 0-15-15,3 0 1 16,-1 2 6-16,2 2 8 16,0 0-5-16,-2 0 6 15,4 0 0-15,0 6 1 16,0 3 1-16,-1 3-1 15,1-2 1-15,1 3 0 16,-1-2-1-16,2 1 0 0,-3-2 1 16,1-1-1-16,1 1 0 15,0-5 1-15,0 3 0 16,0-4 0-16,-2-2-1 16,0-1 0-16,-2-1-1 15,-2 0-6-15,3 0-6 16,-3 0-48-16,1 0-37 15,4-6-44-15,-3-3-44 16,4 0-157-16</inkml:trace>
  <inkml:trace contextRef="#ctx0" brushRef="#br0" timeOffset="-165693.22">9474 2397 320 0,'0'0'170'0,"0"0"-66"0,0 0-4 15,0 0 1-15,0 0-29 16,0 0-31-16,0 0-13 0,0-3-3 16,0 3 5-16,0-1-5 15,0 1-8 1,0 0-7-16,0 0-8 0,0-2-1 16,0 2-1-16,0 0-9 15,0-5 8-15,0 4 1 16,0-3 1-16,4-4 11 15,6 0-11-15,0-2-1 16,0 3 1-16,0-4 0 16,2 2-1-16,-2 2 0 15,-1-3 0-15,4 3 1 16,-6-1-1-16,4 4 0 16,-3-1-1-16,-1 4 0 15,1-2 0-15,-1 3 0 16,1 0-5-16,-1 0 6 0,1 0 1 15,-1 0-1-15,-2 0 2 16,2 0-1-16,-4 0-1 16,-2 0-1-16,5 4 1 15,-5 1 1-15,1 1-1 16,-2 3 1-16,0 5 1 16,0 4 5-16,0 1-6 15,-9 6-1-15,-2 4 1 16,3 3 1-16,-6 1 4 15,-1 4-5-15,1 1 7 16,-5-2 2-16,2-3 3 16,-5-1 8-16,4-5 12 15,1-4-16-15,-1-2-4 0,1-5-12 16,-1-1-1-16,6-3 0 16,-1-3-9-16,3-1-6 15,1-4 6-15,2-2 9 16,3-2 0-16,-3 0 0 15,-2 0 0-15,3 0 0 16,-1-2 0-16,1-4-3 16,4-3-13-16,2-1 15 15,0-1-9-15,0-4 4 16,0-5 6-16,7 0-7 16,4 0 6-16,2-2 0 15,1 3-1-15,-1 0-3 0,1 1 4 16,-3 3 1-1,1 5 0-15,-2 5-7 0,2 5 6 16,2 0 0-16,0 7 0 16,1 10 1-16,0 1 0 15,0 0 6-15,1 1 2 16,-2-4 2-16,4-1-4 16,-2-3-5-16,4-3 0 15,-1-1 5-15,2-4-6 16,1-1-22-16,3-2-37 15,10 0-83-15,-4 0-113 16,-3 0-147-16</inkml:trace>
  <inkml:trace contextRef="#ctx0" brushRef="#br0" timeOffset="-100192.3">2915 4032 454 0,'0'0'258'0,"0"0"-93"0,0 0-63 15,0 0-11-15,0 0-20 16,-4 0-39-16,2 0-24 16,2 0-8-16,0 0-1 15,0 0 0-15,0 0 1 16,0 0 0-16,0 0 17 15,0 0 9-15,0 0 1 16,0 0 10-16,-2 10-1 0,2 11-13 16,-2 2-3-1,1 2 4-15,1 3 3 0,0-6-4 16,0 2-12 0,0-2-4-16,0 2-6 0,0-4-1 15,0 3 0-15,0-3 1 16,5-3 0-16,0-1-1 15,-2-4 0-15,1-2 0 16,-3-5 0-16,1-1-1 16,-2-1 1-16,1-3-1 15,-1 2 0-15,0-2 0 16,0 0 1-16,0 0 0 16,0 0 0-16,0 0-1 15,0 0 0-15,0 0-19 16,0 0-12-16,0 0-32 15,0 0-56-15,0 0-102 0,0 0-150 0</inkml:trace>
  <inkml:trace contextRef="#ctx0" brushRef="#br0" timeOffset="-93157.2">9358 4028 401 0,'0'0'267'0,"0"0"-116"0,0 0-54 16,0 0 6-16,0 0-15 15,0 0-18-15,-2-3-15 16,2 3-3-1,0 0 4-15,0 0-2 0,-2 0-8 16,2 0-5-16,0 0-9 16,0 0-3-16,0 0-7 15,0 0-5-15,0 0-5 16,0 0-5-16,0 0 5 16,0 0-6-16,0 0 0 0,0 7 2 15,0 5 0-15,0 7-1 16,0 1-1-1,0 0 2-15,0 2 1 0,0-3-3 16,0 4 6 0,0-3-1-16,0-1 5 0,0 2-4 15,0-1-3-15,0-2-8 16,0 3 7-16,0-2 0 16,0 0 3-16,0-1-4 15,0 3-6-15,2-4 8 16,-2-3-2-16,2 0-6 15,-2-4 0-15,0 1 5 16,3-2-4-16,-1-1 5 16,-2-2 2-16,0 0-2 0,0-3 0 15,0 0-1-15,0-1-5 16,0-2 1-16,0 0-1 16,0 2-1-1,0-2 0-15,0 0 0 0,0 0-1 16,0 0-5-16,0 0-2 15,0 0-16 1,0 0-31-16,0 0-50 0,0 0-18 16,0 0-46-16,1-9-101 15,1-2-82-15,-2 1-319 0</inkml:trace>
  <inkml:trace contextRef="#ctx0" brushRef="#br0" timeOffset="-52879.34">2884 4853 206 0,'0'0'255'0,"0"0"-130"0,0 0-33 16,0 0 0-16,0 0-27 16,0 0-26-16,0 0 13 15,0 0 26-15,0 0 21 16,0 0-2-16,0 0-15 16,0 0-21-16,0 0-17 15,0 0-14-15,0 0-10 0,0 0-9 16,0 0-10-16,0 0 1 15,0 0-2-15,0 0 2 16,0 0-2-16,0 0 0 16,0 0 1-16,0 0-1 15,0-2 0-15,0 1 0 16,0-2-6-16,0-1 6 16,0-4 1-16,1 0 1 15,5-2 0-15,-3-2-1 16,5 0 1-16,-1 1-2 15,-1 1 1-15,1-1 0 16,0 2-1-16,0 0 0 16,-2 0 0-16,5 4 0 15,-2 3 0-15,-1 0 0 16,4 2-2-16,-2 0 2 0,1 0 0 16,-4 4 1-16,3 10 1 15,-2 8 24 1,-1 7-4-16,-2 8-11 15,2 0-5-15,-2 4-6 0,-4-2-1 16,0-3 0-16,0-3-1 16,-4-2 1-16,-8-2-9 15,1-2 4-15,-4-6-1 16,-2 1 6-16,-2-5-5 16,-2-3-9-16,-1-4 5 15,-1-2 3-15,-2-5 7 16,3 2-11-16,4-5 11 0,3 0 0 15,3 0 0-15,4 0-1 16,1 0-6-16,5-8-5 16,1 0 3-16,1-3 9 15,0-5 13-15,0 1 0 16,7-1-11-16,4 2 4 16,7 2-4-16,6 3 0 15,4 6-2-15,2 3-1 16,4 0 0-16,-4 6 1 15,2 6-14-15,-6 2 13 16,-2-2-9-16,-2-1-4 16,-6 0-2-16,1-3-16 15,-5 0-12-15,-4-5-11 16,-2-3-55-16,0 0-78 0,-5 0-167 16,2-8-256-16</inkml:trace>
  <inkml:trace contextRef="#ctx0" brushRef="#br0" timeOffset="59893.86">9169 4776 497 0,'0'0'213'0,"0"0"-80"15,0 0-35-15,0 0 11 16,0 0-2-16,0 0-44 15,-7 2-34-15,7-2-14 16,0 0-14-16,0 0 6 16,0 0-6-16,0 0-1 15,0 0 0-15,0 0-9 0,0-3 6 16,5-2 0-16,5-4 3 16,2 2 19-16,-1-4 0 15,4 1-9-15,1 1 0 16,-3 0 5-16,4 1-4 15,-2 1-1-15,1 2 3 16,1 0-4-16,0 2 6 16,-1 2-7-16,-2 1-7 15,-1 0 0-15,-2 0 27 16,-5 12-5-16,-1 2 2 16,-5 5 5-16,0 4-5 0,0-1-6 15,-8 5-6 1,-8 1-4-16,-2-3 2 0,-5 3 2 15,-3 3-4-15,-4 2 0 16,-3 0-8-16,0-1 5 16,-2-4-4-1,3-4 14-15,3-4 0 0,4-10-5 16,4-3-11 0,2-3-1-16,3-4 1 0,4 0 0 15,2 0 0-15,5-2-1 16,0-1 0-16,0 0-9 15,5-3-6-15,0 0-5 16,0-5-3-16,0-2 15 16,7-3 0-16,4-1 2 15,4 3 7-15,4 3 0 0,2 4 8 16,3 4-3 0,4 3-3-16,1 0 2 0,0 3 4 15,2 10-8-15,-3 4 7 16,-3 0-5-16,1 1-1 15,-3-3 1-15,-3 0-1 16,-2-3 0-16,-1-2-1 16,-4-2 0-16,0 0 0 15,-1-5 0-15,0-2-19 16,0-1-34-16,0 0-48 16,1 0-46-16,12-3-35 15,-2-7-89-15,-1 2-225 0</inkml:trace>
  <inkml:trace contextRef="#ctx0" brushRef="#br0" timeOffset="124116.09">2899 5763 359 0,'0'0'234'0,"0"0"-39"0,0 0-89 16,0 0 11-16,0 0-25 16,-5 1-27-16,5-1-27 15,0 0-18-15,0 0-5 16,0 0 11-16,0 0 16 16,5 0 9-16,3 0-15 15,2 0-11-15,2-4 8 16,0-1-10-16,3 3-14 15,3 0-9-15,-1 2 0 16,1 0 1-16,-1 0-1 0,-4 4 0 16,1 5 0-16,-7 2-1 15,0-2 0-15,-4 4 1 16,-3 1 0-16,0 0 4 16,-3 1-4-16,-10-1 5 15,-2-1-5-15,-3-4-6 16,-2-2-1-16,0-3 6 15,-1-1-23-15,2-3 13 16,3 0 1-16,0 0 4 16,-1-3 4-16,2-7-6 15,1-2 7-15,4-1 1 16,3-5 0-16,-2 1 12 16,2-3-11-16,-1 2 12 15,3-1-12-15,0-2 0 16,1 3 1-16,3-2-2 0,-1 0 0 15,2 1 0-15,0 1 10 16,0 0-10-16,0-2 0 16,0 5 1-16,0-1-1 15,0 1 0-15,0-2-2 16,7 1 1-16,0-2-6 16,1-2 7-16,-1-1 0 15,3 0 1-15,-5 0 6 16,3 3 9-16,-3 3-4 15,-4 4-6-15,-1 5-5 16,4 5 1-16,-4-1-1 16,0 2-1-16,0 0-6 15,0 0-17-15,0 0-26 16,0 0-69-16,2 0-115 16,-2 5-104-16,1 2-315 0</inkml:trace>
  <inkml:trace contextRef="#ctx0" brushRef="#br0" timeOffset="135977.96">9152 5605 412 0,'0'0'257'0,"0"0"-101"15,0 0-65-15,0 0 52 16,0 0-15-16,24-5-40 16,-11-4-27-16,5 5 4 15,0 1-21-15,1 2-15 16,-2 1-10-16,-2 0 1 16,-2 4 0-16,-2 11-5 15,-2 3-1-15,1 5-2 16,-7 1-3-16,-3 0-9 0,0-1 0 15,-3-3-14-15,-7-3-4 16,-7-2 7-16,-2-4 10 16,-2-8-11-16,0 1 3 15,-3-4 2-15,6 0 6 16,2-5-8-16,2-10-12 16,2-2-3-16,0 0 23 15,2-4 1-15,0 0 2 16,2-2 5-16,-1 4 5 15,5-1-12-15,0 4 2 16,2-4-1-16,2 3-1 16,0 1 0-16,0-2 0 15,0-2 0-15,9-2 7 16,1-1 3-16,0-1 6 16,5-1 7-16,-3 0-1 0,1 1-6 15,-3 5-4-15,0 2-11 16,-4 4-1-16,0 2 0 15,-3 5 0-15,0 0-1 16,1 2-14-16,-3-1-7 16,4 0-14-16,-3 1-6 15,2 1-32-15,-4 2-91 16,0-1-142-16,0-1-270 0</inkml:trace>
  <inkml:trace contextRef="#ctx0" brushRef="#br0" timeOffset="174807.58">1407 6626 466 0,'0'0'164'15,"0"0"-47"-15,0 0-23 16,0 0-30-16,0 0-28 16,0 0 0-16,-19-16 4 15,16 14 2-15,-1 2 32 16,0 0 4-16,-5 0 6 16,1 0-26-16,-2 0-5 15,-4 6-26-15,1 12-2 16,0 6-24-16,3 9 6 15,3 9-5-15,7 1 5 16,0-1 2-16,0-8 0 16,10-8-8-16,5-11 0 0,3-11 0 15,1-4-1-15,0 0-16 16,-2 0 10-16,-1-6 6 16,-1-3 8-16,-4 1 0 15,-1 0 14-15,0 2 9 16,-1-3 9-16,-1-2 5 15,-1 1-5-15,3-10 1 16,-3-4-6-16,-3-5-13 16,2-8-11-16,-5-1-5 0,-1-2-6 15,0-1-2-15,0 3-14 16,0 1 9-16,0 0 1 16,0 4 5-16,0-2-11 15,-3 0-7-15,-4 1 0 16,2 0 8-16,-3 6 5 15,3 4 5-15,2 4 1 16,-1 6 0-16,1 4 6 16,3 6 4-16,-2 2-1 15,2 2 9-15,-3 0-5 16,3 0-4-16,0 0-7 16,0 9 4-16,0 11-4 15,0 4 7-15,5 10 7 0,2 6-2 16,-1 6 4-1,1 7 7-15,-2 4-9 0,1 4 3 16,-2 1-12-16,-1 2-5 16,0-3 9-16,1-4-11 15,-1-7 0 1,2-8 1-16,-1-12 5 0,1-9-6 16,-2-6-5-16,1-5 3 15,-3-6 1-15,-1 0-26 16,2-4-16-16,-2 0-60 15,1 0-60-15,1 0-81 16,-1-11-113-16,5-2-374 0</inkml:trace>
  <inkml:trace contextRef="#ctx0" brushRef="#br0" timeOffset="175377.37">1664 6351 345 0,'0'0'362'0,"0"0"-169"16,0 0-35-16,0 0-37 15,0 0-66-15,0 0-31 16,0 0-16-16,38 70-8 16,-25-53 6-16,0 1-5 15,-4 2 0-15,1 2 16 16,0 0 16-16,-3 5 14 16,-4 0-8-16,3 3-10 0,-6 4-10 15,0 5-5-15,0 2-12 16,0 3 5-16,0-3 3 15,-7 0 2-15,2-6 5 16,-2-5-4-16,3-5-12 16,-3-3 7-16,1-8-8 15,2 0-1-15,-1-3 0 16,-1-3-18-16,3-2-13 16,-1-1-29-16,1-3-70 15,-1-1-135-15,4-1-260 0</inkml:trace>
  <inkml:trace contextRef="#ctx0" brushRef="#br0" timeOffset="192108.69">2550 6575 17 0,'0'0'29'0,"0"0"34"16,0 0 12-16,0 0-34 16,0 0-17-16,0 0 15 15,0 0 23-15,5-72 6 16,-5 66-3-16,0 0 1 15,0 1 2-15,0 2 20 16,0 2-8-16,0-2-7 0,0 3-3 16,0 0-5-1,0 0-6-15,0 0-10 0,0 0-1 16,0 0 10-16,0 0-16 16,0 0-13-16,0 0-10 15,0 0-2-15,0 0 1 16,0 0-4-16,0 0-11 15,0 0-3-15,0 0 0 16,0 4-8-16,0 7 8 16,5 9 23-16,5 3 28 15,0 12-19-15,1 1-14 0,1 5-4 16,-3-1-4-16,-1 2-2 16,-5 1 3-16,4-4-2 15,-4-3-8-15,-1-5 1 16,-1-3 5-1,1-7 2-15,-2-5-8 16,0-4 0-16,0-3 8 0,0-5-8 16,0-2 5-16,0-2-6 15,0 0-12-15,4 0-34 16,-3 0-55-16,1-7-103 16,-1-9-79-16,-1 0-230 0</inkml:trace>
  <inkml:trace contextRef="#ctx0" brushRef="#br0" timeOffset="192576.76">2905 6346 452 0,'0'0'270'15,"0"0"-137"-15,0 0-24 0,0 0 29 16,0 0-33-16,0 86-54 15,0-62-20-15,0 2-5 16,4 4 4-16,-2 3 5 16,4 3 6-16,-4 6-7 15,0 3 0-15,-1 2-8 16,-1 0 2-16,0-4-5 16,0-5 3-16,0-7-4 15,0-6-12-15,0-8-1 16,0-3-9-16,0-3-1 15,0-4-7-15,0-2-24 16,0-1-37-16,0 4-43 16,-7-3-82-16,1 3-147 0,-2-6-305 0</inkml:trace>
  <inkml:trace contextRef="#ctx0" brushRef="#br0" timeOffset="192881.02">2513 6762 600 0,'0'0'236'0,"0"0"-154"0,0 0 27 16,0 0 40-16,0 0-25 16,0 0-34-16,107-48-52 15,-75 37-25-15,-3 3-13 16,3 1-9-16,0 3-40 16,0-1-60-16,16-6-60 15,-6 0-89-15,-7 5-113 0</inkml:trace>
  <inkml:trace contextRef="#ctx0" brushRef="#br0" timeOffset="193561.01">3141 6693 189 0,'0'0'232'0,"0"0"-83"16,0 0-6-16,0 0-21 16,0 0-47-16,0 0-41 15,0 0-17-15,0-7-4 16,7 1 13-16,1-3 10 16,4 2 9-16,0-2 27 15,-1 3-5-15,3-2-13 16,-4 4 8-16,3 1-10 15,-5 3-1-15,-1 0-19 16,0 0 0-16,-5 15-5 16,-2 9 16-16,0 10-20 15,-9 4-18-15,-9 3-5 0,-4-7-13 16,-1-2-5-16,1-10-14 16,2-7 6-16,1-5-7 15,5-9 2-15,7-1-4 16,-2 0 19-16,8 0 16 15,1-3 8-15,0-3 8 16,0-3 1-16,1 1 2 16,15 0-2-16,2 3-7 15,4 3-4-15,3 2-5 16,1 0 5-16,0 3-4 16,-6 7-2-16,-4 1 0 15,0 3 0-15,-7-2 0 16,-2-2-8-16,3-2-11 15,-5-1-22-15,3-4-46 16,-1-3-68-16,6 0-82 0,-3-13-118 16,-1-3-242-16</inkml:trace>
  <inkml:trace contextRef="#ctx0" brushRef="#br0" timeOffset="194058.23">3529 6504 480 0,'0'0'109'0,"0"0"-75"0,0 0 55 15,0 0 50 1,0 0-24-16,0 0-29 0,0 0 13 16,-30 83 43-16,25-41-1 15,3 9-4-15,2 0 4 16,0-3-43-16,3-7-56 16,13-9-42-16,5-10-10 15,6-11-3-15,3-5-18 16,2-6-10-16,-3 0-10 15,-3 0 16-15,-3-9 6 0,-4-1 3 16,-5-1-15-16,-2-4 38 16,-2-3 3-16,-3-5 9 15,-4-4 3 1,-3-3-12-16,0-6-5 0,-10-6-24 16,-8 0-12-16,-7 1-15 15,-3 5 24-15,-2 5 32 16,1 11 13-16,4 3-13 15,5 7 0-15,7 4-32 16,3 6-80-16,1 0-143 16,9 0-261-16</inkml:trace>
  <inkml:trace contextRef="#ctx0" brushRef="#br0" timeOffset="195460.17">4049 6557 340 0,'0'0'199'16,"0"0"-108"-16,0 0-23 15,0 0 8-15,0 0-24 0,0 0-19 16,0 0 8-16,11 18 11 15,-8-6 29-15,1 3-3 16,3 3-22-16,-4 2-11 16,0 2-13-16,-1 0-10 15,-2 3-6-15,0 1-6 16,0 1-4-16,0 1 5 16,0 1-2-16,0-2 4 15,0-1 3-15,0-4-6 16,0-3-9-16,0-3 1 15,0-6-2-15,0-4 0 0,0-2-10 16,0-4-34 0,0 2-45-16,0-2-79 15,0 0-140-15,-2 0-386 0</inkml:trace>
  <inkml:trace contextRef="#ctx0" brushRef="#br0" timeOffset="195774.25">3935 6760 546 0,'0'0'303'0,"0"0"-174"16,0 0-58-16,0 0 49 0,0 0-10 15,0 0-61-15,98-14-24 16,-61 12-9-16,4-1-6 16,-2 1-9-16,-2-2 6 15,-3-1-7-15,-6 2-17 16,-6 1-35-16,-6-4-15 16,-4 5-14-16,-2-1-52 15,-3 2-64-15,-4-1-128 0</inkml:trace>
  <inkml:trace contextRef="#ctx0" brushRef="#br0" timeOffset="199561.51">4622 6454 366 0,'0'0'270'15,"0"0"-95"-15,0 0-78 16,0 0-27-16,0 0-18 16,0 0-24-16,0 0-19 15,-2 0-9-15,2 0 8 16,0 0 15-16,0 0 22 16,0 0 12-16,0 10 11 15,0 5 3-15,3 7-12 0,1 7-27 16,1 5-11-16,-2 6-11 15,-1-1 0-15,0 3 0 16,1 0 3-16,-3-1 2 16,0-7-4-16,0-2 8 15,0-4-3-15,0-7-7 16,0-1-3-16,0-8-5 16,0-1 0-16,0-4-1 15,0-4 0-15,0-3 0 16,0 0-2-16,0 0-9 15,0 0-7-15,0 0-5 16,0 0 8-16,0 0-4 16,0 0 6-16,0 0 5 0,0-6 7 15,0 2-4-15,0-3 5 16,0-3 15-16,0 0-9 16,5-4-6-16,0-1-1 15,2 0-8-15,-3-3 2 16,2-2-3-16,2 0 1 15,-1-3 8-15,3-2-1 16,0 1 1-16,1-4 0 16,3-2-6-16,3 0 5 15,-1 1-5-15,1 1 6 0,-2 5-8 16,-1 2-15 0,-3 5 6-16,-3 5 4 15,-1 2 5-15,-2 2 8 0,0 1-12 16,-2 3-35-16,-1 1-57 15,0-4-48-15,0 3-10 16,-2 0-74-16,0 1-128 0</inkml:trace>
  <inkml:trace contextRef="#ctx0" brushRef="#br0" timeOffset="199910.33">4737 6704 497 0,'0'0'207'0,"0"0"-85"0,0 0 15 15,0 0-13-15,0 0-59 16,0 0-41-16,0 0-11 16,61 88-3-16,-51-66-2 15,-3-2 0-15,0 1 0 16,-2 1 7-16,-1-4-4 16,1-1-5-16,-2-3-6 0,0-6 0 15,-1-3-13-15,1-2-38 16,1-3-72-16,1 0-78 15,0-3-78-15,1-7-81 16</inkml:trace>
  <inkml:trace contextRef="#ctx0" brushRef="#br0" timeOffset="201191.3">5048 6515 457 0,'0'0'212'0,"0"0"-75"15,0 0-36-15,0 0-23 16,0 0-42-16,0 0-27 15,0 0-9-15,-22 5 0 16,15 5 0-16,-1 4 17 16,-4 3 34-16,2 9 20 15,-2 6-12-15,1 4-2 16,5 6 14-16,0 3 14 16,6 0-29-16,0-4-19 15,4-8-15-15,8-9-12 16,7-6-10-16,3-11-6 15,3-5-19-15,-1-2-17 16,3-2-54-16,-6-11 46 0,-4-1 12 16,1-1 31-16,-6-1 7 15,-2-2 8-15,-2-6 0 16,-3-2-1-16,-2-9-7 16,-3-3 0-16,0-6-1 15,0-3-30-15,-8 4-9 16,-3 2-1-16,-3 8 18 15,1 8 7-15,-2 8 15 16,5 7-5-16,0 4 5 16,0 6-80-16,3 0-108 15,2 2-115-15</inkml:trace>
  <inkml:trace contextRef="#ctx0" brushRef="#br0" timeOffset="201876.04">5312 6726 65 0,'0'0'500'0,"0"0"-316"0,0 0-67 0,0 0-23 15,0 0-37-15,0 0-26 16,0 0-20-16,0-32-2 16,0 23 0-16,6-2 7 15,3 2 7-15,4-1 13 16,4 2 2-16,1-1 21 0,1 5-7 16,-2-1-4-16,-1 5-18 15,-1 0-12-15,-1 0-4 16,-7 11 2-16,-3 11 21 15,-4 9-8-15,-10 6-18 16,-15 7-11-16,-10-2-20 16,-2-5-11-16,-1-7-2 15,1-8-21-15,5-6-24 16,6-8-7-16,2-4 1 16,12-4 36-16,5 0 22 15,4 0 19-15,3 0-35 16,4-3 29-16,14 0 13 15,9 3 85-15,3 0-21 16,7 0 7-16,0 0-11 0,-1 2-26 16,-4 5-4-1,-2-1-8-15,-6 1-13 16,-6 0-8-16,-3-3-1 0,-5 2-18 16,2-2-41-16,2-4-89 15,0 0-73-15,-2 0-143 0</inkml:trace>
  <inkml:trace contextRef="#ctx0" brushRef="#br0" timeOffset="203641.05">5975 6718 23 0,'0'0'342'16,"0"0"-176"-16,0 0-111 15,0 0-53-15,0 0-1 0,0 0 13 16,0 0-1-16,-5 0 22 16,5 0 39-16,0 0 18 15,2 0-21-15,-2 1-15 16,0-1 11-16,0 0-11 16,0 0-4-16,1 0-3 15,1 0-11-15,2 0 1 16,2 3 13-16,1-3-11 15,3 3-15-15,0-3-14 16,2 0 6-16,-1 1 3 16,7 0-2-16,-2-1 8 15,6 1 11-15,-1 1 0 16,2-2-5-16,1 1-2 16,1-1-1-16,0 0-2 0,2 0-3 15,-2 0 0-15,4 0 5 16,-1 0-6-16,0 0 3 15,1-1-8-15,0-2-4 16,-1 2 7 0,2 1-4-16,-4 0-2 0,1 0-2 15,-2 0 7-15,1 0 4 16,0 0-3-16,-3 0 0 16,2 0 3-16,1 0-5 15,-2 0-4-15,4 0-7 16,-4 0 0-16,0 0 4 15,-1 0-12-15,-1 0 14 16,-2 0 6-16,-3 0-5 0,-2 0-7 16,-2 0-4-16,-3 0-5 15,-2 0 0-15,-5 0 0 16,3 0-8-16,-3 0-17 16,-1 0-23-16,-2 0-36 15,1 0-59-15,3-11-92 16,-1 0-108-16,0 2-217 0</inkml:trace>
  <inkml:trace contextRef="#ctx0" brushRef="#br0" timeOffset="204095.58">6893 6537 402 0,'0'0'260'0,"0"0"-160"15,0 0-66-15,0 0 80 16,0 0 76-16,0 0-58 16,0 0-70-16,16 16 0 15,3-5 19-15,8 5-8 16,-1 2 13-16,6 4 3 15,0-2-16-15,0 2-26 16,2-2-20-16,-3-3-5 16,-4-1-1-16,-8-3-8 0,-2-2-1 15,-7-5-6-15,-3-3 4 16,-5-2-9-16,-2 2 21 16,0 0-3-16,-9 1-5 15,-9 1-14 1,-10 6-25-16,-8 3-24 0,0 2-5 15,1 1-18-15,6-1 15 16,2 4-29-16,11-4-15 16,0 1 15-16,5 0 12 15,-1-3-13-15,2 6-58 16,4-5-63-16,2-2-156 0</inkml:trace>
  <inkml:trace contextRef="#ctx0" brushRef="#br0" timeOffset="209725.31">7773 6515 614 0,'0'0'331'0,"0"0"-103"15,0 0-54-15,0 0-43 16,0 0-54-16,0 0-35 16,0 0-23-16,0 0-3 0,2 9-2 15,1 6 10 1,4 7 9-16,0 6-4 0,-1 2-2 16,3 3-5-16,-2 3-9 15,-1 3-12-15,-1-2 8 16,-2 1-9-16,-1-5 3 15,2-2 7-15,-3-8-9 16,1-4 0-16,0-8 0 16,-2-4 0-16,1-3-1 15,-1-1 0-15,0-3 1 16,0 0 6-16,0 0-6 16,0 0 1-16,0 0 5 15,0 0 0-15,0 0-6 0,0 1 0 16,0-1 0-1,0 0-1-15,0 0 0 0,0 0 0 16,0 0 0-16,0 0-1 16,0 0-7-16,0 0 3 15,0 0 5-15,0 0 6 16,0 0-5-16,0 0 0 16,0 0 6-16,0 0-7 15,0 0 0-15,0 0 0 16,0 0 0-16,0 0-1 15,0 0 1-15,0 0-7 16,0 0-2-16,0 0-31 16,0 0-52-16,0-1-30 0,0-5-26 15,0-2-29 1,0-12-52-16,5 0-2 16,-3 2-90-16</inkml:trace>
  <inkml:trace contextRef="#ctx0" brushRef="#br0" timeOffset="210176.07">7856 6775 604 0,'0'0'344'0,"0"0"-138"15,0 0-51-15,0 0-49 16,0 0-104-16,0 0 12 15,0 0-14-15,13-34 23 16,-2 15 12-16,6-5-1 16,0-1-2-16,3-1 1 15,0 1 4-15,0 1-7 0,-2 4-17 16,-2 6-13-16,-5 4 1 16,-2 5-3-16,-3 3 1 15,-2 2-25-15,-3 0-6 16,-1 0-3-16,0 0-51 15,0 0-74-15,0 2-109 16,0 6-78-16</inkml:trace>
  <inkml:trace contextRef="#ctx0" brushRef="#br0" timeOffset="210508.93">7960 6759 725 0,'0'0'500'0,"0"0"-313"0,0 0-45 15,0 0 20-15,0 0-83 16,0 0-60-16,0 0-18 16,4 28 4-16,11-12 3 15,7 6 0-15,-1 2-2 16,1 3 2-16,-3 2 3 15,-3-5-10-15,-1-2 8 16,-3-3-8-16,-4-6 0 16,-1-6-1-16,-3-1 0 0,-1-5-6 15,-2-1-11 1,-1 0-9-16,0 0-18 16,2 0-37-16,-2 0-31 15,1 0-58-15,-1 0-123 16,3 0-243-16</inkml:trace>
  <inkml:trace contextRef="#ctx0" brushRef="#br0" timeOffset="211065.86">7994 6741 355 0,'0'0'176'16,"0"0"-94"-16,0 0-24 15,0 0-21-15,0 0-22 16,0 0-14-16,0 0 6 16,0 1 19-16,-2-1 28 15,-4 0 22 1,-1-1 4-16,0-8-11 0,1 4-11 16,-3-3-16-16,-3 1-21 15,2-1-21-15,-1 2-11 16,1 2-2-16,1 3 0 15,5 1-6-15,4 0-25 16,0 0-28-16,0 0-62 16,0 0-106-16,6 0-158 0</inkml:trace>
  <inkml:trace contextRef="#ctx0" brushRef="#br0" timeOffset="211875.92">8372 6623 223 0,'0'0'322'0,"0"0"-149"16,0 0-82-16,0 0-18 15,0 0-34-15,0 0-26 16,0 0-6-16,-37-4 0 0,30 3 26 16,-4 1 29-1,4-4 28-15,-3 4-2 0,0 0-11 16,0 0 15-16,0 0-39 16,-1 0-22-16,1 12-9 15,-1 3-1-15,6 6 0 16,-2 3 14-16,2 4 23 15,2 2 15-15,3 1 6 16,0-3-15-16,0-1-22 16,3-8-15-16,11-4-11 15,2-5-9-15,3-2-7 16,1-5-14-16,1 0 3 16,0-3-8-16,-7 0 8 15,5 0 11-15,-8 0 0 16,1-3 0-16,-2-2-14 0,-1 2 14 15,-2-4 12-15,3-1 7 16,-2-2-7-16,0-3-11 16,-1-1 0-16,-2-3 0 15,-4-1-1 1,1-3 0-16,-2-2 0 0,0 2 0 16,0-3 1-16,0 5-1 15,-5 1 1-15,-2 3-1 16,1 0 1-16,-3 3-1 15,-1 1 2-15,-1 4-2 16,-1-1-7-16,-1 5-18 16,-4 0 3-16,2 0-22 0,-2 1 21 15,1-1-21-15,3 3-6 16,7 0-14-16,1 0-38 16,3 0-34-16,2 0-98 15,0 0-149-15,7 0-380 0</inkml:trace>
  <inkml:trace contextRef="#ctx0" brushRef="#br0" timeOffset="212324.91">8550 6574 486 0,'0'0'578'0,"0"0"-395"0,0 0-101 0,0 0 12 0,0 0-28 16,0 0-39-16,6 103-19 15,2-68-7 1,-2 1 12-16,0 0 0 16,-3-3 2-16,-2-1 11 0,1-5-3 15,-1-4-7 1,2-6-10-16,-2-3-6 0,2-3-6 15,-1-4-20-15,0-2-41 16,3-1-65-16,1-4-104 16,0 0-130-16,-2 0-222 0</inkml:trace>
  <inkml:trace contextRef="#ctx0" brushRef="#br0" timeOffset="212674.98">8699 6506 592 0,'0'0'389'15,"0"0"-236"-15,0 0-79 16,0 0 33-16,0 0-8 15,7 89-59-15,-1-58-24 16,1 0-8-16,-1 5-7 16,0-2 12-16,-3 1-1 15,2 0-5-15,-2-2 6 0,1 1 6 16,-2-3 1 0,1-4-11-16,0-4-7 0,-1-3-2 15,-2-5 0-15,2-6-31 16,-2-2-23-16,0-2-33 15,0 2-32-15,0-3-85 16,0 0-81-16,-7-3-67 0</inkml:trace>
  <inkml:trace contextRef="#ctx0" brushRef="#br0" timeOffset="212945.86">8518 6790 665 0,'0'0'277'16,"0"0"-151"-16,0 0-3 15,0 0-26-15,0 0-56 16,86-1-18-16,-56-1-23 15,0 1-11-15,-1-3-23 16,-3 0-24-16,-3 0-39 16,8-7-63-16,-4 3-110 15,-8-1-302-15</inkml:trace>
  <inkml:trace contextRef="#ctx0" brushRef="#br0" timeOffset="213724.15">8972 6635 713 0,'0'0'316'0,"0"0"-169"0,0 0-53 15,0 0 16-15,0 0-4 16,0 0-39-16,0 0-18 16,23 81-9-16,-17-49-8 15,1 6 0-15,-2-4-5 16,-1 1-15-16,-1-1-2 15,2-2-9-15,-2-5 0 16,1-5-1-16,-1-5 0 16,-1-5-17-16,-2-6-21 15,1-3-29-15,-1-3-44 16,0 0-73-16,0 0-145 16,0-4-190-16</inkml:trace>
  <inkml:trace contextRef="#ctx0" brushRef="#br0" timeOffset="214031.23">8887 6830 569 0,'0'0'257'0,"0"0"-147"15,0 0 29-15,0 0 52 16,0 0-55-16,0 0-47 16,0 0-22-16,107-29-25 0,-78 21-22 15,1 2-8-15,-3-2-12 16,0 3 0-16,-6-1-19 16,3 0-40-16,-7 2-62 15,0-2-70 1,-6 3-167-16,-4 2-459 0</inkml:trace>
  <inkml:trace contextRef="#ctx0" brushRef="#br0" timeOffset="-212269.72">9779 6426 467 0,'0'0'226'15,"0"0"-126"-15,0 0-38 16,0 0-30-16,0 0-22 15,0 0-10-15,0 0 0 16,-10 2 18-16,7-1-1 16,-4 2 11-16,1 3 9 15,0 1 18-15,-1-1-6 0,1 2-18 16,-1 3-17-16,0 1 5 16,2 3-2-16,0 4-15 15,3 4 8-15,2 10 4 16,0 5-2-1,0 4 13-15,10 1-12 0,6 0-3 16,3-7 4-16,1-7 9 16,2-4-7-16,2-9-15 15,-1-5-1-15,-3-4 0 16,0-2-1-16,-5-5 0 16,-1 0 1-16,-3 0 12 15,-2 0 11-15,-1 0 6 0,1-6 15 16,-5-5-9-1,5-4-8-15,-3-1-5 0,1-3-3 16,-2-5-12-16,-1 3-6 16,0-3 1-16,-2 0-1 15,0 1 12-15,0-1 3 16,-2 1 16-16,0 0 6 16,0 2-15-16,0-4-2 15,-10 1-8-15,-2-4-7 16,0 1-5-16,-3 2-1 15,-1 4 0-15,-1 4-18 16,-2 3 18-16,4 6-13 16,-2 3-3-16,1 2-12 15,3 3-7-15,-1 0-35 16,-1 14-91-16,5 4-197 16,1-1-633-16</inkml:trace>
  <inkml:trace contextRef="#ctx0" brushRef="#br0" timeOffset="-211471.95">10195 6688 222 0,'0'0'379'0,"0"0"-181"0,0 0-91 16,0 0-59-16,0 0-48 16,0 0-10-16,0 0 10 15,-5-23 7-15,5 14 11 16,3 2 27-16,1-1 28 15,-1 4 24-15,0-4-14 16,2 2-32-16,-2 2-11 16,7-4-8-16,0 4-19 15,1 1-3-15,5 1-3 16,-2 2-7-16,1 0-1 16,-2 0 1-16,-3 5 0 15,-2 2 16-15,-5 5 8 16,-3 2 7-16,0 6-11 15,-3 4-20-15,-13 1-7 16,-1 1-18-16,-6-1 8 0,-1-1-5 16,0-6-6-16,5-4 11 15,2-7 4-15,5 0 1 16,5-7-1-16,4 0 13 16,2 0 0-16,1 0-1 15,0 0-25-15,0-5 7 16,0 3 9-16,0 1 9 15,6 1 0-15,6 0-8 16,3 0 9-16,2 0 12 16,5 3 4-16,0 6-2 15,-1 0-4-15,-1-2 0 16,0 2-8-16,0-2-2 16,-1 1 2-16,-1-3-2 0,-2-1-13 15,1 1-16-15,-3-5-52 16,4 0-83-16,-3-3-90 15,-3-3-142-15</inkml:trace>
  <inkml:trace contextRef="#ctx0" brushRef="#br0" timeOffset="-157747.46">1674 7691 526 0,'0'0'257'16,"0"0"-135"-16,0 0-14 16,0 0-14-16,0 0-29 15,0 0-30-15,-2 5-26 16,2-4-8-16,0-1 6 16,0 5 9-16,0 0 11 15,0 4 8-15,0 2 7 0,0 2-3 16,0 7-13-16,0 0-7 15,0 1-6-15,0 2 0 16,2-1 3-16,3 2-7 16,-2-1-2-16,3 1-5 15,-3 0-1-15,0 0 9 16,1 0-10-16,0 0 0 16,-2 0 0-16,2 2 2 15,-1-1 10-15,-2 1-4 16,5-1 8-16,-3-2-10 15,0-2 3-15,-1-4-8 16,0 0 5-16,1-3-3 16,-1-3-2-16,-1-2 1 15,1-4-1-15,-2 0 0 16,0-4-1-16,1 2-13 16,-1-3-25-16,0 0-43 15,0 3-63-15,0-3-121 0,0 0-231 0</inkml:trace>
  <inkml:trace contextRef="#ctx0" brushRef="#br0" timeOffset="-157005.54">1915 7700 239 0,'0'0'140'0,"0"0"-53"16,0 0-2-16,0 0-3 15,0 0-7-15,0 0-16 16,0 0-11-16,0 2 1 16,0-1-1-16,0 1-6 15,0-2-19-15,0 2-16 16,0 2 2-16,0 1 20 16,0 3 10-16,0 4 6 15,0 1 10-15,0 4-6 16,0 2-4-16,3 3-8 0,1 0-8 15,-1 2 2 1,1 0-8-16,2 2-3 0,0 2-2 16,3 0-11-16,-1 1 5 15,-1-1-2-15,1 2 3 16,0-3 1-16,-1 1 1 16,-2 0-2-16,2-4 3 15,-2-2 3-15,-2-1-9 16,2-1 5-16,-2-2-5 15,0-1-9-15,-2-3 8 16,1-5-6-16,-2-2-2 16,0-2 0-16,1-5 0 0,-1 0-1 15,0 0-29 1,0 0-39-16,0 0-53 0,0-5-118 16,-4-5-100-1,-7-3-55-15</inkml:trace>
  <inkml:trace contextRef="#ctx0" brushRef="#br0" timeOffset="-156472.55">1637 8124 538 0,'0'0'346'0,"0"0"-152"0,0 0-59 15,0 0-43-15,0 0-47 16,0 0-24-16,0 0-10 16,7-13 17-16,8 5 5 15,0 1-1-15,0-4 6 0,4-3 1 16,1 1 1-1,3 2-3-15,-1-1-7 0,4 3-9 16,-3 4-9-16,3 0-2 16,-3 0 5-16,1 2-6 15,-3 0-8-15,-1 0 0 16,1-2 6-16,-7 4-5 16,-1-2-2-16,0 0-13 15,-5 1-18-15,-1-3-27 16,-3 3-31-16,9 1-52 15,-6-1-110-15,2 2-126 0</inkml:trace>
  <inkml:trace contextRef="#ctx0" brushRef="#br0" timeOffset="-135333.62">1698 8759 721 0,'0'0'283'0,"0"0"-157"16,0 0-16-16,0 0-13 0,0 0-37 16,0 0-40-1,-6 0-13-15,6 0-6 0,0 0 0 16,0 2 12 0,-1 2 2-16,1 5 5 0,0 3 9 15,0 2 6-15,0 3 16 16,0 2 0-16,0 3-1 15,0 2-15-15,0 5-12 16,0 2-8-16,0 1-5 16,0 3-3-16,0-2 2 15,0 1-3-15,0 0-5 16,0 2 1-16,0-7-1 16,0 0 11-16,0-3-6 15,0-2-5-15,1-2 1 0,3-1-1 16,-2-3 0-16,1-1 1 15,-3-4-1-15,1 3 1 16,-1-3-1-16,0 0 0 16,2 0-1-16,-2-2 1 15,0-2 0-15,0-2-1 16,0-1 1-16,0-5-1 16,0-1-1-16,0 0-18 15,0 0-16-15,0 0-35 16,0 0-39-16,0 0-31 15,0-9-64-15,-6 0-90 0</inkml:trace>
  <inkml:trace contextRef="#ctx0" brushRef="#br0" timeOffset="-134801.28">1684 9237 503 0,'0'0'257'0,"0"0"-115"0,0 0-15 16,0 0 0-16,0 0-34 15,0 0-44-15,0 0-37 16,-2 0-11-16,2-3 25 16,0-5 5-16,0 1-12 15,0-3 4-15,7-3-3 16,-2 0-1-16,2-4-10 15,0-3 5-15,4-8-6 16,-2 0 0-16,6-4-7 16,-4 0 0-16,2 1 0 0,1 1-1 15,-4 2 0-15,-2 5-2 16,1 3-6 0,-5 5-1-16,-1 3 0 0,1 3 0 15,-1 3 9-15,-3 2-1 16,3 0-2-16,-3 1-4 15,0 3-9-15,1 0-12 16,-1 0-12-16,0 0-13 16,0 0-47-16,0 0-70 15,0 0-57-15,0 0-68 0</inkml:trace>
  <inkml:trace contextRef="#ctx0" brushRef="#br0" timeOffset="-134234.62">1711 9141 345 0,'0'0'189'0,"0"0"-58"16,0 0-59-16,0 0 0 16,0 0-17-16,0 0-22 15,0 0-15-15,0 0-1 16,0 0 31-16,0 0-5 15,0 0-1-15,1 6 9 16,11 2-1-16,0 0 14 16,2 3-22-16,0-1-19 15,1 2-13-15,1 1-2 16,-3 0 0-16,1 4-7 16,3-1 7-16,1 3-1 15,-2 4 7-15,-1-2 2 16,0 2-7-16,0-3 4 15,-1-4-3-15,-5-3-1 16,1 0 1-16,-1-6 0 16,-6-1-10-16,1-5 0 0,-3 1 2 15,-1-2 6-15,0 0 0 16,0 0-1-16,0 0-6 16,0 0-1-16,0 0-25 15,0 0-30-15,0 0-59 16,0-2-124-16,-3-5-93 0</inkml:trace>
  <inkml:trace contextRef="#ctx0" brushRef="#br0" timeOffset="-113970.42">1747 9826 497 0,'0'0'228'0,"0"0"-78"0,0 0-65 0,0 0-1 0,0 0-10 0,0 0-35 0,-10 10-26 0,10-10-12 0,-1 0 0 0,1 0 1 0,-2 0 14 0,-1 0 4 0,0 1-6 0,-1 1 11 0,1 1 10 0,0 0 4 0,-3-1 1 0,2 3 0 0,-2-1-11 0,0 3-12 0,-1-1-7 0,0 0 0 0,-1 0-4 0,4 0 3 0,-2-1-8 0,1 3 6 0,-1 0-6 0,0 0-1 0,3-2 0 0,-1 4 9 0,0 0-8 0,1 0 0 0,-1 0 1 0,1 2 5 0,-2-3-4 0,3 3 3 0,0 2 2 0,2 0 0 0,-3-1-7 0,3 2 6 0,0 1-1 0,0 1-5 0,0-1 5 0,0 5-3 0,3-2-3 0,1 1 1 0,4-3 0 0,-1 4-1 0,4-1 0 0,1 1 0 0,3 1 0 0,-5-2 0 0,2-4 0 0,0-1 0 0,-2-3 0 0,-2-4-2 0,-1-3 2 0,1-3-2 0,-3 0 0 0,2 0 1 0,-3-1 0 0,3-1-6 0,2 0 6 0,-1 0 1 0,0 0-6 0,2 0 6 0,2 0 0 0,-2-3 0 0,2-3-1 0,-2-3-8 16,0 1 1-16,-2-2 8 16,4-1 0-16,-4 2 1 15,1-2-1-15,-3 2 0 16,-1-1 0-16,-1 0 1 0,0 0-1 15,0-4 0-15,1 1 0 16,-1-1 0-16,0-2 0 16,-1 3 1-16,0 2-1 15,-3 5 0-15,0 1 1 16,0 3 1-16,0 1-2 16,0-1-10-16,0 2-24 15,0-1-41-15,0-3-50 16,-3-5-99-16,-4 0-70 15,0 2-223-15</inkml:trace>
  <inkml:trace contextRef="#ctx0" brushRef="#br0" timeOffset="-112167.57">1704 9840 212 0,'0'0'223'0,"0"0"-116"16,0 0-29-16,0 0 3 15,0 0-10-15,0 0-24 16,0 0-21-16,0-1-11 16,0 1-15-16,0 0 2 15,0 0 5-15,0-2 2 16,0 2-1-16,0 0 8 0,0 0-4 15,0-1-1-15,1 1 2 16,2-5-5-16,1 3-1 16,-1-1-7-16,3 2 2 15,-5-2-1-15,3 2-1 16,-2 1 0-16,1-4 0 16,0 4 0-16,0 0 0 15,1 0 0-15,-2 0 1 16,2 0 7-16,2 0-6 15,-3 0 4-15,-2 0-5 16,6 0 2-16,-4 0 4 16,1 0 0-16,-2 0-6 0,2 0 11 15,0 0-11 1,1 0 8-16,-2 0-9 0,3 5 10 16,-2-2-9-1,0 0 6-15,1 2-7 0,-1-1 0 16,2-1 1-16,-2 0 0 15,2 0 0-15,-5 1 0 16,4 0-1-16,0-2 0 16,-1 3 7-16,1 1-6 15,0-1 8-15,0-1 4 16,-2 5-12-16,4-3 6 16,-2 3-6-16,2-3 0 0,-3 2-1 15,2-2 1 1,-1-1 0-16,-2 0 5 0,2 0-5 15,-2 1-1-15,-3-2 6 16,6 1 3-16,-5-1 5 16,1 4-6-16,1-4-1 15,-2 4 0-15,2-2-4 16,1 1-2-16,-2 0 0 16,-1-3 1-16,2 4-2 15,0-2 0-15,-2 1 0 16,4-1 1-16,-3 0-1 15,0-1 7-15,-1-1-5 16,-1 2-1-16,0-1 5 16,2 0-5-16,0 0 0 15,-1 3 0-15,1-1 1 0,0 1-2 16,0 1 0-16,-1-3 1 16,-1 3-2-16,2-3 1 15,-2 1-6-15,0-2 5 16,1 1-6-16,-1-1 0 15,0 2-9-15,0-3-5 16,0 4-10-16,0-2-1 16,0 2-18-16,0 3-21 15,0 5-39-15,0-6-73 16,0 1-156-16</inkml:trace>
  <inkml:trace contextRef="#ctx0" brushRef="#br0" timeOffset="75560.6">15531 5068 672 0,'0'0'280'0,"0"0"-149"16,0 0-70-16,0 0 10 16,0 0-17-16,0 0-27 15,-6 36-14-15,10-12-7 16,1 3 4-16,0 6 2 15,-2 1 8-15,4 5 9 16,-4 4-1-16,2 4-4 16,0 5-5-16,-3 0-10 15,5 2-6-15,-6-3 4 16,2-1-5-16,-1-6 5 16,0-3-7-16,-1-5 0 0,-1-7 0 15,2-6-1-15,-2-7-15 16,0-4-12-16,0-6-12 15,0-2-18-15,0-4-25 16,0 0-52-16,0-5-76 16,0-10-69-16,0-6-353 0</inkml:trace>
  <inkml:trace contextRef="#ctx0" brushRef="#br0" timeOffset="75947.57">15701 5058 397 0,'0'0'393'0,"0"0"-175"0,0 0-106 16,0 0-23-16,0 0-9 15,0 0-34-15,-4 92-27 16,11-63-18-16,2 4 0 16,-1 7 0-16,-2 2-1 15,0 4 1-15,-3 3 0 16,0 2 1-16,-1 2 5 0,0-3 3 16,-2-2 0-16,0-2 5 15,0-6 5-15,0-5-8 16,0-5-10-16,0-6-2 15,0-6-2-15,0-5-24 16,0-2-18-16,0-8-19 16,0-3-56-16,-4 0-53 15,-4-12-122-15,-2-3-284 0</inkml:trace>
  <inkml:trace contextRef="#ctx0" brushRef="#br0" timeOffset="76252.14">15460 5412 604 0,'0'0'180'0,"0"0"-60"16,0 0-52-16,0 0 49 15,0 0-8-15,0 0-34 16,0 0-27-16,89-25-31 16,-59 11-17-16,5-1-8 15,13-3-71-15,-4 5-151 0,-7 4-93 16</inkml:trace>
  <inkml:trace contextRef="#ctx0" brushRef="#br0" timeOffset="77034.45">15955 5452 391 0,'0'0'197'16,"0"0"-81"-16,0 0-24 0,0 0-21 15,0 0-41 1,0 0-30-16,0 0 0 0,0-21 16 15,3 13 16-15,5 2 6 16,-1-2-2-16,2 2-9 16,1-2-9-16,1 2 3 15,1-2 10-15,0 0-8 16,-1 0-13-16,1 1-1 16,-4 3-8-16,3-1 8 15,-5 4 11-15,-1 1 18 16,0 0-8-16,-1 8-7 15,-1 9 15-15,-3 12-9 16,0 9 3-16,0 7-32 16,-12 5 0-16,-5-2-8 0,-1-5-18 15,-5-7 2-15,3-6-2 16,-2-10-8-16,2-8-3 16,3-6-10-16,4-6 13 15,4 0 27-15,6 0 1 16,3-12 6-16,0-2 0 15,0-1 38-15,12-2-2 16,2 1-10-16,2 4-1 16,6 2-5-16,-1 6 8 15,-2 4 5-15,0 0-13 16,-3 0 6-16,2 11-7 16,-4 2 10-16,-1 3-14 0,-3-5-9 15,0 5-6 1,-3-4-10-16,1-3-39 0,0-5-34 15,2-1-79-15,7-3-77 16,-3-7-61-16,0-8-307 0</inkml:trace>
  <inkml:trace contextRef="#ctx0" brushRef="#br0" timeOffset="77665.89">16401 5133 4 0,'0'0'499'0,"0"0"-385"0,0 0-46 0,0 0 5 0,0 0 21 0,0 0-20 16,0 0-3-16,-68 98-15 16,61-56 2-16,0 13 17 15,7 10 5-15,0 8-18 16,0 4-2-16,15-3-1 16,7-10 1-16,8-9-17 15,5-14-22-15,3-17-15 16,2-13-6-16,-2-11-19 15,0 0-9-15,-7-16 9 16,-3-13 13-16,-5-5 5 16,-8-10 0-16,-2-2-12 0,-6-7-8 15,-7-2-8 1,0-3-5-16,-2 0-6 0,-16-3 4 16,-6 1-2-16,-6 4 5 15,-5 6 27-15,2 10 6 16,-2 13 26-16,5 11 18 15,0 13-44-15,8 3-9 16,0 4-66-16,7 11-144 16,8 1-156-16</inkml:trace>
  <inkml:trace contextRef="#ctx0" brushRef="#br0" timeOffset="80001.97">14929 5094 340 0,'0'0'218'16,"0"0"-97"-16,0 0-33 0,0 0-19 15,0 0-17-15,0 0-11 16,0 0 8-16,10 0 17 16,-5 0 10-16,0-3-1 15,1 0-26-15,1 0-8 16,5-3-8-16,1 2 0 16,9-1-5-16,1-1-6 15,6 4 2-15,4 1-5 16,0 1-6-16,1 0-1 15,-4 0-11-15,-3 3 5 0,-7 5 0 16,-7 5-6 0,-6 3 2-16,-7 7 10 15,0 7-12-15,-12 6-24 0,-10-1 1 16,-4 1-10 0,-4-6 11-16,5-5 15 0,-1-5-1 15,6-5-3-15,7-5 9 16,5-2 2-16,4-8-1 15,4 0-10-15,0 0-16 16,16 0 27-16,10-3 45 16,8-2 16-16,6 2 0 15,-2 3 0-15,-1 0-7 16,-4 0 4-16,-9 4-12 16,-9 13-25-16,-7 10-9 15,-8 11 8-15,0 9-19 0,-6 4-2 16,-14 3-5-16,-5-4-19 15,-4-8-4-15,4-8-6 16,-2-5 10-16,2-10-4 16,2-5 3-16,1-4 20 15,0-7 6-15,4-3 0 16,1 0-10-16,2 0 9 16,7 0-8-16,-1 0-7 15,3-6-46-15,1-7-80 16,2 1-125-16,1 0-136 0</inkml:trace>
  <inkml:trace contextRef="#ctx0" brushRef="#br0" timeOffset="83184.39">15862 4733 59 0,'0'0'398'15,"0"0"-225"-15,0 0-128 0,0 0-28 16,0 0 15 0,0 0-6-16,0 0-7 0,-69 0 0 15,58 0 4-15,4 0 1 16,-6 3 2-16,0 3-18 15,-5-2-6-15,-2 4-1 16,-4-2 0 0,-2 3-1-16,3 0 1 0,-3 0-1 15,3 2 2-15,1-4 11 16,6 2 10-16,0-1 3 16,5-3 6-16,2 1 2 15,3 4-22-15,-1-3-12 16,1 6-2-16,-1 1-4 15,-2 3-1-15,3 2 1 16,-6 3-2-16,0-2-1 0,-1 1-3 16,-2 0 12-1,0 0 1-15,1-1 1 0,3 0 8 16,-1-3-3-16,4-1 0 16,-1 1 6-16,3 0-1 15,4 3-6-15,-2 1-6 16,3 4-10-16,-1 0-5 15,1 1 6-15,1 0-5 16,0-3 1-16,0-1 6 16,0-1 6-16,0 1 1 15,0-5 0-15,0 1-15 16,1 0 8-16,1 4-2 16,1-3 2-16,-1 5 7 15,0 0-1-15,-2 2 1 16,3 1-1-16,0-2-10 0,2 1 10 15,-1-1 1-15,4-3 0 16,1 0-1-16,1-2-12 16,-3-2 12-16,4 0 1 15,-3 1-1-15,-1-1 0 16,3 1 1-16,-2-1 1 16,2 2 0-16,2 1 0 15,1 4 0-15,2-2 0 16,4 1-1-16,-3-4 0 15,4 3 0-15,-1-4-10 0,3 0 10 16,-1-2 1 0,-1 2 6-16,-1-4 5 15,-4-1 4-15,3-3-2 0,-3 1 15 16,2-1-4 0,1-4 1-16,2 1 7 15,2-4 29-15,3-1-34 0,2-1-8 16,0 1 16-16,-1-2-3 15,-1 3 8-15,2-1-16 16,-4-1-11-16,-1-1 1 16,0 5-7-16,-2-5-6 15,0-1 8-15,0 0-10 16,0 0 0-16,-2 0 1 0,2-9 16 16,1 1 25-1,-1-2-7-15,0 0-13 0,2 3-5 16,1-2-11-16,0 2-5 15,0-2 0-15,1 1-1 16,0-2 2-16,-1 1 0 16,3 0-1-16,0-1-1 15,0 2 0-15,0-3 0 16,0-1 0-16,-1 1 1 16,4 1 0-16,-5-1 0 15,2 1-1-15,-3-2 2 16,2 3-1-16,-2-5 0 15,1-1-1-15,1-1 0 16,-2-2 5-16,1-1-3 16,-1 0-2-16,-1 1 0 0,-4 1 1 15,1 1 0 1,-3-1-1-16,0 2-1 0,-3-4 1 16,-3 1-3-16,3-5 2 15,-1-2 0-15,-1-3-1 16,3-1 1-16,-4-2 0 15,5 3 0-15,-2 4 0 16,0 0 1-16,0 4 0 16,-2 3 1-16,0-2-1 15,-4 3 1-15,0 2-1 16,-4-2 1-16,1 0 6 16,-4 2-1-16,0-3-5 15,0 0 0-15,0-1 8 16,0 1 0-16,0-3-1 15,0-2 0-15,-4-1-7 0,-2-2 7 16,-5-3-7-16,2 0 0 16,-3-1-1-16,1 2-2 15,-3 3 1-15,-1 0-6 16,0 2 7-16,-2 0 0 16,-1 3 0-16,0-4-2 15,-1 3 1-15,1-1 1 16,-1 0 0-16,1 2-1 15,-2 0 1-15,0 2 0 16,-3 1 0-16,-2 1-12 0,-4 2 2 16,1 1 9-1,0 0-1-15,-3-1 2 0,3 5 0 16,-3-4 2 0,2-1-2-16,2 2 0 0,-2 2-2 15,3-4-11-15,-3 3 3 16,1 3-3-16,-2-1 4 15,-2 2 7-15,0-1-4 16,-1 2 0-16,0 1 6 16,6-3 5-16,0 3-5 15,0 1-10-15,2 0-12 16,2-1-3-16,-2 1 9 16,-2-1 3-16,0 2-7 15,-1 0-16-15,-2 2 8 16,-2 0 19-16,2 0-2 0,-3 0-5 15,4 0-48 1,-1 0-11-16,2 4-28 0,-17 4-69 16,13-1-92-1</inkml:trace>
  <inkml:trace contextRef="#ctx0" brushRef="#br0" timeOffset="92680.37">18252 5034 315 0,'0'0'501'15,"0"0"-243"-15,0 0-94 0,0 0-57 16,0 0-17-16,0 0-33 16,-8 0-24-16,8 0-17 15,0 0-3-15,0 4-3 16,0 11 2-16,4 9 22 15,6 13-7-15,3 9 5 16,2 5 3-16,2 6-7 16,0 3-5-16,-4 1-8 15,2-4 0-15,-4-4-2 16,2-1-7-16,-6-9 1 16,3-7-7-16,-4-5 0 15,-2-7 1-15,-2-11-1 0,0-2-17 16,1-6-21-16,-3-3-22 15,0-2-24-15,0 0-38 16,0-2-61-16,0-23-108 16,0 1-60-16,-3 0-315 0</inkml:trace>
  <inkml:trace contextRef="#ctx0" brushRef="#br0" timeOffset="93115.72">18249 5068 763 0,'0'0'270'0,"0"0"-146"0,0 0-56 0,0 0-11 15,0 0-31-15,0 0-20 16,0 0-6-16,43-45 1 16,-22 39 1-16,2 2 9 15,2 1 17-15,2 3 12 16,0 0-2-16,-4 0 6 16,0 5-9-16,-4 7 4 15,-6 3-12-15,-8 4 1 16,-5 3-18-16,0 1-10 15,-10 2 0-15,-10-2-17 0,-4-3-9 16,0-4-11-16,-1-5 2 16,5-3 12-16,1-1 7 15,4-3 10-15,7-2-8 16,1 1-2-16,4-3-18 16,3 0-42-16,0 0-75 15,3 0-96-15,8-4-104 0</inkml:trace>
  <inkml:trace contextRef="#ctx0" brushRef="#br0" timeOffset="93925.4">18563 5046 622 0,'0'0'306'0,"0"0"-96"0,0 0-49 0,0 0-35 16,17 93-39-16,-12-65-43 15,0 1-31-15,0 0-7 16,-3 4-5-16,3 0 0 16,-4 1 2-16,1 1 4 15,-2-4 3-15,1 0-8 16,-1-3 15-16,0-4-4 15,0-4 5-15,0-4-8 16,0-5 0-16,3-3-9 16,-3-6-1-16,0 2-1 15,1-4-15-15,-1 0-15 16,2 0-4-16,-2 0 6 16,1 0 3-16,-1 0-16 0,0 0 8 15,0-6 11-15,0-4 23 16,2-3 1-16,2-4 9 15,-3-3-8-15,4 3-2 16,-1-2 1-16,2 2-1 16,0-1 0-16,5 2 0 15,1 4-1-15,3 0 1 16,0 5 1-16,1 4 14 16,3 1-5-16,-1 2 13 15,-1 0-1-15,-6 10-9 16,1 4-11-16,-5 6 12 15,-4 6-6-15,-3 2-8 16,0 4 0-16,-1-2-1 0,-13-5 1 16,-1-2 0-16,-5-8-1 15,0-8-22-15,-3 0 11 16,-1-7 2-16,4 0 10 16,1 0-6-16,5 0 4 15,2 0 2-15,3-4-6 16,5-2-6-16,-1 2-23 15,5-5-27-15,0 1-21 16,0-4-37-16,0-6-59 16,6 5-112-16,1 0-197 15</inkml:trace>
  <inkml:trace contextRef="#ctx0" brushRef="#br0" timeOffset="95197.37">19034 5014 394 0,'0'0'257'0,"0"0"-113"0,0 0-73 16,0 0-22-16,0 0-24 16,0 0-18-16,0 0-4 15,-7 0-2-15,4 0-1 16,3 0 0-16,0 1-12 0,0-1-14 15,0 2-26 1,0-1-28-16,0 1-18 0,0 2-16 16,0-2 20-16,0-2 31 15,0 0 8-15,0 0 9 16,0 0 46-16,0 0 9 16,0 0 32-16,0 0-3 15,0 0-14 1,0 0-3-16,0 0 2 0,0 0 10 15,0 0 4-15,0 0 2 16,0 0 6-16,0 0 19 16,0 0 8-16,0 0-3 15,0 0-14-15,0 0-17 16,0 0-20-16,0 0-9 16,0 0 1-16,0 0 0 15,0 0-8-15,0 0 6 0,0 0 3 16,0 0-3-16,0 0-6 15,0 0-1-15,0 0-1 16,0 0 0-16,0 0-9 16,0 0 2-16,0 0-9 15,0 0-10-15,0 0-10 16,0 0-19-16,0 0-7 16,0 0 5-16,0 0 14 15,0 0 13-15,0 0 14 16,0 0 16-16,0 0 0 15,0 0 21-15,0 0 25 16,0 0 19-16,0 0 3 16,0 0-2-16,0 0-10 0,0 0-8 15,0 0 3-15,0 0 2 16,0 3-2-16,-3 3-5 16,-2 3-18-16,3 0-12 15,-1 0 20-15,0 4-3 16,1 1-11-16,-1 5 0 15,1 3-9-15,2 2 0 16,-2 7-3-16,2 5 5 16,0 7 3-16,0-1-9 15,0 6 19-15,0-2 2 16,6 3-2-16,3-2-3 0,4-4-2 16,-2-3-7-1,4-3-10-15,-2-7 0 16,-3-5 1-16,3-7-2 0,0-4-5 15,-6-7-6 1,2-3-4-16,-4-2-42 0,0-2-51 16,1 0-41-16,1-11-56 15,0-3-124-15,0 0-246 0</inkml:trace>
  <inkml:trace contextRef="#ctx0" brushRef="#br0" timeOffset="96003.76">19245 5605 429 0,'0'0'255'0,"0"0"-102"16,0 0-40-16,0 0 10 15,0 0-20-15,0 0-37 16,0 0-34-16,-7 22-13 16,7-22 1-16,0 0 11 15,0 0-15-15,0 0 8 16,0 0-2-16,-1-6-10 15,1 2 8-15,0-7 0 0,-3-1-1 16,1-6-10-16,2-3-8 16,0-4 5-16,-2-4 2 15,0 2-7-15,1-3 0 16,-3 2 5-16,3-1 7 16,-3 2-7-16,2 3 4 15,2 3 0-15,0 4-1 16,0 6 0-16,0 6 1 15,0 3 12-15,0 2 16 16,0 0 1-16,0 0-8 16,14 14-14-16,8 7 27 15,4 7 3-15,5 7-22 16,-3-1-11-16,-1 3 1 16,-4-4 1-16,-4-6 5 15,-3-6 6-15,-4-6-5 0,0-5-11 16,-4-4-11-16,-1-3-8 15,0-3-6-15,-3 0-7 16,3 0-1-16,-2 0 9 16,0-4-8-16,0-4 11 15,-2-5 10-15,1-4 0 16,-2-6 0-16,-2-5 6 16,0-2-6-16,0-3 0 0,0-2-7 15,0 1-2 1,-9-2 2-16,3 2-4 0,-3 1 3 15,-1 1 7 1,0-2 0-16,0 5 0 0,0 2 0 16,1 4 0-16,3 7 1 15,1 3-10-15,0 5-2 16,5 4-27-16,0 4-31 16,0 0-39-16,0 0-54 15,0 0-107-15,0 6-124 16,8 2-354-16</inkml:trace>
  <inkml:trace contextRef="#ctx0" brushRef="#br0" timeOffset="96631.25">19673 5179 353 0,'0'0'189'0,"0"0"-126"0,0 0-32 16,0 0 29-16,0 0-2 16,0 0-13-16,0 0-8 15,-12 0 12-15,9 0 5 16,-4 0 2-16,3 0 9 0,0 0-4 15,-1 0-2-15,-2 0-1 16,6 0-4-16,-5 0-3 16,2 4-5-16,-2 5-5 15,1 5-15-15,-1 9 10 16,-1 9 6-16,2 8 3 16,2 7-7-16,3 5 0 15,0 1-4-15,0-2 20 16,10-6 0-16,6-8-15 15,4-9-23-15,2-8-16 16,4-7 0-16,-2-4-14 16,0-6-20-16,-4-3 8 15,0 0 1-15,-4 0 7 0,-3 0-5 16,-6-5 1 0,-1-5-6-16,0-4 2 15,-2-6 26-15,-3-6 5 0,-1-7 0 16,0-5-4-16,0-1-1 15,-5-2 1-15,-7 3 0 16,-1 8 5-16,-2 1 3 16,0 8 8-16,2 4 20 15,1 5 7-15,1 6-15 16,5 0-13-16,0 5-16 16,2-1-27-16,1 2-35 15,1-2-67-15,2-2-89 16,0 0-150-16,0-3-635 0</inkml:trace>
  <inkml:trace contextRef="#ctx0" brushRef="#br0" timeOffset="97401.12">19892 5327 23 0,'0'0'372'0,"0"0"-194"0,0 0-118 16,0 0-25-16,0 0 1 16,0 0 3-16,0 0-2 0,0-12 8 15,0 10 23-15,0 1-3 16,0-2 9-16,11-3 10 16,8-1 4-16,3-2-18 15,6 4-17-15,-1-1 21 16,-2 4 2-16,-3 1-20 15,-7 1-3-15,-7 0-21 16,-5 0-12-16,-3 0-20 16,0 12-14-16,-4 6-23 15,-12 4-62-15,0-1 2 16,2-2 59-16,2-9 28 16,6-6-3-16,4-4 6 15,2 0 5-15,0 0-16 16,2 0 18-16,11 0 10 0,2 0 45 15,0 6-12-15,-1 3-8 16,-4 2-6-16,-3 4-8 16,-7 3-10-16,0 4-8 15,-9 0-3-15,-11 0-19 16,-3-4-10-16,1-5-20 16,2-6-22-16,3-4 52 15,4-3 9-15,3 0 9 16,5 0 0-16,3 0-21 15,2-15-66-15,2 0-86 16,8-1-163-16</inkml:trace>
  <inkml:trace contextRef="#ctx0" brushRef="#br0" timeOffset="97998.59">20039 4844 397 0,'0'0'530'0,"0"0"-271"16,0 0-110-16,0 0-26 15,0 0-9-15,0 0-17 16,0 0-28-16,1 3-22 15,13 10 4-15,1 4-3 16,1 2-4-16,3 4-21 16,1 0-21-16,0 2-1 15,1 2-1-15,-2 2-5 0,1 1-10 16,-3 0-10-16,-2 3-1 16,0 1 17-16,-3 0 8 15,-2 2-3-15,-1 2 4 16,-5 0 0-16,-2 6 0 15,1 1-11-15,-3 3-8 16,0 2-3-16,0 4-6 16,-9 0 19-16,-2-1 9 15,1-6 0-15,2-7 6 16,-2-10-6-16,4-8-1 16,2-11-21-16,-3-6-38 15,1-5-91-15,0-6-73 16,0-12-167-16,4-2-361 0</inkml:trace>
  <inkml:trace contextRef="#ctx0" brushRef="#br0" timeOffset="98732.82">20483 5465 404 0,'0'0'413'0,"0"0"-131"16,0 0-137-16,0 0-31 0,0 0-25 15,0 0-43 1,0 0-27-16,-1-1-19 15,1 0-11-15,0-2 1 0,0 3 4 16,0-5 6-16,0 2 1 16,8 0 8-16,4 0 5 15,1 1-2-15,2-1 7 16,-1 3-3-16,4 0 10 16,-5 0 4-16,1 5 7 15,-6 2 12-15,-3 4-2 16,-5 4-3-16,0 5-20 15,-15 8-24-15,-10 5-23 16,-4 1-25-16,-4-4-5 16,1-7-27-16,4-6-132 15,3-6 89-15,8-6 28 0,5-4 52 16,11-1 11 0,1 0-13-16,0 0-20 0,5-1 65 15,10-7 13-15,3 1 26 16,4 3 3-16,6 1-3 15,-1 3 6-15,-2 0 28 16,1 0-17-16,-5 1-4 16,-3 7 8-16,-2 2-12 15,-2 1-28-15,-2-1-11 16,-4 2-9-16,4-1-43 16,0-2-57-16,-1-5-118 15,-1-1-173-15</inkml:trace>
  <inkml:trace contextRef="#ctx0" brushRef="#br0" timeOffset="128901.34">17682 5070 759 0,'0'0'338'16,"0"0"-174"-16,0 0-81 0,0 0-31 15,16 0-10-15,4-6-19 16,5 0-23-16,4-4-12 16,-6 3 4-16,-3 0-9 15,-8 2-5-15,-2 2-14 16,-6 3-12-16,-4 0-79 15,0 12-98 1,-4 4-46-16,-8 2-390 0</inkml:trace>
  <inkml:trace contextRef="#ctx0" brushRef="#br0" timeOffset="129415.4">17623 5137 391 0,'0'0'225'16,"0"0"-69"-16,0 0-65 15,0 92-10-15,4-62-26 16,0-3-28-16,-1-7-20 16,-1-7-7-16,-2-7-11 15,1-6-27-15,-1 0-40 16,0-13-13-16,2-4 72 0,2 2 19 16,2 3 3-16,6 5 56 15,5 7 24-15,3 0 37 16,6 4-20-16,1 13-41 15,0 2-24-15,-6 7-11 16,-3 1-6-16,-10 4-1 16,-8 3-17-16,0 2-34 15,-15-2-24-15,-12-4 6 16,-8-9 9-16,-2-6 36 16,-2-6 7-16,4-4 10 15,4-1 6-15,6-1-2 16,5 0 9-16,7 1-8 0,4-4-4 15,4 0-11 1,5 0-76-16,0-7-130 16,0-3-412-16</inkml:trace>
  <inkml:trace contextRef="#ctx0" brushRef="#br0" timeOffset="132733.5">18510 4757 227 0,'0'0'174'0,"0"0"-116"16,0 0 10-16,0 0 10 16,0 0-15-16,0 0-31 15,0 0-7-15,-63 12-1 16,53-5-5-16,-2 1-2 16,-2 0 1-16,-1-1-1 15,-2 0-10-15,-1 4-1 16,-2 2 3-16,2-3-2 15,-4 3-7-15,-1 2 1 16,-1 0 7-16,-1 0 8 16,2 0 2-16,1-3 0 0,0 2-3 15,8-4 2-15,0-1 12 16,2 2-4-16,4-1 1 16,-2-1-10-16,3 3-15 15,-1 1 0-15,-2 1-1 16,-1 3-15-16,0 1 1 15,-4 3 6-15,5-2 6 16,-3 1 1-16,-1 2 0 16,4-3 0-16,-2-1 0 15,6 2-1-15,-1-1 2 16,2-3-6-16,1 1 6 16,3-2 0-16,1 0 5 0,0 0-3 15,0 0 15 1,0 1-7-16,0 1 0 0,0 2-9 15,1-2 0-15,3 6 1 16,-1 1-1-16,1 0-1 16,-1 2 1-16,-1-4 0 15,0 2 0-15,1 0 1 16,-2-4-2-16,6 0 6 16,-2-4-5-16,2 3 0 15,1-2-1-15,1 0 1 16,-1-3 0-16,2 3-1 15,0-2 13-15,0 2-1 16,-2-2-2-16,6 2-4 16,-3-1-4-16,1 2 6 0,2 2-7 15,-1-4 6-15,0 1-1 16,3-3 1-16,0 2-6 16,1-3 6-16,1 1 12 15,2-4-6-15,0 1 12 16,2-1-1-16,-1-2-6 15,3 2-11-15,1 1 0 16,-1-2-4-16,-1 1 4 16,2 1-5-16,-1-3 12 15,0 3-1-15,1-1 2 16,1-6-2-16,-1 0-12 16,-4-2 24-16,4-1 1 15,-3-1-9-15,0 4 1 0,-2-3-10 16,1 2 7-16,1 0-1 15,1 0-8-15,1-1-4 16,1 2 8-16,2-2-1 16,-2-2 1-16,3 0 1 15,1 0-2-15,-2 0 3 16,2 0 5-16,0 0-10 16,0 0-7-16,-3-2 1 15,1-2 6-15,1-1 11 16,1 2-7-1,1 0 1-15,0-2-5 0,0 2 3 16,1 1-4-16,0-1-5 16,0-4-1-16,1 4 1 15,2-1 9-15,-3-3 6 0,1 0-4 16,-2 3-9-16,-1-2 7 16,-3 1-9-16,2 3 0 15,-2-4 9-15,-3 2 5 16,6 0 2-16,-4 0 7 15,-1-3-4-15,2 3-5 16,0-2-8-16,2 1 3 16,-1-1-4-16,1-2-4 15,-2 2-1-15,-2-2 6 16,1 2-6-16,-2 1 0 16,-3 0 5-16,0 0-5 15,-1 1 6-15,-3-3 0 16,1 3 6-16,0 1-12 0,-2-3 0 15,3 1 5 1,0 1 0-16,1-3-4 0,1 2 6 16,0-3-2-16,0 2 3 15,0 1-8-15,2 0 8 16,-2 0-9-16,0 2 0 16,-1-1 5-16,-3 2 2 15,-1-1-5-15,0 1-2 16,1 1 0-16,-3-2 1 15,0 1-1-15,0-2 0 16,1 2 1-16,-2 0 0 16,1-1-1-16,2 1 0 0,0-4 1 15,0 3 5 1,2 0 4-16,-2 0-9 16,-1 0-1-16,0-2 1 0,-1 3 0 15,-1 0-1-15,-2 1 0 16,0-2 0-1,0 2 1-15,-1 1-1 0,-1-1-6 16,-1 1 6-16,3-3-8 16,-2 3 8-16,0-1 1 15,2-1-1-15,-1 2 1 16,1-2-1-16,-3 1 2 16,3-1-2-16,0 2 1 15,-3-1-1-15,0-1 0 0,2 1 0 16,0-2 0-1,-3 0-1-15,4 1 1 0,-2 1-2 16,2-2-4-16,-1 1 6 16,3 0 0-16,-5 0 0 15,2 0 1-15,-1 1-1 16,-1-3-1-16,3 2 0 16,0-3-11-16,0 1 11 15,-2-1 0-15,4-3 1 16,-2 4-1-16,-1-2 0 15,-2-3 1-15,3 3-1 16,-3-3 1-16,2-1 1 16,1-1-1-16,-2-2 0 15,1 0 0-15,-3 0-2 16,1-2-5-16,0 2-2 16,-1-1 8-16,-3-1 0 0,4 1 1 15,-1-1-1-15,-3 0 1 16,2 0 1-16,-2-3-1 15,-1 1-1-15,0 0-1 16,-2 0-4-16,0 0-5 16,0 2 9-16,0 1 1 15,0-3-4-15,0-2 5 16,-6 2 0-16,0-1 1 16,1-1-1-16,-2 2 0 15,0-3 1-15,-1 2 0 16,2-1 0-16,-3 2 0 15,1 0 1-15,-2-2-1 0,3 4-1 16,-1-1 2 0,-2 0 9-16,-3-1 1 15,1 1-2-15,-4 1 5 0,-2-2 0 16,-2 0-7-16,-1 1 0 16,-3-2-2-16,2 2 1 15,-1-2-6-15,3 1 1 16,-2 1 5-16,-1-2-6 15,-1-3 0-15,0 4 0 16,-2-1-1-16,1-1 0 16,0 1 0-16,0-1-6 15,-2 2-1-15,4 4 0 0,-1 0 6 16,2 4-1 0,3 0 2-16,-1 1 1 0,0-1 6 15,-2 3-6-15,-1-3 1 16,-3 3-2-16,0-1-1 15,-1 2-10-15,-1 0 5 16,-1 0 0-16,0 0 6 16,6 1-1-16,-2-3 2 15,2 3-1-15,-1-2 0 16,6-1-1-16,-3 2-6 16,-1 0 5-16,-4-1 1 15,1 0-11-15,-2-1-7 16,-1 2 7-16,0 1 11 15,0-2-7-15,1 1 8 16,-2 1-1-16,6-1 1 0,-4 1 0 16,0 0 0-1,1 1 0-15,-3-1 0 0,-1 2-12 16,1 0 6-16,-2-1 6 16,1-3-1-16,0 3-1 15,1 0 2-15,1 0-1 16,3-1 1-16,1 2 0 15,1 0-10-15,1 2-3 16,-1 0 2-16,0 0 1 16,1 0 1-16,-1 0-8 15,-4 0 10-15,-2 0-5 16,1 0 0-16,0 0 6 16,1 0 6-16,3 0 0 15,1 2-10-15,3 2 8 0,2-1 1 16,1 0 1-16,1 0 0 15,-3 3-1-15,2-1-11 16,-1-1 11-16,0 2-9 16,-4-1-8-16,2-1 7 15,-2 1 2-15,0-1 8 16,1 1 0-16,0 2-1 16,3-3-11-16,0 3 12 15,1 0-8-15,2-1-17 16,0 2 7-16,0-3 3 15,-1 2-16-15,0-3 14 16,-2 1-2-16,-4 1 7 16,2 0 0-16,-2 3 13 15,0-2 0-15,1 6-14 0,-1 0-7 16,0 2-77-16,2 2-24 16,-6 8-44-16,4-2-31 15,0-4-47-15</inkml:trace>
  <inkml:trace contextRef="#ctx0" brushRef="#br0" timeOffset="165768.17">15448 5680 457 0,'0'0'0'0,"45"98"-255"0</inkml:trace>
  <inkml:trace contextRef="#ctx0" brushRef="#br0" timeOffset="178155.92">14377 6313 130 0,'0'0'285'0,"0"0"-168"16,0 0-56-16,0 0-19 15,0 0-25-15,0 0-16 0,-5 11 1 16,5-9 14-16,0-2 52 16,0 0 43-16,0 0 35 15,-1 0 13-15,1 0-30 16,0 1-25-16,0 3-17 16,0 2-29-16,0 3-18 15,0 4-20-15,1 6-10 16,8 7-1-16,-3 7-9 15,4 3 0-15,0 5 2 16,-3 2-1-16,-1-2 5 16,-2-1-6-16,1-5 1 15,-3-4 8-15,-1-4-3 16,5-6-5-16,-5-5 1 0,1-8-2 16,-2-5 0-1,1 0-10-15,-1-3-18 16,3 0-7-16,-3 0-23 0,0 0-20 15,1 0-44-15,-1-14-98 16,0-5-136-16,0 5-307 0</inkml:trace>
  <inkml:trace contextRef="#ctx0" brushRef="#br0" timeOffset="178838.47">14500 6322 141 0,'0'0'300'0,"0"0"-138"0,0 0-47 16,0 0-12-16,0 0-42 16,0 0-35-16,0 0-15 15,0 4 1-15,0 3 15 16,0 1 22-16,1 5 12 15,1 3 0-15,1 1-6 16,-2 7-10-16,5-1-8 16,-2 4-9-16,2-1-12 0,1 2-9 15,-1 1 3-15,1-5-9 16,-1 1 0-16,1 1-1 16,-2-4 2-16,-1 1-1 15,-1-3 1-15,0-5-1 16,-1 0 0-16,-2-4-1 15,2-8 1-15,-2 0-1 16,0-3-7-16,1 0-27 16,-1 0-27-16,0 0-14 15,0 0-22-15,0 0-69 16,0 0-30-16,0 0-25 0</inkml:trace>
  <inkml:trace contextRef="#ctx0" brushRef="#br0" timeOffset="179201.11">14397 6587 219 0,'0'0'408'0,"0"0"-192"0,0 0-85 16,0 0-11-16,0 0-65 15,0 0-9 1,0 0 9-16,34 0-10 0,-20 0-8 15,0 0 3-15,1 0-9 16,0 0-18-16,0-5-13 16,1 3-1-16,-2-3-18 15,3 2-43-15,7-1-90 16,-4 0-130-16,-2 1-227 0</inkml:trace>
  <inkml:trace contextRef="#ctx0" brushRef="#br0" timeOffset="181204.01">14558 7070 576 0,'0'0'338'15,"0"0"-212"-15,0 0-58 0,0 0-28 16,0 0-27-1,0 0-13-15,0 0-1 0,-17 6 1 16,14-3 13-16,-4 1 44 16,2-1 14-16,0 0 8 15,-2 2 7-15,0 0-10 16,1-3-18-16,-2 1-13 16,3 0-10-1,-2 4-10-15,0-4-6 0,1 4 11 16,-1 2 5-16,1 2 3 15,-1 1-2-15,5 6-6 16,1 3-5-16,1 8-7 16,0 7-2-16,11 5-4 15,4 3-11-15,7-3-1 16,-1-5 1-16,-1-8 0 0,-1-9-1 16,-1-6 0-16,0-4-13 15,0-5 4-15,-2-4-3 16,1 0 2-16,-6 0 10 15,4-6 1-15,-5-7 9 16,0-2 1-16,-1-2-3 16,-2-3 6-16,-4-2-7 15,0 0-6-15,-1-3 0 16,-2-2-1-16,0-1-6 16,0-2 6-16,0-3-1 15,-12 1-5-15,-3-2-2 16,-3 3 7-16,-2 6-6 15,-2 3 5-15,-1 7-4 16,1 2 0-16,0 9-4 16,0 4-15-16,4 0-11 0,3 0-62 15,2 10-50-15,4 5-105 16,4 0-120-16,2-5-482 0</inkml:trace>
  <inkml:trace contextRef="#ctx0" brushRef="#br0" timeOffset="182785.4">15392 6577 683 0,'0'0'276'16,"0"0"-91"-16,0 0-36 0,0 0-43 15,0 0-44 1,0 0-36-16,0 0-7 0,-2-3 23 16,2 1 33-16,3-2 41 15,7 0-18-15,4 3-41 16,3-1-13-16,3 1-22 15,3 1-16-15,-1 0-6 16,-2 0 0-16,-4 0-22 16,-4 4-1-16,-4 4-8 15,-2 0-7-15,-5 2-9 16,-1 4 24-16,0 1 17 16,0 1-9-16,-10 1-8 15,-5-2 4-15,-2-2 4 0,-1 0 4 16,2-8-8-1,-1 0 13-15,-1-5-3 0,5 0 0 16,0 0 8 0,1 0-5-16,1-9 6 0,-2-3 2 15,0-2-1-15,2 1 8 16,1-2 0 0,2-1-8-16,-1 3 8 0,2-3 0 15,4 1-3-15,0-2 0 16,3-1 5-16,0 0 4 15,0-3 1-15,0-2-3 16,0-2-3-16,6-2 3 16,1 0-1-16,2 1 1 15,-1 1-3-15,2-2 4 16,0 2-1-16,-2 1-7 0,1 6-6 16,-3 3 7-1,-2 4-7-15,-1 1 1 0,0 6-1 16,-1 1-14-16,-2 3-33 15,2 0-70-15,-1 6-57 16,1 10-151-16,0 7-308 0</inkml:trace>
  <inkml:trace contextRef="#ctx0" brushRef="#br0" timeOffset="184317.81">15313 7204 43 0,'0'0'537'16,"0"0"-361"-16,0 0-46 16,0 0-35-16,0 0-18 15,0 0-31-15,0 0-2 16,0-8-11-16,0 5 9 16,0-1 9-16,0-3-9 15,4 0-2-15,4-4-1 16,5 1-2-16,2 0 5 15,4-1 4-15,2 2 8 16,-1 2-6-16,-1 5-23 0,-7 2-18 16,-2 0-7-1,-7 5 0-15,-3 22-21 0,0 8-14 16,-13 7-69 0,-3-1 12-16,0-6 47 15,-1-8 34-15,5-12 9 0,5-9 2 16,4-4 10-16,3-2 3 15,0 0 0-15,0 0 26 16,12-3 67-16,8 0 35 16,2 1-18-16,-1 2-29 15,1 0-37-15,-6 13-35 16,-9 10-22-16,-4 15 0 16,-3 7-28-16,-9 5-37 15,-13-2-24-15,1-7 13 0,-5-9 6 16,0-9 21-1,1-13 7-15,-2-10 24 0,2 0 9 16,2-10 8-16,1-13 1 16,5 0-2-16,10-3-52 15,2 5-146-15,5 8-336 0</inkml:trace>
  <inkml:trace contextRef="#ctx0" brushRef="#br0" timeOffset="188921.23">17840 6373 495 0,'0'0'269'0,"0"0"-174"0,0 0-59 16,1 98-24-16,8-65-12 15,-1-1-41-15,0-4-17 16,-1-2 37-16,0-6 21 16,-4-2 0-1,-1-3 26-15,-2-3 46 0,0-2-3 16,0-4-1-16,0 0 2 15,0-3-15-15,0-1-29 16,0-2-17-16,0 0-9 16,0 0-16-16,0 0 2 0,0-5-32 15,0-5 27-15,-5-5 17 16,-3-3 2-16,-3-6 6 16,3-8-5-16,-4-9 0 15,1-5 2-15,2-7-2 16,1-2 0-16,5 3 0 15,3 7 1-15,0 5 25 16,3 7 24-16,9 4 34 16,6 7 8-16,2 5-17 15,7 4-4-15,-2 10-6 16,-2 3-36-16,-3 0-12 16,-8 10-8-16,-7 11-9 15,-5 11 4-15,-2 3-5 16,-17 2-54-16,-7-4-36 15,-2-9 3-15,1-9 18 0,1-9-13 16,6-5-47-16,4-1 23 16,4 0-86-16,6 3-140 0</inkml:trace>
  <inkml:trace contextRef="#ctx0" brushRef="#br0" timeOffset="190165.26">18017 6127 488 0,'0'0'322'0,"0"0"-118"16,0 0-19-16,13 92-53 15,-4-55-59-15,-6 2-40 16,3 3-14-16,-3-3-6 16,-3-3-4-16,0-3-2 15,0-10 7-15,0-7 7 16,0-6-5-16,0-4-3 16,0-6-13-16,0 0-6 15,0 0-33-15,0 0-3 16,6-7 33-16,5-3 9 15,5-2 22-15,2 3 2 16,2 1-3-16,-3 5-1 0,-2 1 9 16,-7 2-11-16,-6 0-5 15,-2 15-4 1,0 5-9-16,-5 5-2 0,-15-1-47 16,0-4-8-16,-5-9 10 15,1-6 11-15,5-5 3 16,2 0 20-16,3 0 12 15,4 0-14-15,3-8 2 16,3-5-36-16,0 1-118 16,2 3-185-16</inkml:trace>
  <inkml:trace contextRef="#ctx0" brushRef="#br0" timeOffset="191704.84">17903 7381 562 0,'0'0'497'16,"0"0"-293"-16,0 0-50 15,0 0-47-15,0 0-65 16,0 0-27-16,0 0-6 16,0 0 11-16,0-1 5 15,0-2 2-15,0-9 0 16,0 2 6-16,0-12 10 15,0-5-16-15,-1 0-12 0,1-8-14 16,-2 2 6-16,0 0-6 16,-1 0-1-16,1 2 0 15,2 1 0-15,0 4 0 16,0 4 0-16,0 5 1 16,0 3-1-16,0 8 8 15,0 4 8-15,7 2 3 16,13 8 16-16,10 21 19 15,7 13-11-15,3 5-11 16,-3-1-18-16,-5-4-12 16,-8-13-2-16,-7-13 0 0,-3-11-23 15,-6-5-30 1,1-5 0-16,-6-20 39 0,-2-7 14 16,-1-4 1-16,0-3 9 15,0 4 1-15,-4 4-4 16,-3 2-5-16,0 4 6 15,2 7-6-15,2 2-2 16,-1 3 0-16,1 4-14 16,1-2-35-16,1 4-43 15,1 3-58-15,0 4-97 16,0 0-153-16,0 3-298 0</inkml:trace>
  <inkml:trace contextRef="#ctx0" brushRef="#br0" timeOffset="192641.13">18023 7750 577 0,'0'0'350'0,"0"0"-194"16,0 0-68-16,0 0-44 15,0 0-44-15,0 0 0 0,0 0 0 16,-14 0 7 0,7 3 40-16,0 1 22 15,1 5 31-15,-1 1-2 16,2 0-12-16,-2 5-9 0,2 6-35 15,1 8-18-15,3 6-14 16,1 9-4-16,0 6 2 16,7 0 6-16,8-1 0 15,3-10-2-15,2-6 1 16,2-10 9-16,0-11-7 16,4-9-14-16,1-3-1 15,-2 0 7-15,2 0-1 16,-4-11-5-16,-2 4 5 15,-5-5 0-15,-2-2-6 16,-5-3-15-16,-3-6 8 0,-5-4 7 16,-1-8 1-16,0-1 1 15,-5 0-1-15,-6 1 0 16,-8 3 9-16,1 4 0 16,-4 5 15-16,0 1-6 15,-1 6-19-15,1 0-23 16,2 4-53-16,-2 5-117 15,8 3-146-15,1 0-370 0</inkml:trace>
  <inkml:trace contextRef="#ctx0" brushRef="#br0" timeOffset="194851.19">18706 6151 551 0,'0'0'286'0,"0"0"-166"16,0 0-67-16,0 0-53 16,0 0-42-16,0 0-187 15,0 0-186-15</inkml:trace>
  <inkml:trace contextRef="#ctx0" brushRef="#br0" timeOffset="195273.01">18706 6151 708 0</inkml:trace>
  <inkml:trace contextRef="#ctx0" brushRef="#br0" timeOffset="195404.84">18706 6151 708 0,'-49'-9'296'0,"59"7"-87"0,2 1-35 0,6-3-57 15,1-1-57-15,4 1-32 16,-3-4-12-16,-4 3-5 16,0 2-11-16,-3 1-6 15,-4 0-10-15,-5 2-19 16,-1 0-39-16,-3 0-48 15,0 0-103-15,0 0-146 16,0 4-399-16</inkml:trace>
  <inkml:trace contextRef="#ctx0" brushRef="#br0" timeOffset="195938.14">18644 6237 56 0,'0'0'721'0,"0"0"-463"15,0 0-83-15,0 0-65 0,-3 85-34 16,3-66-38-16,0-7-15 16,0-6-19-16,0-4-4 15,0-2-36-15,0 0-31 16,3-4 31-16,4-7 36 16,-1-1 22-16,5 0 10 15,-2 2 20-15,3 3 16 16,-1 5 5-16,6 2-8 0,5 0-25 15,0 0-8 1,-1 1-16-16,-4 7-15 0,-3 2 5 16,-7 4 4-1,-1 1 22-15,-6 4-1 0,0 4-18 16,-2 1-13-16,-12 2-14 16,-2-5 8-16,-3-2 0 15,1-5-4-15,0-7 4 16,1-4-4-16,1-1 1 15,0-2-1-15,3 0 8 16,0 0-14-16,3 0-35 16,0 0-45-16,0 3-83 15,1 0-155-15,3 2-318 0</inkml:trace>
  <inkml:trace contextRef="#ctx0" brushRef="#br0" timeOffset="202800.14">18699 6903 42 0,'0'0'677'0,"0"0"-430"16,0 0-105-16,0 0-25 16,0 0-46-1,0 0-38-15,0 0-13 0,0 0 7 16,-2 0 29-16,1 0 30 15,-3 5 0-15,2 13 4 16,-1 10-14-16,3 11-18 16,0 5-17-16,0 5-13 15,0-1-10-15,0-1-5 16,0-4 2-16,2-6-7 16,1-9-7-16,2-3-1 15,-2-11-13-15,-3-3 1 16,6-6-1-16,-5-4-21 0,-1-1-8 15,2 0-31-15,-1 0-54 16,1 0-38-16,6-10-125 16,-1-8-119-16,0-4-275 15</inkml:trace>
  <inkml:trace contextRef="#ctx0" brushRef="#br0" timeOffset="203403.11">18882 6867 553 0,'0'0'320'0,"0"0"-187"0,0 0-31 0,0 0-17 0,0 0-56 16,0 0-22-16,0 0 5 15,0 0 20-15,-3 0 18 16,-4 3 7-16,4 7 5 16,-4 2 11-16,1 5-18 15,-1 4-10-15,4 8-1 16,-1 7-10-16,4 5-10 15,0 6-13-15,0 1-10 0,5-2 8 16,6-8-8-16,0-2 7 16,1-14 5-16,3-7-13 15,0-6-6-15,4-6-9 16,-2-3 15-16,2 0 1 16,-2-3 14-16,-1-6-1 15,-2 0-6-15,-3-2 3 16,-1 0 4-16,-3 3-2 15,2-6-7-15,-6-2 6 16,4-4-6-16,-4-2 1 16,-1-6 2-16,-2 2-8 15,0-3 1-15,0 5 8 16,-4-1-9-16,-6 3 5 16,-3 2 6-16,-1 1 1 15,-1 2-3-15,-2 3-4 0,8 2-6 16,-3 5-9-16,2 0-53 15,-2 2-117-15,4 2-135 16,0-1-422-16</inkml:trace>
  <inkml:trace contextRef="#ctx0" brushRef="#br0" timeOffset="208274.39">18742 7680 717 0,'0'0'280'0,"0"0"-134"15,0 0-72-15,0 0-13 16,0 0 1 0,0 0-2-16,0 0-11 0,68-54 12 15,-42 44 25-15,-3 5 26 16,2 3-36-16,-5 2-26 15,-7 2-24 1,1 16 15-16,-12 9 3 0,-2 8-44 16,0 4-31-1,-7-2-30-15,-8-5-18 0,-2-12 29 16,2-8 1-16,4-7-37 16,1-5 41-16,8 0 27 15,2 0 14-15,0-4 4 0,0 3 19 16,12 1 40-16,2 0 26 15,2 9-18-15,-1 14-22 16,-7 11-11-16,-8 11-34 16,0 6-12-16,-11 5-7 15,-11-4 19-15,-7-6 7 16,3-9 6-16,-1-13-4 16,2-10-9-16,5-8 0 15,3-6-7-15,5-5 1 16,3-14 5-16,6-4-24 15,3-7-52-15,0-18-81 16,3 9-136-16,8 2-379 0</inkml:trace>
  <inkml:trace contextRef="#ctx0" brushRef="#br0" timeOffset="208736.4">19016 7682 556 0,'0'0'373'0,"0"0"-151"0,-20 131-72 16,16-70 8 0,4 3-27-16,0-8-48 0,7-4-9 15,10-14-24-15,5-11-24 16,5-14-1-16,3-9-16 16,2-4-8-16,-1-7-1 15,-2-15 0-15,-6-1-1 16,-5-3-1-16,-6 1 1 15,-5-4 1-15,-4 1 1 16,-3-6 0-16,0-2-1 16,-18-6 1-16,-4 1 0 15,-10-2 0-15,-3 8 9 0,-5 9 21 16,0 9-12-16,0 11-19 16,3 6-55-16,9 0-120 15,13 15-200-15,5 0-616 0</inkml:trace>
  <inkml:trace contextRef="#ctx0" brushRef="#br0" timeOffset="-103657.96">7294 7404 524 0,'0'0'83'0,"0"0"-73"0,0 0-10 16,0 0 71-16,0 0-2 15,0 0-13-15,3 0-17 16,1 0-11-16,2 0-1 15,2 0 8-15,1 0-14 16,1 0-2-16,2 0-1 16,1 0-8-16,4 0 6 15,1-2 1-15,2 1 8 16,7-1-5-16,2-3-10 0,2 2 3 16,6-4 2-16,3 0-14 15,2-5 5-15,4 5 38 16,2-4 19-16,0 0-29 15,0 2-14-15,1 2-9 16,3-1-2-16,4 0 1 16,5 2 5-16,7-2 4 15,2 0 1-15,0-1 0 16,-3-2-7-16,-5 4-7 16,-6 1 3-16,-7 0-2 15,-11 3-7-15,-9 1 0 16,-7 2 0-16,-11 0-1 15,-4 0-7-15,-4 0 7 0,-1 0-6 16,-2 0 6-16,0 0-6 16,0 0-15-16,0 0-30 15,0 0-52-15,1 0-54 16,8 0-68-16,0 0-29 16,2 0-77-16</inkml:trace>
  <inkml:trace contextRef="#ctx0" brushRef="#br0" timeOffset="-102828.21">9780 7267 366 0,'0'0'146'0,"0"0"-96"0,0 0 8 15,0 0 20-15,0 0 9 16,0 0 4-16,0 0-20 16,0 0-27-16,0 0-22 15,0 0 3-15,0 0-5 16,2 0-19-16,6 0-1 15,7 0 9-15,11 0 41 0,9 0 7 16,13 0-10 0,24-5-9-16,23 0-6 0,21 1 0 15,-8 0-13-15,-23-1-5 16,-25 4-4-16,-18 1-10 16,3 0 0-16,2-2 0 15,0 2 0-15,-10 0-1 16,-11 0-15-16,-6 0 2 15,-6-1-41-15,-3 1-52 16,-4-2-28-16,0-8-37 16,-2 2-56-16,-2-2-265 0</inkml:trace>
  <inkml:trace contextRef="#ctx0" brushRef="#br0" timeOffset="25396.19">2256 6558 8 0,'0'0'52'0,"0"0"-13"15,0 0-1-15,0 0 9 16,0 0-6-16,0 0-2 15,-4 19-15-15,4-19-9 16,0 0-15-16,0 0 0 16,0 0 0-16,0 0 10 15,0 0 6-15,0 0 12 16,0 0 5-16,0 0 4 16,0 0 2-16,0 0-17 15,0 1-11-15,0-1-11 0,0 2-8 16,0-1 0-16,0 0 2 15,0-1-27-15,2 0-35 16,0 0-36-16,-2 0-3 16,1 0 80-16,-1 0 27 15,0 0 122-15,0 0 37 16,0 0-20-16,0 0-7 16,0 0-7-16,0 0-16 15,0 0-35-15,0 0-15 16,0 0-14-16,0 0-11 15,0 0-8-15,0 0 1 16,0 0 1-16,0 0 6 16,0 0 4-16,0 0 0 0,0 0-1 15,0 0-10 1,0 0-1-16,0 0 0 0,0 0-10 16,0 0-16-16,0 0 0 15,0 0-6-15,0 0 4 16,0 0-9-16,0 0 11 15,0-2 9-15,3-1-2 16,6-2-7-16,1-4 6 16,0 0-6-16,2 2 0 15,-2-4 0-15,3 2 1 16,-3 0-1-16,0 0 0 16,-1 6-6-16,-3 0-4 15,-1 3-3-15,0 0 6 16,2 0-8-16,-2 12 15 0,0 1 2 15,0 6-2-15,-1 0 9 16,-3 5-8-16,-1 4 4 16,0 1-5-16,0 1 0 15,-5 2 13-15,-5 0-5 16,-4-2 0-16,0-4 2 16,-3-3-2-16,0-6 12 15,0-4-1-15,-1-2 5 16,0-2-23-16,1 3 10 15,5-2-6-15,-1 1-5 16,3-2 0-16,0 1 0 0,3-3 0 16,2-2 1-1,1-2 6-15,1-1-7 0,2-2 0 16,-1 0-1-16,2 0-12 16,0 0 2-16,0 0-2 15,0 0 5-15,0 0-3 16,0 0-11-16,0 0-19 15,0-3-1-15,0-4 29 16,0-1 13-16,3-4 1 16,3 0 8-16,-2 0-8 15,2 3-1-15,-3 0-2 16,5 1 2-16,-1-1-2 16,3 2-4-16,0-2 6 15,0 3 1-15,7 1-1 16,-2 4 0-16,-1 1-6 0,6 0-4 15,1 0 9 1,-1 11 1-16,0-1 0 0,0 0 9 16,2 1-9-16,1-3 1 15,-1-1 0-15,1-3-1 16,3 2 1-16,-3-4 6 16,0 1-7-16,-1-2 0 15,-2-1-2-15,-1 2-13 16,-5-2-10-16,-2 0-9 15,-2 2-14-15,3 4-48 16,-4-2-103-16,-5 0-329 0</inkml:trace>
  <inkml:trace contextRef="#ctx0" brushRef="#br0" timeOffset="124025.72">2616 7815 117 0,'0'0'245'0,"0"0"-131"15,0 0-48-15,0 0-14 0,0 0-11 16,0 0-17-16,0 0 2 16,0-2 30-16,0 2 14 15,0 0 3 1,0 0-2-16,0 0-3 0,0 0-6 16,0 0-11-16,0 0-16 15,0 0-16-15,0 0-8 16,0 0-9-16,0 0-1 15,0 0 2-15,0 0-2 16,0 6 0-16,0 4 5 16,0 5-5-16,0 7 0 15,-1 0 2-15,-6 7-2 16,4-1-1-16,-4 1-1 0,0-1-6 16,0-6 1-16,3-5 5 15,-2-4 1-15,5-8 0 16,1-1-2-16,0-4 1 15,0 0-6-15,1 0 7 16,8 0 24-16,2 0 27 16,7-5-10-16,-2 2-12 15,4 0 3-15,0 1-15 16,0-1-14-16,0 2 3 16,-3-2-5-16,3 0-1 15,-3 1-6-15,-4 1-8 16,-3-1-12-16,-1 1-13 0,-5 1-8 15,0-2-24 1,-1 2-42-16,-1 0-57 0,-1 0-32 16,1 0-52-16</inkml:trace>
  <inkml:trace contextRef="#ctx0" brushRef="#br0" timeOffset="124559.52">2775 7736 320 0,'0'0'231'0,"0"0"-95"16,0 0-47-16,0 0-17 15,0 0-30-15,0 0-19 16,0 0-15-16,-5 59-8 16,5-31 9-16,4 4-1 15,3-1 5-15,-1 2 2 16,1-1-14-16,-1-2 0 15,1 0 5-15,1-1-3 16,-1-1-3-16,0 1 2 0,-2-1-1 16,0 0 0-1,-2-3 0-15,1 1 0 0,-3-2-1 16,1-3-1-16,-2 1 0 16,3-4 0-16,-2 0 0 15,-1-2-9-15,3-3 0 16,0 0 9-16,-2 0-9 15,1-4 9-15,-1 1-7 16,-1 1 8-16,4-4 0 16,-2 1-2-16,-1-2-9 15,1-4-22-15,-2 2-27 16,0-1-62-16,0-2-187 0</inkml:trace>
  <inkml:trace contextRef="#ctx0" brushRef="#br0" timeOffset="144460.74">7419 6445 349 0,'0'0'253'0,"0"0"-99"16,0 0-60-16,0 0 10 15,0 0-10-15,0 0-39 16,0 0-33-16,0-5-13 16,0 5-1-16,0 0-6 15,0 0 8-15,0 0 1 16,0 0 8-16,0 0 12 16,0 0 3-16,0 0 3 15,0 0-5-15,0 0 4 16,0 0-7-16,0 0-9 15,0 0-8-15,0 9-12 0,-7 10 32 16,-4 10-7-16,-6 5-11 16,-3 7-3-16,-3-1-9 15,-1 1 10-15,4-5 0 16,3-3 1-16,6-9 9 16,2-6-11-16,8-4 2 15,1-3-13-15,0-3-16 16,13 0 6-16,7 1 10 15,3-3 7-15,4-1-7 16,0-2 0-16,-2-1-1 16,-5-2 1-16,1 0 0 15,-5 0-2-15,-4 0-28 0,-2 0-39 16,-7-2-40-16,-3-4-74 16,0 4-120-1,0 1-291-15</inkml:trace>
  <inkml:trace contextRef="#ctx0" brushRef="#br0" timeOffset="144936.97">7504 6520 454 0,'0'0'280'0,"0"0"-78"0,0 0-24 16,0 0-6-16,0 0-49 15,0 0-41-15,0 0-50 16,-11-2-25-16,11 20 0 16,-2 6 11-16,0 5-1 15,-1 1-2-15,-2 0-9 16,0-2 2-16,-4-1-8 15,3-1 12-15,1-1-6 16,-2-2 0-16,2 1-5 16,5-3-1-16,-2 2 0 15,1-2 0-15,1 1 0 0,-2 1 0 16,1-1 2-16,-2 1-1 16,0 0 0-16,2-4 0 15,-1-2-1-15,1-4 0 16,1-2-7-16,0-4-8 15,0 2-11-15,0-1-2 16,0 4 1-16,0 1-10 16,0 4-15-16,-2 1-21 15,2 7-34-15,0-5-129 16,0-3-134-16</inkml:trace>
  <inkml:trace contextRef="#ctx0" brushRef="#br0" timeOffset="152694.47">6909 7634 504 0,'0'0'156'15,"0"0"-59"-15,0 0-8 16,0 0 18-16,0 0-26 15,0 0-43-15,0 0-14 16,-1 0 14-16,-1 2 3 0,-1 11-5 16,-3 8 3-1,-1 5-1-15,-6 10 8 0,-1 3-7 16,-3 5 2-16,0 0 2 16,4-3 24-16,3-8-9 15,3-7-21-15,7-8-14 16,0-5-20-16,5-6-3 15,9 1-15-15,4-3-2 16,5-2-5 0,-2 0 10-16,-4-2-1 0,5 3-13 15,-3-1-44-15,-1-1-46 16,3 2-94-16,-4 0-132 16,-5-4-359-16</inkml:trace>
  <inkml:trace contextRef="#ctx0" brushRef="#br0" timeOffset="153062.07">7066 7712 637 0,'0'0'227'0,"0"0"-185"16,0 0 82-16,0 0 26 0,0 0-60 16,0 0-52-16,0 0-19 15,-20 11-5-15,17 14 4 16,-4 12-5 0,3 9 6-16,-2 7 2 0,3-1-6 15,0 2-5-15,1-6-4 16,0-2-6-16,2-9 0 15,0-5 0-15,0-7-14 16,0-4-5-16,0-4-25 16,0-5 1-16,0-3-54 0,0 2-93 15,0-3-74 1,0 1-136-16</inkml:trace>
  <inkml:trace contextRef="#ctx0" brushRef="#br0" timeOffset="178049.65">4431 6479 228 0,'0'0'258'16,"0"0"-137"-16,0 0-24 16,0 0 31-16,0 0-24 15,0 0-27-15,0 0-15 16,0 0-4-16,0 0-7 16,0 0-12-16,0 0-9 15,0 0 5-15,0 0-6 16,0 0-6-16,0 0-5 15,-3 0-1-15,-3 7 16 0,-7 10-24 16,-2 4-8 0,-3 4-1-16,-2 4 1 0,3 0-1 15,0-4 2 1,4-4 6-16,3-4 5 0,7-7 5 16,3-5-18-16,0-4-10 15,10-1 1-15,10 0 9 16,10 0 16-16,5 2-7 15,-3-1-7-15,-2 5-2 16,-5 0-11-16,-5 4-28 16,-3-5-14-16,-3 1-60 15,-1-6-107-15,-3 0-164 0</inkml:trace>
  <inkml:trace contextRef="#ctx0" brushRef="#br0" timeOffset="178398.18">4480 6437 372 0,'0'0'181'0,"0"0"-108"0,0 0 23 15,0 0 22-15,-13 96-25 16,11-57-33-16,2 1-26 16,0 1-17-16,0 0 5 15,0-5-5-15,0-3-8 16,0-4-8-16,0-2 0 16,3-3-1-16,-1-3 0 15,-2-3-7-15,3-1-19 16,-3-1-29-16,0 3 1 15,0 1 7-15,0 1-21 16,0 12-48-16,0-9-17 16,0 0-102-16</inkml:trace>
  <inkml:trace contextRef="#ctx0" brushRef="#br0" timeOffset="180384.79">2723 8684 325 0,'0'0'167'0,"0"0"-74"0,0 0 3 15,0 0 23-15,0 0-24 16,0 0-27 0,0 0 1-16,-10 4 15 0,9 4-6 15,-3 4-21-15,1 5-9 16,-2 8 2-16,0 12-3 15,-5 7-15-15,2 6-18 16,-4 2-6-16,0-6-8 16,5-7 0-16,3-11 1 15,0-11-1-15,4-10-1 16,0-5-21-16,5-2-16 16,12 0 38-16,4 0 1 15,5-3 12-15,0-3-3 16,3 1-10-16,1 2-51 15,12-6-124-15,-9 3-126 0,-5-2-77 0</inkml:trace>
  <inkml:trace contextRef="#ctx0" brushRef="#br0" timeOffset="180678">2911 8750 40 0,'0'0'628'0,"0"0"-456"16,0 0-51-16,0 0 54 16,0 0-58-16,0 0-105 15,0 0-2-15,-41 53-1 16,41-12 12-16,0 6-2 0,0 2 2 16,0-1-7-1,0-2-13-15,0 0 8 0,-1-3-8 16,1-3-1-16,0-4 0 15,0-1-15-15,0-9-2 16,3 1-1-16,4-8-19 16,2-5-31-16,-3-4-71 15,7-4-64-15,-5-3-42 16,1-3-383-16</inkml:trace>
  <inkml:trace contextRef="#ctx0" brushRef="#br0" timeOffset="181599.46">6777 8559 56 0,'0'0'586'0,"0"0"-368"16,0 0-75-16,0 0 14 16,0 0-20-16,0 0-47 15,0 0-36-15,-7 13-5 16,3 8 20-16,-1 8-16 15,0 3-23-15,0 1-3 16,3-3 16-16,2-5-11 16,0-5-21-16,7-2-11 0,11-4-22 15,4-4-11 1,4-6-21-16,1-2-32 0,0-2-6 16,-6 0-8-16,5-5-56 15,-3-17-55 1,-3 0-133-16</inkml:trace>
  <inkml:trace contextRef="#ctx0" brushRef="#br0" timeOffset="181845.36">7032 8515 630 0,'0'0'495'15,"0"0"-292"-15,0 0-24 0,0 0-12 16,0 0-50-16,-32 99-64 15,20-47-24-15,-2 0-12 16,3 5-6-16,-3-1-4 16,3-3-6-16,1-2-1 15,3-7 0-15,2-5-19 16,4-6-12-16,1-3-39 16,0-3-63-16,0 3-41 15,4-6-73-15,3-6-167 0</inkml:trace>
  <inkml:trace contextRef="#ctx0" brushRef="#br0" timeOffset="196207.42">2346 9888 53 0,'0'0'38'16,"0"0"-37"-16,0 0 34 0,0 0 1 16,0 0-11-1,0 0-24-15,0 0 6 0,13 4-7 16,-9-4-15 0,-3 4-62-16</inkml:trace>
  <inkml:trace contextRef="#ctx0" brushRef="#br0" timeOffset="197969.78">2516 9872 568 0,'0'0'274'16,"0"0"-108"-16,0 0-36 15,0 0 7-15,0 0-29 16,0 0-51-16,0 0-27 16,15 45 40-16,-5-3-4 15,0 5-40-15,0 4-10 16,-4-2-7-16,1-7-3 15,-4-4-5-15,1-6 6 16,-2-11-6-16,-2-3 1 16,0-9-2-16,1-6 0 15,-1-1-15-15,0-2-10 16,0 0-37-16,0 0-44 16,3 0-74-16,-3-5-114 0,3-3-290 0</inkml:trace>
  <inkml:trace contextRef="#ctx0" brushRef="#br0" timeOffset="198412.62">2765 9881 799 0,'0'0'263'16,"0"0"-140"-16,0 0-20 16,0 0-13-16,0 0-58 15,0 0-32-15,0 0-1 16,-25 93 0-16,25-42 1 16,0 8 8-16,7 1 2 15,8-4 12-15,4-12 10 16,2-11-5-16,7-11-18 15,4-11-8-15,0-9-1 0,-2-2-14 16,-3-8-9 0,-1-17 12-16,-5-3 3 0,-7-4 8 15,-2-3 2-15,-5-5 5 16,-4-2 0-16,-3-2 0 16,0-2-1-16,0-1 19 15,-10 3 7-15,-3 10 4 16,-4 5 2-16,-1 13 16 15,-2 7-20-15,-4 9-15 16,-1 0-19 0,-1 10-35-16,-6 17-67 0,5-6-123 15,7-1-295-15</inkml:trace>
  <inkml:trace contextRef="#ctx0" brushRef="#br0" timeOffset="-197166.51">7463 10733 457 0,'0'0'103'0,"0"0"-103"0,0 0-84 0,0 0-6 16,0 0 41-16,0 0 49 15,0 0 68-15,-31-2-32 16,31-3-36-16,0-2-44 16,0-1-164-16</inkml:trace>
  <inkml:trace contextRef="#ctx0" brushRef="#br0" timeOffset="-140391.15">9418 6458 353 0</inkml:trace>
  <inkml:trace contextRef="#ctx0" brushRef="#br0" timeOffset="-123531.91">9356 6494 497 0,'0'0'207'0,"0"0"-75"16,0 0-25-16,0 0 13 15,0 0-35-15,0 0-46 16,-2 0-24-16,2 0-1 16,0 0 9-16,0 0-2 15,0 0 0-15,0 0 7 16,0 0-1-16,0 0-3 15,0 0-6-15,0 0-9 0,0 0-8 16,0 0 0-16,0 0-1 16,0 0 1-16,0 0-1 15,4 0 1-15,1 0 1 16,-1 0-1-16,2 0 0 16,1 0 1-16,-1 0 4 15,2 0-6-15,-1 0 0 16,-1 0 1-16,1 0-1 15,0 0 7-15,0 0 8 16,4 0 1-16,-2 0-2 16,4 0-2-16,-1 0 4 15,2 0-6-15,-1 3 3 16,1 1-3-16,0 2-9 16,-2 3 7-16,0 2-7 15,-6-1-1-15,-1 4 1 0,-5 3 9 16,0 2 0-16,0 1 2 15,-10 1-2-15,-7-2-10 16,6-2 1-16,-6-4 5 16,7-5-4-16,0 0-1 15,5-7 5-15,0-1-6 16,5 0-10-16,0 0 9 16,0 0-5-16,0 0-4 15,0 0 9-15,13-1 1 16,2-3 8-16,5 4 7 15,3 0 2-15,3 0 4 16,-4 12-7-16,1 3-6 16,-8 4-8-16,-5 1 1 15,-10 3-1-15,0 2 0 0,0 2-6 16,-12-4 6-16,-6-2 0 16,3-6 6-16,-2-5-3 15,0-4 6-15,6-1 1 16,-4-3 3-16,0-2 2 15,-2 0-2-15,0 0 1 16,-3 0-3-16,0 0-1 16,0 0 6-16,0 0-6 15,3 0-7-15,4 0-3 16,3 0-7-16,5 0-30 16,2 0-30-16,3 0-58 15,0 0-138-15,0 0-300 0</inkml:trace>
  <inkml:trace contextRef="#ctx0" brushRef="#br0" timeOffset="-118261.86">6549 9777 391 0,'0'0'294'0,"0"0"-145"16,0 0-91-16,0 0 10 15,0 0 7-15,0 0-26 16,-4-6-27-16,4 6-12 16,0 0 17-16,0 0 28 15,0 0 2-15,-2 0-7 16,2 0 13-16,0 0 4 16,-3 0-21-16,3 14-18 15,0 7 12-15,0 9-16 16,-3 6-16-16,3 8-2 15,0-1 0-15,-4 4 0 16,4-1-5-16,-1 0-1 0,-3-7 1 16,1-2 0-1,3-9 0-15,-3-6-1 0,3-6 0 16,0-5-1-16,0-5-11 16,0-5-9-16,0 1-15 15,0-2-22-15,0 0-47 16,0 0-82-16,0 0-77 15,0 0-109-15</inkml:trace>
  <inkml:trace contextRef="#ctx0" brushRef="#br0" timeOffset="-117481.21">6789 9771 160 0,'0'0'366'0,"0"0"-184"15,0 0-76-15,0 0-4 16,0 0-9-16,0 0-44 16,0 0-40-16,-12 1 1 0,11 4 1 15,-5 1 15-15,2 2 6 16,-3-1 7-16,2 4-10 15,-2 1-4-15,1-2-5 16,-3 4 0-16,4-1 1 16,-1 5-5-16,-3 5-5 15,8 5-1-15,-1 8-1 16,2 8 10-16,0 5-5 16,12 3-8-16,9-3 4 15,6-2-10-15,0-8-12 16,6-9-7-16,-1-9-1 15,1-9 8-15,-2-8 11 0,-1-4-14 16,-5 0 9-16,-4-16 6 16,-2-7 7-1,-6-4-7-15,-1-4 10 0,-2-1-1 16,-2 2-3-16,1 0 5 16,-4 3-10-16,2 0 0 15,-4 3-1-15,-2 4 1 16,-1-3-1-16,0 5 0 15,0-1 0-15,0 3 11 16,-4 1 10-16,-5-1 6 16,0-1-9-16,-2 1 8 15,-2-4-9-15,-4 0 2 0,-2 0 1 16,1 3-11-16,-4-4 0 16,-1 7 4-1,1 1 0-15,-2 3 3 0,4 3-15 16,-1 5-1-16,3 2-13 15,-2 0-35-15,-4 23-68 16,4 0-137-16,3 2-238 0</inkml:trace>
  <inkml:trace contextRef="#ctx0" brushRef="#br0" timeOffset="-90047.13">2747 10533 463 0,'0'0'397'16,"0"0"-106"-16,0 0-111 15,0 0-38-15,0 5-55 16,0 7-33-16,0 3-32 15,6 2-5-15,0 4-2 16,-2-1-1-16,0-3-6 16,-1 3-7-16,1-1 0 15,-1-3-1-15,-3 0-6 16,1-3-23-16,-1 0-54 16,0 6-93-16,-1-2-152 15,-7-4-312-15</inkml:trace>
  <inkml:trace contextRef="#ctx0" brushRef="#br0" timeOffset="-89063.81">2008 11198 101 0,'0'0'3'0,"0"0"-3"0,0 0-18 0,0 0 18 15,0 0 41-15,0 0 89 16,0 0 67-16,-1-6 2 16,-1 6-2-16,2 0-24 15,-2 0-11-15,0 0-39 16,2 0-33-16,0 0-24 15,0-3-17-15,0 3-14 16,0-3-18-16,0 0-11 16,0-1-6-16,0-7 0 15,0-2 6-15,0 3-6 16,0-6 7-16,2-1-6 16,3 4-1-16,0-3 0 0,2 3-1 15,3 0-8-15,0 1 9 16,5-2-1-16,4 2-21 15,-3 5-9-15,-1 4-24 16,-3 3 17-16,-2 0 15 16,-5 12 20-16,-5 12 3 15,0 6 35-15,0 3-26 16,0 0-8-16,0 2-1 16,-6-2-9-16,-3-3-19 15,-1-3-21-15,0 0 10 16,-3 0 6-16,-3-1 24 0,0-6 9 15,-1-3 0-15,1-5 31 16,2-4-15-16,0-8-6 16,3 0 0-1,2 0 0-15,3-9 9 0,4-5 9 16,2 0-12-16,0 1 14 16,4 4 1-16,10 4-31 15,6 5 7-15,4 0-7 16,3 4-1-16,-2 13-14 15,-1-4-6-15,2 3 10 16,-6-6-6-16,0-3-18 16,-5-4-4-16,-2-3-36 0,-4 0-33 15,1-19-71 1,-2 2-120-16,-3-6-389 0</inkml:trace>
  <inkml:trace contextRef="#ctx0" brushRef="#br0" timeOffset="-88577.18">2434 10907 748 0,'0'0'286'0,"0"0"-137"16,0 0-32-16,0 0-43 15,9 106-49-15,-1-74-16 16,1-2-9-16,-1 0 0 16,-2 3-2-16,3 0-10 0,-2 5 11 15,-3-2 1-15,1 1-2 16,1-7 2-16,-5-6-1 15,5 0-1-15,-5-11-15 16,1-7-24-16,-2-3-33 16,0 1-58-16,0-1-86 15,0-3-92-15</inkml:trace>
  <inkml:trace contextRef="#ctx0" brushRef="#br0" timeOffset="-88328.93">2376 11236 826 0,'0'0'219'0,"0"0"-77"15,0 0 38-15,0 0-45 16,0 0-41-16,0 0-22 15,90-44-28-15,-72 38-17 16,-1 3-18-16,0 2-9 16,0-2-38-16,9-7-82 15,-3 6-131-15,-2-8-366 0</inkml:trace>
  <inkml:trace contextRef="#ctx0" brushRef="#br0" timeOffset="-86725.85">2812 11001 457 0,'0'0'273'0,"0"0"-104"15,0 0-56-15,0 0-24 16,0 0-21-16,0 0 2 16,0 0 8-16,-14 0 8 15,8 4-5-15,-2 10-19 16,-1 1-22-16,3 5-23 15,0 1 1-15,6-5-7 16,0-2-5-16,4-1-1 16,13-2-3-16,7-1-2 15,7 2 10-15,2-1 0 16,0 1 1-16,1 3-3 16,-7 5-2-16,-7 0-5 0,-10 10-1 15,-8 6-9-15,-2 2-64 16,-10 2-45-16,-14-16-28 15,-4-8 2 1,-4-16 36-16,4-4 54 0,1-23 54 16,10-6 62-16,5-4 34 15,6-2 8-15,6 5 9 16,0-1 57-16,1 5-6 16,14 1-61-16,4 5-54 15,4 2-26-15,-3 2-15 16,-1 7-8-16,-5 4-16 0,-2 2-58 15,-3 4-81 1,-4-3-53-16,-2-1-111 0,-3-2-286 16</inkml:trace>
  <inkml:trace contextRef="#ctx0" brushRef="#br0" timeOffset="-86131.5">2567 10733 455 0,'0'0'306'0,"0"0"-96"16,0 0-35 0,0 0-28-16,0 0 0 0,0 0-40 15,100 74-41-15,-62-36-28 16,-1-4-24-16,-4-3-14 16,-6-4 0-16,-2-11-23 15,-8-8 4-15,-5-4-9 16,-6-4-14-1,-1-4-6-15,-2-18-7 0,-1-3 55 16,-2-1 4-16,0-1-2 16,0 1 18-16,4 7 8 15,-1 4-1-15,2 3-5 16,3 3 2-16,1-5-10 16,1 4-12-16,0-2-2 15,-2-1-22-15,2-1-25 0,-2 3-27 16,1-5-58-16,-5 7-103 15,0 0-150-15</inkml:trace>
  <inkml:trace contextRef="#ctx0" brushRef="#br0" timeOffset="-84095.26">6725 10475 729 0,'0'0'281'0,"0"0"-93"16,0 0-56-1,0 0-44-15,0 0-41 0,0 0-33 16,0 0-13-16,2 12 1 16,2-8 0-16,-3 8-1 15,2 3-1-15,1 6-11 16,-2 5-18-16,-1 1-13 15,-1-4-22-15,0-1-20 16,0-1-57-16,0-6-99 16,-3-3-295-16</inkml:trace>
  <inkml:trace contextRef="#ctx0" brushRef="#br0" timeOffset="-83789.66">6612 10658 695 0,'0'0'354'16,"0"0"-169"-16,0 0-36 15,0 0-25-15,90 73-41 16,-71-58-31-16,-8-5-8 15,-1-4-22-15,-3-4-12 0,-2-2-10 16,2 0-26-16,-2-15-17 16,2-10 10-16,0-4-14 15,-1-4 31-15,1 4-16 16,-4 5-10-16,0 5-51 16,4 5-76-16,-2 0-105 15,0 5-259-15</inkml:trace>
  <inkml:trace contextRef="#ctx0" brushRef="#br0" timeOffset="-82209.09">6047 10934 408 0,'0'0'245'16,"0"0"-86"-16,0 0-65 16,0 0-2-16,0 0 18 0,0 108-23 15,0-80-18 1,0-2-3-16,0-4 0 0,0-5-3 16,0-7-5-1,3-4-10-15,7-2-20 0,6 6-7 16,-1-7-10-1,3 3-3-15,1-4-8 0,-3-2 0 16,1 0 0-16,-4 0-23 16,-1-8-64-16,-2-15-86 15,-3-4-114-15,-1 5-106 0</inkml:trace>
  <inkml:trace contextRef="#ctx0" brushRef="#br0" timeOffset="-81979.05">6216 10930 539 0,'0'0'377'0,"0"0"-93"0,0 0-93 16,0 0-88-16,0 0-64 15,-12 88-26-15,12-51-12 16,0 7-1-16,0-2 0 16,0 0-7-16,0-3 6 15,0-5-12-15,0-5-10 16,0-5-24-16,0-4-25 15,0-6-1-15,2-5-8 16,1-1-23-16,-1-8-96 16,2 0-122-16</inkml:trace>
  <inkml:trace contextRef="#ctx0" brushRef="#br0" timeOffset="-81198.19">6777 10951 589 0,'0'0'383'0,"0"0"-168"16,0 0-89-16,0 0-13 15,0 0-44-15,0 0-49 16,0 0-11-16,19 107 5 16,-11-71 5-16,-1 2 7 15,0-2 12-15,-3-3-3 16,0 2-4-16,1-2-15 15,-2-7-16-15,-1-2-16 16,0-4-13-16,1-7-19 16,-3-5-6-16,0-6-26 15,0-2-59-15,0 0-93 16,-3-9-168-16</inkml:trace>
  <inkml:trace contextRef="#ctx0" brushRef="#br0" timeOffset="-80892.11">6687 11183 872 0,'0'0'402'16,"0"0"-232"-16,0 0-82 15,0 0 42-15,0 0-12 0,0 0-39 16,93-17-1 0,-67 13-19-16,0 1-22 15,-4-2-12-15,-2 5-16 0,0 0-9 16,-1-1-7-16,-1-1-43 16,-3 0-60-16,2-6-106 15,0-11-78-15,-6 2-100 16,-2 0-443-16</inkml:trace>
  <inkml:trace contextRef="#ctx0" brushRef="#br0" timeOffset="-79367.69">7287 11054 325 0,'0'0'633'15,"0"0"-333"-15,0 0-128 16,0 0-19-16,0 0-31 15,0 0-37-15,0 0-46 0,102 1-24 16,-83 5-12-16,-3 8 1 16,-2 4-4-16,-8 10-39 15,-6 10-52-15,0-1-34 16,-9 1-18 0,-12-11 16-16,1-9 41 0,-1-15 72 15,-1-3 1-15,2-16-2 16,4-14 15-16,6-10 15 15,4-3 4-15,6-5 21 16,0-2 56-16,0-1 30 16,6 5-12-16,6 2-28 15,2 3-18-15,-3 3-23 16,6 5-24-16,-3 4-15 16,2 0-6-16,-3 2 0 0,4 3-12 15,-4-3-8-15,3 1-20 16,-5 1-43-16,-3 2-42 15,-2 0-99-15,-3 7-174 16,-2 10-481-16</inkml:trace>
</inkml:ink>
</file>

<file path=ppt/ink/ink2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54:32.282"/>
    </inkml:context>
    <inkml:brush xml:id="br0">
      <inkml:brushProperty name="width" value="0.05292" units="cm"/>
      <inkml:brushProperty name="height" value="0.05292" units="cm"/>
      <inkml:brushProperty name="color" value="#C00000"/>
    </inkml:brush>
  </inkml:definitions>
  <inkml:trace contextRef="#ctx0" brushRef="#br0">5350 11031 402 0,'0'0'488'0,"0"0"-285"15,0 0-99-15,0 0-42 16,0 0 5-16,0 0-8 16,-4 5-27-16,4-5-16 15,0 0 7-15,0 0 9 16,0 0 13-16,0 0-4 16,0-2 1-16,1-1 1 15,5-3-11-15,1-1-13 16,2-1-8-16,1-1-2 15,2-4-2-15,-1-5-7 0,4-4 0 16,0-5-1-16,3-3-6 16,-1-7 5-16,2-1-12 15,-3-1 0-15,-2 6 7 16,-5 6 6-16,0 8 1 16,-5 6 0-16,-1 7 1 15,-3 0 11-15,0 6 5 16,0 0 7-1,0 0 5-15,0 0-4 0,0 6-12 16,0 0-12-16,0 4 17 16,0 4-1-16,0 3-2 15,0 3-8-15,0 0 2 16,0 5-3-16,-2 5 4 16,-2 7-4-16,0 6 12 15,-2 7-9-15,0 4-1 0,1 2 3 16,0 1 0-16,0-4-2 15,2 1 1-15,1-9-9 16,2-3 7-16,0-11-7 16,0-9-1-16,0-7 1 15,0-6-1-15,0-4-1 16,0-4-5-16,0-1-10 16,0 0-10-16,0 0-24 15,0 0-19-15,0 0-35 16,0 0-65-16,9-9-76 15,2-3-271-15,2-2-1 0</inkml:trace>
  <inkml:trace contextRef="#ctx0" brushRef="#br0" timeOffset="968.73">5808 10906 488 0,'0'0'260'0,"0"0"-107"0,0 0-18 16,0 0-1-16,3 91-32 15,1-67-44-15,1 5-32 16,-2-1-13-16,1 2 3 16,-1 0-3-16,-1-3 1 15,-2 3-6-15,0-5 2 0,0-3-3 16,0-3-6-16,0 2 8 16,0-8-2-16,0 1-6 15,0-6 0 1,0-2 0-16,0 0 0 0,0-6-1 15,0 0 0-15,0 0-11 16,0 0-8-16,0-3 0 16,0-8-19-16,0-5 25 15,0-8 2-15,0-2 9 16,0-7-4-16,0-1-10 16,0-3-4-16,0-3 1 15,7-1-11-15,0-2 4 16,0 7 11-16,5 5 9 0,-2 7 6 15,2 9 1 1,-1 6 14-16,2 7 1 0,3 2 11 16,4 0 33-16,0 14-2 15,0 12-13-15,-2 5 1 16,-5 3 11-16,-4 2-18 16,-4-2-5-16,-5-4-8 15,0-1-26-15,0-13 0 16,-8-4-19-16,1-9-12 15,1-3-15-15,0-8-15 16,3-18-5-16,3-10-10 16,0-8 22-16,9-1 10 15,5 5 14-15,3 9 27 16,-2 12 3-16,4 9 29 16,-3 7 10-16,1 3 12 0,-1 7 16 15,3 16 10-15,-4 5-21 16,0 4-2-16,-3 5-3 15,-4-1-7-15,-3 2-19 16,-1-5-8-16,-4 2-8 16,0-7-9-16,0-6 1 15,0-5-1-15,0-3-4 16,0-5-19-16,0-9-34 16,0 0-36-16,0-13-64 15,0-12-108-15,0 3-247 0</inkml:trace>
  <inkml:trace contextRef="#ctx0" brushRef="#br0" timeOffset="1317.39">6450 11118 771 0,'0'0'413'0,"0"0"-111"16,-34 110-97-16,28-68-25 16,6-10-24-16,0-11-70 15,10-9-86-15,13-4-5 16,11-8-57-16,3 0-2 0,-2-14 1 16,-2-9-13-1,-8 2 15-15,-8-8 20 16,-11-1 12-16,-6 0 23 0,0-1 6 15,-5 1 6-15,-15 3 7 16,-3 2 12 0,-4 8 1-16,2 8-5 0,-4 6-21 15,5 3-9-15,2 0-38 16,2 4-93-16,8 7-94 16,5-2-268-16</inkml:trace>
  <inkml:trace contextRef="#ctx0" brushRef="#br0" timeOffset="1670.77">6836 10640 706 0,'0'0'409'0,"0"0"-154"16,0 0-144-16,0 0 28 15,-4 133-13-15,6-69-49 16,5 9-40-16,1-3-26 0,2-3-3 16,-1-9-2-1,0-4-6-15,0-7 2 16,-1-8-2-16,-1-5 0 0,-2-10 0 15,0-8-7-15,-3-6-23 16,0-10-22-16,-2 0-59 16,0 0-73-1,0-10-94-15,-2-3-325 0</inkml:trace>
  <inkml:trace contextRef="#ctx0" brushRef="#br0" timeOffset="4568.47">11822 10797 10 0,'0'0'520'0,"0"0"-334"15,0 0-69-15,0 0-46 16,0 0-12-16,0 0-30 15,0 0-22-15,-1-3-6 16,1 2 0-16,0-1 19 16,0 0 17-16,0-1 5 15,7 0 9-15,0-3 0 16,3 2-4-16,4-3-15 16,1 1-11-16,4 0 0 15,2 2 7-15,3 3 2 16,2 1 2-16,1 0 0 15,2 11-14-15,-6 6 27 16,-3 7-28-16,-7 2-7 16,-8 1-1-16,-5 3-9 15,-3 0-14-15,-19-3-47 0,-3-4-32 16,-3-8-55-16,-1-13-41 16,3-2 1-16,4-2 84 15,6-16 49-15,5 5 55 16,9 2 3-16,2 4 44 15,0 7 30-15,12 0 43 16,10 15 33-16,5 16 9 16,3 7-59-16,-4 9-27 15,-5 0-33-15,-10-1-22 16,-11-2-21-16,0 0-5 16,-23-13-44-16,-9-5-18 0,-4-10 12 15,-5-16-20 1,1 0 18-16,4-15 1 15,2-9-9-15,7 1 46 16,7 1 19-16,5 6 13 16,7 10 9-16,5-2 7 0,3 8-29 15,0 0-41-15,16 0-108 16,6 0-63-16,3 0-167 0</inkml:trace>
  <inkml:trace contextRef="#ctx0" brushRef="#br0" timeOffset="5637.07">12289 10958 325 0,'0'0'238'0,"0"0"-55"16,0 0-73-16,0 0 0 0,0 89-26 16,1-61-38-16,1-2-21 15,-2-1-12-15,0 0-2 16,0-5-9-16,0 1-1 15,0-7-1-15,0-4 0 16,0-1 0-16,0 0 0 16,0-4 0-16,0 1 0 15,-3 2 1-15,-1-5-1 16,4-1 2-16,0 1-2 16,0-3 1-16,0 0-1 15,0 0-1-15,0 0-12 16,0-2 10-16,0-4-17 15,0-8 1-15,0-3-1 0,0-9 7 16,0-4 0 0,0-4-2-16,0-7 1 0,10-3-14 15,-1 6 2-15,2 0 12 16,1 8 14-16,-2 9 8 16,-2 7 28-16,4 12 19 15,0 2 7-15,1 6 32 16,4 19-7-16,0 7-23 15,-2 5-9-15,-5 4-21 16,-4-7-13-16,-4-2-2 16,-2-5 3-16,0-14-22 15,-4-10-9-15,-3-3-34 16,0-19-143-16,0-20 98 16,7-6-53-16,0-1 46 0,0 6 55 15,7 5 40 1,1 15 26-16,2 6 44 0,2 9 33 15,-1 5 10-15,6 0-12 16,1 14 5-16,3 5-39 16,-3 5-28-16,-2 3-23 15,1-4 0-15,-6 6-8 16,-3-2 0-16,-3 2 3 16,-5 0-10-16,0 0 12 15,0-2-11-15,0-6-2 16,0-6-1-16,-2-6-21 0,1-2-29 15,1-7-56-15,0-8-106 16,0-9-98-16,1-4-402 16</inkml:trace>
  <inkml:trace contextRef="#ctx0" brushRef="#br0" timeOffset="5968.37">12758 11051 895 0,'0'0'405'0,"0"0"-171"0,0 120-43 16,0-71-42-16,7-13-72 16,4-7-68-16,5-14-9 0,6-9-69 15,-1-6-26 1,3-3 3-16,-3-18-26 0,1-5 21 15,-9-8 43-15,-3 4 54 16,-7-3 7-16,-3 6 43 16,0 0 12-16,-3 2 14 15,-8 6-9-15,-8 3-13 16,3 5-22-16,-4 4-32 16,-1 4-45-16,3 3-55 15,-2 0-57-15,8 0-90 16,6 0-290-16</inkml:trace>
  <inkml:trace contextRef="#ctx0" brushRef="#br0" timeOffset="6336.54">13112 10672 571 0,'0'0'337'16,"0"0"-112"-16,0 0-89 0,0 0 5 16,0 119 1-1,4-65-38-15,2 5-47 16,0 2-18-16,-5-1 0 15,-1-5 1-15,0 0-9 0,0-11-4 16,0-7-18-16,0-4-7 16,0-9-2-16,0-6-9 15,0-6-20-15,0-6-19 16,0-3-47-16,0-3-87 16,0-9-104-16,0-1-239 0</inkml:trace>
  <inkml:trace contextRef="#ctx0" brushRef="#br0" timeOffset="20270.71">18933 11051 298 0,'0'0'224'0,"0"0"-97"16,0 0-22-16,0 0-12 16,0 0-17-16,0 0 0 15,0 0-1-15,0 0-3 16,0 0 6-16,0 0-14 16,0 0-2-16,0 0-11 15,0 0-9-15,0 0-20 16,0-4-22-16,0-2-21 0,0-8 5 15,0-1 16 1,8-3 16-16,-2-1-6 0,3 5-9 16,0-2 5-16,-1 5-6 15,2-2 0-15,-1 2 7 16,4 5 4-16,-2-2-1 16,6 5-9-16,-2 1 0 15,3 2 9 1,1 0-8-16,-1 3 8 0,-1 10 2 15,-7 3 1-15,-5 2 1 16,-5 5-4-16,0 1-10 16,-4 6-18-16,-14-1-18 15,-2 2-21-15,-5 0-13 16,-5 1 20-16,3-4 22 16,-1-1 18-16,1-7 10 0,7-5-1 15,1-7 1-15,10-5-1 16,2-3-15-16,2 0 0 15,3-8-14-15,2-1-12 16,0-1 21-16,0 4 11 16,0 1 3-16,10 1 7 15,7 4 9-15,6 0 7 16,6 0 30-16,4 9-14 16,2-2 0-16,-1 2-15 15,-3 2-10-15,-6-4 1 16,-1 3-7-16,-6-5 6 15,1 3-7-15,-2-5-17 16,1-3-58-16,10 0-99 16,-3-11-132-16,-3-2-275 0</inkml:trace>
  <inkml:trace contextRef="#ctx0" brushRef="#br0" timeOffset="21170.96">19650 11064 564 0,'0'0'252'0,"0"0"-73"0,0 0-64 16,1 95-19 0,-1-71-15-16,0 2-43 0,0-10-28 15,0-2-10-15,0-4-29 16,0-3-31 0,0-4-7-16,0 4 5 0,0-7 33 15,0 0 18 1,0 0 11-16,0 0 15 0,0 0-1 15,0 0 9-15,0 0-23 16,0-5-11-16,0-3-19 16,0-6 15-16,0-5 1 15,0-6-12-15,2-2-36 16,3-2-2-16,-2-2 15 16,2 1 17-16,2-1 26 15,-1 8 6-15,3 0 34 0,1 7 22 16,1 6 35-1,3 5 15-15,3 5-18 0,1 0-33 16,2 15-7-16,1 10 0 16,-8 10-8-16,-2-1-15 15,-2 5-15-15,-9-4 3 16,0-5-12-16,0-4-1 16,0-15-15-16,0-11-18 15,0 0-47-15,-2-28-7 16,2-13-110-16,0-11-35 15,5-6 58-15,10 5 96 16,3 4 78-16,-3 17 54 16,5 15 64-16,-3 11 9 15,2 6 12-15,-1 3 3 0,0 17 2 16,-4 11-16-16,1 6-22 16,-3 0-20-16,-6-2-13 15,-2 1-14-15,-3-7-21 16,2-3-16-16,-3-9-16 15,0-3-6-15,0-1-5 16,0-10-36-16,0-2-52 16,2-1-31-16,-2 0-65 15,0-4-86-15,1-7-53 0</inkml:trace>
  <inkml:trace contextRef="#ctx0" brushRef="#br0" timeOffset="21502.07">20172 11024 720 0,'0'0'355'16,"0"0"-152"-16,0 0-78 16,-18 98-15-16,18-59 8 15,5-5-61-15,14-7-57 16,4-10-34-16,4-13-63 15,1-4-21-15,-1-1-37 16,-2-16-13-16,-6-7 19 16,-5 2 108-16,-7-4 41 15,-5 4 5-15,-2-1 48 0,-2-5 37 16,-13 6 4-16,-5-2-17 16,-5 2-40-1,0 4-16-15,2 3-7 16,3 7 14-16,2 7-28 0,10 1-53 15,8 0-128 1,0 0 6-16,0 0-204 0</inkml:trace>
  <inkml:trace contextRef="#ctx0" brushRef="#br0" timeOffset="21802.48">20499 10658 46 0,'0'0'1019'0,"0"0"-724"15,0 0-193-15,0 0-31 16,-2 98 77-16,2-48 1 16,2 5-55-1,4 4-56-15,-2 0-23 16,-1-2-9-16,0-5-5 0,1-2-1 15,-3-9 0-15,4-8-28 16,-3-6-20-16,1-10-31 16,-1-4-34-16,-1-13-76 15,1 0-98-15,-2 0-242 0</inkml:trace>
</inkml:ink>
</file>

<file path=ppt/ink/ink2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2:01:04.324"/>
    </inkml:context>
    <inkml:brush xml:id="br0">
      <inkml:brushProperty name="width" value="0.05292" units="cm"/>
      <inkml:brushProperty name="height" value="0.05292" units="cm"/>
      <inkml:brushProperty name="color" value="#FF0000"/>
    </inkml:brush>
  </inkml:definitions>
  <inkml:trace contextRef="#ctx0" brushRef="#br0">1781 9015 927 0,'0'0'1'15,"0"0"40"-15,0 0 10 16,0 0-41-16,0 0-9 16,0 0 12-16,0 0-13 15,-14 8-53-15,14-8-90 0,0 0-194 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16T14:57:22.786"/>
    </inkml:context>
    <inkml:brush xml:id="br0">
      <inkml:brushProperty name="width" value="0.05292" units="cm"/>
      <inkml:brushProperty name="height" value="0.05292" units="cm"/>
      <inkml:brushProperty name="color" value="#C00000"/>
    </inkml:brush>
  </inkml:definitions>
  <inkml:trace contextRef="#ctx0" brushRef="#br0">7063 11131 332 0,'0'0'167'16,"0"0"-109"-16,0 0-25 15,0 0-14-15,0 0-11 16,0-6-8-16,0 3-12 16,0 2 2-16,0 1 10 15,0-3-1-15,0 3-7 16,0 0-13-16,0 0-18 16,0-2-31-16,0 2-73 15</inkml:trace>
  <inkml:trace contextRef="#ctx0" brushRef="#br0" timeOffset="1128.76">7059 11161 88 0,'0'0'0'15,"0"0"-52"-15</inkml:trace>
</inkml:ink>
</file>

<file path=ppt/ink/ink3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55:56.839"/>
    </inkml:context>
    <inkml:brush xml:id="br0">
      <inkml:brushProperty name="width" value="0.05292" units="cm"/>
      <inkml:brushProperty name="height" value="0.05292" units="cm"/>
      <inkml:brushProperty name="color" value="#C00000"/>
    </inkml:brush>
  </inkml:definitions>
  <inkml:trace contextRef="#ctx0" brushRef="#br0">7000 6927 565 0,'0'0'243'16,"0"0"-107"-16,0 0-32 16,0 0 0-1,0 0-39-15,0 0-36 0,0 0-17 16,0 0-2-16,0 0 7 15,0 0 6 1,0 0 9-16,0 0-6 0,0 0-7 16,1 0-7-16,2 0-5 15,3 0 2-15,0 0-9 16,-1-1 0-16,2-4 1 16,1-4-1-16,1 0 0 15,1-5-1-15,0-1 0 0,0-1-9 16,2-4 10-16,-2 2-6 15,-2 0 5-15,0 2 0 16,-3 2-9-16,0 4 9 16,-3 6 0-16,0 1 1 15,-2 3 0-15,0 0 6 16,0 0-5-16,0 0 9 16,0 0 12-16,0 0-9 15,0 0-4-15,0 0-8 16,0 0 8-16,0 4-8 15,0 9 5-15,0 7 3 16,0 5-9-16,-2 5 2 16,-3 2 5-16,0-1-5 15,1 2-1-15,0-1 0 16,0 2 6-16,-2-3-5 0,6-6-1 16,-3-1-1-16,0-6 1 15,3-2-1-15,-1-3-1 16,1-4 1-16,-2-1-1 15,2-3-12-15,0-2-2 16,0-1-5-16,0-2-14 16,0 1-28-16,0 1-26 15,0 0-105-15,3-1-105 0,6-1-272 16</inkml:trace>
  <inkml:trace contextRef="#ctx0" brushRef="#br0" timeOffset="1415.67">7491 6916 408 0,'0'0'310'0,"0"0"-115"16,0 0-100-16,0 0-9 15,0 0-20-15,0 0-35 0,0 0-29 16,0 73-2 0,2-48-2-16,1 2 2 15,-3-1 0-15,0 1 0 0,0-1 3 16,0-6 10-1,0 3 1-15,0-5-3 0,0-4-9 16,0-2-1-16,0-6 0 16,0 0-1-1,0-5 0-15,0-1-9 0,0 0 0 16,0 0-1-16,0 0-7 16,0 0 2-16,0 0 9 15,0 0 6-15,0 0-1 16,0 0-1-16,0 0-6 15,0 0-5-15,0 0-3 16,0-6 16-16,0-1 1 0,-3-5 0 16,3-2-1-1,0-3-6-15,0 1 5 0,0-2 0 16,0-2-1-16,0-4 0 16,0-1-5-16,0-4 6 15,6 2 1-15,1 2 0 16,-2 1 0-16,5 2 6 15,-2 4 11-15,4 7-1 16,-1 3 6-16,7 6-5 16,0 2 13-16,2 14 1 15,0 16 5-15,-2 11-1 16,-5 8-18-16,-6 1-15 16,-5-5-2-16,-2-8-13 15,0-12-9-15,0-13 2 16,0-11 12-16,0-1-12 0,-7-17-45 15,4-12-10-15,-2-8 30 16,5-5 31-16,0 4 14 16,0 3 7-16,2 6 6 15,8 6 12-15,3 4 27 16,6 5-4-16,1 6 5 16,2 3 8-16,-1 2-7 15,1 3-11-15,-4 0 7 16,-3 0 3-16,-2 10 17 15,-1 4-3-15,-2 3-20 16,-1 5-25-16,-3 2-11 16,-1 5-6-16,-5 0-5 0,3-1-24 15,-3-5-6 1,0-2-8-16,0-2-26 16,0-2-3-16,-3-4-19 0,0-1-66 15,-4 0-87-15,4-4-12 16,-1-1-89-16</inkml:trace>
  <inkml:trace contextRef="#ctx0" brushRef="#br0" timeOffset="1835.71">8054 7020 442 0,'0'0'583'0,"0"0"-408"0,-22 124-104 15,22-70 13-15,0-6 32 16,7-6-43-16,15-12-51 15,3-7-22-15,2-14-25 16,1-8-13-16,-3-1-11 16,-3-7-21-16,-4-16 40 0,-4-4 14 15,-8-7 16-15,-3-3 7 16,-3-5-6 0,0-2 8-16,-11 3-8 15,-6 4 24-15,0 9-5 0,-1 6 9 16,0 9-14-16,2 6-15 15,0 5 0-15,3 2-64 16,-3 8-68-16,10 6-136 16,2 2-145-16</inkml:trace>
  <inkml:trace contextRef="#ctx0" brushRef="#br0" timeOffset="2316.69">8440 6793 231 0,'0'0'716'0,"0"0"-495"0,0 0-147 0,0 0 23 15,0 0 23-15,-15 92-24 16,15-55-48-16,0 6-26 15,0 1 1-15,0 3 9 16,5-3-1-16,0-7-5 16,-1-3-15-16,0-9-11 15,2-6 0-15,-3-5-11 16,0-3-9-16,-3-2-28 16,4-5-31-16,-3 0-7 15,-1 1-17-15,0 1-37 16,0 0-76-16,0 0-60 15,0-2-94-15</inkml:trace>
  <inkml:trace contextRef="#ctx0" brushRef="#br0" timeOffset="5132.6">9844 6966 394 0,'0'0'243'0,"0"0"-135"16,0 0-66-16,0 0-25 15,0 0-17-15,0 0-1 16,0-12 1-16,0 7 3 0,0-1 6 15,0 2 8-15,0-1 25 16,5 0 10-16,-2 0 0 16,1-3-16-16,0 2 3 15,3-1 2-15,-1-1-2 16,0 1-15-16,1-1-14 16,-1 2-8-16,2-1-1 15,-1 2 1 1,2 2 8-16,0-1 1 0,0 2 10 15,5 2 6-15,-1 0-9 16,3 0-4-16,1 0-2 16,0 6 4-16,-2 7 10 0,-3 7 29 15,-8 3 9 1,-4 5-24-16,0 4-19 0,-11 2-21 16,-7-2-2-16,-4-2-9 15,-5-5-10-15,4-4-9 16,0-5-12-16,1-2 1 15,0-7 11-15,7-1 11 16,0-3 9 0,3-3 1-16,8 0 2 0,0 0 6 15,4 0 0-15,0 0 1 16,0 0-9-16,0 1 2 16,0 3-13-16,7 2 20 15,9 2 13-15,7 3 4 16,6 3-2-16,1 1-9 0,-2-2 5 15,-4 1 1-15,-4-6 13 16,-8 2 4 0,-2-6-8-16,-5-1-15 0,-2-1-6 15,1-2-7 1,0 0-50-16,13 0-98 0,-2-9-114 16,0-2-103-16</inkml:trace>
  <inkml:trace contextRef="#ctx0" brushRef="#br0" timeOffset="6032.31">10352 6936 4 0,'0'0'927'0,"0"0"-620"0,0 0-169 16,0 0-34-16,8 90 2 15,1-45-37-15,-1 4-40 16,-2 2-20-16,0-3-8 16,-2-7-1-16,-2-6-10 15,0-9-19-15,-2-5-11 16,0-8-2-16,0-8 3 16,0-4-2-16,0-1-11 0,0 0 4 15,0-6-33-15,-7-8 52 16,6-3 19-16,-3-6 8 15,1-2-8-15,3-5-6 16,0-2 6-16,0-2-2 16,0 1 11-16,8 0-12 15,4 3 13-15,-2 7 9 16,2 7 23-16,-1 3 17 16,4 9 6-16,2 4 16 15,5 0-8-15,0 19-2 16,-1 10-4-16,-2 6-12 0,-8 5-23 15,-4-1-9 1,-7-3-13-16,0-7-25 0,-2-11-17 16,-6-11 2-1,-4-7 4-15,7-24-34 16,4-21-120-16,1-13 5 0,0-6 6 16,10 4 79-16,5 11 88 15,-4 17 12-15,5 13 90 16,-2 16 27-16,3 3-27 15,3 19-5-15,0 16-2 16,0 5-25-16,-7 5-24 16,1 1 11-16,-9-6-5 15,2-9-10-15,-6-3-14 16,-1-10-6-16,0-8-10 16,0-5-31-16,-5-5-34 0,-10 0-50 15,4-14-190-15,2 0-355 0</inkml:trace>
  <inkml:trace contextRef="#ctx0" brushRef="#br0" timeOffset="6394.1">10876 7079 111 0,'0'0'1201'0,"0"0"-878"15,0 0-186-15,0 0 11 0,-4 92 10 16,4-59-52-16,0-6-78 16,4-3-28-16,10-8-26 15,3-3-35-15,6-11-36 16,0-2-42-16,3 0 2 16,-3-13 22-16,-5-5 51 15,-4 0 35-15,-8 0 29 16,-6-5 61-16,0 1 23 15,-2-5 1-15,-14-3-9 16,-6 4 16-16,-5 5-33 16,-1 4 1-16,1 6-49 0,1 11-11 15,0 0-38 1,10 5-64-16,6 22-129 16,6-2-150-16,4-7-413 0</inkml:trace>
  <inkml:trace contextRef="#ctx0" brushRef="#br0" timeOffset="6700.95">11200 6795 1017 0,'0'0'508'15,"0"0"-374"-15,0 0-80 0,0 0 51 16,0 0-19 0,21 124-67-16,-10-73-19 15,-2 2-32-15,-6-3 8 16,2-3 17-16,-5-7 1 0,2-5 5 16,-2-7-19-16,0-7-2 15,0-4-7-15,0-5-47 16,0 0-61-16,0-2-80 15,-9-2-175-15,-1 0-283 0</inkml:trace>
  <inkml:trace contextRef="#ctx0" brushRef="#br0" timeOffset="12716.19">14710 6876 88 0,'0'0'606'0,"0"0"-408"0,0 0-61 16,0 0-22-16,0 0-53 16,0 0-43-16,-8 6-13 15,8-5-6-15,0-1 3 16,0 0 4-16,0 0 3 15,0 0 9-15,0 0 6 16,0 0 1-16,6-11-3 16,4-6-1-16,2-1-5 15,1-3-7-15,-1 0-10 0,-2 2-8 16,0 5 6-16,-3 1 1 16,-3 5 0-16,0 2 0 15,-2 2 1-15,-2 4-2 16,0 0 0-16,0 0 2 15,1 0 0-15,-1 0 10 16,0 11 2-16,0 6 2 16,0 10 4-16,0 4-17 15,0 5 8-15,0 5-8 16,0-2 0-16,0-2 0 16,0-3-1-16,-1-6 1 15,1-2-1-15,0-6 0 16,0-5-15-16,0-2-9 15,0-2-20-15,0-4-20 0,0 0-37 16,0-1-57-16,0 1-80 16,1-3-293-16</inkml:trace>
  <inkml:trace contextRef="#ctx0" brushRef="#br0" timeOffset="13468.52">14961 6959 508 0,'0'0'193'0,"0"0"-62"16,0 0-16-16,0 91-30 15,0-71-46-15,0-7-29 16,0-3-10-16,0-7-18 16,0 0-24-16,0-3-13 15,0 0 10-15,0 0 9 16,0 0 7-16,0 0 29 15,0 0 11-15,0 0 16 0,0-5-14 16,0-5 12 0,1-4-17-16,4-6-2 15,2-4-6-15,1-5-12 0,3-3 6 16,-1-3 5 0,0 0-6-16,-1 4 7 0,1 5 1 15,0 10 6-15,0 10 2 16,2 6-3-16,2 7-6 15,1 22 46-15,-2 13-8 16,2 6-20-16,-3 3-10 16,-7-4-7-16,-2-8 9 15,-3-11-3-15,0-11-7 16,0-11-10-16,0-6-6 16,0-19-31-16,0-14-27 15,0-5 35-15,0-1 33 16,0 4 6-16,0 10 1 0,3 8 24 15,8 8-4-15,-3 7 7 16,5 2 15-16,2 0 21 16,2 3-24-1,-2 7-9-15,-4-2-14 0,-1 0 2 16,-3 3-2-16,-2 1 15 16,-3 3-13-16,-2 1-6 15,0 2-6-15,0 0-7 16,0-1-9-16,0-5-13 0,0-6-28 15,-2 0-47 1,-3-1-58-16,2-3-108 0,-1 4-147 16</inkml:trace>
  <inkml:trace contextRef="#ctx0" brushRef="#br0" timeOffset="13818.5">15385 7003 655 0,'0'0'286'0,"0"0"-143"0,-2 101-27 15,2-61-42-15,0-9-25 0,10-8-40 16,7-11-9-16,5-11-30 15,1-1-25-15,2-13-40 16,-2-14 13-16,-1-5-6 16,-6-1 21-16,-5 1 53 15,-8 3 14-15,-3 3 19 16,-1 3 62-16,-16 2 17 16,-1 6 3-16,-5 4-31 15,-1 4-18-15,2 6-29 16,2 1-23-16,3 0-71 15,6 2-84-15,2 9-106 16,6-5-288-16</inkml:trace>
  <inkml:trace contextRef="#ctx0" brushRef="#br0" timeOffset="14118.36">15704 6749 826 0,'0'0'489'0,"0"0"-370"15,0 115 13-15,0-63-15 0,0 2-50 16,2-7-45-1,1-2-13-15,-1-4-9 0,0-7-34 16,-2-3-58 0,0-4-46-16,0-8-25 0,0 1-16 15,0-1-41 1,-2-4-63-16,-5-1-324 0</inkml:trace>
  <inkml:trace contextRef="#ctx0" brushRef="#br0" timeOffset="15953.02">18175 6855 79 0,'0'0'201'15,"0"0"-54"-15,0 0-30 16,0 0-2-16,0 0 2 16,0 0 2-16,-4 0 5 15,4 0-10-15,0 0-20 16,0 0-34-1,0 0-27-15,0 0-17 0,0 0-12 16,0 0-4-16,0 0-6 16,0 0-8-16,0-3 1 15,0 0 3-15,6-3 5 16,1-2 5-16,5-2 1 16,1 1 9-16,1-4-10 0,-1 2 0 15,3 3-15-15,1 2-14 16,0 6 0-16,1 0 9 15,-2 15 10-15,-5 12 10 16,-5 6 1-16,-6 5 7 16,0-2-6-16,-1 0 4 15,-12-9-6-15,0-3 0 16,-3-9-26-16,3-7-32 16,-2-4-37-16,0-4-17 15,0 0 23-15,0 0 21 0,0-7 47 16,3 2 21-16,2 4 13 15,3 1 20-15,4 0 26 16,1 0 3-16,2 8-18 16,0 3-13-1,12 3-16-15,3-1-8 0,7-3-6 16,1 0 0-16,1-1 1 16,-1-2 4-16,0-2-6 15,0 0-13-15,-4-2-13 16,3 0-12-16,-5 1-25 15,1 2-21-15,-4 2-61 16,-7-1-101-16</inkml:trace>
  <inkml:trace contextRef="#ctx0" brushRef="#br0" timeOffset="16865.91">18632 6822 355 0,'0'0'261'0,"0"0"-84"16,0 0-31-16,0 0-31 16,0 0-42-16,0 94-42 15,0-62-18-15,0-5-7 16,0-3-4-16,0-7 6 15,0-4-7-15,0-5 0 16,0-3 0-16,0-2-1 16,0 1-2-16,0-3-11 15,0 4 6-15,0-4-9 16,0 1 0-16,0-2 10 0,0 0 5 16,0 0-9-1,-2 0-5-15,2 0-14 0,0 0-23 16,0-9 45-16,0 0 7 15,0-3 1-15,0 0-1 16,0-1-1-16,2-1 1 16,3-3-2-16,2 1 1 15,0-3 0-15,-3-2 1 16,6 2 1-16,-1 1 13 16,-4 1 3-16,3 4 5 15,-1 8-16-15,-1 5-6 0,1 0 0 16,-1 14 9-1,1 11 13-15,-4 11-14 16,0 2-8-16,-3 1-10 16,0-9 0-16,0-7-2 0,0-11-4 15,0-11 15-15,0-1-8 16,0-17-11-16,0-14-2 16,0-5 22-16,8-5 0 15,2 4 18-15,0 7 11 16,0 10 10-16,-2 9 11 15,4 9-10-15,1 2 8 16,4 0-2-16,2 12-9 16,-1 1-17-16,-1 1-4 0,-3-5 0 15,-4 0-3 1,-1-3-6-16,-4 3 13 0,-1-2-2 16,-1 7-11-16,-2 4 8 15,-1 1-9-15,0 4-6 16,0 1-15-16,0-1-9 15,0 1-5-15,-1-2 1 16,-2-4-5 0,-1 1-15-16,-1-2-51 0,0 7-67 15,0-5-62-15,2-6-139 0</inkml:trace>
  <inkml:trace contextRef="#ctx0" brushRef="#br0" timeOffset="17467.64">19013 7079 470 0,'0'0'251'0,"0"0"-93"16,-2 96-24-16,4-66-54 15,13-12-51-15,3-10-29 16,6-8-18-16,1 0-63 0,-2-18-26 16,-4-9-2-1,-1-3 31-15,-10 3 77 0,-3-2 1 16,-5 5 79-16,0 6 33 16,-5 1 25-16,-8 5-8 15,-2 2-35-15,1 2-39 16,-2 1-38-16,0 4-17 15,7-1-62-15,1 2-47 16,8-7-67-16,0 1-54 16,0-3-178-16</inkml:trace>
  <inkml:trace contextRef="#ctx0" brushRef="#br0" timeOffset="17733.71">19323 6728 832 0,'0'0'405'0,"0"0"-157"15,0 0-79-15,0 0-32 16,0 0-55-16,-7 115-53 16,7-69-16-16,0 4-13 15,0 0 0-15,0-2-6 16,0-2-5-16,0-5-5 15,0-5-5-15,0-7-11 0,0-10-25 16,0-5-48-16,0-8-47 16,0-6-70-16,0 0-160 15,0 0-433-15</inkml:trace>
  <inkml:trace contextRef="#ctx0" brushRef="#br0" timeOffset="29119.74">7263 7893 383 0,'0'0'173'0,"0"0"-45"16,0 0-53 0,0 0-5-16,0 0 3 0,0 0-22 15,0 0-27-15,0 0-15 16,0 0 1-16,0 0-3 16,0 0-5-16,0 0-1 15,0 0-1-15,0 0 2 16,0 0 4-16,0 0 4 15,0 0-2-15,0 0 5 0,0 0 2 16,0 0 1-16,0 0-3 16,0 0-5-1,0 0-6-15,0 0-2 0,0 0 0 16,0 0 0-16,0 0-2 16,0 0 2-16,0 0 0 15,0 0 6 1,0 3 6-16,0 2 8 15,0 5-1-15,4-3-2 0,-1 2-1 16,-1 0 3-16,-1 0 1 16,2 1-1-16,-3 0-9 15,0 2-4-15,0 0 3 16,0-2 5-16,0 2-7 16,0 1-5-16,0-3-1 15,0-1 1-15,0-2-1 16,0-2 0-16,0-1 0 0,0 1 0 15,0-2 6 1,0 0-7-16,0 3 1 0,0-1 0 16,0-1 1-1,0 1-2-15,0 1 1 0,0-1 0 16,0 2 0-16,0-3 0 16,0 1-1-16,0-4 0 15,0-1 1-15,0 3-1 16,0-3 0-1,0 0 0-15,3 0-1 0,-3 1 0 16,0-1-15-16,0 0-13 16,0 0-31-16,1 0-53 15,1 3-54-15,1 1-40 16,-1-3-94-16</inkml:trace>
  <inkml:trace contextRef="#ctx0" brushRef="#br0" timeOffset="31212.89">7201 8130 310 0,'0'0'172'0,"0"0"-99"0,0 0 11 16,0 0 21-16,0 0-15 15,0 0-21-15,0 0-4 16,6 15-1-16,-5-6-2 15,3-1 0-15,-2 2-1 16,-1 1-20-16,-1-2-24 16,0 3-5-16,0 3-1 15,0 2-2-15,0 0-8 0,0 3-1 16,0-2 0-16,0-3-11 16,0-3-1-16,0-6 6 15,0-1 5-15,0-5 0 16,0 3 1-1,0-3 1-15,0 0-1 16,0 0 0-16,0 0 1 0,0 0 0 16,0 0 0-16,0 0-1 15,0 0 0-15,0 0-1 16,0 0 0-16,0 0 0 16,0 0 0-16,0 0-9 15,0 0 1-15,0 0 8 0,0 0-5 16,0 0-1-16,0 0 6 15,0 0 1-15,0 0-2 16,0 0-4-16,0 0 5 16,0 1-4-16,0 1 5 15,0-1 1-15,0-1 0 16,0 0-1-16,0 0 0 16,0 0 0-16,0 0 0 15,0 0-2-15,0 0 1 16,0 0 0-16,0 0 0 15,0 0-5-15,0 0 4 16,7 0 0-16,-1 0 2 16,5-1 0-1,0-8 0-15,2-4-9 0,0 2 9 16,1-3 0-16,0 0-1 0,-1 1 1 16,-1 3 0-16,-2 1-2 15,0 1 0-15,0 2 1 16,-2 0 0-16,1 0 1 15,-1 1 1-15,-2 1 0 16,1 0 0-16,2 0 9 16,-3 1-9-16,0-1 1 15,-2 1 5-15,0 1-7 16,-2 2 1-16,-2 0 0 16,1 0 6-16,-1-1-5 15,0 1 4-15,0 0 1 16,0 0-5-16,0 0-1 15,0 0 7-15,0 0 2 16,0 0-4-16,0 0 1 16,0 0-1-16,-5 0 7 15,-5-2 10-15,-2-1-23 0,-1-3 1 16,-3 2 0-16,2-5 0 16,-3 3 0-16,-1-3 6 15,3 3-6-15,0-3 11 16,3 2-3-16,3 3-9 15,3-2 9-15,2 5 0 16,3-1-8-16,1 2 6 16,0 0-7-16,0 0 0 15,-2 0-1-15,-1-1 0 16,-1 1 0-16,0-2 0 16,1 1 1-16,-1-2 0 15,1 1 0-15,-2 0 0 0,5 1 0 16,0 0 2-16,0-1 3 15,0 2-5 1,0 0-1-16,0 0 1 16,0 0 0-16,0 0 1 15,-2 0 0-15,0 0 0 0,-1 0 9 16,1 0 3-16,-1 0-3 16,-1-1-10-16,1 0 0 15,2-2-1-15,1 1-1 16,0 0 1-16,-2 1 1 15,2-2 0-15,-2 0 0 16,-1 1 7-16,0-1-1 16,0-2 0-16,0 4 3 0,2-2-2 15,-1 1 0-15,2 2-6 16,0 0 8 0,0 0-9-16,-1 0-2 0,1 0 0 15,0 0 2-15,0 0 0 16,0 0 0-16,0 0 0 15,0 0 0-15,0 0 0 16,0 0 1-16,0 0 16 16,0 0 25-16,0 0 8 15,-4 0 9-15,2-1-16 16,-1 0-24-16,-2-3-13 16,3 3-6-16,2 0 0 15,-1 1 1-15,1 0-1 16,0 0-2-16,0 0 1 0,0 0-7 15,0 0-1-15,0 0 7 16,0 0-5-16,0 0 0 16,0 0 5-16,0 0 1 15,0 0-10-15,0 0 5 16,0 0-4-16,0 0 0 16,0 0-6-16,0 0 5 15,0 0 10 1,0 0-8-16,0 0 8 0,0 0 0 15,0 0-7-15,0 0 6 16,0 0-4-16,0 0 6 16,0 0-2-16,0 0-8 15,0 0 10-15,0 0-1 16,0 0-7-16,0 0 0 16,0 0 7-16,0 0-5 0,0 0 6 15,0 2 2 1,0 7-2-16,0 4 2 0,0-2-1 15,0 0 6-15,0 3-5 16,0-2-1-16,-2-2-1 16,2-1 1-16,-2 4 0 15,2-3-1-15,0 2 1 16,0-1-1-16,0 0 0 16,0 1 0-16,0 0 1 15,0-4-1-15,0 1-1 0,0-3 1 16,0 0 0-16,0-3-1 15,0 1 0 1,0-4-8-16,0 0 9 16,0 3 0-16,0-3 0 15,0 0 0-15,0 1 0 0,0 1 0 16,0 0 0-16,0 0-1 16,0 1 0-16,0-2 1 15,0 1-22-15,0-1-25 16,0 0-28-16,0 4-41 15,0-2-64-15,7 2-25 16,-2-2-58-16,4 1-284 0</inkml:trace>
  <inkml:trace contextRef="#ctx0" brushRef="#br0" timeOffset="32003.4">7194 8153 179 0,'0'0'229'0,"0"0"-99"0,0 0-52 15,0 0 6-15,0 0-24 16,0 0-25-16,0 0-21 16,0 63-12-16,0-50 4 15,0 0-4-15,0 1 5 16,0-1 5-16,0-1 9 0,0 1 0 15,0-1-1 1,0-5 4-16,0 3-5 16,0-4 4-16,0-2-5 15,0-1-8-15,0-1-4 0,0 0 5 16,0-2 2-16,0 0 3 16,0 0-3-16,0 2-3 15,0-2-3-15,0 0-6 16,0 0-1-16,0 0-1 15,0 0-1-15,0 0 1 16,0 0-4-16,0 0 5 16,0 0 0-16,0 0 0 15,0 0-18-15,0 0-44 16,0 0-82-16,0 0-145 0</inkml:trace>
  <inkml:trace contextRef="#ctx0" brushRef="#br0" timeOffset="95786.91">7406 11078 406 0,'0'0'284'16,"0"0"-118"-16,0 0-21 16,0 0-2-16,0 0-33 0,0 0-35 15,-4 10-2 1,4-7 2-16,0 2 11 0,0 0-12 16,0-1-7-16,0-1-13 15,0-3-20-15,0 0-9 16,0 0-8-1,0 0-1-15,0 0-7 0,0 0-9 16,4 0-6-16,1 0-4 16,3 0 0-16,1-3-9 15,-2-8 3-15,6 0 3 16,-4-6 11-16,4-4-4 16,-2-3-8-16,-1 0 14 15,0 2 0-15,-2-2-2 16,-3 8 2-16,0 4 10 15,-3 7-2-15,0 1 2 16,-2 4-3-16,0 0 2 16,0 0-6-16,0 0-3 15,0 0 0-15,0 4 0 16,0 5 1-16,0 8 11 0,0 10 3 16,0 12-5-16,0 6-9 15,0 8 11-15,0 4-11 16,3 0-1-16,0-6 1 15,1 2-1-15,1-6-1 16,-2-7-5-16,4-7-1 16,-3-6-6-16,0-7-2 15,-1-10 3-15,1-6-2 16,-3-1-12-16,-1-3-34 0,2 0-35 16,0 0-26-1,1-20-78-15,0-2-183 16,4-3-23-16</inkml:trace>
  <inkml:trace contextRef="#ctx0" brushRef="#br0" timeOffset="96788.49">7894 11047 505 0,'0'0'251'0,"0"0"-115"15,0 0-35-15,0 0-23 16,13 104-39-16,-5-73-29 16,-2-1-9-16,1 0 6 15,-4-6-7-15,1-3 1 16,-2-3 0-16,-2-3-1 16,0-2 1-16,0 0 0 15,0-3-1-15,0-2 7 16,0 1-5-16,0-5 5 15,0 1-6-15,0-1 1 16,0-1-1-16,0-3 0 0,0 0-1 16,0 0 2-1,0 0-1-15,0 0-1 16,0 0-5-16,0 0-3 0,0 0-7 16,0-6 2-16,0 0 2 15,0-6 11-15,0-6 27 16,0-7 4-16,0-8-27 15,0-3 9-15,0-8 1 16,0 0-14-16,0-3 29 16,0 7 0-16,2 4 16 15,6 7-15-15,2 13-7 16,5 8-15-16,2 8-7 16,3 20 22-16,6 18 28 15,-4 11-22-15,0 8-21 16,-7-1-8-16,-5-9-8 0,-3-16 6 15,-5-13-4 1,-2-11-4-16,0-7-4 0,0-25-41 16,-2-13-47-16,-1-13 30 15,3 2 69-15,0-1 3 16,0 9 20-16,10 10 61 16,8 9 8-16,4 8-11 15,1 8-24-15,4 6-15 16,-2 0 6-16,-2 19-5 15,1 8 2-15,-6 8 2 16,-3 7-8-16,-5-1-20 16,-1-1-7-16,-6-3-2 15,1-5-7-15,-4-5-11 0,0-9-4 16,0-2-20-16,0-6-16 16,-4-4-44-1,-3-6-82-15,0 0-106 16,3 0-116-16</inkml:trace>
  <inkml:trace contextRef="#ctx0" brushRef="#br0" timeOffset="97155.82">8485 11228 1112 0,'0'0'335'16,"0"0"-156"-16,-2 105-64 0,2-64-33 15,2-9-46-15,12-6-36 16,2-10-40-16,3-4-73 16,6-9-21-16,-2-3 37 15,0-3 49-15,-4-11 35 16,-2-5 13-16,-7-1 59 15,-7 2 27-15,-3-7-9 16,0 0-4-16,0-2-12 16,-12 0-18-16,-6 1-5 15,-1 9-10-15,1 0-14 16,-2 7-14-16,3 7-63 0,1 3-49 16,7 0-107-16,5 0-274 15,4 0-364-15</inkml:trace>
  <inkml:trace contextRef="#ctx0" brushRef="#br0" timeOffset="97456.25">8763 10939 1208 0,'0'0'349'16,"0"0"-188"-16,0 0-89 0,0 0-46 16,0 0-24-16,0 0-2 15,40 106-29-15,-22-55 0 16,-3 6 14-16,-5-1 3 16,-1-7 5-16,-3-7 6 15,-1-9 1-15,0-6-18 16,0-10-40-16,-1-5-50 15,-3-6-49-15,6-6-95 16,-4 0-131-16,-1 0-281 0</inkml:trace>
  <inkml:trace contextRef="#ctx0" brushRef="#br0" timeOffset="98004.31">9428 11101 442 0,'0'0'235'0,"0"0"-67"0,0 0-44 16,0 0-36-16,0 0-18 15,0 0-12-15,0 0 16 16,0-47 11-16,-7 24-21 15,-3 2-15-15,-4-1 2 16,-2-1-3-16,-1 3-1 16,-2 5-14-16,0 3 5 15,2 8-20-15,-2 4 17 16,3 4-3-16,1 26-18 0,0 17-14 16,3 13-51-16,7 11 9 15,5 1 27-15,0-4 14 16,5-17 0-16,15-12 1 15,4-15-1-15,2-11-30 16,3-11-8-16,-4-2-13 16,-4 0 7-16,-1-5-8 15,-4-5-11-15,6-4-57 16,-9 8-144-16,4-7-253 0</inkml:trace>
  <inkml:trace contextRef="#ctx0" brushRef="#br0" timeOffset="98341.5">9600 10967 202 0,'0'0'770'0,"0"0"-515"0,0 0-126 0,0 0-26 0,0 0-15 16,0 0-16-16,0 0-29 15,8 83-12-15,-1-46-5 16,-1 2 8-16,-2 1 2 0,-2 3-3 16,2 1-17-1,0-7-8-15,-1-1-6 16,1-6-2-16,-1-7-8 15,4-7-46-15,-4-5-75 0,5-8-53 16,-1-3-124-16,-2 0-258 0</inkml:trace>
  <inkml:trace contextRef="#ctx0" brushRef="#br0" timeOffset="98657.09">9763 10975 140 0,'0'0'1032'16,"0"0"-779"-16,0 0-163 0,0 0-46 16,0 0 26-1,0 0-18-15,0 0-33 0,29 95-13 16,-19-63 0-16,0 1 28 15,-1 0 5-15,-5 0 6 16,3 5-8-16,-1-8-6 16,0 0-5-16,-3-10-16 15,0-3-10-15,1-4-28 16,-2-6-57-16,-2-3-67 16,0-4-46-16,0 0-88 0,-6-8-39 15,-3-1-291-15</inkml:trace>
  <inkml:trace contextRef="#ctx0" brushRef="#br0" timeOffset="98860.95">9597 11171 885 0,'0'0'401'16,"0"0"-89"-16,0 0-80 15,0 0-71-15,0 0-48 16,98 5-72-16,-71 1-41 0,-2-2-26 16,11 5-115-1,-5-6-149-15,-4 0-318 0</inkml:trace>
  <inkml:trace contextRef="#ctx0" brushRef="#br0" timeOffset="99339.82">9983 11102 478 0,'0'0'515'15,"0"0"-274"-15,0 0-67 0,0 0-15 16,3 111-22-16,5-82-53 16,2-10-53-16,2-4-31 15,3-6-37-15,3-9-39 16,2-3-33-16,1-21-32 16,-5-5-23-16,-1 1-32 15,-5 1 46-15,-3 2 89 16,-2 1 47-16,-5 4 14 15,0 2 6-15,0 1 28 16,0 4 11-16,-1 3 51 16,-5 8 35-16,1 2 7 0,2 0-19 15,-1 5-23-15,1 17 3 16,0 11-47-16,1 11-30 16,2 2-7-16,0 2 2 15,0-4-4-15,0-9-13 16,0-8-16-16,2-11-35 15,4-5-56-15,3-8-80 16,-3-3-165-16,1 0-250 0</inkml:trace>
  <inkml:trace contextRef="#ctx0" brushRef="#br0" timeOffset="101156.73">7123 11534 444 0,'0'0'225'15,"0"0"-36"-15,0 0-65 16,0 0-14-16,0 0-20 16,0 0-45-16,0 0-31 15,54 0-5-15,-37 3-3 16,1-1 7-16,0 3 3 15,1-2 7-15,-5 1-1 16,6-1 11-16,-1 0 8 0,0 1-1 16,1-4-8-16,-1 6 10 15,3-6 3 1,-2 1 53-16,7 1-59 16,-5-1-21-16,4 3-11 0,0-2 3 15,-1 2-8-15,-1 0 12 16,2 2 5-16,-3 0 2 15,2 2-4-15,-2-3-3 16,1 1-3-16,0 2 4 16,-1-4-9-16,0 2 8 15,-1 1-5-15,0-5-3 16,-1 1 9-16,-1 2-9 16,1-5 4-16,-3 4-3 0,2-1-5 15,0 0 9-15,1 0-2 16,0 0 0-16,4 0-9 15,-2 1 1 1,2-3 5-16,-2 2-5 0,1-3-1 16,1 2 1-1,-1-2 0-15,2 4-1 0,-4-4 2 16,2 1-1-16,-3-1 0 16,0 2 0-16,0-2 6 15,1 0-6-15,0 1-1 16,-2-1 1-16,3 0 0 15,0 2 0-15,1-2 0 0,0 0 0 16,4 0-1-16,-4 0 1 16,3 0-1-16,-2 0 2 15,4 0-1 1,-1 0 5-16,1 0-4 0,-2 0 5 16,-1-2-6-16,0 2 0 15,1 0 0-15,0 0 0 16,0 0 1-16,-1 0-1 15,1 0 0-15,0 0 6 16,1 0-5-16,1 0-1 16,1 0 0-16,0 0 0 15,0-3 0-15,0-2-1 16,-1 3 0-16,-1-1-2 0,-1 3 2 16,-2 0 1-1,2 0 0-15,-4 0-1 16,5-1 3-16,-1-3-2 15,0-2-1-15,0 0-7 0,-1 2 7 16,1-4 7-16,1 3-4 16,1-2-2-16,-2 3 0 15,-2-1 0-15,3 1 0 16,-3 4-1-16,-1-5 1 16,-1 3-1-16,0 2 1 15,3-1-1-15,-2 0 1 16,4-1-1-16,3 0 1 15,3-5 1-15,1 3-1 16,-1-2-1-16,5-2 0 16,-2 2 1-16,1-1-1 15,-1-2 0-15,0-2 1 0,-4 1 0 16,-1 4 0 0,-4-2-1-16,-1 3-1 15,2 4-1-15,-3-2 1 0,3 0 0 16,3 0-1-16,-1-1 2 15,1 3 0-15,0-2 0 16,3 0 0-16,-3 0-2 16,-2 2 1-16,-4 1-8 15,-2 0-14-15,-6 0-15 0,-3 0-25 16,-4 0-27 0,-5 0-47-16,-6-3-104 15,0 0-117-15,-7 0-215 0</inkml:trace>
  <inkml:trace contextRef="#ctx0" brushRef="#br0" timeOffset="102488.92">7354 11973 336 0,'0'0'221'0,"0"0"-95"16,0 0-73-16,0 0-25 0,0 0 19 16,0 0 15-16,0 0 19 15,0-35 41-15,3 29 2 16,6-4-25-16,2 3 1 15,4-3-9-15,5 4-17 16,6 2-10 0,-1 4-23-16,5 0-33 0,-5 10-8 15,-2 11 0 1,-6 9 2-16,-9 7-2 0,-6 6-32 16,-2 0-25-16,-10-2 5 15,-13-5-35-15,-6-6 7 16,-1-9 12-16,-4-9-24 15,4-1 17-15,2-8 46 16,4-2 29-16,6-1 35 16,11 4 59-16,4-4 22 0,3 0-39 15,2 0-38-15,16 3 15 16,7-1 23-16,6 2-1 16,0 9-17-16,3 1-9 15,-3-4 0-15,0 6-12 16,-7-2-15-16,0-5-7 15,-6-1-5-15,-1-5-10 16,-7-2-1-16,-3-1-11 16,0 0-48-16,-1 0-69 0,7-18-91 15,3 1-77 1,-2 1-272-16</inkml:trace>
  <inkml:trace contextRef="#ctx0" brushRef="#br0" timeOffset="103822.77">7911 12116 535 0,'0'0'350'0,"0"0"-156"15,0 0-67-15,36 89-70 16,-24-64-53-16,-2-1-4 16,0-4-40-16,-3-3-7 0,-3 0 16 15,-2-2 20-15,0-3 11 16,0 0 2-16,-2-1 9 16,0-4 11-16,0-1 0 15,0-3-3-15,0-3-3 16,0 0-10-16,0 0-6 15,0 0-8-15,0 0 7 16,0-3-28-16,0-4 29 16,-2-2 8-16,-2-1 0 15,1 2 8-15,2-1-5 16,-1 1 11-16,0-1-10 16,2 5 2-16,0-6-1 15,0 0 2-15,0-1-5 16,0-1 1-16,0-1 14 15,0 3-9-15,0-1-4 0,0 0-2 16,0 8 1-16,0 0-5 16,0-3 1-16,0 6 2 15,0 0 1-15,0 0 2 16,0 0-11-16,0 0 5 16,0 0-6-16,0 0-1 15,0 0-5-15,0 0 5 16,0 0-6-16,0 0 6 15,0-4 1-15,0 1 21 16,2-3-2 0,1-2-10-16,0 2-8 0,1-2 1 15,1 0-1-15,-2-3-1 16,3 1 2-16,0-3 5 16,1 6 3-16,0-3 2 0,-1 7-2 15,4-4 13-15,2 7 9 16,1 0-4-16,5 14 1 15,4 12-14-15,-2 5-7 16,-5 8-8-16,-3-6-30 16,-5-3 0-16,-4-2-18 15,-3-18 3-15,0-4 24 16,0-6 20-16,0-6-18 16,-3-18-39-16,-4-5 38 15,3-2 20-15,0 1 5 0,4 6 29 16,0 5 20-16,0 8-2 15,6 4-10 1,6 7-1-16,6 0-6 0,2 0-13 16,2 11-6-16,-3 6 3 15,-1 2 19 1,-3 2-15-16,-3-1 5 0,-5-1-6 16,-3-1-22-1,-2-2-2-15,-2-3-11 0,0-2-23 16,0-4-26-16,0-1-56 15,0-3-42-15,-3 0-128 16,0-3-280-16</inkml:trace>
  <inkml:trace contextRef="#ctx0" brushRef="#br0" timeOffset="104173.77">8507 12126 925 0,'0'0'503'0,"0"0"-359"0,-8 90-78 0,8-57 43 16,0-4-18-16,12-7-71 15,2-8-20-15,5-11-77 16,1-3 7-16,-1 0 29 15,0-9 32-15,-3-5 9 0,-3 0 22 16,-5-2 34-16,-3-1-4 16,-5 0-19-16,0-8 6 15,-5-4-13-15,-13-1-19 16,-4 1-7-16,-5 5-19 16,-1 4-25-16,2 12-53 15,5 8-111-15,6 5-175 16,6 11-365-16</inkml:trace>
  <inkml:trace contextRef="#ctx0" brushRef="#br0" timeOffset="104456.9">8818 11905 1366 0,'0'0'376'0,"0"0"-229"16,0 0-78-16,0 0-25 15,0 0-44-15,25 117-7 16,-9-70-50-16,-2-2-5 16,-6 5 33-16,2-4 7 15,-3-5-9-15,-2-2-23 0,0-9-39 16,-2-9-41-1,4-11-62-15,-2-3-144 0,0-7-401 0</inkml:trace>
  <inkml:trace contextRef="#ctx0" brushRef="#br0" timeOffset="104955.81">9297 11875 668 0,'0'0'390'0,"0"0"-180"15,0 0-37-15,0 0-38 16,-30 114-23-16,29-67-45 16,1-1-21-16,0 2-7 15,1-2-2-15,18-9-15 16,1-7-13-16,5-13-9 15,2-13-11-15,2-4-11 16,2 0 0-16,-4-10-7 16,-4-6 8-16,-7-6-7 0,-6 0 17 15,-3-8 10 1,-5-4 1-16,-2-3 1 0,-3-4 1 16,-16-2-1-16,-6-1 2 15,-6 8 3-15,-3 9 14 16,1 11-4-16,3 8-16 15,2 8-17-15,7 11-77 16,6 6-136-16,8 3-359 0</inkml:trace>
  <inkml:trace contextRef="#ctx0" brushRef="#br0" timeOffset="105589.16">9615 12113 197 0,'0'0'352'0,"0"0"-178"0,0 0-98 15,0 0-11-15,0 0-36 0,0 0-29 16,0 0 1-16,0-11 18 16,0 8 47-16,0 3 17 15,5-3-2-15,5-3 0 16,2 2-25-16,1 2-1 15,2 2-4-15,2 0-17 16,0 0-14-16,-3 15-1 16,-2 9 16-16,-7 6 18 15,-5 8-19-15,0 9-22 16,-18-5-12-16,-7-5-12 16,-2-13-20-16,0-14-22 0,2-10-32 15,3 0-31-15,6-17 82 16,4-3 35-16,5 3 18 15,7 4 36-15,0 3 21 16,3 3 25-16,16 4-4 16,6 3-5-16,9 0-18 15,4 3-18-15,2 8 1 16,-2 1-1 0,-4-5-8-16,-7 0-16 0,-3-7-20 15,-3 0-11-15,-6 0-18 16,0 0-40-16,0 0-49 15,0 0-63-15,11 0-75 16,-2 3-162-16,1 1-354 0</inkml:trace>
  <inkml:trace contextRef="#ctx0" brushRef="#br0" timeOffset="107574.26">11570 11380 533 0,'0'0'308'16,"0"0"-83"-16,0 0-121 15,0 0-86-15,0 0-18 16,93 50-120-16,-77-76 5 15,-5-5-3-15,-1-7 57 16,-6 3 61-16,-4 7 23 16,0 5 80-16,0 5 37 0,0 12 5 15,0 3-22-15,0 3 15 16,0 0-12-16,0 9-73 16,3 16-29-16,5 6 13 15,2 11-31-15,2 2-5 16,-2 7-1-16,0 3 1 15,-1 2 3 1,-6-2-4-16,4 0-9 0,-7-6 8 16,0-6-6-16,0-9-9 15,-2-3 0-15,-10-10 6 16,-3-7-15-16,-1-5-23 16,-6-7 9-16,0-1 7 15,-5 0 1-15,1-9-2 16,-1-7 5-16,2-1-15 15,6-2-36-15,8-8-48 0,6 6-116 16,3 4-319-16</inkml:trace>
  <inkml:trace contextRef="#ctx0" brushRef="#br0" timeOffset="108256.65">11612 11393 349 0,'0'0'201'0,"0"0"-86"0,0 0-35 0,0 0-24 16,0 0-31-16,0 0 9 15,0 0 21-15,0 0 15 16,0 0 2-16,0 0-13 16,-2 0-10-16,2-3-5 15,0 2-18-15,-2 1-26 0,1-6-12 16,-2 0-4-16,-1-1 9 16,-1-3 0-16,-2-3 0 15,1 2 7-15,4 6 0 16,-2 0 1-1,1 1-1-15,3 4 0 0,0-2-12 16,0 2 3-16,0 0-8 16,0 0-3-16,0 0-18 15,0 0-23-15,0 0-66 16,0-8-71-16,0-4-1 16,2 2-72-16</inkml:trace>
  <inkml:trace contextRef="#ctx0" brushRef="#br0" timeOffset="110539.47">12231 10888 452 0,'0'0'336'0,"0"0"-167"0,0 0-97 16,0 0-60-16,0 0-12 16,0 0-40-16,-1 0 6 15,1 0 34-15,0 0 12 16,0 0 40-16,0 0 13 16,0-1-4-16,0-2-24 15,0-4-16-15,0 0 3 16,0-2 20-16,7-3-14 15,-1 0-7-15,3 2 1 0,-1 2 6 16,4-1 8 0,1 6-2-16,6 0-5 15,-1 3 1-15,4 0-5 0,-2 6-2 16,-2 11-8 0,-3 10 8-16,-6 6-15 15,-8 4-10-15,-1 6-45 0,-4-1-1 16,-12-6-24-16,-4-6 0 15,-2-6-8-15,2-5-9 16,-1-6-1 0,2-3 33-16,6 0 38 0,1-2 17 15,5-2 21-15,6-5 49 16,1 2-1-16,0 2-27 16,8 0-26-16,9 1-8 0,1 1 28 15,2-1 7-15,2 2 2 16,-2 1 12-16,-1 1 3 15,-1-1-9-15,0 0 1 16,1 4-8 0,-5-10-21-16,-2 4-13 15,-3-7-9-15,-3 0-1 16,1 0-2-16,-3 0-8 16,0 0 4-16,2 0-48 0,7 0-72 15,-2 0-112-15,1 0-163 0</inkml:trace>
  <inkml:trace contextRef="#ctx0" brushRef="#br0" timeOffset="111505.71">12762 10983 223 0,'0'0'807'0,"0"0"-530"16,0 0-119-16,0 0-26 0,24 104-46 15,-13-73-49-15,-5 0-37 16,-1-4-27 0,1-3-4-16,-5 1-2 15,-1-8-8-15,0-3 22 16,0-4 9-16,0-4 10 0,0-3 0 15,0 1 0-15,0-4 0 16,0 0-8-16,0 0-18 16,0 0 3-16,0 0 8 15,0 0-8-15,0-4 1 16,0-1 22-16,0-4 0 16,0 1 0-16,0-9 8 15,0-4-8-15,0 1 0 16,0-6 0-16,0 2 0 15,0-3 7-15,5 2 4 0,3 2 27 16,2 3 25-16,2 4-4 16,1 7-8-16,1 3-7 15,-1 6-7-15,5 0-18 16,-5 22 10-16,1 6 2 16,-5 8-31-16,-6-3-11 15,-3-3-21-15,0-6 6 16,0-20-15-16,0-4-6 15,-2-14-31-15,-3-23-58 16,5-7 65-16,0-6 52 16,0 9 19-16,8 7 45 15,3 12 44-15,0 9 27 16,5 10-8-16,3 3-30 0,1 3-9 16,4 17-17-16,-1 7-21 15,-2 3-6-15,-5 3-1 16,-3-1-6-16,-3-3 3 15,-6-2-14-15,-1-4-7 16,-3-3 0-16,0-6-13 16,0-1-37-1,0-6-60-15,0-3-46 0,-3-4-70 16,-1-16-60-16,1-2-422 0</inkml:trace>
  <inkml:trace contextRef="#ctx0" brushRef="#br0" timeOffset="111841.46">13334 11051 328 0,'0'0'942'0,"0"0"-657"0,0 0-115 0,0 0-12 0,-23 88-35 0,23-59-54 16,12-2-57-16,10-7-12 15,6-6-30-15,-1-7-50 16,0-7-36-16,-2 0 9 16,-5-11 34-16,-2-5 44 15,-6-4 29-15,-2 0 3 16,-7 2 18-16,-3-2 8 16,0-3 10-16,-3 0-4 0,-11-1-4 15,-4 5 1 1,-2 2-3-16,0 10-29 0,-3 1-10 15,2 6-16-15,1 0-79 16,10 9-134-16,2 4-116 16,6-2-304-16</inkml:trace>
  <inkml:trace contextRef="#ctx0" brushRef="#br0" timeOffset="112173.77">13567 10766 1175 0,'0'0'510'0,"0"0"-409"15,0 0-28-15,0 0-22 0,32 111-51 16,-14-67-5-16,-1 2-36 16,-4 1-12-16,-6 0 16 15,1-3-2-15,-3 0-19 16,0-8 7-16,-3-5 5 0,0-5-18 16,-1-7-27-16,2-7-35 15,1-6-80-15,-2-3-99 16,1-3-219-16</inkml:trace>
  <inkml:trace contextRef="#ctx0" brushRef="#br0" timeOffset="113224.78">14140 10756 533 0,'0'0'381'16,"0"0"-123"-16,0 0-129 15,0 0-9-15,0 0-15 16,0 0-14 0,0 0-5-16,-80 90-27 0,70-42 11 15,3 11-3-15,7 0-23 16,0-2-19-16,0-14-4 15,12-6-8-15,6-21-13 16,4-13-11-16,1-3-24 16,3-7 7-16,-3-16-13 15,-5 3 9-15,-3-4 16 0,-5 5 16 16,-5-2 16-16,0-2 12 16,-5-4-6-16,0-6-11 15,0-1-6-15,-13-2-5 16,-4-1-9-16,-4 8 2 15,-4 4 7-15,-2 12-15 16,2 3-11-16,-1 9-71 16,7 1-119-1,5 0-174-15,8 8-423 0</inkml:trace>
  <inkml:trace contextRef="#ctx0" brushRef="#br0" timeOffset="113771.57">14339 10968 652 0,'0'0'355'0,"0"0"-126"0,0 0-57 16,0 0-41 0,0 0-35-16,0 0-46 15,0 0-27-15,40-3-10 0,-28 3-13 16,0 0 0-1,-6 5 0-15,-5 5 1 0,-1 7 14 16,-1 5 3-16,-17 6-18 16,-8 0-11-16,0-1-13 15,-1-7-17-15,9-4-8 16,3-5 2-16,6-7 31 16,6-3 15-16,3-1-8 15,0 0-5-15,3 0 6 0,11 0 8 16,4 0 48-1,2 0 5-15,2 5-2 16,1 1-2-16,1-3 0 16,-5 3-6-16,3-1 1 0,-2-2-19 15,-4 0-18-15,-3 1-7 16,-3-4-37-16,2 3-66 16,-4-3-126-16,1 3-275 0</inkml:trace>
  <inkml:trace contextRef="#ctx0" brushRef="#br0" timeOffset="115722.77">12195 11389 586 0,'0'0'265'16,"0"0"-83"-16,0 0-25 16,0 0-33-16,0 0-41 0,0 0-21 15,0 0 11 1,7 0 4-16,-4 0-20 0,-1 0-24 15,-2 0-15-15,3 0-12 16,-1 0-6-16,-2 0-16 16,0 0-15-16,2 0 5 15,-2 1 0-15,0-1-2 16,0 3-16-16,0-1-20 16,0 2-8-16,0 0 22 15,0-3 16-15,0 1 22 16,0-2 12-16,0 0 0 15,0 0 19-15,0 0 22 16,3 0-22-16,-2 0-6 16,2 0 9-16,1 0 31 0,1 0 8 15,0 0 3-15,1 0-13 16,3 0-11-16,1 0-8 16,0 3-10-16,0 1-2 15,2-1 2-15,0 0 0 16,5 0 21-16,-4 1-13 15,5 2-19-15,-1-3-10 16,0 1 1 0,0 3-2-16,2-5 2 0,0 2-1 15,1 1 6-15,-2 1-5 16,2-6 12-16,0 2 4 16,0 1-3-16,-1-3-2 15,-3 0-7-15,3 1 0 0,-2-1 1 16,1 1 0-16,-1 2-1 15,1 0-5-15,2-1 1 16,-2 1 10-16,4 0 2 16,0 3-3-16,-1-2-2 15,-1-1 3-15,-1 1-6 16,1-2-6-16,-4 1 1 16,2-3-1-16,-2 0 9 15,-1 0-8-15,5 0 11 16,0 0-2-16,4 0 6 15,1-3-2-15,-4 0-3 16,7-1-9-16,-4 1-1 16,0 3 9-16,-3-6-8 0,4 6 4 15,-1-3-5-15,-1 0 1 16,1 0-1 0,0-2 0-16,0 1 8 15,-3 3 7-15,2-3-4 0,-4 4-6 16,0 0-5-16,1 0 6 15,-1 0 1-15,1 0-7 16,3 0 1-16,-1-1-2 16,6-2 2-1,-3-3-1-15,3 0 8 0,-2-3 1 16,2 2-2-16,-1 2-7 16,-2 0-1-16,-2 4 0 15,2-1 1-15,-1 2-1 0,-1 0 1 16,0 0-1-1,0 0 2-15,1 0 9 16,0 0-5-16,-1 0-5 0,0 0 1 16,0 0-2-16,-1 0 1 15,7 0-1-15,-3 0 0 16,1 0 0-16,5 0 1 16,0 0 0-16,-2 0 5 15,2-3-5-15,0 0 6 16,-1-1-7-16,-1 1 0 15,3 0 0-15,1-1 0 16,0 2 0-16,-3 2 1 16,4 0-1-16,-1 0 0 15,-3 0-1-15,0 0 1 16,-5 0-1-16,-3 0 1 0,0 0 0 16,-5 0 0-16,-1 0-1 15,-1 0-11-15,-1 0-8 16,0 0 0-16,-2 0-3 15,-1 2-11-15,-2-2-22 16,-5 4-36-16,2-4-66 16,-7 1-49-16,0 1-77 15,-3-1-280-15</inkml:trace>
  <inkml:trace contextRef="#ctx0" brushRef="#br0" timeOffset="117140.26">12307 11953 200 0,'0'0'676'0,"0"0"-420"16,0 0-111-16,0 0-58 15,0 0-55-15,0 0-19 16,0 0-12-16,2 7 0 16,3-7 0-16,-4 0 7 15,-1 0 25-15,3 0 21 16,0 0 7-16,-2 0 7 16,5 0-17-16,0 0-19 15,4 0-21-15,-2-8-9 16,7-6 4-16,-3-1-6 0,1-3-2 15,-2-1-17-15,-2-1 2 16,-2 2 4-16,-2 3 13 16,-1 7 0-16,-3 0 6 15,1 6 4-15,-2-1-3 16,0 3 0-16,1 0 1 16,-1 0 0-16,0 0 0 15,0 0 9-15,0 0 2 16,0 0-4-16,0 0-2 15,0 0 0-15,0 0-1 16,0 3-5-16,0 2 2 16,2 6-8-16,3 11 26 0,-2 4 8 15,6 10-16 1,-3 1-10-16,-1 0-8 0,0 0 0 16,-1-6 7-16,-3-1-1 15,-1-3-7-15,5-2 0 16,-3-3 0-16,2 0-2 15,-3-2-8-15,2-5-4 16,-1 0 8-16,0-10 6 16,-2 0-9-16,2-5-10 15,-1 0-8-15,-1 0-35 16,6 0-90-16,1-5-122 16,0-3-314-16</inkml:trace>
  <inkml:trace contextRef="#ctx0" brushRef="#br0" timeOffset="117973">12731 11911 622 0,'0'0'558'0,"0"0"-333"16,0 0-64-16,0 0-36 15,0 0-49-15,0 0-47 16,0 0-17-16,44 105-12 16,-34-72 6-16,-3-3-6 15,-1 1-1-15,1-5-7 16,-2-5 7-16,-4-2 0 15,2-6 0-15,-2-2-8 0,-1-8 0 16,2-1-1-16,-2-2-16 16,0 0-21-16,0 0-4 15,0-5-7-15,0-6 17 16,0-2 41-16,0-6 6 16,0 1 1-16,-3-7-6 15,0 1 0-15,3-1 1 16,0-1 5-16,0 3 11 15,0 2-2-15,9 2 16 16,-1 3 11-16,2 2 0 16,0 3-7-16,1 8-20 15,0 3-4-15,-1 3 0 16,-1 14 1-16,-3 7-13 16,1 3-13-16,-4-4-39 15,-3-10-4-15,0-9-3 0,0-4-11 16,0-11-14-16,2-23 6 15,1-2 73-15,2 0 5 16,1 2 47-16,5 14 46 16,1 6 14-16,3 5-7 15,2 9-33-15,3 0-25 16,-2 9-20-16,0 12-12 16,-1 6-10-16,-5 3-4 15,-6 0-15-15,1-1 6 16,-5-5 1-16,-2-4-2 15,0-4 12-15,0-2-11 0,0-10-38 16,-4 2-69-16,-4-6-47 16,3 0-93-16,1 0-303 0</inkml:trace>
  <inkml:trace contextRef="#ctx0" brushRef="#br0" timeOffset="118313.7">13243 11861 1258 0,'0'0'283'0,"0"0"-109"16,0 0-33-16,0 0-52 16,-5 104-54-16,22-80-35 15,6-7-42-15,2-4-7 16,0-13-8-1,-1 0 0-15,-3 0 16 0,-3-13 33 16,-4-4 8-16,-2 4 11 16,-8-1 8-1,-2 1 19-15,-2-1-2 0,-2 1-2 16,-14-4-3-16,-7-2-15 16,-1 5-16-16,-4 3-9 15,-1 8-6-15,4 3-52 16,4 0-80-16,5 0-86 15,8 3-135-15,3 5-292 0</inkml:trace>
  <inkml:trace contextRef="#ctx0" brushRef="#br0" timeOffset="118608.46">13490 11641 1415 0,'0'0'500'0,"0"0"-433"16,0 0-43-16,0 0-3 16,13 100-21-16,4-62-33 15,-3 0-23-15,-1 6-7 16,-5-3 19-16,1 0 11 0,-4-8 1 15,-2-3 14-15,1-9-29 16,-3-2-20-16,-1-6-24 16,2-2-79-16,-1-2-140 15,2-6-276-15</inkml:trace>
  <inkml:trace contextRef="#ctx0" brushRef="#br0" timeOffset="119125.08">13959 11782 634 0,'0'0'202'0,"0"0"-140"0,0 0-45 15,0 0-16 1,0 0-1-16,0 0 0 0,0 0 11 16,0-21 9-16,0 18 31 15,0-4 22-15,-6 1 14 16,-4-5-20-16,-6-3-38 15,-1-2-24-15,-5-1-5 16,-1 0-25-16,-1 4 8 16,0 7 17-16,3 6 40 15,4 4 38-15,2 19-27 16,5 10 10-16,4 11-51 16,3 4-10-16,3 7-10 15,3 2 3-15,13-7 4 16,6-6 3-16,5-14 16 15,1-10 9-15,-1-10 15 0,-2-7 8 16,-2-3-30-16,-1 0-18 16,-7 0-29-16,1-7-44 15,3-9-79-15,-2 3-187 16,-4-1-337-16</inkml:trace>
  <inkml:trace contextRef="#ctx0" brushRef="#br0" timeOffset="119459.28">14095 11646 994 0,'0'0'351'0,"0"0"-187"0,0 0-23 0,0 0-36 16,0 0-58-16,0 0-33 15,0 0-5-15,0 112-2 16,1-69-6-16,3 1 0 16,-4 0 0-16,2-1 5 15,1-10 6-15,-1-5-7 16,1-11-5-16,4-1-28 15,-2-10-56-15,4-2-104 16,1-4-114-16,1 0-253 0</inkml:trace>
  <inkml:trace contextRef="#ctx0" brushRef="#br0" timeOffset="119806.05">14252 11556 1155 0,'0'0'303'0,"0"0"-169"16,0 0-40-16,0 0-47 0,0 0-47 15,0 0-4-15,18 98-30 16,-9-72 25-16,-2 5 9 15,-3 3 20-15,2-1 2 16,-5 1-10-16,2-4 2 16,0 0-6-1,1 0-8-15,-1-3 2 0,-1-4-2 16,3 1 0-16,-3-3-28 16,1 1-39-16,-1-5-26 15,0-4-14-15,-1-5-46 16,-1-2-88-16,0-6-110 15,0 0-226-15</inkml:trace>
  <inkml:trace contextRef="#ctx0" brushRef="#br0" timeOffset="120076.38">14095 11915 915 0,'0'0'526'15,"0"0"-302"-15,0 0-38 16,0 0-34-16,0 0-76 16,0 0-70-16,0 0-6 15,95 0-51-15,-70 0-59 16,2 0-41-16,-4 0-67 0,6 0-39 15,-9 0-111-15,-3 0-260 0</inkml:trace>
  <inkml:trace contextRef="#ctx0" brushRef="#br0" timeOffset="120392.4">14484 11803 882 0,'0'0'548'0,"0"0"-371"16,0 0-66-16,0 0-69 15,0 0-42-15,0 0-26 16,22 89-47-16,-7-76 0 16,0-7 21-16,0-5-21 15,0-1-1-15,2 0-20 16,1-17-77-16,-5 1-111 16,0 6-85-16</inkml:trace>
  <inkml:trace contextRef="#ctx0" brushRef="#br0" timeOffset="120592.35">14611 11768 7 0,'0'0'343'15,"0"0"-165"-15,0 0-41 16,0 0 9-16,-1 87-38 16,4-63-57-16,4 2-25 15,1 1 4-15,0-7 19 16,-1 1 18-16,0-5-14 15,1 1-18-15,-1-7-35 16,0 0-14-16,-1 6-63 16,-1-3-108-16,-2-3-159 0</inkml:trace>
  <inkml:trace contextRef="#ctx0" brushRef="#br0" timeOffset="132207.21">15276 10609 531 0,'0'0'263'16,"0"0"-117"-16,0 0-35 16,0 0 5-16,0 0-10 15,0 0-30-15,0-2-19 16,0 2-2-16,0 0-8 15,0 0 5-15,0 0 0 16,0 0-18-16,0 6-21 16,0 10-3-16,2 9 22 15,2 8 9-15,-4 6-10 0,0 5-15 16,0-1 3 0,0 2-4-16,0 2 2 0,-3 1-7 15,0 3-8-15,-1 2-1 16,-3 2 5-16,2 4-6 15,-2 4 0-15,2-2 0 16,-2 4 0-16,-1 1 0 16,1 2 0-16,1 2 7 15,-1 0 5-15,2 1-11 16,1-5 10-16,1 0 1 16,2-4-5-16,-1-8 1 15,0-1-1-15,0-4-6 16,-1 2 9-16,-2-1-9 15,0-3 18-15,0-1 10 0,-3-1 4 16,3-2-5-16,0-6-13 16,2 0 3-16,1-8-11 15,0-2-1-15,2-3-4 16,0-4-2-16,0-2-1 16,0-5 1-16,0-3 0 15,0 0-1-15,0-7-9 16,0 0-20-16,0-3-40 15,0 0-65-15,0-6-123 16,4-10-279-16,-1-2-406 16</inkml:trace>
  <inkml:trace contextRef="#ctx0" brushRef="#br0" timeOffset="141290.76">16027 10893 63 0,'0'0'194'15,"0"0"-98"-15,0 0-48 16,0 0-21-16,0 0-17 15,0 0-9-15,-2 3-1 16,2-3 1 0,0 0 36-16,0 1 44 0,-3-1 23 15,3 0-3-15,0 0-13 16,0 0-10-16,0 0-20 16,0 0-19-16,0 0-11 15,0 0-8-15,0 0-4 0,0 0-3 16,0 0 1-1,0 0 5-15,0 0 13 0,0 0-2 16,0 0-1-16,0 0 0 16,0 0-7-16,0 0-6 15,0 0-3-15,0 0-4 16,0 0-2-16,0 0-1 16,0 0-5-16,0 0-1 15,0 0-8-15,0 0 0 16,0 0-5-16,0 0-2 15,0-4 15-15,3 1 7 16,0 0 14-16,-1 0 3 16,0-2 5-16,0 2 5 0,-1 1-5 15,-1-2-6 1,5 0-13-16,0-4 2 16,0-1-11-16,0-3 5 15,2 2-6-15,-2 1 0 0,-2 1 0 16,0 0 2-16,-1 3-1 15,0-1-1-15,1-1 1 16,-3 3-1-16,5-3 0 16,-1-2 0-16,0-1 6 15,-2-1-6-15,5 0 0 16,-4 2 0-16,1 0 0 16,-1 4 1-16,-2 2 0 15,1-3 0-15,-2 4 6 16,2-3-6-16,-2-3 0 15,5 2 5-15,-2-1-4 0,-1 1-1 16,2 0 1 0,-3 2-1-16,1 0 0 15,-2 3 0-15,0 1 15 0,0 0 8 16,0 0 3-16,0 0-6 16,0-2-10-16,0 2-5 15,1-6-5-15,1 0 0 16,2-2 0-16,-4 3 1 15,3 1-1-15,-3-1 1 16,0 3-1-16,0 2 0 16,0 0 15-16,0 0 9 15,0 0-4-15,0 0-7 0,0 2-14 16,0 7 0 0,0 6 0-16,0 10 0 0,0 6 28 15,0 5-14-15,0 6-13 16,0-1 7-16,0 3-7 15,0-1 5-15,0 0-6 16,0-4-1-16,0-4-5 16,0-6-10-1,3-7 7-15,-2-11-7 0,3-3-8 16,-2-5 2-16,-1-3-2 16,-1 0-22-16,0 0-42 15,7 0-58-15,-2-6-118 16,0-1-292-16</inkml:trace>
  <inkml:trace contextRef="#ctx0" brushRef="#br0" timeOffset="142108.64">16403 10766 226 0,'0'0'362'0,"0"0"-136"16,0 0-63-16,0 0-13 15,0 0-28-15,0 0-61 16,0 0-21-16,-3 97 0 16,3-72-7-16,0 1-11 15,0-3-6-15,0-2-8 16,0-4-7-16,0-4-1 16,0-3-8-16,0-4-3 15,0-1 0-15,0-4 0 16,0-1 1-16,0 0 9 15,0 0 0-15,0 0 1 0,0 0 0 16,0 0-11-16,0 0-5 16,0-9-16-1,0-4 13-15,0-10 7 16,1-3-18-16,1 1 28 0,1-5-9 16,1 3 11-16,0 1 8 15,3 5 16-15,-1 5 3 16,3 5 8-16,-1 4-3 15,3 5 7-15,3 2-3 16,3 0 2-16,2 13-1 16,0 13 0-16,-2 6 0 15,-3 2-20-15,-6 2 1 16,-3-6-2-16,-3-7-6 0,0-11-10 16,-1-9-6-16,1-3-29 15,3-8-10-15,1-17-27 16,3-11 32-16,2-4 2 15,3 1 7-15,1 6 31 16,-2 11 21-16,-1 8 41 16,0 12 20-16,-1 2-2 15,1 2-19-15,5 18-11 16,-2 8 8-16,2 9-1 16,-7 3-3-16,1 4-26 15,-4-3-6-15,-5-3-13 16,-2-5-8-16,0-5-1 15,0-12-34-15,0-6-39 16,0-9-40-16,0-1-82 0,0-17-45 16,0-7-307-16,0 2-137 0</inkml:trace>
  <inkml:trace contextRef="#ctx0" brushRef="#br0" timeOffset="142426.7">16927 10858 930 0,'0'0'401'0,"0"0"-169"0,0 0-34 16,0 0-32-16,0 0-78 16,0 0-67-16,-68 100-21 15,78-70-40-15,15-9-79 0,8-12-48 16,2-9-47-16,2-6-1 15,-5-21 78-15,-10-4 33 16,-6 4 104-16,-4 5 92 16,-11 5 72-16,-1 6 29 15,-1 4-26-15,-12 0-63 16,-7 2-46-16,-5 1-42 16,0 4-16-16,-2 0-74 15,5 0-111-15,5 0-61 16,9 3-243-16,7-2-186 0</inkml:trace>
  <inkml:trace contextRef="#ctx0" brushRef="#br0" timeOffset="142709">17198 10559 713 0,'0'0'360'0,"0"0"-149"16,0 0-56-16,0 0-11 16,0 0-23-16,-5 101-59 15,7-49-38-15,5 2-13 16,-1 4-10-16,-3-1 0 16,-3-3 6-16,0-1-7 15,0-5 0-15,0-4-28 0,0-2-29 16,0-10-58-1,6-7-54-15,4-25-87 0,-2 0-158 16,0-10-329-16</inkml:trace>
  <inkml:trace contextRef="#ctx0" brushRef="#br0" timeOffset="143674.29">17696 10679 13 0,'0'0'206'0,"0"0"-49"16,0 0-17-16,0 0-1 15,0 0-14-15,0 0-13 16,0 0-18-16,0 0-26 16,0 0-16-16,0 0-16 15,0-4-22-15,0-1 1 16,0 1 21-16,0-5-7 15,0 1-12-15,0-4-1 0,0 2-3 16,0 3 5 0,0-3 11-16,-2 3-5 15,-6-3-17-15,0 7-6 0,-4-4-1 16,2 6 3-16,-3 1 20 16,-3 3 25-16,-4 18-17 15,4 10-11-15,-3 13 28 16,3 11 3-16,6 6 7 15,5 2 0-15,5-5-2 16,0-9-11-16,8-12-14 16,8-10-15-16,1-13-16 15,0-5-31-15,-2-6-10 0,0-2 3 16,-1 2 11-16,-4-3-13 16,-2 0-22-16,-1 3-33 15,6-3-33-15,-3 0-120 16,0 0-321-16</inkml:trace>
  <inkml:trace contextRef="#ctx0" brushRef="#br0" timeOffset="144073.4">17861 10642 812 0,'0'0'218'0,"0"0"-143"0,0 0 54 0,-53 97 20 16,40-39-14 0,4 11-17-16,6 6-39 0,3-3-35 15,5-7-32-15,13-17-12 16,6-15-26-16,3-21-8 15,1-12-4-15,2-5-30 16,-3-23 11-16,-2-9 57 16,-9-9 3-16,1 1 39 15,-8-4 12-15,-3-2-38 16,-6-1-16-16,0 0-20 16,0 3-16-16,-15 8 4 0,-5 7 5 15,-2 12-3 1,1 11 1-16,1 11-54 0,1 0-10 15,7 7-107-15,8 7-106 16,4 1-355-16</inkml:trace>
  <inkml:trace contextRef="#ctx0" brushRef="#br0" timeOffset="144573.45">18169 10830 462 0,'0'0'172'0,"0"0"-112"0,0 0-3 0,0 0 44 15,0 0-23-15,0 0-78 16,0 0 4-16,5-29-4 16,5 14 19-16,2-1 7 15,3 6-4-15,1 4 24 16,1 6 17-16,-2 0-5 16,0 3 10-16,-3 16-1 0,-6 6-12 15,-6 5-23-15,0 5-7 16,-16 3-17-1,-11-3-8-15,-1-3-11 0,3-6-6 16,6-11-11-16,10-9 12 16,5-6 12-16,4 0 4 15,4 0 0-15,9-5 2 16,5 2 33-16,4 3 35 16,1 0-9-16,4 4-7 15,1 10-18-15,3 3-24 16,2-5-12-16,2 1-33 15,15-4-97-15,-10-3-222 16,-6-3-470-16</inkml:trace>
  <inkml:trace contextRef="#ctx0" brushRef="#br0" timeOffset="146325.39">15881 11285 40 0,'0'0'506'0,"0"0"-323"16,0 0-66-16,0 0 3 16,0 0-29-16,0 0-46 15,0 0-45-15,-3-3 3 16,6 3-3-16,4 0 23 15,1 0 23-15,4 0 16 0,1 0 1 16,0 3-8 0,4-1-13-16,1 2-12 15,-2 4-9-15,1-5 0 0,-1 4 3 16,1-1-8-16,2-1-6 16,0 1-3-16,3-3 31 15,0 1 9-15,2-2-5 16,2-1-22-1,-1 2 8-15,-1-3-6 0,2 4-5 16,1-4-5-16,0 0-5 16,-4 0 5-16,6 0 1 15,-6 1-1-15,0-1-2 16,0 0 3-16,1 0 3 16,-3 0-8-16,0 0-1 15,1 0-7-15,0 0 0 0,1-1 7 16,0-3-7-16,0 0 2 15,5 1-1-15,-4 0 6 16,3 3-6-16,-2 0 1 16,-1 0-2-16,-3 0 0 15,1 0 0-15,-2 0 0 16,0 0 1-16,0-3-1 16,1 3 0-16,-2-4-1 15,1 2 1-15,0-1 0 16,2 1 0-16,-2-1 0 15,2 0 0-15,3 3 0 0,-1 0 0 16,-1 0-7 0,0 0 1-16,-1 0 6 15,0 0 0-15,-2 0 1 16,1 3-1-16,0-3 0 16,-4 3 6-16,5-3-5 0,-3 0 1 15,-1 2-2-15,2-2 0 16,-3 2-2-16,1-2 1 15,-1 1-8-15,1-1 9 16,1 0 1-16,1 0-1 16,-1 0-1-16,0 0 0 15,1 0 1-15,-1 0 0 16,1 0-1-16,-2 0 1 16,0 0-1-16,1 0 1 15,0 0-1-15,-2 0-1 16,0 0 1-16,2 0 0 0,-3 0 1 15,1 0 0 1,2 0 1-16,-1 0 0 16,2 0 0-16,2 0-1 15,1 0 1-15,1 0 0 16,1 0 0-16,0 0 0 0,0 0 0 16,0 0 8-16,0 0-8 15,-4 0 1-15,1 2-2 16,0-1 0-16,0 2 0 15,-2-3 1-15,1 0 0 16,3 0 0-16,0 0 5 16,-1 0-4-16,0 0 3 15,0 0-4-15,5 0-1 0,-4 0 0 16,3 0 1-16,-2 0 11 16,0 0-2-16,-3 0 3 15,0-3 0-15,-2 2-7 16,-2-1 2-16,2 1-8 15,-2-1 0-15,1 0 0 16,-1 2 0-16,4 0-6 16,0 0 5-16,1 0-8 15,-1 0 7-15,0 0 1 16,-2 0 0-16,-2 0 1 16,-3 0-8-16,-5 0-9 15,-3 0-14-15,-1 0-10 16,-4 0-23-16,2 0-60 0,-1 0-48 15,4 0-96 1,3-3-146-16,-1-4-146 0</inkml:trace>
  <inkml:trace contextRef="#ctx0" brushRef="#br0" timeOffset="150008.23">16168 11608 323 0,'0'0'336'0,"0"0"-128"15,0 0-101-15,0 0-35 16,0 0-51-16,0 0-21 15,0 0 0-15,-1 10 0 0,-1-3 6 16,1-1 12 0,-2 0 37-16,0 0-6 0,0-3-13 15,3-3-7-15,0 0-14 16,0 0-15-16,0 0-16 16,0-1-20-16,0-3-5 15,0-3 41-15,0 0 5 16,0-2 8-16,6-1 14 15,-2-1 14-15,1-5-14 16,2 3-1-16,5-1-11 16,-2 0 21-16,3 4-8 15,2 3-1-15,2 1 15 16,-2 6-7-16,1 0-4 16,2 0-12-16,-7 21-11 15,-4 9 4-15,-7 15-3 0,0 9-9 16,-15 7-53-16,-9-2-87 15,-6-7-46-15,-2-13 21 16,-1-11 8-16,1-11 11 16,4-5 32-16,4-12 105 15,10 0 9-15,7 0 110 16,7 0 12-16,0 0-9 16,11 0-10-16,16 0 34 15,7 1-18-15,1 9-36 16,5 4-28-16,-5 2-16 15,-7-3-5-15,-4 4-2 16,-6-7-19-16,-3 0-13 16,-5-10-8-16,2 0-63 15,-1 0-51-15,11-7-78 0,-3-9-70 16,-1 2-304-16</inkml:trace>
  <inkml:trace contextRef="#ctx0" brushRef="#br0" timeOffset="150975.01">16655 11630 621 0,'0'0'286'0,"0"0"-122"0,0 0 1 16,0 0-54-1,0 0-46-15,0 88-45 0,0-59-20 16,0 0-6-16,0-4-9 16,0-1 5-16,0-1 3 15,0-2 6-15,0-1 1 16,-2-3 1-16,0 0 0 16,-1-2 0-16,3-4 1 15,0 0-1-15,0-9 0 0,0 1 0 16,0-3-1-16,0 0-6 15,0 0-9 1,0 0-2-16,0 0-5 0,0 0 3 16,0-3-8-16,-1-6 7 15,-1-1 20-15,1-10 2 16,-2-1-2-16,3-9 1 16,0 0-2-16,0 0-4 15,0 2 5-15,6 5 2 16,2 7 18-16,2 2 36 15,0 4 4-15,2 7 1 16,0 3 0-16,-2 0 9 16,3 6-6-16,-3 11-19 15,0 4-26-15,-5 1-6 16,-2 3 0-16,-3-3-13 0,0-8-6 16,0-4-10-16,0-10 0 15,0 0-19-15,4-27-64 16,4-9-4-16,5-9 42 15,2 3 61-15,2 11 25 16,-2 8 39-16,-3 14 26 16,2 9 6-16,-3 0-13 15,4 9-13-15,-2 18-1 16,3 3-7-16,-6 7-27 16,0 0-6-16,-6-4-12 15,-2 0-17-15,-2-9-19 16,0-7-40-16,0-4-11 15,0-10-27-15,0-3-27 16,0 0-49-16,0-26-30 16,0 2-290-16,1 0-100 0</inkml:trace>
  <inkml:trace contextRef="#ctx0" brushRef="#br0" timeOffset="151277.32">17069 11782 1125 0,'0'0'351'0,"0"0"-170"15,0 0-35-15,-11 90-15 16,12-71-71-16,19-8-60 16,9-8-69-16,1-3-47 0,2-6-12 15,-4-17 20-15,-6 2 44 16,-9 3 42-16,-5 3 22 15,-8 2 50-15,0 2 30 16,-3 0-6-16,-14 3-42 16,-5 0-32-16,-1 1-28 15,-2 4-51-15,2 3 20 16,5 0-130-16,6 0-170 16,5 3-202-16</inkml:trace>
  <inkml:trace contextRef="#ctx0" brushRef="#br0" timeOffset="151510.9">17354 11479 609 0,'0'0'578'0,"0"0"-447"15,0 0-14-15,0 0 44 16,13 109-47-16,-5-76-61 16,0 1-34-16,-2-1-19 15,-2 3-20-15,0-2-66 16,2 3-72-16,1-10-125 16,0-7-287-16</inkml:trace>
  <inkml:trace contextRef="#ctx0" brushRef="#br0" timeOffset="151910.04">17691 11406 697 0,'0'0'560'0,"0"0"-427"0,0 0-33 15,0 0 34-15,0 118-20 16,3-78-54-16,1 1-42 15,-1 1-18-15,0 2-27 16,3-3-15-16,0-5-13 16,1-3-7-16,-2-6 3 15,3-2 1-15,-4-6-6 16,-1-5-47-16,0-8-26 16,-1-3-44-16,-2-3-133 15,2 0-332-15</inkml:trace>
  <inkml:trace contextRef="#ctx0" brushRef="#br0" timeOffset="152160.85">17830 11493 1036 0,'0'0'349'16,"0"0"-246"-16,0 0-70 15,0 0 5-15,-9 84 0 0,15-47-38 16,8 4-6 0,-1 1-6-16,-1-1-1 0,-3-3 12 15,-2-5-1-15,-4 0-11 16,-3-6 12-16,0-7-15 16,0-3-27-16,0 0-59 15,-3-5-88-15,-6-4-184 0</inkml:trace>
  <inkml:trace contextRef="#ctx0" brushRef="#br0" timeOffset="152375.45">17692 11708 1394 0,'0'0'383'0,"0"0"-248"16,0 0-46-16,0 0-33 16,0 0-56-16,0 0-15 15,86 37-149-15,-51-37-157 16,-7-4-286-16</inkml:trace>
  <inkml:trace contextRef="#ctx0" brushRef="#br0" timeOffset="152842.51">18058 11667 143 0,'0'0'271'0,"0"0"-221"16,0 0 4-16,0 0 31 15,0 0 9-15,0 0 36 16,97-26 21-16,-80 26 4 16,-5 0-29-16,0 10-13 0,-9 3-26 15,-3 8 6 1,-5 5 8-16,-18 4-78 0,-9 7-23 15,-3-3-51-15,1-4-10 16,5-3-39-16,7-10-24 16,8-11-19-1,9 1 95-15,5-7 34 0,0 0 11 16,9 0 3-16,7 3 107 16,3 0 49-16,2 4-32 15,3 0-37-15,-3 0 11 16,-1-1-30-16,-1-2-59 15,0 3-9-15,0-7-89 16,15 0-57-16,-4 0-132 16,-3 0-358-16</inkml:trace>
  <inkml:trace contextRef="#ctx0" brushRef="#br0" timeOffset="153242.39">18534 11376 668 0,'0'0'327'0,"0"0"-178"0,0 0-19 15,0 0 19-15,-73 117-19 0,59-59-43 16,1 12-53-16,10-3-2 15,3-4-3 1,6-11 0-16,11-10 3 0,5-15 0 16,7-10 28-16,-3-11 20 15,1-6-10-15,2 0-14 16,-3-9-11-16,-1-15-17 16,-1-2-28-16,-6-9-3 15,1-8-32-15,-8-7-25 16,-5-1-11-16,-6-5 7 15,0 2 35-15,-19 8 27 16,-4 8 2-16,-6 10 32 16,0 12-32-16,3 6-77 15,1 10-83-15,8 0-196 16,6 7-457-16</inkml:trace>
</inkml:ink>
</file>

<file path=ppt/ink/ink3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58:50.086"/>
    </inkml:context>
    <inkml:brush xml:id="br0">
      <inkml:brushProperty name="width" value="0.05292" units="cm"/>
      <inkml:brushProperty name="height" value="0.05292" units="cm"/>
      <inkml:brushProperty name="color" value="#C00000"/>
    </inkml:brush>
  </inkml:definitions>
  <inkml:trace contextRef="#ctx0" brushRef="#br0">14536 6246 101 0,'0'0'104'0,"0"0"-21"0,0 0-12 15,0 0-41-15,0 0-30 16,0 0-4-16,0 0-41 16,-43 25-20-16,33-19-11 15,-4 3 76-15,4-3 11 16,3 1 34-16,1-3 30 15,5-3 3-15,-2 0 9 16,3-1-7-16,0 0 7 16,0 0-5-16,0 0-7 15,0 0-8-15,0 0-9 16,0 0-8-16,0 0-5 0,0 0 6 16,9 0 14-1,-1 0 1-15,1 0-8 0,1 0-11 16,0 0-10-16,-2 3-3 15,2-2-15 1,0 0 5-16,0 1-2 0,0-1 4 16,2 2-2-16,1-1-8 15,2-1 4-15,0 1 6 16,4-2-7-16,-1 0-7 16,0 0-11-16,-1 0 21 15,0 0-7-15,-2 0-2 16,0 0-12-16,-1 0 22 15,0 0-8-15,3 0 0 16,-2 0-7-16,5 1 20 0,-3 1-12 16,3 0-6-16,0-1-2 15,-2 1-2-15,1 0 1 16,-1-2-6-16,-1 2-1 16,-2-1 1-16,0 1 1 15,0-2-1-15,0 1 0 16,3-1-1-16,2 2 1 15,1-2 15-15,2 2-7 16,-2-1 13-16,1 3-13 16,-2-3 7-16,-3 3-6 15,0-1-8-15,-3 0 11 16,2 1-12-16,-1-1 12 16,2 0-5-16,-3 3-7 15,3-3 5-15,0 0-4 0,0 1 0 16,-1-3 7-16,3-1-7 15,-1 2 5-15,1-2-7 16,0 1 0-16,0-1 1 16,3 2-1-16,-1 0 2 15,1-2-1-15,-2 2 6 16,3-1-5-16,3 1 5 16,-3-2-6-16,0 1 8 15,2-1-3-15,-1 0 0 16,1 0-5-16,-3 0 0 15,1 0 1-15,2 0 5 16,-1 0-7-16,2-1 0 16,3-1 1-16,1 1-1 15,4-1 0-15,2 0 0 16,0 0 0-16,3-1 6 0,-2 2-6 16,0-3-1-16,-4 3 1 15,-1 1 2-15,0 0-1 16,-1-2-1-16,1 2 0 15,-2 0 0-15,0 0 0 16,-3 0 0-16,-4 0 0 16,-4 0 0-16,-3 0-2 15,-3 0 1-15,-4 0 0 16,-2 0-1-16,0 0-6 16,-1 3 8-16,-4-2-1 15,3 2-10-15,-2-2 4 16,1 1-3-16,-2-2-8 0,1 1 2 15,-2-1-12-15,1 2-7 16,-1 0-21-16,3 0-34 16,-2 1-53-16,-1 0-43 15,-1 8-81-15,0-2-80 16,0 0-256-16</inkml:trace>
  <inkml:trace contextRef="#ctx0" brushRef="#br0" timeOffset="1318.15">14862 6572 553 0,'0'0'289'15,"0"0"-91"-15,0 0-9 0,0 0-18 16,0 0-55-16,0 0-44 15,7 95-29-15,-7-74-21 16,0 2-1-16,0-4-2 16,0-1-9-16,0-3-9 15,0 0 0-15,0-1-1 16,-2-1 1-16,2-1-1 16,-2-4 2-16,1-3 5 15,1-1-7-15,0-3 1 16,0 1-1-16,0-2 0 15,0 0-1-15,0 0-14 16,0 0-4-16,0 0 3 16,0 0 2-16,0 0 1 0,0 0 0 15,0 0 4-15,0 0-4 16,0 0-6-16,0 0 4 16,0-2-2-16,0-3-2 15,0-6-7-15,0-3-6 16,0 1 11-16,0-1 13 15,0 4 8-15,0-3 0 16,0 0 0-16,0-1-1 16,0 1 1-16,0-3 0 15,0 2 0-15,0 0 0 16,3-1 0-16,4 2 1 16,-2 2-1-16,0-2 0 0,0 1 8 15,-1 1-6 1,2 2 4-16,-2 0 7 0,5 0-2 15,-1 1 4 1,-1 0-5-16,5 2 6 16,-4 3 6-16,2 1-5 0,0 2 4 15,2 0-1-15,2 11 18 16,-1 8-7-16,-2 2 1 16,-4 6-2-16,0 0-8 15,-6-1-6-15,-1-4-11 16,0-3-5-16,0-6 0 0,-3-8-7 15,-2 1-9 1,-2-6 14-16,3 0-24 0,0 0-32 16,2-12 5-16,2-5 5 15,0-3-4 1,2 4 14-16,8-1 25 0,2 5 13 16,-2 3 0-16,-2 2 20 15,4 3 1-15,-4 3 8 16,2 1 9-16,-1 0-5 15,-1 0 1-15,0 0-2 16,1 0-9-16,-3 0-10 16,1 3-4-16,0 6-9 15,-2 5 1-15,-2 2 6 16,0 5 6-16,-3 4-12 16,4-4 7-16,-4 2 4 0,0-4-7 15,0-6-5 1,0-3-40-16,0-4-47 0,0-1-63 15,0 0-103-15,1-5-235 0</inkml:trace>
  <inkml:trace contextRef="#ctx0" brushRef="#br0" timeOffset="1679.23">15301 6719 193 0,'0'0'766'0,"0"0"-502"15,0 0-84-15,0 0-8 0,-9 103-57 16,10-79-76-16,14-3-29 16,5-5-10-16,3-4-22 15,2-4-4-15,1-8-35 16,-3 0-10-16,-4-6 23 15,-1-11 13-15,-8-2 14 16,-3-3 9-16,-7 2 12 16,0-4 10-16,0 3 6 15,-14 2-6-15,0-4 2 16,0 9 5-16,-1 3-5 16,3 3-12-16,2 6-10 15,3 2-13-15,7 0-66 0,0 0-118 16,0 2-162-16</inkml:trace>
  <inkml:trace contextRef="#ctx0" brushRef="#br0" timeOffset="1978.77">15709 6530 703 0,'0'0'298'0,"0"0"-103"0,0 0-40 15,0 0-13-15,0 0-50 16,-3 99-60-16,-2-63-21 16,-3 0-11-16,-4 2 0 15,0-1-23-15,-2 3 0 16,3-7-2-16,1-3 6 15,3-6-11-15,2-11-8 16,3 0-20-16,2-8-60 16,0-2-131-16,0-3-240 0</inkml:trace>
  <inkml:trace contextRef="#ctx0" brushRef="#br0" timeOffset="2478.8">15824 6792 546 0,'0'0'247'0,"0"0"-104"16,0 0 4-16,0 0-55 15,0 0-50-15,0 0-31 16,91 28-11-16,-73-28 0 0,-3-12-10 16,-3-4-6-1,-3-2-4-15,-6-1 0 0,-3-5-9 16,0 5 24-16,-6 0 5 15,-5 3 23-15,-3 4 34 16,1 4 12-16,0 7 23 16,-2 1-20-16,0 4-28 15,-4 16-21-15,3 9-4 16,-1 1 3-16,2 3-5 16,8-2 10-16,6-4 5 15,1-2 5-15,0-4-18 16,14-5-18-16,5-3 5 0,7-3 0 15,1-4-6 1,0-3-22-16,0-3-42 16,-5 0-58-16,4 0-58 0,-4-11-160 15,-7 3-403-15</inkml:trace>
  <inkml:trace contextRef="#ctx0" brushRef="#br0" timeOffset="2896.74">16366 6632 158 0,'0'0'139'0,"0"0"70"16,0 0-7-16,0 0-46 16,0 0-24-16,0 0-40 15,0 0-61-15,-99-25-14 16,74 40-1-16,2 4 11 16,8 4 30-16,7-2-1 15,8 3-22-15,0-3-1 16,8 4-1-16,10-6-12 15,2-3 12-15,0-1 2 16,-3-3 21-16,-5-6 13 0,-7 1-20 16,-5-2-26-16,0-1-22 15,-22 7-7-15,-10-2-51 16,-1 0-112 0,-4-7-33-16,10-2-82 0,11 0-252 0</inkml:trace>
  <inkml:trace contextRef="#ctx0" brushRef="#br0" timeOffset="5462.66">2329 7107 525 0,'0'0'191'0,"0"0"-84"0,0 0-2 15,0 0 4-15,0 0-15 32,0 0-39-32,0 0-29 0,0 0-18 0,0 0-8 15,0 0-2-15,0 0 2 16,7 0 2-16,4 4 0 15,-1-1 7-15,3-2 5 16,0 0-5-16,2 0 5 16,-1 2-1-16,2-3 3 15,-1 0 0-15,-2 0 3 16,1 3 3-16,0-3-5 16,3 0-1-16,1 0-4 15,-1 0 4-15,5 0-2 0,-3 0 5 16,4 0-1-1,-3 1 69-15,-2 4-51 0,-3-3-1 16,2 1-19-16,3 0-4 16,-3 0-5-16,1 2 8 15,2-2-5-15,0-2-4 16,-3 1-5-16,-1 0 0 16,-2-1 6-16,-1 1-7 15,1 0 1-15,0 1-1 16,2 0 1-16,4-1 0 15,0 1 0-15,5-3 0 16,1 0 6-16,3 0-5 16,0 0 12-16,1 0-12 15,-4 0 5-15,-2 0-6 16,-3 0-1-16,1 0 1 0,0 0 0 16,-4 0-1-16,4 0 1 15,-2 2 1-15,0-2-1 16,2 0 0-16,0 0 7 15,1 0-2-15,0 0 0 16,-4 0 1-16,4 0-5 16,-4 0 5-16,-1-2 8 15,4 2-8-15,-4-1 2 16,0-1-8-16,3 0 0 16,-3 2 5-16,2 0 3 0,-2-1-3 15,5 1 0 1,-2-2-5-16,0-1 8 0,1 1-8 15,0-1 0 1,-2 1 0-16,0-1 0 16,-1 2 0-16,1-1-1 15,-2 1 0-15,2-3 0 16,0 1 0-16,0 2 0 0,3-2 0 16,1 1 1-16,1 0-1 15,-2-1 0-15,-1 1 0 16,-2 1 0-16,-2-2 0 15,1 3 0-15,-2 0 1 16,2-3 0-16,0 2-1 16,1 0 0-16,-2 0 1 15,3-2 0-15,-1 2 0 0,-1-2-1 16,1 2 1-16,0 1-1 16,1-3 1-16,-1 1-1 15,0 1 0 1,0 0 0-16,-2-4 0 0,-1 4 0 15,3-3 3 1,-5 2-3-16,3-1 1 0,-3 2 0 16,-2-2-1-16,1 3 14 15,0 0 0-15,-3 0 1 16,1-1-14-16,-1 1 7 16,1 0-8-16,0-1 10 15,0 1-4-15,-3-2-5 16,1 2 8-16,-1 0-2 15,-1 0-6-15,3 0 0 16,-1 0 0-16,1 0 0 0,2 0 9 16,3 0-1-16,0 0-8 15,1 2 1-15,-2-1-1 16,0 0 5-16,-3-1-6 16,-6 3 0-16,3-2 0 15,-6 1-1-15,-3-2-24 16,0 1-29-1,0-1-34-15,0 2-21 0,-2 2-46 16,-24 6-63-16,0 1-97 16,-4-1-218-16</inkml:trace>
  <inkml:trace contextRef="#ctx0" brushRef="#br0" timeOffset="6813.63">2581 7467 187 0,'0'0'253'0,"0"0"-66"16,0 0 20-16,0 0-21 15,0 0-24-15,0 0-36 16,0 0-30-16,38 42-23 15,-35-30-25-15,-2-1-21 0,-1 0-14 16,0 3-4 0,0-1 1-16,0 0-10 0,0-4 0 15,0-1 0-15,0-1 1 16,-1-1 0-16,1-5 6 16,0-1 3-16,0 2-4 15,0-2-3-15,0 0 3 16,0 0-6-16,0 0 0 15,0 0-1-15,0 0-15 16,0 0-3-16,0 0-3 16,0 0 5-16,0 0-1 15,0 0 9-15,0 0 8 16,0 0-6-16,0 0 6 16,0 0 0-16,0 0-5 0,0 0-1 15,0 0-2-15,0 0-4 16,0-3-9-16,0-3 0 15,0-1 5-15,0 2 8 16,1-4-4-16,2 3 6 16,-1-4 0-16,2 5 5 15,-3-4 1-15,1-1 0 16,1 0 1-16,-3-2-9 16,5-3 9-16,-2-2-8 15,3-3-21-15,-3 2-7 16,5 1 7-16,-1 0 9 15,0 4 15-15,0 2 5 16,3 6 13-16,1 2 10 16,3 3 3-16,2 0 16 15,4 0-1-15,2 13 13 0,-1 6-9 16,0 7-12-16,-3-1-10 16,-6 3-1-16,-5-3-13 15,-4-3-5-15,-3-3-4 16,0-9-36-16,0-4 18 15,-3-6 8-15,-4 0-26 16,0-7-86-16,-1-11 63 16,6-2 34-16,2-3-1 15,0 5 4-15,0 1 22 16,10 3 27-16,1 5 14 16,3 3 5-16,-2 4-7 15,3 1 2-15,-2 1-3 16,-1 0 11-16,-2 0 3 0,0 4-9 15,0 5-4 1,-3 0-17-16,0 2-16 0,-4 2 1 16,1 3-1-16,0-2 0 15,-2 2-6-15,-1-3-1 16,-1 1 1-16,0-5-10 16,0 0-19-16,2-2-12 15,-2 1-29-15,2-2-45 16,1 3-62-16,-1-2-73 15,1-2-117-15</inkml:trace>
  <inkml:trace contextRef="#ctx0" brushRef="#br0" timeOffset="7179.14">3160 7528 573 0,'0'0'381'0,"0"0"-160"0,0 0-50 15,0 0-14-15,0 0-38 16,0 0-55-16,-21 92-64 16,32-78-10-16,6-6-47 15,2-3 11-15,5-5 15 0,-1 0 1 16,-1 0-18-16,-3-2 10 15,-5-7 16-15,-5 2 15 16,-3-2 6-16,-4-2-9 16,-2-2-9-16,0-3 7 15,0-7 11-15,-14-1-7 16,0 3-11-16,-3 4 9 16,-1 4-1-16,-2 7-20 15,-2 6 9-15,5 0-7 16,4 3-71-16,3 9-98 15,3-3-126-15</inkml:trace>
  <inkml:trace contextRef="#ctx0" brushRef="#br0" timeOffset="7532.21">3420 7351 560 0,'0'0'311'0,"0"0"-182"0,0 0-64 15,0 0 38-15,0 0 4 0,12 86-32 16,-4-54-30-1,-1 4-1-15,-1 1 10 16,-2 1-1-16,1-7-15 16,-2-2-26-16,-1-7-12 15,1-4-12-15,-1-4-23 0,1-5-39 16,-1-2-65-16,2-6-91 16,-3 0-120-16,2-1-285 0</inkml:trace>
  <inkml:trace contextRef="#ctx0" brushRef="#br0" timeOffset="8065.11">3673 7600 685 0,'0'0'283'16,"0"0"-140"-16,0 0-8 15,0 0-25-15,0 0-49 16,0 0-33-16,0 0-17 0,58 3-5 15,-46-3-6-15,-4-4 0 16,-5 0-31-16,3-4-1 16,-5-4-8-16,-1-3-36 15,0-3-21 1,0-2 29-16,-1-1 18 0,-10 5 48 16,-2 2 2-1,-2 6 28-15,0 0-1 0,-2 7 12 16,1 1-29-16,0 0 8 15,3 9 19-15,0 10-24 16,3 10 15-16,3 3 12 16,2 6 17-16,5-2 0 15,0-3-8-15,0-3-24 16,6-5-9-16,10-4-5 16,3-7-11-16,-2-1 0 0,3-4-2 15,2-6-24-15,-2-3-26 16,5 0-64-16,-3-11-107 15,-5 0-183-15</inkml:trace>
  <inkml:trace contextRef="#ctx0" brushRef="#br0" timeOffset="8593.12">4097 7401 692 0,'0'0'273'0,"0"0"-134"0,0 0-12 0,0 0-56 16,0 0-3-16,-89-8-56 16,75 9-12-16,2 10-18 0,4 0 10 15,6-1 8-15,2 1 7 16,0-1 3-16,2-1 22 15,9 3 19 1,4 2 8-16,0 1-5 16,2 0-19-16,-3 3-13 0,-5 3-13 15,-2 0-8-15,-6 3-1 16,-1 0-5-16,-1 1-30 16,-14-6-7-16,-3-8-3 15,-1-4-4-15,-3-7 10 16,4 0-27-16,-2-3 27 15,3-3-48-15,4-2 21 0,5 4 0 16,8 4-55 0,0 0-148-16,3 0-225 0</inkml:trace>
  <inkml:trace contextRef="#ctx0" brushRef="#br0" timeOffset="33047.62">1442 10287 101 0,'0'0'122'16,"0"0"-25"-16,0 0-36 16,0 0-22-16,0 0-18 15,0 0-8-15,0 0 3 16,1-8 13-16,-1 6 16 15,0 1 15-15,0 1 33 16,0 0 24-16,0 0 10 16,0 0-27-16,0 0-17 15,0 0-10-15,0 0-18 0,0 0-15 16,0 0-15 0,0 0-5-16,0 0-7 0,0 0-5 15,0 0 3-15,0 6 14 16,0 9 16-16,0 8-8 15,0 5-8-15,-4 5-5 16,-6 4 13-16,-2 0-3 16,-2-3 10-16,2-3-5 15,4-6-10-15,2-10-12 16,4-7-11-16,1-4-1 16,1-4-1-16,0 0-9 15,6 0 9-15,12 0 19 16,7 0 19-16,9-3 19 15,1 2-14-15,0 1-1 16,-3 0-14-16,0 0-18 16,-6 0 0-16,-6 8-9 15,-1-7-1-15,-8 1 0 0,-4-2-15 16,-4 0-21-16,-1 0-23 16,-2 0-37-16,0 0-60 15,0-3-42-15,-2-10-170 16,-3 3-374-16</inkml:trace>
  <inkml:trace contextRef="#ctx0" brushRef="#br0" timeOffset="33415.75">1677 10344 736 0,'0'0'487'0,"0"0"-324"0,0 0-72 16,0 0-25-16,0 0-41 16,0 0-25-16,0 0-31 15,-3 0 2-15,3 0 10 16,0 12 19-16,3 7 0 16,2 8 45-16,4 13 27 15,-4 2-5-15,1 6-12 16,-3 2-24-16,0-3-12 15,1-3-5-15,-4-3-6 16,6-9-1-16,-5-5-7 16,1-9 0-16,-1-7-2 0,-1-6 2 15,0-2-1 1,0-3-13-16,2 0-5 0,-2 0-26 16,2 0-74-16,0 0-92 15,4 0-314-15,-1-6-317 16</inkml:trace>
  <inkml:trace contextRef="#ctx0" brushRef="#br0" timeOffset="34034.36">1916 10281 731 0,'0'0'399'0,"0"0"-189"0,0 0-79 16,0 0-13-16,0 0-48 15,0 0-52-15,0 0-18 0,2 0 0 16,9 0 0-16,3 0 7 16,1 0-6-16,2-2 0 15,-4-1 1-15,0 1-1 16,-1 2-1-16,-3 0 1 15,-2 0 6-15,-4 0-1 16,0 0 10-16,0 0 3 16,-1 7 5-16,1 6-5 15,2 3 4-15,-1 8-8 16,-1 1-9-16,2 1 7 16,-3 5-3-1,1 0 3-15,0 5 5 0,-1-3 4 16,2 1-5-16,-1-1 1 15,2-3-6-15,-2-1-4 16,-1-7-7-16,2-4 0 0,-1-2-1 16,-2-5 0-16,1-6-12 15,-2 0-8-15,1-4-11 16,-1 3-10-16,0-2-13 16,0 1-49-16,0 1-52 15,-1 2-86-15,-6-2-303 0</inkml:trace>
  <inkml:trace contextRef="#ctx0" brushRef="#br0" timeOffset="34366.66">1936 10535 858 0,'0'0'365'0,"0"0"-182"0,0 0-57 15,0 0-46-15,0 0-57 16,0 0-22-16,0 0 14 16,55 0-5-16,-31 0-4 15,1 0 1-15,-1 0 8 16,-3 0-2-16,-5 0-7 15,3 0-5-15,-7-2-1 16,-2 1-5-16,-2-2-36 0,-1-1-40 16,3 1-54-1,-5 1-110-15,0-1-97 0,0 2-207 0</inkml:trace>
  <inkml:trace contextRef="#ctx0" brushRef="#br0" timeOffset="35648.51">2422 10464 332 0,'0'0'362'0,"0"0"-125"0,0 0-93 15,0 0-24-15,0 0-24 16,0 0-42-16,0 0-27 16,48 57-4-1,-44-40 6-15,5 4-10 16,-4-3-4-16,-3 3-8 0,2 1-4 16,0-2-2-16,-3-2 0 15,-1-1 0 1,2-5-1-16,-2-4 1 0,0-4 0 15,0-3-1-15,0-1-1 16,0 0 0-16,0 0-8 16,0 0 0-16,0 0 1 15,0 0-7-15,0 0-4 16,0 0-20-16,0 0-6 16,0-5-1-16,0-8 20 0,0-5 10 15,-5-4-6-15,-1 0-5 16,4-8 6-1,-2 0 8-15,3 3 12 0,1 3 1 16,0 3 19-16,0 5 20 16,7 2 18-16,4 3 5 15,3 7 0-15,0 4-8 16,5 0-3-16,-2 4-13 16,1 16-6-16,-5 2 4 15,-3 7-10-15,-4-2-11 16,-5-6-15-16,-1-5-25 15,0-8-7-15,0-8 0 16,0-5-41-16,0-17-37 0,0-9 49 16,0-8 25-1,0 1 36-15,0 7 1 0,3 5 36 16,7 9 29-16,0 8-5 16,2 6-16-16,3 3-7 15,2 0-3-15,1 11 6 16,-1 8 17-16,1 6-13 15,-2-2-5-15,-5 5-4 16,-2-1-4-16,-3-1-2 16,-4-4-19-16,2-3-11 0,-4 2-4 15,0-5-43 1,0-9-71-16,0-5-64 16,0-2-104-16,-4 0-116 0</inkml:trace>
  <inkml:trace contextRef="#ctx0" brushRef="#br0" timeOffset="35982.94">2863 10450 708 0,'0'0'514'0,"0"0"-379"0,0 0-50 0,29 109 62 0,-10-73-23 16,1-2-71-16,3-6-48 16,-1-10-5-16,0-9-20 0,-1-9-18 15,-4 0-25-15,-3-14-31 16,-7-5 34-16,-1-5 40 16,-6 0 20-16,0 0 11 15,-3-1 27-15,-9 4 3 16,-8 0 29-16,-2 0-35 15,-3 3-35-15,0 5-47 16,5 7 25-16,3 2-45 16,5 4-52-16,7 0-146 15,5 6-397-15</inkml:trace>
  <inkml:trace contextRef="#ctx0" brushRef="#br0" timeOffset="36284.44">3161 10299 454 0,'0'0'963'16,"0"0"-785"-16,0 0-140 15,0 0 6-15,0 0 7 16,9 100-22-16,2-60-26 15,-1-1-3-15,-1 3-6 16,1-3 6-16,-5-3 0 16,3-3 0-16,-3-3 1 0,0-3-1 15,0-3-1 1,-1-9-26-16,-3-3-48 0,2-9-62 16,1-3-108-16,-2 0-320 0</inkml:trace>
  <inkml:trace contextRef="#ctx0" brushRef="#br0" timeOffset="36817.51">3676 10350 104 0,'0'0'271'15,"0"0"-127"-15,0 0-88 16,0 0-40-16,0 0-16 16,0 0-12-16,0 0-14 0,-45-82 26 15,35 77 32 1,-3 3 124-16,-3 2-4 0,1 2-35 15,1 16 52-15,-2 11-52 16,6 12-53 0,5 10-36-16,5 10-8 0,0 1 2 15,4-4 10-15,10-12 8 16,6-8 7-16,1-15-12 16,-1-11-10-16,0-5-17 15,-1-7-8-15,-3 0-21 16,-1-7-19-16,0-6-45 0,4-10-79 15,-5 6-147-15,0-5-296 16</inkml:trace>
  <inkml:trace contextRef="#ctx0" brushRef="#br0" timeOffset="37132.31">3808 10222 493 0,'0'0'734'0,"0"0"-517"0,0 0-157 15,0 0-25 1,0 0 23-16,0 0-14 0,0 0-27 16,14 54-2-16,-7-22-14 15,6 3 6-15,-6 2 2 16,0 1 10-16,0-1 10 15,-2-1-1-15,2-5-9 16,-2-1-19-16,3-6-4 16,1-7-52-16,-3-3-84 15,3-8-73-15,-3-6-125 16,1-6-60-16,-2-10-176 0</inkml:trace>
  <inkml:trace contextRef="#ctx0" brushRef="#br0" timeOffset="37447.9">3982 10084 473 0,'0'0'757'0,"0"0"-542"15,0 0-164-15,0 0 5 16,0 0 78-16,0 0-26 15,45 113-48-15,-35-79-32 16,-1 3-18-16,-2 0 2 16,0-1 10-16,0 2 3 15,-4-3-4-15,1 5-11 16,-3-5-3-16,-1-2-5 0,2-2-1 16,-2-7-1-16,2-6-34 15,-2-6-41 1,1-6-38-16,-1-4-73 15,0-2-44-15,0-3-143 0,-3-9-279 16</inkml:trace>
  <inkml:trace contextRef="#ctx0" brushRef="#br0" timeOffset="37667.12">3865 10479 845 0,'0'0'493'16,"0"0"-355"-16,0 0-51 0,0 0 59 15,0 0-41 1,0 0-61-16,102 5-44 0,-74-5-33 16,10-15-122-16,-6 0-127 15,-5 3-254-15</inkml:trace>
  <inkml:trace contextRef="#ctx0" brushRef="#br0" timeOffset="37948.82">4264 10310 551 0,'0'0'508'16,"0"0"-317"-16,0 0-53 16,0 0 23-16,0 0-24 15,0 0-76-15,35 108-39 16,-26-80-22-16,-1-2-18 16,2-10-30-16,3-2-55 15,-1-14-28-15,-2 0-36 16,3-3-72-16,3-24 30 15,-6 0-54-15,-2 4-304 0</inkml:trace>
  <inkml:trace contextRef="#ctx0" brushRef="#br0" timeOffset="38166.82">4433 10219 569 0,'0'0'345'15,"0"0"-147"-15,0 0-72 16,0 0-49-16,0 0-17 15,6 124-7-15,-6-79-31 16,0-2-12-16,0-5-4 16,0-5 17-16,0-6 31 15,6-6 25-15,-3-5 5 16,2-2-25-16,2-1-58 16,0 1-1-16,-4-1-99 0,5 1-80 15,-3-3-105 1,-4-2-238-16</inkml:trace>
  <inkml:trace contextRef="#ctx0" brushRef="#br0" timeOffset="40050.54">4770 10645 166 0,'0'0'304'0,"0"0"-134"15,0 0-74 1,0 0-34-16,0 0-28 0,0 0-12 15,-4 0-3-15,4 0 14 16,0 0 15-16,0 0 17 16,0 0 1-16,0 0-6 15,0 0-10-15,0 0-19 16,0 0-21 0,0 0-10-16,0 0-1 0,0 0-33 15,0-2-31-15,0 2-14 16,0-1 16-16,0 1 12 15,0-3 51-15,0-2 3 16,0-2 43-16,0 0 19 16,0-3-11-16,0 6 2 0,4-6-17 15,3 7-23-15,-2 2-16 16,-2 1-13-16,-1 0-1 16,-2 0 13-16,0 0-11 15,0 3-8-15,0 5-26 16,-5-2-14-16,-4-2 14 15,3-4 16-15,1 0-6 16,2 0 17-16,1-10 19 16,2-2 49-16,0-2 26 15,0 3-4-15,5 4 13 16,3 1-6-16,1 5-20 16,-3 1-20-16,1 0-15 15,-1 3-7-15,-6 14-14 0,0 1-2 16,0-2-48-1,0-7-26-15,0-4 9 0,-3-5 33 16,-1 0 3-16,-2-20 24 16,6-4 5-16,0 0 35 15,0 4 17-15,0 4 2 16,4 6-24-16,2 7-30 16,1 3-5-16,0 0-6 15,-4 9-41-15,-3 17-100 16,0-2-164-16,0-4-440 0</inkml:trace>
  <inkml:trace contextRef="#ctx0" brushRef="#br0" timeOffset="44266.49">18460 5952 141 0,'0'0'206'16,"0"0"-103"-16,0 0-41 15,0 0-22-15,0 0-1 16,0 0 10-16,-23-15 11 16,17 12-11-16,2 0-5 15,-3 2 1-15,0-2-4 16,0-1-21-16,-1 1-7 16,1 1 6-16,-1-1 1 15,1-3 3-15,-1 3 2 16,-1 0-2-16,0-2-7 15,-4 2-5-15,0-1-4 16,2 3-7-16,-3-3 6 16,1 3 3-16,1-2-8 0,0 2 10 15,2-6 7-15,2 4-7 16,0-1-5-16,-4-1-6 16,5 2 0-16,-4 0-1 15,1 1 1-15,-2 2-1 16,0 0 1-16,-1 0-1 15,-2 0 0-15,0 0 1 16,0 0 0-16,0 4 1 16,1-1 12-16,1 1-3 15,2-1-1-15,-3 0-7 16,2 0 0-16,2 0 4 16,0 2 0-16,0-2-3 0,0 2 4 15,-3 2-6 1,3 0 0-16,-5 4-1 15,2-3 2-15,-3 2 0 16,3-1-1-16,0-2 0 0,1 2-1 16,-2-1 1-16,1 1 0 15,4-2 0-15,-1 1-1 16,3 0 1-16,-3-1-1 16,4 0 0-16,-2 4-1 15,-2 0 1-15,5-2 0 16,-4 1-1-16,3-1 1 15,-2 0 0-15,-1 0 0 16,4-1 0-16,-3 1 0 16,1 2 0-16,-1-3 0 15,-2 5 0-15,3 0 0 0,-1 0 0 16,-1 1-1-16,3 1 1 16,-1 1-1-1,-2-3 1-15,6 0 0 0,-1-4 0 16,0 2 0-1,1-5-1-15,1 3 1 0,-2-3 0 16,3 3 0-16,-1-2-1 16,1 4-1-16,-1-1 2 15,2 2-1-15,0-1 1 16,0 1-1-16,0 0 0 16,0 0 0-16,0-1-1 15,0 2 1-15,6 1 0 0,3-1 0 16,-2 2 1-1,1-1-2-15,2 1 2 0,-2-2 1 16,1 0-1-16,-2 0-1 16,-1-3 1-16,-1-1 0 15,-2-1 0-15,3 2 0 16,-3 0 1-16,2-3-1 16,0 2 0-16,3-1 0 15,0 1 0-15,2-1 0 16,2 2 0-16,0 0-1 15,0-1 1-15,-2 1 0 16,2 1 1-16,-2-2 1 16,1 2-1-16,-1-2 1 15,2-2 6-15,1 2-7 16,0-3 0-16,1 2 0 0,0-3-1 16,0-1 0-16,3 0 0 15,0 0 0-15,1 0 0 16,1 0 0-16,-1 4-1 15,0-3 2-15,2 4-1 16,1-5 1-16,-1 3-1 16,0-4 0-16,-1 0-1 15,1-3-7-15,2 0 8 16,0 0 0-16,0 0-6 16,-1 0 6-16,-1-6 12 15,4 0-12-15,-3-1-1 16,-2-2 0-16,1 1 2 15,-1-3-2-15,-3-2-6 16,-1 1 6-16,2-3 1 16,-3-3 0-16,-1 0 6 0,0 1-6 15,0-3 0 1,-1 2 0-16,2 2-5 0,-1 1 5 16,-1 3-1-16,-1 2 0 15,-1-1-20-15,4-2 3 16,-4-1 5-16,0-1 13 15,-2 0-1 1,-2-1 1-16,1-2-10 0,-1 0-3 16,0-2-6-16,-1 3 7 15,-1 0 12-15,-1-3-17 16,-3 0 4-16,0-1-10 0,0 0 21 16,0-3 1-16,0-1-1 15,0 0 2 1,0 0 0-16,0 1 1 0,0 2-1 15,0-2 0-15,0 5 0 16,0 1-7-16,-2 0 7 16,-3 2 2-16,-5-3-2 15,3 5-11-15,-4 1-22 16,1 0 19-16,-5-2 2 16,1 2-82-16,2 2-215 0</inkml:trace>
  <inkml:trace contextRef="#ctx0" brushRef="#br0" timeOffset="48082.53">5071 10652 4 0,'0'0'130'16,"0"0"-13"-16,0 0 13 16,0 0-9-16,0 0-14 15,0 0 2-15,0 0-16 16,0 0-20-16,0 0-5 15,0 0-7-15,0 0 1 0,0 0-17 16,0 0-20-16,0 0-18 16,0 0-7-16,0 0-13 15,0 0 0-15,0 0 4 16,0 0 2-16,0 0-2 16,0 0 9-16,0 0 1 15,0 0 7-15,0 0 0 16,0 0 3-16,0 0 4 15,0 0 1-15,0 0-3 16,0 0 0-16,0 0 3 16,0 0 4-16,7 0 5 0,2 0 11 15,0 0 9-15,-1 0-18 16,3 0-11-16,-6 0 0 16,3 0 6-1,-1 0-5-15,1 0-2 0,-2 0-2 16,5 0 1-1,2 0 0-15,1 0 0 0,2 0-2 16,-1 0-11-16,0 0 0 16,1 0 0-16,-2 0 0 15,0 0 8-15,0 0 1 0,-1 0-4 16,1 0-5-16,2 0 0 16,-3 0 1-1,2 0-1-15,0 0 8 0,0 0-8 16,0 0 0-16,0 0 0 15,-2 0-1-15,-1 0 1 16,0 0-1-16,-1 0 1 16,-1 0-1-16,1 2 2 15,0 1-1-15,1-2 0 16,-1 1 2-16,2 0 4 16,-2 0 3-16,1 1-1 15,1-1-2-15,-1-1-6 16,1 1-1-16,-1-1 1 15,2 1 7-15,-3 2 0 16,2-2-2-16,-1 1 6 16,1 0-6-16,-3-1-5 15,2 2 0-15,-2-2 6 0,-1-2-6 16,1 0-1 0,-2 3 0-16,-2-3-1 0,3 0 1 15,-1 0 0-15,-1 0 2 16,5 0-1-16,0 1-1 15,-1-1 1-15,2 1 0 16,-1-1-1-16,4 2 1 16,-2-2-1-16,-2 0 0 15,1 0 0-15,-1 0 0 16,0 0 0-16,0 0 0 16,-1 0 1-16,-3 0-1 15,2 0 0-15,2 0 0 16,-2 0 0-16,0 0-1 15,2 0 0-15,-2 0-6 16,5 0 7-16,0 0 2 16,0 0-2-16,0 0 2 0,-2 0-1 15,3-2 0-15,-5 1 0 16,3 0-1-16,-1-2 0 16,-2 3-1-16,5-2 1 15,-1-2-2-15,-2 0 2 16,-1 1-2-16,1 0 1 15,1-1 0-15,-1 2 1 16,-3 2 0-16,3 0 0 16,-1 0 0-16,-4 0 0 15,2-1 0-15,0 1 0 16,-1 0-2-16,-1 0 2 0,0 0 0 16,1 0 0-1,1 0 2-15,0-2-1 16,0 2-1-16,0-1 1 15,2-1 0-15,1 2 0 0,-2-1 0 16,-2 1-1-16,3 0 1 16,-5 0-1-16,1 0 0 15,-5 0 0-15,4 0 0 16,-2 0 0-16,2 0-1 16,-1 0 0-16,-1 0 0 15,4 0 1-15,-3 0 2 16,1 0 4-16,5 0-5 15,-4 0-1-15,-1 0 1 0,1 0 2 16,-1 0-2 0,3 1 0-16,-5-1-1 15,5 0 1-15,-2 2 0 0,1-2 0 16,2 0-1-16,0 0 1 16,0 0-1-1,2 0 1-15,-3 0-1 0,1 0 0 16,-1 1 0-16,-2-1 0 15,-2 0 0-15,0 0-1 16,4 0 1-16,-6 0-1 16,3 0 0-16,-2 0-7 15,4 0-1-15,-2 0 0 16,0 0 8-16,0 0 0 0,-4 0-1 16,4 0-4-16,0 2-1 15,-2-1 7-15,2 1-1 16,1 2 1-16,0-4 0 15,4 2 0-15,1-1 2 16,1 1 6-16,-4-2-7 16,5 0 1-16,-3 1-1 15,-2-1 0 1,0 2 5-16,0 0-5 0,0-1-1 16,0 2 7-16,0-1-5 15,0 1-1-15,2-2 5 16,-2 0-6-16,0 1 2 15,1-1-1-15,-3 2 0 16,2-3 0-16,-1 3-1 16,-2-3 1-16,-1 0 0 0,3 2 5 15,-3-2-6-15,1 1 1 16,-2-1-1-16,2 0 1 16,-1 2 1-16,0-2-1 15,0 0 1-15,1 0-1 16,-2 0-1-16,2 0 2 15,-3 0-1-15,2 0 0 16,1 0-1-16,-4 0 1 16,3 0 0-16,2 0 0 15,-1 0 5-15,2 0 1 0,1 0-1 16,3 0 0 0,-1 0 3-16,-2 0-3 15,-2 0-5-15,0 0 0 16,-1 0 0-16,0 0 1 15,-1 0-1-15,0 0 0 0,-2 0-1 16,0 0 1-16,-1 0 0 16,-1 0-1-16,-2 0 1 15,0 0 0-15,1 0 5 16,-1 0 1-16,0 0-1 16,0 0-4-16,0 0-1 15,0 0-1-15,0 0 0 16,0 0-25-16,0 0-44 15,4-2-54-15,6-1-91 16,0-4-164-16,1 3-129 0</inkml:trace>
  <inkml:trace contextRef="#ctx0" brushRef="#br0" timeOffset="89335.2">13893 8829 158 0,'0'0'165'0,"0"0"-103"16,0 0-45-16,0 0-11 16,0 0-4-16,0 0 0 0,-7 26-1 15,7-22 1 1,0 2-1-16,0-2-1 0,-2 2 10 15,2 3 5-15,-1-1 5 16,-1 0-4-16,-1-1 10 16,3 0 3-16,-2 0 4 15,-2-1-10-15,3 2-13 16,-1-1 7-16,1 2 4 16,-1-1-4-16,-2 2-3 15,3 0 1-15,-2 0-5 16,1-1 6-16,1 2 0 15,-2-2-3-15,2 1-6 0,-1 1-6 16,2-1 12 0,-1 0 3-16,1 3 1 0,0 0-5 15,-2 1-5 1,1-4-6-16,1 2-1 0,-2 0 2 16,2-1 11-16,0 0-6 15,0-1-1-15,0 0-5 16,0 0 9-16,0 0-4 15,0 1-4-15,0-4 6 16,0 2 3-16,0 0 2 16,0 3 2-16,0 1 1 15,0 1 2-15,0 0-10 16,0-1 3-16,0-1-9 0,2-1 6 16,-1-1-6-1,2 1-2-15,0-2 2 0,1 3 5 16,-2 2-6-1,2-3 1-15,0 2 12 0,-1-2-5 16,2 2-8-16,-1-3 0 16,1 2 0-1,0-1 1-15,0-1-1 0,0 1 0 16,0-2 1-16,0-1 0 16,-2 1-2-16,2-2 0 15,0-1 1-15,0 3-1 16,0-3 1-16,0 3-1 15,0 0 1-15,0-2 0 16,2 3 1-16,-2-4-1 16,0 1 0-16,-2-1 1 0,3 0-1 15,-2 1-1-15,-1 0 3 16,3-2 6-16,-3 0-8 16,2-2 0-16,-2 3-1 15,4-2 2-15,0 2-2 16,-2 1 0-16,4 0 8 15,0 2 12-15,-1-1-19 16,-1 1 0-16,0-2 7 16,1 1-6-16,-1-2 5 15,-2 1-7-15,3 0 1 16,-1 0-1-16,-1-3 0 16,3 1 1-16,-4 0-2 15,3-3 1-15,1 1 0 16,-5-1 0-16,3-1-1 0,-1 1 0 15,0-1 1-15,-1-1-1 16,0 0 0-16,2 2-6 16,2-2 1-16,-2 0 6 15,3 0 1-15,0 0 11 16,1 0-12-16,-1 0 1 16,0 0 0-16,-2 4 0 15,2-1-1-15,0 0 1 16,0 4 7-16,0-3-6 15,2-1 5-15,1 1-4 16,-1 1-3-16,1-3 1 16,-1 0-1-16,-1 0 1 15,1 0 5-15,0-2-6 16,-4 3-1-16,6 0 1 16,-5-2 1-16,1 0 0 0,2 1 1 15,-2-1 0-15,3 2-1 16,-4-1 0-16,3 3 1 15,0-2-1-15,0 0 1 16,-5-1-1-16,6 1 0 16,-3 1 0-16,-2-2-1 15,2 0 1-15,1-1-1 16,1 1 0-16,2-1 6 16,-3 1-5-16,3 0 4 15,-3 1-4-15,-1-2-1 16,0 1 3-16,-1-1-2 0,3-1 0 15,-4 2 0 1,-2-2-1-16,1 0 1 0,-2 1-1 16,3-1 1-16,-1 0 0 15,0 0 11 1,3 0-5-16,-2 2 2 0,1-2-3 16,1 0-4-16,-2 0 6 15,0 0-7-15,-1 0-1 16,5 0 1-16,-4 0 0 15,2 1 2-15,-1 0-2 16,4-1 8-16,-1 3-6 16,1-3 4-16,0 2-6 15,1 0 0-15,-1-2-1 16,0 1 2-16,2-1-1 0,-3 1-1 16,3 3 0-1,0-3 2-15,2 4-1 0,-4-4 5 16,6 1 0-16,-3-1-4 15,0 1 4-15,-2-1-5 16,2-1 0-16,-2 2 0 16,0-1-1-16,1-1 1 15,0 2 0-15,0 1 0 16,0-3 6-16,1 0-6 16,0 0 0-16,0 0 6 15,0 0-5-15,-2 0-1 0,0 0 5 16,0 0 3-16,-3 0-8 15,1 0 0-15,-1 2 8 16,1-1-9-16,0 0 1 16,1-1 5-16,1 0 3 15,1 2 0-15,-4-2-8 16,-1 0 6-16,3 0-6 16,-1 0-1-16,-2 0 9 15,2 0-8-15,0 0 7 16,0 0-7-16,-1 0 0 15,3 0 0-15,-3 0 1 16,2 0 4-16,-1 0-4 16,2-2-1-16,-2 1 1 15,-1 0-1-15,-1-1 2 16,2-1-2-16,-2 1 0 16,0-1 7-16,2 2-7 15,-2 1 0-15,-2-2 2 0,6 1 6 16,-3-2-9-16,1 0 0 15,-2 1 1-15,1 1 0 16,0-1 1-16,0 0 5 16,1 0-7-16,-2-2 2 15,2 1 4-15,-2 1-4 16,0-1-1-16,3 0 0 16,-3-3 0-16,5 1 5 15,-1 0-5-15,-1-1 0 16,0 2 0-16,1 0-1 15,-2-3 2-15,-1 1 0 0,1 2-2 16,-1-3 0 0,1 2-1-16,0 0 1 0,-1-1 1 15,-1 2-1 1,0 0 1-16,-1-3-1 0,3 4 1 16,-2 0-1-16,0-1 1 15,0-1-1-15,1 2 1 16,3 0-1-16,-1-3 1 15,1 3 6-15,1-2-7 16,-1 0 3-16,2 1-2 16,0 0 0-16,0 1 0 15,-3 2 0-15,1-1-1 0,-2 2-2 16,2 0 1-16,1 0 1 16,-2 0 0-1,2 0 1-15,-3 0 0 0,4 0 5 16,-4 0-5-16,2 0-1 15,-2 0 0 1,-1 0 0-16,1 0 0 0,-1 0 0 16,1 2 0-16,-2 2 0 15,-1 0-1-15,1 3 1 16,-4-3 1-16,1 1 0 16,-2 1 0-16,-2-2 6 15,1 2-7-15,-3 2 1 16,5-2-1-16,-5 1 0 15,1-2-1-15,-2-1 1 16,1 1 0-16,-1-1-1 0,0 3 1 16,0 1 0-16,0 3 0 15,0-5 0-15,0-2-1 16,0 0 0-16,0-4 0 16,0 0 0-16,0 0-2 15,0 0 3-15,0 0-8 16,0 0 8-16,0 0-9 15,0 0 8-15,0 0-11 16,0 0 3 0,0 0-1-16,0 0-1 0,0-4-4 15,0 1-8-15,0 1 11 16,0 0-2-16,0-1 1 16,0-2 3-16,0 1-1 15,0-2 4-15,0-1 1 16,0-1-1-16,0-1 7 0,0-1-1 15,2 2 0-15,3-1 1 16,1 1-1-16,1-1 1 16,0-1-1-16,-1 2 0 15,3 2 0-15,-4-1 0 16,0 2-1-16,2 2-6 16,-4 0 8-16,2 2-1 15,0 0 1-15,4-2 1 16,-3 2 1-16,1 0 6 15,1-2-7-15,1-2-1 0,0 2 0 16,1 0 0 0,-1 0 0-16,-1 0 0 15,6-1 0-15,-4 1 1 16,3-1-1-16,-2 2 0 16,2 0 1-16,2 0-1 0,2-1 6 15,-1 0-4-15,3 0 4 16,-3 2 0-16,4-2-4 15,-3 0-1-15,-4 2 1 16,0-1-1-16,-3 1 1 16,2 1-1-16,0 0 12 15,-1 0 3-15,2 0-3 16,0 0-4-16,2 0 1 16,-4 0 2-16,3 0-11 15,-2 0 8-15,0 0-2 0,-1 0 3 16,1 0-2-16,1 1-7 15,-1 1 6-15,1-1-6 16,-1 2 1-16,1-3 6 16,-1 2 4-16,1-1 0 15,0 0-2 1,1 1-3-16,4 2 3 0,-2-4-1 16,0 5-2-16,-4-2 5 15,5-2-5-15,-4 3-6 16,2-3 6-16,-2 2 8 15,1 2-6-15,-1-3-2 16,-2 1 0-16,3-1-5 16,-2 1 6-16,-2 2 0 0,0-4-7 15,-2 2 6-15,-1 1-7 16,1-3 0-16,1 0 1 16,1 2-1-16,-2-1 0 15,3-1 1-15,-1 1 0 16,1-1 0-16,-1 1 0 15,0-1 5-15,-2 1-5 16,7 2 6-16,-1-1-1 16,1 0 3-16,2-1 0 15,-1 0 2-15,1 2 1 16,-2-1-12-16,-4-2 2 16,5-1 4-16,-5 1-6 15,3 1 1-15,-1 1 6 16,4-1 2-16,-1-1-7 15,3 3 14-15,1-2 6 0,-4 0-9 16,6 1-3-16,-5-2-9 16,3 2 7-16,-4 2-1 15,1-4-5-15,0 2-1 16,-2-2-1-16,0 1 0 16,4-2 0-16,1 2 0 15,3 0 1-15,0 2 8 16,3-3-3-16,-1 2-4 15,-2 0 0-15,-1 0-1 16,-4 2 5-16,5-2-5 0,-2 0 0 16,-1-1 0-1,0 4 0-15,-1-5 1 0,-2-1-2 16,3 0 1 0,-3 1-1-16,4-1 0 15,-2 2 0-15,1 1 0 0,2 0 0 16,3 3 0-16,-1 0 0 15,1-2 1-15,-2 4-1 16,6-5 0-16,-2 0 0 16,2 2 0-16,3-4-1 15,0 1-5-15,-1-1 6 16,6 1-1-16,-4-1 1 16,-1-1 0-16,-2 2 0 15,-4-1 0-15,-4 0 0 16,2 4 0-16,-2-2 0 0,0-2 1 15,3 3 0 1,2-4-1-16,-1 0 0 0,3 0-6 16,-3 0 6-16,3 0 1 15,-2 0 0-15,2 0 7 16,0 0-8 0,4-2 0-16,-4 0 0 0,3 1 0 15,-2 0-1-15,-1-3 0 16,-1 0-8-16,3 1-4 15,-4-3-3-15,5-3 0 16,-4 2 4-16,4-4-4 16,-3 0 14-16,2 3-5 15,-3-3 6-15,3 2 0 16,-5 1 0-16,1-3 0 16,-2 1 0-16,-2 0-6 15,-1-4 6-15,2-1-1 0,-2-1 2 16,1-5 2-16,-1 0 0 15,1 3 11-15,0-2 3 16,-1 0-3-16,-2 2 2 16,-1 0-8-16,-3-1 5 15,-2-1-6-15,-1-2 2 16,0-3-2-16,-1-7 0 16,-1-3-6-16,1-2 0 15,2-4 0-15,-2 2 2 16,-1 0 4-16,-2 1-5 15,-3-1 0-15,1 4 0 0,-4-1 14 16,-1 3-5-16,-2 0 6 16,0-2 2-16,0-2-1 15,0-1-8-15,-8-5-8 16,-2-3-1-16,0 0-10 16,-2-3-3-16,0 7-11 15,2 3-12-15,0 6-5 16,5 3 4-16,0 8-30 15,1 5-54-15,3 0-60 16,-1 6-106-16,2 3-234 0</inkml:trace>
  <inkml:trace contextRef="#ctx0" brushRef="#br0" timeOffset="111170.27">5181 10186 407 0,'0'0'169'0,"0"0"-72"15,0 0-27-15,0 0-6 16,0 0-31-16,0 0-18 16,0 0-7-16,0 0 11 15,0 0 19-15,0 0 18 16,0 0 8-16,0 0 2 15,0 0-9-15,0 0-20 16,0 0-14-16,0 0-4 16,0 0-7-16,0 0-11 15,0-2-1-15,0-4 6 0,0 2 1 16,6-4 5 0,0-1-3-16,-1 3 2 0,0-1 2 15,0 3-6 1,0 0 1-16,-1-1-1 0,1 1-1 15,0 1-6-15,1 0 9 16,1 0-9-16,2 3 1 16,-2 0 1-16,0 0 24 15,3 0-6-15,-5 0-4 16,4 9 3-16,-4 7 0 16,-3 5-7-16,-2 4-8 15,0 7-4-15,0 1-27 16,-12 3 26-16,-7 0-5 15,2 2-8-15,0-4-4 16,-2-7 8-16,0-5 3 0,1-2 7 16,0-9-2-16,-2-4-47 15,5-5 24-15,-1-2 2 16,6 0 16-16,3-2-8 16,1-7 8-16,5 5 7 15,1-5 9-15,0 1 4 16,1 3-4-16,12 0-7 15,9 5 9-15,2 0 23 16,9 0 4-16,1 6-16 16,-1 10-8-16,-1 1 4 0,-7-2-8 15,-5-2-1 1,-5-4-2-16,-5-1-7 16,-3-5 0-16,0-3-41 15,-3 0-76-15,8-26-113 0,-2-2-84 16,0 0-179-16</inkml:trace>
  <inkml:trace contextRef="#ctx0" brushRef="#br0" timeOffset="112204.68">5501 10246 340 0,'0'0'300'0,"0"0"-98"16,0 0-52-1,0 0 5-15,0 0-42 16,0 0-59-16,0 0-33 0,56 91-10 16,-47-72-10-16,-2 2 1 15,-4-4-1-15,4-1 0 16,-4 2 1-16,-2-4 4 16,3-1-5-16,-4-1 6 15,0-3-5-15,3-1-1 16,-3-4-1-16,0-3 1 15,0 1-1-15,0-2-1 16,0 0-8-16,2 0 8 16,-2 0-1-16,0 0 1 0,0 0 0 15,0 0 1-15,0 0-1 16,0 0-22-16,0 0 0 16,0-6-22-1,0-6-3-15,0-5 48 0,-2-2 1 16,-1-5-1-16,3-4-1 15,-2 2-3-15,0 1 4 16,2-1 0 0,0 0 6-16,0 5-4 15,0 3 0-15,0 2 4 0,4 4 2 16,3 3 3-16,1 5-9 16,4 4 6-16,1 0 29 15,2 6 4-15,0 14 0 0,0 3-14 16,-3 2-7-16,-2 4-4 15,-5-2-8-15,-4-5-8 16,-1-4 0-16,0-5-5 16,0-6-8-16,0-7 2 15,0 0-10-15,0-11-24 16,-4-8 21-16,0-4 12 16,1 1 12-16,3 1 7 15,0 6 12-15,0 7-3 16,0 4 11-16,0 3-4 15,0 1-2-15,7 0-4 16,3 0 30-16,2 5-18 16,-1 6-15-16,1 7 1 15,1 1-1-15,-5 3-12 16,1 3 8-16,-6-4-3 16,4 2-6-16,-5-4-1 0,-1-3-16 15,-1-2-16-15,0-3-35 16,0-4-46-16,2-3-58 15,-2-3-98-15,3-1-124 0</inkml:trace>
  <inkml:trace contextRef="#ctx0" brushRef="#br0" timeOffset="112555.9">5962 10368 794 0,'0'0'392'0,"0"0"-220"16,0 0-95-16,3 108 23 16,11-81-40-16,4-8-60 15,2-5-31-15,3-11-63 16,-1-3-44-16,-2-6-65 15,-5-15-21-15,-6-4 55 16,-3-1 116-16,-6 2 53 16,0 3 114-16,-6 3 45 0,-8 1-25 15,-2 4-25-15,-4-4-28 16,-1 7-35-16,-2 3-28 16,2 2-18-16,0 5-107 15,0 0-106-15,5 0-4 16,7 5-182-16</inkml:trace>
  <inkml:trace contextRef="#ctx0" brushRef="#br0" timeOffset="112895.37">6166 9938 659 0,'0'0'320'0,"0"0"-191"16,0 0-65-16,0 0 28 15,21 96-3-15,-12-52-51 16,1 4-25-16,-1 4-13 15,-5 5 0-15,-1-4-1 16,1-3-7-16,-4-7 1 16,0-8-2-16,3-9-14 15,-1-12-4-15,-1-3-23 16,2-6-50-16,0-5-89 16,-2 0-122-16,1-3-368 0</inkml:trace>
  <inkml:trace contextRef="#ctx0" brushRef="#br0" timeOffset="113407.3">6453 10385 584 0,'0'0'335'0,"0"0"-150"16,0 0-121-1,0 0-25-15,0 0-3 0,0 0-21 16,0 0-8-16,27 0-7 16,-19-4-6-16,2 0-12 15,-4-2 5-15,0-1-9 16,1-6-17-16,-6 0 13 15,3-5-3-15,-1 0-5 16,-3-3-8-16,0 1 11 16,0-1 17-16,-3 5 13 15,-5-1 0-15,-2 4 1 16,-3 2 1-16,6 5 9 16,-5 2 16-1,2 4 22-15,0 0-18 0,0 5-17 16,3 17 19-16,0 6 23 0,7 7-19 15,0 6-7-15,0-4 2 16,7 1-4-16,4-8-11 16,1-10-3-16,3-3-13 15,0-7-9-15,1-3-22 16,-3-3-24-16,-2-2-19 16,1-2-17-16,0 0-26 15,6 0-39-15,-6-8-98 16</inkml:trace>
  <inkml:trace contextRef="#ctx0" brushRef="#br0" timeOffset="113919.98">6786 10127 196 0,'0'0'242'0,"0"0"-155"0,0 0-61 0,0 0 29 15,0 0 56 1,0 0-11-16,0 0-15 0,-12-9 32 15,7 9 29-15,-1 0-20 16,-6 0-49-16,0 11-58 16,-2 4 14-16,1 5 5 15,3 0-16 1,5 0-10-16,5-2-12 0,0-1-10 16,15-5-6-16,12-5 4 15,3-4-2-15,0-1 2 16,0-2 11-16,-6 0 1 15,-9 1 1-15,-6 3 8 0,-9 2 8 16,0 7-5 0,-6 4-12-16,-16 3-48 15,-5-1-58-15,-2-6-26 16,2-4 22-16,3-6-30 0,3-3-70 16,9 0 37-16,4-12 69 15,4-1-40-15,4-1-123 0</inkml:trace>
  <inkml:trace contextRef="#ctx0" brushRef="#br0" timeOffset="114652.74">7302 10094 353 0,'0'0'187'0,"0"0"-91"0,0 0-11 0,0 0 30 16,0 0-9-16,0 0-27 16,0 0-14-16,-19 4 11 0,12 7 25 15,0 6-8 1,-2 11-22-16,1 10-22 0,2 10 25 15,6 8 6-15,0 2-23 16,0-8-17-16,14-7-5 16,5-12-16-16,3-15-19 15,1-8-15-15,4-8-45 16,1-14-61 0,-1-14 9-16,-4-4 9 0,-3-7 19 15,-6 4 27-15,-4-1 17 16,-6-1 2-16,-4 2-23 15,0-5-26-15,-7-4-12 16,-14-1 3-16,-2-2-15 16,-4 4-40-16,4 10 19 15,1 12 132-15,9 11 23 0,1 10 112 16,5 0-96 0,4 21-39-16,3 2-87 0,0-5-246 0</inkml:trace>
  <inkml:trace contextRef="#ctx0" brushRef="#br0" timeOffset="115186.47">7566 10347 406 0,'0'0'196'0,"0"0"-117"15,0 0-40-15,0 0 12 16,0 0 1-16,0 0-38 15,0 0 14-15,0-21 47 16,5 15 45-16,2 3-23 16,3-2-16-16,0 5-7 0,0 0-15 15,0 2-25-15,-2 13-18 16,-4 6-12-16,-4 8-4 16,0 2-51-16,-17 1-3 15,-3-5-17-15,-3-8-13 16,1-5-17-16,2-10 36 15,6-4 30-15,6 0 19 16,5 0 16 0,3 0 22-16,0 0 11 0,6 0 18 15,13 0 11-15,5 0-19 16,5 6-20-16,3 0-16 16,1 4-7-16,1-3-12 15,-4-3-18-15,-1 2-64 0,0-4-103 16,-7-2-79-1,-5 2-304-15</inkml:trace>
  <inkml:trace contextRef="#ctx0" brushRef="#br0" timeOffset="116652.23">5191 11206 556 0,'0'0'324'0,"0"0"-118"16,0 0-54-16,0 0-24 16,0 0-51-16,0 0-41 15,0 0-23-15,-1 0-11 16,1 0-1-16,0 0 0 16,0 0-1-16,0 0 1 15,0 0 10-15,0 0-11 16,0 0 0-16,3-8-1 15,4-1 1-15,-4-4-1 16,4-4 1-16,0 3 12 16,-2-5-11-16,-2 2 0 15,2 2 0-15,-2 1 5 16,1 3-3-16,1-1-2 0,-2 0-1 16,1 1 0-16,0 2 1 15,-1 2 1-15,0 2-2 16,-2 4 6-16,-1 1-4 15,0 0 6-15,2 0 4 16,-2 0 1-16,0 0 9 16,1 0-10-16,-1 6-5 15,7 7 9-15,-2 7 1 16,-2 7-4-16,6 4-7 0,-4 5-4 16,-3 1-2-1,4 1 1-15,-2-5 0 0,0-1-1 16,0-8 1-16,-4-2-1 15,5-7-2 1,-4-1 1-16,1-9-5 0,0 3-10 16,-2-8-2-16,2 0-2 15,-2 0-5-15,0 0-26 16,0 0-29-16,0 0-57 16,1 0-75-16,1 0-77 15,1 0-222-15</inkml:trace>
  <inkml:trace contextRef="#ctx0" brushRef="#br0" timeOffset="119354.25">5606 11118 879 0,'0'0'396'0,"0"0"-223"16,0 0-86-16,0 0-29 15,22 98-30-15,-15-69-28 16,-1-5-40-16,-1-3-20 16,-2-5 4-16,-1-3 5 15,0-3 7-15,-2-4 25 0,0-2 19 16,0 0 8-16,0-1 16 15,0-2 5-15,0-1-4 16,0 0-12-16,0 0-5 16,0 0-8-1,0 0-13-15,0 0-9 0,0 0 11 16,0 0 10-16,0 0-9 16,0 0 3-16,0 0 0 15,0 0 7-15,0-1 1 16,0 1 9-16,0 0-4 15,0 0-6-15,0 0 1 0,0 0 2 16,0 0-3 0,0 0 0-16,0 0 0 15,0 0-3-15,0 0 2 16,0 0 1-16,0 0 1 16,0 0-1-16,0 0 0 0,0 0-1 15,0 0-12-15,0 0 4 16,0-2-3-16,0-3-18 15,0-2 30-15,0-2 7 16,-2 1 3-16,2 2-9 16,-2-3 0-16,1-2 0 15,-1-3 0-15,1-3 1 16,1 1 10-16,0-4-3 0,0-1 1 16,0 5 0-1,0 2 2-15,4 8 1 0,7-4 0 16,-1 8-7-16,8 2-6 15,0 0 16-15,1 12 4 16,-5 9-5 0,-1 6-15-16,-5 2-12 0,-5-5-14 15,-3-8-2-15,0-8 11 16,0-5-1-16,0-3-2 16,0 0 17-16,-7-14-35 15,4-6 12-15,-2 0 26 16,5-3 0-16,0 7 16 15,0 8 10-15,0 1 8 0,7 7-8 16,1 0-9 0,4 0 14-16,3 0-5 0,-2 0-16 15,1 4-7-15,-1 2 3 16,-4 0 0 0,4 5-5-16,-5 3 12 0,0 5 7 15,-1 5-4-15,-2-2-4 16,-1 2-2-16,-4-6-10 15,0-4-7-15,0-5-5 16,0-5-23-16,0-4-42 16,0-7-101-16,0-7-106 15,-7-5-304-15</inkml:trace>
  <inkml:trace contextRef="#ctx0" brushRef="#br0" timeOffset="119687.66">5985 11112 759 0,'0'0'516'0,"0"0"-371"0,0 0-46 16,22 97 7-16,-14-70-29 16,2-6-72-16,-1-6-5 15,3-5-64-15,-2-10-24 16,1 0-6-16,-1 0-11 15,0-13 34-15,-3-3 61 16,-4-3 10-16,-3-3 42 0,0 2 12 16,0-1 26-1,-10 1-11-15,-5 4-21 16,0-1-11-16,4 7-7 16,-1 4-6-16,3 6-24 0,1 0-14 15,2 0-111-15,2 16-8 16,4 4-67-16,0-4-178 15,1-2-431-15</inkml:trace>
  <inkml:trace contextRef="#ctx0" brushRef="#br0" timeOffset="119972.37">6215 10914 649 0,'0'0'340'0,"0"0"-175"0,0 0-56 16,0 0 30-1,0 0-26-15,0 0-56 0,46 100-42 16,-36-64-15-16,-1 2-1 16,-3-1-12-16,1 0 3 15,-3-4-13-15,0-6-9 16,-1-3-8-16,1-1-12 15,-2-10-19-15,-1-5-16 16,1-3-33-16,0-5-72 16,-1 0-94-16,-1 0-316 15</inkml:trace>
  <inkml:trace contextRef="#ctx0" brushRef="#br0" timeOffset="120538.54">6657 11118 231 0,'0'0'204'0,"0"0"-127"16,0 0-31-16,0 0 5 16,0 0-18-16,0 0-17 15,0 0-2-15,0-2 21 16,0-3 2-16,0-1-37 15,0-3-2-15,0-4 2 16,-3 0 13-16,-1 0-7 16,0 1 1-16,-5 1-6 15,-1 5 7-15,1 3-7 16,-2 3 8-16,-1 0 15 16,-1 2 8-16,4 13 0 0,-1 7 8 15,2 10 4-15,5 10 0 16,3 2-3-16,0 2-2 15,3-2 0-15,8-7 13 16,5-10 3-16,3-10-14 16,4-10-24-16,-1-7-17 15,4 0-8-15,-4-10 6 16,-4-5-29-16,-3-1 3 16,-7 2-31-16,-1 0-79 15,0 2-35-15,-5 2-91 16,-2 2-282-16</inkml:trace>
  <inkml:trace contextRef="#ctx0" brushRef="#br0" timeOffset="120906.17">6822 10935 386 0,'0'0'495'16,"0"0"-316"-16,0 0-105 0,0 0 4 0,0 0-6 15,0 0-28-15,10 112-30 16,-1-79-14-16,-1 5 0 15,-1-3 0 1,0-3 1-16,-2-4-1 16,0-2 1-16,-2-9-1 0,2-3-1 15,-2-2-21-15,-1-5-27 16,2-5-43-16,-1-2-90 16,0 0-107-16,-2-6-122 0</inkml:trace>
  <inkml:trace contextRef="#ctx0" brushRef="#br0" timeOffset="121273.14">6894 10901 503 0,'0'0'364'0,"0"0"-170"16,0 0-141-16,0 0-11 16,0 0 15-16,0 0-21 15,0 0-24-15,32 53-4 16,-22-31 1-16,-1 3 13 16,-1 2-5-16,-3 0-4 15,0 1-4-15,-2 0 7 0,2 0 0 16,-2-1-6-16,0-1-10 15,0-3 1-15,0-2-1 16,-2-4 0-16,3-4-15 16,-2-6-17-16,-2 2-23 15,1-2-29-15,-1-1-31 16,0-2-26-16,0-1-39 16,-3-3-34-16,-5 0-122 0</inkml:trace>
  <inkml:trace contextRef="#ctx0" brushRef="#br0" timeOffset="121554.21">6789 11220 712 0,'0'0'528'0,"0"0"-360"16,0 0-88-16,0 0 19 16,0 0 0-16,0 0-40 15,0 0-40-15,67-8-19 16,-42 0-5-16,-3-1-25 16,-2 3-32-16,-5-1-19 15,0 1-17-15,3-2-74 0,-5 5-141 16,0-1-211-16</inkml:trace>
  <inkml:trace contextRef="#ctx0" brushRef="#br0" timeOffset="122053.57">7137 11039 685 0,'0'0'252'0,"0"0"-130"15,0 0-5-15,0 0 32 16,10 93-46-16,-2-71-65 15,2 0-28-15,0-9-10 16,0-7-13-16,3-6-33 16,-1 0-78-16,0-13-10 15,-2-8-28-15,-3-5-22 16,-4-1 40-16,1 4 70 16,-4 2 71-16,0 4 3 15,0 4 51-15,0 4 41 16,0 3 18-16,0 5-5 15,0 1 17-15,0 0 14 0,0 0-17 16,0 13-25-16,3 11-45 16,-2 6-31-16,2 6-9 15,3 5-7-15,-2-2-2 16,3-1-2-16,-1-8-13 16,0-12-1-1,-1-6-41-15,0-12-101 0,0 0-166 16,-3-6-64-16</inkml:trace>
  <inkml:trace contextRef="#ctx0" brushRef="#br0" timeOffset="122987.36">7194 10685 219 0,'0'0'201'15,"0"0"-122"-15,0 0 5 0,0 0 63 16,0 0 3-16,0 0-34 0,0 0-40 16,0 2-15-16,0-2-23 15,0 0-18-15,4 0-1 16,8 0 8-16,0 0-6 16,3 0-8-16,0 0-6 15,2 0 0-15,1 0 2 16,0 0-2-16,1 0 2 15,3 0-2-15,1 0 13 16,4 0 8-16,5-2-3 16,3-1 9-16,5-4 6 15,2 2-14-15,-1-1-19 16,-2 0 3-16,-5 2-9 16,-2 1 6-16,-2 1 3 0,-1-2 8 15,-1 2-5-15,1 1-13 16,-1-2 0-16,-3 0-2 15,0-4 1-15,-5 5-19 16,-1-1-3-16,-6-1-22 16,-1 4-50-16,-5-5-84 15,-4 2-89-15,-3 1-125 0</inkml:trace>
  <inkml:trace contextRef="#ctx0" brushRef="#br0" timeOffset="124438.63">2598 11051 467 0,'0'0'130'0,"0"0"-73"16,0 0-56-16,0 0 14 15,0 0 19-15,0 0 11 16,0 0-19-16,65-56-4 16,-37 36 33-16,6-4 7 0,4 0-4 15,6 1-6-15,1-5-13 16,4 3 4 0,-3-2-5-16,1 0-17 0,2-4-5 15,1-4-8-15,3-9-1 16,9-7 12-16,4-9 15 15,9-8 1-15,1-3-20 16,1 2-7-16,3-3-8 16,-5 7-1-16,-7 11-2 15,-12 9 3-15,-11 13-6 16,-11 13-11-16,-9 7-2 16,-9 5 12-16,-4 3-5 15,-3 3-15-15,-2 0-44 16,-1-3-23-16,11-8-44 0,-4 0-70 15,4 0-90-15</inkml:trace>
  <inkml:trace contextRef="#ctx0" brushRef="#br0" timeOffset="125486.8">5797 11724 530 0,'0'0'118'15,"0"0"-50"-15,0 0-58 16,0 0 20-16,0 0 67 15,0 0 3-15,95-23-39 16,-54 12-9-16,17-4 0 16,7 0 11-16,3-3 7 15,4-3 4-15,5-3-13 16,-1-6-9-16,14-7-27 0,8-14-11 16,19-7-13-1,-14 1 10-15,-24 12-1 0,-21 13-9 16,-19 11 1-16,2-3-2 15,1-2 0-15,0 5-24 16,-12 5-30-16,-8 5-39 16,-7 5-23-16,-3 5-55 15,0-1-89-15,-6-2-37 0</inkml:trace>
  <inkml:trace contextRef="#ctx0" brushRef="#br0" timeOffset="126387.14">8395 10369 151 0,'0'0'227'16,"0"0"-146"-16,0 0-48 0,0 0 48 15,0 0 47-15,0 0-23 16,0 0-42-16,0 0 0 15,0 2 27-15,0-1 20 16,0-1-13-16,0 0-31 16,0 0-22-16,0 0-4 15,0 0-8 1,0 0-17-16,0 0-8 0,0 0 2 16,3 0-4-16,3 0-5 15,1 0 0-15,7 0 0 16,4 0 12-16,6 0-1 15,-2 0-5-15,0 0-6 16,-8 0 0-16,3-1-6 16,-7-1-19-16,-3 1-15 15,-4 1-30-15,-1 0-33 16,-2 0-58-16,0-3-97 16,0 2-119-16</inkml:trace>
  <inkml:trace contextRef="#ctx0" brushRef="#br0" timeOffset="126838.16">8343 10499 804 0,'0'0'260'0,"0"0"-254"16,0 0 13-16,0 0 44 15,0 0 74-15,0 0-53 16,0 0-51-16,109 19-23 0,-78-16-10 16,-2 1-7-1,-1-4-14-15,-4 0-29 0,1 0-37 16,-7 0-39-16,-1-7-30 15,1 1-27-15,-6 0 1 16,1 3-27-16</inkml:trace>
  <inkml:trace contextRef="#ctx0" brushRef="#br0" timeOffset="156155.85">9348 9960 349 0,'0'0'279'0,"0"0"-96"0,0 0-87 16,0 0-10-16,0 0-9 15,0 0-29 1,-9 0-8-16,6 0-4 0,-2 0-4 15,-2 0-4 1,1 0 2-16,-3 0 2 0,2 0-17 16,-3 0 3-16,-3 0-2 15,1-2 6-15,2-2 4 16,-2 4-5-16,1 0-8 16,-1 0-2-16,1 0 1 15,-1 0-6-15,-1 0-6 16,-3 5 2-16,5 7 6 15,-4 1-8-15,3 12-1 16,2 6 0-16,5 7-8 0,5 2 9 16,0 2 9-1,17-5-2-15,5-7 6 0,2-9-13 16,3-11-7-16,0-7-13 16,-2-3-11-16,-5 0 8 15,1-13 11-15,-5-4 5 16,-4 1 7-16,-4-5 0 15,-5 1 7-15,0-1-1 16,-3 0-5-16,2 1 1 16,-2 1 5-16,1-1-6 15,2 4 1-15,-2 1 8 16,-1 4-3-16,0 3-6 0,0 4 0 16,0 4 6-16,0 0 3 15,0 0-3-15,0 0-6 16,0 0 0-16,0 0-1 15,0 0 1-15,0 6 28 16,0 8-8-16,0 5-5 16,5 10-6-16,2 7-9 15,-2 3 6-15,3 5-4 16,-1 1 6-16,-1-2 2 16,1-2 1-1,0-1-6-15,-2-5 0 0,0-3-5 16,-2-14 8-16,-1-5-8 15,0-7 0-15,-2-2-1 16,0-4-9-16,0 0-11 16,0 0-14-16,0 0-5 0,0 0-5 15,0 0-1-15,3 0-37 16,-3 0-34-16,5 0-84 16,-3 0-93-16,5-7-220 0</inkml:trace>
  <inkml:trace contextRef="#ctx0" brushRef="#br0" timeOffset="156708.67">9615 9953 381 0,'0'0'302'0,"0"0"-123"0,0 0-61 16,0 0-22-16,0 0-20 15,6 114-31-15,6-82-17 16,0-4-8-16,-1-4-1 16,3-6 1-16,-1-4-10 15,1-8-5-15,-1-3-5 16,1-3-48-16,-3 0-30 0,4-9-69 15,-2-18-56-15,-1 2-32 16,-4 2-81-16</inkml:trace>
  <inkml:trace contextRef="#ctx0" brushRef="#br0" timeOffset="156973.81">9794 9954 389 0,'0'0'266'0,"0"0"-63"15,0 0 4-15,17 115-52 16,-14-75-46-16,0 2-32 16,-1-1-38-16,0 0-15 15,-2-1 0-15,0-3-5 0,1-3-5 16,-1-3-5-16,2-7-9 16,-1-4 1-16,2-6-1 15,1-4-16-15,-1-3-27 16,0-3-14-16,1 0-13 15,1-1-15-15,-2 3-21 16,3-1-44-16,0 1-35 16,-2 1-71-16,0-3-233 0</inkml:trace>
  <inkml:trace contextRef="#ctx0" brushRef="#br0" timeOffset="158923.01">10380 10305 618 0,'0'0'222'0,"0"0"-66"16,0 0-23-16,0 0-47 15,34 94-40-15,-27-68-20 16,0-4-17-16,2 3-8 0,-2-8 0 15,-2 0 1-15,1-2-2 16,-2-3 1-16,-1-3 0 16,-1-2 2-16,-2-6 3 15,0-1-5-15,0 0 1 16,0 0 5-16,0 0-7 16,0 0-1-16,0 0-1 15,0 0-14-15,0-5-5 16,0-2 0-16,0 1-13 15,0-8-3-15,-4-1 15 16,-1-1 15-16,0-7 6 16,0 1 1-16,-2-8 4 0,6-2-2 15,-1 2 12-15,2 1 5 16,0 4 4-16,0 6-7 16,12 5-6-16,5 5 2 15,3 9-1-15,5 0-9 16,3 17 47-16,-3 11 3 15,-1 8-10-15,-7 0-20 16,-7 1-9-16,-5-11 2 16,-5-6-5-16,0-16-4 15,0-4-6-15,-11-15-49 16,3-18-39-16,-2-8 40 0,4 1 41 16,4 5 7-1,2 10 36-15,0 13 35 16,0 7-33-16,12 5-6 15,2 9 33-15,5 14 54 16,3 10-31-16,-4 0-36 0,-1 2-24 16,-6-2-16-16,-1-6-12 15,-3-8-14-15,-2-5-40 16,-2-5-74-16,-3-7-28 16,2-2-35-16,-2 0-34 15,0-5-7-15,0-7-25 16,2-4-107-16</inkml:trace>
  <inkml:trace contextRef="#ctx0" brushRef="#br0" timeOffset="159209.81">10831 10329 584 0,'0'0'368'0,"0"0"-100"0,0 0-71 16,14 99-60-1,-4-72-48-15,4-4-43 0,2-7-20 16,6-5-26-16,-2-10-34 16,3-1-32-16,-3-4 11 15,-1-15-10-15,-6-8 25 16,-7 2 25-16,-3-2 15 16,-3 2 10-16,-6 0 21 15,-7-2 9-15,-7 4 1 16,0 1-2-16,-5 8-20 0,5 9-19 15,1 5-43-15,0 21-54 16,5 7-175-16,7 3-353 0</inkml:trace>
  <inkml:trace contextRef="#ctx0" brushRef="#br0" timeOffset="159525.47">11096 9903 1144 0,'0'0'281'0,"0"0"-152"15,0 0-18-15,23 124-47 16,-10-78-43-16,-1 4-21 15,1 0-41-15,-3-2-16 16,0 0-2-16,-3-3 3 16,3-1-3-16,-4-3 5 15,1-3-10-15,-2-8-4 16,2-6-31-16,-2-9-76 16,-3-5-128-16</inkml:trace>
  <inkml:trace contextRef="#ctx0" brushRef="#br0" timeOffset="159990.07">11413 10350 993 0,'0'0'388'16,"0"0"-227"-16,0 0-87 16,0 0-74-16,0 0-7 0,0 0-18 15,0 0-5 1,70-21-4-16,-55 12-5 0,-3-1 19 16,-7-4 12-16,-3-1 6 15,-2-3 1 1,0-2-11-16,-7 1-3 15,-5 2 15-15,-3 4 0 0,-2 5 21 16,1 5 5-16,1 3 31 16,0 0 11-16,5 9-27 15,-2 10-21-15,5 3-8 16,2 2-1-16,5-2 14 16,0 1-3-16,0-1 0 15,8-5-6-15,4 0-15 0,2-3-1 16,-3-1-1-1,6 1-20-15,-3-1-17 0,0-6-24 16,0-1-29-16,0-6-38 16,0 0-78-16,8-15-77 15,-3-10-28-15,-2 4-235 16</inkml:trace>
  <inkml:trace contextRef="#ctx0" brushRef="#br0" timeOffset="160340.73">11731 10117 1112 0,'0'0'349'0,"0"0"-228"0,0 0-44 0,0 0 15 15,0 0-55-15,0 0-37 16,0 0-41-16,-16 104-6 15,32-68-7-15,-2-3 1 16,1-2 15-16,-2-4 20 16,-6-4 17-16,-1-2 0 15,-6-5 1 1,0-6 1-16,0-3 0 0,-13-3-1 16,-5-2-15-16,-2-2-33 15,2 0-12-15,1 0-18 16,2-3-13-16,2-6-95 15,4 3-121-15,3 1-293 0</inkml:trace>
  <inkml:trace contextRef="#ctx0" brushRef="#br0" timeOffset="161166.07">12285 9816 674 0,'0'0'375'16,"0"0"-169"-16,0 0-58 0,0 0-26 15,-19 87-13-15,19-36-35 16,0 12-20-16,14-2-13 16,5-6-7-16,4-10-4 15,0-12 1-15,4-14-19 16,0-10-12-16,-2-8-12 16,-2-1-8-16,-1 0-18 15,-7-12-8-15,-5-10-5 16,-4-6 9-16,-3-7-9 15,-3-8-19-15,-4-6-4 16,-12-6 10-16,-6 3 16 16,-4 0 4-16,0 10 44 0,-1 8 9 15,7 13 33-15,0 11 15 16,3 10-5-16,2 0-52 16,4 14-9-16,1 20-134 15,4-6-179-15,5-2-264 0</inkml:trace>
  <inkml:trace contextRef="#ctx0" brushRef="#br0" timeOffset="161640.04">12601 10073 394 0,'0'0'645'0,"0"0"-425"0,0 0-124 16,0 0-34-16,0 0-21 16,0 0-41-16,0 0-21 15,-3 5-51-15,3-5 7 16,0-6 26-16,8 1 39 15,2-1 23-15,3 2 16 16,1 3-12-16,2 1 18 16,0 0 15-16,-3 9-14 0,-8 10-11 15,-1 11-11 1,-4 9-24-16,-14 5-8 0,-8-2-18 16,-6-2-22-16,5-11-10 15,3-10 13-15,8-9 33 16,6-9 12-16,6-1 0 15,0 0-8-15,11 0 8 16,9-6 14-16,3 0 25 16,4 4-21-16,-1-2-18 15,-1 1-6-15,-3 3-39 16,2 0-64-16,-6 0-184 16,-7 0-122-16</inkml:trace>
  <inkml:trace contextRef="#ctx0" brushRef="#br0" timeOffset="163225.44">9180 10669 202 0,'0'0'229'16,"0"0"-89"-16,0 0-29 15,0 0-18-15,0 0-30 16,0 0-22-16,0 0-4 15,55-13-9-15,-31 8 1 16,4-3 18-16,3 4 10 0,-1 1-8 16,2 0 4-16,-5-2-12 15,1 4-18-15,-5 1-8 16,-3 0-4-16,2 0-1 16,-1-2 5-1,3 2 1-15,0-1-2 16,4-3 1-16,-2 4-2 0,1 0 1 15,1-5-2-15,2 5 4 16,4 0 70-16,1 0-24 16,0 0-21-16,0 5-28 15,-2-2-1-15,1 1-4 16,0-2 7-16,-5 3-3 0,0-3 8 16,0-1 2-16,-3 2 1 15,3-1-1-15,-1 5-6 16,0-5-6-16,1 4-9 15,1-1 8-15,0 2-8 16,0-3 8-16,0 2-3 16,0-3 1-16,-3 0 8 15,0-1-5-15,-4 0-9 16,0-2 8-16,2 1-2 16,-1-1-6-16,1 3 1 15,4-1 8-15,0 2 0 16,0 0 3-16,3 4-1 15,-1-2 9-15,1 1-7 16,0 1-2-16,-4 1 1 16,0-3-5-16,-3 1 0 0,2-1 1 15,0 0-7-15,0-2 6 16,-1 0 4-16,0-1-3 16,2 0-2-16,-1 3 1 15,-1-1-2-15,1 1 8 16,4-2-5-16,-4 1 1 15,2 2-4-15,1-2-5 16,-2-1 15-16,1 1-10 16,-2-2-4-16,-1 2 7 15,3-3-8-15,1 1 5 16,0-3-3-16,5 3 6 0,-1-3-2 16,8 0-1-16,-3 0 1 15,5 0-6-15,-1-8 5 16,6 0 2-1,-1 0-8-15,-2 3 0 16,0 1-1-16,-2 0 1 0,-1 0-1 16,0-1 0-16,-2 2 1 15,2-2-1-15,-4 0 0 16,-3 1 1-16,-2 0 0 16,-6 1 1-16,-4 0 0 15,-4 3-1-15,-2 0-1 16,-4 0-7-16,-4 0-23 15,0 0-19-15,-4-4-34 16,-1 4-45-16,-3-2-74 0,-2-6-46 16,0 1-163-1,0 2-412-15</inkml:trace>
</inkml:ink>
</file>

<file path=ppt/ink/ink3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20:02:36.579"/>
    </inkml:context>
    <inkml:brush xml:id="br0">
      <inkml:brushProperty name="width" value="0.05292" units="cm"/>
      <inkml:brushProperty name="height" value="0.05292" units="cm"/>
      <inkml:brushProperty name="color" value="#C00000"/>
    </inkml:brush>
  </inkml:definitions>
  <inkml:trace contextRef="#ctx0" brushRef="#br0">2630 4057 4 0,'0'0'1'16,"0"0"-1"-16,0 0 29 15,0 0 1-15,0 0 21 16,-15 0-24-16,12 0-26 15,-1 0-1-15,-1 0-10 16,0 0 0-16,0 0-1 16,0 0-74-16,0 0 62 0,-1 0 19 15,2 0 4 1</inkml:trace>
  <inkml:trace contextRef="#ctx0" brushRef="#br0" timeOffset="2334.53">2630 4057 76 0,'-63'-67'149'16,"63"67"-97"-16,0 0-29 15,0 0-10-15,0 0-2 16,0 0-5-16,0 0-4 15,0 0 26-15,0 0 20 0,0 0 8 16,0 2-8-16,0 3-11 16,0 4-5-16,0-1-16 15,0 1 1-15,0 0-4 16,0-2 2-16,0 3-8 16,0-3-4-16,0 2-2 15,0-1 0-15,0-1 1 16,0 0 4-16,0 0 5 15,0-1-9-15,0 0 5 16,0-3 1-16,0 1-2 0,0-1-6 16,4 2 1-1,-1-2-1-15,0 1 10 0,0 0-4 16,0 1-4-16,-2-2-1 16,2 0 0-16,-2-2 7 15,1 3-7-15,-1-1 9 16,2 0 0-16,1 0 1 15,-1-2-5-15,1 2 4 16,-1-2-3-16,4 4-6 16,-3-3 5-16,0 0-5 15,-1 2-1-15,1-3 1 16,-1 1-1-16,-1 1 1 16,1-2 0-16,1-1-1 15,-3 2 2-15,1-2-1 16,-1 1 0-16,1-1 0 15,0 0 0-15,0 2 0 0,-1-2 0 16,4 1 8-16,-1 1-9 16,1-1 1-16,2 1 0 15,-3 1 5-15,3-1-6 16,-1-1 0-16,1 0 3 16,0-1-2-16,0 2 0 15,-4-2-1-15,4 1 1 16,-4-1 0-16,2 1 0 15,4-1-1-15,-3 2 1 16,1-2-1-16,1 1 7 16,1-1-1-16,0 0 1 15,0 0-1-15,-1 0-6 16,-1 0 7-16,1 0-7 16,-1 0 0-16,0 0 0 15,1 0-2-15,0 0 4 16,1 0-2-16,-1 0 6 0,-2 4-6 15,5-4 0-15,-4 0 0 16,1 0 1-16,-2 0 0 16,3 0-1-16,-2 0 1 15,-3 0-1-15,3 0-1 16,0 0 1-16,-2 0 1 16,2 0 0-16,1 0-1 15,-1 0 1-15,0 0-1 16,0 0 0-16,0 0 7 15,2 0-6-15,-1 0 1 16,0 0-1-16,1 0 0 0,-2 0 0 16,1 0-1-16,-2 0 0 15,3 0 0 1,0 0 2-16,-2-4-2 16,2 3 1-16,-2-1-1 0,1 1 1 15,0 0-1-15,-1-2 0 16,2 2-1-16,-3-1 1 15,1-1 0-15,0 1 0 16,-3 1 1-16,5-1-1 16,-2 1 1-16,-1-1-1 15,3-1 1-15,1-1 0 16,-2 1-1-16,2-2 0 0,-2 2 1 16,4-2-1-16,-2 3 1 15,0-1 0-15,1 2-1 16,0-1 0-1,-3 0 0-15,2 2 0 0,-3 0-1 16,3 0 1-16,-4 0 1 16,4 0-1-16,1-1 0 15,-3 1 0-15,4 0 1 16,-1-3-1-16,1 3 0 16,-2 0 0-16,0 0 0 15,2 0 0-15,-2 0 0 16,0 0-1-16,0-2 1 15,3 2 1-15,-1 0-1 16,-2-2-1-16,1 2 1 0,-2-1 1 16,4-1-1-16,-1 1 0 15,-2 1 0-15,0-1 0 16,2 1-1-16,-1 0 1 16,2 0 0-16,0 0 0 15,-2 0 0-15,3 0 0 16,-3 0-1-16,2 0 1 15,0 0-1-15,0 0 1 16,-1 0 0-16,-1 0 0 16,1 0 0-16,-1 0 0 15,0 0 0-15,-3 0 0 16,5 0 0-16,-3 0 0 16,0 0 0-16,5 0 0 15,-2 0 1-15,0 0-2 16,-2 0 2-16,3 0-1 0,-4 0 0 15,4 0 0-15,-1 1-1 16,0 2 1-16,-3-2 0 16,3 3 0-16,-1-1 0 15,-1 0 0-15,0-1 1 16,0-1-1-16,1 0 0 16,-2-1 1-16,1 0-1 15,0 0 1-15,0 0-1 16,-1 0 1-16,3 2-1 15,-2-2 1-15,0 1-1 16,-1 3 0-16,0-2 0 0,0 0 0 16,0-1 0-1,2 0 2-15,0 3-2 16,2-3 0-16,-3 1 0 16,4-2 0-16,-2 3 2 0,1-3-2 15,-1 0 1-15,-1 0-1 16,0 0 1-16,-2 0-1 15,0 0 0-15,-2 0 0 16,2 0 1-16,0 0-1 16,0 0 0-16,0 0 0 15,2 0 0-15,-3 0 1 16,7 0-1-16,-4 0 0 16,-1 0 0-16,1 0 0 15,3-3 0-15,-1 1 0 16,0 1 1-16,3-3-1 0,0 2-1 15,0 0 1-15,-3-3 0 16,5 4 1-16,-4 1-1 16,-4-1 0-16,2 1 0 15,-5 0 0-15,2 0 0 16,0 0 0-16,-2 0 1 16,4 0-1-16,-1 0 1 15,0 0-1-15,0 0 1 16,2 0-1-16,1 0 0 15,-1 0-1-15,1 0 1 16,1 0 0-16,-3 0 0 16,1 0 0-16,-1 0 0 15,-4 0 0-15,-3 0 0 0,0 0 0 16,-3 0-1 0,-1 0 0-16,1 0 0 0,-1 0 0 15,3 0-7-15,-1 0 7 16,2 0 0-16,0 0 1 15,0-3 0-15,-1 2 0 16,-2-1 0-16,-2 2 1 16,0 0 0-16,0 0 0 15,0 0 1-15,0-2-2 16,0-4-8-16,0 0-4 16,0-3 11-16,0-1-21 15,0-1-2-15,0-1 8 0,0 4 1 16,0 0-8-16,0 2-14 15,0-5-27 1,-2 2-59-16,-3 3-80 0</inkml:trace>
  <inkml:trace contextRef="#ctx0" brushRef="#br0" timeOffset="37402.83">4747 4173 450 0,'0'0'259'0,"0"0"-157"0,0 0-28 0,0 0 23 15,0 0 0-15,0 0-32 16,-3 0-33-16,3 0-11 16,0 0 17-16,0 0 5 15,0 0-1-15,0 0-7 16,0 0-6-16,0 0 2 16,0 0-5-16,0 0-6 15,0 0-2-15,0 0-5 16,3 0 1-16,6 0 2 15,-2 0-10-15,2 2 9 16,1-1-4-16,0-1-9 16,2 0 6-16,-1 2 3 15,-1-2-11-15,1 0 7 16,-1 0 6-16,0 0 6 16,-2 0 3-16,2 3 5 0,-1-2-9 15,-1 1-2-15,2-1-1 16,1-1-1-16,3 0-2 15,-1 2-11-15,-1-2-1 16,3 0 1 0,0 0 12-16,-2 0-5 0,-1 0 5 15,0 0-7-15,-2 0 4 16,0 0-10-16,0 0 8 16,-2 1-8-16,3 1 1 15,-5-1 0-15,1 1-1 16,0 3 0-16,-1-4 0 15,1 0 0-15,1 2 0 16,0 0-1-16,1 2 1 0,1-2-6 16,1 1 5-1,1 1 0-15,0-1 0 0,-1 0 0 16,1-1 1-16,-2-2 0 16,4 0 1-16,-2 0 0 15,-1 2 8-15,1 0-2 16,-1-2 0-16,4 2 1 15,1 0 0-15,-2 0 0 16,5 3-2-16,3-1 51 16,-2-1-34-16,-2 2-10 15,0-3-11-15,-2 0-1 0,-5 0 5 16,4 0-6 0,-3 0-1-16,-4-1-6 15,5 1 6-15,-1-2-5 16,0 1-1-16,3 2 6 15,4-3 1-15,0 3 0 16,5-3 1-16,1 1-1 16,-2-2 0-16,2 0-1 15,-1 0 1-15,1 0 0 0,0 0 7 16,2 0-7-16,-1-3 8 16,4 2-7-16,2-3 5 15,0 1 1-15,3 2-6 16,-2-1 7-16,-1 2-7 15,0 0 6-15,-4 0-6 0,-3 0 1 16,1 0 0-16,-3-1 5 16,-1 1-6-16,3-2 10 15,0 2-10-15,3-1 8 16,2 1-3-16,2 0 0 16,0 0-6-16,-2 0 0 15,-2 0 0-15,-2 0 1 16,-5 0-1-16,-1 0 0 15,-2 0 1-15,1 1 1 16,1 1 6-16,-1 1-7 16,2-2 1-16,3-1-2 15,2 3 1-15,0-2 0 16,0 2 1-16,-4-2-1 16,-2 0 5-16,-7 1-6 15,-1-1 0-15,-9 0 0 0,2-1-1 16,-5 0 1-16,3 0 0 15,-3 0 2-15,0 0 5 16,0 0-7-16,0 0-7 16,0 0-10-16,0 0-23 15,0 2-23-15,0-2-50 16,0 5-89-16,0-1-148 16,0-1-354-16</inkml:trace>
  <inkml:trace contextRef="#ctx0" brushRef="#br0" timeOffset="39655.47">20659 4109 68 0,'0'0'186'15,"0"0"-85"-15,0 0-44 16,0 0 24-16,0 0-4 15,0 0-27-15,0 0 1 16,50 0-12-16,-40 0-6 16,1 0-16-16,1 1-1 15,0 2-3-15,0-2 10 16,-2 2 8-16,2 1-8 16,1-1 3-16,2 0-3 15,0-1-6-15,3 1 6 0,2 4 5 16,6-2 2-16,0 5 8 15,3-3-9-15,-1 2-6 16,0 2-9-16,-1-4 1 16,-3 3-2-16,1-5-6 15,2 3 0-15,2-2 3 16,5 0 53-16,3 2-27 16,1-2-13-16,0 2-9 15,1 0 5-15,-4 3-3 0,0-1-6 16,-5-3-9-1,-7 3 1-15,-4-4-2 0,-6-1 1 16,-4-1 0-16,-5-3 0 16,-1 1 0-16,0-2-1 15,-3 1 0-15,1-1-1 16,-1 0-28-16,0 0-63 16,0 1-68-16,-1 3-92 15,-9 0-119-15</inkml:trace>
  <inkml:trace contextRef="#ctx0" brushRef="#br0" timeOffset="41218.48">528 5104 359 0,'0'0'205'0,"0"0"-91"0,0 0-50 15,0 0 43-15,0 0 8 16,0 0-31-16,0 0-33 16,35-18-29-16,-22 12-2 15,0 1-6-15,3 2-4 0,0 1-1 16,3-3 0-16,2 4 5 15,5-2 4-15,0 0-11 16,6-1 2-16,7 0 11 16,2 2-1-16,11 1 75 15,0 1-52-15,3 0-10 16,-5 0-25-16,-2 0-6 16,-4 3-1-16,-3 5-1 15,1-2 1-15,3 0 0 16,7-1 0-16,3-5 0 15,13 0 6-15,-2 0-4 16,1 0 4-16,-7 0-5 16,-8 0-1-16,-8 0 0 15,-15 0-1-15,-9 0 0 16,-4 0-11-16,-6 0 6 0,-4 0-4 16,1 2 0-16,-4 0-4 15,0-1-11-15,0 2-33 16,-3-1-41-1,3 1-51-15,-3 4-55 16,0 2-68-16,0 1-97 0</inkml:trace>
  <inkml:trace contextRef="#ctx0" brushRef="#br0" timeOffset="48538.71">554 7467 518 0,'0'0'316'15,"0"0"-97"-15,0 0-117 16,0 0 10-16,0 0-12 15,-8 2-38-15,8-2-41 16,0 0-21-16,0 0 0 16,0 0-6-16,0 0 6 15,0 0 0-15,0 0 1 0,0 0 8 16,0 0 0 0,0 0 4-16,0 0 0 0,0 0-13 15,0 0 0-15,0-1-1 16,4-1 1-16,4-5 5 15,1 0 8-15,0-4-13 16,4 2 0-16,-4-1-1 16,2-1-11-16,-1 1 6 15,0-2-2-15,1 0 3 16,-1-4 5-16,-2 2 6 16,2-2-6-16,-4 3 1 15,0-1-1-15,4 0 0 16,-4 4 0-16,1-2 7 0,-1 0-2 15,-2 2-4-15,1 1-1 16,-1 0 0-16,-1 1 0 16,0 1 1-16,-1-1-1 15,3-1 1-15,0 2-1 16,-5-2-6-16,5 4 6 16,-4-1 1-16,1 5 0 15,0-1 1-15,0 2 5 16,-2 0 0-16,0 0 3 15,0 0-8-15,0 0 4 16,0 0-6-16,0 2-9 16,0 4 2-16,0 0 7 15,0 4 1-15,0 5 15 16,0 2-16-16,0 2 26 0,0 5-24 16,0 1 15-16,0 6-5 15,0 3-3-15,-2 0-7 16,-2-1 4-16,1-1 2 15,0-4-1-15,1-5 2 16,-1-4 5-16,1-5-2 16,-1-6-11-16,3 2 0 15,0-6-1-15,0 3-1 16,0 1-5-16,0 1 5 16,0-1-1-16,0 3 1 15,0-3 1-15,0-2 0 16,0 2-1-16,0-2-5 15,0-1 0-15,0 0 5 16,0-1 1-16,0-2-2 16,0 0 1-16,0-1-8 15,0-1-7-15,0 0-3 0,0 0-10 16,0 0-19-16,0 0-23 16,0 0-27-16,0 0-88 15,0-1-104-15,0-1-125 0</inkml:trace>
  <inkml:trace contextRef="#ctx0" brushRef="#br0" timeOffset="49054.2">615 7661 200 0,'0'0'293'0,"0"0"-78"0,0 0-36 16,0 0-17-16,0 0-4 15,0 0-45-15,0 0-36 16,-7 0-25-16,7 0-16 16,0 0-11-16,13 0 3 15,6 0 8-15,2 0-2 16,2 0-5-16,2-3-3 15,-6 1 3-15,-2 2 0 16,-2-1-4-16,-4 1-4 16,-4 0-4-16,2 0-10 15,-6 0-6-15,0 0 0 16,-1-3-1-16,1 3-16 16,1-2-25-16,1 1-36 0,1-1-54 15,10 0-97-15,-5-2-138 16,4 0-376-16</inkml:trace>
  <inkml:trace contextRef="#ctx0" brushRef="#br0" timeOffset="49420.28">1076 7614 435 0,'0'0'386'0,"0"0"-119"0,0 0-132 16,0 0-6-16,0 0-16 16,0 0-56-16,0 0-43 15,-7 56-14-15,5-41-10 16,2-3-19-16,0 3-25 16,-3-1-33-16,2 0-18 0,-2 0-68 15,0-3-95 1,3-5-137-16</inkml:trace>
  <inkml:trace contextRef="#ctx0" brushRef="#br0" timeOffset="50253.28">1286 7350 43 0,'0'0'529'16,"0"0"-326"-16,0 0-102 15,0 0-14-15,0 0-12 16,0 0-59-16,0 0-16 16,-6-9-36-16,6-1 34 0,0 0-6 15,0 0-2 1,0-6 4-16,0 1-9 0,6 0 15 15,-2 3 6 1,1 0 7-16,0 5 7 0,-2 1-4 16,2 2-3-16,2 3 2 15,0 1-9-15,3 0-5 16,0 0 2-16,5 0-3 16,-2 6 1-16,-2 3 19 15,1-1 13-15,-5 1 9 16,1 1 0-16,-4 4-7 15,-4 4-10-15,0 5 15 16,0 8-8-16,-12 4-22 16,-1-1-10-16,-6 1-1 15,1-1-9-15,0-4 9 16,-1-3 0-16,4 1 1 0,1-7 1 16,3-5 12-16,1-5-4 15,4-5 4-15,0-3-5 16,3-3-8-16,0 0-12 15,1 0-10-15,0-5-14 16,2-2 2-16,0 1 14 16,0 0 20-16,0 3 7 15,4-1 9-15,8 4-4 16,2 0 7-16,6 0 11 16,4 0 11-16,0 0-9 15,2 3-9-15,-3-1-6 0,-1 2 1 16,-6-2-9-1,1 0-8-15,-3 1 7 16,-3 0-7-16,-2 0 1 16,2 0-2-16,-1-2-9 0,0-1-31 15,9 0-68-15,-3-4-155 16,0-5-225-16</inkml:trace>
  <inkml:trace contextRef="#ctx0" brushRef="#br0" timeOffset="51269.69">1773 7369 376 0,'0'0'284'0,"0"0"-116"15,0 0-48-15,0 0 15 16,0 0-29-16,4 98-57 15,0-74-30-15,-2-3-10 16,1-1-8-16,-3-1-1 16,0-4-1-16,0 0-7 15,0-1 0-15,0-2 7 16,0-2-1-16,0-1 2 16,0-3 0-16,0-2 0 0,0-3 2 15,0-1 4-15,0 0-4 16,0 0-1-16,0 0-1 15,0 0-9-15,0-6-12 16,0-3-26-16,0-2 46 16,0-2-9-16,0-1 0 15,0-3-3-15,0-1 12 16,0-2-9-16,0-1 10 16,0-3-15-16,0 3 5 15,2 2 4-15,3 5 6 16,1 4 9-16,3 6 5 15,2 4 5-15,3 0 7 0,1 4-1 16,-2 17 11 0,2 9 10-16,-5 7-8 15,-5-2-3-15,-5 2 0 0,0-10-3 16,0-5 11-16,0-10-18 16,0-11-13-16,0-1-12 15,0-13-20-15,0-13-64 16,0-7-15-16,0-5 31 15,5 5 26-15,4 3 22 16,2 10 20-16,-1 8 23 16,3 5 13-16,-1 7-4 15,2 0 13-15,-2 0 13 16,-1 0 5-16,-2 4-10 16,-1 6-8-16,-1 1 1 15,0 2-6-15,-4 5-11 0,-2 4-2 16,-1 0-11-16,0 2-16 15,0-3-11-15,0-1-9 16,0-6-6 0,0-3-31-16,0-2-27 0,0-6-31 15,0 1-40-15,0-4-58 16,0 0-76-16,0 0-304 0</inkml:trace>
  <inkml:trace contextRef="#ctx0" brushRef="#br0" timeOffset="51622.37">2157 7446 1080 0,'0'0'357'0,"0"0"-181"0,-10 96 10 15,10-66-3-15,0-4-78 16,8-8-78-16,9-6-27 16,2-4-44-16,1-7-10 15,-1-1-4-15,-2 0-2 16,-2-1-4-16,-5-10-11 16,-3-3 33-16,-5-5 42 15,-2-3 12-15,0-3-2 0,0-1-10 16,-4 2 1-1,-7 0 0-15,-3 8-1 0,1 5 0 16,1 4-8 0,0 5-14-16,5 2-76 0,6 0-89 15,1 0-164-15,0 0-449 0</inkml:trace>
  <inkml:trace contextRef="#ctx0" brushRef="#br0" timeOffset="51956.13">2398 7123 619 0,'0'0'338'0,"0"0"-153"15,0 0-85-15,0 0 52 16,4 115-11-16,2-74-60 16,-2 1-44-16,0 1-15 15,-4 3 2-15,2-4 10 16,-2-3-21-16,0-5-6 16,0-3-6-16,0-4 0 0,0-6-1 15,0 0-1 1,1-6-20-16,-1-5-44 15,3-8-71-15,1-2-97 16,-1 0-308-16</inkml:trace>
  <inkml:trace contextRef="#ctx0" brushRef="#br0" timeOffset="52453.06">2551 7468 584 0,'0'0'364'16,"0"0"-205"-16,0 0-40 16,0 0-13-16,0 0-41 15,0 0-52-15,0 0-13 16,54 0-15-16,-44 0-14 15,-2-2 5 1,-1-9-24-16,-2 0 4 0,-2-3 36 16,-3-5-26-16,0 1-55 15,0 0-33-15,0 2 40 16,0 4 34-16,-6 6 48 16,-4 0 41-16,0 6 48 15,-1 0 8-15,0 0-4 16,-2 4-17-16,-3 7-15 0,5 4-27 15,-3 9-7-15,3-2 15 16,1 4 16-16,4 1-4 16,3-2-10-16,3-2-25 15,0 1 1-15,12-4-5 16,1-2-14-16,6-5 9 16,-2-2-10-16,4-5-19 15,-1-6-8-15,-5 0-31 16,0 0-37-16,2-17-53 15,-2 0-55-15,-4 0-122 0</inkml:trace>
  <inkml:trace contextRef="#ctx0" brushRef="#br0" timeOffset="52969.88">2925 7304 177 0,'0'0'266'0,"0"0"-103"0,0 0-4 0,0 0 4 16,0 0-42 0,0 0-22-16,0 0 5 0,-33-24-27 15,18 24-70-15,-5 9-7 16,0 13-71-16,0 2-17 16,5 4 51-16,7 2 37 15,8-1 19-15,0-4-17 16,13-6-2-16,7-4 0 15,2-4 0-15,1-3 46 16,-3 0 24-16,-5-5 10 16,-5-1 1-16,-5 0-8 0,-5 2-30 15,0-1-43 1,-8 3-4-16,-12 2-30 0,-5-1-40 16,0 1-46-16,1-2 26 15,4-4-31-15,5-1 5 16,4-1 42-16,4 0 35 15,3 0 4-15,4 0-33 16,0-1-27-16,0-5-113 0</inkml:trace>
  <inkml:trace contextRef="#ctx0" brushRef="#br0" timeOffset="57386.03">3402 7261 554 0,'0'0'255'0,"0"0"-139"15,0 0-25 1,0 0-33-16,0 0-18 15,0 0-38-15,0 0 9 0,-82-62 8 16,65 56 46-16,-1 3 9 16,-2 3-20-16,-2 0 13 15,1 5 5-15,-3 14-38 16,7 16-10-16,3 10 17 16,3 9-6-16,11 8 1 0,0-3 11 15,8-4-15 1,11-12-7-16,6-12-25 0,0-12-9 15,0-8-13-15,2-10-10 16,-5-1-33 0,0 0-29-16,-8-7-4 0,-2-2-36 15,0-12-45-15,-1 4-66 16,-2-1-130-16</inkml:trace>
  <inkml:trace contextRef="#ctx0" brushRef="#br0" timeOffset="57704.87">3512 7214 579 0,'0'0'332'0,"0"0"-204"0,0 0-42 0,0 0 1 16,0 0-40-16,0 112-33 15,0-78-14-15,3 2 1 16,-1 2-1-16,3-5 10 16,-5-1 15-16,3-7-2 15,-1-4-4-15,0-4-18 0,-2-4-1 16,2-1-22-16,-2-3-65 15,0-2-166-15,0-3-309 16</inkml:trace>
  <inkml:trace contextRef="#ctx0" brushRef="#br0" timeOffset="58039.6">3625 7151 827 0,'0'0'537'0,"0"0"-362"0,0 0-101 16,0 0 2-16,0 0-19 16,0 0-36-16,0 0-21 15,-4 101-16-15,4-67-2 16,0 4-3-16,0-2-4 15,0 3 0-15,0-1 5 16,0-3 12-16,0 4 8 16,0-7-1-16,0-5 1 15,0-7-1-15,0-5-6 16,0-6-44-16,0-6-53 16,0-3-64-16,0 0-97 15,0-4-110-15,-6-9-287 0</inkml:trace>
  <inkml:trace contextRef="#ctx0" brushRef="#br0" timeOffset="58272.04">3482 7414 691 0,'0'0'398'0,"0"0"-180"0,0 0-71 16,0 0-9-16,0 0-29 16,0 0-55-16,104-4-54 15,-82-2-1-15,-2-2-91 16,2 3-139-16,-8 2-289 16,-2 1-379-16</inkml:trace>
  <inkml:trace contextRef="#ctx0" brushRef="#br0" timeOffset="58736.28">3731 7294 520 0,'0'0'509'0,"0"0"-324"15,0 0-63 1,0 0 20-16,0 0-15 16,8 99-52-16,2-72-51 15,2-3-24-15,1-7 0 0,3-7-48 16,-1-2-27-16,3-8-53 16,-2 0 12-16,1 0-18 15,-2-15-18-15,-1-5 45 16,-6-4 47-16,-1-3 60 15,-4-2 13-15,-3 0-2 16,0 3 0-16,0 2 1 16,0 9 5-16,0 6 31 15,0 9 23-15,-2 0 24 16,-1 6-47-16,-1 13 10 16,3 12 24-16,1 7-24 0,0 3-7 15,0 4-9 1,0-4-11-16,0-7-9 0,5-5-8 15,-2-8-14 1,3-6-19-16,-1-7-40 0,-2-5-65 16,2-3-84-16,-2 0-151 15,0 0-440-15</inkml:trace>
  <inkml:trace contextRef="#ctx0" brushRef="#br0" timeOffset="59654.29">4082 7532 466 0,'0'0'193'0,"0"0"-103"0,0 0-15 0,0 0-12 0,0 0-29 16,0 0-21-16,0 0-13 16,0-2 10-16,0 2 0 15,0 0-1-15,0 0-9 16,0 0 0-16,0 0 0 15,-3 0-9-15,-2 0-1 0,-2 2-9 16,5-1 10 0,0-1 9-16,2 0 0 0,0 0 9 15,0 0 7-15,0 0 11 16,0 0 4-16,0 0 18 16,2 0 23-16,0 0-4 15,1 0-14-15,-1 0-12 16,0 0-25-16,-2 6-10 15,0 0-7-15,0 3-7 16,0-4-13-16,0 1-3 16,0-5-1-16,-2-1 1 15,2 0 3-15,0 0 20 16,0-7-9-16,0 2-22 16,0 0 31-16,0 2 22 15,0 2 22-15,0 1-5 0,0 0-7 16,2 0-11-16,1 0-10 15,-1 0-11-15,-1 0-13 16,-1 4 6 0,0 0 6-16,0-3-18 0,0-1-20 15,0 0-7-15,0 0 0 16,0 0 5-16,-1-1 18 16,1-3 12-16,0 1 11 15,0 3 40 1,0 0 23-16,0 0-13 0,0 0-22 15,1 0-11-15,4 0 5 16,1 0-16-16,-5 3-6 16,1-1-9-16,-2 0-17 15,0-2-49-15,0 0-22 0,0 0-26 16,-3 0-6-16,-3 1-54 16,3 1-58-16</inkml:trace>
  <inkml:trace contextRef="#ctx0" brushRef="#br0" timeOffset="60571.66">4029 7566 410 0,'0'0'256'0,"0"0"-139"0,0 0-29 0,0 0-3 0,0 0-43 15,0 0-42-15,0 0-48 16,14 14 2-16,-8-14 21 15,-3 0 6-15,0-5 19 16,-1 0 3-16,0 0 15 16,-2-1 6-16,0 1 8 0,0 2-10 15,0 1-5 1,0 2 13-16,0 0 28 0,0 0 4 16,0 0-14-16,0 2 1 15,0 3-12-15,0-1-29 16,0 2-7-1,0-2-1-15,6 0 0 0,-1-4-35 16,0 0-24-16,-1 0 29 16,-1 0 5-16,-3-4 12 15,0 1 6-15,0 1 7 16,0-1 7-16,0 3 2 16,0 0-1-16,0 0-1 15,0 0-7-15,0 0-15 16,0 4-38-16,0 2-79 15,3 2-92-15,6-4-174 0</inkml:trace>
  <inkml:trace contextRef="#ctx0" brushRef="#br0" timeOffset="63254.77">4361 7650 96 0,'0'0'143'0,"0"0"-108"16,0 0-11-16,0 0 57 16,0 0 13-16,0 0-18 15,0 0-19-15,0 0 15 0,-1 0 12 16,1 0-1-1,0 0-10-15,-4 0-20 16,4 0-8-16,0 0 3 0,0 0-2 16,0 0-17-16,0 0-28 15,0 0-1-15,0 0-16 16,0 0-2-16,0 0 10 16,0 0 8-16,0 0 1 15,0 0 12-15,0 0 6 16,0 0 1-16,0 0-8 15,0 0 0-15,0 0-4 16,0 0-7-16,0 0 0 0,0 0-1 16,4-1 1-16,-4 1-1 15,1 0 1 1,-1 0 0-16,3 0 20 0,1-2 1 16,1 2 4-16,-2 0-4 15,2-1 4 1,0 1 4-16,0 0-6 0,0-1-10 15,0 1 2-15,2 0 0 16,-2-3 4-16,1 3-1 16,0 0-6-16,2-1 2 15,-2 0-6-15,3-2-8 16,-2 2 12-16,1-1 0 0,-1 2-6 16,-2 0-6-1,1-2 14-15,1 2 7 0,-1 0 4 16,0-1-6-1,4-1-1-15,-2-1-6 0,4 2-2 16,-2-4-1-16,2 4-9 16,-2-2 1-16,0 1 6 15,-4 1-6-15,6-1 5 16,-4 0-5 0,2 0-1-16,0 0 6 0,1 0-1 15,-1-1 3-15,1 3-8 16,1-1 18-16,0 1-13 15,-1-1-4-15,-1 1-2 16,2-2 1-16,-2 2 1 16,0 0-1-16,0 0 0 0,-1-1-1 15,-1 1 2 1,1-3-1-16,1 1 0 0,2 1 0 16,1-2 0-16,0 1 0 15,-2-1 0-15,1 2-1 16,-2 1 1-16,0 0 0 15,2 0 0-15,-4 0 0 16,1 0 0-16,-1 0-1 16,-3 0 1-16,1 0-1 15,1 0 1-15,-2 0 0 16,2 0 0-16,1 0 2 16,-1 0-2-16,6 0 0 15,-1 0 5-15,1 0-5 0,-3 0 0 16,2 0 0-1,0 0 1-15,-2 0-1 16,-2 0 6-16,-1 0-6 16,-1 0-1-16,0 0 0 0,0 0-1 15,1 0 1-15,2 0 0 16,-3 0 0-16,2 0 0 16,1 0 0-16,1 0 1 15,0 1 0-15,-2 1 0 16,-1 1 0-16,3-2-1 15,0 2-1-15,-2-1 1 16,1 2 1-16,0-2 0 16,1 0 5-16,0 1-6 0,0-1 1 15,0 0 0 1,1 2 6-16,-1-2-6 0,0 1-1 16,-3-2 0-16,0 2-1 15,0 2-9-15,0-4 10 16,-2 2 0-16,2-1 0 15,-1-1 7-15,0 1-5 16,4 0-1-16,-6-1-1 16,5-1 0-16,-1 3 1 15,1-3-1-15,-3 1 2 16,1 0-1-16,-1 3 0 16,1-3 0-16,0 2 1 15,-2-1-2-15,3 1 1 16,-1-2-1-16,3 1 1 15,-2 1 0-15,2-2 0 0,0 1 0 16,0-2-1-16,-1 0 0 16,0 1 0-16,-2-1-1 15,0 2 0-15,-2-2 0 16,0 3-1-16,2-1 2 16,0-2-1-16,1 1 1 15,2-1 1-15,2 1 0 16,-1-1 1-16,3 1 4 15,0-1-6-15,-3 0 0 16,2 0 1-16,-3 0-1 16,-1 0 1-16,-1 0 4 15,-3 0-5-15,-2 0-1 16,3 3 1-16,-2-3 0 0,2 1 0 16,0-1 0-16,2 1 1 15,3 1-1-15,-1-2 0 16,1 0 8-16,1 3-8 15,-2-3-1-15,-2 0 1 16,1 1 1-16,-3-1-1 16,-3 0 0-16,4 2 1 15,-1-2-2-15,0 0 1 16,-1 0 0-16,2 0-1 16,3 0 0-16,-2 0 0 15,4 0 1-15,-1 0 0 16,-1 0 1-16,1 1 0 15,-1 1-1-15,-3-2 0 16,3 1 0-16,-6-1 0 16,6 2 0-16,-1-2 0 15,1 0 1-15,-2 2-1 0,0-2-1 16,4 0 1-16,-4 0 0 16,6 0 0-16,-3 0-1 15,5 0 1-15,-2 0 0 16,2 0 8-16,-1-4-7 15,-1 3-1-15,-1-1 0 16,-4 1 1-16,0 1-1 16,-1-2 0-16,-1 2-1 0,-1 0 1 15,1 0-1-15,2 0 1 16,1 0 1-16,3 0-1 16,-1-1 14-1,2 1-3-15,0-3-9 0,0 3 5 16,-3-2-7-1,1 2 2-15,-2-1-2 0,2 0 0 16,-1-3 0-16,1 3 2 16,-2 0-1-16,5-1 5 15,-3-1 9-15,1 3 5 16,2-2-6-16,-3 1-13 16,2-1 0-16,-3 2 0 15,2-1 6-15,0-1-6 16,1 2-1-16,1 0 1 15,-2 0 0-15,2 0 0 0,-3 0 1 16,0 0-2-16,-6 0 0 16,3 0 1-16,-6 0-1 15,4 0 0 1,-4 0 0-16,1 0 0 16,-3 0 0-16,-1-1 0 0,4 1-1 15,-4 0-7-15,0 0 0 16,0 0-6-16,0 0-8 15,0 0-10-15,0 0-9 16,0 0-35-16,0 0-55 16,0 0-52-16,0-2-71 15,0 2-74-15,0 0-262 0</inkml:trace>
  <inkml:trace contextRef="#ctx0" brushRef="#br0" timeOffset="77354.02">4505 8026 478 0,'0'0'251'0,"0"0"-112"0,0 0-75 15,0 0-15-15,0 0-16 16,0 0-33-16,0 0-3 15,0 0 2-15,0 0 1 16,0 0 8-16,0 0 11 0,0 0 9 16,0-1-1-16,0-2-1 15,0-2 9-15,5-4-6 16,3-3-18-16,3-4-11 16,-2-4 7-16,1 1 7 15,4-4-14-15,-4 3-10 16,-4 4-3-16,3 2 4 15,-2 2 8-15,-4 8 1 16,-2-1 1-16,-1 5 12 16,0 0 12-16,0 0-6 15,0 0-2-15,0 0 1 16,0 5-4-16,0 0-5 0,0 6 1 16,0 6 13-1,0 4-3-15,0 6 8 0,0 3-18 16,0 0-3-1,0 1-1-15,0-1-6 0,-1 1 10 16,1-1-1-16,-3 0 16 16,3-1 1-16,0-4-6 15,-3-2 1-15,3-7-10 16,-1-1 1-16,1-3-11 16,0-6 0-16,0-2 0 15,0 0-1-15,0-4-7 16,0 0-18-16,0 0-13 15,0 0-14-15,0 0-26 0,0 0-84 16,7 0-129-16,1 0-260 0</inkml:trace>
  <inkml:trace contextRef="#ctx0" brushRef="#br0" timeOffset="78372.3">4794 7989 528 0,'0'0'294'0,"0"0"-171"0,0 0-59 16,0 0 5-16,0 0-23 16,0 0-35-16,0 98-11 15,1-82-22-15,2 2-1 16,0-1 12-16,-3-2 10 15,1-2 0-15,-1-1 1 16,0 0 1-16,0-2 6 16,0 1 0-16,0-1-5 15,0-2 6-15,0-1-8 16,0-5 0-16,0 2 0 16,0-4-1-16,0 0-9 15,0 0 0-15,0 0-4 16,0 0 1-16,0 0 7 15,0 0-12-15,0-6-18 16,0-2 13-16,0-4 22 0,0-1-28 16,0-6-7-16,0-2 23 15,0 0 13-15,0-4 0 16,0 0-1-16,0-2-18 16,2 2 11-16,2 4-1 15,0 1 9-15,3 7 1 16,-1 2 32-16,3 4-7 15,1 7-5-15,2 0-6 16,5 9 14-16,-1 13 3 0,1 6 15 16,-4 8-16-1,-3-4-7-15,-3-5-18 0,-4-5-5 16,-1-9 8 0,-2-8-9-16,0-5-20 0,0 0-32 15,0-18 0-15,0-5-49 16,0-6-2-16,1 1 76 15,5 2 27-15,0 5 13 16,1 6 20-16,2 3 35 16,-2 5-13-16,5 2-18 15,-2 5-14-15,4 0-15 16,-1 0-7-16,0 12 25 0,-1 5 18 16,0 3-12-1,-4 5-4-15,-5 2-11 0,3 2-7 16,-5-5-1-16,-1 1-9 15,0-4 0 1,0 0-14-16,0-4-9 0,-1-4-33 16,-1-4-19-16,2-1-38 15,0-6-63-15,0-2-91 0</inkml:trace>
  <inkml:trace contextRef="#ctx0" brushRef="#br0" timeOffset="78771.17">5198 8138 720 0,'0'0'348'0,"0"0"-142"0,2 90-105 15,9-53-4-15,1 0-11 16,4-10-36-16,1-7-50 16,5-10-21-16,0-4-41 15,2-6-5-15,-6 0 9 16,-3-17 8-16,-2-4 5 16,-8-3 21-16,-5-4 24 15,0 1 33-15,0 0 18 16,-9 0 0-16,-5 5-2 15,-1 3-8-15,0 4-1 16,0 2-24-16,0 3-16 0,1 4-7 16,4 2-32-16,4 0-35 15,0 4-48-15,6-4-79 16,0 2-88-16,0-5-197 0</inkml:trace>
  <inkml:trace contextRef="#ctx0" brushRef="#br0" timeOffset="79089.14">5489 7836 596 0,'0'0'349'0,"0"0"-174"16,0 0-55-16,0 0-14 15,0 0-17-15,-3 105-33 16,11-71-37-16,0 7-9 16,-1 0-8-16,-2 1 6 15,-1 0-7-15,-4-2-1 16,0-7 0-16,0-2-1 16,0-7-14-16,0-5 1 15,0-2-9-15,0-9-6 16,0 0-32-16,0-5-31 0,3-3-93 15,1-1-150-15,3-11-441 16</inkml:trace>
  <inkml:trace contextRef="#ctx0" brushRef="#br0" timeOffset="79756.82">5898 8047 89 0,'0'0'300'0,"0"0"-124"0,0 0-57 16,0 0-2-16,0 0-3 0,0 0-43 15,0 0-32-15,0-1-15 16,0-5 5-16,0 0-4 16,0-4-12-16,0-3-3 15,0-2-10-15,0 0 1 16,0 0 0-16,0 1-1 15,-6 4 1-15,-2 1 5 16,-3 3 22-16,1 1-2 16,0 5 30-16,-1 0-12 15,-2 0-18-15,-1 14 8 16,-1 9 7-16,2 10-6 16,-1 7-12-16,4 6-5 15,7-2 35-15,3-3-8 16,0-6-11-16,11-11-17 0,5-4-16 15,1-6-1-15,1-5-18 16,-4-1-11-16,2-6-10 16,-3 1-3-16,-1-3-37 15,1 0-51-15,7-5-71 16,-3-10-101-16,-1-2-312 0</inkml:trace>
  <inkml:trace contextRef="#ctx0" brushRef="#br0" timeOffset="80104.48">6050 7950 463 0,'0'0'340'0,"0"0"-157"16,0 0-70-16,0 0-10 16,0 0-19-16,0 0-18 15,0 0-21-15,-3 85-3 16,3-49-8-16,2 2 1 16,2 0 5-16,-3-2-8 15,1-5 0-15,-1-7-10 0,-1-3-15 16,0-7-7-1,3-8-19-15,-1-3-29 0,-2-2-42 16,2-1-70-16,3 0-58 16,-2 0-102-16,2 0-172 0</inkml:trace>
  <inkml:trace contextRef="#ctx0" brushRef="#br0" timeOffset="80456.05">6156 7857 416 0,'0'0'226'15,"0"0"-142"-15,0 0-52 16,0 0 36-16,0 0 23 15,0 0-26-15,15 94-31 16,-10-67-10-16,0 2 19 16,-2 1 15-16,0 0 13 15,1 0-13-15,-2 1-6 16,1-5 0-16,-3-5-5 16,3 0-13-16,-1-6-20 15,-2-3-14-15,2 1-38 0,-2-4-33 16,1-5-35-1,-1 0-52-15,0 1-60 16,0-2-23-16,-5-2-65 0</inkml:trace>
  <inkml:trace contextRef="#ctx0" brushRef="#br0" timeOffset="80739.47">5969 8172 723 0,'0'0'364'0,"0"0"-162"0,0 0-117 15,0 0-8-15,0 0-10 16,0 0-42-16,0 0-25 15,77-18-82-15,-44 17-114 16,-6 1-157-16,-1 0-291 0</inkml:trace>
  <inkml:trace contextRef="#ctx0" brushRef="#br0" timeOffset="81256.25">6301 8034 511 0,'0'0'360'0,"0"0"-124"15,0 0-109-15,0 0-8 16,10 91 3-16,-3-65-39 16,1-6-41-16,2-5-42 0,3-7-26 15,3-6-46-15,-1-2-35 16,3-6-54-16,-3-9-59 16,0-3 51-16,-3 0 42 15,-6 1 68-15,1 3 59 16,-5-2 23-16,-2 2 46 15,0-5 6-15,0 0-13 16,0 1-24-16,0 1-14 16,0 6 2-16,0 7 15 15,0 4 2-15,0 0-4 16,0 3-17-16,0 14-19 16,-2 5 36-16,2 5 0 15,0 4 0-15,0 1 2 16,0-3-5-16,0-6-10 0,0-1-14 15,5-5-11 1,2-2-1-16,0-5-22 0,-2 1-27 16,2-2-27-16,-3-2-24 15,3-1-82-15,-4-2-76 16,0 0-112-16</inkml:trace>
  <inkml:trace contextRef="#ctx0" brushRef="#br0" timeOffset="132842.04">4802 7131 137 0,'0'0'258'0,"0"0"-124"0,0 0-56 15,0 0-4-15,0 0-18 16,0 0-10-16,0 0 5 15,0 0 17-15,0 0-6 16,0 0-3-16,0 0-2 16,0 0-1-16,0 0-5 15,0 0-17-15,0 0-16 16,0 0-14-16,0 0-4 16,0 3-1-16,3 8 1 15,1 0 9-15,-1 4-9 0,2 3 7 16,-1-2-7-16,0 2 1 15,-2 0-1-15,3-2 0 16,-1 3 0-16,-3-1 0 16,3-1-10-16,-3-2 0 15,1 0 1 1,0-1 3-16,-1-4 6 0,1 2-7 16,-2-1-6-16,2-3 5 15,-2 1-2-15,2 0 10 16,-1-3 0-16,1 0-1 15,-1 0-14-15,-1-3-11 16,2-1-3-16,-2-1 12 16,0-1 5-16,0 0 5 0,0 0 6 15,0 0-5 1,0 0-10-16,0 0-11 0,0 0 14 16,0-3 1-1,0-2 2-15,0-1 2 0,0-4 6 16,0-2 1-16,0-2-1 15,-2-3 1-15,-1-3-7 16,0 0 7-16,-2 1-6 16,1-3-2-16,1 5-2 15,0-1 1-15,1 0 8 16,-1 0-4-16,-1-2 5 16,4 3 0-16,-2-1-6 15,2 2 6-15,0-1 1 16,0 1 0-16,0 1-1 0,0 1 1 15,0 6 1-15,6 3 6 16,2 5-6-16,4 0-1 16,3 6-7-16,2 15-4 15,1 3 11-15,-1 5-12 16,-3 3 11-16,0-2-10 16,-6 1-5-16,1-4-23 15,-6-3-10-15,-3-4-9 16,0-9-6-16,0-4 34 15,0-7 30-15,-3 0-13 16,-6-4 13-16,1-12-16 0,1-5 16 16,2-6 17-1,2-3-16-15,1-2 7 16,2 2-8-16,0 3 10 16,0 8-10-16,2 4 1 0,3 4 0 15,5 7-1-15,-2 4 7 16,2 0 9-16,-1 0 4 15,-1 0 6-15,0 8-7 16,-1 5 2-16,3 3-2 16,-3 4 9-16,1 2-10 15,-1-1-3-15,-2 3-15 16,0-3 11-16,-4 0-11 16,1 0 1-16,-1-1-1 15,2 0-1-15,-3-1-8 16,3-3-2-16,-2 0-23 0,1-4-39 15,-2-7-30-15,2 0-60 16,-2-5-151-16</inkml:trace>
  <inkml:trace contextRef="#ctx0" brushRef="#br0" timeOffset="133293.51">5108 7161 374 0,'0'0'217'0,"0"0"-97"0,0 0-25 16,0 0-13-16,8 99-30 16,6-70-27-16,1-1-14 15,0-4-2-15,2-6-1 16,-4-6-8-16,0-8-11 16,1-4 9-16,-2 0-6 15,-2-4 8-15,-3-12 9 16,-1-8 10-16,-5-3-19 15,-1-1 1-15,0-2 1 0,-7-2-1 16,-10 0 8-16,-4 4 1 16,-2 5 15-16,0 7 41 15,1 5 1-15,2 8-31 16,4 3-36-16,8 0-6 16,5 19-86-16,3 1-130 15,0 3-160-15</inkml:trace>
  <inkml:trace contextRef="#ctx0" brushRef="#br0" timeOffset="133677.76">5298 6941 450 0,'0'0'249'0,"0"0"-88"0,0 0-49 0,0 0-53 0,36 118-37 15,-28-81-11-15,2 3-11 16,-2-1 1-16,-1-1 0 16,-2 0 0-1,2-5 2-15,-2-5-2 0,2-4-1 16,-1-1-1-16,-1-8-26 16,4-1-42-1,1-6-70-15,-2 0-81 0,-2-4-166 0</inkml:trace>
  <inkml:trace contextRef="#ctx0" brushRef="#br0" timeOffset="137392.76">5897 6937 338 0,'0'0'235'0,"0"0"-98"15,0 0-56-15,0 0-19 16,0 0-33-16,0 0-20 16,0 0-9-16,-13 0 0 15,9 0 0-15,1 0 15 16,1 0 16-16,-1 0 14 15,-3 0-3-15,3 0-10 0,0 0-18 16,-4 0-8 0,6 0-5-16,-5 2-1 0,3 0 0 15,-1 0 0 1,0 3 0-16,-1 0 0 0,-2-1-1 16,4 4 2-16,-2-3-1 15,1 0 0-15,1 0 1 16,-1 2 0-16,1 1 0 15,0 0-1-15,2 1 0 16,-3 4 0-16,1 2 3 16,3 3 3-16,0 4-5 15,0 8 9-15,0 0-9 16,0 7-1-16,13-6 6 16,-1 1-6-16,2-5-1 15,-1-6 1-15,1-3-1 16,-2-4-7-16,0-7 8 15,0-3-13-15,-2-4 12 0,-1 0-1 16,2 0 2-16,-1 0 0 16,0 0 19-16,-3 0-8 15,1-3-11-15,-2 1 9 16,1-3-9-16,0 1-3 16,1-2 3-16,1-4 15 15,-1-1-8-15,1 3 0 16,-3-4-5-16,1-3-2 15,-4 0 1-15,4-2-1 16,-2 1-11-16,-2-5 1 16,-3-1 0-16,0-2-1 15,0 1-7-15,0 0 12 16,0 0 0-16,-5-1 6 0,-5 5 2 16,0 0-1-16,-2 3 25 15,2 3 10-15,-1 3-1 16,-1 3-9-1,2 1-9-15,0 5-17 0,0 1-4 16,0 0-18-16,2 0-18 16,-2 0-2-16,0 3-30 15,4 5 11-15,-2 5-17 16,2-4-90-16,4 3-60 0</inkml:trace>
  <inkml:trace contextRef="#ctx0" brushRef="#br0" timeOffset="138330.46">6156 7234 184 0,'0'0'259'0,"0"0"-140"16,0 0-33-16,0 0-13 15,0 0-18-15,0 0-35 16,0 0-10-16,-5 0 3 15,5 0 9-15,0-3 16 16,0 3-1-16,0 0-5 16,0-2-9-16,0-1-8 15,0 0 5-15,0-1-3 16,0-2-7-16,5 1 2 16,-2 1-5-16,2-1 2 0,2 2 1 15,-1 2 10 1,1 1 0-16,0 0-2 0,-2 0-7 15,3 0-2-15,-4 9-2 16,-3 6 9-16,-1 4-3 16,0 5-3-1,0 3-9-15,-5 1-2 0,-5-3 0 16,2-6 1-16,-2-2 0 16,0-4 8-16,3-10 3 15,2 2 11-15,2-5 4 16,3 0-3-16,-2-3-21 0,2-5-2 15,0-5 8-15,0 1 10 16,0 0-4-16,0 5-4 16,7-1-8-16,3 7-1 15,5 1 0-15,0 0 8 16,0 0 1-16,0 1-1 16,0 5-3-16,0-1-5 15,-3-2-1-15,-2 2-14 16,-4-5-21-16,3 5-39 15,-1-1-81-15,7 7-43 16,-3 0-85-16</inkml:trace>
  <inkml:trace contextRef="#ctx0" brushRef="#br0" timeOffset="142061.63">4422 7115 96 0,'0'0'165'0,"0"0"-106"15,0 0-14 1,0 0 5-16,0 0-11 16,0 0-3-16,0 0 5 0,0-4 6 15,0 4-2-15,0 0 3 16,0 0-4-16,0 0-2 15,0 0-8-15,0 0-10 16,0 0-1-16,0 0-5 16,0 0-5-16,0 0-11 15,0 0 13-15,0 0 1 16,0-4-3-16,-3 1-3 16,2-1-4-16,-1-2 1 15,1-1 0-15,1 0-6 16,-2 3-1-16,2-2 1 15,0 0-1-15,0 0 1 0,0-2 1 16,0 0-2-16,0 0 0 16,0 0 1-16,0-1 0 15,0 1-1-15,0 3 0 16,0-2 0-16,0 0 0 16,0 1 0-16,2-3 0 15,1 1-1-15,1-2 1 16,-1 2-1-16,1 1-1 15,0 1 2-15,1 0-1 16,-4 3 0-16,3 0-5 16,1 0-2-16,0-2 2 15,2 1 6-15,0 1-1 0,-1-1 1 16,2 2-1-16,-1-1-6 16,-2 3 6-16,2 0-5 15,-4 0-5-15,2 0-9 16,-2 0 7-16,1 0 11 15,-1 3 1-15,4 2 1 16,-3-1 1-16,0 3 0 16,-1 0 11-16,1 1-12 15,1 0 7-15,-4 4 0 16,1 1 3-16,3 0-9 16,-3 2 0-16,-1-1-1 15,1 3 7-15,-2 2-5 16,0 1 7-16,0 4-7 0,0 2-1 15,0-1 0-15,0 3-1 16,0-1 1-16,-5 0 5 16,-2-3-6-16,-3-2 1 15,3-1 9-15,-4 1 0 16,3-5-5-16,1 0-5 16,1-1-1-16,-1 0 1 15,1-4-1-15,2 0 1 16,-1-5 0-16,0-1 0 15,3-3 2-15,-1-3 4 16,-1 0-6-16,1 0-8 16,0 0 2-16,1-6-10 15,0-3 16-15,-1-4 10 16,1-4-3-16,1 3-6 16,1-2 0-16,0 1 0 0,0 2-1 15,0-1 0-15,0 0-1 16,4 2-7-16,8 3 6 15,4 4-9-15,1 5-17 16,7 0 4-16,6 20-28 16,0 6 20-16,0 4 19 15,-1-1 12-15,-3-1 1 16,-4-5 2-16,-2-9-1 0,-3-5-1 16,-3-1 0-1,-6-5-13-15,-2-3 3 0,-4 0-6 16,-2 0-66-1,0-6-98-15</inkml:trace>
  <inkml:trace contextRef="#ctx0" brushRef="#br0" timeOffset="148929.01">6766 7432 130 0,'0'0'209'0,"0"0"-95"16,0 0-84 0,0 0-11-16,0 0-10 0,0 0-9 15,0 0-20 1,0 18-16-16,0-18 7 0,0 0 28 16,0 0 1-16,0 0 0 15,0 0 26-15,0-4-4 16,0-3-5-16,0 2-4 15,0 1-12-15,0-2 0 16,0 4 1-16,0 0 9 16,0 2-4-16,0 0 9 15,0 0 15-15,0 0-31 16,-2 6 8-16,2 5 5 0,0-1 5 16,0-1-11-1,0-1-7-15,0-5-13 0,0-3-24 16,0 0-37-16,0 0 34 15,2 0 21-15,1 0 19 16,-2 0 5-16,3-3 18 16,-4 0 13-16,0-2-1 15,0 4-3-15,0-4-5 16,0 2-5-16,0 0-15 16,0-2-7-16,0 4-12 15,0 1-46-15,-4 0-93 16,3 0-151-16</inkml:trace>
  <inkml:trace contextRef="#ctx0" brushRef="#br0" timeOffset="149244.24">6793 7455 171 0,'0'0'181'0,"0"0"-181"15,0 0-15-15,0 0-80 16,0 0 49-16,0 0 27 16,0 0-8-16,15-18-21 15,-15 13 48-15,0 3 7 0,0-2 81 16,0 3 2-16,0 0-27 15,-6 1-9-15,-2 0-15 16,1 0-39-16,-3 0-3 16,6 0-88-16,-3 0-235 0</inkml:trace>
  <inkml:trace contextRef="#ctx0" brushRef="#br0" timeOffset="149877.34">6793 7456 349 0,'0'0'182'0,"0"0"-133"0,0 0-38 15,0 0-11 1,0 0-33-16,0 0-45 0,0 0-21 16,18 10-2-16,-17-10 88 15,2 0 13-15,-3-5 17 16,0-1 19-16,0 1 33 15,-4 1 8 1,-5-3-22-16,1 5-8 0,0 0-2 16,-1 2-12-1,5 0 6-15,-3 0-39 0,2 9-42 16,0 2-105-16</inkml:trace>
  <inkml:trace contextRef="#ctx0" brushRef="#br0" timeOffset="152497.28">2650 7740 408 0,'0'0'147'15,"0"0"-68"-15,0 0-27 16,0 0 36-16,0 0 12 0,0 0-16 16,0 0-31-1,-38 22-8-15,38-22 6 0,0 0-4 16,0 0-26-16,8 0-21 15,10 0 39-15,9-2 32 16,8-10-17-16,14-4-3 16,9-9-14-1,23-12-5-15,19-17-6 0,25-20-7 16,8-14-11-16,-1-2-7 16,-26 15 6-16,-34 23-7 15,-24 16 0-15,-13 13-13 16,-3 3-54-16,-2 2-23 15,-6 7-7-15,-10 2 4 0,-5 9-4 16,1 0-29 0,2 0-15-16,23 4-28 0,-2 9 7 15,2 3-119-15</inkml:trace>
  <inkml:trace contextRef="#ctx0" brushRef="#br0" timeOffset="153443.6">5366 8490 378 0,'0'0'124'0,"0"0"-56"15,0 0-57-15,0 0 8 16,0 0 29-16,0 0 4 15,0 0-21-15,0 0-23 16,6 0 25-16,9 0 55 0,3-6-1 16,4-5-15-1,7-3-24-15,1-2 12 0,3-4-8 16,4-5-14-16,3-4 1 16,5-4 2-1,7-5-12-15,7-2-5 0,4-4-3 16,6 0-13-16,-1-2-7 15,-3 4 1-15,-5 1-2 16,-9 8-18-16,-10 6-18 16,-11 7-3-16,-8 7-6 15,-8 6 18-15,-8 2-1 16,-1 3 1-16,-5 2-5 16,0 0-7-16,0 0-12 15,0 0-31-15,0 0-74 16,5 0-49-16,-2 0-6 0,-1-1-88 0</inkml:trace>
  <inkml:trace contextRef="#ctx0" brushRef="#br0" timeOffset="165911.2">7160 7512 497 0,'0'0'229'0,"0"0"-102"15,0 0-62-15,0 0 7 16,0 0-9-16,-5 0-24 15,5 0-18-15,0 0-2 16,0 0 6-16,0 0-5 16,0 0 2-16,0-1 4 15,0 1-6-15,0-2-5 16,0 2-2-16,0 0 0 16,0-1-5-16,4-2-7 15,-1 1 0-15,1 2 0 0,3-2 0 16,0 1-1-16,-2 0 1 15,4 1-1-15,-2-2 0 16,-1 2 0-16,-1 0 0 16,1 0 2-16,1-2 8 15,0 2 6-15,0 0-3 16,0 0-3-16,0 0 4 16,0-3 2-16,0 2-3 15,-1-1-1-15,3-1-2 16,-2 2-4-16,-2 0-4 15,3-1 6-15,-1 2-7 16,1 0-1-16,-1 0 0 16,0-1 0-16,1 1 0 15,-5 0 0-15,6-2 0 16,-3 2 0-16,1-1 0 0,2 1 0 16,-3 0 0-16,2 0-1 15,-1 0 0-15,0 0 0 16,-2 0 0-16,1 0-1 15,0 0 2-15,-2 0-1 16,3 0 1-16,-1 0-1 16,3 0 1-16,3 0 0 15,2 0 8-15,-3 0-8 0,4 0 1 16,-3 1 0 0,-2 1-1-16,-2-2 0 15,-1 1 0-15,-1 1 0 0,0-2 0 16,-2 1 0-16,3-1 0 15,-4 1 0-15,8-1 1 16,-3 0-1 0,0 3 2-16,2-3-1 0,-2 2 0 15,1-2-1-15,-2 1 0 16,1 2 0-16,0-3 0 16,-2 2 0-16,0-2 0 15,-5 0 0-15,6 2 0 16,-4-2 0-16,-1 0 0 15,5 1 0-15,-2-1 0 16,2 0 0-16,0 0 0 0,1 0 0 16,0 0 0-1,2 0 1-15,-2 0 0 0,1 0-1 16,0 0-1-16,-3 0 1 16,-1 0 0-16,0 1 0 15,0-1 0 1,1 2 0-16,1 0-1 0,2 1 0 15,-1 0 0-15,2-1 1 16,0 1-2-16,0 0 1 16,0 0 1-16,-1-1 1 15,-3-2 1-15,2 1-2 16,-1-1 0-16,0 0 0 16,-1 0 1-16,3 0 0 0,-2 0-1 15,1 0 0 1,2 0 0-16,1 0 1 0,2 0-1 15,0 0 0-15,0 0 0 16,-1 0 1-16,1 0-1 16,-1-1 0-16,0 1 0 15,0 0 0-15,-2-2 0 16,1 2 0-16,-1 0 0 16,-2 0 0-16,4 0 0 15,-2-1 0-15,-2 1 0 16,4-2 0-16,-2 2 1 15,-1-3 0-15,1 3-1 0,-2 0-1 16,4 0 1 0,-1-1 1-16,1 1-1 15,-2-2 0-15,0 1 0 16,0 0 0-16,-3-1 0 0,5 1 1 16,-6-2-1-16,4 1 0 15,-1 0 0-15,2 1 0 16,-1 0 2-16,2-1-2 15,0 0 0-15,1 2 0 16,-2 0 1-16,1 0-1 16,1-3 0-16,-6 3-1 15,7-1 1-15,-4-1 2 16,-4-1-2-16,6 1-1 16,-2 0 1-16,-1 1 0 15,-2-1 0-15,4 2 0 0,-3-1 0 16,2 1 0-16,0-2 0 15,0 2 1-15,0 0-1 16,2 0-1 0,0 0 1-16,2-4 0 0,-3 4 1 15,1-1-1-15,-2 1 0 16,2-2 1-16,-4 2 0 16,4-1-1-16,-1 0 3 15,1 1-3-15,0-1 0 16,-1 1 1-16,1-2-1 15,5 2 1-15,-4-1 0 16,0 1 1-16,0-2-1 16,1 0 5-16,-4-1-5 0,1 2-1 15,-2 0 2-15,-1 1-1 16,-2 0 0-16,-2 0 0 16,-2 0 0-16,0 0 0 15,0-2-1-15,-1 2 2 16,1 0-1-16,0 0 0 15,-1 0 1-15,1 0-1 16,-2-2 0 0,2 2-1-16,-2 0-1 0,2 0-8 15,-2 0-14-15,1 0-22 16,1 0-38-16,-2 0-64 16,5 0-44-16,-2 0-87 0,-3 0-343 15</inkml:trace>
  <inkml:trace contextRef="#ctx0" brushRef="#br0" timeOffset="212696.35">7244 6980 187 0,'0'0'228'16,"0"0"-121"-16,0 0-38 0,0 0-24 15,0 0-20 1,0 0-15-16,0 0 7 0,0 0 10 16,0 0 10-16,0 0 7 15,0 0 5-15,0 0-2 16,0 0-3-16,0 0-3 16,0 0-11-16,0-5 2 15,5 4-3-15,-2-3-7 16,2 1-14-16,-2 2-7 15,0 0 0-15,6-1 5 16,-5-1-5-16,3 2 0 16,2-1 2-16,-2 1 3 15,1-1 2-15,0 1-7 0,1-1 0 16,1 0 0 0,-2 1 1-16,2 1-1 15,1 0-1-15,-1 0-1 16,-1 0 0-16,-1 0-1 0,3 0 1 15,-4 6-7-15,-1 5 8 16,-2-2 16-16,-1 3 2 16,-3 3-5-16,0 0-13 15,0 1 0-15,0 1-2 16,-10-2-5-16,-2 0-5 16,0-3 1-16,-2-2-5 15,1-1 0-15,4-3 3 16,0-2 12-16,4-1 0 15,2-3 1-15,3 0-13 0,0 0-13 16,0 0 26-16,0 0 0 16,0 0 0-16,1 0 2 15,10 0 12-15,0 0 9 16,2 0 2-16,1 1-6 16,-1 8-8-16,-1 3-5 15,-3 1 6 1,-6 6 4-16,-3 2-8 0,0 3-8 15,-3 0-17-15,-13 0-3 16,1-6 1-16,-3-6 3 16,0-6-1-16,-1-6-5 15,1 0-19-15,3 0 1 16,-1-5 40-16,6-2-1 0,0-1 1 16,4 4-10-16,2 1 1 15,1-2-11-15,3 5-47 16,0 0-65-16,0 0-88 15,0 0-270-15</inkml:trace>
  <inkml:trace contextRef="#ctx0" brushRef="#br0" timeOffset="213615.51">7529 7079 356 0,'0'0'202'0,"0"0"-101"16,0 0-30-16,0 0-32 16,0 0-25-16,0 0-14 15,0 0 0-15,-1-8 1 16,1 7 12-16,0-4 16 16,0 4 14-16,0-4 5 15,0 2-1-15,0 0-6 16,1-3-9-16,6 0-8 15,-2-1-6-15,3 1-5 0,1-2-5 16,1 2 10 0,2 1 3-16,-2-1-5 0,4 0-6 15,-2 4 8-15,0-3 1 16,-2 4-1 0,-2-1-10-16,-1 2-1 15,-4 0-6-15,0 0 0 16,-3 0-1-16,0 3 1 0,0 12 24 15,0 9 1-15,0 8-6 16,-10 7-11-16,-3 1-1 16,-3 2-8-16,-3-1 0 15,1-7 0-15,1-3 0 16,2-8 1-16,2-8 0 16,1-8 9-16,4-7-10 0,1 0-7 15,0 0 1-15,4-7-10 16,-1-5 16-16,3 1 14 15,1 3-6-15,0 2 0 16,0 2 8-16,7 4 0 16,6 0-7-16,4 0 1 15,2 0-1-15,3 10 7 16,0 1-15-16,-2 0 14 16,-1-2-14-16,-5-4 1 15,2 0-2-15,-4 0 0 16,-4-4-1-16,-3 1 1 15,-4-2-1-15,5 1-6 16,-5-1-8-16,-1 0-25 16,5 0-49-16,-1 0-141 0,2-6-258 15</inkml:trace>
  <inkml:trace contextRef="#ctx0" brushRef="#br0" timeOffset="214717.32">8200 6975 192 0,'0'0'284'15,"0"0"-121"-15,0 0-40 0,0 0-40 16,0 0-33-16,0 0-26 15,0 0-5-15,-12-9-6 16,7 9 23-16,-2 0 28 16,-3 0-11-16,2 6-17 15,-4 12-24-15,1 8-3 16,2 3 28 0,1 4 21-16,8-7-16 0,0-6-23 15,0-7-13-15,3-6-6 16,11-7-25-16,-1 0-8 15,5-18-5-15,-1-4 1 16,0-3-11-16,-4 2 10 16,-3 3 21-16,-7 3 17 0,4 6 24 15,-5 2 4-15,-2 5 5 16,0 2 9-16,0 2 2 16,0 0-8-16,0 0-16 15,0 0-18-15,0 0 16 16,0 0 4-16,0 0-4 15,0 0-7-15,0 0 1 16,0 0 5-16,0 3 14 16,0 4-12-16,3 4-11 15,1 4 8-15,-1 5 3 16,0 1-10-16,2 0-8 16,-2-1 8-16,4 2-8 15,0 1 2-15,-2-1-2 16,-2 1 5-16,0-1-6 15,-3-2 0-15,0 2 1 16,0-2 1-16,0 1 6 0,-6 0-6 16,-4-3-1-16,-4-3 11 15,-1-1-3-15,0-7 5 16,-2 1 14-16,1-6-9 16,-1-2 4-16,0 0-2 15,2 0-5-15,4 0-16 16,1 0 0-16,3 0-4 15,4 0-39-15,-1-2-66 16,4-10-94-16,0 0-173 16,0 5-431-16</inkml:trace>
  <inkml:trace contextRef="#ctx0" brushRef="#br0" timeOffset="-214014.83">8594 6957 387 0,'0'0'237'0,"0"0"-100"15,0 0-46-15,0 0 5 16,0 0-1-16,0 0-5 16,-30 99-6-16,25-54 0 15,2 2-3-15,3 0-1 16,0-5 0-16,0-9-3 16,0-6-32-16,8-9-26 15,5-3-19-15,0-4-7 16,2-7-17-16,-1-1-19 15,-1-3-3-15,0 0 13 16,-4 0 21-16,1-15 12 16,0-6 10-16,-4-6-2 0,-2-6 4 15,-1-5-12-15,-3 1-7 16,0-3 0-16,0 6-5 16,-3 2 6-1,-4 3 6-15,-1 7 1 0,2 7 0 16,0 6 11-16,3 6-3 15,0 3-9-15,-1 0-29 16,1 0-64-16,-2 15-52 16,0-3-116-16,3 2-228 0</inkml:trace>
  <inkml:trace contextRef="#ctx0" brushRef="#br0" timeOffset="-213463.83">8836 7196 318 0,'0'0'182'0,"0"0"-84"0,0 0 15 0,0 0-24 15,0 0-40 1,0 0-14-16,0 0 13 0,0 0 9 16,0 0-2-1,0 0 3-15,7 0 0 0,5 0 0 16,1 2-12-16,0 8-21 15,4 4 13-15,-4 1-6 16,-4 0-8-16,-8 1-9 16,-1 2-14-16,-3 2-1 15,-14 0-40-15,-3-7-11 16,0-5-1-16,0-7 0 16,5-1-12-1,5 0 51-15,5 0 12 0,3 0 2 0,2 0-1 16,0 0 15-16,5 0 2 15,10 0 27-15,5 11-10 16,4-1-10-16,4 1-3 16,-1 2-15-16,1-1-6 15,-1-1 0-15,-3-1-34 16,-4 1-40-16,-2 1-49 16,-3 3-57-16,-6-3-73 15,-3-3-118-15</inkml:trace>
  <inkml:trace contextRef="#ctx0" brushRef="#br0" timeOffset="-211567.35">7541 7841 383 0,'0'0'272'0,"0"0"-127"16,0 0-53-16,0 0-37 16,0 0-26-16,29 103-23 15,-28-87-5-15,2-2 0 16,-3-2 0-16,0-2 6 15,0 1-6-15,0-1 5 16,0-1 2-16,0 2 23 16,0-1 24-16,0 0-3 15,0-3-10-15,0-1-8 0,0 0-13 16,0-3-14 0,0 0-6-16,0-1-1 0,0-1 1 15,0 1 0 1,0-2 0-16,0 0 0 0,0 1 1 15,0-1-1-15,0 0 0 16,0 0 0-16,0 0 0 16,0 0 2-16,0 0-2 15,0 0 5-15,0 0-4 16,0 0-1-16,0 0 12 16,0 0-11-16,0 0-2 15,0 0-9-15,0 0-4 16,0-3 0-16,0 2 5 15,0-2-3-15,0-2-2 16,0-1 13-16,0 0 5 16,0-3 3-16,0 0-2 0,0-3-5 15,0-5-1-15,0-3-1 16,0 0 0-16,0-6-7 16,3 2 0-1,0-2-5-15,0 5 12 16,2 2-1-16,0 5 1 0,0 4 1 15,1 2 1-15,0 3 8 16,2 5 9-16,0 0-18 16,4 0 1-16,-1 16 19 15,6 3 11-15,-3 7 5 16,-3 2-13-16,-2-5-1 16,-6 0-9-16,-3-5 0 0,0-6-6 15,0-7 9 1,0-3-1-16,-6-2-8 0,0 0-7 15,2-10 1-15,2-10-1 16,2-2-9-16,0-5 9 16,0 0 2-16,5 5 21 15,6 1 13-15,1 6 3 16,2 6-14-16,-1 5-12 16,2 4-12-16,-2 0 0 15,2 3 12-15,-1 7-3 16,-1 4-1-16,-2 3-9 15,-2 0 6-15,1 1-4 16,-5 1 0-16,-1-3-2 16,-3 1 0-16,-1-2-17 0,0-2-19 15,0 1-23-15,0-4-15 16,0-4-11-16,0-1-30 16,0-2-44-16,0-3-6 15,0 0-27-15,0-11-16 16,0-4-181-16</inkml:trace>
  <inkml:trace contextRef="#ctx0" brushRef="#br0" timeOffset="-211214.27">8044 7840 754 0,'0'0'365'16,"0"0"-197"-16,0 101-29 16,0-59-29-16,1-3-30 15,11-9-60-15,4-6-20 16,-2-12-51-16,7-3-32 16,-3-9 9-16,-2 0 11 15,0 0 33-15,-8-13-8 16,2-4 14-16,-5-3 24 15,-3-2 16-15,-2-6 7 16,0 2-9-16,-5-4-2 16,-7 3-5-16,-6 1 2 0,-1 8-9 15,1 3 0-15,1 6-24 16,2 6-20 0,5 3-76-16,4 0-54 0,0 3-195 0</inkml:trace>
  <inkml:trace contextRef="#ctx0" brushRef="#br0" timeOffset="-210883.27">8304 7700 604 0,'0'0'352'0,"0"0"-238"16,0 0-70-16,0 0 22 15,0 0-8-15,24 110-29 16,-17-76-17 0,0 7-3-16,-6 1 9 0,1 2 14 15,-2-5 2-15,0-3-11 16,0-11-9-16,0-8-14 15,0-5-10-15,0-12-80 16,0 0-159-16,1 0-270 0</inkml:trace>
  <inkml:trace contextRef="#ctx0" brushRef="#br0" timeOffset="-210365.36">8612 7772 353 0,'0'0'296'0,"0"0"-119"0,0 0-97 16,0 0 19-16,0 0-8 15,-38 113-8-15,34-76 7 16,4 4-13-16,0-2-27 15,6-6-9-15,8-9 3 16,5-4-8-16,4-11-20 16,2-2-16-16,1-7-23 15,-2 0-9-15,-2 0 0 0,-5 0-25 16,-4-10-14 0,-2-5-16-16,-5-3 26 0,-6-7 31 15,0-6 10 1,0-5-32-16,-15-6-21 15,-5-2-11-15,-2 2 5 0,-3 6 49 16,5 11 30-16,0 7 10 16,7 13 29-16,0 5 0 15,3 1 18-15,3 35-57 16,1-6-184-16,6-1-99 0</inkml:trace>
  <inkml:trace contextRef="#ctx0" brushRef="#br0" timeOffset="-209779.74">8897 7951 495 0,'0'0'292'0,"0"0"-184"16,0 0-24-16,0 0-2 15,0 0-22-15,0 0-49 16,0 0-11-1,0-9-2-15,0 1 2 0,0 2 64 16,3-1-8-16,5 3-9 16,2 2 22-16,2 2-29 15,0 0-9-15,4 0-15 16,-2 4-16-16,-4 5 16 16,-5 5-14-16,-5 1 4 15,0 6-6-15,-9 5-33 16,-13 0-12-16,-4-1 10 15,3-4 6-15,-3-9 17 16,11-3 3-16,4-7 9 16,2-2 13-16,8 0 6 0,1 0-19 15,0 0-8-15,0 0 8 16,10 0 38-16,10 0-5 16,3 2-13-16,2 5 5 15,4-1-9-15,-5 1-9 16,1-3-6-16,-6-1-1 15,-2-2-19-15,-4-1-55 16,-3 0-88-16,-4 0-135 16,0-1-385-16</inkml:trace>
  <inkml:trace contextRef="#ctx0" brushRef="#br0" timeOffset="-208948.26">8711 7472 105 0,'0'0'235'0,"0"0"-121"0,0 0-40 16,0 0-5-16,0 0 13 16,0 0-22-16,0 0-19 15,-2 0 4-15,2 0 12 16,0 0 13-16,0 0-2 15,0 0-14-15,0 0-9 16,0 0 5-16,2 0-12 16,1 0-11-16,8 0 0 15,2 0 4-15,0 0 1 0,4-1 2 16,1-1-20-16,2 1 1 16,3-1 9-16,3-1 27 15,0-4-9-15,4 5-21 16,4 0-13-16,3 0-7 15,1 2 0-15,2 0-1 16,2 0 1-16,0 0 0 16,-3 0-1-16,-3-3 1 15,-3-5-1-15,-6 3 0 16,-2-3-14-16,-5 1-10 16,-2-1-38-16,-2 2-31 15,-3 2-27-15,-3-1-80 16,-5 3-125-16</inkml:trace>
  <inkml:trace contextRef="#ctx0" brushRef="#br0" timeOffset="-200670.49">4996 7570 484 0,'0'0'174'0,"0"0"-154"0,0 0-20 0,0 0-26 16,0 0 26-16,0 0 13 15,52-24 0-15,-32 10-7 16,2-2 4-16,-2 0-10 15,3 0 1-15,-1-2 5 16,3-1-3-16,3-3 23 16,6-4 16-1,6-10 13-15,8-6 10 0,9-9 3 16,9-9 13-16,5-3-22 16,1-4-19-16,0 7-32 15,-4 10-8-15,-6 9-85 16,-10 15-126-16,-8 12-60 15,-14 8-8-15,-14 5 38 0</inkml:trace>
  <inkml:trace contextRef="#ctx0" brushRef="#br0" timeOffset="-199787.09">7931 8565 135 0,'0'0'270'0,"0"0"-156"16,0 0-36-16,0 0-20 15,0 0-19 1,0 0-29-16,0 0 4 16,18-13 35-16,3 0 3 0,8-5-20 15,4-4 20-15,9-10 15 16,5-7 1-16,5-8 0 15,7-2-6-15,2-8-17 16,2 3-28-16,1-4-9 16,-2 7-8-16,-7 3 0 0,-9 9-9 15,-7 7-5-15,-10 10-5 16,-9 6-1-16,-7 5 14 31,-3 1 6-31,-1 4-12 0,-5 0-31 0,0 2-34 16,-1 1-28-16,2 1 15 15,4-5-24-15,-3 4-45 16,-1 0-67-16</inkml:trace>
  <inkml:trace contextRef="#ctx0" brushRef="#br0" timeOffset="-191246.52">9645 7388 539 0,'0'0'250'0,"0"0"-147"16,0 0-35-16,0 0-6 16,0 0-9-1,0 0-24-15,0 0-13 0,0 0-4 16,0 0 12-16,0 0 21 16,0 0 7-16,0 0-4 15,0 0 4-15,0 0 9 16,0 0-4-16,7 0-22 15,-3 0-11-15,5 0 1 16,-1-2-3-16,2 0-10 0,1-1 1 16,-3 2-7-16,2-1-6 15,-4 1 1-15,0-1 0 16,1 2 1-16,0-1-1 16,0 1 0-16,0 0 0 15,0-2 5-15,-4 2-5 16,1 0 0-16,-1 0-1 15,-2 0-1-15,-1 0-18 16,2 0-22-16,-2 0-26 16,1 0-35-16,3 0-53 15,1 0-49-15,0 0-54 0,-2 0-125 16</inkml:trace>
  <inkml:trace contextRef="#ctx0" brushRef="#br0" timeOffset="-190746.92">9695 7478 435 0,'0'0'291'0,"0"0"-135"16,0 0-44-16,0 0-9 16,0 0-25-16,0 0-30 0,0 0-34 15,3 3 4 1,11-3 12-16,-2 0 9 0,4 0-10 16,-3 0-7-16,0 0 3 15,-6 0-1-15,2 0-5 16,-1 0-9-16,-3 0-1 15,2-2-8-15,-4 2-1 16,1 0-1-16,-1 0-19 16,-1-1-14-16,1 1-22 15,2-6-51-15,-2 3-128 16,4 1-119-16</inkml:trace>
  <inkml:trace contextRef="#ctx0" brushRef="#br0" timeOffset="-175810.76">10197 6953 209 0,'0'0'277'16,"0"0"-72"-16,0 0-27 15,0 0-4-15,0 0-14 16,0 0-27-16,0 0-14 15,0 0-4-15,0 0-6 16,0 0-19-16,0 0-21 16,0 0-13-16,0 0-18 15,0 0-15-15,10 0-4 0,3 0-7 16,2-4-12-16,0 0-10 16,1 0-15-16,0-1-8 15,-3-1-5-15,0 3 7 16,-3 0 6-16,0 1 10 15,-1 2-4 1,-1 0 0-16,-1 0 5 16,1 0 1-16,-3 0 13 0,2 0 0 15,0 11 0-15,-1-1 2 16,-1 7 9-16,4 3 1 16,-4 3-3-16,0 2 2 15,-2 3-3-15,0 0-2 16,0 4 1-16,0 1-6 0,1 0 5 15,-2 4 0 1,-1-3 2-16,3 1 1 0,-2-2 0 16,1 1-9-1,-2-9 0-15,3-1 1 0,-2-9-1 16,-2-4 0-16,1-7 0 16,-1-3-13-16,0-1-23 15,0 0-40-15,-1 0-66 16,-16 0-110-16,-1 0-149 15,2-5-231-15</inkml:trace>
  <inkml:trace contextRef="#ctx0" brushRef="#br0" timeOffset="-175627.9">10333 7255 854 0,'0'0'335'0,"0"0"-61"0,0 0-56 16,0 0-98-16,0 0-69 16,0 0-51-16,0 0-58 15,99-27-183-15,-81 22-336 0</inkml:trace>
  <inkml:trace contextRef="#ctx0" brushRef="#br0" timeOffset="-175047.55">10726 7180 743 0,'0'0'334'16,"0"0"-116"-16,0 0-86 16,0 0-17-16,0 0-9 0,0 0-34 15,0 0-47-15,59 0-17 16,-43 0-8-16,1 0-9 16,0 1-1-16,-4 8-5 15,-1 0-4-15,-6 5 11 16,-3 2 8-16,-3 1 10 15,0 2-1-15,-3 0-9 16,-11-5 0-16,-2 0-13 16,-2-6-16-16,0-2-11 15,-2-5 1-15,1-1 20 16,3 0 8-16,-3 0-8 16,3-10 1-16,-1-4 8 15,2-3-3-15,1-4-3 16,4-7-4-16,2-8 7 15,3-2-3-15,0-5-15 0,1 2 12 16,4 3 13 0,0 6 6-16,0 7 0 0,0 6 1 15,0 3 21-15,3 4 4 16,8 2 0-16,2 2-12 16,1 1-7-16,-1 3-7 15,2 1-18-15,-3 3-19 16,-2 0-58-16,-2 0-68 15,-1 4-134 1,0 3-354-16</inkml:trace>
  <inkml:trace contextRef="#ctx0" brushRef="#br0" timeOffset="-174779.68">11022 7276 824 0,'0'0'302'0,"0"0"-70"0,0 0-135 16,0 0-27-16,0 0-37 15,0 0-33-15,-2 105-30 16,2-78-56-16,0-1-61 15,7 1-51-15,-2-9-43 16,-2-6-103-16</inkml:trace>
  <inkml:trace contextRef="#ctx0" brushRef="#br0" timeOffset="-174063.21">11335 6879 670 0,'0'0'283'16,"0"0"-121"-16,0 0-76 15,0 0-21-15,0 0-42 16,0 0-14-16,0 0-9 15,-54 9-17-15,49 6-9 16,3 3 8-16,1 2 18 16,1-1 27-16,0 1-2 15,0-4-6-15,10-3 3 0,0-2-5 16,3-2-4 0,2 2-4-16,2-4-8 0,1 5 0 15,-3 0 8-15,0 1-3 16,-4 6 2-16,-4 1 16 15,-3 5-3-15,-4 2-11 16,0 3-10-16,-7 0-22 16,-11-3-36-16,1-3-56 15,-3-7-53-15,0-6 7 16,1-8 38-16,5-3 78 16,2 0 23-16,2-3-32 15,1-11 53-15,9 0 32 16,0-4 21-16,0-1 15 0,4-6-19 15,10 0-8-15,-1 0-25 16,5-4-16-16,0 1 0 16,-1 4 0-16,-2 1 3 15,-1-2 3-15,-3 5-5 16,-3-1 1-16,-1 4-2 16,-4 4 0-16,3 4-43 15,0-2-47-15,-2 5-82 16,2 1-164-16</inkml:trace>
  <inkml:trace contextRef="#ctx0" brushRef="#br0" timeOffset="-173526.03">11669 7045 535 0,'0'0'546'0,"0"0"-264"16,0 0-109-16,0 0-33 15,-51 102-59-15,51-64-49 16,0 0-29-16,16-1-3 15,-2-9-29-15,8-5-18 0,-2-14-28 16,-1-9-14-16,-3-6-23 16,-3-24-32-16,-3-10-71 15,-3-3-102 1,-5 3 7-16,-2 5 24 16,0 10 118-16,0 11 168 0,0 13 256 15,2 1 8-15,6 20-30 16,2 18-38-16,2 9 33 15,-2 13-61-15,-2 4-43 16,-3 5-29-16,-3 2-18 16,-2-2-24-16,0-4-35 0,-5-7-17 15,-7-9-2 1,-1-9 0-16,-5-10 0 0,-1-9 6 16,-1-3 7-1,-2-8 26-15,0 1 11 0,2-6-18 16,2 0-32-16,1-4-1 15,3-1-37-15,0 0-59 16,-1-9-123-16,3-6-170 16,4 0-310-16</inkml:trace>
  <inkml:trace contextRef="#ctx0" brushRef="#br0" timeOffset="-172397.63">12214 7025 363 0,'0'0'232'0,"0"0"-43"16,0 0-46-16,0 0-43 0,0 0-52 15,0 0-32-15,-38 119 13 16,38-68 17-16,0 5-1 16,7-7 3-16,5-7 10 15,7-10 1-15,1-13-11 16,1-8-23-16,3-10-12 15,1-1-13-15,-2-1-20 16,0-14-9-16,-4-2 1 16,-2 0-5-16,-6-2-8 15,-2 0-2-15,-8-4 24 16,-1-6 13-16,0-7 5 16,-8-2 2-16,-9-4 16 15,-1 3-3-15,2 7-7 16,2 9 9-16,2 8-1 0,2 9-15 15,2 6-13-15,6 0-18 16,2 22-37-16,0 1-194 16,0 1-237-16</inkml:trace>
  <inkml:trace contextRef="#ctx0" brushRef="#br0" timeOffset="-171814.64">12645 7361 337 0,'0'0'197'0,"0"0"-105"0,0 0-46 16,0 0-27-16,0 0 1 0,0 0 8 15,0 0 19-15,3-22 2 16,2 13-2-16,0 0 7 15,0 2 9-15,3-1-13 16,2 2-2-16,2 3-18 16,2 1-5-1,-3 2 0-15,-1 0-8 0,-7 17-4 16,-3 10-4-16,0 6-2 16,-7 3-1-16,-10 0-6 15,-7-8 0-15,4-5 0 16,3-13 0-16,4-3 0 15,6-6 0-15,4 1 7 16,3-2-7-16,0 0 0 16,10 1 0-16,16 2 10 15,5-1 8-15,7-1-9 0,2 1-8 16,0-2 0-16,-1 0-1 16,-6 0-9-16,-3 0-25 15,-3 9-97-15,-9 0-117 16,-4 3-48-16</inkml:trace>
  <inkml:trace contextRef="#ctx0" brushRef="#br0" timeOffset="-170830.75">10529 7678 393 0,'0'0'171'0,"0"0"-81"0,0 0-5 16,0 0-17-16,0 0-13 15,0 0-36-15,0 0-19 16,-17 0-7-16,17 0 7 15,12 0 26-15,5 0 24 16,6 0 4-16,6-3 5 16,4 3-5-16,9 0-14 15,3 0-9-15,7 0-7 16,3 0-2-16,5 10-10 16,5-3-5-16,5 3 51 0,4-2 7 15,13-3-10-15,17 1-21 16,13-1-7-16,3-1-6 15,-23 1-8-15,-22 0-12 16,-22 0 6 0,-3 0-6-16,12 2 0 0,10 2 0 15,22 1 0-15,13-6 0 16,9-4 9-16,-7 0-2 16,-26 0-7-16,-25 0 0 15,-19 0-1-15,7 0-8 16,-1 0-2-16,7 0 1 15,-13 1 8-15,-3 4-7 0,-8 2 7 16,-6-2 0-16,-2-1 1 16,-5 1 0-1,0-2-9-15,-5 2-3 0,2-2-6 16,-5-2-9-16,-1 3-9 16,-1-3-23-16,0-1-81 15,2 0-139-15,-4 0-230 0</inkml:trace>
</inkml:ink>
</file>

<file path=ppt/ink/ink3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20:08:39.703"/>
    </inkml:context>
    <inkml:brush xml:id="br0">
      <inkml:brushProperty name="width" value="0.05292" units="cm"/>
      <inkml:brushProperty name="height" value="0.05292" units="cm"/>
      <inkml:brushProperty name="color" value="#C00000"/>
    </inkml:brush>
    <inkml:brush xml:id="br1">
      <inkml:brushProperty name="width" value="0.05292" units="cm"/>
      <inkml:brushProperty name="height" value="0.05292" units="cm"/>
      <inkml:brushProperty name="color" value="#92D050"/>
    </inkml:brush>
  </inkml:definitions>
  <inkml:trace contextRef="#ctx0" brushRef="#br0">322 4160 579 0,'0'0'335'15,"0"0"-179"-15,0 0-66 0,0 0-10 16,0 0-34-16,0 0-26 16,-2 0-19-16,2 0 0 15,0 0 16-15,0 0 8 16,0 0 8-16,0 0 2 15,0 0 7-15,0 0-3 16,6 0-12-16,2-3-13 16,0-3-1-16,4-4-13 15,-2-2 0-15,0-3 12 16,1-1 7-16,-1-2-18 16,-1-1 6-16,4-3-6 15,-4 3 1-15,-1 1-2 16,1 2-2-16,-5 3 2 15,0 3 3-15,-2 4-3 16,-1-1 1-16,-1 5 0 0,2 2 0 16,-2 0 8-16,0 0 4 15,0 0 2-15,0 0-15 16,0 0 0-16,0 0-1 16,0 5-12-16,0 1 13 15,0 7 19-15,0 2 7 16,0 4-13-16,3 4-1 15,-3 4 7-15,0 3-6 16,0 1-3-16,0 6-2 16,0-1-7-16,0-3-1 0,0 0 2 15,0-9-1 1,0-6 6-16,0-5-7 0,0-3 1 16,0-7 0-16,0 0 0 15,0 1-1-15,0 0 1 16,0 1 5-1,0 1-5-15,0-1 12 0,0 1 0 16,0 0-7-16,0-3 0 16,0-2-5-16,0 1 1 15,0-2 0-15,0 0-2 16,0 0-9-16,-3 2-1 16,3 4 0-16,0 2 2 15,-3 7 7-15,-1 2-9 16,-1 0 10-16,4-3 0 15,1-1 0-15,0-8 1 0,0-3-1 16,0-2-37 0,0 0-66-16,0 0-72 0,0-9-123 15,0 5-229-15</inkml:trace>
  <inkml:trace contextRef="#ctx0" brushRef="#br0" timeOffset="450.73">298 4432 729 0,'0'0'369'0,"0"0"-155"0,0 0-93 0,0 0-7 16,0 0-12-16,0 0-21 15,0 0-11-15,46-1-7 16,-23 1 5-16,1 0-9 15,-1 0-6-15,-3 4-18 16,2 2-10-16,1-3-12 0,-1 0 0 16,-1-3-7-16,0 0-6 15,0 0 1-15,-5 0-1 16,-3 0 0-16,-8 0 1 16,2 0 7-16,-6 0-8 15,1 0 0-15,-2 0-45 16,0 0-75-16,7 0-96 15,-1 0-164-15,2-3-337 0</inkml:trace>
  <inkml:trace contextRef="#ctx0" brushRef="#br0" timeOffset="683.28">833 4475 907 0,'0'0'406'0,"0"0"-251"16,0 0-108-16,0 0-47 15,0 0-35-15,0 0-130 16,0 0-222-16,-4-14-525 0</inkml:trace>
  <inkml:trace contextRef="#ctx0" brushRef="#br0" timeOffset="1631.08">1318 3921 368 0,'0'0'306'0,"0"0"-114"16,0 0-72-16,0 0-26 16,0 0-18-16,0 0-44 15,0 0-32-15,-28-15-7 16,18 8-3-16,0 0 10 15,-2 3 43-15,-3-1 11 16,-2-1-8-16,-1 4-14 16,1 2 4-16,0 0-5 15,0 0-15-15,3 0 14 16,0 14-1-16,4 4-14 16,2 8-15-16,3 4 0 15,5-1-13-15,0 0-6 16,0-6 10-16,6-10 3 15,6-5-23-15,0-7-3 0,2-1 2 16,-3 0 8 0,-1-3 14-16,-4-4 8 0,-2 3 2 15,-2 2-1-15,-1 1 24 16,-1 1-8-16,0 0 1 16,0 0-12-16,0 0-6 15,0 0-1-15,0 0-12 16,-3 4-9-16,-7 4-26 15,-1 0 41-15,-5 6 0 16,1 3-2-16,2 6-2 16,1 0 11-16,2 4 0 15,4 2 0-15,6 0 0 16,0-1 15-16,0-7-2 0,8 0 1 16,7-9-13-1,2-1-1-15,1-2 0 0,-3-4 0 16,0-3 0-16,-3 0 2 15,-4-1-1-15,1 2-1 16,-3-3-15-16,-1 0-23 16,4 0-25-16,1 0-53 15,8-13-55-15,0-1-118 16,-1 0-126-16</inkml:trace>
  <inkml:trace contextRef="#ctx0" brushRef="#br0" timeOffset="2153.71">1543 3986 429 0,'0'0'291'15,"0"0"-123"-15,0 0-37 0,0 0 11 16,0 0-29 0,0 0-61-16,0 0-37 0,-48-16-1 15,33 16-11-15,0 12-2 16,0 5-2-16,4 5 0 15,5 4-9-15,5-6 3 16,1 3 6-16,0-7 0 16,11-6-9-16,6-2-20 15,5-5 18-15,1-3 12 16,1 0 10-16,-1 0 6 16,-1 1 6-16,-7 7-2 15,-7 0-11-15,-6 10 21 16,-2 10-25-16,-2 2-5 15,-13-2-74-15,-8-2-22 16,-3-9 1-16,-3-10 1 0,2-4 27 16,0-3-4-16,7 0 31 15,5 0-53-15,5-9 62 16,5-2-26-16,5-8-58 16,0 1-29-16,0 1-151 0</inkml:trace>
  <inkml:trace contextRef="#ctx0" brushRef="#br0" timeOffset="2531.73">1764 3648 520 0,'0'0'330'0,"0"0"-166"0,0 0-37 0,0 0 3 15,0 0-7-15,0 0-33 16,35 127-37-16,-23-78-11 16,-4 4 9-16,-1 4-9 15,-4 0 6-15,-3 1-16 16,0-7-8-16,0 3-11 15,0-8-3-15,0-6-1 0,0-7-8 16,0-11 0 0,4-6-1-16,-3-5 0 0,-1-6-10 15,2-4-20 1,-2 2-41-16,0-3-72 0,0 0-73 16,0 0-123-16,-3 0-218 0</inkml:trace>
  <inkml:trace contextRef="#ctx0" brushRef="#br0" timeOffset="2770.97">1644 4094 920 0,'0'0'355'15,"0"0"-184"-15,0 0-62 0,0 0-12 16,0 0-43 0,0 0-30-16,0 0-14 15,77-2-10-15,-52 2-18 0,-4-2-79 16,18-9-90-16,-9-2-133 16,-6 4-239-16</inkml:trace>
  <inkml:trace contextRef="#ctx0" brushRef="#br0" timeOffset="3299.87">2127 4039 383 0,'0'0'321'0,"0"0"-134"16,0 0-80-16,0 0 21 16,0 0 14-16,-98 37-65 15,84-7-38-15,6 8-33 16,4 9-5-16,4 2-1 0,0-3 2 15,5-11 16-15,10-14-18 16,2-12 0-16,8-9-15 16,0-8 2-16,2-13-4 15,-4-4 16-15,-3-4-1 16,-5 1-12-16,-5 2-1 16,-7 0 4-16,-3 5 1 15,0 5 10-15,0 2 7 16,0 6 11-16,-3 8 20 15,2 0 18-15,-2 0-33 16,-1 11-14-16,2 7 19 16,2 9-20-16,0 6-8 15,0 5 2-15,0-5 8 16,2-4 2-16,6-9-4 16,-1-7-8-16,-2-7-19 15,2-2-57-15,3-4-60 16,-2 0-91-16,-1-4-265 0</inkml:trace>
  <inkml:trace contextRef="#ctx0" brushRef="#br0" timeOffset="3782.57">2276 4049 856 0,'0'0'339'0,"0"0"-178"0,0 0-49 16,0 0-12-16,48 107-46 15,-40-78-47-15,-1 1-7 16,-2-1-24 0,-2-5-8-16,-1-1-11 0,0-7 4 15,-2-2 13-15,0-8 10 16,0-5 10-16,2-1-13 15,-2-4-10-15,1-18-45 16,2-9 27-16,1-9-17 16,1-3-48-16,2 6 20 0,-1 9 92 15,1 8 7-15,-1 12 97 16,0 5 11-16,-2 3-10 16,3 0-10-16,2 2-4 15,1 10-1-15,0-1-28 16,2 8-29-16,-2-1-5 15,1-1-9-15,-1 2-9 16,-1-2-9-16,-3 3 8 16,-1 0-8-16,0 0 4 15,-2 4-5-15,0-2-17 16,-2 4-48-16,-1-7-51 16,3-1-85-16,0-10-123 15,-1-5-267-15</inkml:trace>
  <inkml:trace contextRef="#ctx0" brushRef="#br0" timeOffset="4298.64">2662 4011 522 0,'0'0'303'0,"0"0"-192"16,0 0-29-16,0 0 33 0,0 0-53 16,-68 116-46-1,68-74-16-15,2-4 19 16,15-1 17-16,6-13 0 15,6-11-36-15,1-13-14 0,0-1-20 16,-3-28-19-16,-5-9-12 16,-5-14-86-16,-8-2 14 15,-7-4-3-15,-2-1 42 16,0-3 54-16,-8 2 44 16,-8 1 26-16,1 11 52 15,2 11 74-15,5 15 57 16,1 14 16-16,5 8-37 0,2 15-67 15,0 32-41-15,0 10-7 16,10 14-28-16,2 8-10 16,-2-10-3-16,0 2-10 15,2-14-22-15,-2-14-22 16,0-15-67-16,-2-14-45 16,-1-11-39-16,0-3-47 15,-2-1-41-15,-2-11 52 16,-1 0-44-16</inkml:trace>
  <inkml:trace contextRef="#ctx0" brushRef="#br0" timeOffset="4765.8">3006 4005 604 0,'0'0'312'0,"0"0"-230"16,0 0-56-16,0 0 81 15,-50 95-1-15,50-59-57 16,0-2-34-16,7-1-15 15,9-4-10-15,6-10-25 16,1-6 0-16,3-10 5 0,-2-3-48 16,-2-10-13-16,-3-13 20 15,-6-8-16-15,-5 1 45 16,-5-2 42-16,-1 2 8 16,-2 6 38-16,0 6 36 15,0 10 57-15,0 4 22 16,0 4-21-16,0 6-54 15,0 17-29-15,0 12-9 16,4 6-2 0,4 8-12-16,0-4-12 0,-1-7-22 15,2-10-2-15,-5-11-68 16,6-17-87-16,-3 0-207 16,0-17-435-16</inkml:trace>
  <inkml:trace contextRef="#ctx0" brushRef="#br0" timeOffset="5149.78">3270 3990 1207 0,'0'0'499'0,"0"0"-404"0,0 0-4 16,13 108 31-16,-5-69-55 15,2-7-50-15,-6-8-17 16,1-11-20-16,-5-8-30 16,0-5-57-1,0-9-17-15,-7-12-34 0,-5-6 14 16,6 1 87-16,1 4 57 15,0 2 41-15,5 3 49 16,0 4 14-16,0 1 1 16,13 0-19-16,2-3-38 15,2-3-48-15,-1 5-44 16,11-7-143-16,-8 7-172 16,1 3-514-16</inkml:trace>
  <inkml:trace contextRef="#ctx0" brushRef="#br0" timeOffset="5366.18">3531 3999 951 0,'0'0'409'16,"0"0"-306"-16,0 0-54 15,0 0 65-15,0 0-18 16,-2 110-64-16,5-80-32 15,2 0-12-15,-2-3-6 16,0-5-11-16,0-5-76 0,-2-8-79 16,5-5-141-16,0-4-291 15</inkml:trace>
  <inkml:trace contextRef="#ctx0" brushRef="#br0" timeOffset="5899.22">3706 3950 750 0,'0'0'547'15,"0"0"-443"-15,0 0-63 16,0 0 2-16,0 0-21 16,0 0-22-16,0 0-68 15,0-7-32-15,12 4 100 16,-2 3 61-16,1 0 4 15,3 0 2-15,0 0 4 16,-1 0-7-16,-5 3-23 0,-2 4-15 16,-4 6-8-1,-2 6 4-15,-2 8-22 0,-18 8-76 16,-6 5-69-16,-3 4 17 16,1-2 31-1,6-6-6-15,10-7 33 0,9-11 70 16,3-6 61-16,7-6 32 15,16-4 11-15,2-2 31 16,2 0 7-16,-2 0-50 16,-2 0-21-16,-7 0-30 15,-1 0-22-15,-5 0-19 16,-6 0-67-16,9 0-117 16,-6 0-136-16,0 0-437 0</inkml:trace>
  <inkml:trace contextRef="#ctx0" brushRef="#br0" timeOffset="6417.63">4089 3976 387 0,'0'0'298'0,"0"0"-147"0,0 0-94 15,0 0-8-15,0 0 7 16,0 0-8-16,-92-3-19 15,69 24 17-15,4 13 50 0,3 9-7 16,6 9-19-16,6 0-22 16,4-4 14-16,5-9-1 15,17-13-26-15,3-19-35 16,2-7-25-16,1-20-4 16,-5-18-51-16,-3-21-103 15,-6 8-170-15,-8 7-60 0</inkml:trace>
  <inkml:trace contextRef="#ctx0" brushRef="#br0" timeOffset="6603.46">4089 3976 277 0,'8'38'329'16,"-8"-38"-71"-16,0 9-3 15,0 6-40-15,0 8-37 16,0 3-20-16,5 11-28 0,-2 1-48 16,3 2-26-16,-5-7-18 15,4-4-25-15,-1-10-13 16,0-5-59-1,1-6-77-15,5-8-114 0,-3 0-146 16,0 0-222-16</inkml:trace>
  <inkml:trace contextRef="#ctx0" brushRef="#br0" timeOffset="7117.05">4393 4025 341 0,'0'0'303'0,"0"0"-144"0,0 0-58 16,0 0-10 0,0 0 2-16,0 0-12 0,0 0-28 15,0-8-9-15,0 2-14 16,-3 1-30-16,-3-4-1 15,-2 2-90-15,0-2-37 16,-4 3 31-16,0 6 71 16,-3 0 26-16,-3 1 29 15,3 15 3-15,-2 11 16 16,4 4-2-16,3 5 5 16,5 5-17-16,5-3 1 15,0-3 49-15,10-5 22 16,6-12-4-16,1-6-29 15,0-5-21-15,1-7-52 16,-6 0-35-16,3-2-55 0,2-18-86 16,-6 2-144-16,-1 2-530 15</inkml:trace>
  <inkml:trace contextRef="#ctx0" brushRef="#br0" timeOffset="7417.32">4522 4002 723 0,'0'0'536'0,"0"0"-412"16,0 0-76-16,0 0 57 0,-4 111 43 16,4-80-86-16,0 0-57 15,0-4-5-15,0-6-19 16,0-7-48-16,0-4-75 16,0-10-102-16,0 0-148 15,0-4-322-15</inkml:trace>
  <inkml:trace contextRef="#ctx0" brushRef="#br0" timeOffset="7820.29">4746 4057 710 0,'0'0'528'0,"0"0"-403"15,0 0-34-15,-34 89 56 16,29-51 8-16,5-1-51 0,0 1-60 16,0-8-28-1,7-8-15-15,1-6 0 0,2-10-1 16,0-6-25-1,0 0-18-15,0-9 7 0,0-9 11 16,0-2-18 0,-1-6-41-16,-5 0-22 0,-1-5 5 15,-3-1 21 1,0-2 12-16,0-3 15 0,-3 4 2 16,-5 8 42-16,0 8 9 15,1 9 48-15,2 8 19 16,4 0-67-16,1 2-19 15,0 7-123-15,0-1-414 0</inkml:trace>
  <inkml:trace contextRef="#ctx0" brushRef="#br0" timeOffset="8133.34">4767 3888 850 0,'0'0'678'0,"0"0"-401"0,0 0-180 0,0 0-9 0,0 0 26 0,0 0-89 16,0 0-25-16,45-5-148 15,-11 2-136-15,-7-2-202 16,-4 2-356-16</inkml:trace>
  <inkml:trace contextRef="#ctx0" brushRef="#br0" timeOffset="8765.68">4924 3970 713 0,'0'0'628'16,"0"0"-414"-16,0 0-146 16,0 0 21-16,-5 113 19 15,5-80-58-15,0 3-35 16,2-4-8-16,-2-3 6 0,0-8 27 15,0-5 5 1,0-6-26-16,0-5-19 0,0-5-38 16,0 0-36-16,0 0-18 15,0 0-1-15,0-8-31 16,3-6 61 0,1-9 47-16,0-6-4 0,3-2-28 15,2-5 4-15,1-1 7 16,2 6-11-16,2 0-4 15,-2 9 47-15,3 6 5 16,-1 2 39-16,-4 4-4 16,-3 5 26-16,0 4 17 15,-1 1-6-15,-3 0-10 16,-1 0-22-16,5 10-1 0,-4 2 3 16,1 3-8-16,2 0-15 15,-3 1-9-15,2 0-3 16,-3 4 1-16,2-1 8 15,0 4 1-15,-1 1-2 16,-1 1-5-16,-1-4-1 16,-1-3-8-16,4-3-1 15,-2-6-40-15,3-6-83 16,3-3-78-16,1 0-135 16,-3 0-184-16</inkml:trace>
  <inkml:trace contextRef="#ctx0" brushRef="#br0" timeOffset="37219.83">9710 1212 102 0,'0'0'77'15,"0"0"-25"-15,0 0-2 16,0 0-15-16,0 0-17 16,0 0 7-16,-6-8 14 15,6 8 6-15,0-1 2 16,0 1-3-16,0 0-24 15,-2 0-20-15,2 0-2 0,0 0-5 16,-2 0 6 0,2 0 0-16,-2 0-1 0,2 0 2 15,-1 0 1-15,-1 0 19 16,1 0 22-16,-1 0 16 16,-2 0-10-16,3 0-8 15,-1 0-10-15,2 0-8 16,0 0-7-16,0 0-7 15,0 0-1-15,0 0 8 16,-2 0 11-16,2 0 1 0,-3 0 4 16,1 0-4-1,-3 0-8-15,2 0 0 0,-2 1 5 16,0 2-6 0,0 0-7-16,2-1 2 0,0 0-4 15,-1-1-3-15,4 0 2 16,-2-1 0-16,1 4-1 15,-3-4-1-15,3 4 8 16,-5-1 5-16,2 0-3 16,0 1 0-16,1-1-6 15,-2 1 0-15,0 0 3 16,-2 0-10-16,1 1-3 16,0-1 1-16,0 2-1 15,-1-1 1-15,0 0-1 16,1 1 1-16,0-4 1 0,2 3-1 15,1-2 0 1,-1 2 0-16,1-2-1 0,0 0 0 16,1 0 2-16,-3 1 5 15,1 1-1-15,1-2-6 16,0 1 2-16,-1 2 6 16,1-3-7-16,1 0-1 15,0 3 1-15,-1-3 6 16,0 0-7-16,1 2 2 15,0-2-1-15,2 1 0 16,-1 0 0-16,-1 0-1 16,1 2 0-16,-1-2 1 15,2 1 0-15,0 1 0 16,0-2-1-16,0 1 0 16,0-1 1-16,0 1 6 15,0 0-7-15,0 1 2 16,0-3-1-16,0 2 0 0,0 2 1 15,0-1-1-15,0 4 6 16,0-3-7-16,2 3 0 16,1-1 0-16,0-1-10 15,-1 2 9-15,4-3-1 16,-2 2 1-16,4-3-6 16,-1 3 6-16,2-3 1 15,1 2 2-15,1-1 5 0,2 1-7 16,1-2 6-1,-1 0-5-15,-1 3-1 16,3-3 1-16,-2 3 2 0,0 1-3 16,0-5 0-16,-2-1-6 15,1 1 5-15,0-2 1 16,-2-2 0-16,0 1 0 16,1-1 7-16,4 1 0 15,-2 1 2-15,3 0-9 16,-1 0 1-16,0-1 5 15,-2-1-5-15,0 1 0 16,-4-2-1-16,4 0-21 16,-3 0 9-16,2 0 12 15,-2-2 2-15,1-4-1 16,0-2-1-16,-1 3 22 0,-2-3-21 16,-3 4-1-16,2 0 1 15,-3-2-1-15,0 3 1 16,-1-1-1-16,4-3 18 15,-2 0-10-15,0-3 4 16,2 1-11-16,0-3 10 16,-1 0-4-16,-1 0-6 15,2 3 5-15,-4-3 4 16,0-2 6-16,-1 0 6 16,-2 1-12-16,0-3 2 15,0 3-2-15,0-1-4 16,0 0 1-16,0 0-1 15,0 2 3-15,0-1-8 0,0 1-1 16,-8 0 1 0,0 0 0-16,-4 1-1 0,-5-1-7 15,1 1 1-15,-7-2 5 16,0 1-2-16,0 1 3 16,0-2 7-16,-1 0 2 15,6 0-3-15,-1 1-6 16,7 5-1-16,1-2-21 15,1 6 2-15,-2 1-60 16,-10 2-111-16,6 8-98 16,-2 5-120-16</inkml:trace>
  <inkml:trace contextRef="#ctx0" brushRef="#br0" timeOffset="39701.48">14959 1206 112 0,'0'0'205'15,"0"0"-69"-15,0 0-58 16,0 0-13-16,0 0 24 16,0 0 2-16,-56-13-20 15,53 11-31-15,-1 0-6 16,-3 0-8-16,4 0-13 15,-3 2-6-15,0 0-7 16,-1 0 0-16,0 0 0 0,-1 0 1 16,0 0-1-1,-2 0 0-15,-2 0 0 0,-1 0 0 16,-3 2 1-16,-4 2-1 16,-2 1 0-16,1-3 0 15,-1 3 2-15,2-2-2 16,4 1 0-16,-1-2 0 15,2 0 0-15,-1 0 0 16,3 2 0-16,-2-1 0 16,0 1 0-16,0-1 0 15,0 3-1 1,-2 1 1-16,-1-1 0 0,0 3-6 16,-1 1-3-16,4-3 9 15,2 0-9-15,1 0 2 16,4-1 5-16,-3-2 1 15,1 1 1-15,4 1-2 0,-4-2 2 16,0 1-1-16,-2 2 0 16,1 1-8-1,-1-1 7-15,2 1-6 0,-2 0 0 16,5-1-4-16,-1 2-1 16,2-3 7-16,-1 3-1 15,-2-2-4-15,1 4 9 16,-2 1 1-16,2 0 0 15,-2 2 0-15,1-4-1 16,2 4-8-16,3-4 9 16,1 1 0-16,-1-3-6 15,2 3 5-15,1 0 2 16,-1-2-1-16,0 2 1 16,-3 3 0-16,5 0 2 15,-3 0 8-15,0 0-3 16,3 3-6-16,0 0 8 0,0-3-7 15,0 3 0-15,0-2 5 16,0 0-5-16,5-1-2 16,1 1 7-16,1 0 6 15,3-2 5-15,0-2-5 16,1 1-3-16,3 0-9 16,1-1 13-16,0 0-4 15,0 0-1-15,0 0-8 0,1-3 0 16,-3 1-1-1,0-3 0-15,0-1-1 0,4-2 1 16,-1 0 30 0,2 1-15-16,2 0 19 0,0-3-6 15,2 1-12-15,2-1 0 16,3-1-7-16,1 2-8 16,1-2 6-16,-1 0-7 15,-1 0 10-15,-2 0-10 16,2 0 14-16,-4 0-11 15,1-3 6-15,-3-2-5 16,-1-1 3-16,2 2-1 16,-2-3-4-16,2-2 6 0,1-1-2 15,4 0-3 1,0-3-3-16,-2 3 1 0,0-1 0 16,0 3 0-16,0-1-1 15,0-2 1-15,0 2 1 16,-3 0-1-16,-2 0 0 15,-1 0 0-15,-3-2-1 16,-1 3 1-16,-1-2 0 16,-3-2 7-16,-1 3-7 15,0-1 1 1,-1-2 5-16,-1 1 2 0,0-2 7 16,-1-1 5-16,2 1-3 15,-5-4-10-15,-1 1 0 16,0-4 0-16,-2 2-6 15,-1 0 6-15,0-1-6 16,0-1 4-16,0 1 11 16,0 2-10-16,0 0 1 0,-5 0-8 15,-1 3-6-15,-4-2 5 16,-2 1-11-16,-4 0-4 16,-1 1-3-16,-7 1-43 15,-4 0-13-15,-6 1-22 16,-1 4-43-16,-9-1-58 15,9 5 20-15,7 0-122 0</inkml:trace>
  <inkml:trace contextRef="#ctx0" brushRef="#br0" timeOffset="42136.62">11398 1572 340 0,'0'0'125'0,"0"0"-40"0,0 0-2 0,0 0 21 16,0 0-19-16,0 0-13 16,0 0-18-16,-89-14 3 15,73 9-13-15,3-2-8 16,-6 2 4-16,0 1-6 15,1 1-17-15,-4-2-8 0,4 2 1 16,1 0 4 0,1 2 2-16,2 1-1 0,1 0-15 15,3 0 0 1,0 0-1-16,-1 0 0 0,1 0 0 16,0 0 0-16,1 0 1 15,-1 0 0-15,-4 0-1 16,-1 0-19-16,-2 1 4 15,1 5-6-15,-3 2 8 16,3-2 12-16,1-3 1 0,0 2 1 16,3-3 7-1,4 0-1-15,-2 1-5 16,5 3-1-16,-4-2-1 16,-2 4-1-16,-3 4 1 15,-1 1 1-15,-4 1-1 0,5 3 0 16,-3-3 0-16,0 2 1 15,6-3 0-15,1 1-2 16,1-4-5-16,2 0 1 16,1 3-4-16,1-1 0 15,-2 3 6-15,0 1 4 16,-3 2 0-16,0 1 0 16,-3-1 1-16,0 1-1 15,4-2 0-15,1-2 0 16,1-4 1-16,4 2-1 15,3-3-6-15,-3 3 4 0,3-2-5 16,0 1 6-16,0-1-7 16,0 3 2-16,3-3 5 15,2 1 1-15,1 2 8 16,1-3-1-16,2 2-7 16,-1 1 1-16,2-2 8 15,-2-1 0-15,2 2-9 16,-1-4 2-16,-3 0-2 15,3-3-2-15,-2 1-9 16,1-2 9-16,0-2 2 16,4 1 0-16,1 0 7 15,2-2-6-15,4 0 12 16,1 0-1-16,2-2-11 16,1 3 5-16,-1-1-5 15,-4 1 6-15,4-1-6 0,-6-1 0 16,1 1 0-16,-2-1-1 15,-2 1 1-15,3-1 0 16,0 3 0-16,3-4 0 16,2 1-1-16,1-1 0 15,3 0-1-15,0 0-1 16,0 0 2-16,-2 0 2 16,-1-5-2-16,-2 2 1 15,-1-1-1-15,-2 1-1 16,-1-4-1-16,0 5-8 15,0-1 9-15,-1-2-7 16,2 1 7-16,0-1-6 16,-1-1-8-16,-3 0 15 0,1 2 13 15,-2 0-12 1,-2-3 6-16,-2 3-7 0,2-1 0 16,-2-2 0-16,2 1-10 15,-1-3 8-15,-1-2-12 16,-1 4 14-16,0-3 14 15,-3 2-1-15,0-2 6 16,-2 1-2-16,-1 0-1 16,1 0-13-16,1 0-3 15,1-1 0-15,-1-1 0 16,-2-2 0-16,5 0 8 0,-5 2-7 16,4-1 9-1,-1 0 0-15,-3 3-3 0,1-3-6 16,3 1-1-16,-3-1 1 15,1 1 0-15,-3 0 8 16,0-2 5-16,0-1-2 16,0-1-6-16,0-1 1 15,-3 0-1 1,-4 2-5-16,4 1 10 0,-3-1-9 16,0 2-1-16,-2 3 7 15,-4-3-8-15,-2 0 1 16,-4 0-1-16,-5 0 0 15,1 0 19-15,-2-3 6 0,3 2-11 16,-1-1-2 0,2 1-6-16,5 2-5 0,0 3-1 15,0 4-10-15,-8 4-111 16,4 0-123-16,-3 3-145 0</inkml:trace>
  <inkml:trace contextRef="#ctx0" brushRef="#br0" timeOffset="45053.29">16440 1719 16 0,'0'0'105'0,"0"0"-60"15,0 0-31-15,0 0-11 16,0 0 19-16,0 0 44 15,0 0-1-15,15-15 7 16,-15 14 23-16,0 1 15 16,0-2 18-16,0 2 7 15,0 0-24-15,0 0-18 16,0 0-21-16,0-2-17 16,-2-2-16-16,-3 2 2 15,0-2-12-15,-2 1 21 0,-2-4 3 16,-1 2-23-16,-1 1 2 15,-1-4-16-15,-1 3 4 16,0-2 1-16,0 0-4 16,0 3 5-16,0-3-7 15,1 2-5-15,-1-3 3 16,0 4 4-16,1-2 5 16,-2 0-12-16,3 2-2 15,-4 0 3-15,3 0 4 16,-3 2-8-16,-3-1-6 15,1 0 0-15,-2 2-1 16,2-2 10-16,0-1-9 16,2 1 5-16,-1 2-6 15,3 1-5-15,3 0 4 0,-3 0-8 16,3 0 9-16,-3 0 1 16,-1 0-1-16,0 0 0 15,1 5-9-15,-1 2 6 16,-3-2 3-16,2 2 1 15,-2-1 0-15,0 2 1 16,-1-2-2-16,1 0 0 16,2 2 0-16,2-2-9 15,3 0-4-15,1-2 1 16,2 2 1-16,1 3-5 0,-1 1 4 16,-1-2 0-1,1 3-1-15,-1-1 7 16,-2 0-1-16,1 3 1 0,-2 0 5 15,4-1-9-15,-1 2 1 16,3-3-1-16,0 0 3 16,-1 0-6-16,5-1-2 15,-2-2-2 1,1 3 5-16,2 0 6 0,0 0-2 16,0 4 7-16,0-1 0 15,2 2-9-15,8 4 10 16,-2-2-2-16,2 0 1 15,0 2 0-15,4-1-1 0,-1-3-12 16,2 3 6 0,0-3 8-16,5 1-7 0,-3-1-3 15,3 1 8-15,0-1 1 16,0-1-11-16,2 3 11 16,-1-1-15-16,3-1-5 15,0 0-8-15,2-3-10 16,0-2 0-16,6-1-7 15,-5-4-5-15,1 2-1 16,-3-4 24-16,-1 2 4 16,-6-1 5-16,2 1 10 15,-1 0 8-15,-1-2 1 16,2-1-3-16,4-3 3 16,-3 0 2-16,3 0 6 15,0-7 6-15,0-4-5 0,1-3 5 16,-1 2 4-16,-1-1-5 15,2 3-2-15,-1-2-10 16,-3 1-1-16,1 1 1 16,-2-1-1-16,-2-1 2 15,-2 2 18 1,-5-1 13-16,-1-3 22 0,-4 1-1 16,0-1-8-16,-1-3-15 15,0 1-5-15,0-2-7 16,2-1-8-16,-3-2 1 15,0 1 10-15,-4-4-11 16,0-2 15-16,0 1 8 16,-7-1-5-16,-5 1-6 0,-1 1-5 15,-2 4-12 1,-1 3-5-16,-2 4-2 16,0 4-49-16,-4 1-7 15,-3 4-27-15,-15 4-141 0,5 0-123 16,3 0-232-16</inkml:trace>
  <inkml:trace contextRef="#ctx0" brushRef="#br0" timeOffset="112722.42">8278 3251 421 0,'0'0'251'0,"0"0"-120"15,0 0-69-15,0 0-34 16,0 0-17-16,0 0-10 15,2 0 6-15,5-5-6 16,1 0 7-16,0-1 31 0,-1-3 21 16,0 2 20-16,-1-3-3 15,4 0-5-15,-1-1-18 16,-1-1-12-16,0 0-6 16,-1 1-7-1,3 2-7-15,-3-1-11 16,1-1-10-16,-3 3 1 0,4-2-1 15,-3 3-1-15,-2-3 1 16,2 0-1-16,-2 1 0 16,0 2-1-16,-2 1 0 15,1-1 0-15,-1 5 0 16,-2-1 0-16,2 3 1 16,-2 0 1-16,0 0 11 0,0 0 8 15,0 0-5-15,0 0-10 16,0 5-5-16,0 9 0 15,0 5 24-15,0 8-2 16,0 3-6-16,0 1-9 16,0 2 2-1,0-1 4-15,0 1-3 0,0 0-4 16,-2 0-5-16,2-3-1 16,0-3 1-16,0-4-1 15,-2-7 0-15,2-5 0 16,0-4 0-16,0-2 0 15,0-5-7-15,0 1-25 16,-1-1-44-16,-6 0-72 16,3 0-157-16,0 0-468 0</inkml:trace>
  <inkml:trace contextRef="#ctx0" brushRef="#br0" timeOffset="113558.31">8604 3163 199 0,'0'0'284'0,"0"0"-89"0,0 0-46 0,1 92-25 15,1-61-24-15,0-4-25 16,0-6-33-16,-1-5-29 16,1-3-13-16,-2-6-7 15,0-4-19-15,1-3-10 16,-1 0 14-16,0 0 16 15,0 0 6-15,0 0 6 16,0 0 14-16,0 0-4 16,0 0 0-16,3-1-16 15,-3-2 0-15,0 0-8 0,0-2 6 16,0-1 1-16,0-5-12 16,1-3 12-16,1-2 1 15,-1 0 7-15,1-2 0 16,2-3 5-1,-3 0 4-15,4-2 0 0,0 4-2 16,0 3 6-16,2 3 8 16,1 7 2-16,0 3 17 15,4 3-14-15,-1 0-4 16,2 5 0-16,-2 12 25 16,0 3-9-16,-4 6-10 0,-3 0-6 15,-2-4-12-15,-2-3-7 16,0-8-10-1,0-5 0-15,0-6-8 0,0 0-10 32,0-4-21-32,3-14-5 0,-2-10-2 0,8-2 11 15,1-3 35-15,0 5 1 16,0 5 20-16,0 6 1 16,-1 9 3-1,-2 5-3-15,2 3 1 0,0 0-9 16,-1 0-1-16,4 14 17 15,-2 6 3-15,-2 5 1 16,2 6-8-16,-5-3-9 16,-3 2-8-16,-2-3-6 15,0-3-3-15,0-2-8 0,0-6-15 16,0-2-19-16,-4-7-15 16,1-2-17-16,1-5-35 15,0-5-109-15,2-10-139 0</inkml:trace>
  <inkml:trace contextRef="#ctx0" brushRef="#br0" timeOffset="113888.37">9001 3184 781 0,'0'0'406'0,"0"0"-242"0,0 0-57 15,-29 117-34 1,26-78-29-16,3-6-37 0,0-7-7 16,13-11-58-16,6-8-8 15,5-5-12-15,1-2 4 16,0-2 3-16,-3-10 38 16,-8 2 33-16,-3-2 23 15,-6-2 58-15,-5-1 1 16,0-4-11-16,0-6-28 15,-10-5-3-15,-5 1-13 16,-7 0-11-16,2 6-16 16,-2 5-13-16,2 13-44 15,3 5-27-15,11 4-44 0,1 15-176 16,5-1-217-16</inkml:trace>
  <inkml:trace contextRef="#ctx0" brushRef="#br0" timeOffset="114173.71">9273 2948 816 0,'0'0'368'16,"0"0"-237"-16,0 0-52 15,0 0 4-15,1 99-25 16,4-54-40-16,3 3-18 16,-1 2-18-16,-4-4-24 15,2-2-24-15,0-7-22 16,-3-4-22-16,3-2 17 16,-1-6 28-1,-4-6 27-15,0 0-31 0,0-7-81 16,0-5-123-16</inkml:trace>
  <inkml:trace contextRef="#ctx0" brushRef="#br0" timeOffset="115526.06">10642 3115 748 0,'0'0'365'16,"0"0"-214"-16,0 0-66 15,0 0-47-15,0 0-38 0,0 0-26 16,0 0-51-16,2 0-26 16,6-5 12-16,4-4 41 15,0-6 37-15,3-2 13 16,-2-3 0-16,2 1-22 15,-3 1-5-15,-2 3 10 16,-5 3 15-16,2 6 2 16,-5 5 1-16,-2 1 8 15,0 0-1-15,0 0 20 16,0 11 2-16,0 12 38 16,-4 8-10-16,-1 4-13 15,0 6-9-15,-1-2-10 16,-1-3-5-16,5-4-1 15,-1-7-11-15,1-4-7 0,2-4-2 16,0-7-2-16,0 0-31 16,0-5-27-16,0-2-25 15,0 1-31-15,0-1-18 16,2-3-31-16,3 0-30 16,2 0-167-16</inkml:trace>
  <inkml:trace contextRef="#ctx0" brushRef="#br0" timeOffset="116213.5">10876 3105 583 0,'0'0'407'0,"0"0"-151"0,0 0-118 16,0 0-34-16,0 0-35 16,0 101-39-16,-1-77-20 15,-1 1-9-15,1-5-1 16,1 0-10-16,-3-9-13 16,3-3-21-16,0-2-4 15,0-2-1-15,0-4 4 0,0 0 0 16,0 0 6-1,0-3 0-15,0-5-6 0,0-7 32 16,6-3 12-16,2-7 0 16,1-4-28-16,0-1-7 15,1-2 17-15,2 4 7 16,0 1 12-16,-2 7 0 16,-2 7 26-16,-2 6 28 15,-2 6 8-15,0 1 31 16,2 8-2-16,1 14-15 15,2 8-9-15,-3 3-26 16,-3 3-4-16,-3-3-10 16,0-6-14-16,0-5-13 15,0-12 0-15,0-9-7 0,0-1-27 16,0-8-31-16,0-19-38 16,4-4-29-16,2 0 21 15,1 4 23-15,3 7 49 16,-3 8 36-16,-1 7 3 15,1 4 42-15,2 1 42 16,-1 0 9-16,2 0-13 16,1 6-24-16,2 0-8 15,-4 5-7-15,5 1-15 16,-6 2-1-16,-3 6 1 16,-2 4-3-16,-1 4-11 15,-2-5-12-15,0 0 0 16,0-4-22-16,0-6-26 0,0-4-26 15,0-9-64 1,0 0-105 0,4 0-164-16</inkml:trace>
  <inkml:trace contextRef="#ctx0" brushRef="#br0" timeOffset="116540.07">11271 3155 642 0,'0'0'605'16,"0"0"-376"-16,0 0-117 15,0 0 45-15,-69 113 4 16,64-82-51-16,5-4-63 0,0-7-47 16,14-7-70-1,11-9-54-15,5-4-48 0,1-5 19 16,0-13 32-1,-7-2 34-15,-5-1 38 16,-7 4 49-16,-7-2 4 0,-5 2 33 16,0 0 13-16,-2 2 6 15,-13 1 18-15,-5 4-22 16,0 2-37-16,-2 6-15 16,3 2-25-16,3 0-93 15,4 8-131-15,11 1-288 0</inkml:trace>
  <inkml:trace contextRef="#ctx0" brushRef="#br0" timeOffset="116824.1">11498 2900 642 0,'0'0'643'16,"0"0"-429"-16,0 0-141 16,0 0 38-16,0 102-10 15,0-59-55-15,0 1-34 16,0-2-12-16,6-6-6 0,-3-4-3 16,-2-5 0-1,1-4-17-15,1-7-19 0,1-1-21 16,-4 0-30-16,0 4-31 15,0-3-93-15,-4-2-185 0</inkml:trace>
  <inkml:trace contextRef="#ctx0" brushRef="#br0" timeOffset="119224.39">13253 3279 117 0,'0'0'409'16,"0"0"-150"-16,0 0-151 16,0 0-56-16,0 0-52 15,0 0-3-15,0 0-31 16,0 0-13-16,2 0 32 0,4 0 15 16,-1-5 15-1,-3 2 5-15,1 0 28 0,-2-2 7 16,2-1-12-16,0 1 2 15,2-5 0-15,2 1-16 16,-1-3-19-16,1 0-4 16,-2-1-6-16,1 1 1 15,3-2-1-15,-1 2 2 16,-1 0 0-16,-2 2-1 16,-3 3 0-16,3 1 0 15,-5 6 9-15,2 0 8 16,-2 0 22-16,0 0 14 0,0 0-21 15,0 13 8 1,0 6-18-16,0 14 6 0,-2 5-3 16,-3 8-13-16,3-1-4 15,-1-1-7-15,-1-6-2 16,2-8 0-16,2-8 0 16,0-7 0-1,0-5-2-15,0-6-25 16,0-4-32-16,0 0-34 0,0 0-27 15,0 0-33-15,0-6-8 16,4-5-68-16,1 1-294 0</inkml:trace>
  <inkml:trace contextRef="#ctx0" brushRef="#br0" timeOffset="119975.25">13486 3250 421 0,'0'0'301'0,"0"0"-126"0,0 0-94 15,0 0 7-15,0 0-24 16,0 0-27-16,-1 89-22 15,2-65-9-15,5-1-6 16,-3-4 1-16,-3-4 0 16,0-3-1-16,0-6 0 0,3 0 0 15,-3-3-1-15,0-2-5 16,0-1 6-16,0 2 0 16,0-1-1-16,0 1 0 15,0-2-6-15,0 1 1 16,0-1 4-16,0 0-11 15,0 0-1-15,2 0-5 16,-2 0-3-16,2 0-5 16,-2 0-3-16,0-8 24 15,0-5-19-15,0-3 24 16,0-2-13-16,0-2-8 16,1-1-4-16,3-1 6 15,-3-1 1-15,3-2 5 16,1 2 5-16,0 0 8 15,1 5 1-15,-2 5 17 0,5 5 21 16,0 2 1-16,1 6 4 16,0 0-5-16,0 8-14 15,2 13 14-15,-4 8-3 16,-3 5-6-16,-5 1-17 16,0-4-12-16,0-8-9 15,-12-10 2-15,8-12-3 16,-5-1-41-16,8-19-11 0,1-11-31 15,0-3 27 1,0 3 43-16,10 5 23 0,0 9 13 16,0 10 41-1,3 6 25-15,2 0 15 0,2 9-23 16,3 12-6-16,0 2-23 16,-5 4-7-1,-3-1 1-15,-6-4-14 0,-2-2-12 16,-4-5-10-16,1-3-21 15,-1-3-24-15,0-5-22 16,0-4-56-16,0 0-65 16,0 0-141-16</inkml:trace>
  <inkml:trace contextRef="#ctx0" brushRef="#br0" timeOffset="120291.41">13838 3313 743 0,'0'0'345'16,"0"0"-165"-16,0 0-31 0,-5 90-57 16,11-72-71-16,11-7-21 15,10-9-56-15,1-2-66 16,-1-5-36-16,-2-15 2 15,-7 1 63-15,-6-2 58 16,-7 1 35-16,-5 4 47 16,0-1 37-16,-10 2 7 15,-10 2-3-15,-3 4-27 0,-6 1-37 16,4 6-24-16,2 2-27 16,3 0-144-16,5 11-98 15,9-2-90-15</inkml:trace>
  <inkml:trace contextRef="#ctx0" brushRef="#br0" timeOffset="120541.02">14169 3125 941 0,'0'0'301'0,"0"0"-130"16,0 0-116-16,0 0 5 15,0 0-21-15,-14 125-21 16,17-77-18-16,6 1-50 16,1-1-34-16,2-2-54 15,-2-10-114-15,-4-14-152 0</inkml:trace>
  <inkml:trace contextRef="#ctx0" brushRef="#br0" timeOffset="121839.03">15818 3236 83 0,'0'0'228'16,"0"0"-47"-16,0 0-12 16,0 0-13-16,0 0-9 15,0 0-17-15,0 0-33 16,-4 3-22-16,4-3-5 15,0 0-25-15,0 0-13 16,0 0-17-16,0 0-15 16,0-3-20-16,0-6-41 0,7 0 38 15,3-6 14 1,0-3 9-16,4 2-6 0,0-1-3 16,-2 2 8-16,-2 3 1 15,-3 2 1 1,-5 5 0-16,-1 2 10 0,-1 3 20 15,0 0 5-15,0 0-1 16,0 3-24-16,0 12 11 16,0 9-9-16,-1 11 5 15,-4 7-4-15,-2 3-12 16,2-3 8-16,0-8-3 0,3-7-5 16,2-5 0-16,0-7-2 15,0-3 0 1,0-5-35-16,0-4-51 0,0-3-73 15,2 0-71-15,5 0-81 16,-3-1-99-16</inkml:trace>
  <inkml:trace contextRef="#ctx0" brushRef="#br0" timeOffset="122492.64">16057 3274 750 0,'0'0'235'16,"0"0"-116"-16,0 0-9 16,-9 113 13-16,8-95-30 15,-1-6-57-15,2-9-36 16,0-3-22-16,0 0-53 16,0-6 1-16,0-12-28 15,0-4-18-15,0-3 31 16,0 1 44-16,0-2 35 15,0 2 10-15,3 4 10 16,4 0 8-16,1 3 21 16,2 4 13-16,-3 5 19 0,3 5-5 15,-1 3 2-15,1 0 18 16,-2 5 7-16,2 5-28 16,-3 3-16-16,-4 0-12 15,-2 1-11-15,-1-3-4 16,0 0-15-16,0-7-7 0,0 1-13 15,0-5-27 1,7 0-63-16,2-12-48 16,5-6 11-16,2-2 47 15,0 4 60-15,-3 5 33 0,-4 7 7 16,-2 4 55 0,-2 6 51-16,-2 15-3 15,4 8-20-15,-3 5-30 0,-1 2-21 16,-2-2-19-16,-1-6-5 15,0-7-14-15,0-9-1 16,0-8-34-16,2-4-63 16,6-3-86-16,-1-13-82 15,-2-2-146-15</inkml:trace>
  <inkml:trace contextRef="#ctx0" brushRef="#br0" timeOffset="122786.71">16372 3260 796 0,'0'0'350'0,"0"0"-120"0,0 0-31 15,0 0-21-15,-46 98-51 16,44-77-61-16,2-4-66 16,5-8-23-16,14-6-64 15,7-3-52-15,3-5 33 16,-1-11-65-16,-4-5 5 15,-8 4 52-15,-6 2 95 16,-8 5 19-16,-2-1 67 16,0-1 11-16,-14 1-1 15,-4 0-29-15,-2-3-18 0,2 0-30 16,1 1-40 0,15-6-90-16,2 5-118 0,0-1-301 0</inkml:trace>
  <inkml:trace contextRef="#ctx0" brushRef="#br0" timeOffset="123040.99">16563 3024 1029 0,'0'0'352'0,"0"0"-166"15,0 0-49-15,0 0-23 16,0 0-40-16,0 0-41 15,-20 125-17-15,14-75-15 16,2 0 6-16,1-6-7 0,1-3 0 16,1-3-28-16,-2-5-37 15,0 0-24-15,2-1-38 16,-4-2-11-16,3 2-26 16,-1 6-66-16,1-7-61 15,0-12-70-15</inkml:trace>
  <inkml:trace contextRef="#ctx0" brushRef="#br0" timeOffset="140891.23">5353 4129 655 0,'0'0'383'15,"0"0"-214"-15,0 0-77 16,0 0-18-16,0 0-2 15,0 0-18-15,0 0-22 16,9 0-4-16,4 0 2 16,-1 0 18-16,6 0 13 15,1 0 1-15,-1 0-17 16,3 2 0-16,-4-2-7 16,1 1-1-16,-4-1-8 0,2 0-7 15,-2 0-2-15,0 0-7 16,0 0-12-16,-3 0 1 15,-1 0-2-15,-2 0 1 16,-3 0-1-16,-3 0 0 16,1 0-19-16,-3 0-18 15,2 0-25-15,-2 0-42 16,5 0-81-16,-2-4-79 16,3 0-295-16</inkml:trace>
  <inkml:trace contextRef="#ctx0" brushRef="#br0" timeOffset="141407.88">5683 3925 343 0,'0'0'407'0,"0"0"-134"0,0 0-161 0,0 0-40 16,0 0 15-16,0 0-9 15,0 0-40-15,46 54-24 16,-23-37-13-16,-5-2 6 16,2-1 3-16,-3-3 5 15,-2-3-1-15,-5 1 2 16,-3-5-7-16,-1 1-2 15,-5-4-6-15,2 1-1 16,-2-2 1-16,-1 0-1 0,2 0-1 16,-2 0 0-16,0 0 1 15,0 0 6-15,0 1-6 16,0 2 1-16,0 5 6 16,-3 2-1-16,-11 10-6 15,-3 4-1-15,-4 6-1 16,-5 7 1-16,0-3 0 15,1 1 1-15,3-4-1 16,2-4 1-16,6-6 0 16,4-9-1-16,9-3 1 15,-1-5-1-15,0-3-1 16,2-1-19-16,0 0-22 0,0 0-60 16,0 0-100-1,0-1-170-15</inkml:trace>
  <inkml:trace contextRef="#ctx0" brushRef="#br0" timeOffset="142275.01">6166 3909 661 0,'0'0'293'16,"0"0"-158"-16,0 0-70 16,0 0-13-16,0 0-17 15,0 88-16-15,0-47-8 0,7 1-9 16,-6-1 5-16,1-2 0 16,-2 0 13-16,0-6 2 15,0-3-2 1,0-4-9-16,0-5-10 0,0-5 2 15,-2-2-2-15,1-5-1 16,1-5-1-16,0-2-17 16,0-2-19-16,0 0-29 15,-2 0-53-15,-3 0-46 16,3-3-40-16,-3-5-74 0</inkml:trace>
  <inkml:trace contextRef="#ctx0" brushRef="#br0" timeOffset="142829.04">6156 3913 49 0,'0'0'167'0,"0"0"-67"16,0 0-15-16,0 0-7 0,0 0-13 16,0 0-8-16,0 0 8 15,40-67 18-15,-30 63 3 16,3 4-24-16,3 0-11 15,2 3 1-15,2 11-3 16,0 2-10-16,-5 7-17 16,-5-1-16-16,-10 4-6 15,0 3 0-15,-17 2-23 16,-13 1-79 0,-5-5-36-16,-5-9 26 0,5-9 24 15,3-9 49-15,5 0-70 16,11-2 16-16,6-4 93 15,4 5 67-15,6 1 11 16,0 0-25-16,10 3 11 16,12 9 57-16,7 4-13 0,4 2-25 15,2 2-30-15,-2-3-8 16,-4-1-10-16,-6-2-2 16,-4 1-4-16,-6-3-10 15,-4-2-3-15,-1 1-16 16,-3-5-13-16,0 0-50 15,1-5-87 1,3 1-96-16,-2-2-81 0</inkml:trace>
  <inkml:trace contextRef="#ctx0" brushRef="#br0" timeOffset="143390.63">6504 4131 480 0,'0'0'241'0,"0"0"-163"0,0 0-32 16,0 0 15-16,0 0 14 0,0 0-24 15,0 0-37 1,39 0-9-16,-23 0-5 16,-2 0-13-16,2-6 12 15,-4-6-25-15,-1-1 7 0,-1-3 3 16,-5-1-10-16,-2 3 13 15,-3-3 5-15,0 1-5 16,0-1-2-16,-5 1 15 16,-8 2 10-16,-2 4 12 15,-3 5 1-15,-1 4 47 16,-1 1-47-16,2 0 46 16,0 16 1-16,-2 8-30 15,1 8-24-15,4 5-15 16,5 3-1-16,6-6 0 0,4-4 1 15,4-7 9-15,18-2-9 16,4-8-1-16,4-3-13 16,1 0-8-16,-5-7-6 15,-4-2 7-15,3-1-27 16,-8-6-123-16,-2-7-163 16</inkml:trace>
  <inkml:trace contextRef="#ctx0" brushRef="#br0" timeOffset="143759.18">6826 3981 148 0,'0'0'688'0,"0"0"-395"16,0 0-187-16,0 0-58 15,-60 88 4-15,53-48-17 16,5 3-19-16,2-4-15 15,2-3-1-15,15-7-1 16,3-11-11-16,6-9-8 0,1-4-22 16,0-5-35-16,0 0-66 15,1-15-60-15,-8-5-77 16,-3 2-255-16</inkml:trace>
  <inkml:trace contextRef="#ctx0" brushRef="#br0" timeOffset="144059.79">7035 3731 860 0,'0'0'382'16,"0"0"-189"-16,0 0-81 0,0 0-19 16,0 0 15-1,-3 84-3-15,3-37-46 0,0 4-24 16,0-3-17-16,0 0-8 15,0-4-9-15,0-1 0 16,0-2-1-16,0-2-7 16,0-2-12-16,0-6-9 15,0-7-14-15,0-4-21 16,0-10-13-16,-2-2-34 16,0-7-16-16,-3-1-54 15,-8-5-45-15,0-9-75 16,-1-3-40-16</inkml:trace>
  <inkml:trace contextRef="#ctx0" brushRef="#br0" timeOffset="144227.03">6861 4084 622 0,'0'0'363'15,"0"0"-193"-15,0 0-65 16,0 0-16-16,0 0-22 15,0 0-67-15,116-2-11 16,-83-11-178-16,-8 0-396 0</inkml:trace>
  <inkml:trace contextRef="#ctx0" brushRef="#br0" timeOffset="144474.84">7160 3976 52 0,'0'0'347'16,"0"0"-133"-16,0 0-120 16,0 0-3-16,0 0 17 15,5 100 9-15,0-78-13 16,-2 4-20-16,-1-6-21 15,-2 5-24-15,0-4-22 16,0 0-17-16,0-1-31 0,0-6-88 16,2-6-193-16</inkml:trace>
  <inkml:trace contextRef="#ctx0" brushRef="#br0" timeOffset="144974.51">7334 4302 670 0,'0'0'257'0,"0"0"-85"0,0 0-72 15,0 0-3-15,0 0 11 16,0 0-23-16,0 0-44 16,5 40-25-16,-5-40-10 15,0 1 8-15,2-1 5 16,-2 0-1-16,0 0-7 16,0 0-11-16,0-1 0 15,0-8-26-15,0-11-2 16,-2-7 9-16,-3-14-1 15,-2-6-11-15,2-7-18 16,0-3-11-16,2 5 24 0,3 3 11 16,0-1 7-16,0 6 12 15,0 7-1-15,0 5 7 16,0 5 0-16,8 7-1 16,4 7-12-16,1 5-16 15,3 4-6-15,0 4-31 16,-1 0-41-16,-1 0-10 15,-4 4-16-15,-6 10-3 16,-4 14-21-16,0-2-38 16</inkml:trace>
  <inkml:trace contextRef="#ctx0" brushRef="#br0" timeOffset="145160.75">7280 4033 480 0,'0'0'344'0,"0"0"-119"16,0 0-66-16,0 0-41 16,0 0-54-16,0 0-40 15,0 0-24-15,37 28 0 16,-19-23-51-16,11-5-96 16,-6 0-156-16,-2 0-322 0</inkml:trace>
  <inkml:trace contextRef="#ctx0" brushRef="#br0" timeOffset="145374.23">7523 4047 695 0,'0'0'319'0,"0"0"-205"16,0 0 8-16,0 0 13 15,0 0-44-15,0 0-46 16,0 99-45-16,0-83-3 15,3 3-27-15,0-4-5 16,1-4-17-16,-1 2-34 16,-1-1-28-16,-1 0-38 15,1-6-3-15,-2 0-34 16,5-6-98-16</inkml:trace>
  <inkml:trace contextRef="#ctx0" brushRef="#br0" timeOffset="145960.41">7830 3994 301 0,'0'0'228'0,"0"0"-124"0,0 0-22 0,0 0 12 16,0 0-11 0,0 0-23-16,0 0-60 0,-3-2-13 15,0 0 13-15,-3-1 4 16,-4 3 14-16,-1 0 10 15,-6 0-28-15,-1 5-4 16,-1 12 4 0,1 7 32-16,3 4 10 0,8 1-7 15,4-2 5-15,3 0 24 16,0-4 11-16,8-6-8 16,9-5-43-16,-2-5-24 15,5-3-6-15,-3 0-10 16,-2-4-43-16,7 0-76 15,-8-5-124-15,-2-2-299 0</inkml:trace>
  <inkml:trace contextRef="#ctx0" brushRef="#br0" timeOffset="146425.93">8014 4025 393 0,'0'0'193'15,"0"0"-106"-15,0 0-21 16,0 0 25-16,0 0 20 16,0 0 1-16,0 0-62 15,-69 44 24-15,55-15 4 16,4 2-5-16,4 0-15 15,6-4-13-15,0-7-45 16,9-1 0-16,9-10-35 0,4-4-14 16,1-5-17-16,-1 0-21 15,-3-3-49-15,-5-11-27 16,-4-3-19-16,-5-2 45 16,-1 1 14-16,-4 1 53 15,0 2 70-15,0 5 46 16,0 6 81-16,0 2 33 15,0 2-10-15,0 0-8 0,0 7-31 16,0 8-1 0,0 3-30-16,0 5-19 15,0-3-13-15,0 2 2 0,0-11-18 16,0-1-29-16,0-7-3 16,0-2-49-1,3-1-76-15,2 0-121 0,0-3-257 16</inkml:trace>
  <inkml:trace contextRef="#ctx0" brushRef="#br0" timeOffset="146758.79">8171 4098 816 0,'0'0'544'15,"0"0"-308"-15,0 0-91 0,0 0-9 16,0 0-10-1,7 102-47-15,-7-81-53 0,3-2-26 16,-3-3-17-16,0-4-14 16,0-3-11-16,0-5-16 15,0 1-19-15,0-5-8 16,3 0-13 0,1-3-17-16,1-15-23 0,3-12-2 15,2-7-46-15,4-9-75 16,-1 4 14-16,-2 5 70 15,3 13 70-15,-4 4 107 16,0 11 7-16,0 3 84 16,-2 3 6-16,1 3-23 15,-2 0-18-15,-1 0-56 16,-1 0-12-16,-1 3-126 0</inkml:trace>
  <inkml:trace contextRef="#ctx0" brushRef="#br0" timeOffset="148142.06">8751 4012 416 0,'0'0'303'0,"0"0"-101"16,0 0-79-16,0 0-49 16,0 0-11-16,0 0 11 15,-74 20-20-15,64 10-28 16,6 8 3-16,4 5 3 15,0 1 13-15,4-8-4 16,12-12-4-16,5-15-24 16,4-9-13-1,4-21-24-15,0-16-24 0,-3-7-44 16,-6-1-8-16,-5 3 15 16,-7 11 43-16,-5 7 40 15,-1 9 2-15,0 9 28 16,-2 3 33-16,0 3 27 15,0 0-11-15,0 2-22 0,0 10 2 16,0 7-30-16,3 9-6 16,0 5 1-16,-1 6-5 15,2 2-1-15,-3 8 10 16,3-1 9-16,-3 2 3 16,-1-1-4-16,3-1 2 15,-3-6-8-15,3-2-12 16,-2-9-15-16,1-4-1 15,1-7-17-15,-2-5-16 16,3-5-28-16,-2-3-10 16,-2-3 21-16,0-3 17 15,0 2-18-15,0 0-35 0,-7 0-131 16,-5 0-184 0,0-3-401-16</inkml:trace>
  <inkml:trace contextRef="#ctx0" brushRef="#br0" timeOffset="148324.43">8721 4435 758 0,'0'0'354'0,"0"0"-112"0,0 0-77 15,0 0-92-15,0 0-42 16,0 0-31-16,0 0-56 15,82-36-144-15,-56 22-335 0</inkml:trace>
  <inkml:trace contextRef="#ctx0" brushRef="#br0" timeOffset="148657.76">9015 4036 538 0,'0'0'322'16,"0"0"-124"-16,0 0-74 16,0 0-9-16,0 0-49 15,38 87-34-15,-18-69-17 16,2-3-15-16,-2-9-10 15,-3-1-5-15,-4-5 4 16,-4 0-20-16,-6-5-4 16,-1-11 35-16,-2-3-8 15,0-8-4-15,0 3-52 16,-5-3-41-16,-2-3-72 16,4 5-73-16,-1 7-152 0</inkml:trace>
  <inkml:trace contextRef="#ctx0" brushRef="#br0" timeOffset="149040.26">9219 4114 660 0,'0'0'246'0,"0"0"-170"15,0 0 5-15,0 0-20 16,0 0-47-16,0 0-14 16,93-35-50-16,-74 12-75 15,-2-4 3-15,-7 1 2 0,-7-1 1 16,-3 6 37 0,0 6 62-16,-7 5 20 15,-8 8 95-15,0 2 2 16,0 6 14-16,2 15-17 0,3 3-32 15,3 8-34-15,7-1-8 16,0 4 32-16,8-6 23 16,11-8 8-16,3-5-25 15,-1-5-9-15,-1-4-6 16,-2-3 4-16,1 0-20 16,-4-4-27-16,9 0-14 15,-6 0-107-15,0 0-224 0</inkml:trace>
  <inkml:trace contextRef="#ctx0" brushRef="#br0" timeOffset="149893.1">9730 4069 672 0,'0'0'341'0,"0"0"-203"15,0 0-43-15,0 0 0 16,0 0-11-16,0 0-30 16,27 92-28-16,-22-75-13 15,-1-4 2-15,-4-1-6 16,0 0-2-16,3-1-7 15,-3-3-8-15,0 1-11 16,0-5-2-16,0 0 8 16,0 1-3-16,0-5-3 0,0 1-4 15,0-1-4 1,0 0-5-16,0 0 6 0,0 0 7 16,0-6-12-16,0-1-24 15,0-6 31-15,0-4 8 16,0-4 0-16,0-5-7 15,1-2 7-15,4-4 4 16,2 2 5-16,1 5 7 16,-3 5 1-16,5 7 31 15,-3 5 22-15,0 8 11 0,2 0-3 16,1 0-2 0,1 14-18-16,-1 5-20 15,-3 3-11-15,-3 4 1 16,-1-5-5-16,-3-3-5 0,0-6-2 15,0-9 0-15,0-3-25 16,0-5-43-16,0-13-63 16,1-7-8-16,5 0 15 15,3 4 66-15,-1 4 58 16,2 7 30-16,1 5 70 16,-1 5 19-16,1 0 1 15,1 0-17-15,1 5-17 16,-1 11-19-16,-1-1 2 15,-1 5-13-15,-1-1-18 16,-4 0-13-16,-3 3-11 16,-2-2-14-16,0-1-12 0,0-3-35 15,0-4-62-15,0-4-71 16,0-6-161-16,0-2-235 16</inkml:trace>
  <inkml:trace contextRef="#ctx0" brushRef="#br0" timeOffset="150177.06">10133 4009 622 0,'0'0'251'0,"0"0"-142"0,0 0-40 0,0 0 14 16,0 0-1-16,32 105-40 15,-26-82-30-15,-2-2-12 16,-1-3-18-16,-1-3-6 16,-1-3-52-16,-1-2-71 15,4-6-102-15,-2-3-245 0</inkml:trace>
  <inkml:trace contextRef="#ctx0" brushRef="#br0" timeOffset="151208.13">10676 3917 199 0,'0'0'278'0,"0"0"-107"15,0 0-34-15,0 0-19 16,0 0-22-16,0 0-43 0,0 0-30 16,-35-48 34-1,20 47 40-15,-4 1-9 0,1 0-44 16,3 3-36-16,0 11-7 16,7 5-1-16,4 3-7 15,4 2 7-15,0-1 25 16,10-2 10-16,6-3-10 15,0-2 1-15,-1-3 9 16,-3-2 4 0,-4-1 0-16,-6-1-21 0,-2 4 24 15,-7 6-33-15,-15 5-9 16,-6 3-40-16,-2-3-8 16,2-4 5-16,4-14-10 15,6-4-9-15,8-2 21 16,1-3-56-16,4-12 49 15,4-3-34-15,1-11-67 16,0 4-77-16,0 4-36 0</inkml:trace>
  <inkml:trace contextRef="#ctx0" brushRef="#br0" timeOffset="151546.49">10761 3865 560 0,'0'0'511'0,"0"0"-316"0,0 0-119 15,0 0 5-15,4 111 2 16,-4-81-32-16,0 0-36 16,0-1-15-16,0-4-22 15,0-2-18-15,0-5-21 16,0-1-24-16,0-5-71 16,3-2-61-16,2-5-63 15,-2-2-135-15</inkml:trace>
  <inkml:trace contextRef="#ctx0" brushRef="#br0" timeOffset="151960.59">10882 4063 1081 0,'0'0'526'0,"0"0"-408"16,0 0-16-16,0 0-16 15,0 0-36-15,0 0-50 16,0 97 0-16,1-88-58 16,1-3-29-16,-2-5 4 15,0-1-6-15,0 0-7 16,3-1 10-16,1-14-5 0,-1-4 50 16,3-8 24-1,3-3-51-15,-1 0-41 0,1 1-7 16,1 9 44-16,2 2 36 15,-1 7 21-15,2 7 15 16,-1 4 48-16,3 0 53 16,-1 4 23-16,0 11 1 15,2 3 8-15,-3 2-8 16,-1 0-39-16,-5-4-14 16,0-1-18-16,-1 0-18 15,-3-1-20-15,1 0-16 16,-4-1-1-16,0-1-34 15,0 1-56-15,0 4-81 16,-7-2-108-16,-2-4-265 0</inkml:trace>
  <inkml:trace contextRef="#ctx0" brushRef="#br0" timeOffset="153227.63">11485 4260 99 0,'0'0'221'0,"0"0"-95"16,0 0-30-16,0 0-25 15,0 0-22-15,0 0 10 16,0 0-11-16,10-72 0 16,-7 62 9-16,0 2 11 15,0-2 2-15,-2-2-11 16,-1 0-14-16,2-7-25 15,-2 0-11-15,1-3-8 0,1-5 6 16,1-2-7-16,1 0 0 16,0 4 0-16,0 4 1 15,-2 6 31-15,-1 6 23 16,2 9 24-16,3 0 11 16,4 10-45-16,6 18 22 15,6 12-19-15,5 5-17 16,-2-2-22-1,-2-6-2-15,-4-13-7 0,-8-14 0 16,3-10-17-16,-4-1-46 16,-3-24-24-16,-3-7 7 15,-2-3-39-15,-2-1 22 16,0 3 48-16,0 7 29 16,0 4 13-16,-3 5 6 15,0 3 1-15,3 4 11 16,0 2 8-16,-2-2-2 0,2-2-10 15,-2 3-6-15,0 0-1 16,1 2-6-16,-1 6-69 16,2 1-128-16,0 0-212 0</inkml:trace>
  <inkml:trace contextRef="#ctx0" brushRef="#br0" timeOffset="153628.7">11889 4042 326 0,'0'0'397'15,"0"0"-108"-15,0 0-104 16,0 0-60-16,0 0-51 15,-47 86-39-15,47-54-35 16,0-4-19-16,7-2-51 0,8-9-25 16,2-8-31-1,-1-6-2-15,0-3 34 0,-1-8 18 16,-4-9 38 0,-2-2 34-16,-1-2 4 0,-5 3 39 15,-1 6 30-15,-1 5 38 16,-1 7 28-16,0 0-14 15,0 3-51-15,0 18-2 16,0 4-45 0,2 3-23-16,0 1-4 0,0-8-31 15,3-9-42-15,0-6-143 16,1-6-148-16</inkml:trace>
  <inkml:trace contextRef="#ctx0" brushRef="#br0" timeOffset="154009.4">12141 4009 399 0,'0'0'584'0,"0"0"-304"0,0 0-130 15,0 0-46-15,0 0-9 16,-48 114-3-16,45-72-40 16,3-1-52-16,0-4-3 15,10-13-32-15,11-5-11 16,3-11 5-16,-1-8-3 16,1 0-8-16,-4-8-3 15,-4-13 34-15,-4-1 4 16,-4-6 16-16,-4-3 1 0,-4-5-1 15,0-3-15-15,-9-4-20 16,-4 5-8-16,-3 6 11 16,-3 9-3-16,4 11 12 15,0 9-25-15,3 6-52 16,5 14-164-16,4 2-100 0</inkml:trace>
  <inkml:trace contextRef="#ctx0" brushRef="#br0" timeOffset="154292.45">12314 3917 624 0,'0'0'500'16,"0"0"-322"-16,0 0-139 15,0 0-5-15,0 0 2 16,0 0-22-16,27 124-14 16,-20-82-32-16,-3-1 12 15,1-4 20-15,-3 1 0 0,1-7 0 16,-1-8 0-16,6-3-50 16,0-12-135-16,-1-3-223 0</inkml:trace>
  <inkml:trace contextRef="#ctx0" brushRef="#br0" timeOffset="154541.73">12513 3945 774 0,'0'0'408'0,"0"0"-208"16,0 0-128-16,-3 97 30 15,3-53 4-15,3-2-41 16,3-3-47-16,-1-7-18 0,-1-10-28 16,-3-6-34-16,1-5-42 15,-2-6-57-15,0-5-97 16,0 0-96-16,-7 0-206 0</inkml:trace>
  <inkml:trace contextRef="#ctx0" brushRef="#br0" timeOffset="154710.85">12355 4063 837 0,'0'0'518'0,"0"0"-315"16,0 0-105-1,0 0-49-15,0 0-47 16,0 0-2-16,102 16-102 15,-60-16-52-15,-9-10-113 0,-4-2-225 0</inkml:trace>
  <inkml:trace contextRef="#ctx0" brushRef="#br0" timeOffset="155259.51">12997 3872 370 0,'0'0'317'15,"0"0"-61"-15,0 0-120 0,0 0-64 0,0 0-55 16,0 0-17-16,-59 87-11 16,59-60 5-1,9-5 3-15,3 2 3 16,-1-4 12-16,2-3 24 0,-4 0 35 16,-1 0 33-16,-5-4-1 15,-3-1-13-15,0 0-23 16,0-1-46-16,-11-2-21 15,-5-2-56-15,-5-4-21 16,3-3-17-16,-1 0 14 16,4-3-47-16,2-8 5 0,6-2 32 15,4-5-8-15,3 4-62 16,0 3-74-16</inkml:trace>
  <inkml:trace contextRef="#ctx0" brushRef="#br0" timeOffset="155730.92">13132 4063 721 0,'0'0'389'0,"0"0"-183"16,0 0-119-16,0 0-5 16,0 0 9-16,0 0-42 15,0 0-49-15,54 3-9 16,-44-3-7-16,1 0 0 16,-2-1-19-16,-2-14-33 15,-1-3-15-15,-2-6-94 16,-1 2 2-16,-3-5-30 15,0 5 17-15,-7 6 89 16,-6 4 99-16,-3 7 91 16,-1 5 49-16,-1 0-17 0,2 12-45 15,1 9-10 1,3 9-14-16,2 5-17 0,7 1 7 16,3-1-1-1,0-2-5-15,3-10 8 0,11-4-7 16,1-6-5-16,0-4-13 15,-2-6 4-15,1-3-6 16,-4 0-19-16,0-4-38 16,1-9-101-16,-4 0-252 0</inkml:trace>
  <inkml:trace contextRef="#ctx0" brushRef="#br0" timeOffset="156209.41">13437 3925 184 0,'0'0'386'0,"0"0"-64"0,0 0-98 16,0 0-71-16,-94 34 15 0,74-7-50 15,5-1-42 1,8 4-43-16,7-1-5 0,0-4-25 16,7-5-3-1,8-5-13-15,2-3-5 0,-1-4 11 16,0-5-2-16,-2-3-4 15,0 0-16-15,-1-13-6 16,1-5-30-16,-1-5 1 16,-5 5 26-16,1 1 24 15,-4 5 14-15,-4 9 23 16,-1 3 43-16,0 0 19 16,0 19-9-16,0 8-50 15,0 6-18-15,0-1-8 16,0-3-15-16,0-13-54 15,2-7-115-15,6-9-323 0</inkml:trace>
  <inkml:trace contextRef="#ctx0" brushRef="#br0" timeOffset="157559.85">13886 3851 577 0,'0'0'335'0,"0"0"-157"0,0 0-48 16,-47 110-28-1,42-66-31-15,5-2-19 0,0-7-11 16,12-7-11 0,7-9-12-16,2-5-18 15,1-6 0-15,0-3-13 0,-4-3 7 16,-3 1 4-16,-2-2 2 15,-3-1-1-15,0 0 1 16,-1 0-7-16,-3-16-19 16,1-7 15-16,-2-13 11 15,-4 2-9-15,-1 0-10 16,0 5 19-16,-4 6 21 16,-8 9 9-16,0 7-18 0,1 6-12 15,2 1-137-15,2 0-177 16,7 0-257-1</inkml:trace>
  <inkml:trace contextRef="#ctx0" brushRef="#br0" timeOffset="157961.35">14224 4162 1074 0,'0'0'345'0,"0"0"-173"0,0 0-59 0,0 0-47 15,0 0-66-15,0 0-19 16,0 0-112-16,-19 78-63 15,19-70-114-15,0-5-225 0</inkml:trace>
  <inkml:trace contextRef="#ctx0" brushRef="#br0" timeOffset="158327.25">14448 3869 634 0,'0'0'538'0,"0"0"-270"16,0 0-108-16,0 0-17 16,0 0-12-16,0 0-40 15,-16 103-38-15,15-66-33 16,1 4-13-16,-2-4-6 16,0 0-1-16,1-9-7 15,1-5-37-15,0-5-50 0,0-4-51 16,0-1-89-1,0-3-248-15,0-6-266 0</inkml:trace>
  <inkml:trace contextRef="#ctx0" brushRef="#br0" timeOffset="159043.74">14747 4221 450 0,'0'0'486'15,"0"0"-218"-15,0 0-113 16,0 0-40-16,0 0-37 16,0 0-66-16,0 0-12 15,-2-4-29-15,2-6 6 16,0-1 23-16,0-10 0 16,0-3 0-16,0-6-11 15,0-7-16-15,0 2-23 16,0-5 0-16,0 1-14 15,0 2 6-15,2 3 6 16,-1 6 32-16,6 8 20 0,-5 8 41 16,-1 8 11-16,1 4 22 15,0 0 12 1,1 3-11-16,2 15-8 0,5 9-4 16,0 3-14-16,0 3 8 15,-1-3-23-15,-1-9-12 16,-3-6-14-16,0-8-8 15,-1-7-24-15,3-2-50 16,3-23-66-16,4-8 28 16,1-6-26-16,-2-1-65 15,0 5 56-15,-2 5 134 16,-6 14 13-16,-2 8 104 16,-3 7 48-16,0 1 19 15,2 4-39-15,1 17-42 16,2 10-29-16,2 7-4 15,-1 6-16-15,-2 1-15 0,1 1-7 16,-4-2 6-16,1-1 7 16,-2-3-5-16,2-4-10 15,0-5-12-15,1-9-5 16,2-9-41-16,2-5-63 16,1-8-59-16,4 0-63 15,-2-9-139-15,-2-2-638 0</inkml:trace>
  <inkml:trace contextRef="#ctx0" brushRef="#br0" timeOffset="159660.22">15318 4124 822 0,'0'0'302'0,"0"0"-211"0,0 0-91 16,0 0-134-1,0 0-426-15</inkml:trace>
  <inkml:trace contextRef="#ctx0" brushRef="#br0" timeOffset="-208432.38">13913 3885 127 0,'0'0'189'0,"0"0"-106"0,0 0-26 16,0 0-14-16,0 0-14 16,0 0-13-16,-2 0-5 15,2 0 2-15,0 0 0 16,0 0 7-16,0 0 2 15,0 0 7-15,0 0 4 16,0 0 8-16,0 0-2 16,0 0-11-16,0 0-10 15,0 0-12-15,0 0-4 16,0 0 6-16,0 0 2 0,0 0-2 16,0 0 3-1,2 0-1-15,1 0 8 16,4 4-3-16,0-3-9 0,-3 1 5 15,3-1-11-15,-2 2 1 16,1-1-1 0,-3-1 1-16,1 1 8 0,0-1-2 15,-1 3 3-15,0-1 3 16,3 1-6-16,-5-1-6 16,6-2 1-16,-2 3-1 15,-2-3 8-15,1 2-8 16,-1-2 1-16,0 1 4 15,-1 1 2-15,0-1 4 16,0-1-5-16,-1 1 2 16,1 2-8-16,-1-2 0 0,1 1 0 15,0-2 1-15,1-1-2 16,0 2 2-16,-1-2-2 16,-2 0-10-16,1 0-19 15,-1 2-33-15,0 3-58 16,0-1-104-16</inkml:trace>
  <inkml:trace contextRef="#ctx0" brushRef="#br0" timeOffset="-185248.96">1144 4907 202 0,'0'0'244'0,"0"0"-156"16,0 0-64-16,0 0-24 15,0 0-13 1,0 0-24-16,0 0 12 0,0 3 15 16,0 5 10-16,0-4 11 15,-4 2 2-15,4 1-4 16,-2-4-8-16,2-2 1 16,0-1-2-1,0 0 0-15,0 0-35 0,0 0 16 16,0-4 19-16,0-1 10 15,0-1 9-15,0 1 2 16,5 4-6-16,-2 1-15 0,2 0 1 16,-2 3 6-16,-3 11-7 15,0 6-1-15,0 0-15 16,0-4 14-16,0-2 2 16,-3-9 0-16,-5-5 3 15,-1 0-3-15,1-5 6 16,3-10 8-16,0-3 3 15,5 3 18-15,0 1-6 16,0 6-10-16,0 1-9 16,3 6-10-16,6 1-21 15,-3 8-60-15,0 5-107 0</inkml:trace>
  <inkml:trace contextRef="#ctx0" brushRef="#br0" timeOffset="-184299.58">1381 4928 463 0,'0'0'254'0,"0"0"-129"0,0 0-47 16,0 0-3-16,0 0-49 16,0 0-20-16,17 101-6 15,-15-84-16-15,1 1 11 16,-1-2 4-16,-2 2 1 16,0-2 0-16,0 0 1 0,0 0-1 15,0-2 0 1,0 0-2-16,0-5-9 15,0-2-4-15,0-5 1 0,0 2-3 16,0-4-2 0,0 0 4-16,0 2 2 0,0-2 2 15,0 0 2-15,0 0 9 16,0 0 0-16,0 0 0 16,0 0-9-16,0 0-14 15,0-4-32-15,0-5 4 16,-2 1-3-16,-1-6 3 15,0-2-1-15,1-1 10 16,-2-4 6-16,3 0 9 16,-2-5-17-16,1-1 18 0,2 0-5 15,0 0 25-15,0 1 6 16,0 4 13-16,0 0 9 16,8 7 24-16,2 6-13 15,6 6-24-15,1 3 8 16,5 21 4-16,2 13 12 15,-1 11 19-15,-1 6-18 16,-6 3-15-16,-6-7-12 16,-4-13-7-16,-1-12-7 15,-5-20-16-15,0-5-18 16,-5-33-54-16,-4-11 13 16,-1-8 82-16,3 2 8 15,1 8 72-15,5 11 6 16,1 10 31-16,0 8-6 15,3 11-38-15,15 5-59 0,4 0 27 16,3 5-1-16,0 14-7 16,-1 5-8-16,-8 3 8 15,2 1 5-15,-6 3-12 16,-5-2-15-16,-1 2-11 16,-3-6-9-16,0-1-29 15,-3-6-11-15,0-5-12 16,0-8-10-16,-3-5-25 15,-4 0-114-15</inkml:trace>
  <inkml:trace contextRef="#ctx0" brushRef="#br0" timeOffset="-183932.29">1781 4964 971 0,'0'0'290'0,"0"0"-173"16,0 0-39-16,0 95-27 16,14-60-39-16,2-1-12 0,6-7-34 15,-1-3-25 1,5-11-1-16,-1-6 14 0,-2-7 17 15,-1 0 8-15,-5-7 21 16,-7-7 9-16,-6-4 17 16,-4-5 36-16,0-1-8 15,-4-4-31-15,-13-1-18 16,-7 2-5-16,3 3-9 16,-3 6-18-16,1 4-31 15,3 10 3-15,1 4-76 16,8 0-67-16,4 0-102 0</inkml:trace>
  <inkml:trace contextRef="#ctx0" brushRef="#br0" timeOffset="-183615.5">2008 4685 229 0,'0'0'335'0,"0"0"-207"16,0 0-32-16,0 0 19 15,47 102-1-15,-28-57-56 16,-3 2-9-16,-1 2-12 15,-3 2 5-15,-2-3 1 16,-5-4-10-16,-5-7-9 16,0-9-17-16,0-9-7 0,0-7-11 15,0-12-68-15,-10 0-146 16,1 0-328-16</inkml:trace>
  <inkml:trace contextRef="#ctx0" brushRef="#br0" timeOffset="-183098.1">2262 5034 589 0,'0'0'248'15,"0"0"-180"-15,0 0-10 16,0 0 20-16,0 0-43 16,0 0-24-16,85 12-10 15,-68-12-1-15,-2 0-22 16,-5-2 6-16,-3-4 3 15,-2-1 13-15,-4-1 1 0,-1-5-1 16,0-3-1-16,0-3-16 16,-4-1-25-16,-11 0-9 15,-1 3 18-15,0 4 26 16,-4 2 7-16,3 6 33 16,-2 5 18-16,8 0-9 15,1 16-3-15,5 9-21 16,5 14-10-16,0 9-1 15,0 6-6-15,10-1-1 16,5-8 0-16,2-13 0 16,3-13-13-16,0-14-1 15,-2-5 14-15,1-3 22 16,-6-10 5-16,-2-2-27 0,-4 2-58 16,-2 1-247-16</inkml:trace>
  <inkml:trace contextRef="#ctx0" brushRef="#br0" timeOffset="-182648.32">2632 4880 108 0,'0'0'706'0,"0"0"-466"0,0 0-104 15,0 0-58-15,0 0-78 16,0 0-23-16,-48 104-28 15,48-75-19-15,4-7-9 16,11-1 24-16,4-6 29 16,-3-6 26-16,4 0 22 15,-3-4 44-15,-7-1 21 16,0 2-2-16,-8 3 1 0,-2 6 10 16,0 7-33-16,-16 2-45 15,-5 0-18 1,-6-2-71-16,-1-7-58 0,0-8-64 15,2-5-15 1,11-2-42-16,8-3 47 0,6-7-160 0</inkml:trace>
  <inkml:trace contextRef="#ctx0" brushRef="#br0" timeOffset="-181932.32">3190 5221 343 0,'0'0'261'0,"0"0"-27"0,0 0-1 16,0 0-59-16,0 0-60 16,0 0-38-16,0 0-23 0,0 21-13 15,0-21-13 1,0 0 5-16,0 0-4 0,-2 0 5 15,2 0-22-15,-2-3-11 16,-1-7 0-16,1-3 2 16,1-2-4-16,-2-3 1 15,-3-2-9-15,3-4-8 16,-1-2 11-16,0-7-9 16,-1-1-14-16,-2-2-20 15,0-3 18-15,2 3 18 16,-2 6 5-16,6 5 9 15,-2 10 13-15,3 10 3 16,0 1-4-16,0 4-5 16,7 11-1-16,16 16 7 0,3 12 0 15,5 4 0-15,-1 7-4 16,-2-8-7-16,-8-9-1 16,2-10 1-16,-9-11-2 15,-3-11-9-15,0-1-33 16,-6-7-8-16,-3-15 21 15,-1-7 22-15,0-3 6 16,0-2 1-16,-10-3 17 16,-1 3-2-16,-1 1-14 15,0 3 12-15,5 2 0 16,-1 10-13-16,5 5 0 0,-1 9-12 16,4 2-34-1,0 2-27-15,0 0-57 16,0 2-64-16,0 2-108 0</inkml:trace>
  <inkml:trace contextRef="#ctx0" brushRef="#br0" timeOffset="-181514.15">3592 4990 706 0,'0'0'337'0,"0"0"-218"15,0 0-63-15,0 0-23 0,0 0-24 16,0 0-8 0,0 0 6-16,-90 93-6 0,90-67 18 15,0 2 27 1,5-2-9-16,10-5-18 15,3-7-18-15,2-7-1 0,2-7-13 16,-3 0-21-16,-1-11-27 16,-6-4-23-16,-2-3 36 15,-5 2 22-15,-5-1 26 16,0 5 30-16,0 4 62 16,0 2 18-16,0 6 3 15,0 0-27-15,0 0-56 16,0 14-29-16,5 4 10 0,1 8-11 15,-2-3-10 1,4-2-31-16,-1-16-85 0,-2-3-125 16,0-2-143-16</inkml:trace>
  <inkml:trace contextRef="#ctx0" brushRef="#br0" timeOffset="-181060.64">3776 4892 323 0,'0'0'368'0,"0"0"-101"0,0 0-86 16,0 0-35-16,0 0-15 15,-33 112-25-15,29-68-45 16,4 6-15-16,0-3-12 16,4-8-8-16,11-8-5 15,3-11-21-15,4-14-9 16,5-6 0-16,-1-3-13 15,1-16-5-15,-2-8-8 16,-3-1-11-16,-7 0-16 0,-7-2 11 16,-6-1 6-1,-2-3 20-15,-5-3-4 0,-15-3 8 16,-7 0-1-16,-3 0-42 16,1 9-44-16,3 10 47 15,4 12 35-15,5 13 7 16,6 16-85-16,2 3-191 0</inkml:trace>
  <inkml:trace contextRef="#ctx0" brushRef="#br0" timeOffset="-180679.48">4065 4812 820 0,'0'0'321'0,"0"0"-127"0,0 0-32 0,0 0-21 15,0 0-45-15,0 0-55 16,0 0-27 0,-3 44 1-16,3-13 1 0,0 7-7 15,5 6-8-15,0 4-1 16,3-1-1-16,3-3 0 16,-1-6-15-16,-3-6-18 15,3-6-34-15,-1-8-40 16,3-1-51-16,-4-4-128 15,-1-9-226-15</inkml:trace>
  <inkml:trace contextRef="#ctx0" brushRef="#br0" timeOffset="-180328.02">4176 4757 341 0,'0'0'215'16,"0"0"-75"-16,0 0 15 15,0 0 11-15,0 0-21 16,39 94-12-16,-29-65-20 15,1 0-11-15,-3 1-22 16,-1 0-9-16,-1 1-29 16,0-2-21-16,-3 1-16 15,4-3-5-15,-4 0-20 16,1-4-34-16,0-4-16 0,-1 3-28 16,1-7-47-16,-1 8-59 15,2-7-74-15,-3-5-103 0</inkml:trace>
  <inkml:trace contextRef="#ctx0" brushRef="#br0" timeOffset="-179981.32">4037 5038 698 0,'0'0'400'0,"0"0"-195"16,0 0-65-16,0 0-37 16,0 0-40-16,0 0-47 15,0 0-16-15,15-3-19 16,8 2 12-16,6-1 7 0,3 1-1 15,2-3 1 1,-2 0-1-16,2-2 0 16,-4-1-25-16,-2-3-42 15,-3-2-89-15,2-3-137 0,-5 6-58 16,-6 0-237-16</inkml:trace>
  <inkml:trace contextRef="#ctx0" brushRef="#br0" timeOffset="-176729.47">5078 5062 20 0,'0'0'361'0,"0"0"-97"16,0 0-92-16,0 0-53 0,0 0-45 15,0 0-38-15,0 0-28 16,-4 0-8-16,4 0-7 16,0 0 0-16,0 0 6 15,0 0 0-15,0 0 0 16,0 0-27 0,0 0-12-16,0 0-4 0,0 0 8 15,0 0 6-15,0 0 11 16,0 0 18-16,0 0-1 15,0-1 1-15,0-2 0 16,0 1-20-16,0 0-2 16,0-2 22-16,0 2 1 15,4 0 13-15,-2-2 3 0,-1 3-3 16,1 1-4 0,-2 0-9-16,1 0-8 0,-1 0-1 15,0 0 8-15,0 1 1 16,0 5 0-16,0 4-9 15,-1-6-1-15,-4 2 9 16,0-6 1-16,2 0 25 16,0 0 15-16,3 0 11 15,-3-3-20 1,3-3-2-16,0 0 6 0,0-1-16 16,0 0-9-16,0 2-9 15,6 3-1-15,-3 2-17 16,-2 0-9-16,5 0 4 15,-5 10-14-15,-1 1 17 16,0-2-4-16,0 0-3 16,0-5 6-16,0-4 11 0,0 0-7 15,-1 0-4-15,-1-10-9 16,-2-5 29-16,4 0 1 16,0 4 0-16,0 1 1 15,4 6-2-15,5 2 0 16,-2 2-5-16,3 0 3 15,-4 0 1-15,-3 10-9 16,-3 6 3-16,0-3-12 16,-3 1-68-16,-6-5 31 0,-2-7-12 15,1-2-24-15,0-1 11 16,4-9 62-16,2-3-119 16</inkml:trace>
  <inkml:trace contextRef="#ctx0" brushRef="#br0" timeOffset="-175747.86">5387 4954 556 0,'0'0'234'0,"0"0"-110"15,0 0-25-15,0 0-24 16,0 0-32 0,20 92-8-16,-15-70-19 0,-2-2-15 15,-1 0 7-15,-2-4-8 16,0 1 3-16,0-4-2 15,0 0 5-15,0-2-5 16,0-4-1-16,0-1 2 0,0-1 6 16,0-3-8-16,0-2 0 15,0 0 0-15,0 0-15 16,0 0 14-16,0 0-24 16,0-10-5-16,-2-4 30 15,1-8 0-15,-2-2-8 16,3-6-26-16,0 0-19 15,0 1 7-15,0 4 7 16,3 5 31-16,5 2 8 16,2 9 34-16,2 3 3 15,4 6 20-15,1 0-8 16,0 12-12-16,-2 12-15 16,-5 3-12-16,-5 3-10 15,-4-4 0-15,-1-4-10 16,0-8-6-16,0-14-49 15,0 0-51-15,4-18-42 16,1-12 20-16,3-4 70 0,3 0 68 16,-3 7 56-16,4 8 61 15,-1 5 10-15,3 9-8 16,1 5-58-16,1 0-11 16,0 8-25-16,-1 13-9 15,-5 3 0-15,-4 5 5 16,-2 1 10-16,-3-2-11 15,-1-3-10-15,0-8-4 0,0-3-6 16,0-6-25-16,0-2-51 16,0-5-89-1,0-1-65-15,0 0-83 0</inkml:trace>
  <inkml:trace contextRef="#ctx0" brushRef="#br0" timeOffset="-175413.93">5793 4703 781 0,'0'0'354'0,"0"0"-237"0,0 0-12 16,0 0-4-16,15 114-57 15,-10-63-30-15,-1 8-13 16,-3-1-1-16,1-2 0 16,0-12 0-16,5-13 0 15,-1-11-1-15,5-10-9 16,3-6 10-16,-1-4 1 16,2 0 1-16,1 0 5 15,-3 0-7-15,-1 0-8 16,1 0-54-16,7 0-102 15,-3 0-173-15,-1 0-447 0</inkml:trace>
  <inkml:trace contextRef="#ctx0" brushRef="#br0" timeOffset="-174813.72">6203 5283 653 0,'0'0'367'0,"0"0"-216"0,0 0-61 15,0 0-9 1,0 0-35-16,0 0-46 0,0 0 0 16,0-3-36-16,0-6 6 15,0-4 30-15,0-6 0 16,0-8-4-16,0-4-25 16,0-5-11-16,0-3-28 15,0-2-50-15,0 3-5 16,0 5 45-16,-2 5 75 15,2 5 3-15,-2 13 52 16,2 2 36-16,0 7 18 16,0 1 1-16,0 0-46 0,2 9-25 15,12 10-10 1,0 5 3-16,3 8-4 0,1-2-9 16,-2-6-2-16,-5-7-4 15,-1-7-10 1,-1-8-11-16,-3-2-22 0,0-3-17 15,0-15 11-15,-2-10-1 16,-3-4-43-16,-1-6 1 16,0 1-20-16,0-2 26 15,-4 6 48-15,-2 5 23 16,-1 10 5-16,2 7 18 16,2 7 20-16,1 4-8 15,2 0-30-15,0 0-55 16,0 0-148-16,0 3-194 0</inkml:trace>
  <inkml:trace contextRef="#ctx0" brushRef="#br0" timeOffset="-174513.66">6522 4922 624 0,'0'0'269'0,"0"0"-190"0,0 0-46 0,0 0 50 0,0 0-5 0,0 0-46 16,-87 96-19-16,80-67 6 15,7-1 7-15,0-8 10 16,0-5-32-16,14-9-4 15,2-6-36-15,3-3-42 16,-1-19-51-16,5-19-82 16,-4 6-99-16,-7 3-201 0</inkml:trace>
  <inkml:trace contextRef="#ctx0" brushRef="#br0" timeOffset="-174397.16">6522 4922 121 0,'33'-9'358'0,"-33"9"-64"15,0 8-74-15,0 6-81 16,0 6-58-16,0 6-38 15,-3 1-17-15,3-6-26 0,0-4-23 16,0-16-123-16,3-1-156 16,2 0-257-16</inkml:trace>
  <inkml:trace contextRef="#ctx0" brushRef="#br0" timeOffset="-173978.55">6679 4849 569 0,'0'0'324'0,"0"0"-123"15,0 0-112-15,-37 105 17 0,37-59 16 16,0 0-38 0,0-3-40-16,15-7-30 0,7-11-14 15,1-14-9-15,2-11-26 16,5-7-33-16,-3-19-47 16,-5-8-105-16,-4-4-63 15,-6-3-19-15,-7 5 42 16,-5-1 84-16,0 4 129 15,-15 3 47-15,-5 4 134 0,-2 8 13 16,-3 7 13-16,1 9-26 16,7 2-17-1,1 1-117-15,11 16-49 0,5-3-137 16,0-3-300-16</inkml:trace>
  <inkml:trace contextRef="#ctx0" brushRef="#br0" timeOffset="-173646.27">6931 4816 653 0,'0'0'255'0,"0"0"-144"0,0 0 10 0,0 0-21 0,7 102-33 16,-2-77-34-16,-2 3-23 16,0-3-10-16,-1 2-19 15,0-4-11-15,0-4-17 16,-1 1-18-16,1-10-3 15,5-3-35-15,2-7-51 16,1 0-67-16,0-4-91 0</inkml:trace>
  <inkml:trace contextRef="#ctx0" brushRef="#br0" timeOffset="-173364.17">7070 4749 627 0,'0'0'556'0,"0"0"-351"15,0 0-153-15,0 0-4 16,0 0 41-16,0 0-25 16,11 111-43-16,-4-79-19 15,-1 1 5-15,-3 0-5 16,0 0-1-16,-2 0-1 0,1-4-20 15,2-2-16-15,-4-3-15 16,4-6-10-16,-4-3-25 16,0-2-53-16,0-9-84 15,0-4-76-15,0 0-255 0</inkml:trace>
  <inkml:trace contextRef="#ctx0" brushRef="#br0" timeOffset="-173115.13">6916 4996 209 0,'0'0'615'0,"0"0"-307"16,0 0-133-16,0 0-37 15,0 0-37-15,0 0-51 16,99 8-50-16,-71-8-3 16,-1 0-35-16,-2 0-48 15,7 0-109-15,-6-7-163 16,-6-2-386-16</inkml:trace>
  <inkml:trace contextRef="#ctx0" brushRef="#br0" timeOffset="-170976.24">7392 5034 349 0,'0'0'516'0,"0"0"-276"16,0 0-89-16,0 0-27 15,0 0-35-15,95-3-54 16,-66-1-15-16,-4 3-18 15,-3-1-1-15,-7 2 8 16,-7 0-8-16,-1 0 0 16,-6 0 0-16,1 0-1 15,-2 0-26-15,0 0-50 16,2 0-110-16,-2 0-213 0</inkml:trace>
  <inkml:trace contextRef="#ctx0" brushRef="#br0" timeOffset="-170665.95">7625 4969 882 0,'0'0'496'16,"0"0"-380"-16,0 0-17 15,0 0 2-15,0 0-42 16,0 0-38-16,85 57-21 0,-63-44-14 16,-4 1-27-1,-6 1-17-15,-4 3 0 16,-8 0 29-16,0 6 17 0,-2 0 10 16,-14 3 0-16,-4-2-5 15,5-7-2-15,-1-2-14 16,5-5-24-16,4-7-51 15,4-4-59-15,3 0-103 16,0 0-153-16</inkml:trace>
  <inkml:trace contextRef="#ctx0" brushRef="#br0" timeOffset="-170179.73">8034 4940 723 0,'0'0'411'0,"0"0"-201"0,0 0-36 16,22 94-24-16,-9-63-73 16,5-4-43-16,-1-3-31 15,0-9-3-15,1-7-46 16,-1-3-54-16,0-5 7 15,-4 0-2-15,-3-14 34 16,2-7 31-16,-6-2 11 16,0-4 19-16,-5-3 9 15,-1-2 8-15,0-1-8 16,0 2-8-16,0 4 7 0,0 4 4 16,0 9-12-1,0 9 0-15,0 5-21 16,0 0-37-16,0 4-102 15,0 11-93-15,0-1-292 0</inkml:trace>
  <inkml:trace contextRef="#ctx0" brushRef="#br0" timeOffset="-169729.81">8335 4799 366 0,'0'0'371'0,"0"0"-130"15,0 0-102-15,0 0 13 16,0 0-37-16,11 110-51 16,-4-79-31-16,-2 1-18 0,2 0-8 15,-2-2-6 1,-2-2 6-16,0-1-7 0,1-2-1 15,-2-5 0 1,-1-4-12-16,-1-2-10 0,0-1-15 16,0-5-19-16,0-2-37 15,0-6-65-15,0 0-94 16,0 0-150-16</inkml:trace>
  <inkml:trace contextRef="#ctx0" brushRef="#br0" timeOffset="-169245.93">8469 4938 34 0,'0'0'802'0,"0"0"-499"16,0 0-171-16,0 0 6 15,0 0-36-15,0 0-53 16,0 0-24-16,23 79-14 16,-20-58-5-16,-1-5-6 15,-2 1 0-15,2-5-25 16,-2-4-13-16,2-4-4 16,-1-1 6-16,-1-3 7 15,2 0-6-15,-2-6 6 16,3-11-41-16,1-8 40 15,0-2-47-15,2 0-47 16,1 3 27-16,-1 7 48 16,4 6 41-16,-4 6 8 15,0 4 42-15,2 1 42 0,-2 0 23 16,3 0 3-16,-1 0-3 16,-1 5-17-16,4 4-24 15,-2 0-33-15,-1 2-8 16,1 1-2-16,-3 0-7 15,1 2-4-15,-2 2-4 16,0 2-8-16,-5 2-21 16,3 2-40-16,-3 0-75 0,4 3-119 15,-1-8-130 1,0-3-378-16</inkml:trace>
  <inkml:trace contextRef="#ctx0" brushRef="#br0" timeOffset="-168013.86">9035 4909 432 0,'0'0'338'16,"0"0"-90"-16,0 0-67 15,0 0-46-15,0 0-20 16,-66 87-14-16,63-65-37 16,3-1-33-16,0-7-31 15,16-5-30-15,3-7 1 16,5-2-5-16,1-5-8 15,1-12-36-15,-4-2-31 16,-3 0 3-16,-8 3 50 0,-5 7 27 16,-3 2 29-1,-3 6 1-15,0 1 35 0,0 0 29 16,0 4-7 0,0 15-21-16,0 7 18 0,0 10 6 15,-2 6 1 1,-1 1-17-16,-1 0-17 0,3-2-5 15,1-2-7-15,-2-8-7 16,2-6-9-16,-1 0 0 16,-6-5-14-16,1-4-5 15,-1-3 3-15,-7-1 10 16,-1-2 6-16,-3-6 1 16,-1-4-1-16,1 0 0 0,-1 0-22 15,3-4 11 1,-1-9-29-16,1 1-67 0,-1-1 58 15,2 0-28 1,2-1-35-16,0 2-15 0,12-8-39 16,1 4-57-16,0 3-137 0</inkml:trace>
  <inkml:trace contextRef="#ctx0" brushRef="#br0" timeOffset="-167581.22">9287 4915 141 0,'0'0'675'0,"0"0"-389"15,0 0-130-15,0 0-5 16,0 0-51-16,0 0-52 16,0 0-25-16,-50 58-11 15,50-23 3-15,0-4-8 16,0-2-7-16,12-8-11 16,6-9-25-16,2-9-27 15,0-3-57-15,1-4-32 16,-4-13-71-16,-1-4-43 15,-4 3 67-15,-5 1 114 0,-4 8 85 16,-3 5 114-16,0 4 75 16,0 0-35-16,0 1-6 15,0 11-54-15,0 5-15 16,1 3-37-16,-1 1-24 16,0-4-18-16,3-5-25 15,-3-5-128-15,7-7-349 0</inkml:trace>
  <inkml:trace contextRef="#ctx0" brushRef="#br0" timeOffset="-167228.86">9559 4883 187 0,'0'0'622'0,"0"0"-337"0,0 0-162 15,0 0-60-15,0 0-50 16,0 0-12-16,0 0-1 16,-24 117 0-16,24-82-1 15,0-5-11-15,0-6 5 16,0-9 0-16,1-5-3 0,-1-7 10 15,0-1 9 1,0-2 13-16,0 0 10 0,-6 0-18 16,-8 0-14-16,-2 0-62 15,0 0 10-15,5 0-123 16,4 0-72 0,4 0-59-16</inkml:trace>
  <inkml:trace contextRef="#ctx0" brushRef="#br0" timeOffset="-166895.84">9753 4690 834 0,'0'0'277'0,"0"0"-206"16,0 0-46-16,7 85 52 16,2-51-24-16,-3 4-24 15,1-1-17-15,-2 1-11 16,-2-3 7-16,-1-4 24 16,-2-4-2-16,0-1-11 15,0-3-12-15,0-4-5 16,0-4-2-16,0-3-23 15,0-5-55-15,0-7-83 16,-3 0-143-16,-3 0-222 0</inkml:trace>
  <inkml:trace contextRef="#ctx0" brushRef="#br0" timeOffset="-166713.25">9683 4943 758 0,'0'0'296'0,"0"0"-156"0,0 0-27 15,0 0-59-15,0 0-54 16,109 6-16 0,-79-16-127-16,-2-4-394 0</inkml:trace>
  <inkml:trace contextRef="#ctx0" brushRef="#br0" timeOffset="-166348.08">9986 4864 811 0,'0'0'524'0,"0"0"-335"16,0 0-41-16,0 0-30 15,0 0-69-15,0 0-36 0,-25 109-13 16,25-67-13-16,0-4-18 16,6-11-14-16,6-6-26 15,0-12-39-15,1-6-6 16,2-3-26-16,1-12-36 16,-2-10-83-16,-2-3-6 15,-5 0 101-15,-2 1 90 16,-2 7 76-16,-1 5 42 15,-2 9 103-15,0 3 66 16,0 0-20-16,0 8-60 16,2 8-31-16,-1 5-24 15,1 3-40-15,-1-4-36 16,6-7-73-16,2-9-216 16,-3-4-470-16</inkml:trace>
  <inkml:trace contextRef="#ctx0" brushRef="#br0" timeOffset="-165927.84">10325 4881 649 0,'0'0'368'0,"0"0"-106"16,0 0-87-16,0 0-3 15,0 0-73-15,-87 29-70 16,79-1-29-16,2 1-1 16,3 4-7-16,3-7-4 0,0-6-23 15,10-10-41-15,8-10 12 16,1 0-10-16,3-22-20 16,-1-7-37-16,-2-5-30 15,0-4-51-15,-3-3-26 16,-4-1 4-16,-2 0 68 15,-4 3 166-15,-2 1 56 16,-2 14 85-16,-2 7 71 16,0 12 47-16,0 5-39 15,0 15-87-15,-2 19-36 0,-5 16-6 16,0 6-11 0,3 2-24-16,-2-7-19 0,6-13-37 15,0-12-26 1,0-26-125-16,10 0-242 0,2-13-369 0</inkml:trace>
  <inkml:trace contextRef="#ctx0" brushRef="#br0" timeOffset="-165614.36">10529 4831 341 0,'0'0'582'0,"0"0"-322"0,0 0-116 16,0 0 15-16,-7 84 9 0,7-48-56 15,0-4-46-15,7-5-41 16,8-8-25-16,0-7-5 16,3-11-44-16,1-1-52 15,-2-11-33 1,-4-12-58-16,-1-9-103 0,-4-1-45 15,-8 0 57-15,0 0 26 16,-5 5 257-16,-12 2 149 16,-3 8 41-16,0 7 44 15,-9 11-205-15,6 11-29 16,5 6-292-16</inkml:trace>
  <inkml:trace contextRef="#ctx0" brushRef="#br0" timeOffset="-157895.25">512 5834 336 0,'0'0'241'0,"0"0"-98"0,0 0-43 16,0 0-12-16,0 0-11 15,0 0-28-15,2 0-22 16,0 0 1-16,-2 0 8 16,3 0 16-16,-1 0 31 15,-1 0 9-15,1 0 3 16,0 0-15-16,0 0-11 0,1-2-7 16,0 2-19-16,1-1-12 15,1 1-12-15,0-2-6 16,1 1-11-1,3-1 6-15,-1 1 1 16,4 1-7-16,-2-2-1 0,3 2 8 16,2 0 0-16,0 0 14 15,7 0-8-15,-2 0-4 16,0 0 0-16,-2 0 3 16,-1 0-8-16,-4 3-3 15,1-1-2-15,-6-1 0 16,-1 1-1-16,-4-2 0 15,-3 1 0-15,3-1 0 16,-3 0 0-16,0 0 0 16,0 0-13-16,0 0-11 0,0 0-11 15,0 0-9-15,0 0-17 16,-3-3-15-16,-8-5 6 16,-4-3-2-16,-1-5 6 15,-2-1-5-15,0-6 6 16,-2-1 10-16,1-3-23 15,1-1 20-15,4 3 10 16,3 8 18-16,2 3-9 16,8 9 20-16,1 5 9 15,0 2-60-15,0 25 23 16,10 11 47-16,3 17 4 16,1 6 3-16,-2 3 6 15,-8-7-4-15,-2-7 17 16,-2-13 13-16,0-10-25 15,0-13-8-15,0-10-6 0,0-4-14 16,0-1-5-16,0-14-28 16,0-3 19-16,0-3 28 15,0 4 14-15,5-3 22 16,1 1 42-16,4-4 40 16,6-3-17-16,2-5-24 15,9-3-31-15,3-4-11 16,0 4-18-16,-2 3-16 15,-6 10-1-15,-3 6-26 16,-11 10-10-16,-8 5-6 0,0 4 19 16,-5 14 23-16,-17 6 10 15,-4 4-10-15,-8 1 2 16,3-6-2-16,-3-9-12 16,9-6-10-16,0-5-25 15,2-3 16 1,1 0-24-16,2 0 15 0,0 0-31 15,1 0 3-15,3 0 4 16,4 0-76-16,5 0-20 16,4 0-134-16</inkml:trace>
  <inkml:trace contextRef="#ctx0" brushRef="#br0" timeOffset="-157296.68">738 5815 115 0,'0'0'623'0,"0"0"-409"16,0 0-114-16,0 0 10 15,0 0-18-15,0 0-45 0,0 0-33 16,79 97-5-16,-64-86-9 16,-4-1 1-16,-4-6 0 15,-4 1-1-15,-3-3 0 16,0-2-8-16,0 1-4 16,0-1 2-16,-7 0 8 15,1 0-9-15,-5 0-30 16,-1 0-30-16,5-9-39 15,2 4-89-15,2-2-171 0</inkml:trace>
  <inkml:trace contextRef="#ctx0" brushRef="#br0" timeOffset="-156421.89">1140 5747 524 0,'0'0'311'0,"0"0"-172"0,0 0-32 0,0 98-3 0,0-60-45 0,3-1-33 16,0 0-19 0,1-3-6-16,-4-1 0 0,1-2 0 15,-1-4-1-15,0-1 0 16,0-4 1-16,0-4 0 15,0-3 5-15,2-5-5 16,-2-5-1-16,0 0-1 16,0-5-23-16,1 0-2 15,-1 0 2-15,0 0 6 16,0 0 17-16,0 0 0 16,0 0-2-16,0 0-4 15,0 0-5-15,0 0-5 16,0-7-12-16,0 1-3 15,0-2 16-15,-3-2 16 16,-2-2 10-16,2-4-8 0,-2-2 6 16,1-8-8-16,1-5 0 15,0-6 0-15,-1-3-12 16,2-4 12-16,2-1 0 16,0 0 1-16,0 1 9 15,0 4-1-15,11 2 6 16,2 7 15-16,2 2 3 15,5 7-2-15,0 8-11 16,4 10-1-16,-4 4-19 16,2 0 14-16,-6 18-8 15,-4 9-6-15,-9 9 0 16,-3 8-13-16,-2 0-45 16,-14 2-18-16,-6-7 3 0,0-8-4 15,2-8 15 1,2-10 24-16,3-6 1 0,5-7-38 15,3-2-42-15,4-13-25 16</inkml:trace>
  <inkml:trace contextRef="#ctx0" brushRef="#br0" timeOffset="-155879.49">1413 5876 92 0,'0'0'529'0,"0"0"-355"0,0 0-62 16,0 0 8-16,0 0-28 15,0 0-51-15,0 0-24 16,33 7-17-16,-24-7-17 16,-4 0-25-16,0-2-19 15,0-11 33-15,-1-2 28 0,-1-4 0 16,-3 0 1-1,0 1-1-15,0 5 13 0,0 4 10 16,0 4 25-16,-3 4-13 16,-4 1-9-16,-5 0 0 15,0 3-10-15,-2 9-2 16,-2 6-4-16,-2 5-10 16,1 5 0-16,0 4-13 15,9-1 1-15,1-2 6 16,7-3 6-16,0-10 13 15,4-2-2-15,11-9-5 16,1-2-5-16,3-3-1 16,0 0-16-16,4-1-25 0,-5-9-85 15,-1-1-199-15</inkml:trace>
  <inkml:trace contextRef="#ctx0" brushRef="#br0" timeOffset="-155430.54">1733 5680 368 0,'0'0'332'0,"0"0"-94"0,0 0-82 15,0 0-53-15,0 0-29 16,0 0-28-16,0 0-33 16,-76 21-13-16,69 2-16 15,6 7 0-15,1 3 9 16,0 3 4-16,10-3 2 15,5-6-17-15,0-7 1 16,-3-5 8-16,-5-3 9 0,-4-6 0 16,-3 3 1-16,0-3 9 15,-13 0 0-15,-6-2-10 16,-7-1-6-16,-1-3-22 16,-2 0-25-1,9 0-53-15,2 0-33 0,8 0-37 16,4 0-31-16,6 0-113 0</inkml:trace>
  <inkml:trace contextRef="#ctx0" brushRef="#br0" timeOffset="-154896.5">1844 5796 431 0,'0'0'389'0,"0"0"-128"0,0 0-112 16,0 0-42-16,-46 86-46 16,39-53-54-16,5-2-7 15,2-3-26-15,4-9-45 16,12-7-3-16,4-8-3 16,8-4-15-16,-2 0 25 0,-3-8 27 15,3-8 14-15,-10 2 13 16,-3-1 13-16,-4-2 13 15,-6 6 42-15,-3-1 37 16,0 3 24 0,0 3-13-16,0 5-13 0,0 1-9 15,-3 0-32 1,0 0-33-16,-3 3 5 0,2 12-2 16,-2 4-18-16,1 5 1 15,2 0-2-15,3-4 0 16,0-6-42-16,0-7-48 15,5-7-73-15,4 0-116 16,-1 0-117-16</inkml:trace>
  <inkml:trace contextRef="#ctx0" brushRef="#br0" timeOffset="-154545.64">2113 5811 716 0,'0'0'385'0,"0"0"-249"16,0 0-46-16,0 0-5 15,23 116-44 1,-16-83-29-16,-3-4-12 0,-1-7-1 15,-3-6-31-15,0-5-19 16,-3-8 7-16,-8-3 10 16,-8 0 9-16,2-10 25 15,2-12-39-15,0 4 39 16,9 1 7-16,2 0-4 16,4 2 9-16,0 0-12 15,14-3 0-15,7-1 3 16,7-3-3-16,11-9-28 15,-6 5-155-15,-6 5-179 0</inkml:trace>
  <inkml:trace contextRef="#ctx0" brushRef="#br0" timeOffset="-154194.05">2336 5817 351 0,'0'0'321'0,"0"0"-139"16,0 0-91-16,0 0-2 15,0 0-11-15,-25 117-20 16,25-80-22-16,0-7-17 0,10-7-19 16,5-8 0-1,6-7-26-15,1-8-30 0,0 0 1 16,-2-13 17-16,-5-9 15 15,-7 0 23-15,1-4 10 16,-9-1 10-16,0 2 37 16,0-4-12-1,-12 2 4-15,-3 8-23 0,0 3-26 16,0 10 0-16,2 6-23 16,-4 2-63-16,5 18-94 15,2-4-128-15</inkml:trace>
  <inkml:trace contextRef="#ctx0" brushRef="#br0" timeOffset="-153796.77">2567 5810 774 0,'0'0'399'15,"0"0"-181"-15,0 0-67 16,26 97-35-16,-23-60-66 16,-3-5-50-16,0 0-27 15,0-6-72-15,-3-11-49 16,-2-11-30-16,1-4 8 16,3-15 42-16,1-15-105 15,0-6 116-15,0-5 117 16,0 2 19-16,8 3 50 15,4 5 15-15,0 3 8 0,3 10 17 16,0 6 9-16,3 8-34 16,0 4-16-16,1 0-10 15,1 1 28-15,-3 14 1 16,-4 2-16-16,-1 3-5 16,-5 5-14-16,-2 1-30 15,-4 2-22-15,-1 0-29 16,0 0-45-16,0-3-106 15,0-6-208-15,2-9-160 0</inkml:trace>
  <inkml:trace contextRef="#ctx0" brushRef="#br0" timeOffset="-151378.93">3150 5688 1 0,'0'0'542'0,"0"0"-343"15,0 0-56-15,3 84 3 16,4-48-23-16,-3-3-52 15,3 2-33-15,-1-4-16 16,-3-1-2-16,-2-3 9 16,1-1 4-16,-2-5 2 15,0-1-9-15,0-5-4 16,0-4-7-16,0 2-2 16,0-3-12-16,0 1 0 15,0-4 1-15,0-3-2 16,0 2 2-16,0-4-2 0,0 0-2 15,-2 1 2-15,2-2-22 16,0 1-38-16,0-2-57 16,0 0-109-16,0 0-160 0</inkml:trace>
  <inkml:trace contextRef="#ctx0" brushRef="#br0" timeOffset="-151029.04">3181 6012 484 0,'0'0'345'0,"0"0"-152"0,0 0-84 0,0 0-30 16,0 0-29-16,0 0-17 16,0 0-27-16,47-94 1 15,-32 68-1-15,0 4-5 16,-2 2 0-16,-1-1-1 16,0 3-19-16,-4 3-7 15,-1 3-26-15,-2 6-27 0,-1 0-7 16,-3 3-10-16,1 0-11 15,1-2-59-15,-1-1-47 16,-2 4-139-16</inkml:trace>
  <inkml:trace contextRef="#ctx0" brushRef="#br0" timeOffset="-150762.39">3280 5930 538 0,'0'0'354'15,"0"0"-181"-15,0 0-35 16,0 0-27-16,0 0-51 16,45 101-28-16,-30-79-21 15,-5 1-10-15,2-6 0 16,-4-4-1-16,-3-4-16 15,1-3-22-15,-5-3-42 16,-1-1-43-16,3-2-30 16,0 0-35-16,-1 0-81 15</inkml:trace>
  <inkml:trace contextRef="#ctx0" brushRef="#br0" timeOffset="-150428.6">3497 5763 108 0,'0'0'511'15,"0"0"-295"-15,0 0-110 16,0 0-12-16,0 0-7 16,0 0-43-16,5 102-15 15,0-76-8-15,-3-1 0 16,-2-4-9-16,2 0-3 16,-2-1-9-16,0-3 0 0,0 4-26 15,0-10-22-15,1 1-33 16,1-4-43-16,-1-6-61 15,1-2-107-15</inkml:trace>
  <inkml:trace contextRef="#ctx0" brushRef="#br0" timeOffset="-150111.33">3609 5731 687 0,'0'0'316'0,"0"0"-218"0,0 0-60 15,0 0 11-15,0 0-13 16,2 92-14-16,2-59-10 16,3-3-12-16,-1-2 12 15,-3-8 7-15,0-2 7 16,1-2-13-16,-3-5-6 15,1 1-7-15,0-2 0 16,-2-6-18-16,0 0-26 16,0-1-47-16,0 3-65 15,0-5-29-15,0 2-16 0,0-1-21 16</inkml:trace>
  <inkml:trace contextRef="#ctx0" brushRef="#br0" timeOffset="-149861.81">3470 5961 503 0,'0'0'334'0,"0"0"-155"15,0 0-40-15,0 0-28 16,0 0-45-16,0 0-30 15,0 0-16-15,27-13 9 16,-10 11-1-16,1 0-17 0,6-3-11 16,-1-1-25-16,10-9-51 15,-7 1-137-15,-4 1-190 0</inkml:trace>
  <inkml:trace contextRef="#ctx0" brushRef="#br0" timeOffset="-149295.23">3806 5733 437 0,'0'0'322'0,"0"0"-165"0,0 0-40 16,0 0-18-1,0 0-33-15,0 0-22 0,0 0-21 16,-6 63 3-16,6-34-4 15,0 2 7-15,0 3-8 16,5-1 1-16,-2 0-12 16,1-7-4-16,-1 1-6 15,1-4 0-15,0-3 0 16,-1-2 0-16,-1-5-1 16,-1-1-5-16,-1-6-7 15,0 1-14-15,0-5-11 0,0 1-27 16,0-1-71-16,0 1-71 15,-3 0-155-15</inkml:trace>
  <inkml:trace contextRef="#ctx0" brushRef="#br0" timeOffset="-148663.96">3815 5746 171 0,'0'0'272'0,"0"0"-108"16,0 0-70-16,0 0-25 16,0 0-25-16,0 0-24 15,0 0-20-15,-2-7-7 0,2 5 1 16,0 1 6 0,0-1 7-16,0-1 6 15,0-1 11-15,0-1-2 16,0-1-5-16,2 0 6 0,5 0 13 15,-3 3-14-15,-1-1 4 16,6 2-4-16,-2 1-9 16,4 1-3-16,1 0-10 15,3 0 0-15,0 0 0 16,0 4 2-16,2 6-2 16,-4-2 0-16,-1 0 1 15,-2 2-1-15,-5 1 1 16,-1-2 7-16,-4 1 35 15,0 4-16-15,0-1-26 16,-7 0-1-16,-2 0-9 0,-3-2 3 16,1-2 4-1,-1-1 2-15,-1 0 0 0,0-2 2 16,-4 2 4-16,5-4-4 16,-1-3 6-1,3-1-8-15,1 0-1 0,2 0-12 16,1 0-6-16,1-2-11 15,-1-3-74-15,0-1-123 16,5 5-98-16</inkml:trace>
  <inkml:trace contextRef="#ctx0" brushRef="#br0" timeOffset="-143927.71">4256 5898 81 0,'0'0'641'0,"0"0"-384"16,0 0-131-16,0 0-9 16,0 0-23-16,0 0-36 15,-2 0-23-15,2 0-9 16,0 0 7-16,0 0 1 16,0 0 7-16,0 0 8 15,0 0 15-15,0 0 3 0,7 0-16 16,3 0-14-16,3 0-14 15,-1 0-4-15,3 0-6 16,0 0-11-16,0 0 5 16,-5 0-7-16,-1 0-1 15,-1 0-7-15,-3 0-11 16,-4 0-16-16,2 0-19 16,-3 0-32-16,3 0-13 15,-2 0-23-15,-1 0-29 16,2 0-43-16,-2 2-86 15,0 1-91-15</inkml:trace>
  <inkml:trace contextRef="#ctx0" brushRef="#br0" timeOffset="-143529.02">4271 6002 556 0,'0'0'266'15,"0"0"-136"-15,0 0-30 0,0 0-21 16,0 0-21-16,0 0-4 16,0 0-15-16,40 0-6 15,-26 0 6-15,-3 0 2 16,-1 0-2-16,0 0-16 16,-2 0-7-16,1 0-15 15,-1 0-1-15,2 0-6 16,2 0-9-16,0-1-21 15,-2-5-35-15,3-7-45 16,-3 5-120-16,-3-2-175 0</inkml:trace>
  <inkml:trace contextRef="#ctx0" brushRef="#br0" timeOffset="-136912.09">4785 5551 171 0,'0'0'312'16,"0"0"-142"-16,0 0-99 16,0 0-12-16,0 0-17 15,0 0-16-15,-6 3-8 16,4-3 2-16,1 0 23 16,-2 1 12-16,2-1-4 15,-1 0-9-15,-1 2-2 16,3-2-7-16,-1 0-1 15,-2 2-6-15,2-2-5 16,-1 1-4-16,1-1 0 0,-2 1 2 16,-1 4-6-16,-1-3 0 15,0 2-3-15,0 0 1 16,0 3-1-16,2 0 1 16,-2 3 5-16,-1 0-1 15,2 6-2-15,0 1 0 16,1 5-7-16,0 5 2 15,3 2-6-15,0 3 5 16,0-1 3-16,0-3-2 16,3-2-6-16,8-5-1 0,1-4 0 15,4-3 0 1,-3-3 0-16,1-3 0 0,-2-1-1 16,1-3-1-1,0-1 1-15,-3-3 2 0,0 1-1 16,0-1 9-16,0 0-3 15,0 0-6-15,2 0 0 16,-2 0 0-16,1 0 9 16,1-6 1-16,-2-5 0 15,0 2-11-15,-2-2 1 16,0 0 6-16,-1 0 12 16,-2-4-9-16,1-1-9 15,-2-3 14-15,-2-3-9 16,2-4 0-16,-4 0-6 15,0 1 0-15,0 0-1 16,0 4-1-16,0 0 1 16,0 2-8-16,0 5 9 0,-4 2 0 15,-4 2 0-15,-2 2-10 16,-2-2 2 0,-3 3 0-16,5-2 7 0,-3 1-6 15,-1 1-2-15,3 2-21 16,-1 0-43-16,5 5-21 15,0 0-47-15,2 7-73 16,2 8-277-16</inkml:trace>
  <inkml:trace contextRef="#ctx0" brushRef="#br0" timeOffset="-136344.89">5103 5936 649 0,'0'0'388'0,"0"0"-232"0,0 0-79 15,0 0-26-15,0 0-38 16,0 0-13-16,0 0-21 16,-9 65 3-16,8-50 4 15,-2-4 1-15,3 1-3 16,-3 1-15-16,-1 0-68 16,2-2-149-16,2-7-360 0</inkml:trace>
  <inkml:trace contextRef="#ctx0" brushRef="#br0" timeOffset="-135239.48">5312 5722 105 0,'0'0'261'0,"0"0"-111"0,0 0-39 15,0 0-21-15,0 0-34 16,0 0-33-16,0 0-23 16,0-6 0-16,0-1 3 15,0 1-3-15,5-3 12 16,-2 3 20-16,1-1 17 16,-4 5 7-16,1 0-4 15,-1 2-16-15,0-2-18 16,2 2-8-16,1 0-9 15,2-4 0-15,0 0 0 0,2-1 0 16,-1 1 1-16,1-3-1 16,-1 3 5-16,-2 0 7 15,1 0 16-15,-1 0 3 16,-1 4-10-16,-1 0-2 16,-1 0-20-16,1 0 0 15,2 0-2-15,-1 0 2 16,2 6 0-16,-2 3 0 15,0 2 6-15,-3 3 10 16,0 5 7-16,0 5-2 0,0 3-1 16,-4 3-6-1,-6-1-13-15,-2 4 5 16,0-8-5-16,1-1-1 16,1-7 1-16,-2-5 6 15,3-7-5-15,-1-5-2 0,2 0 0 16,-1 0-4-16,3 0 4 15,-1-6 0-15,4 1 6 16,-1 2 1-16,3 3 4 16,1 0-11-16,0 0-6 15,0 0-10-15,0 0-4 16,10 3 20-16,3 2 10 16,4-3 1-16,1 2-2 15,3-4 10-15,-2 4-3 16,0 0 0-16,-1 1-16 0,-3 1 0 15,0 1 1-15,-4-1 0 16,-1 0 0-16,-1-3-1 16,-1-3-26-1,1 0-54-15,3-4-99 16,-2-9-152-16,-2-1-277 0</inkml:trace>
  <inkml:trace contextRef="#ctx0" brushRef="#br0" timeOffset="-134394.77">5591 5566 174 0,'0'0'225'0,"0"0"-151"0,0 0-34 16,0 0-19-16,0 0-21 16,0 0 1-16,0 0 8 0,0-11 16 15,5 8 32 1,-2 2 20-16,2 1-3 0,-3 0-17 16,7 0-23-1,-3 0-27-15,2 0-6 0,2 3-1 16,0 4-1-1,-1 4 0-15,-4 1-15 0,-5 4 16 16,0 4 9-16,0 6-2 16,-12-1-1-16,-1-4-5 15,-4-3 8-15,7-6-2 16,0-7-6-16,5-1 5 16,3-4-6-16,2 0 0 15,0 0-22-15,7 0 22 16,8 0 32-16,4 0 17 15,0 0-17-15,1 10-13 0,-3 2-4 16,-2 2 14 0,-6 3-11-16,-9 3-10 0,0 2-8 15,-7 2-16-15,-13-4-6 16,-4-5-14 0,1-8 12-16,0-7 11 0,3 0 1 15,3 0 12-15,6-7 16 16,2-1 3-16,5 5-2 15,3 3-17-15,1 0-40 16,4 0-119-16,7 3-166 0</inkml:trace>
  <inkml:trace contextRef="#ctx0" brushRef="#br0" timeOffset="-133628.89">5929 5760 98 0,'0'0'608'0,"0"0"-347"15,0 0-86-15,0 0-57 16,0 0-37-16,0 0-26 15,0 0-10-15,23-7-4 16,-6 5-5-16,-2 1-11 16,-2 1-15-16,1 0-10 15,-4 0 0-15,-4 7 5 16,-2 11-4-16,-3 0-1 16,-1 1-18-16,0 1-7 15,0-4-23-15,-1-6 5 16,-6-1-9-16,-5-5 2 0,4-1 24 15,-2 0 9-15,-2-3-3 16,0 4 7-16,1-4 11 16,-1 0 2-16,2 0 0 15,2 0 0-15,-3-13 8 16,4-2 2-16,0-1 2 16,1-6 1-16,2-3 0 15,-2-1 6-15,2 1 4 16,4 4-3-16,-2 4-11 15,2 2-9-15,0 4-6 16,0-2 0-16,2 1 6 16,8-1 0-16,0-4 0 15,4-1 0-15,1 0 0 0,-1 0 12 16,-2 1-2-16,-4 3-1 16,-2 3-7-16,-2 6 5 15,-1 1-7-15,1 4-13 16,-3 0-14-16,5 0-2 15,-2 0-13-15,2 0-11 16,-2-3-29-16,2 1-28 16,-5 1-46-16,4 1-42 15,-4 0-69-15</inkml:trace>
  <inkml:trace contextRef="#ctx0" brushRef="#br0" timeOffset="-132913.27">6368 5750 583 0,'0'0'385'0,"0"0"-182"0,0 0-71 16,0 0-25-16,-64 90-43 15,53-63-38-15,5 3-26 16,6-3-26-16,0 0-64 15,6-4-10-15,12-7-15 16,4-4-22-16,3-9 28 16,-3-3 37-16,-1 0 40 15,1-10 1-15,-5-7 30 16,-2-5 1-16,-5-6 2 16,-3-2 21-16,-6 2 32 15,-1-1 7-15,0 6 17 16,0 9-15-16,0 6 23 15,-1 8 0-15,-5 0-50 0,2 12 5 16,0 12-13-16,1 11-11 16,1 1-4-16,1 3-5 15,1-5-8-15,-2-4 0 16,2-2 0-16,0-7 7 16,0 3-6-16,0-2 6 15,0 6-8-15,0 2 1 16,-4 1-1-16,1 1 1 15,-1-1-1-15,-3-2 2 16,-2-3 5-16,-1-5 9 16,-2-3 1-16,2-4 11 0,-3-5 5 15,-4-1 11 1,-1-6-19-16,-6-2 10 0,-1 0-12 16,1 0-9-16,-2-7-14 15,4-5-14-15,4 2-30 16,5-2-10-16,3 2-49 15,10-6-49-15,0 6-103 16,0-1-235-16</inkml:trace>
  <inkml:trace contextRef="#ctx0" brushRef="#br0" timeOffset="-128396.02">6754 5552 524 0,'0'0'395'0,"0"0"-174"15,0 0-110-15,0 0-6 16,0 0-53-16,10 106-40 15,-5-78-12-15,-1-2-24 16,-3 1 3-16,1-3 15 16,-2-2 6-16,0 3 0 15,0-6 25-15,0-3 10 16,-2 0 10-16,-2-5-3 16,0-2-16-16,4-5-4 15,0-3-9-15,0 0-11 16,0-1 10-16,0 0-10 0,0 0 0 15,0 0-2-15,0 0-2 16,0-5-8 0,3-10 9-16,8-10 1 15,3-6 11-15,4-8-2 0,4-2 1 16,0 1-9-16,-1 0-1 16,-1 9 0-16,-1 5 0 15,-4 7 0-15,-3 5-8 16,-4 8-21-16,-1 3-8 15,-2 0-6-15,0 0-33 0,1-1-41 16,3-3-134 0,-1-1-113-16,-1 5-307 0</inkml:trace>
  <inkml:trace contextRef="#ctx0" brushRef="#br0" timeOffset="-128094.72">6880 5689 698 0,'0'0'544'0,"0"0"-378"15,0 0-57-15,0 0 8 16,0 0-31-16,11 94-53 15,-1-69-24-15,2-1-8 0,-2-2-1 16,-2-4-11-16,-1-3-9 16,1-4-18-16,-3-6-23 15,-1-4-18-15,-3-1-30 16,1 0-65-16,1 0-115 16,-1-6-216-16</inkml:trace>
  <inkml:trace contextRef="#ctx0" brushRef="#br0" timeOffset="-127794.54">7077 5637 600 0,'0'0'353'0,"0"0"-154"16,0 0-51-16,0 0-49 16,0 0-67-16,0 0-31 15,0 0 6-15,-2 68-6 16,2-36 12-16,0 0-13 16,0-2 1-16,0-1-1 15,0-4 2-15,0-6-9 16,0-4 2-16,0-5-56 15,0-10-101-15,0 0-132 16,0 0-109-16</inkml:trace>
  <inkml:trace contextRef="#ctx0" brushRef="#br0" timeOffset="-127493.83">7182 5586 642 0,'0'0'377'15,"0"0"-238"-15,0 0-52 0,0 0 10 16,0 0-51 0,-4 106-26-16,4-82-20 0,0-1-6 15,0-1-7-15,0 0-2 16,0-3 5-16,0 5 0 15,0-2 9-15,0 1 0 16,0-3 1-16,0-5-1 16,0-5-7-16,0-3-53 15,0-7-101-15,0 0-142 16,0 0-316-16</inkml:trace>
  <inkml:trace contextRef="#ctx0" brushRef="#br0" timeOffset="-127261.06">7062 5746 589 0,'0'0'377'0,"0"0"-176"15,0 0-82-15,0 0-56 16,0 0-63-16,88-32-13 16,-65 23-133-16,-2 2-249 0</inkml:trace>
  <inkml:trace contextRef="#ctx0" brushRef="#br0" timeOffset="-126529.48">7305 5643 609 0,'0'0'396'0,"0"0"-233"16,0 0-63-16,0 0-3 16,-1 87-59-16,1-64-27 15,0 1-11-15,0-4-17 16,0 0 5-16,0 1 6 15,0-5 5-15,0 1 1 16,0-3 2-16,0-2 8 16,0-3 3-16,0-1 2 15,0-6-14-15,0 2 6 16,0-4-7-16,0 0 0 16,0 0 0-16,0 0 1 0,0 0 6 15,0 0-6-15,0 0 1 16,0 0-2-16,0 0 1 15,0 0 5-15,0 0-5 16,0-8 8 0,-3-6-9-16,-1-3 0 15,-1-8-7-15,-2-2 1 16,2-5-20-16,1-4-33 0,-2-3 20 16,3-2 7-16,3 3-6 15,0 0 16-15,0 5 22 16,0 4 0-16,6 7 7 15,4 5 6-15,1 7 2 16,-1 5-1-16,0 2 6 16,0 3 14-16,1 0-8 0,-4 8-10 15,2 5-8-15,-8 4-8 16,-1 2 0-16,0 6-15 16,-17-2-11-16,-4 3-16 15,-3-4 2-15,1-3-7 16,2-7-31-16,2-7-29 15,6-5-23-15,4 0-29 16,5 0-8-16,4-8-48 0</inkml:trace>
  <inkml:trace contextRef="#ctx0" brushRef="#br0" timeOffset="-124011.58">4792 6169 130 0,'0'0'223'0,"0"0"-125"16,0 0-30-16,0 0 19 15,0 0-5-15,0 0-16 16,0 0-19-16,3 0 2 15,3 0-4-15,1 0 12 16,-3 0 3-16,6 0 2 0,-1 0-1 16,-3 0-15-1,3 0-17-15,-2-1-3 0,1 1-7 16,0 0-2-16,3 0-10 16,3-2-7-1,1 2 1-15,2-4 33 0,1 2-11 16,1-1-14-16,-2 0-8 15,-3 1 9-15,0 1-8 16,-3 1-1-16,-1 0 9 16,3 0 0-16,0 0 6 15,2 0 0-15,2 0 3 0,0 0 3 16,2 0-10 0,-2 0 1-16,5 0-5 15,-4 0 0-15,-1 0-7 0,-1 0 0 16,1 0 0-16,-1 0 2 15,1 0 3-15,-2 0-6 16,4 0 0 0,-4-3 1-16,0 1-1 15,4 2 6-15,-3-1-4 0,1 1 7 16,-2 0-7-16,0 0 5 16,0-2-6-16,0 2 8 15,2 0-8-15,-3 0 1 16,3 0-1-16,0 0 8 15,-2 0-7-15,1 0-1 16,2 0-1-16,-1 0 3 0,-1 0 4 16,1 0-5-16,1 0 4 15,0 0 1-15,1 0-6 16,-1 0 7-16,0 0 2 16,1 0-9-16,-3 0 5 15,0 0-4-15,-1 0-2 16,-2 0 0-16,2 0 0 15,0 3 0-15,0-1 0 16,2 1 2-16,1-2 4 16,1 1-5-16,-1-1 8 15,0 1-9-15,-1 0 6 16,0-1-6-16,0-1 0 16,-3 3-1-16,2 0 2 15,-1-1-1-15,-1 0 0 16,3 1 0-16,1 0 0 0,-2 2 6 15,1-2 2-15,-1-1-2 16,1 1-4-16,-1 0-2 16,0 1 0-16,-1 0 1 15,3-3-1-15,-1 2-5 16,1-2 4-16,1-1 0 16,-1 1 1-16,4-1-1 15,-3 0 1-15,2 2 2 16,-1-2-2-16,0 3 0 15,2 0 0-15,-1-1 0 16,0-1 0-16,0-1 1 0,-2 2-1 16,1-2 1-1,-2 0-1-15,0 0 0 16,1 0-1-16,-1 0-5 0,2 0 6 16,0 0 0-16,-3 0-1 15,1 0-8-15,2 0 0 16,-1 0 2-16,-1 0-2 15,-3 0-7-15,1 0-4 16,-2 0 11-16,1 0 8 16,-3 0-7-16,2 0-11 0,-1-2-3 15,0 1 3 1,0-2 4-16,1-2 13 0,2 2-5 16,1 0 7-16,0-2-1 15,1 0 1-15,3 2 0 16,-1-2-1-1,0 2 0-15,-2-2-6 0,2 2-2 16,-2 2-1-16,-1-1-3 16,0 0 4-16,0 0 6 15,1-2 2-15,2 1-4 16,1-2 4-16,3-1 1 16,1 1 0-16,-1 2 0 15,-3 2 0-15,3 0-1 16,-4-2 0-16,0 3 0 15,-2 0 1-15,-1-3 1 16,1 2 5-16,1-1 3 16,0-1 4-16,0 1-6 15,0-1-7-15,1 0 1 0,-4 0-1 16,3 1 1-16,-2 1-1 16,-1-1 7-16,-1 1 1 15,-3 1 0-15,1-1 4 16,-3-1-11-16,-4 2-1 15,1 0-17-15,-3 0-25 16,-4 0-34-16,0 0-67 16,0 0-103-16,0-4-69 15</inkml:trace>
  <inkml:trace contextRef="#ctx0" brushRef="#br0" timeOffset="-100119.85">7601 5801 141 0,'0'0'173'0,"0"0"-132"16,0 0-41-16,0 0-33 15,0 0-101 1</inkml:trace>
  <inkml:trace contextRef="#ctx0" brushRef="#br0" timeOffset="-99542.29">7601 5801 34 0,'0'0'279'16,"0"0"-66"-16,0 0-28 15,0 0-14-15,0 0-37 16,0 0-47-16,0 0-42 0,0 0-28 16,0 0-9-16,0 0-8 15,0 0 0 1,0 0-1-16,0 0 1 0,0 0 2 16,0 0 8-16,0 0 4 15,0 0-1-15,0 0-11 16,0 0 5-16,0 0 2 15,7 0 4-15,-2 0-2 16,2 0 2-16,-1 0 0 16,0-2 13-16,1 2-8 15,-1-2 2-15,-3 2 0 16,2 0 2-16,-2 0 3 0,0 0 0 16,3 0-9-16,-1 0-2 15,3 0-2-15,2 0-5 16,2-1 6-16,1-1 7 15,-1 1-4 1,2-2 5-16,-3 0 1 16,-1 0 5-16,0 2-1 0,3 1-8 15,-1-3-1-15,3 2-1 16,2 0 3-16,1 0-1 16,0-1-11-16,-1-1-5 15,-2 3 8-15,-5-2-1 16,0 2 2-16,-4 0 2 15,-2 0-2-15,-2 0-1 16,-1 0-3-16,2 0-1 0,-3 0-5 16,4 0-1-16,-2 0 0 15,1 0 0-15,-1 0 0 16,-2 0-1-16,0 0-5 16,0 0-5-16,0 0-10 15,0 0-21-15,0 0-43 16,0 0-52-16,0 0-132 15,0 0-244-15</inkml:trace>
  <inkml:trace contextRef="#ctx0" brushRef="#br0" timeOffset="-98577.23">8064 5634 374 0,'0'0'234'0,"0"0"-88"16,0 0-20-16,0 0-19 15,0 0-21-15,0 0-32 16,0 0-27-16,0 0 4 0,2 0 18 16,6 0 2-1,4 9-6-15,-1 4 5 16,5 2-5-16,0 3-8 16,1 2-11-16,1 1-7 0,-1-4-13 15,-2-1-4-15,0-2-1 16,-3-7 0-16,-2 0 7 15,-1-5-8-15,-6-1-1 16,3-1-12-16,-4 0-10 16,-2 0 6-16,2 0 17 15,-2 0 1-15,0 0 18 16,0 0-9-16,0 0-10 16,0 0-6-16,-2 0-1 15,-6 0-11-15,-2 0-3 16,-2 2 20-16,-3 1-12 0,-3 5 13 15,-6 0-14 1,2 3 13-16,-1 4 1 0,-2 0-1 16,2 0 1-1,2-1 0-15,8-4 0 0,2-5 9 16,7-2-8-16,2-3 0 16,2 0-1-16,0 0-10 15,0 0-5-15,0 0-8 16,0-5 13-16,0-3 10 15,0-1 1-15,0-5 8 16,0-1 2-16,0-3-5 16,2 0-6-16,-2-1 0 0,1-1-6 15,-1-2-1-15,3 3 7 16,-3 2 1-16,0 3-1 16,3 4 0-16,-2 4 8 15,-1 2 1-15,0 0 3 16,2 3 15-16,-2 1 15 15,0 0-10-15,0 0-21 16,0 0-11-16,0 9-19 16,0 5 18-16,-3 4 1 15,0 2 3-15,-3 0-3 16,3-4-8-16,2-6-3 16,-1-1-5-16,2-8-9 15,0-1 2-15,0 0 0 0,0 0-8 16,0-3 8-1,0-11 0-15,3-2 23 0,2-2-6 16,-1-3 6-16,0 6-1 16,-2 3-2-16,-2 6 2 15,1 3-7-15,-1 3-3 16,0 0-7-16,0 0-21 16,0 0-56-1,-1 0-115-15,-5 0-102 0</inkml:trace>
  <inkml:trace contextRef="#ctx0" brushRef="#br0" timeOffset="-96908.65">8499 5627 507 0,'0'0'309'0,"0"0"-126"15,0 0-37-15,0 95-60 16,0-64-21-16,0-4-39 15,0 0-25-15,2-6 0 16,1 1-1-16,1-2-9 16,0-4 3-16,-1-1 5 15,-3-1 1-15,3-5 1 16,0-2 0-16,-3-1 11 16,0-1-3-16,0-3-1 15,0-1-7-15,0-1-1 16,0 1-14-16,0-1-46 0,0 0-57 15,0 0-84-15,0 0-127 16,0 0-292-16</inkml:trace>
  <inkml:trace contextRef="#ctx0" brushRef="#br0" timeOffset="-96425.86">8521 5535 128 0,'0'0'323'0,"0"0"-109"16,0 0-93-16,0 0-33 15,0 0-17-15,0 0-32 16,0 0-30-16,-3-22-8 16,9 15 24-16,4-3 4 15,6-1-2-15,1 2 11 16,5 2 7-16,0 6 8 16,-1 1-22-1,1 0-14-15,-3 11-2 0,-3 8-15 16,-6 7 0-16,-5 4 0 0,-5 5-10 15,-1 2-10 1,-18-2-27-16,-8-7-70 16,-2-8-30-16,-5-13-15 15,7-7 61-15,2 0-114 0,4-18 202 16,4 1 13-16,7 6 11 16,1-1-2-16,4 4-8 15,5 5 15-15,0 3-16 16,2 0-42-16,8 0-183 0</inkml:trace>
  <inkml:trace contextRef="#ctx0" brushRef="#br0" timeOffset="-95892.7">8856 5651 513 0,'0'0'349'16,"0"0"-109"-16,0 0-59 0,0 0-33 15,-80 102-46-15,72-75-51 16,4-3-51-16,4-5-28 16,6-5-65-16,14-10-36 15,4-4-59-15,3 0 23 16,0-15 64-16,-2-9 44 15,-7 0 57-15,1-4 10 16,-7-1 24-16,-1 3-7 16,-5 6-1-16,-2 7 4 15,-4 9 17-15,0 4 29 16,0 1-11-16,0 21-15 16,-4 15 32-16,-2 8-27 0,-2 2-16 15,1-4-23-15,4-6-16 16,-2-12-1-16,5-10-38 15,0-12-51-15,0-3-100 16,6-13-122-16,3-3-4 0</inkml:trace>
  <inkml:trace contextRef="#ctx0" brushRef="#br0" timeOffset="-95360.06">9257 5516 228 0,'0'0'304'0,"0"0"-89"0,0 0-91 0,0 0 43 15,0 0-21-15,0 0-84 16,0 0-45-1,-68 6-9-15,65 12-1 0,-1 6-6 16,2 2 0-16,2 3-1 16,0-1-6-16,6 0-5 15,3-6 1-15,0-3 9 16,-2-4 1-16,-6 0 9 16,-1-1 1-16,-5 3 16 15,-16 2-26-15,-6 0-4 16,-4-5-19-16,1-3 0 0,1-6-4 15,9-5-23 1,1 0-2-16,6 0 10 0,6 0 1 16,5-3 12-16,2-5-102 15,9-8-100-15,9 2 33 16</inkml:trace>
  <inkml:trace contextRef="#ctx0" brushRef="#br0" timeOffset="-94910.96">9403 5677 72 0,'0'0'722'0,"0"0"-430"15,0 0-133-15,0 0-36 16,0 0-28-16,0 0-47 16,0 0-40-16,-75 114-8 15,75-74-26-15,4-4-29 16,13-11-19-16,1-5-19 16,2-14-63-16,2-6-9 15,-3-3 29-15,-1-17 83 16,-3-8-5-16,-3-7-4 15,-4 0 21-15,-2 4 39 16,-2 2 2-16,-2 10 59 16,-2 6 48-16,0 11 18 0,0 2 13 15,0 5-31 1,0 18-32-16,0 10 7 0,0 5-19 16,0 5-34-16,0-6-15 15,0-10-2-15,1-8-12 16,1-10-64-16,2-4-78 15,0-5-71-15,0 0-77 16,2-8-78-16</inkml:trace>
  <inkml:trace contextRef="#ctx0" brushRef="#br0" timeOffset="-94610.87">9635 5734 470 0,'0'0'600'16,"0"0"-329"-16,0 0-89 16,10 89-44-16,-5-64-64 15,-3-2-50-15,-1-7-24 16,-1-2-57-16,0-6-75 16,0-5-12-16,0-3-4 15,0-3 2-15,0-14-13 16,0-3 39-16,2-4 120 15,3-6 23-15,1 3 46 16,3-3-5-16,-1 3-9 16,4 2-19-16,-2 7-36 0,2 4-19 15,6 12-63-15,-3 2-79 16,-2 0-133-16</inkml:trace>
  <inkml:trace contextRef="#ctx0" brushRef="#br0" timeOffset="-94224.02">10113 5681 693 0,'0'0'396'0,"0"0"-83"16,0 0-64-16,0 0-49 15,-92-19-80-15,72 38-86 16,6 14-34-16,4 7-30 16,4 2-40-16,6-6-12 15,8-7-17-15,14-13-35 16,5-12-42-16,3-4-37 16,0-23 13-16,0-9 1 15,-6-1-22-15,-5 0 85 16,-2 6 83-1,-7 6 53-15,-1 10 33 0,-3 11 81 16,-2 0 63-16,-1 17 40 16,-2 12-20-16,-1 8-58 15,0 4-26-15,0-5-49 16,0-2-64-16,0-6-16 16,0-7-157-16,0-9-394 0</inkml:trace>
  <inkml:trace contextRef="#ctx0" brushRef="#br0" timeOffset="-93026.15">10514 5664 653 0,'0'0'383'0,"0"0"-154"16,0 0-86-16,0 0-32 15,0 0-49-15,0 0-19 16,21 105-19-16,-15-80 7 16,-3-2-2-16,-3-3-11 15,1-9-18-15,-1-3 0 16,0-6-38-16,0-2-25 16,0-5-10-16,0-17 38 15,0-10-104-15,0-6 19 16,0-4 41-16,0 2 48 15,7 5 31-15,8 7 10 16,1 6 55-16,1 11 12 0,2 4-14 16,4 7-3-1,-3 0-19-15,-2 14-8 16,-7 9-14-16,-6 1-7 0,-5 3 20 16,0 0-2-16,-10-4-30 15,-3-6-5-15,-1-14-11 16,3-3-42-16,7-18-62 15,4-17-59-15,0 0 52 16,12-1 68-16,8 7 59 16,-2 7 44-16,1 12 81 15,1 7-8-15,-2 3-24 0,-1 8-17 16,-2 11-33 0,-4 8-11-16,-2 0-19 0,-5 2-5 15,-1-4-8-15,-3-2 0 16,0-8-22-16,0-4-23 15,0-7-56-15,0-4-67 16,-3 0-47-16,-1-1-99 16</inkml:trace>
  <inkml:trace contextRef="#ctx0" brushRef="#br0" timeOffset="-92708.17">10883 5627 907 0,'0'0'496'0,"0"0"-314"0,0 0-58 16,0 0 7-16,-11 98-44 16,31-72-87-16,3-8-46 15,7-7-87-15,0-7-48 16,-5-4 48-16,-3-5 41 15,-9-11 47-15,-3-2 45 16,-5 0 53-16,-5 1 32 16,0 2 16-16,-8 0-25 15,-10 0-40-15,-2 1-36 16,-4 6-11-16,3 2-170 16,2 6 164-16,4 2-167 0,4 10-142 15,4 4-30-15</inkml:trace>
  <inkml:trace contextRef="#ctx0" brushRef="#br0" timeOffset="-92459.17">11200 5447 900 0,'0'0'383'0,"0"0"-209"16,0 0-79-16,0 114 14 15,0-69-29 1,0 0-33-16,0-2-47 16,0-10-41-16,2-6-97 0,3-12-105 15,-1-7-323-15</inkml:trace>
  <inkml:trace contextRef="#ctx0" brushRef="#br0" timeOffset="-91975.04">11339 5704 827 0,'0'0'327'0,"0"0"-236"16,0 0-39-16,0 0 22 16,0 0-24-16,0 0-36 15,0 0-14-15,62 35-10 16,-52-35-34-16,-1-2 2 15,2-14 3-15,0-10-16 16,-5-2-84-16,-4-2-8 16,-2 3 50-16,0 4 59 0,-10 7 38 15,-6 4 70 1,0 7 34-16,-2 5-16 0,-1 0-7 16,0 12-46-16,2 11-35 15,1 5-8-15,6 5 0 16,8 3 8-16,2-4 7 15,4-4 0-15,16-7-7 16,1-5-1 0,2-5-8-16,-1-4 9 0,-6-4 32 15,-1 0-3-15,-1-3-29 16,6 0-15-16,-3-10-124 16,5-3-265-16</inkml:trace>
  <inkml:trace contextRef="#ctx0" brushRef="#br0" timeOffset="-91626.67">11773 5515 573 0,'0'0'410'0,"0"0"-135"0,0 0-174 15,0 0-49-15,0 0-14 16,-100 28-38-16,81 1-16 0,5 4-35 16,4 3-20-1,8-2 23-15,2-4 6 16,0-1-2-16,9-8 44 0,2-1 20 16,0-8 57-16,-4-2 39 15,-6-3 4-15,-1-1-14 16,0 0-11-16,-19 1-45 15,-2-2-50-15,-6-1-11 16,6-4-41-16,1 0-50 16,6-6-67-16,4-10-152 15,3 0-65-15</inkml:trace>
  <inkml:trace contextRef="#ctx0" brushRef="#br0" timeOffset="-89391">12059 5555 576 0,'0'0'396'0,"0"0"-155"15,0 0-76-15,20 101-50 16,-9-66-58-16,0-1-35 16,-1-2-9-1,-1-5-7-15,-2-7-6 0,-3-7 0 16,-2-4 0-16,0-4 0 15,-2-4 1-15,0-1 0 16,0 0 12-16,0 0 1 16,0 0 8-16,0 0 0 15,0 0-16-15,0-3-6 16,6-9-22-16,5-9 22 16,0-9 3-16,8-9 3 15,-1-8-6-15,3 0-20 16,-2 3 5-16,-4 6 8 15,-1 9 7-15,-6 11-25 16,-5 8-27-16,-1 10-49 0,-2 0-86 16,0 10-121-16,0 5-198 0</inkml:trace>
  <inkml:trace contextRef="#ctx0" brushRef="#br0" timeOffset="-89140.24">12183 5679 604 0,'0'0'357'0,"0"0"-80"0,0 0-82 0,0 0-41 15,0 0-44-15,76 104-60 16,-62-71-34-16,-2-1-16 15,0-4-43-15,-5-4-94 16,4-12-126-16,-4-8-129 16,-1-4-297-16</inkml:trace>
  <inkml:trace contextRef="#ctx0" brushRef="#br0" timeOffset="-88926.04">12454 5564 564 0,'0'0'546'0,"0"0"-327"16,0 0-110-16,-7 86-31 16,7-42-50-16,0 1-28 15,0 1-49-15,0-5-52 16,0-6-51-16,0-10-59 15,4-10-97-15,-1-10-305 0</inkml:trace>
  <inkml:trace contextRef="#ctx0" brushRef="#br0" timeOffset="-88709.44">12600 5664 758 0,'0'0'358'0,"0"0"-154"0,0 0-31 15,0 103-75-15,0-74-77 16,0-2-21-16,-4 2-125 16,-1-9-179-16,2-2-317 0</inkml:trace>
  <inkml:trace contextRef="#ctx0" brushRef="#br0" timeOffset="-88526.75">12442 5712 674 0,'0'0'407'0,"0"0"-139"16,0 0-78-16,0 0-82 15,0 0-96 1,110 0-12-16,-69 0-139 0,-5 0-194 16,-7 0-308-16</inkml:trace>
  <inkml:trace contextRef="#ctx0" brushRef="#br0" timeOffset="-87942.97">12778 5654 746 0,'0'0'396'0,"0"0"-215"15,0 0-83-15,0 0-29 16,0 0-25-16,8 110-31 15,-4-78-13-15,-2 0-22 0,3-2 5 16,-4-5 5 0,-1-5 6-16,0-5 0 15,0-6 6-15,0-3 0 16,0-5 9-16,0 1 0 0,0-2-8 16,0 0-1-16,0 0 1 15,0 0-1-15,2 0-11 16,-2 0-10-16,0 0-5 15,0 0-1-15,0-5-7 16,0-6 24-16,0-2 10 16,0-4-11-16,0-8-22 15,0-6-13-15,-2-7-31 16,-1-5-29-16,-2-7-48 16,5-3-7-16,0 3 38 0,0 9 76 15,8 9 47-15,8 11 49 16,0 12 68-1,4 9 3-15,0 1-9 16,-1 22-26-16,-8 7-37 16,-4 3-25-16,-7 2 9 0,0 0-32 15,-12-8-20-15,-3-4-22 16,-6-9-15-16,-3-10-5 16,3-4 10-16,-5 0-137 15,6-8 32-15,8-1 2 0</inkml:trace>
  <inkml:trace contextRef="#ctx0" brushRef="#br0" timeOffset="-87523.41">13124 5692 505 0,'0'0'499'0,"0"0"-234"16,0 0-95-16,0 0-38 15,0 0-15-15,0 0-38 16,0 0-8-16,63 2-20 16,-29 1-5-16,-2-2-9 15,-4 2 4-15,-1-3-7 16,-7 2-34-16,-5 0 0 15,-5 2-64-15,-1-3-62 16,4 1-78-16,-5-2-113 16,5 0-295-16</inkml:trace>
  <inkml:trace contextRef="#ctx0" brushRef="#br0" timeOffset="-87176.39">13486 5506 839 0,'0'0'370'0,"0"0"-183"0,0 0-103 16,0 0 53-1,0 0-26-15,0 0-68 0,0 0-34 16,100 55-9-16,-81-41-26 15,0-2-11 1,-6 1 2-16,1 0 5 0,-11-5 2 16,-3 4 6-16,0-2 22 15,-2 1 0-15,-13 6 5 16,-5 4-5-16,0 5-17 16,-4 6-18-16,5-2-12 15,3 1-36-15,8-8-25 16,8-7-75-16,0-10-115 15,10-6-81-15</inkml:trace>
  <inkml:trace contextRef="#ctx0" brushRef="#br0" timeOffset="-86410.52">13921 5644 923 0,'0'0'399'0,"0"0"-185"0,0 0-73 16,0 0-23-16,0 95-52 16,0-71-48-16,0-3-18 15,0-4-33-15,0-3-56 16,0-6-34-16,2-5 17 15,-1-3 16-15,-1 0 28 16,0 0 33-16,0 0 23 16,0-3-13-16,0-5 6 15,0-3 12-15,0-2-6 16,0-3 5-16,0-5-5 0,0 0 6 16,6-3-12-16,2 3-2 15,2-2 15-15,0 8 6 16,-2 6 41-16,1 3 41 15,-1 6 9-15,4 0-6 16,0 14-16-16,2 8-38 16,-1 4-23-16,-2 1 4 15,-4-1-17-15,-4-9 6 16,-2-5-7-16,-1-8-16 16,0-4-29-16,0-8-75 0,0-17-71 15,0-7-85 1,6-6-23-16,2 4 60 0,4 5 73 15,1 9 166 1,2 12 33-16,-1 8 126 0,-3 0 106 16,4 11-16-1,-3 10-32-15,-4 2-38 0,1 3-37 16,-3-4-44-16,-2 0-38 16,0-2-35-16,-2-1-24 15,2-5-1-15,-3-1-9 16,1-2-39-16,-1-3-38 15,5-6-60-15,-3-2-67 16,0 0-194-16</inkml:trace>
  <inkml:trace contextRef="#ctx0" brushRef="#br0" timeOffset="-86090.41">14365 5695 941 0,'0'0'534'0,"0"0"-272"0,0 0-117 0,0 0-25 0,0 0-47 16,0 0-45-16,-31 109-28 16,48-85-53-16,3-7-36 15,3-10-12-15,0-7 33 16,-1 0 4-16,-5-12 4 15,-4-5 38-15,-1 1 21 16,-7-1-6-16,-5 2 6 0,0 1-6 16,0 0-27-16,-15 3-31 15,-1 2 5-15,-5 4-22 16,1 5-71-16,5 0-132 16,3 0-305-16</inkml:trace>
  <inkml:trace contextRef="#ctx0" brushRef="#br0" timeOffset="-85840.66">14692 5535 124 0,'0'0'962'15,"0"0"-747"-15,-10 86-133 16,10-43-9-16,0 1 8 16,0-6-50-16,0-4-31 15,1-7-46-15,4-11-26 16,3-8-81-16,4-8-123 16,-2 0-93-16,-1-3-204 0</inkml:trace>
  <inkml:trace contextRef="#ctx0" brushRef="#br0" timeOffset="-85409.38">14864 5753 520 0,'0'0'544'0,"0"0"-366"16,0 0-139-16,0 0-13 16,0 0 28-16,0 0-13 15,0 0-41-15,39 8-18 16,-30-8-14-16,1 0-3 0,0-15 0 16,0-6-76-1,-3 0-115-15,-2-2-2 16,-5 6 101-16,0 4 127 0,-7 8 85 15,-11 2 65-15,3 3 9 16,-2 0 13 0,0 0-63-16,2 8-58 0,2 11-25 15,1 3 3-15,3 4 11 16,5 2 8-16,4 1 0 16,0-5 13-16,0 0-11 15,13-5-5-15,4-3-19 16,2-4-26-16,-5-6-16 0,5-1-33 15,1-5-63-15,0 0-164 16,-5-5-279-16</inkml:trace>
  <inkml:trace contextRef="#ctx0" brushRef="#br0" timeOffset="-85057.36">15241 5575 584 0,'0'0'196'0,"0"0"-188"0,0 0-7 15,0 0-1-15,0 0 0 16,-80 96-6-16,80-73 6 15,0 1 32 1,15-5 68-16,0-2 46 0,-2-5 9 16,1-1-18-16,-6-8-12 15,-8 2 6-15,0 0-23 16,0-1-50-16,-9 1-58 16,-8 4-17-16,-2-5-84 15,4 0-5-15,4-4 0 16,-1-1-26-16,3-12-97 15,1 4-140-15</inkml:trace>
  <inkml:trace contextRef="#ctx0" brushRef="#br0" timeOffset="-83592.87">15713 5920 549 0,'0'0'270'0,"0"0"-95"15,0 0-36-15,0 0-30 0,0 0-60 16,0 0-24-16,0 0-2 16,-4 10-1-16,4-10 7 15,0 0 8-15,0 0 7 16,0 0-19-16,0-3 4 15,0-1 4-15,0-1-5 16,0-4-14-16,0-3-5 16,0-4-9-16,0-6-1 15,7-3-16-15,-2-2 8 0,5-5-7 16,-2-7-10-16,2-5-2 16,2-1-2-16,-2 2-10 15,-2 7 27-15,1 8 13 16,-4 15 32-16,3 11 29 15,2 4 5 1,7 28 11-16,6 17 6 0,4 11-16 16,1 2-39-16,-1-4-15 15,-3-16-13-15,-6-13-1 16,0-22-34-16,-3-5-56 16,-3-32 12-16,0-11 27 15,-6-13 23-15,-4-4 3 16,-2 1 11-16,0 2 14 0,-8 10 1 15,1 7 0 1,0 15 11-16,6 5 11 0,-1 9 4 16,2 4-13-16,0 5-13 15,0 1-27-15,2 1-53 16,9 0-132-16,-1 3-174 16,0 7-254-16</inkml:trace>
  <inkml:trace contextRef="#ctx0" brushRef="#br0" timeOffset="-83225.03">16172 5535 794 0,'0'0'504'0,"0"0"-263"0,0 0-95 0,0 0-75 16,-60 95-71-16,60-69-26 16,5-5-89-16,15-6-45 15,-2-6-46-15,1-7-8 16,-4-2 100-16,-4 0 55 16,-2-9 59-16,-5 0 16 15,-1-1-3-15,0 6 8 16,-2 3 10-16,-1 1 21 15,4 0 45-15,1 2-13 16,0 15 20-16,3 4-8 16,-2 5-34-16,-2-1-29 0,-1-2-1 15,0-8-32 1,1-12-35-16,-1-3-139 0,3 0-219 0</inkml:trace>
  <inkml:trace contextRef="#ctx0" brushRef="#br0" timeOffset="-82843.12">16465 5539 448 0,'0'0'415'0,"0"0"-143"16,0 0-94-16,0 0-27 0,0 0-23 16,-71 119-35-16,63-73-25 15,4 0-33-15,4-9-33 16,0-8-2-16,14-11-38 16,7-12-13-16,3-6 13 15,1-6-3-15,0-13 12 16,-3-6 21-16,-4-2 8 15,-5 1 6-15,-6 3 22 16,-2 1 4-16,-5 0 6 0,0-1-16 16,0 2-8-16,-13 1-14 15,-3 8-41-15,-3 1-58 16,2 3-48-16,2 5-102 16,5 3-46-16,6 0-284 15</inkml:trace>
  <inkml:trace contextRef="#ctx0" brushRef="#br0" timeOffset="-82543.11">16617 5419 824 0,'0'0'311'16,"0"0"-181"-16,0 0-49 16,0 0 0-16,0 0-33 15,28 124-30-15,-25-80-11 16,2-1 0-16,-5-3 6 16,0-7-11-1,0-6-2-15,0-6-17 0,0-3-22 16,0-7-33-16,2-4-57 15,5-7-78-15,-2-2-148 16,0-13-212-16</inkml:trace>
  <inkml:trace contextRef="#ctx0" brushRef="#br0" timeOffset="-82292.32">16789 5543 463 0,'0'0'773'0,"0"0"-477"16,0 0-71-16,0 101-64 15,0-68-66-15,1 2-56 16,5 0-39-16,-3-2-22 16,1 2-27-16,0-5-23 15,-2-4-13-15,1-5-20 16,-2-4-22-16,-1-6-20 0,0-7-91 15,3-4-272-15</inkml:trace>
  <inkml:trace contextRef="#ctx0" brushRef="#br0" timeOffset="-82025.74">16592 5637 135 0,'0'0'739'15,"0"0"-523"-15,0 0-45 16,0 0-13 0,90 0-44-16,-53 0-55 0,-2 0-36 15,-5 0-23 1,-7 0-39-16,-3 0-40 0,2 0-84 15,-6-2-197-15,-4-4-483 16</inkml:trace>
  <inkml:trace contextRef="#ctx0" brushRef="#br0" timeOffset="-61290.14">1245 6874 78 0,'0'0'256'16,"0"0"-90"-16,0 0-56 15,0 0-19-15,0 0-16 16,0 0-21-16,0 0-8 16,0 0 4-16,0 0 11 15,0 0 8-15,0 0 1 16,0 0 12-16,0 0-12 16,0 0-18-16,0 0-13 15,0 0-13-15,-2 0-8 0,-2 0-4 16,0 0-6-16,0 2-8 15,-2 2 2-15,0-1-2 16,2 3 2-16,-3-1-1 16,0 0 0-16,-1-1 11 15,1 1 7-15,-2 2-2 16,2 4-2-16,0 4-6 16,-2 9 2-16,2 6-1 15,4 9 14-15,2 7-3 0,1 5 20 16,0-2-12-1,14-6-10-15,6-9 0 16,8-5-19-16,0-4 0 16,2-9-1-16,0-7-37 0,-1-3-10 15,-6-6 0-15,-3 0 11 16,-2-6 10-16,-4-9-1 16,-3-5 28-16,-2-2 15 15,-4-5 1-15,-4-1-2 16,2 0-2-16,0 0 2 15,-3-3-8-15,0 1-6 16,0 1-1-16,0-4 0 16,-3 2-6-16,-1 1-2 15,-3 3 3 1,-1 3 6-16,-1 3 7 0,-1 4-7 16,-3 4-9-16,-1 1 9 15,1 3-12-15,0 0-16 16,1 3-18-16,2-1-19 0,-1 5-83 15,0 0-114 1,4 2-151-16</inkml:trace>
  <inkml:trace contextRef="#ctx0" brushRef="#br0" timeOffset="-60657.68">1574 7294 320 0,'0'0'293'0,"0"0"-97"15,0 0-64-15,0 0-34 0,0 0-30 16,0 0-30-16,0 0-14 16,0 26-3-16,0-10-11 15,0 3 3-15,-2 1-3 16,0-3-4-16,-4-2-6 15,4-2-17-15,-3-3-43 16,1-3-86-16,3-3-163 0</inkml:trace>
  <inkml:trace contextRef="#ctx0" brushRef="#br0" timeOffset="-59358.28">1753 7042 128 0,'0'0'260'0,"0"0"-127"15,0 0-48-15,0 0-7 16,0 0-15-16,0 0-19 16,0 0-13-16,-7 0-2 15,7 0 7-15,0 0 18 16,0 0 5-16,0 0-5 15,0-1-10-15,0-3-16 16,0 1-19-16,0-2-8 16,0-4 10-16,0 1 0 15,0-3-6-15,4 0-5 0,2 1 0 16,-1-3 0-16,1 3 0 16,0 1 7-16,-2 0 3 15,2 0 5-15,-1 5 5 16,0 0-1-16,0 3-2 15,2 1-8-15,0 0 4 16,3 0 6-16,2 1-18 16,-2 7 5-16,3 3-6 15,-6 2 0-15,-1 5-8 16,-6 6-5-16,0 6 4 16,0 8 8-16,-16 5 0 15,-2 6-14-15,-3 0 6 16,2-5 9-16,0-8 1 15,3-9 0-15,2-11 6 0,3-8 0 16,3-8-7 0,2 0-23-16,2-9-18 0,-2-7 40 15,6 0-11-15,0 3 12 16,0 1-1-16,0 4 2 16,0 3 10-16,10 4 8 15,4 0 0-15,3 1-3 16,3 0-4-16,5 0 4 0,-1 5-3 15,-2 3-3 1,-2 0-3-16,-3 1-6 0,-2-5 6 16,-5 1-7-16,-1-4-12 15,-2-1-44 1,3 0-59-16,1-6-155 16,-3-3-97-16</inkml:trace>
  <inkml:trace contextRef="#ctx0" brushRef="#br0" timeOffset="-58690.37">2045 6927 223 0,'0'0'233'0,"0"0"-122"0,0 0-33 0,0 0-12 0,0 0-7 16,0 0-18-16,0 0-14 15,0 0 2-15,0 0 6 16,0 0 4-16,7 0-6 15,3 0-7-15,2 0-3 16,4 0 0-16,2 0-10 16,1 0 5-16,-1 0-8 15,-3 0-9-15,-5 6 0 16,-8 10-1-16,-2 5-16 16,-3 10-12-16,-21-1-73 15,-4-2-13-15,2-7-30 16,2-8 12-16,7-10 30 0,10-3 44 15,7 0 29 1,0-9 29-16,15 0 65 0,5 4 85 16,3 5 25-16,6 0-16 15,-2 6-28-15,-3 14-34 16,-10 4-59-16,-7 2-38 16,-7 6 0-16,-7 0-17 15,-16-4-89-15,-19-9-115 16,6-8-52-16,4-9-69 0</inkml:trace>
  <inkml:trace contextRef="#ctx0" brushRef="#br0" timeOffset="-58598.88">1984 7234 163 0,'0'0'193'16,"0"0"-148"-16,0 0-45 0,0 0-114 16</inkml:trace>
  <inkml:trace contextRef="#ctx0" brushRef="#br0" timeOffset="-58005.13">2386 7163 799 0,'0'0'330'0,"0"0"-204"15,0 0-25-15,0 0 30 16,0 0 4-16,0 0-62 15,0 0-41-15,82 38-23 16,-62-25-9-16,-7 7-14 16,-8 1-11-16,-5 6-20 15,0 2-25-15,-12-1-20 0,-11-4-5 16,0-6 14 0,-3-7 19-16,2-11 23 0,3 0 27 15,3-1 12-15,3-16 47 16,2-2 10-16,4-3-22 15,6-5-9-15,3 0-4 16,0-3-1-16,0-5-19 16,10 3 15-16,5-1-16 15,4 4 6-15,-3 0 31 16,1 8 8-16,-2 1 12 16,-4 6-5-16,1 3-12 15,-2 0-14-15,0 1-11 16,0 2-8-16,0-2-8 0,-1-1-22 15,-2 6-19-15,-1-2-23 16,-3 3-32-16,1 4-54 16,-1 0-84-16,4 1-109 15,-1 9-70-15</inkml:trace>
  <inkml:trace contextRef="#ctx0" brushRef="#br0" timeOffset="-57391.64">2863 7134 511 0,'0'0'553'0,"0"0"-328"0,0 0-69 0,0 0 25 16,0 0-40-16,-94 79-55 15,82-48-55-15,8 1-31 16,4-2-37-16,10-6-39 0,14-7 3 16,4-9-28-1,4-8-18-15,0 0 28 16,-4-7 49-16,-3-13 17 0,-6-4-26 15,-1 0-14 1,-8-1-22-16,-5 4 84 0,-1 6 3 16,-4 4 80-16,0 7 46 15,0 4 19-15,0 0-13 16,0 7-63-16,0 13-41 16,0 14 33-16,0 7-28 15,0 8 7-15,0 0-11 16,0-4-2-16,-2-3-19 15,2-8-8-15,-2-3-13 16,-1-6-19-16,-1-6-3 16,-3-2 1-16,0-2 25 15,-5-2 9-15,0-2 11 16,-3-2 9-16,-5 0 2 0,0-3-4 16,-4-4-18-16,-2-2 0 15,0 0-12-15,2-10-3 16,2-6 1-16,3 1-10 15,5-1-34-15,4-2-56 16,10-3-81-16,0 2-83 16,6 5-248-16</inkml:trace>
  <inkml:trace contextRef="#ctx0" brushRef="#br0" timeOffset="-56824.94">3228 6980 551 0,'0'0'357'0,"0"0"-164"0,0 0-103 15,0 0 65-15,0 0-1 16,0 0-36-16,46 93-56 16,-32-50-27-16,-5 2-10 15,-6 1 21-15,-2-4 0 16,-1-9-18-16,0-9-15 16,0-9-13-16,0-8-12 15,0-7-31-15,0 0 5 16,2 0 22-16,0-7-22 15,-2-8 38-15,8-5 0 16,-1-6 0-16,8-6 0 0,5-3-4 16,3-7 3-1,6-2-5-15,0-1-7 0,0 0 0 16,-3 8-46 0,-8 8-35-16,-6 11-8 0,-12 14-21 15,0 4-128-15,0 0-123 16</inkml:trace>
  <inkml:trace contextRef="#ctx0" brushRef="#br0" timeOffset="-56573.57">3335 7166 807 0,'0'0'490'16,"0"0"-347"-16,0 0 45 16,0 0-28-16,0 0-69 15,0 0-42-15,80 89-36 16,-65-73-13-16,1-1-18 16,-5-3-39-16,-1-4-59 15,4-8-96-15,-3 0-138 16,-1 0-258-16</inkml:trace>
  <inkml:trace contextRef="#ctx0" brushRef="#br0" timeOffset="-56289.56">3574 7059 736 0,'0'0'315'15,"0"0"-185"-15,0 0-15 16,0 0-25-16,0 0-48 16,22 110-32-16,-16-83-10 15,0 0-29-15,-2-1-4 0,-1-4-26 16,3-3-49-1,2 2-120-15,-1-8-91 0,0-7-276 0</inkml:trace>
  <inkml:trace contextRef="#ctx0" brushRef="#br0" timeOffset="-55989.83">3743 6942 672 0,'0'0'523'0,"0"0"-362"15,0 0-109-15,0 0 19 0,0 0 32 16,27 113-34-16,-17-82-47 16,-6 0-22-16,3 1-19 15,-4-1 10-15,1-3-7 16,-2-2-22-16,1-3-1 15,-1 0-5-15,1-3 15 16,-1-5-16-16,1-3-46 16,-1-6-95-16,-2-3-77 15,3 0-114-15</inkml:trace>
  <inkml:trace contextRef="#ctx0" brushRef="#br0" timeOffset="-55788.93">3576 7237 905 0,'0'0'376'16,"0"0"-283"-16,0 0-32 15,0 0 58-15,0 0-18 16,108-32-101-16,-76 22-9 15,10-5-119-15,-9 3-165 16,-6 2-373-16</inkml:trace>
  <inkml:trace contextRef="#ctx0" brushRef="#br0" timeOffset="-55073.54">3978 7103 421 0,'0'0'346'16,"0"0"-119"-16,0 0-116 15,0 0 1-15,0 0-1 16,10 102-21-16,-4-83-43 16,-2 0-36-16,2-2-9 0,-3-3-1 15,0 0 0-15,2-2-1 16,-3 0-1-16,-1 0 0 16,3-1-4-16,-4-1 5 15,1 0 0-15,-1-5 0 16,0-1 0-16,2 3-10 15,-2-6-11-15,2 1-11 16,-2-2 2-16,2 0-9 16,-2 0 8-16,1 0 31 15,-1 0 6-15,0 0 16 16,0 0 8-16,0 0-2 16,0 0-14-16,0-2-12 0,0-6-2 15,-3 3-9-15,-6-6-10 16,5-2 3-16,-3-4 0 15,-2-3 15 1,5-2 0-16,-2-3 1 0,2-6-7 16,2-4-12-16,0-3-28 15,0-3-35-15,2-1-25 16,0 4-2-16,0 7 43 16,0 2 66-16,7 8 11 15,0 6 63-15,2 6 39 16,2 4 0-16,2 5-29 15,2 0-16-15,0 14-24 16,-3 7-20-16,0 2-12 0,-9 4-11 16,-3 1 31-16,0-1-20 15,-15-4-12-15,-6-3-10 16,-3-9-6-16,-3-4-24 16,2-4-34-16,-2 0-31 15,6-2-70-15,6-1-133 16</inkml:trace>
  <inkml:trace contextRef="#ctx0" brushRef="#br0" timeOffset="-53556.71">4416 7237 199 0,'0'0'222'0,"0"0"-109"16,0 0-46-16,0 0-23 16,0 0-23-16,0 0-12 15,0 0-2-15,0 0 22 0,0 0 9 16,0 1-5-16,-1 1 0 16,1-2-3-16,0 0-2 15,0 0-9 1,0 0-3-16,0 0-16 0,0 0-3 15,0 0-23-15,0 0-5 16,0-2 31-16,0 1 12 16,0 1 38-16,3 0 8 15,-2 0-14-15,-1 0-17 16,0 0-23-16,0 0-4 16,0 1-7-16,0 4-22 0,-1 1-63 15,-8-6-73 1,5 0 1-16,0 0 100 0,3-9-147 15,1-5 1 1,0 1 210-16,0 4 153 0,0-2 10 16,1 7-2-16,7 0 0 15,1 4-37-15,1 0-22 16,-2 0-35-16,1 4-34 16,-5 6-26-16,-4 2-7 15,0 1-26-15,0 0-37 16,-10-6-33-16,0-2 30 15,-1-5-19-15,2 0 27 16,5-9 46-16,4-7-22 16,0 0 34-16,0 3 49 0,1-1 43 15,9 7 17-15,2 1-33 16,-2 4-9-16,1 2-21 16,-2 0-14-16,-4 3-32 15,-1 8-15-15,-4 2-5 16,0 1-38-16,-4-2-142 15,-4-7-103-15</inkml:trace>
  <inkml:trace contextRef="#ctx0" brushRef="#br0" timeOffset="-51222.41">4767 7297 232 0,'0'0'193'16,"0"0"-193"-16,0 0 0 16,0 0 0-16,0 0 26 15,0 0 0-15,0 0-26 16,-4 0-2-16,4 0 2 15,0 0 47-15,0 0 7 16,0 0 0-16,0 0-1 16,0 0-1-16,0 0 2 0,0 0-17 15,0 0-17-15,3 0-8 16,-2 0 8-16,4 0 15 16,-1 0 2-16,0 0-11 15,-2 0-10-15,5 0 5 16,-4-2-3-16,0 1-12 15,0 1 3-15,3-4-8 16,1 4 0-16,-1-1 0 16,2 1 0-16,1-1-1 15,-1 1 1-15,-1 0 15 16,0 0 32-16,-2 0-9 0,3 0-10 16,-3 0 0-1,0 0-6-15,0 0-9 0,2 0-8 16,1-2-5-16,2 2-1 15,0 0 1-15,0-1-1 16,-3 1 1-16,3 0-1 16,-2 0 10-16,-1 0 0 15,2 0 5-15,-2 0-9 16,3 0 7-16,-1 0-12 16,1 0 14-16,-1 0-8 15,1 0-1-15,0 0-5 16,0 0 9-16,0 0-9 15,-2 0 7-15,0 1 2 16,1 1-2-16,-1-1-7 16,0 0 8-16,0 3-8 0,3-3 8 15,-1-1 2-15,0 2 5 16,3-2-4-16,-1 0 4 16,-2 0-6-16,-2 0 2 15,2 0-11-15,-3 1 0 16,1 1 6-16,0-2 4 15,3 0 6-15,-1 1-7 16,3-1-1-16,1 0-2 16,-1 0 5-16,0 0 1 15,-1 0 0-15,-1 0-6 16,-1 0-1-16,-1 0 3 16,3 2-8-16,-4-1-1 15,2 1 1-15,0 1 0 16,0 0 0-16,0-1 1 0,0-1 5 15,2 1-6 1,1-1 0-16,0-1 1 0,-1 0-1 16,4 0 6-16,-3 0 0 15,0 0-5-15,0 0 5 16,-1 0 5-16,-2 0-2 16,1 0 2-16,0 0 7 15,-1 0-12-15,0 2-6 16,-2-1 0-16,2-1 5 15,-3 0-5-15,5 3 8 16,-2-3-3-16,2 0 4 16,-2 0-9-16,1 2 1 0,1-2-1 15,0 1 0 1,-1 0-1-16,1 1 1 0,-2-1 0 16,2 1 1-1,-1 0-1-15,-1-2 9 0,2 0-9 16,0 0 1-16,1 0-2 15,1 0 0-15,-1 0-1 16,0 0 0-16,1 0 1 16,-2 0-1-16,2 0 1 15,1 0 0-15,-1 0 0 16,-1 0 0-16,0 0-1 16,-3 0 0-16,5 0 1 0,-1 0 1 15,-1-2 1 1,0 2-2-16,1 0 1 0,1-2-1 15,-2 2 0-15,-1-1 1 16,3 1-1-16,-3-2 0 16,0 1 0-16,-2 0-1 15,0-1 0-15,0 2 0 16,0 0-1-16,-2 0 1 16,2 0 0-16,-2 0-6 15,2 0 7-15,-1 0 1 16,1 0 0-16,0 0 0 15,0-3 0-15,3 2 0 16,-1-1 1-16,1 1-2 16,-1-1 0-16,1 2-2 15,-1 0 2-15,0 0 0 0,-2-1 0 16,-1 1-1-16,0 0 1 16,1-2 0-16,2 2 0 15,-1 0 0-15,3-1 1 16,1-1 1-16,-2-3 4 15,3 4-6-15,-5-2 0 16,1 1 0-16,1 1 0 16,-1-1 0-16,-4 1 0 15,2-3 0-15,-1 4 0 16,1-1 1-16,0 1 0 16,-4 0 6-16,4 0-7 15,-4 0 0-15,0 0-1 16,-1 0-5-16,-2 0 6 0,4 0 0 15,-4 0 0 1,1 0 0-16,-3 0-8 16,3 0-5-16,-4-1-3 0,3 1-13 15,-3-2-39-15,3 2-36 16,-1 0-53-16,0-1-163 16,-2 1-214-16</inkml:trace>
  <inkml:trace contextRef="#ctx0" brushRef="#br0" timeOffset="-9328.97">17425 3330 99 0,'0'0'286'0,"0"0"-80"16,0 0-32-16,0 0 0 15,0 0-19-15,0 0-28 0,2-6-24 16,-2 6-16-16,0 0-13 16,0 3-24-16,0 10-14 15,3 4-1-15,6 5 2 16,-6 7-23-16,6 2-7 16,-5 7 4-16,0 2-10 15,1 4 15-15,-4 4-14 16,6-1-2-16,-2-2 10 15,0 0-9-15,0-6 10 16,-3-3-3-16,3-6-7 16,-2-6 0-16,0-7-1 15,-3-5 0-15,3-4-15 16,-3-5-32-16,0-3-21 0,0 0-41 16,0-6-51-1,0-20-90-15,0 1-94 16,0-1-291-16</inkml:trace>
  <inkml:trace contextRef="#ctx0" brushRef="#br0" timeOffset="-8869.33">17549 3200 459 0,'0'0'184'0,"0"0"-55"16,0 0-11-16,0 0-34 15,0 0-19-15,0 0-13 16,0 0-19-16,82-34-4 15,-60 34 0-15,-3 9 5 16,0 7-18-16,-4 4-9 16,-1 4 6-16,-6-2-7 15,-2 5 10-15,-4 2-15 16,-2-2 1-16,-3 2 14 0,-14-3-11 16,-5-4-5-16,-4-3-10 15,-5-5-12-15,1-3-10 16,2-7 9-16,5-2 15 15,3-2 8-15,6 0-1 16,6 0-15-16,3 0 4 16,5 0-4-16,0 0-46 15,5 0-103-15,7-2-119 16,4-6-288-16</inkml:trace>
  <inkml:trace contextRef="#ctx0" brushRef="#br0" timeOffset="-7587.48">17765 3701 205 0,'0'0'415'0,"0"0"-140"0,0 0-76 0,0 0-63 15,0 0-59 1,0 0-41-16,0 0-29 0,-5 1-7 15,5-1-1-15,0 0-1 16,0 0 1-16,0 0 1 16,0 0 0-16,0 3 1 15,0-3 9-15,0 0-3 16,0 0-1-16,0 4-6 16,0 2 0-16,0 0 2 15,0 2-2-15,0 1 1 16,0 2-1-16,0 1 0 15,0-1-1-15,0-1 0 0,0 1 1 16,0-4 1 0,0 1-1-16,0-2 0 0,0 1 7 15,0-1-5 1,0 2 11-16,0-2-3 16,0-1-3-16,0-1-1 15,0-4 3-15,0 1-3 0,0-1-6 16,0 0 1-16,0 0 6 15,0 0-7-15,0 0 2 16,0 0-2-16,0 0 0 16,0 0-9-16,0-5-1 15,0-5 10-15,0-5-3 16,1-6 3-16,-1-2-5 16,2-2 4-16,0-2-28 15,-2 3 29-15,4 0 0 0,0 1 0 16,-1 1 1-16,-1 1 1 15,2-2-1-15,-3 0 1 16,1-1 0-16,1 0-2 16,0 1-3-16,1-1-7 15,-1 2 1-15,-2 6 8 16,1 2 1-16,0 7 8 16,-2 4 9-16,0 3 5 15,0 0 1-15,0 0 2 16,0 0-17-16,0 1-7 15,0 11-1-15,7 3 20 16,-2 3-2-16,1 6-7 16,0 2 5-16,2 0-1 0,0 1-9 15,-4-2 5 1,3-3-11-16,-1 0 1 0,-3-8 0 16,2-4-1-16,-1-4-1 15,-3-5-7-15,1-1 1 16,-1 0-6-16,3 0-10 15,-1-9 6-15,6-9 17 16,-1-6 13-16,2-6-13 16,0 0-15-16,-2-2-17 15,1 4-7-15,-2 3 13 16,-3 0 15-16,2 6 10 16,-3 2 1-16,0 5 6 0,-2 3 9 15,2 3 1 1,-2 5 3-16,-1-1-5 15,0 2-4-15,0 0 3 0,0 0-5 16,2 0 6-16,-1 3-13 16,4 8 1-16,1 4 9 15,-2 3-1-15,5 3-9 16,-2 6 18-16,-1 4-6 16,-2 3 1-16,-1 4 4 15,-3-2-6-15,0 4 5 16,0 0 5-16,0-3-5 15,0-3-6-15,-2-4 0 16,1-5-9-16,-3-6-2 0,4-6 0 16,0-5-15-1,0-7-13-15,0 0-17 0,0-1-10 16,0 0-38 0,0 0-96-16,0 3-148 0,0-3-223 0</inkml:trace>
  <inkml:trace contextRef="#ctx0" brushRef="#br0" timeOffset="-6836.76">18256 3411 511 0,'0'0'217'0,"0"0"-65"16,0 0-9-16,0 0-35 16,0 0-22-16,0 0-53 15,0 0-8-15,-4 50 6 16,4-28 17-16,0 5-4 15,0 1-9-15,0 3 4 16,4 1-4-16,-1-1-8 16,-3 1 1-16,0-1-2 15,0 1-1-15,0-4-8 16,0-3 2-16,0-3 0 16,0-7-6-16,0-5-12 15,0-2 0-15,0-7 8 16,0-1 0-16,0 0-3 15,0 0 5-15,0 0-9 0,0 0-1 16,0 0-1-16,0 0-5 16,0 0 2-16,0 0-12 15,0 0-1-15,3 0 15 16,0-9-9-16,-2-5 4 16,1-6-11-16,4-4 2 15,1-5 4-15,8-2-8 16,3-2 0-16,2-3 6 15,2 0 13-15,1 6 0 16,-1 7 19-16,-7 3-19 16,-3 10 0-16,-6 0 0 15,-2 7-3-15,-4 2-28 16,2 1-40-16,-2 0-50 16,3 0-54-16,-3 0-27 15,0 0-76-15,0 0-212 0</inkml:trace>
  <inkml:trace contextRef="#ctx0" brushRef="#br0" timeOffset="-6521.65">18320 3626 482 0,'0'0'296'0,"0"0"-78"0,0 0-17 0,0 0-55 0,0 0-59 0,0 0-32 15,26 95-18-15,-13-81-17 16,1 0-4-16,-2 0-7 16,-2-2-8-1,-4 3 1-15,-1-3-1 0,0 3-1 16,-3 0-7-16,1-2-20 15,-3-3-34-15,4-3-32 16,1-3-64-16,0-4-125 16,-1 0-219-16</inkml:trace>
  <inkml:trace contextRef="#ctx0" brushRef="#br0" timeOffset="-6021.9">18545 3453 338 0,'0'0'283'0,"0"0"-87"0,0 0-41 16,0 0-35-16,0 0-25 15,0 0-40-15,0 0-26 16,-5 41 7-16,5-10-7 16,0 4 0-16,5 3-7 15,0-1-7-15,2-1-2 16,-4-2 4-16,4 0-8 16,-2-4-9-16,-2-2 2 15,1 1-1-15,-4-5-1 16,0-3-6-16,0-7-16 0,0-1 3 15,0-5-21-15,1-5-49 16,1-3-90-16,-1 0-100 16,1 0-278-16</inkml:trace>
  <inkml:trace contextRef="#ctx0" brushRef="#br0" timeOffset="-5635.09">18684 3451 583 0,'0'0'231'0,"0"0"-109"0,0 0 19 0,0 0-10 16,0 107-25-16,1-77-54 15,4-3-34-15,-1 0-17 16,-2-2-1-16,1 2-1 16,-2 0 0-16,-1 0 1 0,4-3 0 15,-4 0 1-15,0-3 0 16,2-3 0-1,-2-7-1-15,0-5-11 0,0-2-47 16,0-4-77-16,0 0-104 16,0 0-84-16</inkml:trace>
  <inkml:trace contextRef="#ctx0" brushRef="#br0" timeOffset="-5371.12">18508 3614 645 0,'0'0'344'15,"0"0"-108"-15,0 0-72 16,0 0-44-16,0 0 29 15,0 0-69-15,94 3-80 16,-59-3-9-16,2 0-94 16,5-2-78-16,-11-7-197 15,-6 2-437-15</inkml:trace>
  <inkml:trace contextRef="#ctx0" brushRef="#br0" timeOffset="-4555.15">18847 3471 564 0,'0'0'233'0,"0"0"-110"16,0 0 24-16,0 0-4 15,-1 89-33-15,1-64-36 16,0 4-27-16,0-1-17 16,0 1-5-16,3-3-12 15,-1-1-6-15,-1-1-6 16,1-4 5-16,0-2-5 0,-2-3 0 15,2-1 10-15,-2-4 8 16,0-2 3-16,0-1 0 16,0 0-6-16,0-5 0 15,0 2-12-15,0-3-4 16,0-1-19-16,0 3-7 16,0-3 1-16,0 0 4 0,0 0 3 15,0 0 4 1,0 0 7-16,0 0 7 0,0 0 2 15,0 0 6 1,0 0-6-16,0-8-1 0,0 2-1 16,0-3-2-16,0 0-6 15,0-4-10 1,0 0-6-16,-4-2 3 16,1-3-12-16,1-2-18 0,2-2 25 15,0-1-28-15,0-3 15 16,0-3 9-16,0-6-25 15,0-5-44-15,0-2-26 16,0-2 21-16,0 5-16 16,0 1 19-16,0 10 26 15,0 8 75-15,9 8 37 16,5 6 60-16,5 6-8 0,3 0-12 16,1 0-3-16,-3 9 17 15,0 5-2-15,-7 1 13 16,-6 2-23-16,-4 3-29 15,-3 3-24 1,-1 4-9-16,-19 3-8 0,-2 2-9 16,-4-5-12-16,2-5 5 15,2-8-37-15,6-6-34 16,4-8-39-16,3 0 19 16,4-4 30-16,4-6-377 15,1-4 409-15,0 2 36 0,0 5-248 16</inkml:trace>
  <inkml:trace contextRef="#ctx0" brushRef="#br0" timeOffset="-4154.74">19228 3596 549 0,'0'0'350'0,"0"0"-185"0,0 0-44 16,0 0-11-16,0 0-4 16,0 0-20-16,0 0-43 15,4 3-6-15,6-1-8 16,2-2-6-16,2 1-11 16,3-1 8-16,1 0-20 15,1 0-37-15,-1 0-51 16,-4 0-5-16,0 0 3 15,-1 1 13-15,-3 2-81 16,-2 2-59-16,-3-2-15 16,-2-2-9-16</inkml:trace>
  <inkml:trace contextRef="#ctx0" brushRef="#br0" timeOffset="-3839.42">19180 3734 222 0,'0'0'503'0,"0"0"-412"16,0 0-77-16,0 0 106 15,0 0 19-15,0 0-25 16,0 0-66 0,94-5-31-16,-76 3-16 0,0 2 9 15,-1 0-10-15,-2 0-30 16,2 0-58-16,6 0-27 16,-2 0-146-16,-4 0-97 0</inkml:trace>
  <inkml:trace contextRef="#ctx0" brushRef="#br0" timeOffset="132820.42">19630 3510 511 0,'0'0'221'16,"0"0"-102"-16,0 0-56 16,0 0-25-16,0 0-38 15,0 0 0-15,-2 1-13 0,2-1 13 16,0 0 12-16,0 0 11 16,0 0 22-16,0 0 8 15,0-4-8-15,0-5-13 16,0-3 3-1,2 0-18-15,6-6-7 0,-2 3-9 16,1 3-1-16,0-2 1 16,1 0 8-16,1 1 0 15,-1-1 7-15,-2 3 15 16,4 2 9-16,-1 1 0 16,-1 5-1-16,6 3 9 15,3 0-6-15,1 12 6 16,2 14-3-16,-2 10-17 15,-6 4-12-15,-9 7 26 0,-3 1-14 16,-6-2-18-16,-13-4-10 16,-6-4-19-16,-5-7-1 15,0-9-12 1,-2-7-6-16,0-10-7 0,8-4 7 16,2-1 2-16,9 0 11 15,6 0 18-15,7 0-12 16,0 0-6-16,14 0 7 15,12 7 18-15,3 0 17 16,6 2 4-16,-1 0 2 16,-2 0 3-16,-2 0 6 15,-3-1-6-15,-4 1 2 16,-4-2-15-16,-2-4-13 16,-4-1-1-16,-3-2-31 15,2 0-49-15,1-29-84 0,0 2-154 16,-3-6-245-16</inkml:trace>
  <inkml:trace contextRef="#ctx0" brushRef="#br0" timeOffset="133255.95">20014 3271 545 0,'0'0'252'0,"0"0"-119"0,0 0 5 0,0 0-31 0,0 0-47 15,-25 108-15-15,20-53 6 0,-1 9 9 16,2-1-1-16,1-3 6 15,3-8 8-15,0-15 19 16,9-9-44-16,13-15-29 16,2-9-19-16,8-4-6 15,-5-4-22-15,2-16-14 0,-6-6 20 16,-4-1 7 0,-7-3 7-16,-5-1-6 0,-7-2-18 15,0-5 32-15,-6 0 2 16,-12-4 7-16,-6-1-2 15,1 1 5-15,1 4-4 16,4 7 4-16,3 8-6 16,10 9-6-16,3 10-43 15,2 4-126-15,7 1-195 16,6 11-573-16</inkml:trace>
  <inkml:trace contextRef="#ctx0" brushRef="#br0" timeOffset="133671.66">20288 3357 858 0,'0'0'512'0,"0"0"-284"0,0 0-30 16,-2 114-41-16,2-78-83 15,7-5-47-15,5-8-27 16,8-8-30-16,5-12-80 16,3-3-83-16,9-39-119 15,-7-2-293-15,-4 3-84 0</inkml:trace>
  <inkml:trace contextRef="#ctx0" brushRef="#br0" timeOffset="133870.26">20510 3255 490 0,'0'0'358'0,"0"0"-62"16,0 0-87 0,0 0-38-16,0 0-72 15,-28 99-57-15,19-50-27 0,4 5-15 16,2-3-18-16,3-5 11 15,0-13-22-15,2-8-22 16,8-8-22-16,-2-6-15 16,6-7-9-16,-1-3-89 15,-2-1-125-15,-1 0-242 0</inkml:trace>
  <inkml:trace contextRef="#ctx0" brushRef="#br0" timeOffset="134140.68">20713 3632 794 0,'0'0'382'15,"0"0"-209"-15,0 0-32 16,0 0 3-16,0 0-66 15,1 100-39-15,4-77-4 16,-1 2 15-16,-4-5 2 16,0-1-21-16,0-3-31 0,0-4-51 15,-3 0-80-15,-3-5-107 16,-1-2-338-16</inkml:trace>
  <inkml:trace contextRef="#ctx0" brushRef="#br0" timeOffset="136821.94">20948 3301 546 0,'0'0'267'0,"0"0"-140"0,0 0-28 16,0 0-11-1,0 0-69-15,0 0-19 0,0 0-47 16,-2 2 4-16,2-2 23 15,0 0 20-15,0 0 0 16,0 0 21-16,0 0 16 16,0 0 0-16,0 0 1 15,4 0-3-15,2-2-2 16,4-1 9-16,2 0-9 16,6 1 1-16,-2 2 0 15,0 0 0-15,0 0 2 16,-3 6-1-16,-3 8-13 15,-4 3 2-15,-6 3 11 16,0 11-16-16,-18 6-19 16,-15 8-48-16,-4 3-27 0,-8-2-8 15,-2-5 19-15,3-10 12 16,8-12 30-16,5-8 22 16,13-10 40-1,8-1 13-15,7-3-31 0,3-10 1 16,3-2 6-16,15 1 18 15,8 5-9-15,3 6-18 16,5 3-7-16,1 0-3 16,-1 8 0-16,-6 2-2 15,-4 4 18-15,-7-4 7 16,-3-1-3-16,-2-4-14 16,-6-2 5-16,0 0-9 15,1-1-12-15,-4 0-39 16,1 2-54-16,5 1-64 0,2 1-131 15,0-2-288-15</inkml:trace>
  <inkml:trace contextRef="#ctx0" brushRef="#br0" timeOffset="137527.05">21257 3309 11 0,'0'0'244'0,"0"0"-79"16,0 0-28-16,0 0 36 16,0 0-13-16,0 0-27 15,0 0-24-15,-3 0-15 16,3 0-23-16,0 0-32 0,0 0-22 15,3 0-2 1,-1 0-4-16,3 0 0 0,5 0-3 16,1 0 17-16,6 0 11 15,4 0-7-15,2 3 8 16,-1 5 24 0,-5 2-26-16,-3-1-19 0,-4 1-2 15,-10 2 20-15,0 3 24 16,-11 5-58-16,-6 1-6 15,-2-4-5-15,6-3 10 16,1-5-8-16,12-3 2 16,0-2-7-16,0 6-13 15,9-1 27-15,4 5 27 0,0 7 18 16,-1-4 10 0,-2 3 10-16,-6-4-10 0,-4 4-5 15,0-3 0-15,-16-1-50 16,-7-3-4-16,-2-5-37 15,-2-2-12-15,4-6-29 16,3 0-16-16,5-3 28 16,5-3 9-16,8-3 1 15,2 3-4-15,0-3-9 16,0 0-47-16,24-7-71 16,-7 2-150-16,7 1-363 0</inkml:trace>
  <inkml:trace contextRef="#ctx0" brushRef="#br0" timeOffset="138070.46">21803 3391 900 0,'0'0'335'0,"0"0"-169"0,0 0-4 16,0 0 7-16,0 0-41 15,-91 43-73-15,81-15-55 0,4 5-3 16,6-1-13 0,0-2-7-16,10-5-11 15,7-8 12-15,4-12 8 16,2-5 5-16,0-3 3 15,2-22-6-15,-1-2 2 0,-4-5 9 16,-4 7-1-16,-3 3-4 16,-4 8 6-16,-4 6 2 15,-3 8-1-15,0 0 40 16,-2 14 11-16,0 16 1 16,0 9-16-16,0 11-18 15,-4 1-9-15,-8 1-3 16,3-4-6-16,-4-3 8 15,0-5-9-15,2-6-35 0,-4-5-5 16,-2-8-1 0,-2-6 0-16,-3-5 6 0,3-3 16 15,-7-6-3 1,0-1-29-16,-1 0 12 16,1 0-15-16,2-6 6 0,6-5 17 15,5 0-11-15,7-5-64 16,6-16-114-16,3 0-95 15,13 2-198-15</inkml:trace>
  <inkml:trace contextRef="#ctx0" brushRef="#br0" timeOffset="138440.45">22223 3290 484 0,'0'0'220'0,"0"0"-139"0,0 0 41 16,-15 86 6-16,12-59-31 15,-1 0-35-15,1 0-30 16,-3 2-7-16,-1 1-9 0,-2-1 1 16,1-3-7-16,1 1 6 15,-1-7-1-15,6 2-15 16,1-6 0-16,-2-1-26 16,3-6-16-16,0 0-34 15,0-9-86-15,3 0-163 16,4 0-248-16</inkml:trace>
  <inkml:trace contextRef="#ctx0" brushRef="#br0" timeOffset="139323.33">22370 3349 311 0,'0'0'757'0,"0"0"-611"16,0 0-106-16,0 0 65 15,-22 104 33-15,22-77-45 0,-1-2-61 16,1-3-32 0,-2-3-3-16,2 0 2 0,0-2 0 15,-1-3 1-15,-1-1 8 16,0-4 5 0,-1 2-2-16,1-4-5 0,2-1-5 15,-2-3-1-15,2-1 0 16,0-2-15-16,0 1-5 15,0-1 2-15,0 0 4 16,0 0-7-16,0 0-1 16,0 0 2-16,0 0-3 15,0 0 4-15,0-3 11 16,0-7 8-16,0-5 6 0,0-2-6 16,5-5 0-1,4-4 3-15,1-1-3 0,3-2 0 16,0 6 0-16,1-2 2 15,1 8 11-15,2 4 9 16,-2 3 24-16,2 4 7 16,-3 6-8-1,1 0 2-15,1 3-7 0,-5 13-3 16,-2 8-2-16,-8 2-12 16,-1-1-2-16,0 1-9 15,0-5 4-15,-1-2-10 16,-5-11-6-16,3-7-10 15,3-1-58-15,0-5-64 16,9-23-2-16,9-6 32 16,3-7-9-16,1 4-33 0,3 0 38 15,-7 11 95-15,-1 9 11 16,-5 8 69-16,-2 5 40 16,0 4 7-16,-3 0 18 15,3 6 17-15,-4 6-40 16,0 0-38-16,2 1-19 15,-3 3-16-15,-2-2-20 16,-1 1-2-16,-2 0-16 16,0 2-7-16,0 3-5 15,-3-1-17-15,-6 2 0 16,1 1-15-16,0 0-13 16,1-1-41-16,0-8-36 15,5-5-13-15,2-8-47 16,0 0-121-16,0-12-90 0</inkml:trace>
  <inkml:trace contextRef="#ctx0" brushRef="#br0" timeOffset="139671.92">22937 3396 1006 0,'0'0'504'0,"0"0"-378"16,0 0 67-16,0 0 15 15,-31 117-54-15,31-85-87 0,0-6-49 16,2-3-18-16,8-8-14 16,-3-7-2-1,6-5-5-15,-4-3-17 0,4 0-14 16,-3-8-14-16,0-8 14 15,-3-7-17-15,-1 1-15 16,0-5 15-16,-6-3-26 16,0-2-17-1,0 3 21-15,0 4 24 0,0 5 10 16,-2 10 31-16,-5 6 13 16,-2 4-16-16,1 12-132 15,2 5-145-15,0 0-100 0</inkml:trace>
  <inkml:trace contextRef="#ctx0" brushRef="#br0" timeOffset="140004.5">23314 3263 756 0,'0'0'250'0,"0"0"-114"0,0 0 19 16,-12 123-3 0,4-85-21-16,2 3-41 0,-1-6-36 15,2 3-22-15,1-5-11 16,3-2-13-16,-1-1-8 15,1-5-18-15,-1-1-10 16,-2-3-45-16,3-4-34 16,-3-4-55-16,1-6-129 15,-1-4-257-15</inkml:trace>
  <inkml:trace contextRef="#ctx0" brushRef="#br0" timeOffset="154789.68">4831 7625 469 0,'0'0'293'0,"0"0"-64"0,0 0-78 16,0 0-54-16,0 0-39 16,0 0-35-16,-4 0-23 15,4 0 0-15,0 0-15 16,0 0-5-16,0 0 3 15,0 0-1-15,0 0 11 16,0 0 7-16,-2 0 0 16,1 0-16-16,-1-3-7 15,1 0-12-15,1-3 34 16,-2-2 1-16,2 1-8 16,-2-4 6-16,2 4-4 15,0-3 5-15,0-1-5 16,0-2 6-16,0 0 2 15,0 1-2-15,0-1 0 0,0 2 0 16,0 3-1-16,0 1-1 16,2 3-4-16,1-2 4 15,0 3 0-15,3 2 1 16,-1 0 1-16,3 0-9 16,2-1 9-16,3 2 1 15,0 0 5-15,-2 0 1 16,3 0-7-16,-7 0-2 15,0 0 1-15,-5 3-7 16,3 6 7-16,-5 6-1 16,0 6 2-16,0 9 2 15,0 3-2-15,-10 3 0 16,-1-5 0-16,-5 0 1 16,1-2 7-16,-2-7-8 15,-1 1 0-15,-2-5-6 0,2-3-10 16,-3-3-24-16,4-6-17 15,3-3 37-15,2-3 20 16,4 0-1-16,3 0-25 16,1-2 26-16,2-5-16 15,2 0 3-15,0-1 6 16,0 3 6-16,0 4 1 16,14 1 0-16,4 0 1 15,5 0 25-15,5 6-3 16,-2 2-11-16,6 0-11 15,-5 1 7-15,-4 0 11 0,-3-1 9 16,-5 1 11-16,-1 0 10 16,-6-3 2-16,2-2-17 15,-5 1-18 1,-2-2-15-16,2-3-1 0,-1 0-34 16,2 0-78-16,-1-12-114 15,0-2-92-15</inkml:trace>
  <inkml:trace contextRef="#ctx0" brushRef="#br0" timeOffset="155273.39">5094 7532 440 0,'0'0'286'0,"0"0"-79"15,0 0-76-15,-24 110-28 16,21-70-23-16,3-2-36 15,0-8-15-15,0-3-13 16,11-9-14-16,7-6-2 0,6-4 1 16,4-5-1-16,1-3 1 15,-3 0 5-15,0 0-5 16,-9 0 1-16,-1-8-2 16,-6-3-14-16,-4-3 11 15,-6-6-5-15,0-5 7 16,0-5-5-16,-6-5 6 15,-10 1-6 1,-1 4 6-16,-4 3 1 0,6 9 21 16,2 8-6-16,1 5-16 15,2 5-3-15,2 0-38 16,3 11-209-16,3 2-16 16,2 1-121-16</inkml:trace>
  <inkml:trace contextRef="#ctx0" brushRef="#br0" timeOffset="155708.65">5352 7501 546 0,'0'0'355'16,"0"0"-132"-16,0 0-103 16,8 89-23-16,1-59-47 15,-1-3-32-15,6-2-18 16,0-9-1-16,3-4-11 16,3-5-5-16,-2-4-19 15,1-3-30-15,-4 0-49 0,-1 0-24 16,-1-7-45-1,-2-5-74-15,-4-1-138 0</inkml:trace>
  <inkml:trace contextRef="#ctx0" brushRef="#br0" timeOffset="155957.16">5549 7492 323 0,'0'0'388'0,"0"0"-99"15,0 0-136-15,0 0-64 16,-3 88-36-16,3-54-33 16,0 1-20-16,0 1-1 0,0-3-12 15,0-2 0-15,7-3 7 16,0-6 6-16,-1-3 1 16,2-8-1-16,-1 0 0 15,-2-7-19-15,0-1-54 16,2-3-78-16,-4 0-129 15,0 0-313-15</inkml:trace>
  <inkml:trace contextRef="#ctx0" brushRef="#br0" timeOffset="156989.66">5830 7492 325 0,'0'0'219'16,"0"0"-76"-16,0 0-53 0,0 0-33 15,0 0-18-15,0 0-17 16,0 0-9 0,-1 9 16-16,1-9 4 0,0 2 3 15,0-2-11-15,0 0-8 16,0 0-11-16,0 0-6 15,0 0-2-15,0 0-5 16,-2 0-5-16,-2 0-30 16,3 5-63-16,-1-1-135 15</inkml:trace>
  <inkml:trace contextRef="#ctx0" brushRef="#br0" timeOffset="157354.43">5808 7802 675 0,'0'0'345'0,"0"0"-165"0,0 0-115 16,0 0-42-16,0 0-23 15,0 0-29-15,0 0-85 16,0 91-103-16,-4-81-42 16,1-6 14-16,2 2-163 0</inkml:trace>
  <inkml:trace contextRef="#ctx0" brushRef="#br0" timeOffset="158204.96">5829 7549 310 0,'0'0'225'15,"0"0"-42"-15,0 0-82 16,0 0-30-16,0 0-23 16,0 0-34-16,0 0-8 15,-6 4 4-15,6-4 9 16,0 0 19-16,0 0-4 16,0 0 1-16,0 0-10 15,0 0-15-15,0 0-10 16,0 0-7-16,0 0-7 0,4 0 6 15,4 0 8-15,3-4 0 16,1 0 1-16,3 0 9 16,0-1-8-16,4 1 4 15,-1 2 2 1,0 2-2-16,1 0 10 0,-1 0 3 16,-3 3-3-16,-3 6 8 15,-4 2 2-15,-5 1 3 16,-3 3-11-16,0 4-18 15,-11 2-21 1,-7 5-14-16,-1-2 7 0,-2-5-8 16,5-2 7-16,0-3-16 15,3-7 31-15,1 1 5 16,4-7 8-16,4-1 1 0,2 0 0 16,2 0 12-16,0 0-12 15,0 0-15-15,0 0 15 16,0 0 0-16,0 0 16 15,0 0 13-15,6 4 17 16,8 4 2-16,5 1 9 16,1 3-12-16,2 0-11 15,-1 2-5-15,-4-4-13 16,1 0-7-16,-2-3-8 16,-5-3-1-16,1-1-1 15,-4-3-19-15,2 0-51 0,-2 0-52 16,3-3-48-1,-3-8-112-15,-5 5-316 0</inkml:trace>
  <inkml:trace contextRef="#ctx0" brushRef="#br0" timeOffset="158892.32">6072 7491 242 0,'0'0'178'16,"0"0"-67"-16,0 0-35 15,0 0-25-15,0 0-12 16,0 0-5-16,0 0-11 0,8-2 19 16,-1-1 15-16,8 2-8 15,2 1 7-15,-1 0 3 16,6 0 15-16,-2 0 4 16,-3 6-33-16,-5 0-17 15,-7 2-12-15,-5 2-5 16,0 4-11-16,-3-1-3 15,-12 1-69-15,1-4 23 16,1-6-5-16,8-4 37 16,5 0 1-16,0 0-8 15,0 0 24-15,8 2 68 16,4 6 60-16,3 1-21 16,4 5-13-16,-8-1-15 0,1 3-21 15,-11-1 6-15,-1 2-12 16,-3-2-52-16,-15-2-14 15,-7-3-82-15,-2-9-6 16,5-1 61-16,2 0-60 16,5 0 43-16,3-6 10 15,7 3-58-15,5 0-75 16,0 1-107-16,0 2-127 0</inkml:trace>
  <inkml:trace contextRef="#ctx0" brushRef="#br0" timeOffset="159839.14">6627 7482 649 0,'0'0'317'0,"0"0"-150"16,0 0-14-16,0 0-35 16,0 0-34-16,0 0-36 15,0 0-19-15,-52 101-17 16,50-71-5-16,2-6-7 16,4-2-1-16,13-6 1 15,4-5-1-15,6-9-12 0,1-2-5 16,-1 0-6-16,0-14-7 15,-5-4-23-15,-4-1-17 16,-6-1-9-16,-5 2 14 16,-4-1 2-16,-3 1 22 15,0 5 42-15,0 5 38 16,0 5 52-16,0 3 37 16,0 0 4-16,0 5-34 15,0 14-44-15,0 8-24 16,0 10-16-16,0 7-4 15,1 2 1-15,5 1 6 16,-3-5 4-16,-3-3 10 0,0-3-10 16,0-3-20-16,-7-4-3 15,-6-3-32 1,-6-2-1-16,-6-6-8 0,4-4-26 16,-6-4 47-16,0-6 23 15,0-2 0-15,-2-2-1 16,3 0-8-16,0 0 7 15,-1-2-24-15,0-12-74 16,5 0-136-16,11-2-294 0</inkml:trace>
  <inkml:trace contextRef="#ctx0" brushRef="#br0" timeOffset="161288.9">5198 6989 140 0,'0'0'277'0,"0"0"-94"0,0 0-33 15,0 0-18-15,0 0-40 16,0 0-33-16,0 0-21 16,-1 0-5-16,1 0 18 15,0-2-9-15,0-5-19 16,6-8-4-16,6-7-18 0,2 0-1 15,-1-5-25-15,-2 1-33 16,-2 5-16 0,-1 4 7-16,-1 6 31 0,-6 2 19 15,5 5 8-15,-6 4 9 16,1 0 27-16,-1 0 48 16,2 2-7-16,-1 13 8 15,3 8-15-15,-2 7-21 16,1 4-21-16,-2 4-12 15,-1-2 0-15,2-1-1 16,-2-1-4-16,0-4 8 16,0-6 4-16,2-2-5 15,1-6-9-15,-1-7 0 16,-1-3-8-16,3-6-38 16,2 0-105-16,0-11-131 0,0-4-109 15</inkml:trace>
  <inkml:trace contextRef="#ctx0" brushRef="#br0" timeOffset="161938.32">5460 6967 463 0,'0'0'314'0,"0"0"-125"0,0 0-36 16,0 0-41-16,0 0-52 16,0 0-39-16,38 88-21 15,-37-84-9-15,1 1-21 16,-2-4 1-16,0-1 11 15,0 0 8-15,0 0-3 16,0 0-7-16,0 0-3 16,0-6-66-16,0-8-49 15,0-6 93-15,-2-4 19 16,2-3 0-16,0 2 4 0,0 2 22 16,0 2 10-16,3 8 51 15,6 3 34 1,-1 7 22-16,2 3-12 0,0 0-18 15,2 0-8-15,-2 16-31 16,0 8-16-16,-5 2-9 16,0 1-23-16,-5-3-6 15,0-6-11-15,0-12-7 16,0-6-18-16,0-3-59 16,0-21-95-16,0-6 62 15,5-3 70-15,3 6 1 16,4 7 61-16,-2 13 2 15,3 7 57-15,0 0 51 0,3 15-24 16,0 9-26-16,-2 4 3 16,-2 3-8-16,-4-2-1 15,-5-1-20-15,-1-4-14 16,-2-5-9-16,0-4-9 16,0-4-25-16,0-7-46 15,-7-4-77-15,1 0-132 16,-1-4-386-16</inkml:trace>
  <inkml:trace contextRef="#ctx0" brushRef="#br0" timeOffset="162243.84">5783 7009 880 0,'0'0'365'0,"0"0"-177"16,0 0-21 0,39 98-78-16,-16-85-89 0,0-9-87 15,3-4-147-15,-6-9-54 16,-5-13 38-16,-5-6 37 16,-7 4 166-16,-3 0 47 15,0 4 109-15,-13 3 44 16,-5 2 5-16,-1 1-12 15,-5 2-53-15,6 6-43 16,1 3-50-16,1 3-21 16,2 4-178-16,4 10-159 15,7-2-245-15</inkml:trace>
  <inkml:trace contextRef="#ctx0" brushRef="#br0" timeOffset="162529.42">5997 6776 721 0,'0'0'308'0,"0"0"-179"0,0 0-32 15,0 0-23-15,40 121-42 16,-31-85-25-16,-1-3-7 16,-2-2-23-16,-2-3-22 15,-1-6-26-15,0-2-48 16,-1 6-50-16,-2-8-65 16,5-5-47-16</inkml:trace>
  <inkml:trace contextRef="#ctx0" brushRef="#br0" timeOffset="163056.76">6284 6852 748 0,'0'0'494'0,"0"0"-349"16,0 0-68-16,12 99 27 15,-5-66-15-15,0-3-44 16,-4-4-30-16,0-7-15 16,0-7-30-16,-3-4-45 15,3-4 3-15,-3-4 19 16,1 0 11-16,2 0-51 15,3-13 8-15,0-12 63 0,4-3-3 16,0-5-27 0,0-2-78-16,2-2 16 15,1 2 33-15,-5 5 38 16,4 3-14-16,-3 8-25 16,-3 8-13-16,-2 7-42 0,-1 4-207 0</inkml:trace>
  <inkml:trace contextRef="#ctx0" brushRef="#br0" timeOffset="163306.5">6303 7004 609 0,'0'0'415'15,"0"0"-121"-15,0 0-91 16,0 0-58-16,0 0-82 16,0 0-37-16,95 37-26 15,-80-23-1-15,-5-2-56 16,-1 5-48-16,-1-2-21 16,-5 0-31-16,0-3-72 15,3-2-61-15,-3-2-22 0</inkml:trace>
  <inkml:trace contextRef="#ctx0" brushRef="#br0" timeOffset="163557.65">6518 6905 979 0,'0'0'294'0,"0"0"-229"16,0 0-52-16,0 0-7 15,19 111-6-15,-11-80 0 16,-1 1-51-16,1-4 5 16,-5-2 30-16,0-8 15 15,-3-5-17-15,7-6-96 16,-1-3-181-16,-3-4-333 0</inkml:trace>
  <inkml:trace contextRef="#ctx0" brushRef="#br0" timeOffset="163790.05">6649 6858 854 0,'0'0'562'15,"0"0"-347"-15,0 0-137 16,0 0-20-16,11 90-16 0,-2-54-42 16,-2 3-20-1,1-3-69-15,-5-2-26 16,0-4 10-16,-3-5 8 16,0-5-35-16,0-6-52 0,0-3-69 15,0-6-72-15</inkml:trace>
  <inkml:trace contextRef="#ctx0" brushRef="#br0" timeOffset="163990.94">6501 7041 751 0,'0'0'411'0,"0"0"-148"0,0 0-122 15,0 0-42 1,96 0-99-16,-66-4-3 16,-3-7-202-16,-9-1-357 0</inkml:trace>
  <inkml:trace contextRef="#ctx0" brushRef="#br0" timeOffset="164673.66">6747 6900 503 0,'0'0'376'16,"0"0"-113"-16,0 0-104 15,0 0-21-15,0 89-7 16,0-66-42-16,0-1-53 16,2-1-27-1,0-6-9-15,3-2-1 0,-2-3-13 16,1-2 2-16,-1 1 7 16,0-3 5-16,-2 2 1 15,3 1 1-15,-2-3 6 0,-1 2 0 16,2-4-7-16,0-1 0 15,-3-1-1-15,0 0-1 16,0-2-11-16,0 0-11 16,0 0-2-16,0 0-1 15,0 0 7-15,0 0 8 16,0 0 11-16,0 0 1 16,0 0 1-16,0 0-2 15,0-4-2-15,0 1-6 16,0-1-3-16,0-6-10 15,-6-1 10-15,5-4-2 16,-1-7-18-16,-3-3-11 16,2-3-13-16,-4-4-21 0,-1-2-37 15,-1 0-5 1,2-2 11-16,-1 3 37 16,2 3 46-16,6 1 24 15,0 5 10-15,0 3-4 0,0 4 3 16,14 3-1-16,2 8 5 15,7 2-7-15,2 4-4 16,0 0 15-16,-1 8 5 16,-4 7 8-16,-7 0 19 15,-8 3 18-15,-5-1-14 16,0 2-53-16,-9 0-4 16,-12-3-83-16,-9 2-52 15,3-5-82-15,4-2-83 0</inkml:trace>
  <inkml:trace contextRef="#ctx0" brushRef="#br0" timeOffset="165473.57">6477 7241 323 0,'0'0'356'0,"0"0"-159"15,0 0-119-15,0 0-55 16,0 0-9-16,0 0-6 16,0 0-8-16,11 2-6 15,-1-2 6-15,-1 0 10 16,2 0 4-16,3 0 12 16,-1 0 8-16,4 0 15 15,3 0 39-15,6 0 12 0,1 0-26 16,2 0-27-16,1 0-11 15,0 0-16 1,0 0-8-16,0 0-12 0,1 0 2 16,-4-2 5-16,-1 1-4 15,-3-1 10-15,-1-2 6 16,-2-2-6-16,-2-2-10 16,-1-1-3-16,-1 3-14 15,-3-1-9-15,-4 2-17 16,1 2-8-16,-3 2-17 15,-2 1-52-15,-1 0-121 16,-3 0-75-16,-1 0-264 0</inkml:trace>
  <inkml:trace contextRef="#ctx0" brushRef="#br0" timeOffset="166423.91">7263 7228 653 0,'0'0'299'0,"0"0"-127"0,0 0-47 16,0 0-15-16,0 0-21 15,0 0-48-15,0 0-41 16,-11 58-19-16,11-56-1 15,5-2 8-15,0 0 0 16,0 0-1-16,-2 0-1 16,-1-2-12-16,-1-5-5 15,-1-2-1-15,0-1-11 16,0-1 14-16,0 0 9 16,-1 2 20-16,-2 4 5 15,-3 3 29-15,5 0 9 16,-1 2 11-16,1 0-8 0,1 0-15 15,-2 0-11 1,1 3-12-16,-2 0-8 0,3 0 0 16,-1-1 1-16,1 2 0 15,0-4 0-15,0 0-1 16,0 0-14-16,0 0-4 16,0 0-8-16,0 0-3 15,0 0-4-15,0 0-14 16,0 0 20-16,0 0 15 15,0-1 6-15,0-2-8 16,0 0-2-16,0 1 16 16,0 2 0-16,-3 0 30 15,0 0 21-15,-3 5 4 16,5 7 16-16,-1 2-7 16,2 3-9-16,0-2-9 0,0-1-9 15,0-6-16 1,9-5-21-16,1-3-15 0,-3 0-51 15,3-16-18-15,-3-2-66 16,-4-1-71-16,-3 2 7 16,0 4 91-16,0 5 93 15,-7 4 30-15,0 0 81 16,-2 4 14-16,1 0-18 16,2 0-77-16,-6 16-3 15,2-3-198-15,1-1-590 0</inkml:trace>
  <inkml:trace contextRef="#ctx0" brushRef="#br0" timeOffset="167422.59">2668 7736 629 0,'0'0'62'16,"0"0"-62"-16,0 0 0 0,94-63 7 16,-49 35 42-16,11-10 7 15,28-15 9-15,29-20 0 16,27-16-1-16,9 0 12 15,-14 10 8-15,-35 24-33 16,-34 20-41-16,-18 7-10 16,-7 0-71-16,10-5-24 15,1-8-4-15,4-4 27 16,-6 1 19-16,-3 1-12 16,-3 4 14-16,8-4-4 15,-11 12-111-15,-7 11-246 0</inkml:trace>
  <inkml:trace contextRef="#ctx0" brushRef="#br0" timeOffset="168310.65">6313 8111 767 0,'0'0'298'15,"0"0"-166"-15,0 0-89 0,0 0-30 16,0 0-3-1,0 0-10-15,0 0 1 0,62-43 16 16,-21 9 11 0,16-12-8-16,19-16-4 15,21-18 12-15,-8 6 1 0,-6 12-10 16,-18 11-19 0,-22 20-17-16,-3 1-60 0,-3 2-37 15,-15 9-56-15,-12 6-75 16,-9 5-40-16,-1 7-210 0</inkml:trace>
  <inkml:trace contextRef="#ctx0" brushRef="#br0" timeOffset="176808.31">7588 7210 49 0,'0'0'39'16,"0"0"-29"-16,0 0-9 16,0 0-1-16,0 0-6 15,-7 0-31-15,6 0-19 16</inkml:trace>
  <inkml:trace contextRef="#ctx0" brushRef="#br0" timeOffset="178823.75">7574 7213 3 0,'0'0'134'0,"0"0"-22"0,0 0-11 16,0 0-14-1,0 0-15-15,0 0-11 16,0 0-9-16,-3 0 5 16,3 0 31-16,0 0 9 0,0 0 22 15,0 0 22-15,0 0-2 16,0 0-20-16,0 0-24 16,0 0-26-16,0 0-7 15,0 0-9-15,0 0-15 16,0 0-11-16,0 0-11 15,0 0-5-15,0 0-10 16,0 0-1-16,0 0 0 16,0 0-1-16,0 0 0 15,0 0 0-15,0 0 1 16,0 0 1-16,0 0 0 16,0 0 0-16,0 0 5 0,0 0 7 15,6 0 0-15,5 0 0 16,-1 0-4-16,0 0-8 15,0 0-1-15,-2 0 1 16,2 0 1 0,0 0-1-16,-1 0 5 0,1 0-4 15,2 0 8-15,-1 0-4 16,4 1 10-16,-1-1-2 16,1 1-3-16,-2 3-10 15,1-3 1-15,-3 1-1 16,1-1 0-16,0 2 0 15,-1-1 0-15,-1-1-1 16,0 1 2-16,2 1-1 16,-2-2-1-16,0-1 2 0,2 2-1 15,-4-1 5-15,2 1-5 16,0-1-1-16,-2 1 2 16,2-1-1-16,0 1 0 15,0 1 0-15,0 0-1 16,1-2 1-16,0 1-1 15,1-1 0-15,-2-1 0 16,2 0 0-16,-4 1 0 16,4-1 0-16,-2 0 0 15,-2 3 0-15,2-3 0 16,-2 0 0-16,4 1 1 16,-2-1-2-16,-2 0 1 0,2 0 0 15,-1 0-1-15,-1 0 1 16,0 0 0-16,1 0 0 15,-1 0 0-15,1 0 0 16,-1 0-1-16,2 0 1 16,0 0 0-16,2 0 0 15,1 0 0-15,0 0 0 16,-1 0-1-16,0 0 1 16,1 0-2-16,-3 0 1 15,0 0 0-15,-1 0 0 16,-2 0 0-16,-1 0-1 15,-1 0 1-15,1 0 0 16,1 0 0-16,3 0 0 16,-1 0 1-16,3 0 0 15,-2 0 0-15,1 0 0 16,-1 0 0-16,0-1-1 0,1-2-8 16,-4 2 0-16,2 0 1 15,-1-1 2-15,-1 2 5 16,1-1 0-16,2 0 1 15,2 1 1 1,0-2-1-16,0 2 1 0,-1-3 0 16,1 3 0-16,-2 0-1 15,2-2 0-15,-2 1 0 16,5-1 1-16,-2 1-1 16,-1-1 0-16,1 1 0 15,1-1 0-15,-1 1 0 16,1-4-1-16,-1 4 1 0,-2-1 0 15,1 0 0 1,1 2 0-16,0 0 0 16,0 0-1-16,-2-1 1 15,4 1 0-15,-2-1 0 0,4-2 0 16,-3-1 1-16,4 2-1 16,-2-1-2-16,3 0 2 15,1 0-1-15,0-3 0 16,2 3 0-16,-2-2-8 15,0 1 3-15,-2-1 5 0,1 2 0 16,-1-1 1 0,-1 1-1-16,0 0 1 15,-2 1 0-15,3 0 0 0,-2 1 0 16,1-2 1-16,2-1 0 16,3 2 0-1,-1-1 0-15,3-1-1 0,1 1 7 16,0-4-6-1,-2 4 5-15,-1 0-6 0,-3 1 0 16,-5-1 0-16,1 1 0 16,-3 1 0-16,-4 1 1 15,-1 0 1-15,-2 0 4 16,-1 0-6-16,-3-3 1 16,2 3-1-16,-1 0-25 15,-2 0-40-15,2 0-82 0,0-3-70 16,4-8-94-16,1-2-62 15,2-2-37-15</inkml:trace>
  <inkml:trace contextRef="#ctx0" brushRef="#br0" timeOffset="182941.39">7671 7604 600 0,'0'0'320'16,"0"0"-105"-16,0 0-96 0,0 0-47 15,0 0-34 1,0 0-31-16,0 0-7 0,0 0-8 16,0 0 6-16,0 0 2 15,0 0 10-15,0 0 10 16,0 0 3-16,0 0-11 15,2 0-12-15,5 0 0 16,4-12 0-16,1-4 0 16,2 2 0-16,-1-3-18 15,-3 1 5-15,0 3 2 16,-4 5 2-16,-2-1 9 0,-2 2-1 16,1 1 1-1,-3 4 0-15,0 0 15 0,0-1-1 16,0 0-2-1,0-2-2-15,0 1 6 0,1 0-7 16,1-3-2-16,0 6-1 16,-2 0 2-16,0 1 8 15,0 0 12-15,0 0 7 16,0 0-2-16,0 1-11 16,0 11-12-16,0 5 5 15,0 10 2-15,0 7-6 16,0 5-3-16,0-1 0 15,-2-2-7-15,0-6 6 0,-2-6-6 16,4-6-1-16,-2-8 0 16,2-3-22-1,0-7-6-15,0 0-21 0,0 0-17 16,0 0-9-16,0 1-5 16,0-1-24-1,0 1-35-15,0 3-42 0,0-3-43 16,5 1-47-16</inkml:trace>
  <inkml:trace contextRef="#ctx0" brushRef="#br0" timeOffset="184156">7931 7570 338 0,'0'0'504'0,"0"0"-306"16,0 0-105-16,0 0-33 16,0 0-10-16,0 0-23 15,0 0-17-15,-6 61-10 16,6-50-1-16,-1 3 1 16,1 0 0-16,0-2 1 0,-3 2 21 15,3-3 7 1,0-2-6-16,0-2-7 0,0-3-14 15,0-1-1-15,0 0 0 16,0 0-1-16,0-2 1 16,0 2-1-16,0-3-1 15,0 0-5-15,0 0 5 16,0 3 1-16,0-3 0 16,0 0 0-16,0 0 1 15,0 0-1-15,0 0-1 16,0 0-7-16,0 0-1 15,0 0 6-15,0 0 2 16,0 0-5-16,0 0 5 16,0 0 0-16,0 0-7 15,0 0-4-15,0 0 11 0,0 0-11 16,0 0-4-16,0 0-4 16,-3-3-9-1,3-1-7-15,0-2 21 0,0-4 15 16,0 0 12-1,0-4-11-15,0 0 0 0,0-3-1 16,0 1-1-16,0-1-12 16,3 1-9-16,0-1-2 15,0 2-12-15,1 1 12 16,-4 4 7-16,4 1 16 16,0 0 1-16,1 0 8 15,0 5 10-15,0 0 25 0,1 3 19 16,3 1-1-16,1 0-4 15,7 5 1-15,-1 9-9 16,3 8-17-16,-5 2-10 16,-2 4-6-16,-3 1-3 15,-8-2-6-15,-1-6 0 16,0-4-5-16,0-5-2 16,-10-5-1-16,0-7-16 15,-2 0-30-15,5-9-38 16,0-7-17-16,4-4-5 15,3-3 23-15,0 3 21 16,0 3 38-16,10-1 25 16,1 7 22-16,1 1 20 15,0 5 17-15,1 0 13 16,-2 4-4-16,3 1 6 0,-2 0-3 16,0 0-29-16,-1 0-24 15,-3 8-7-15,0-1-2 16,-1 3-7-16,-2 6 6 15,1 2-2-15,-5 4 3 16,1 1-8-16,-1 0 8 16,-1-4-8-16,0-5 1 15,0-4-2-15,0-6-9 16,0-3-33-16,0-1-64 16,0 0-111-16,0 0-182 0</inkml:trace>
  <inkml:trace contextRef="#ctx0" brushRef="#br0" timeOffset="184526.46">8271 7614 758 0,'0'0'405'0,"0"0"-159"16,0 0-104-16,0 0-21 16,-8 92-30-16,16-71-49 15,8-1-31-15,1-5-11 0,2-6-9 16,1-4-10-16,-3-5-31 16,-2 0-1-16,-2-5 0 15,-3-9-1 1,-1-3-1-16,-9-5-32 15,0 0 22-15,0 0 37 0,-9 3 15 16,-6 4 3-16,-3 3 8 16,3 4 15-16,0 4-4 15,0 2-11-15,5 2-20 16,3-1-39-16,7-7-99 16,0 2-136-16,0-3-418 0</inkml:trace>
  <inkml:trace contextRef="#ctx0" brushRef="#br0" timeOffset="184857.59">8532 7469 964 0,'0'0'237'16,"0"0"-146"-16,0 0-27 15,13 91 17-15,-4-56-2 16,-4-2-38-16,-4 0-22 16,-1-2-8-16,2-3 8 0,-2-8 12 15,0-4-18-15,2-6-13 16,-2-4-35-16,5-1-42 15,-2-1-37-15,5-4-55 16,1 0-108-16,-4 0-131 0</inkml:trace>
  <inkml:trace contextRef="#ctx0" brushRef="#br0" timeOffset="185828.24">8781 7491 75 0,'0'0'522'0,"0"0"-278"15,0 0-56-15,0 0-59 16,0 0 1 0,0 0 8-16,13 95-23 0,-4-67-27 15,1-1-18-15,-4-4-16 16,0-2 5-16,-5-3-4 16,1-3-16-16,-2-3-15 15,0-6-13-15,0-2-11 16,0 1 0-16,0-5-26 15,0 0-9-15,0 0-11 16,0 0-5-16,3 0-9 16,-1-9 9-16,8-9 10 15,2-9 27-15,4-6-20 0,4-8-44 16,0 0-54-16,4 4-18 16,-4 1-2-16,-3 11 64 15,-4 3-4-15,-3 12-4 16,-7 3 7-16,-3 7-17 15,0 5 13-15,-3 6-49 0</inkml:trace>
  <inkml:trace contextRef="#ctx0" brushRef="#br0" timeOffset="186090.76">8846 7674 945 0,'0'0'340'0,"0"0"-192"16,0 0-50-16,0 0 20 16,0 0-17-16,0 0-62 15,0 0-39-15,68 83-8 16,-59-71-45-16,-2-1-42 15,-1-2-25-15,0 3-40 16,-2-2-104-16,0-2-143 0</inkml:trace>
  <inkml:trace contextRef="#ctx0" brushRef="#br0" timeOffset="186456.13">9072 7522 497 0,'0'0'514'15,"0"0"-340"-15,0 0-105 0,0 0-14 16,0 0 44-16,0 0-5 16,11 107-46-16,-6-80-32 15,-1-1-10-15,-1-1 6 16,-1-2 11-16,-1-3 8 16,3 1-8-16,-2 0-23 15,-1-3-16 1,1-4-55-16,-2 1-56 0,0-10-99 15,0-3-146-15,0-2-327 0</inkml:trace>
  <inkml:trace contextRef="#ctx0" brushRef="#br0" timeOffset="186725.81">9200 7484 634 0,'0'0'306'0,"0"0"-111"16,0 0-107-16,0 0-37 16,0 0 22-16,0 0-10 15,0 0-38-15,11 82-15 16,-3-50-8-16,-2-2 11 16,3-3 17-16,-2-7 2 15,-1-1-20-15,-1-3-12 16,-1-6-7-16,-3-3-33 15,1-1-41-15,-2-3-90 0,0-2-110 16,0-1-80-16</inkml:trace>
  <inkml:trace contextRef="#ctx0" brushRef="#br0" timeOffset="186923.52">9063 7650 538 0,'0'0'339'0,"0"0"-106"16,0 0-114-16,0 0-48 0,94-4-22 16,-68 3-49-1,6-7 0-15,-5 3-217 0,-6-1-432 16</inkml:trace>
  <inkml:trace contextRef="#ctx0" brushRef="#br0" timeOffset="187626.23">9381 7521 731 0,'0'0'208'0,"0"0"-127"0,0 0-7 15,0 0 29-15,-8 93-18 16,8-70-38-16,0-2-26 16,0-1-12-16,0-4 4 15,0 2 12-15,0-3 5 16,0 1 8-16,0-3-7 15,0-2-8-15,0 0-9 16,0-3-6-16,0-1-7 16,0-1 9-16,0-3-10 15,0 0 1-15,0-1-1 16,0-2 0-16,0 0 0 16,0 0-6-16,0 0-1 0,0 0-1 15,0 0 1-15,0 0 6 16,0 0 0-16,0 0 1 15,0 0-1-15,0 0 0 16,0 0-10-16,0 0 2 16,-4 0-11-16,2 0 18 15,-1-5-8-15,2-2-16 16,-4-3 24-16,5-4 1 16,-4-3-1-16,2-4-21 15,-1-7-33-15,3-4-15 16,0-1-13-16,0-3 0 15,0 2 1-15,0-3 28 0,0 7 39 16,9 3 16 0,4 1 1-16,2 8 0 15,0 6 12-15,0 9 12 16,0 3 10-16,0 0 30 0,0 5-12 16,-3 10 5-16,-4 2 13 15,-2-2 0-15,-6 2 0 16,0 0-26-16,-9-1-36 15,-11-5-9-15,-3 0-33 16,-3-7-12-16,3 0-32 16,1-4 3-16,3 0-48 0,6 0-53 15,5 0-148-15</inkml:trace>
  <inkml:trace contextRef="#ctx0" brushRef="#br0" timeOffset="189491.87">7636 6870 708 0,'0'0'315'0,"0"0"-130"16,0 0-83-16,0 0-43 15,0 0-44-15,0 0-5 0,0 0 0 16,25-40-8-16,-13 29-2 16,-2-2-2-16,-2 0 1 15,6-4-7-15,-2 0-28 16,-1-1 1-16,1 2-8 15,-3 2 8-15,-3 6 16 16,-1 4-23-16,-3 4-24 16,1 2 66-16,0 16 7 15,-1 8 51-15,1 5 4 16,-1 6-7-16,-2-3-3 0,0-1-8 16,0-4-9-1,0-4-3-15,0-3-12 0,0-4-10 16,-2-5-3-16,-1-1-7 15,3-6-15-15,0 0-17 16,0-1-31 0,0-2-36-16,8-2-68 0,4 2-100 15,-2-3-129-15</inkml:trace>
  <inkml:trace contextRef="#ctx0" brushRef="#br0" timeOffset="190074.98">7940 6905 765 0,'0'0'320'0,"0"0"-144"0,0 0-43 16,19 88-8-16,-12-65-19 15,-6-5-36-15,2-7-42 16,-3-6-18-16,0-2-10 16,0-3-53-16,0 0-35 15,0-13-10-15,0-8 21 16,0-3 31-16,0-4 14 16,4-2 4-16,4 3 8 0,2 2 0 15,4 4 20-15,-1 4 20 16,3 5 18-16,1 7 20 15,0 5 28-15,1 0 0 16,1 4 23-16,-4 15-38 16,-7 7-25-16,-5 4-7 15,-3 0-16-15,0-4-23 16,-10-8 0-16,-3-12-30 16,0-6-32-16,0-9-35 15,6-17 5-15,4-12-20 16,3 2 0-16,1 5 35 15,11 5 35-15,3 13 42 16,-2 9 48-16,2 4 42 0,2 8 26 16,-2 13-47-1,0 5-13-15,-1 2 5 0,-8-1-4 16,1 0-13-16,-4-5-14 16,-1-9-14-16,-2-5-9 15,0-5-7-15,0-3-47 16,0 0-70-16,0 0-44 15,0-9-99-15,0-4-310 0</inkml:trace>
  <inkml:trace contextRef="#ctx0" brushRef="#br0" timeOffset="190393.94">8287 6833 356 0,'0'0'703'0,"0"0"-412"15,0 0-118-15,0 0-13 16,-4 115-26 0,8-83-42-16,9-4-58 0,1-11-34 15,5-13-20-15,0-4-95 16,1-9-10-16,-2-15-19 16,-3-5-6-16,-6-1-4 15,-5 3 46-15,-4 8 92 16,0 2 16-16,-11 5 49 15,-4 3 54-15,-4 5-13 0,-1 1-70 16,6 1 60 0,-2 2-80-16,10-1 0 0,2 1-138 15,4 0-140-15,0 0-296 0</inkml:trace>
  <inkml:trace contextRef="#ctx0" brushRef="#br0" timeOffset="190626.88">8499 6698 968 0,'0'0'372'0,"0"0"-210"15,0 0-61-15,0 0 8 0,5 105-18 16,3-73-56-16,-5 3-35 15,3-2-29-15,-6-2-24 16,0-2-14-16,0-6-20 16,0-5-25-16,0-6-57 15,0-8-103-15,0-4-141 0</inkml:trace>
  <inkml:trace contextRef="#ctx0" brushRef="#br0" timeOffset="191240.13">8701 7045 417 0,'0'0'299'0,"0"0"-108"16,0 0-34-1,0 0-47-15,0 0-39 0,0 0-49 16,0 0-22-16,-8 35-10 16,8-35-12-16,0 0 21 15,0-2 2-15,0-5-1 16,0-5 11-16,0-2-4 0,1-5 5 15,4-4-12-15,-1-5-20 16,-1 1-17-16,0-6-18 16,0 3-14-1,-1 4 11-15,-2 5 57 0,0 11 1 16,4 5 95-16,-3 5 53 16,2 0-19-16,3 21-25 15,4 5-3-15,1 9 4 16,1 2-32-16,0-5-31 15,-4-5-10-15,-2-12-13 16,0-11-19-16,-2-4-27 16,2-6-43-16,0-18 6 15,1-9-1-15,-2-8-34 0,2 1-39 16,-2-1 22-16,-5 7 28 16,3 4 47-16,-1 7 24 15,-1 7 17-15,-1 10 26 16,0 2 49-16,2 4 12 15,-2 0-32-15,0 0-46 16,0 0-9-16,2 0-48 16,0 0-107-16,-1 0-221 0</inkml:trace>
  <inkml:trace contextRef="#ctx0" brushRef="#br0" timeOffset="191609.01">9011 6868 691 0,'0'0'396'0,"0"0"-141"0,0 0-81 16,0 0-9-16,0 0-56 15,-90 29-63-15,79-10-40 16,5 4-6-16,5 4-9 15,1-3 3-15,4-2 4 16,10-5-9-16,3-5 0 16,1-8-32-16,1-4 2 15,-4 0-17-15,3-5-29 16,-6-7-30-16,0 0 39 0,-6 4 13 16,-1 3 62-16,-3 5 3 15,0 0 69-15,-2 0-2 16,0 5-22-16,0 7-24 15,0 8-4-15,0-4-17 16,2-2-22-16,4-14-55 16,1 0-146-16,0-6-345 0</inkml:trace>
  <inkml:trace contextRef="#ctx0" brushRef="#br0" timeOffset="191990.54">9192 6823 1087 0,'0'0'520'16,"0"0"-319"-16,0 0-47 15,-30 87-41-15,27-48-34 16,3-4-52-16,0-2-27 15,14-8-6-15,2-6-24 16,6-9-26-16,-1-8-40 16,1-2 16-16,-2-6 0 0,-2-12-15 15,-3-3-70 1,-4-6 46-16,-5-2 32 0,-6-6 7 16,0-2-10-1,-2-1-4-15,-11 4 45 0,-2 6 49 16,-2 7 30-1,3 16 69-15,-2 5-9 16,3 0-57-16,4 13-33 0,3 5-7 16,6 7-108-16,0-5-162 15,5-8-481-15</inkml:trace>
  <inkml:trace contextRef="#ctx0" brushRef="#br0" timeOffset="192241.5">9456 6749 695 0,'0'0'552'0,"0"0"-374"16,0 0-95-16,0 0-35 16,0 0 65-16,0 106 4 15,0-64-56-15,0-2-30 16,0-2-15-16,0-4-7 15,0-6-9-15,0-7-12 16,0-6-70-16,0-8-118 16,7-7-59-16,3 0-137 15,0 0-226-15</inkml:trace>
  <inkml:trace contextRef="#ctx0" brushRef="#br0" timeOffset="192441.23">9615 6762 741 0,'0'0'552'16,"0"0"-413"-16,0 0-14 15,0 117 24-15,0-69-15 16,0-1-47-16,0-5-57 16,-2-9-30-16,2-11-13 15,0-9-69 1,0-10-101-16,0-3-123 0,0-7-300 15</inkml:trace>
  <inkml:trace contextRef="#ctx0" brushRef="#br0" timeOffset="192643.98">9463 6919 1001 0,'0'0'363'0,"0"0"-233"16,0 0-72-16,0 0-23 16,90 0-35-16,-58 0-40 15,8 0-122-15,-9 0-127 0,-2 0-232 16</inkml:trace>
  <inkml:trace contextRef="#ctx0" brushRef="#br0" timeOffset="193294.64">10091 7131 668 0,'0'0'341'0,"0"0"-189"16,0 0-55-16,0 0-46 15,0 0-34-15,0 0-17 16,0 0 2-16,51-5-2 16,-28 3 0-16,-1 2 0 15,-1-1 28-15,-1 1-11 16,-3 0-17-16,1-3-32 0,-3 3-67 16,5-4-116-16,-7 3-89 15,0 0-90-15</inkml:trace>
  <inkml:trace contextRef="#ctx0" brushRef="#br0" timeOffset="193576.23">10098 7191 816 0,'0'0'286'0,"0"0"-234"15,0 0-41-15,0 0-9 0,0 0-2 16,87 0 0-16,-55 0-7 16,1 0 7-16,4 0 0 15,-4 0 8-15,-1 0 14 16,-7-5-22-16,3-4-3 15,-8-4-165-15,-7 3-203 0</inkml:trace>
  <inkml:trace contextRef="#ctx0" brushRef="#br0" timeOffset="213640.95">10835 6682 594 0,'0'0'324'15,"0"0"-138"-15,0 0-86 16,0 0-46-16,0 0-38 16,0 0-15-16,-12 0 1 15,12 0 0-15,-2 0 21 16,1 0 15-16,-3 0 11 0,1 0-1 16,0 0-4-16,-3 0-2 15,2 0 0-15,-2 0-14 16,0 0-8-16,1 0-8 15,-3 0-11-15,1 0-1 16,-3 2 2-16,3-1-2 16,-1 3 0-16,-2 6-2 15,0 6-4-15,1 13-2 16,2 9 8-16,4 14 11 16,3 6 8-16,0 1-3 15,17-2 1-15,3-10 2 16,2-13 12-16,1-8-14 15,1-11-17-15,-1-11 0 16,-1-4-9-16,-4 0 9 0,-3-4 6 16,-2-11 10-16,-3-1 9 15,0-5 5-15,-1-2-5 16,-2-3-12-16,1-4-13 16,-3-4-12-16,0-4-26 15,-5-1-28-15,0 0-11 16,0 0 26-16,0 5 20 15,-3 7 31-15,-9 5 6 16,-3 6 7-16,-3 2-1 0,-1 2 8 16,0 4-20-1,5-1-23-15,2 5-38 16,5 4-74-16,4 0-107 0,3 0-163 16</inkml:trace>
  <inkml:trace contextRef="#ctx0" brushRef="#br0" timeOffset="214010.88">11193 7094 668 0,'0'0'409'0,"0"0"-118"0,0 0-134 0,0 0-13 0,0 0-71 0,0 0-50 16,0 0-23-16,7 88-61 15,-5-63-95-15,3-8-97 16,-3-1-246-16</inkml:trace>
  <inkml:trace contextRef="#ctx0" brushRef="#br0" timeOffset="214658.54">11376 6695 356 0,'0'0'211'0,"0"0"-48"16,0 0-35-16,0 0-34 0,0 0-23 15,-38 94-7-15,33-61-6 16,3 6-9-1,2 0-14-15,0 2 1 0,5-7-16 16,10-1 18-16,3-10-21 16,6-5 6-16,1-6-11 15,2-8 4-15,0-2-16 16,-2-2-9-16,-4 0-5 16,-1-2 4-16,-6-8 9 15,-1-8 1-15,-5-8 9 16,-1-5 1-16,-5-12-10 15,-2-2-27-15,0-1-15 0,0 0 0 16,-7 5 22 0,-3 9 12-16,-3 4 8 0,1 11 7 15,-1 6 13 1,-4 7-9-16,2 4-11 0,-7 4-76 16,5 11-190-16,6-2-137 0</inkml:trace>
  <inkml:trace contextRef="#ctx0" brushRef="#br0" timeOffset="-213538.53">11879 6697 356 0,'0'0'215'15,"0"0"-53"-15,0 0-50 16,0 0-44-16,0 0-37 15,0 0-17-15,0 0-14 16,-2 0-7-16,2 0 7 16,0 0 0-16,0 0 15 15,-1 0 20-15,1 0-1 16,-2 1-3-16,1-1 6 0,-3 1-2 16,4 1-3-1,-2 0-15-15,-1-1-5 0,-2-1-5 16,4 3 0-1,-3-1-5-15,-1 1-1 0,0 1 8 16,-1 5-8-16,-3-3 9 16,4 5-4-16,-2 2 13 15,-1 4 14-15,3 6 1 16,0 4 16-16,2 6 3 16,1 4-5-1,2 4-3-15,0 1-10 0,5 0-3 16,5-3 10-16,5-8 0 15,0-4-5-15,4-8-2 16,0-5-11-16,1-5-6 16,0-2-9-16,4-2-9 15,-3-2 2-15,0 0-1 16,-4-3 12-16,-1 0-13 0,-1-5 1 16,0-11 5-16,-5-7-6 15,2-6-12-15,-4-7-36 16,-1 2-19-16,-4-1 13 15,-3 2 19-15,0 0 14 16,0 3 20-16,0 0 1 16,-8 3 16-16,-4-6 0 15,-2 2-7-15,-3-2-2 16,-4 2-7-16,0-2-16 16,1 4-9-16,-2 4 2 15,6 7-2-15,-2 6 18 16,5 7-8-16,-2 5-12 15,-5 3 5-15,3 13-113 16,3 0-231-16</inkml:trace>
  <inkml:trace contextRef="#ctx0" brushRef="#br0" timeOffset="-212218.4">12280 6712 604 0,'0'0'401'0,"0"0"-124"16,0 0-99-16,0 0-64 0,0 0-53 15,0 0-19-15,3 48-1 16,4-22-18-16,2 2-7 16,-1 1-7-16,-1 2-6 15,1 0-2-15,-3 3 10 16,0-3-1-1,0-2 3-15,-4-5-3 0,3-7-9 16,-2-8-1-16,-2-5-6 16,1-2-21-16,-1-2-30 15,0 0-48-15,3 0-42 16,1 0-77-16,1 0-104 16,-2 0-231-16</inkml:trace>
  <inkml:trace contextRef="#ctx0" brushRef="#br0" timeOffset="-209902.29">12493 6699 508 0,'0'0'303'0,"0"0"-57"0,0 0-83 15,0 0-67 1,0 0-31 0,0 0-33-16,0 0-13 0,0 0 10 15,0 10 26-15,1 3-2 16,8 9 21-16,1 6 21 0,-2 5-24 15,0 1-28-15,-1 6-5 16,-2-4-10-16,0 2-15 16,-2-5-12-16,0-5 0 15,1-2 0-15,-1-8-1 16,0-3-13-16,-3-9-3 16,6-1-15-16,-5-5-6 15,-1 0-5-15,2 0-11 16,-2 0-8-16,0 0-31 15,1-6-24-15,1 1-103 0,0-3-332 16</inkml:trace>
  <inkml:trace contextRef="#ctx0" brushRef="#br0" timeOffset="-206094.54">12743 6926 359 0,'0'0'348'16,"0"0"-78"-16,0 0-99 0,0 0-96 15,0 0-43 1,0 0-27-16,0 0-4 0,-3 1 7 16,3-1 15-16,0 0 22 15,0 0 14-15,0 0 4 16,0 0-11-16,0 0-13 16,0 0-14-16,0 0-15 15,3 0-4-15,4 0 1 16,1 0-7-16,2 0 0 15,0 0 0-15,2 0 0 16,-4 0-1-16,4 3-9 16,-2 1 8-16,-2-1-4 15,-1 1 6-15,1-2 1 0,-1 4 6 16,2-1-1 0,-3 0 1-16,4 2-7 0,-5-3 0 15,4 1-1-15,-3 0-6 16,-2-2 6-1,-1 1-11-15,-3-1-4 0,0 2 7 16,0 1 8-16,0 1-12 16,0-1 4-16,0 3-4 15,-7-1 5-15,-3 1 2 16,-2-4-1-16,-2 0-5 16,2 0 11-16,-2-1 1 15,-1-1 1-15,0-1 5 0,0 1-5 16,2 0-1-1,0-3 5-15,4 0-5 16,2 0 0-16,1 0 0 0,2-6-2 16,-1-5 2-16,0-5 0 15,0-2 1-15,1-2 0 16,-3 1 2-16,5-1-3 16,1 2 0-16,1 3 0 15,0 0 0-15,0 0-3 16,0-3-3-16,0 0 6 15,0-5 0-15,3 1-1 16,4-2 1-16,-3 3 0 16,3 2 0-16,-4 2 0 15,4 1 0-15,-2 6 1 16,0-4 0-16,2 3 0 0,-2-3 1 16,1 0-1-1,1-1 0-15,-2 0-1 0,0-1-7 16,0 4 7-16,-3 3-1 15,3 1 0-15,-3 7 0 16,-2-1 0-16,1 1-9 16,-1 1-17-16,0-2-49 15,2 1-30-15,3-1-63 16,-2-2-52-16,3-1-22 16,-3 0-9-16,-2 4-80 0</inkml:trace>
  <inkml:trace contextRef="#ctx0" brushRef="#br0" timeOffset="-203850.89">13224 6855 644 0,'0'0'273'0,"0"0"-68"16,0 0-53-16,0 0-56 15,0 0-35-15,0 0-37 16,38 50-16-16,-29-33-7 16,-2-2-1-16,1 1-1 0,-1 1-6 15,-2-1-3 1,-3 1 9-16,-1 0 0 0,1-1 1 15,-2-3 0 1,1-4 1-16,-1-6 0 0,0-2-1 16,0-1-6-16,0 0-22 15,3 0-27-15,-3-1 10 16,0-7-4-16,0-3 21 16,0-3 5-16,0-6 10 15,-3-5 5-15,2-4 6 16,-1-3 1-16,2 2 1 15,0-1 0-15,0 4 8 16,3 1 13-16,7 8 8 16,2 6 0-16,5 6-9 15,5 6 0-15,-1 0 8 0,3 17 18 16,-4 13-14 0,-3 6-4-16,-7 6-8 15,-5-2-13-15,-5-7-7 16,0-14-13-16,0-12-15 0,-7-7 3 15,-7-16-40-15,6-16 4 16,2-4 19-16,0 1 42 16,5 7 26-16,1 7 50 15,0 7 12-15,13 6-14 16,6 8-8-16,2 0-5 16,6 2-3-16,-3 12-4 15,-3 2-22-15,-4 5-17 16,-3-1-8-16,-4 1-7 0,-4 3-4 15,-1 0-20 1,-3-2-24-16,-2-3 4 0,0-4-2 16,0-3 4-16,0-3 1 15,0-5-38-15,0 1-53 16,0-3-95-16,0-2-168 0</inkml:trace>
  <inkml:trace contextRef="#ctx0" brushRef="#br0" timeOffset="-203530.39">13689 6868 933 0,'0'0'298'0,"0"0"-118"15,0 0-58-15,-6 98-74 16,6-67-28-16,14-5-20 15,3-9-21-15,5-12-28 16,0-5-35-16,-3-4 43 16,-2-17 41-16,-4-3 9 15,-4-5 1-15,-6 4 6 16,-3-1 17-16,0 7 8 16,0 1-12-16,-3 3-3 15,-7 3-8-15,-2 4-18 16,-1 3-3-16,0 5-39 0,-1 0-82 15,1 10-72 1,3 5-159-16,5-5-290 0</inkml:trace>
  <inkml:trace contextRef="#ctx0" brushRef="#br0" timeOffset="-203286.86">13884 6620 212 0,'0'0'973'0,"0"0"-720"15,0 0-96-15,0 0-41 16,10 84-61-16,0-42-51 0,-1 5-4 16,-1-2-45-1,-2-4-32-15,0-5-6 0,-1-8-4 16,-5-4-24-1,5-5-55-15,-3-8-99 0,-2-4-106 0</inkml:trace>
  <inkml:trace contextRef="#ctx0" brushRef="#br0" timeOffset="-202570.36">14309 7094 478 0,'0'0'357'0,"0"0"-78"15,0 0-72-15,0 0-100 0,0 0-41 16,0 0-39 0,0 0-26-16,0-3-1 15,0 3 0-15,0-4 6 0,0 1 18 16,0-3 8-16,0-7-1 15,0-5-14-15,0-4-11 16,0-8-5-16,0-2-1 16,0-4-1-16,-2 0-14 15,-2-5 14-15,-2-3-8 16,-1 1-1-16,1 2-3 16,-2 5 13-16,2 12 7 15,3 6 22-15,1 11 25 16,2 5 0-16,0 2-23 15,0 5-30-15,15 17 15 16,8 11 22-16,6 7-3 16,0 3-13-16,-3-2-6 15,-3-8-7-15,-6-9-9 0,-3-12-6 16,-7-9-35-16,-3-3-19 16,0-9 19-16,-4-11 40 15,0-7-6-15,0-2-10 16,0-1 17-16,-8 0 0 15,1 0 12-15,-3 0-1 16,-2 0-3-16,2 3-7 16,0 5-1-16,4 4-9 15,-1 4-16-15,5 5-11 16,1 6-23-16,1 3-24 16,0 0-53-16,0 0-112 15,0 0-148-15,4 0-247 0</inkml:trace>
  <inkml:trace contextRef="#ctx0" brushRef="#br0" timeOffset="-202185.72">14589 6703 1037 0,'0'0'236'0,"0"0"-96"0,0 0-29 16,0 0-81-16,-86 66-30 0,86-40-52 15,0 4-27-15,14 0-45 16,12-2-8-16,2-6 35 16,1-6 28-16,-1-11-8 15,-5-5 39-15,-2-4 38 16,-7-15 9-1,-4-7-2-15,-3-2-6 0,-5 2 0 16,-2 6 7-16,0 6 11 16,0 9 71-16,0 5 17 15,0 0-61-15,0 18-39 16,5 8 27-16,2 4-20 0,0 0-7 16,-1-5-7-16,1-11-49 15,-1-7-122 1,-2-7-174-16</inkml:trace>
  <inkml:trace contextRef="#ctx0" brushRef="#br0" timeOffset="-201852.69">14852 6711 416 0,'0'0'718'0,"0"0"-524"16,0 0 9-16,-53 112-41 16,49-65-74-16,4 4-55 15,7-6-33-15,16-7-19 0,6-11-21 16,3-13-28-16,-3-14-7 16,1-4 30-16,-6-21 6 15,-6-8 3-15,-6-2 12 16,-5-3 24-16,-7 4 1 15,0-3 8-15,-9 4-1 16,-11 2 0-16,-5 1-7 16,-2 7 0-16,1 4-1 15,3 10-18-15,2 8-5 16,8 1-57-16,9 18-114 16,4 3-204-16</inkml:trace>
  <inkml:trace contextRef="#ctx0" brushRef="#br0" timeOffset="-201586.44">15101 6595 1180 0,'0'0'293'0,"0"0"-167"16,0 0-9-16,0 0-67 15,10 104-30-15,0-58-20 16,3 2-17-16,-3 2-18 16,-1-5-7-16,-3-6-13 15,0-7 4-15,-5-11 0 16,5-6-22-16,-2-9-59 0,1-6-46 16,0-5-103-1,0-8-35-15</inkml:trace>
  <inkml:trace contextRef="#ctx0" brushRef="#br0" timeOffset="-201353.57">15244 6566 877 0,'0'0'403'0,"0"0"-189"0,0 0-9 15,6 102-66 1,6-43-51-16,2 3-52 15,2-1-23-15,-1-6-13 16,-2-11-32-16,-3-13-76 16,-2-8-70-16,-1-10-22 0,-2-6-32 15,-2-5-30-15,-3-2 11 16,0 0-19-16,0-6-142 0</inkml:trace>
  <inkml:trace contextRef="#ctx0" brushRef="#br0" timeOffset="-201152.23">15093 6778 1258 0,'0'0'365'0,"0"0"-170"0,0 0-111 16,0 0-59-16,0 0-25 15,96-9-53-15,-49 8-109 16,-8 1-116-16,-13 0-259 0</inkml:trace>
  <inkml:trace contextRef="#ctx0" brushRef="#br0" timeOffset="-199903.65">5621 7211 160 0,'0'0'176'0,"0"0"-51"15,0 0-99-15,0 0-7 16,0 0 30-16,0 0-8 15,0 0 11-15,32-10 28 16,-15 4-17-16,9-3-7 0,4-2-13 16,7-10-2-16,8-4 14 15,10-17-3-15,22-20 17 16,-2-3 58-16,7-3-47 16,0 1-45-16,-20 21-35 15,3 9-15-15,-15 13-31 16,-13 15-25-16,-10 9-74 15,-5 0-50-15,-8 0-8 0,-2 5 6 16</inkml:trace>
  <inkml:trace contextRef="#ctx0" brushRef="#br0" timeOffset="-199153.78">8410 8025 592 0,'0'0'192'15,"0"0"-114"-15,0 0-52 16,0 0 38-16,0 0 36 15,0 0 2-15,0 0-26 16,-6 5-34-16,23-18-42 16,17-10 26-16,29-12 55 0,28-20 65 15,-1 2-7-15,-6 0-47 16,-16 8-39-16,-15 12-27 16,1-5-21-16,-1 2-5 15,-11 6-23-15,-8 4-28 16,-10 6-57-16,-1-4-47 15,-5-17-67-15,-4 3-147 16,-7-3-211-16</inkml:trace>
  <inkml:trace contextRef="#ctx0" brushRef="#br0" timeOffset="-194735.46">10836 7455 326 0,'0'0'202'0,"0"0"-73"15,0 0-8-15,0 0-24 16,0 0-18-16,0 0-8 15,0-3-17-15,0 3-30 16,0-2-14-16,0 2-4 16,0 0 9-16,10 0 9 0,-1 0-5 15,1 0 11-15,0 0-2 16,-2 0-6-16,1 0 5 16,0 0-4-16,0 0 2 15,-1 0 4-15,1 0 7 16,-1 0 1-16,2 0-10 15,0 0 1-15,2 0-11 16,1 0 2-16,0 0-3 16,5 0-14-16,-2 0 5 15,2 0-6-15,3 0-1 16,-4 0 1-16,4 0-1 16,-4 0-1-16,1 0 1 15,0 0 1-15,1 0-1 0,2 0 1 16,1 0 9-1,3 2-1-15,2 0-1 0,-1-1 17 16,3 0 26-16,-3-1-35 16,0 0-9-16,-3 3-6 15,0-3 0-15,1 2-1 16,0 0 0-16,-1-1 1 16,0 1-1-16,-1-1 0 15,3-1 1-15,-2 0-1 16,1 0 1-16,1 0 0 15,-2 0 0-15,4 0 0 0,-5 0 1 16,4 0-1 0,-2 0 0-16,0 0 1 0,-1 0-1 15,-1 0 0 1,1 0 1-16,0 0-1 0,0 0-1 16,1 0 0-16,0 0 0 15,-1 0 0-15,0 0 0 16,0 0 0-16,1 0 0 15,1 0 0-15,-2 0 1 16,2 0-1-16,2 0 1 16,-2 0-1-16,2 0 0 15,0 0 0-15,-1 1 1 0,1-1-1 16,0 0 1 0,-2 0 1-16,3 0-1 15,-2 0 0-15,0 0-1 0,1 0 0 16,1 0 0-16,-1 0 0 15,3 0 0-15,1 1 0 16,-2 2 0-16,0 6 0 16,1-5 1-16,0 2-1 15,0-2 0-15,1-2 0 16,1 0 0-16,0-2 0 16,0 0 0-1,0 0-1-15,1 0-1 0,-1 0 1 16,-2 0 0-16,0 0 1 15,0 0-1-15,0 0 0 16,0 0 1-16,6 2-1 16,-3 0 1-16,2 0-1 15,1-2 1-15,2 3-1 0,0-3-6 16,-1 0-3-16,-1 0-15 16,-1 0 5-16,-1 0 10 15,-2 1 9-15,-3 1-1 16,5-1 1-16,-2 0 0 15,-1-1 0-15,0 0 0 16,2 0-1-16,-3 0 1 16,3 0-12-16,-1-2-5 15,0-4 4-15,0 2 2 16,-4 2 0-16,3-2 4 16,-3 4 7-16,5 0 0 15,0 0 0-15,3 0 0 16,0 0 1-16,-1 0 0 15,2 0-1-15,0 0 1 16,-1 0-1-16,-2 0 1 0,0 0 0 16,1 0 0-16,-2 4-1 15,4-4 1-15,0 0 1 16,0 0-1-16,1 0 0 16,2 0 1-16,2 0-1 15,1-7 0-15,-1 1 1 16,5 1-1-16,-5-4 1 15,-1 4-1-15,-3-1 0 16,0-1-1-16,-3 0 1 16,-1-2-1-16,4 3-6 15,-3-2 6-15,-2 1 1 0,0 0 0 16,-3 4 1 0,-2 0 6-16,-7 3-6 0,-4 0 0 15,-6 0-1 1,-4 0 0-16,-2 0 0 0,-1 0 0 15,-3 0 0-15,5 0-1 16,1-3 0-16,0-2-14 16,3 2-8-16,-2-2 3 15,1-2-28-15,-4 0-64 16,-3-2-86-16,-2 5-171 0</inkml:trace>
  <inkml:trace contextRef="#ctx0" brushRef="#br0" timeOffset="-187419.88">17400 5794 636 0,'0'0'290'0,"0"0"-99"16,0 0-49-16,0 0-61 15,0 0-48-15,0 0-20 16,-1 0-4-16,1 0 10 15,4 0 23-15,3 0 17 16,-4 0 21-16,3 0 18 0,-3 0-6 16,0-1-7-16,1-2-18 15,1 0-15-15,2 0-17 16,3-1-14-16,0 1-13 16,0-2-8-16,3 2 1 15,0 0-1-15,2 1-9 16,-1 1-9-16,-1 1 0 15,2 0 2-15,-1 0 8 16,-1 0 7-16,-2 0-5 16,0 0-2-1,-4 0-3-15,2 0 10 0,-5 0-12 16,2 0-2-16,-2 0-4 0,-3 0-13 16,1 0-9-1,-2 0 0-15,0 0 0 0,0 0-9 16,0 0-2-16,0-3-2 15,0-4 0-15,-3-4-1 16,-7-4 2-16,1-2 6 16,-4-2 6-16,-2-8-14 15,-2-3-2-15,0-4-12 16,-1 0 5-16,3-1 15 16,3 11 32-16,4 10 17 15,5 6 21-15,3 8 8 16,0 14-13-16,1 24 4 15,9 15 24-15,0 8 4 0,-1 4-8 16,-3-11-11-16,-2-8 22 16,-3-17 1-16,-1-16-20 15,2-13-32-15,-2-13-13 16,2-22-38-16,-1-15-65 16,3-5-34-1,-2 6 64-15,4 7 53 0,-1 11 33 16,4 7 40-16,1 7 34 15,3 5 17-15,2 3-4 16,2 3-31-16,-3 4-25 16,-5 2-21-16,0 0-10 0,-9 11 2 15,0 10 1-15,-18 6-3 16,-12 6 0-16,-2 1-13 16,-4-3-11-16,-3-7-30 15,4-6-5-15,11-8-22 16,7-10-73-1,6-1-65-15,11-15-282 0</inkml:trace>
  <inkml:trace contextRef="#ctx0" brushRef="#br0" timeOffset="-186768.74">18010 5521 685 0,'0'0'289'0,"0"0"-75"0,0 0-46 16,0 0-62-16,0 0-11 16,0 0-14-16,58 116-11 15,-36-74-22-15,-3-2-20 16,-5-2 0-16,2-5-11 16,-4-7-3-16,-1-2-3 15,-1-5-9-15,0-2-2 16,0-1 1-16,-3 1-1 15,1-3-8-15,-1-3 1 0,-2-6-2 16,-1-5-14-16,0 0 2 16,3-19 4-1,2-18 15-15,2-12-3 0,0-6-20 16,-2 0 7-16,-1 6 18 16,1 11 1-16,-4 11 16 15,-2 7 2-15,-1 6-4 16,-2 6-10-16,2-3-5 15,-1-1-34-15,3-4-81 16,2-14-80-16,0 7-161 16,1-1-237-16</inkml:trace>
  <inkml:trace contextRef="#ctx0" brushRef="#br0" timeOffset="-186444.09">18485 5579 895 0,'0'0'291'0,"0"0"-103"0,0 0 11 0,-13 107-72 16,13-68-64-16,3 0-42 15,14-6-21-15,3-7-10 16,3-11-25-16,0-11-3 15,2-4-9-15,-3-5 2 16,-4-21 0-16,-4-5 9 16,-6-3-4-16,-5-2 14 0,-3 3 22 15,0 3 4-15,-13 4 20 16,-7 9 3-16,-2 3-11 16,1 7-12-16,0 5-23 15,5 2-53-15,6 2-144 16,7 5-394-16</inkml:trace>
  <inkml:trace contextRef="#ctx0" brushRef="#br0" timeOffset="-186067.98">18803 5339 731 0,'0'0'246'15,"0"0"-67"-15,0 0-1 16,-6 110-80-16,6-68-37 15,0-2-29-15,0 4-32 16,6 0 0-16,-5-4-8 16,1-4-3-16,-2-6-5 0,0-5 7 15,0-9-3-15,0-7-20 16,0-7-39-16,1-2-63 16,6-10-99-16,-2-7-74 15,0-3-243-15</inkml:trace>
  <inkml:trace contextRef="#ctx0" brushRef="#br0" timeOffset="-185736.26">18998 5540 955 0,'0'0'550'0,"0"0"-402"15,0 0-37-15,0 0-6 16,0 0-40-16,-7 87-61 16,17-52-4-16,5 0-51 15,7-7-40-15,1-6-34 16,-1-8 18-16,0-9 39 16,-2-5 19-16,-4-5 17 15,0-15 25-15,-6-5 7 16,-5-5 6-16,-4-5 8 15,-1 1 12-15,0 0-17 16,-3 2-8-16,-9 5-1 16,1 7 0-16,-1 9-41 0,5 7-91 15,2 4-142-15,5 0-265 0</inkml:trace>
  <inkml:trace contextRef="#ctx0" brushRef="#br0" timeOffset="-185017.32">19297 5575 721 0,'0'0'330'0,"0"0"-138"16,0 0 11-16,0 92 4 15,0-65-69-15,0-3-51 16,0-3-52-16,2 0-16 16,1-6-18-16,-2-3 1 15,2-3-2-15,-3-4-1 16,1-2 0-16,-1-3-1 15,0 3-5-15,0-3 6 16,0 0-9-16,0 0-9 16,0 0-8-16,0 0-2 15,0 0 1-15,0-6-8 0,0-8 1 16,2-4 9-16,1-6-11 16,4-9-26-1,-1-2-15-15,3-3-12 16,1 1-2-16,0 4 26 0,1 6 54 15,-1 9 12-15,0 6 36 16,2 9 28-16,1 3 14 16,3 1 5-16,-3 20 5 15,2 9-4-15,-5 9-4 16,-2 0-27-16,-8-1-6 16,0-5-19-16,0-9-11 15,0-8-17-15,0-15-14 16,0-1-57-16,0-27-102 15,0-12-51-15,9-9-91 0,1 0 29 16,0 5 115-16,-2 12 171 16,3 10 16-16,-2 9 116 15,1 10 5 1,2 2 47-16,3 9-19 0,0 11-17 16,0 2-28-16,-3 4-22 15,-2 0-38-15,-4-4-21 16,-2 2-12-16,-4-3-16 15,0 1-11-15,0-3-30 16,0-2-81-16,0-3-103 16,0-3-142-16,0-8-273 0</inkml:trace>
  <inkml:trace contextRef="#ctx0" brushRef="#br0" timeOffset="-184535.76">19783 5584 773 0,'0'0'235'0,"0"0"-158"0,0 0 20 15,0 0 13-15,0 0-51 16,0 0-37-16,0 0-22 0,85 36 0 16,-76-36-33-16,-3-1-22 15,1-14-19-15,-4-5-84 16,0-5 19-16,-3-4-5 16,0 0 1-16,-7 5 140 15,-5 7 3-15,-1 1 120 16,-4 7 16-16,2 6-11 15,1 3-19-15,1 0-58 16,-2 18-27-16,1 12 17 16,3 9 30-16,0 3 12 15,7 7 14-15,4 0 23 16,0-5-8-16,8-10-29 16,9-5-27-16,3-12-24 0,1-7-29 15,1-7-7 1,-2-3-27-16,-1 0-29 0,1-9-65 15,-5-6-100-15,-2 3-282 0</inkml:trace>
  <inkml:trace contextRef="#ctx0" brushRef="#br0" timeOffset="-184127.77">20040 5519 1085 0,'0'0'354'0,"0"0"-185"16,0 0 54-16,-1 100-21 0,1-65-90 15,0-1-70-15,0-10-42 16,0-5-19-16,0-9-44 16,0-6-56-1,0-4-16-15,0 0 20 0,0-14-3 16,0-8 17-16,5-6 3 15,0 3 8-15,5-5 14 16,2 1 27-16,2 1 3 16,2 1-11-16,0 4 15 15,3 3 42-15,-2 6 0 16,-1 8 89-16,-1 4 32 16,-1 2 8-16,-4 0-15 0,2 16 6 15,-4 1-15 1,0 3-20-16,-3 4-15 0,-3 1-14 15,-2-2-15-15,0 1-20 16,0-3-21-16,0-3-66 16,-3 2-98-16,-4-7-134 15,-2-2-266-15</inkml:trace>
  <inkml:trace contextRef="#ctx0" brushRef="#br0" timeOffset="-182887.4">20772 5423 83 0,'0'0'638'0,"0"0"-405"15,0 0-94-15,0 0-22 0,-95 98-33 16,80-48-48-16,8-1-21 16,7-5-15-16,0-13 0 15,20-10-15 1,6-18 5-16,3-3-19 0,2-21-23 15,-3-10-16-15,-8-6-41 16,-5 3 69-16,-6-1 14 16,-6 9 26-16,-3 4 0 15,0 8 27-15,0 6 17 16,0 6 28-16,0 2-14 16,0 0-42-16,0 21-2 15,0 12 9-15,0 11-1 16,4 6-7-16,-1 5-14 15,3-1 0-15,-1-4 2 16,-3-4-3-16,-2-6-7 0,0-7-15 16,0-9-35-16,-9-5-35 15,-5-6 31-15,-6-6 41 16,-4-4 13-16,-1-3-13 16,-3 0 20-16,1 0 2 15,-1 0-1-15,1 0 0 16,2 0-1-16,0 0-13 15,8 0-14-15,4 0-20 0,4 0 0 16,9-9-28 0,0-2-99-16,0-2-152 0</inkml:trace>
  <inkml:trace contextRef="#ctx0" brushRef="#br0" timeOffset="-182435.01">21152 5358 581 0,'0'0'369'0,"0"0"-175"0,0 0-50 0,0 0-37 16,-82 94-77-1,79-66-30-15,3-1-13 0,0-4-29 16,11-7-7-16,8-3 20 16,-1-11 6-1,2-2-3-15,0 0-6 0,-1-10-9 16,-1-12-4-16,-3-3 21 15,-3-3 8-15,-1 2 10 16,-4 7 6-16,-4 7 23 16,1 9 61-16,-4 3 2 15,0 10-24-15,0 20-3 0,0 10-5 16,0 3-16-16,0 1-28 16,0-8-10-16,0-9-20 15,0-14-44 1,0-13-89-16,7-18-128 0,1-7-235 0</inkml:trace>
  <inkml:trace contextRef="#ctx0" brushRef="#br0" timeOffset="-182084.84">21457 5379 318 0,'0'0'797'0,"0"0"-600"16,0 0-92-16,0 0-31 16,0 0-74-16,-37 114-3 15,37-83-23-15,3-1-37 16,5-1-6-16,-5-8-2 15,2-1 24-15,-5-3 46 16,0-4 1-16,-5-2 46 16,-9-1 69-16,-2-6-47 15,-3-2-36-15,2-2-32 16,-2 0-34-16,0-9-63 16,3-5-153-16,9 0-155 0</inkml:trace>
  <inkml:trace contextRef="#ctx0" brushRef="#br0" timeOffset="-181765.97">21645 5188 1029 0,'0'0'165'16,"0"0"-80"-16,0 0 40 0,5 128-23 16,5-75-31-1,0 1-19-15,-2 0-24 0,-3-2-6 16,-3-8-6 0,-2-3-6-16,0-9-10 0,0-6-10 15,0-7-31-15,0-7-32 16,-3-7-49-16,-9-5-45 15,3-7-89-15,-1-6-144 0</inkml:trace>
  <inkml:trace contextRef="#ctx0" brushRef="#br0" timeOffset="-181585.47">21583 5516 627 0,'0'0'503'16,"0"0"-245"-16,0 0-24 16,0 0-82-16,0 0-78 15,87-17-74-15,-61 11-4 16,4-5-125-16,12-3-122 16,-7 2-290-16,-6 5-341 0</inkml:trace>
  <inkml:trace contextRef="#ctx0" brushRef="#br0" timeOffset="-181251.52">21946 5422 524 0,'0'0'225'0,"0"0"-17"0,0 0-49 16,0 0 5-16,0 0-73 15,-85 49-23-15,71-11-23 16,4 4-33-16,8-4-12 15,2-3-36-15,4-10-21 16,11-9-7-16,3-11-1 16,0-5-33-1,6-12-67-15,-4-16-56 0,-4-2-39 16,-1 1 23-16,-6 4 211 16,-2 8 26-16,-4 7 201 15,-2 6 73-15,-1 4-24 16,0 0-61-16,0 15-81 15,3 9-23-15,0 5-27 0,-2-2-36 16,2-2-22-16,6-10-51 16,-4-7-116-16,3-8-344 0</inkml:trace>
  <inkml:trace contextRef="#ctx0" brushRef="#br0" timeOffset="-180842.7">22205 5482 539 0,'0'0'684'0,"0"0"-521"16,0 0-69-16,0 0 11 15,0 0-47-15,-87 86-58 16,85-49-51-16,2-1-13 15,8-5-4-15,14-9 11 16,7-12 34-16,1-10 8 16,3-10 4-16,-3-22-28 15,-3-9 4-15,-4-5-1 16,-6-5-28-16,-7-7 13 16,-4-3 21-16,-6-10-31 15,0 2-5-15,0 3 15 0,0 14 51 16,-6 21 84-16,-1 23 64 15,2 8 14-15,2 36-69 16,-2 18 3-16,2 14 33 16,1 6-40-16,2-3-48 15,0-8-41 1,0-15-6-16,13-25-102 0,2-14-146 16,1-9-335-16</inkml:trace>
  <inkml:trace contextRef="#ctx0" brushRef="#br0" timeOffset="-180550.7">22495 5438 1157 0,'0'0'532'0,"0"0"-398"15,-31 93 10-15,28-43 1 16,3-2-64-16,11-5-77 15,16-12-4-15,3-13-41 16,6-15-27-16,0-3-24 16,-7-19 5-16,-3-7 17 15,-7-4 26-15,-12 0 33 16,-7-2 11-16,-1 0 16 16,-21 2-16-16,-7 3-10 15,-2 8 9-15,-3 6 0 16,-2 13-95-16,13 8-254 15,4 9-557-15</inkml:trace>
  <inkml:trace contextRef="#ctx0" brushRef="#br0" timeOffset="-177951.43">4553 5551 66 0,'0'0'211'0,"0"0"-40"15,0 0-42-15,0 0-27 16,0 0-24 0,0 0-13-16,0 0-18 0,0 0-17 15,0 0-13-15,0 0 1 16,0 0 5-16,0 0 6 15,0 0 14-15,0 0 2 16,-1 0-2-16,1 0-17 16,0 1 8-16,0 8 10 0,-4 5-4 15,4 7-6-15,0 2-5 16,0 4-7-16,0 2-9 16,0 0 10-16,0 0-11 15,0-1-5 1,0-4 3-16,0-1-4 0,-2-3 1 15,2-6 1-15,0 0-8 16,-1-2 7-16,1-4-6 16,-2 3 0-16,2 2-1 15,0 1 0-15,0 3 0 16,0 3 0-16,0 1 0 16,0 0 1-16,0-2 5 0,-1 0-5 15,-1-4 9 1,0-5 12-16,2 0 3 15,0-5-3-15,0-3-4 0,0 1-6 16,0-3-10-16,0 0-2 16,0 0-6-16,0 0-8 15,0 0-14-15,0 1-18 16,0 2-37-16,0 2-35 16,14-5-89-16,-3 0-74 15,3 0-253-15</inkml:trace>
  <inkml:trace contextRef="#ctx0" brushRef="#br0" timeOffset="-175517.72">4674 5390 83 0,'0'0'168'0,"0"0"-67"15,0 0-15-15,0 0-12 16,0 0-11-16,0 0-12 16,0 0-12-16,0 0-20 15,0 0-8-15,0 0 1 16,0 0 1-16,0 0 13 16,0 1-5-16,3 1-5 15,2-2-1-15,1 1-5 16,1-1 6-16,2 0 0 15,-1 0 2-15,2 0-5 0,-2 0 5 16,-1 0 5-16,0 0-12 16,-1 0-5-16,3 0-5 15,-1 0 14-15,2 0 5 16,2 0 4-16,1 0-9 16,0 0-5-16,-1 0 2 15,0 0-4-15,-2 0-2 16,-2 0 3-16,1 0 7 0,-2 0 0 15,0 0-5 1,4 0 2-16,-1 0-3 16,1 0 2-16,3 0-11 15,1 0 12-15,-2 0-5 0,3 1-1 16,-5 2 12-16,2-3 4 16,-3 0-10-16,1 0-12 15,-1 0 9-15,0 0-2 16,0 0 0-16,0 0 1 15,2 0-7-15,1 0 4 16,0 0 0-16,-2 0 3 16,3 0-9-16,-2 0 1 15,-2 0-1-15,-2-3 0 16,-1 3 1-16,0-1-1 16,-2 0 1-16,1 1 0 0,5-2 11 15,0 1 9-15,2 0 0 16,4-1-11-16,1 0-9 15,1-1 6-15,-3 3-7 16,0-1 0-16,2 1 0 16,-3-2 6-16,0 1-6 15,0-1 2-15,0 1-2 16,0-1 2-16,0 1-2 16,4-1 0-16,-5 2-1 15,1 0 1-15,1 0 0 16,-2 0 0-16,4 0 1 15,-2 0 0-15,-1 0 0 16,2 0 1-16,-2 0 5 0,-2 0-6 16,2 0 0-1,-1 0-1-15,-1 0 1 0,3 0 5 16,0 0-6 0,0 0 3-16,3 2 13 0,-2-1-9 15,-2 1 0-15,3-2 1 16,-3 1 2-16,0 1 6 15,0-2-6-15,0 1-1 16,0 1-2-16,0-1 0 16,1-1-5-16,1 3 5 15,0-3 0-15,0 0 2 16,3 0-8-16,-1 0 8 16,1 0-7-16,-2 2-2 15,-1-2 0-15,1 2 2 16,-2 0-1-16,1 0 8 15,1 0 1-15,-2 1-9 0,2 1 12 16,1-3 2-16,0 1-8 16,2-1-1-16,-1 2-4 15,3-1-2-15,-1 3 0 16,-1-2 0-16,0-2 0 16,-1 2 0-16,0 0 0 15,0 0 0-15,-1-1 0 16,-2-1 0-16,7 0 0 15,-4-1 0-15,0 2-2 0,-1-2 2 16,2 0 0 0,-4 0-1-16,1 0 1 0,-2 0 0 15,2 0 0 1,3 1 0-16,-1-1 0 16,2 0-1-16,0 0 0 15,1 0 1-15,-1 0 0 0,-2 0 1 16,-2 0-1-16,4 0 1 15,-3 0 0-15,-3 0 1 16,1 0-2-16,-1 0 1 16,-2-1-1-16,-2-1 0 15,0 1-1-15,1 1 1 16,0 0-2-16,2 0 2 16,0 0 0-16,2 0 0 15,1 0 0-15,1-1 0 16,-1-1 0-16,1-1 0 15,-1 2 2-15,-1-1-1 0,-1 1 0 16,0-1 0-16,-2 1-1 16,-1 1 13-16,3 0-7 15,0 0-5-15,0 0 9 16,4 0-9-16,-2 0 17 16,2 0 2-16,0 0 8 15,0 0-6-15,2-2-13 16,0 1-8-16,-1 1 0 15,-2-4 0-15,-3 4-1 16,-2 0-1-16,-4 0 1 16,-4 0-2-16,1 0 1 0,0 0-5 15,-2 0 6-15,4 0 0 16,-2 0 0-16,2 0 0 16,1 0 1-16,0 0 1 15,-1 0-2-15,-3 0 1 16,-2 0-1-16,-1 0 0 15,-3 0 6-15,1 0-3 16,-1 0-3-16,0 0-10 16,2 0-7-16,3 0-10 15,-2 0 13-15,7 4 7 16,-1-3 7-16,-1 1 1 16,-4-1-1-16,0 1 1 15,-1-2-1-15,-2 1 0 16,-1-1 0-16,0 0-42 15,0 0-43-15,0 0-61 0,-4 3-76 16,-2 2-57-16,1-1-101 0</inkml:trace>
  <inkml:trace contextRef="#ctx0" brushRef="#br0" timeOffset="-174798.65">7428 5453 17 0,'0'0'211'0,"0"0"-63"15,0 0-42-15,0 0-13 0,0 0 7 16,0 0-2 0,0 0-30-16,0 0-29 15,0 2-6-15,4 3 9 16,2 1-10-16,0 4-9 0,-1-3-7 15,0 4 1-15,-2-4 21 16,3 2 3-16,-3 0 2 16,1-1-21-16,-1 0-6 15,0 2 7-15,2 2-3 16,-2 2-8-16,2 1-11 16,-1-1 6-16,2-1-6 15,-2 0 0-15,-1-2 8 16,-1 1 8-16,-1 0 11 0,1-1-8 15,-2 2 6-15,0-3-1 16,0 4-5-16,3-1-4 16,-1 1-10-1,-2 1-3-15,0-2 3 0,0 2 0 16,0-1 2-16,0 1 0 16,0 0 8-16,0-1-2 15,0-1 8-15,0-2-6 16,0 0-9-16,0-1 2 15,0-2-2-15,0 0 3 16,0-2-1-16,0 4-6 16,0-4 3-16,0 1 1 0,0 0 2 15,0 4 5 1,0 1 13-16,0 3 2 0,0 2-7 16,0-1-6-16,0-1 0 15,0-3-5-15,0-1-10 16,0-2 1-16,2-1 4 15,1-2 1-15,-1 1-6 16,1-1 0-16,-1-3 0 16,-1-2-1-16,-1-1 0 15,0 2-1-15,0-2-21 16,0 0-17-16,0 0-4 16,0 0-3-16,4 1 1 15,-2 1 10-15,1 1-3 16,-2 0-33-16,-1 2-53 15,0 2-106-15,0-1-150 0</inkml:trace>
  <inkml:trace contextRef="#ctx0" brushRef="#br0" timeOffset="-164499.98">22851 5431 680 0,'0'0'205'15,"0"0"-68"-15,0 0 30 16,0 0-57-16,0 0-54 16,0 0-24-16,65 19-13 15,-48-16-9-15,1 0 0 16,-1 1-8-16,-2-1 4 16,1-2-5-16,-5-1 6 15,-1 1-6-15,0-1 0 16,-2 0 0-16,-3 0-1 15,4 0-1-15,-4 0-15 0,-4 0-32 16,5 0-40-16,-6 0-87 16,0 0-97-16,0 0-255 0</inkml:trace>
  <inkml:trace contextRef="#ctx0" brushRef="#br0" timeOffset="-164182.16">22890 5525 657 0,'0'0'271'0,"0"0"-100"0,0 0-70 16,0 0-33-16,0 0 6 16,0 0-27-16,0 0-23 15,95 27-14-15,-68-22-4 16,-7 2-6-16,-4-2 0 16,-6-1-21-16,-1 2-41 0,-2-1-57 15,-4 1-95-15,0 0-79 16,-3-2-284-16</inkml:trace>
  <inkml:trace contextRef="#ctx0" brushRef="#br0" timeOffset="-132447.56">23787 5416 526 0,'0'0'265'0,"0"0"-117"15,0 0-38-15,0 0-6 0,0 0-31 16,0 0-33 0,0 0-18-16,5 36-10 0,1-20-4 15,-4 5-6 1,3-3-1-16,-1 2 6 0,-4-2-7 16,1-3 3-16,-1-2 4 15,0 0-7-15,0-5 0 16,0-2 0-16,0-1-1 15,0 0 0-15,0-5 1 16,0 0-1-16,0 3 0 16,0-3 0-16,0 0 1 15,0 0-1-15,0 0-6 16,0 0 0-16,0 0-5 16,0-7 1-16,0 1 6 15,0-10 4-15,0-2 1 0,2-6-20 16,2-3 1-16,4 3-10 15,0-2-2-15,-1 5 11 16,4 3 3-16,0 8 17 16,-1 2 28-16,1 6 17 15,2 2 18-15,1 0-3 16,0 16 11-16,-1 3-6 16,-3 6-18-16,-3 3-9 15,-4-3-15-15,-3-4 2 16,0-4-4-16,0-6-13 15,0-6-8-15,0-5-7 16,0 0-28-16,0-1-18 0,0-16-58 16,0-3 1-1,0-8 35-15,7 1 44 16,4 2 7-16,1 3 21 0,-2 5 3 16,3 4 30-1,-4 8 11-15,4 5 1 0,-3 0 13 16,-1 10 6-16,-3 8-2 15,2 5-14-15,-1-3-10 16,-2 7-10-16,-3-7-2 16,3 3-13-16,-3-3 1 15,1-3-10-15,-2 1 6 16,2-6-7-16,-2-1-10 16,2-2-26-16,-1-2-52 15,-1-6-89-15,3 0-105 0,-4-1-264 16</inkml:trace>
  <inkml:trace contextRef="#ctx0" brushRef="#br0" timeOffset="-132030.53">24222 5204 600 0,'0'0'286'0,"0"0"-132"16,0 0 26-16,0 0 25 15,0 0-29-15,21 99-70 16,-21-59-47-16,0 4-24 15,0 2-6-15,-8 1-6 16,1-2-8-16,2-6-3 16,5-9 5-16,0-8-17 15,2-8-9-15,15-9-13 16,2-5 2-16,5 0-2 16,0 0 2-16,-3-6 6 15,-2-2 7-15,-3 3-19 16,-3 3-21-16,-1 1 2 0,0 1-82 15,-2 0-75-15,-2-3-141 16,-2 3-222-16</inkml:trace>
  <inkml:trace contextRef="#ctx0" brushRef="#br0" timeOffset="-125132.19">18506 6467 708 0,'0'0'398'16,"0"0"-167"-16,0 0-119 16,0 0-60-16,0 0-52 15,0 0-23-15,-10 86-64 0,10-67-16 16,0-4 19-16,0-4 7 16,0-5 24-16,0-5 33 15,0-1 18-15,0-3-17 16,0-19-24-1,0-9 33-15,0-4-23 0,0-5-22 16,0 4-5-16,9 8 24 16,-1 5 25-16,1 12 11 15,4 5 15-15,2 6 25 16,3 9 14-16,4 16 19 16,-3 9-16-16,-3 2-21 15,-4 2-19-15,-5-8 35 16,-6-9 6-16,-1-12-23 0,0-9-35 15,0-15-78-15,0-22-81 16,0-12 11-16,6-3-24 16,0 9 45-1,2 9 127-15,1 14 65 0,-3 16 110 16,6 4 6-16,2 11 8 16,2 17-46-16,1 8-41 15,1 5-22-15,-3-1-50 16,-5 0-9-16,-3-9-11 15,-4-8-10-15,-3-9-22 16,2-7-58-16,-2-9-112 16,0-16-187-16,0-3-110 0</inkml:trace>
  <inkml:trace contextRef="#ctx0" brushRef="#br0" timeOffset="-124847.97">18921 6178 845 0,'0'0'512'0,"0"0"-257"0,0 0-24 16,22 104-80-16,-18-65-54 16,2-1-53-16,-3 0-31 15,4-4-11-15,-1-6-2 0,1-5-18 16,2-12-16-1,2-3-12-15,2-3 10 0,1-2 16 16,1 3 14 0,0-3 5-16,-2-1 1 0,1 2-27 15,-5 2-65-15,14 1-91 16,-5 3-95-16,-3-4-249 0</inkml:trace>
  <inkml:trace contextRef="#ctx0" brushRef="#br0" timeOffset="-124429.26">19334 6569 687 0,'0'0'270'0,"0"0"-140"16,0 0-33-16,0 0 36 15,0 0-15-15,0 0-72 16,0 0-31-16,38-18-15 16,-35 18-9-16,-1 0-23 15,-2 0 12-15,0 3 1 16,-5 6-17-16,-3-4 1 0,-2-4 35 15,7-1 0-15,1-1-38 16,2-14 5-16,0-1 23 16,0 3 10-16,2 4 17 15,1 3 15-15,4 4-1 16,-3 2-8-16,2 0-10 16,-5 8-12-16,-1 7-1 15,0 4-36-15,0 4-84 16,-4-5-200-1,0-9-584-15</inkml:trace>
  <inkml:trace contextRef="#ctx0" brushRef="#br0" timeOffset="-123582.04">19683 6534 13 0,'0'0'259'0,"0"0"-126"0,0 0-22 16,0 0 29-16,0 0-7 15,0 0-42-15,0 0-23 16,-4 10 20-16,4-10-11 15,0 0-22-15,0 0-3 16,0 0-14-16,0 0-11 16,0 0-5-16,0 0-16 15,4 1-5-15,5 1 14 16,4-2-1-16,0 1-1 16,2 0-1-16,0 1 8 0,4 0 11 15,0-1-4-15,3-1-9 16,0 0-4-16,-1 0-4 15,3 0-8-15,-3 0 5 16,0 0-4 0,-3 0 6-16,2 0-8 15,0 0 6-15,1 0-6 0,-1-1 0 16,1-1 12-16,1-2 7 16,1 1 2-16,1-2-3 15,-3 0-10-15,3 2-8 16,-3-1 5-16,5-1-5 15,-3 3 2-15,0 0-2 0,4 0 0 16,-3 2 5 0,-1 0 22-16,0 0 4 0,0 0-7 15,5 0-11-15,-2 0-8 16,1 0-4-16,-1 0-1 16,3 0 9-16,-2 0-9 15,0 0 12-15,-3 0-4 16,2 0 3-16,-1 0-5 15,-2 0-6-15,0 0 0 16,-1 0-1-16,-2 0-1 16,-3 0-12-16,0-1-18 15,-4 0-8-15,-3-4-34 16,-2 2-19-16,-8-3-40 0,0 0-85 16,-1-1-120-16</inkml:trace>
  <inkml:trace contextRef="#ctx0" brushRef="#br0" timeOffset="-122948.35">19832 6760 640 0,'0'0'291'0,"0"0"-111"0,0 0-25 16,0 0-4-16,0 0-45 15,0 90-42-15,0-66-30 16,0 1-21-16,0 0-12 0,0 0 0 16,0-2-1-16,0-2-13 15,0-3-15-15,0-4-8 16,0-7 2-16,0-2-17 16,0-2-30-16,0-3-76 15,3-12-165-15,4-2-72 0</inkml:trace>
  <inkml:trace contextRef="#ctx0" brushRef="#br0" timeOffset="-122531.11">19934 6852 507 0,'0'0'245'16,"0"0"-86"-16,0 0 1 16,0 93 0-16,1-64-60 15,11-6-41-15,-1-3-23 16,5-6-18-16,-3-5-8 15,2-8-9-15,-1-1 4 16,-3 0-5-16,2-10-19 16,-4-7-25-16,1 0 17 15,-5-5 1-15,-5 1-2 16,0-3-4-16,0-1-11 0,-2-3 20 16,-11 1-1-16,3 5 15 15,-2 2 9-15,4 7 1 16,-1 7 22-16,1 4-23 15,2 2-13-15,-1 6-194 16,2 6-27-16</inkml:trace>
  <inkml:trace contextRef="#ctx0" brushRef="#br0" timeOffset="-122123.21">20194 6797 781 0,'0'0'341'0,"0"0"-180"15,0 0-34-15,0 0-9 16,0 0-44-16,-3 111-50 15,14-83-24-15,3-4-5 16,1-4-14-16,1-10-16 16,1-4 0-16,1-6-4 0,-4 0 6 15,-2-3 15 1,-2-10 10-16,-1 0-1 0,-5-3 8 16,-4-2-9-1,0-3 10-15,0 0 0 16,-4-2 0-16,-7 1-1 0,-2 1-15 15,3 2 15 1,-1 5 1-16,2 4 0 0,2 4-10 16,4 4-39-16,3 2-125 15,0 0-157-15,0 1-469 0</inkml:trace>
  <inkml:trace contextRef="#ctx0" brushRef="#br0" timeOffset="-121731.58">20450 6746 189 0,'0'0'704'16,"0"0"-468"-16,0 0-100 15,0 0 42-15,-44 113-6 16,43-77-69-16,1 2-68 16,0-6-35-16,13-7 0 15,1-7-13-15,-1-7-6 16,2-5 5-16,3-6 2 16,-3 0 3-16,2-8-5 0,-4-12-17 15,-1-3-5-15,-3-3 17 16,-5-3-5-16,-4 1 0 15,0 1-1-15,-4 1 6 16,-11 4 18-16,-2 6 1 16,0 2 8-16,2 4-8 15,3 8-10-15,4 2-123 16,3 0-212-16,4 0-295 0</inkml:trace>
  <inkml:trace contextRef="#ctx0" brushRef="#br0" timeOffset="-119999.13">20814 6930 543 0,'0'0'294'0,"0"0"-61"15,0 0-48-15,0 0-54 16,0 0-75-16,0 0-56 0,0 0-66 15,0 26-107-15,-1-48-8 16,-1-3 45-16,2 1 73 16,0 5 54-16,0 3 9 15,0 5 65-15,5 6 51 16,5 1 18-16,4 2-32 16,0 2-36-16,5 0-34 15,-4 0-20-15,-2 7-2 16,-5 8-10-16,-2-1-1 15,-5-1-21-15,-1-2-20 16,0-8-22-16,0-3-33 16,0-11-27-16,2-16-42 15,8-4 88-15,2-2 56 16,1 6 22-16,0 9 64 16,-1 12 56-16,2 6 4 0,-4 3-29 15,4 18-21-15,-2 9 2 16,-3 8-4-16,-5-1-15 15,-1 1-31-15,-3-9-20 16,0-9-6-16,0-8-35 16,0-12-58-1,0-7-110-15,0-15-108 0,0-3-61 0</inkml:trace>
  <inkml:trace contextRef="#ctx0" brushRef="#br0" timeOffset="-119698.49">21123 6607 1000 0,'0'0'398'0,"0"0"-128"0,0 0-58 15,0 94-102-15,0-51-59 16,0 0-51-16,0 0-1 15,7-9-47-15,3-7-33 16,4-9-29-16,2-8-5 16,3-7 35-16,-1-1 46 15,-2-2 34-15,0 0 12 16,-4 0 33-16,-2 2 13 0,-2 2-21 16,-2 0-37-16,6-2-78 15,-2-2-137-15,0 0-384 0</inkml:trace>
  <inkml:trace contextRef="#ctx0" brushRef="#br0" timeOffset="-118744.49">20677 6498 199 0,'0'0'313'0,"0"0"-179"16,0 0-59-16,0 0 28 15,0 0 2-15,0 0-12 16,0 0-38-16,18 0-15 16,-12 0 11-16,2 0-16 15,2-4-12-15,1 3 1 16,6-1-6-16,0 0 6 15,3 0 8-15,7 2 3 0,2 0 6 16,2 0-12 0,4 0-13-16,0-1-15 15,9-3 14-15,-3-4 5 0,3 2 16 16,1-1-4-16,-3 0-7 16,-2 2-2-16,-5 3-5 15,-3 0-5-15,-4 2-3 16,-6 0-10-16,-2 0 0 15,-3 0-1-15,-2 0-5 0,-3 0-2 16,-5 0 2 0,-1 0-26-16,-3 0-42 0,-3 0-79 15,0 0-102-15,0 0-119 0</inkml:trace>
  <inkml:trace contextRef="#ctx0" brushRef="#br0" timeOffset="-117464.84">19934 6184 49 0,'0'0'116'0,"0"0"19"0,0 0 14 16,0 0 13-16,0 0 1 16,0 0-23-16,0 0-14 15,0 0-14-15,0 0-20 16,0 0-23-16,0 0-12 16,0-1-18-16,0-4-16 15,1-3-14-15,4-2 7 16,4-7 0-16,-1 1-16 15,2-2-7-15,-2 2-12 16,-1 3 10-16,0 3-1 16,-2 4 0-16,-2 2-5 15,0 1 3-15,-1 3 12 16,0 0 10-16,4 3 2 16,0 10 10-16,0 7 1 15,-1 0-6-15,0 5 2 0,-4-1 3 16,-1 1-2-16,0 1-1 15,0-4-4-15,0 1-9 16,0-5-5-16,0-2 1 16,0-5-2-16,0-6-2 15,0-4-26-15,0-1-36 16,3 0-69-16,1-1-141 16,3-10-132-16</inkml:trace>
  <inkml:trace contextRef="#ctx0" brushRef="#br0" timeOffset="-117132.92">20214 6022 1100 0,'0'0'278'0,"0"0"-131"16,0 0-9-16,0 0-48 15,0 0-50-15,9 120-24 16,-4-78-10-16,-2-4 0 16,-1-7 2-16,-1-4-7 15,1-10-1-15,2-9-6 16,-1-3-10-16,5-5-7 0,4 0 12 16,1 0 11-1,2 0 1-15,2 0 0 0,-4 0 1 16,3 0-2-16,-3 0-3 15,0 0-35-15,2 0-35 16,0 0-26-16,5 0-73 16,-3 6-181-16,-2-4-370 0</inkml:trace>
  <inkml:trace contextRef="#ctx0" brushRef="#br0" timeOffset="-116520.44">21553 6353 232 0,'0'0'588'0,"0"0"-472"0,0 0-68 0,0 0 70 16,0 0 49-16,0 0-53 16,0 0-53-16,55 1-32 15,-33 1-20-15,-1-2 0 16,3 0-9-16,-3 0-16 15,-5 0-70-15,-3 0-81 16,-5 0-152-16,-6 0-445 0</inkml:trace>
  <inkml:trace contextRef="#ctx0" brushRef="#br0" timeOffset="-116281.94">21548 6441 820 0,'0'0'313'0,"0"0"-231"16,0 0-40-16,0 0 81 16,0 0-1-16,0 0-68 15,0 0-36-15,89 30-18 16,-65-27-5-16,1-1-60 15,12 0-93-15,-5-2-129 16,-5 0-201-16</inkml:trace>
  <inkml:trace contextRef="#ctx0" brushRef="#br0" timeOffset="-97180.91">1791 8415 391 0,'0'0'235'16,"0"0"-118"-16,0 0-67 15,0 0-8-15,0 0-4 16,0 0-8-16,-18-47 19 16,12 35 11-16,0 0 41 15,-2-3 3-15,-2-1-13 16,-2 5-25-16,-1-2-10 16,-1 3 5-16,1 5-20 15,-4 5-22-15,2 0-2 16,3 15-14-16,1 20 3 0,4 28-2 15,7 5 8-15,0 9-3 16,11-1-3-16,8-17-5 16,6-3 15-1,2-17-3-15,-1-14-13 0,0-12-6 16,-1-13 5-16,-2 0-9 16,-5 0-11-16,-3-11-5 15,-2 5-10-15,-6-2-59 16,5-2-85-16,-2 2-132 15,-1-1-252-15</inkml:trace>
  <inkml:trace contextRef="#ctx0" brushRef="#br0" timeOffset="-96794.29">1906 8517 834 0,'0'0'390'0,"0"0"-224"15,0 0-37-15,7 124 5 16,12-83-61-16,4-6-48 16,5-8-25-16,2-9-13 15,5-9-9-15,-1-9-17 16,-1 0-10-16,-5-9 0 15,-6-9 29-15,-10-3-8 16,-4-2 28-16,-8-3 1 16,0 2 5-16,-8 0-6 0,-7 4-10 15,-7-2 10-15,-1 4 3 16,-3 3 6-16,3 3-8 16,3 5-1-16,4 1-15 15,4 4-24-15,5 2-28 16,6 0-81-16,1 0-95 15,1 0-79-15,9 5-311 0</inkml:trace>
  <inkml:trace contextRef="#ctx0" brushRef="#br0" timeOffset="-96329.25">2191 8477 553 0,'0'0'358'15,"0"0"-76"-15,0 0-75 16,0 0-27-16,39 106-70 16,-23-75-64-16,-3 2-27 15,-2-6-18-15,-4-3-1 16,-3-8-8-16,1-5-23 15,-5-7-19-15,0-4 2 0,0 0 26 16,0-4-1-16,0-12-39 16,-5-9 5-16,0-6 2 15,-1-8 27-15,6-1-23 16,0-1 4 0,0 5 13-16,6 6 34 15,2 6 18-15,2 12 11 16,1 7 25-16,1 5 15 0,5 0-21 15,0 18 2-15,1 8-7 16,-1 3-18-16,-2 1-3 16,-4 0-10-16,-1-5-4 15,-3-1-6-15,-2-2-1 16,-3-5-1-16,-2-6-13 16,0-2-44-16,0-9-60 0,0 0-102 15,0 0-288-15</inkml:trace>
  <inkml:trace contextRef="#ctx0" brushRef="#br0" timeOffset="-95980.67">2653 8374 659 0,'0'0'287'0,"0"0"-87"0,0 0-66 0,0 0-45 15,-55 125-24-15,51-77-24 16,4-1-15-16,0-3-17 15,12-9-8-15,10-12-1 16,3-11-11-16,7-9-17 16,-2-3-2-16,-3 0-12 15,-4 0 17-15,-1 0-43 16,-2-2-145-16,-5-4-275 0</inkml:trace>
  <inkml:trace contextRef="#ctx0" brushRef="#br0" timeOffset="-95563.36">2919 8574 205 0,'0'0'676'15,"0"0"-419"-15,0 0-160 0,0 0-58 16,0 0-14-1,0 0 20-15,0 0-2 0,41 0-14 16,-27-8-10 0,-4-2-3-16,-2-2-1 0,-4 0-13 15,-4-3-2-15,0 1-3 16,0 1-38-16,-5-1-31 16,-9 1-6-16,-4 3 2 15,-2 1 76 1,-2 9 2-16,-1 0 35 0,1 9-22 15,3 15-6-15,6 13 1 16,7 4 14-16,6 3 11 16,0 0 26-16,12-6 6 15,9-10-6-15,6-8-23 16,1-8-3-16,1-8-12 16,-3-4-23-16,-1 0-3 15,-6-3-63-15,-1-25-89 0,-6 1-151 16,-6-1-362-16</inkml:trace>
  <inkml:trace contextRef="#ctx0" brushRef="#br0" timeOffset="-95205.99">3073 8455 88 0,'0'0'1068'0,"0"0"-662"16,0 0-118-16,0 0-73 15,45 113-90-15,-37-87-73 16,-5-3-52-16,-3-6-21 16,0-11-75-16,0-6-50 15,-3 0-43-15,-10-15-43 16,1-14 58-16,4-4 39 0,4-1-40 16,4 2 94-16,0 7 81 15,0 6 58-15,12 9 75 16,3 6-3-16,1 2 9 15,3 2-18-15,0 0-7 16,1 12-31-16,-2 8-13 16,-1 1-19-16,0 6-20 15,-4 3-18-15,-1 1-13 16,-4 2-12-16,0 0-35 16,-3-3-73-16,5-1-75 15,-5-9-92-15,2-11-116 0</inkml:trace>
  <inkml:trace contextRef="#ctx0" brushRef="#br0" timeOffset="-94880.03">3394 8259 553 0,'0'0'144'16,"0"0"-8"-16,31 98 23 0,-7-51-10 15,-1 1-13-15,0-1-45 16,-4-4-11-16,-4-4 3 16,-4 1 32-16,-4-7 3 15,-4-2-26-15,0-4-39 16,-3-7-35-16,4-4-18 15,-4-3-5 1,2-9-34-16,-2 0-46 0,0-4-60 16,-12-6-35-16,-4-9-4 15,-3-1-590-15</inkml:trace>
  <inkml:trace contextRef="#ctx0" brushRef="#br0" timeOffset="-94679.25">3417 8550 856 0,'0'0'497'15,"0"0"-253"-15,0 0-82 16,0 0-70-16,0 0-59 16,0 0-33-16,0 0-5 15,95-31-110-15,-60 12-124 16,-3 3-242-16,-9 1-262 0</inkml:trace>
  <inkml:trace contextRef="#ctx0" brushRef="#br0" timeOffset="-94260.99">3614 8409 782 0,'0'0'340'16,"0"0"-160"-16,0 0-69 15,0 0 23-15,0 0 7 16,0 0-63-16,60 95-32 16,-45-65-2-16,-1-1-4 15,-2-3-17-15,-6-7-8 0,-2-4-14 16,-1-7-1-16,-3-2-9 15,0-6-11 1,0 0-1-16,-3 0 9 16,-3 0-10-16,0-6-24 0,-1-3 37 15,0-5 8-15,2-4-8 16,2-6-3-16,3-6 2 16,0-4 0-16,0-5-24 15,0 1-24-15,8 5 8 16,-1 7 26-16,0 11-10 15,-4 8-20-15,-1 7-60 16,1 0-114-16,4 0-166 16,1 4-368-16</inkml:trace>
  <inkml:trace contextRef="#ctx0" brushRef="#br0" timeOffset="-93897.21">3908 8369 424 0,'0'0'413'16,"0"0"-176"-16,0 0-101 15,0 0-48-15,0 0-4 16,-89 32-5-16,78-5-34 16,3 8-9-16,8 4-7 15,0-2 5-15,10-2-20 16,9-7-13-16,1-9-1 15,2-13-22-15,-2-6-26 16,-1 0-47-16,-3-23-51 16,-2-9-110-16,-4-7-72 0,-5 3 56 15,-5 3 144 1,0 12 128-16,0 9 169 0,0 10 66 16,0 2-27-1,1 20-61-15,6 15 5 0,2 5 6 16,-1 4-56-16,0-5-67 15,1-9-35-15,-2-13 0 16,1-17-138-16,-3-13-273 16,-4-7-451-16</inkml:trace>
  <inkml:trace contextRef="#ctx0" brushRef="#br0" timeOffset="-93562.97">4219 8262 716 0,'0'0'344'15,"0"0"-111"-15,0 0-37 16,0 0-79-16,0 0-58 16,-72 115-9-16,68-52-9 15,4 3 6-15,0-7-15 0,13-14-28 16,10-15-4-16,3-15-55 16,3-12-72-16,-2-3-39 15,1-15-29-15,-8-5-91 16,-7 4-267-16</inkml:trace>
  <inkml:trace contextRef="#ctx0" brushRef="#br0" timeOffset="-93328.5">4384 8434 728 0,'0'0'516'0,"0"0"-300"16,0 0-39-16,12 85-5 16,0-52-82-16,-1 3-64 0,-1-4-26 15,-1-2-37-15,-1-7-65 16,-1-4-80-16,3-13-52 16,-3-4-151-16,1-2-306 0</inkml:trace>
  <inkml:trace contextRef="#ctx0" brushRef="#br0" timeOffset="-93013.58">4522 8539 1412 0,'0'0'389'15,"0"0"-188"1,-11 86-56-16,11-48-8 0,18-4-61 16,6-6-75-16,7-12-1 15,0-15-69-15,4-1-36 16,-3-19-44-16,-6-8-12 16,-7-3 57-16,-7 1 53 15,-9 0-1-15,-3 1-15 0,-5-1-3 16,-17 1-45-16,-5 4-23 15,-2 5 49-15,-7 11-65 16,11 6-86 0,8 2-138-16</inkml:trace>
  <inkml:trace contextRef="#ctx0" brushRef="#br0" timeOffset="-92712.61">4538 8279 370 0,'0'0'962'16,"0"0"-560"-16,0 0-185 16,0 0-104-16,0 0-44 15,0 0-69-15,0 0-2 16,80-34-128-16,-45 21-182 16,0 4-267-16</inkml:trace>
  <inkml:trace contextRef="#ctx0" brushRef="#br0" timeOffset="-92330.03">4825 8417 991 0,'0'0'497'0,"0"0"-206"16,0 0-38-16,7 96-61 16,-5-67-83-16,1-2-84 15,1-3-25-15,1-6-60 16,0-6-33-16,-2-9-18 15,0-3-12-15,1-3-29 16,2-18 39-16,0-9-67 16,-3-4-148-16,4-1-219 15,-1 5 196-15,1 5 53 0,2 8 298 16,0 8 249-16,-2 2 18 16,3 2 10-16,-2 4 17 15,-1 1-25-15,1 0-57 16,2 0-46-16,0 0-43 15,0 2-47 1,5 12-26-16,-1 4 4 0,-1 6 9 16,-1-1-5-16,-2 6-23 15,-2 0-20-15,-1 0-14 16,0 0-1-16,-3-1-43 16,2 1-75-16,2 6-125 15,-2-4-248-15,1-7-194 0</inkml:trace>
  <inkml:trace contextRef="#ctx0" brushRef="#br0" timeOffset="-91478.96">5546 8338 30 0,'0'0'562'16,"0"0"-299"-16,0 0 24 15,0 0-32-15,45 90-56 16,-37-66-35-16,-1 0-55 16,2 2-27-16,-3-2-26 15,-1 1-28-15,0 2-9 16,-1 1-7-16,-1 0-2 15,0-4-9-15,-3-1 1 0,1-6-2 16,-1-3-16 0,0-6-38-16,0-3-51 0,0-5-102 15,0-13-72-15,0-11-121 16,0-1-479-16</inkml:trace>
  <inkml:trace contextRef="#ctx0" brushRef="#br0" timeOffset="-91112.29">5571 8302 118 0,'0'0'762'16,"0"0"-457"-16,0 0-111 16,0 0-64-16,0-91-43 0,16 70-61 15,3 5-26-15,4 4-10 16,1 6 7-1,-3 6-10-15,-5 0-2 0,-8 22 15 16,-8 14 0-16,0 9-26 16,-15 3-55-16,-7 1-21 15,0-6 2-15,4-5 12 16,3-11 20-16,8-5 23 16,6-8 45-16,1-8 9 15,5-5 37-15,13-1 62 16,6 0 30-16,4-1-38 15,2-8-33-15,0-2-20 16,-3 1-17-16,1 1-22 16,-3-2-8-16,1 3-36 15,1-1-89-15,-5 1-136 0,-6 3-129 0</inkml:trace>
  <inkml:trace contextRef="#ctx0" brushRef="#br0" timeOffset="-90711.95">6025 8374 562 0,'0'0'691'16,"0"0"-435"-16,0 0-106 16,0 0-82-16,0 0-21 0,0 0-9 15,0 0-9-15,32 12-13 16,-17-12-16-1,-1 0-6-15,-4 0-21 16,-4-8-22-16,-2-8-38 0,1-4-17 16,-5-1-27-16,0 3-37 15,-2 4 7-15,-8 6 53 16,-2 5 83-16,-3 3 25 16,5 1 89-16,-2 16 6 15,2 7-5-15,2 5-6 16,3 4 13-16,2 0-4 15,3-2 6-15,0-5 5 16,0-8-21-16,11-1-30 16,3-5-27-16,3-2-12 15,1-5-14-15,0-1-22 16,5-3-42-16,-1-1-57 0,12-3-56 16,-6-10-149-1,-1-1-323-15</inkml:trace>
  <inkml:trace contextRef="#ctx0" brushRef="#br0" timeOffset="-90345.57">6432 8378 774 0,'0'0'309'16,"0"0"-78"-1,0 0-51-15,-116-7-19 16,93 7-46-16,6 0-63 0,9 16-52 15,8 8-24-15,0 5-15 16,6 1 17-16,14-1-13 16,2-10-12-16,3-5 5 15,-1-12-15-15,-2-2-14 16,-2-1 10-16,-4-14 12 16,-3-1 25-16,-3 0 24 15,-4 7 6 1,-2 5 10-16,-2 4 28 0,2 0 54 15,2 9-26-15,3 11 9 16,1 1-9-16,1 3-31 16,1-5-27-16,-4-4-14 15,2-7-21-15,2-14-113 16,0-14-180-16,-2-9-401 0</inkml:trace>
  <inkml:trace contextRef="#ctx0" brushRef="#br0" timeOffset="-90112.31">6608 8167 381 0,'0'0'713'0,"0"0"-404"16,0 0-36-16,48 124-52 16,-28-73-71-16,-2 3-61 15,0-4-39-15,-3-6-37 16,0-4-13-16,0-10-19 15,-6-7-36-15,2-2-34 16,-1-4-27-16,-1-2 5 16,-3-1 9-16,-2 2-12 0,1 0-28 15,-5-1-114-15,0-4-290 0</inkml:trace>
  <inkml:trace contextRef="#ctx0" brushRef="#br0" timeOffset="-88896.96">7314 8754 114 0,'0'0'151'0,"0"0"-27"0,0 0-11 16,0 0 15-16,0 0 7 16,0 0-5-16,0 0 8 15,15 49 0-15,-13-44-8 16,-1 1 1-16,1-1-21 15,-2-2-12-15,0-3-14 16,0 0-9-16,0 0-8 16,0 0-22-16,0 0-11 15,0 0-12-15,0 0-20 16,1-6-2-16,-1-10 0 0,0-4 10 16,0-6-10-16,0-3 0 15,0-8-27-15,0-1-8 16,0-4-20-1,0-3-4-15,-4 0-8 0,-3 3-18 16,5 8 37 0,1 7 34-16,1 13 14 0,0 11 19 15,6 3 2-15,19 6 13 16,10 21 18-16,7 11 11 16,0 2-23-16,-2 2-11 15,-6-5-17-15,-9-12 1 16,-7-8-13-16,-5-13-8 15,-1-4-52-15,-5-8-41 0,-2-16 21 16,-4-10 5-16,-1-8 29 16,0-4 20-16,-8-5 4 15,-9 1 22-15,-1 3 9 16,1 4 27-16,0 10 12 16,6 8 9-16,2 10-18 15,6 6-29-15,0 7-10 16,3 2-64-16,0 0-59 15,0 0-47-15,16 2-78 16,-3 4 10-16,3-2-158 0</inkml:trace>
  <inkml:trace contextRef="#ctx0" brushRef="#br0" timeOffset="-88512.33">7879 8384 748 0,'0'0'404'0,"0"0"-167"0,0 0-89 16,0 0-43-16,-89 31-43 15,77-7-57-15,9 4-5 16,3 5-22-16,0 3-22 15,17-4-4-15,5-7-20 16,3-11 20-16,-1-11-3 0,2-3-3 16,-6-14-21-1,-2-13-9-15,-6-3-51 0,-4 0-14 16,-3 5 57-16,-3 4 80 16,-2 11 12-16,0 9 132 15,2 1-1-15,1 4-22 16,4 15-15-16,1 6 2 15,0 1-28-15,2-1-49 16,-1-2-19-16,-2-13-77 16,-3-2-202-16,2-8-256 0</inkml:trace>
  <inkml:trace contextRef="#ctx0" brushRef="#br0" timeOffset="-88113.07">8126 8353 1100 0,'0'0'503'0,"0"0"-316"16,-23 86-49-16,21-39-32 15,2 5-32-15,7-1-46 16,14-9-27-16,4-9-1 16,5-13-14-16,0-14-19 15,1-6-4-15,-5-8-5 0,-4-16-28 16,-7-7 2 0,-6 0 4-16,-9-5-12 15,0-3-14-15,-3 0 27 16,-14-4 2-16,-7 2-26 0,-4 5 11 15,1 7-14 1,2 14-4-16,5 10 48 0,5 5 34 16,8 19-30-16,7 22-94 15,0-4-93-15,3-5-358 0</inkml:trace>
  <inkml:trace contextRef="#ctx0" brushRef="#br0" timeOffset="-87842.46">8432 8357 1076 0,'0'0'355'15,"0"0"-187"-15,0 0-104 16,0 0-29-16,15 96 21 15,-2-59-18-15,3 5-25 16,0-2-11-16,-1-2-2 16,-1-5 1-16,-5-5-1 0,-1-7-31 15,-1-8-77 1,0-6-65-16,1-7-58 0,-1 0-88 16,0-14-176-16</inkml:trace>
  <inkml:trace contextRef="#ctx0" brushRef="#br0" timeOffset="-87578.73">8599 8249 53 0,'0'0'1118'0,"0"0"-832"15,0 0-33-15,33 110-75 16,-18-68-31-16,1-1-68 0,-2-1-42 15,2-1-24 1,-5 0-7-16,-1-1-6 16,1 1-16-16,-4-5-10 0,-1-2-23 15,-3-7-16-15,-2-9-10 16,3-7-34-16,-4-9-56 16,0-9-28-16,0-10-81 15,-5-8-291-15</inkml:trace>
  <inkml:trace contextRef="#ctx0" brushRef="#br0" timeOffset="-87328.25">8462 8490 647 0,'0'0'603'0,"0"0"-387"16,0 0-57-16,0 0-34 15,0 0-20 1,0 0-20-16,0 0-38 0,87 0-31 16,-57 0-16-16,0 0-34 15,2-4-63-15,1-5-73 16,4-1-71-16,3-4-149 16,27-7-117-16,-9 4 422 15,-6 1-26-15</inkml:trace>
  <inkml:trace contextRef="#ctx0" brushRef="#br0" timeOffset="-87027.92">9037 8432 366 0,'0'0'513'16,"0"0"-243"-16,0 0-44 15,0 0-39-15,0 0-10 16,0 0-49-16,0 0-56 16,0 2-29-16,6-2-8 0,8 0-12 15,1 0-23-15,1 0-10 16,0 0-72-16,2-2-102 15,-3-2-151-15,-5 1-347 0</inkml:trace>
  <inkml:trace contextRef="#ctx0" brushRef="#br0" timeOffset="-86730.42">9059 8547 993 0,'0'0'378'0,"0"0"-150"15,0 0-114-15,0 0-24 16,0 0-15-16,0 0-39 15,0 0-20-15,103 0-7 16,-82 0-8-16,-4 0-1 16,2 0 0-16,-6 0-72 15,4 0-120-15,-5 0-120 16,-3 0-361-16</inkml:trace>
  <inkml:trace contextRef="#ctx0" brushRef="#br0" timeOffset="-78660.93">9922 8354 353 0,'0'0'215'16,"0"0"-74"-16,0 0-25 15,0 0-14-15,-20 94-16 16,20-58-7-16,0 1-24 16,7 4-4-16,12-4 4 15,5 1-3-15,7-8-1 0,-1-7-11 16,-1-4-11-16,2-10-10 16,-3-4-6-16,-3-5-13 15,-3 0 0-15,-5-9 0 16,-2-9-1-16,-4-8 1 15,-4-4 7-15,-2-4 3 16,-5-6 4-16,0 0 8 16,0-1-22-16,-6 2 13 15,-10 4-7-15,3 2 6 16,-6 3-12-16,-2 2 0 16,-4 0-1-16,0 9-15 0,-2 2-4 15,2 9-41-15,0 6 16 16,1 2-32-1,6 2-11-15,0 19-56 0,9 1-62 16,5-4-98-16</inkml:trace>
  <inkml:trace contextRef="#ctx0" brushRef="#br0" timeOffset="-78326.68">10431 8673 765 0,'0'0'364'0,"0"0"-161"15,0 0-79-15,0 0-74 0,0 0-50 16,0 0-45 0,7 104-113-16,0-83-155 0,-2-6-233 0</inkml:trace>
  <inkml:trace contextRef="#ctx0" brushRef="#br0" timeOffset="-77778.73">10547 8205 439 0,'0'0'252'16,"0"0"-78"-16,0 0-46 16,0 0-44-16,0 0-39 15,0 0-10-15,-19 107-6 16,19-62-3-16,0 9 4 16,6-1-1-16,11 0 3 15,3-11 7-15,5-11-17 16,3-10-5-16,4-10-12 15,-2-10-5-15,0-1-7 16,-1-1-15-16,-9-14 0 0,-2-3 5 16,-8-8 17-16,-5-5 7 15,-5-11 10-15,0-4-17 16,-5-5-1-16,-13-4-15 16,-6 0-23-16,-3 8-2 15,0 9-10-15,4 11 4 16,3 10 28-16,1 11-38 15,3 6-6-15,3 13-41 0,3 9-122 16</inkml:trace>
  <inkml:trace contextRef="#ctx0" brushRef="#br0" timeOffset="-77309.94">10833 8327 435 0,'0'0'276'0,"0"0"-14"16,0 107-34-16,0-56-74 15,12-3-66-15,3-6-46 16,3-11-33-16,4-11-9 16,1-9-16-16,-1-8-2 15,3-3 5-15,-2 0 7 16,-2-6 6-16,-5-7 8 15,-2-4 0-15,-6-9-7 16,-3-5 1-16,-5-10-2 16,0-6-18-16,-7-1-12 15,-9-1-22-15,-6 5 8 16,-4 8 19-16,2 15-19 0,-1 9 10 16,3 12 7-16,4 0-20 15,6 13-26-15,7 4-104 16,5-5-179-16</inkml:trace>
  <inkml:trace contextRef="#ctx0" brushRef="#br0" timeOffset="-76860.43">11184 8171 746 0,'0'0'295'0,"0"0"-92"15,0 0-44-15,0 0-57 0,13 107-25 16,-3-70-20 0,2 5-17-16,0 0-10 0,-1-2-14 15,-1-4-15-15,-3-5 9 16,0-4-10-16,-2-5-8 15,-2-5-17-15,3-6-27 16,-3-2-14-16,-2-5-14 16,2-1-27-16,0-3-31 15,-2 0-79-15,1 0-81 16,-2-6-249-16</inkml:trace>
  <inkml:trace contextRef="#ctx0" brushRef="#br0" timeOffset="-76461.11">11378 8154 685 0,'0'0'315'0,"0"0"-105"15,0 0-39 1,0 0-59-16,23 104-45 0,-11-68-40 15,-2 6-18-15,-2 0-9 16,1 2 0-16,-1-5-19 16,-1-1-9-16,0-7-1 15,0-9-19-15,-1-2-8 16,-2-9-11 0,0-4-19-16,-1-5-42 0,-1-2-78 15,0 0-119-15</inkml:trace>
  <inkml:trace contextRef="#ctx0" brushRef="#br0" timeOffset="-74429.52">11612 8407 611 0,'0'0'319'15,"0"0"-75"-15,0 0-67 0,0 0-78 16,0 0-24-16,0 0-31 16,0 0-17-16,12 0 8 15,4 0 5 1,4 0-1-16,7 0-2 15,0 8-7-15,-3 3-5 0,5 2-7 16,-6 0-17-16,-4-2 1 16,-4-1-2-16,-5-1-14 15,-5-1-22-15,-5 1-14 16,0-1 9-16,-1 4 14 16,-13 3 3-16,-6 1 8 15,0-1 15-15,-2-3 1 16,-2-5 0-16,7-2 6 15,3-5 5-15,-3 0-9 16,6 0 11-16,1-9-12 16,0-8 4-16,-1-4-5 0,3-6-7 15,-2-2 5-15,5-1-10 16,2-1 2-16,-1 1 10 16,3-2 5-16,1 1 8 15,0-3 3-15,0 1 12 16,1 4 11-16,6 0-7 15,-2 5-8-15,0 2-17 16,0 2-6-16,0 1-1 16,2 5-1-16,0 2-6 15,-3 1-6-15,3 4 1 0,-1-1-6 16,-3 3-17-16,3-1-19 16,-1 1-24-16,4-3-40 15,-3 0-24-15,4 5-65 16,-1 2-75-16,-2 1-222 15</inkml:trace>
  <inkml:trace contextRef="#ctx0" brushRef="#br0" timeOffset="-73527.22">12124 8396 130 0,'0'0'323'0,"0"0"-71"16,0 0-60-16,0 0-18 0,0 0-37 15,0 0-32-15,0 0-37 16,-3 26-17-16,6-8-3 16,6 1 0-16,-2 6-16 15,-1-5-11-15,-2 2-9 16,-1-4-2-16,0-3-10 16,0-6 0-16,-2-2-19 15,-1-4-7-15,0 0-2 0,2-1 2 16,-2-2 8-1,0 1 4-15,0-1 7 16,0 0 6-16,0 0-12 16,0 0-12-16,0-1 3 0,0-10-10 15,0-6-13-15,0-8 26 16,-2-5-11-16,1-3-35 16,1-3 8-16,0 6 25 15,0 6 32-15,0 3 23 16,3 5 39-16,5 5 6 15,2 6 6-15,2 5-27 16,1 0-2-16,2 8-15 16,-1 9-12-16,-1 8-18 15,-5 2 0 1,-1-2-1-16,-6-2-5 0,-1-8 4 16,0-6-23-16,0-9-20 15,0 0-35-15,0-14 12 0,-1-8-120 16,-1-5 75-1,2 1 23-15,0 7 67 16,0 5 23-16,0 7 83 0,2 7 55 16,9 0 0-16,1 0-45 15,7 9-28-15,-1 4-30 16,-2 2-12-16,-2 3-7 16,-2 5-6-16,0-2-8 15,-6 5 0-15,-1-1 4 16,0 0-6-16,-3 2-13 15,-2-10-24-15,0-3-66 0,3-14-130 16,-3 0-79 0,0-11-195-16</inkml:trace>
  <inkml:trace contextRef="#ctx0" brushRef="#br0" timeOffset="-73211.29">12416 8379 549 0,'0'0'322'0,"0"0"-87"0,0 0-60 15,0 0-32-15,22 115-34 0,-6-83-27 16,6-6-33 0,1-9-49-16,-1-8-14 0,-2-9-30 15,-2-3-26-15,-6-20-26 16,-5-5-17-16,-6-6 26 15,-1 5 8-15,0 0 57 16,-8 8 22-16,-7 5 35 16,-2 3 25-16,-3 5-28 15,0 3-9-15,0 2-23 16,-2 0-92-16,7 2-154 16,5-4-318-16</inkml:trace>
  <inkml:trace contextRef="#ctx0" brushRef="#br0" timeOffset="-72942.91">12645 8205 750 0,'0'0'174'16,"0"0"-42"-16,0 0-3 15,21 97-41-15,-8-61-52 16,1 3-8-16,-6-1-11 16,-1-1 5-16,-2-3 7 15,-1-2-4-15,-3-4-20 16,2-8-5-16,-1-6-29 16,-1-5-54-16,-1-9-84 0,2-1-167 15,-2-13-414-15</inkml:trace>
  <inkml:trace contextRef="#ctx0" brushRef="#br0" timeOffset="-72376.01">12937 8596 449 0,'0'0'197'15,"0"0"-36"-15,0 0-22 0,0 0-19 16,0 0-26-16,0 0-24 16,0 0-4-16,1 10-2 15,-1-10-15-15,0 0-12 16,0 0-13-16,0 0-6 15,2 0-4-15,-2-12-3 16,4-1 2-16,-3-6-13 16,-1-7-19-16,0-1-28 15,0-5-12-15,0-3 15 16,-5-3-7-16,-1 0 9 16,-3 5 22-16,2 6 20 15,4 9 26-15,3 11 54 0,0 7 13 16,3 8-16-16,19 21-20 15,5 10-14-15,2 8-2 16,-3 1-22-16,-3-7-4 16,-4-11-7-16,-7-14-8 15,-7-13-8-15,-3-3-48 16,-2-25-21-16,0-15 1 16,-4-5-12-1,-8-3-53-15,2-1-40 0,-2 3 34 16,2 8 72-16,4 8 49 15,-1 9 26-15,7 10 43 16,0 8 54-16,0 3 27 16,0 0-36-16,0 0-88 15,0 0-60-15,0 0-228 0</inkml:trace>
  <inkml:trace contextRef="#ctx0" brushRef="#br0" timeOffset="-71978.73">13217 8275 508 0,'0'0'224'15,"0"0"-78"-15,0 0 5 16,0 0 4-16,0 0-26 15,-88 52-26-15,85-23-24 16,3 2-10-16,0 5-10 16,10-6-17-16,6-7-33 0,3-9-9 15,1-11-32-15,-4-3-19 16,1-13-29-16,-5-11-61 16,-2-1-17-16,-3 4 42 15,-4 4 60-15,2 10 56 16,-4 7 18-16,3 0 71 15,1 3 34-15,2 15-3 16,0 1-20-16,1 4-15 16,2 3-42-16,-5-2-43 15,1-8-8-15,3-14-83 0,-4-2-113 16,0-3-340-16</inkml:trace>
  <inkml:trace contextRef="#ctx0" brushRef="#br0" timeOffset="-71645.86">13390 8262 571 0,'0'0'371'16,"0"0"-87"-16,0 0-38 15,-15 100-29-15,15-64-65 16,8-3-60-16,10-3-36 0,2-7-46 15,-1-13-10 1,-2-5-35-16,-1-5-26 0,1-11-49 16,-5-10-16-16,-4-2 21 15,-1 1 30-15,-7-2 23 16,0 4 30-16,0-1 15 16,-14 0 6-16,-4 0 1 15,-5 2-2-15,-4 4 1 16,5 7-12-16,5 6-8 15,4 2-100-15,13 17-97 16,0 4-69-16,0-1-207 0</inkml:trace>
  <inkml:trace contextRef="#ctx0" brushRef="#br0" timeOffset="-71410.42">13525 8184 784 0,'0'0'260'15,"0"0"-132"-15,0 0-33 16,0 0-28-16,35 118-41 16,-25-84-14-16,-1-1-11 15,-2-6-1-15,-4-8-1 16,0-5-22-16,-3-6-26 15,1-8-82-15,5 0-175 16,-2-11-415-16</inkml:trace>
  <inkml:trace contextRef="#ctx0" brushRef="#br0" timeOffset="-71184.05">13694 8132 571 0,'0'0'750'0,"0"0"-561"16,0 96-48-16,5-46 26 16,5-1-57-16,-5 1-71 15,2-10-39-15,-2-9-31 16,0-9-55-16,-2-10-49 16,-1-8-42-16,-2-2-16 15,2-2 49-15,1 2 36 0,-3 2-5 16,0 2-61-1,0-3-111-15</inkml:trace>
  <inkml:trace contextRef="#ctx0" brushRef="#br0" timeOffset="-70993.11">13634 8313 943 0,'0'0'256'0,"0"0"-120"0,0 0-44 16,0 0-43 0,92 23-49-16,-54-24-111 0,-6-13-224 15,-4 2-542-15</inkml:trace>
  <inkml:trace contextRef="#ctx0" brushRef="#br0" timeOffset="-69143.43">9841 8896 416 0,'0'0'244'0,"0"0"-71"16,0 0-7-16,0 0-62 16,0 0-36-16,0 0-29 15,0 0-21-15,25-18-8 16,-12 15 4-16,4-3 21 15,1 2 14 1,2 1 9-16,2 0-7 0,-1-1-14 16,1 3-11-16,-2-2-2 15,0 0-2-15,0-1 0 16,-3-2-3-16,1 4-10 16,-1-3-8-16,3-2 6 15,5-1-7-15,4-3 7 0,4 0 38 16,4 0-11-1,1-1-14-15,-1 0 7 0,0 6 5 16,-5 0-9-16,-6 6-8 16,-1 0-14-16,-3 0 12 15,-1 0 0-15,1 0-11 16,4 0 9-16,0-5-5 16,1-3 1-16,1 2 8 15,1-4 0-15,0 4-9 16,-2 2-6-16,4 1 1 15,-1 3 0-15,0 0 6 16,2 0-7-16,-2 0 6 16,-2 0-5-16,2 0 5 0,-3 0 12 15,-2 0 10 1,-3 0-2-16,0 0-13 0,-2 0-2 16,0 0-11-16,2-2 0 15,2 0-2-15,3-1 2 16,3 1 2-16,0-4-2 15,2 0 1-15,-3 1-1 16,-1 0 1-16,-3 2 2 16,0 2-3-16,0 1 1 15,2 0 0-15,-1 0 0 16,1 0 5-16,1 0-5 16,3 0 9-16,-1 0 2 15,0 0-4-15,2 0 2 16,0 0-4-16,-2 0-6 15,-2 0 0-15,0 0 0 16,3 0 1-16,-3 0 0 16,-1 0-1-16,-4 0 1 0,2 0 1 15,-1 0-1-15,-1 0-1 16,0 0 1-16,1 0-1 16,3 0 0-16,-1 0 1 15,4 0 0-15,2 0 1 16,-2 0 5-16,2 0-1 15,-2 0 0-15,0 1 3 16,0-1 5-16,0 2-2 0,-2-2-5 16,1 1 2-1,-1 2-8-15,-1-1 5 16,0 1-6-16,3 0 0 0,4 0 1 16,0 1 12-16,1 0-1 15,4-4-6 1,-1 0 3-16,1 0 1 15,-1 0-1-15,-1-6 2 0,-2 1 0 16,0 1-3-16,-3 0-8 16,-2 1-1-16,0 0 0 15,3 2 1-15,1-2 0 16,-1-1 0-16,6-2 0 16,0-1-1-16,-2-3 1 15,1 4-1-15,-2-1 0 16,-3 3-17-16,4 3 2 0,-3 0 3 15,1 1 7-15,-2 0 5 16,1 0 0-16,-4 0 1 16,2 0 0-1,1 0 0-15,-3 0 0 0,-2 0 0 16,-1 0-1-16,-4 2-13 16,1 0-24-16,-4-1-18 15,0 0-7 1,-3 2-20-16,1-2-7 0,-7 2-41 15,1-3-11-15,-8 2-48 16,-2-1-163-16,-2 0-222 0</inkml:trace>
  <inkml:trace contextRef="#ctx0" brushRef="#br0" timeOffset="-64777.44">14170 8432 642 0,'0'0'341'0,"0"0"-66"0,0 0-68 16,0 0-57-16,0 0-60 15,0 0-49-15,78 2-37 16,-59-4-4-16,3-2-70 15,-2-1-78-15,-2-1-90 16,-1 2-164-16,-6 1-420 0</inkml:trace>
  <inkml:trace contextRef="#ctx0" brushRef="#br0" timeOffset="-64475.67">14209 8536 744 0,'0'0'323'0,"0"0"-116"16,0 0-23-16,0 0-26 15,0 0-22-15,100 38-45 16,-75-32-18-16,-4-2-9 16,-2 0-30-16,0-4-34 15,-3 0-23-15,-2 0-62 16,8-8-139-16,-6-4-115 16,-1 4-355-16</inkml:trace>
  <inkml:trace contextRef="#ctx0" brushRef="#br0" timeOffset="170102.75">274 10000 328 0,'0'0'231'16,"0"0"-79"-16,0 0-51 16,0 0-22-16,0 0-24 15,0 0-19-15,-3 0-11 16,3 0-2-16,0 0 12 15,0 0 15-15,0 0 4 16,0 0-5-16,-2 0-4 16,2 0-9-16,0 0-10 15,0 0-14-15,0 0-12 0,0 0-10 16,0-2-7 0,0 0 17-16,0-2 0 0,0-1 1 15,0-3 6-15,0-3-5 16,5 1-1-1,0-4 0-15,0 0 0 0,2 1 6 16,-3 1-6-16,-1 3 0 16,1 0-1-16,-2 3 2 15,3 0-1-15,0 1 6 16,1 1-6-16,3-1 8 16,1 2-8-16,1 1 5 0,1 2-6 15,0 0 0-15,-1 0 0 16,-1 0 0-16,0 0-1 15,-1 0-8-15,-4 5 1 16,2 1-7 0,-2 0 15-16,-2 6 2 0,-3 2 5 15,0 6-6 1,0 5 0-16,0 4-1 0,-3 4 0 16,-9 1 1-16,-3 4-1 15,0 1 1-15,-2 4 5 16,-3 3-4-16,0-1 0 15,-2-2 6-15,-1-2 3 16,5-8-5-16,-2-6-5 16,1-9 0-16,4-7-1 15,2-7-15-15,2-4 3 16,4 0-5-16,4 0 5 0,2-4-19 16,1-8 19-16,0-5 12 15,0-1 15-15,4-1 5 16,10 2-1-16,5 2-6 15,4 7 2-15,6 4-6 16,3 4-9-16,1 0 0 16,0 6-2-16,-2 6-6 15,-7 0 6-15,1 2 2 16,-5-1 0-16,-4-1 0 0,-1-1 1 16,-2-4 6-1,-3 0-7-15,-3-5-13 16,1 0-28-16,-3-2-40 0,-3 0-61 15,5-14-76-15,-3-4-38 16,2-3-299-16</inkml:trace>
  <inkml:trace contextRef="#ctx0" brushRef="#br0" timeOffset="170788.77">663 10302 394 0,'0'0'264'0,"0"0"-86"0,0 0-76 16,0 0-35-16,0 0-45 0,0 0-22 15,0 0 0-15,-2-12 0 16,2 6 3-16,0 1 3 15,3 3-6-15,1 2 7 16,-2 0 11-16,-2 0 32 16,0 0 1-16,0 0-5 15,0 0-4-15,0 0-8 16,0 2-20-16,0-2-12 16,0 0-2-16,0 0 0 15,0 0-11-15,0 0-11 16,0 0-17-1,0 0-21-15,0 0-11 0,0 0 3 16,0-2 6-16,4 2 23 16,0 0 12-16,-2 0-6 15,-2 0 15-15,0 0 7 0,0 0 11 16,0 0 19 0,0 0 4-16,0 0 0 0,3 0 3 15,-2 0-8-15,3 0-5 16,-2 0-3-16,-2 0-9 15,1 0 7-15,-1 0 2 16,0 0 19-16,0 0 26 16,0 0 26-16,0 0-27 15,0 0-28-15,0 0-26 16,0 0-20-16,0 0-76 16,0 0-111-16,0 0-421 0</inkml:trace>
  <inkml:trace contextRef="#ctx0" brushRef="#br0" timeOffset="172537.02">979 9872 917 0,'0'0'314'15,"0"0"-177"-15,0 0-41 0,0 0-13 16,0 0-34-16,12 94-30 16,-2-54-17-16,0 0-1 15,-2 2 0-15,6 6 0 16,-6-3-1-16,0 1 0 15,0-7-2-15,-1-3-4 16,-2-11 6-16,-2-4-3 16,-3-10-6-16,0-2-11 15,4-9-35-15,-4 0-35 16,0 0-48-16,-4-14-69 16,-2 3-278-16</inkml:trace>
  <inkml:trace contextRef="#ctx0" brushRef="#br0" timeOffset="172869.75">787 9941 829 0,'0'0'338'0,"0"0"-171"15,0 0-83 1,0 0-21-16,0 0-20 0,0 0-5 16,0 0 1-16,80-5-4 15,-40 1-6-15,2-3-23 16,-2-1-4-16,-5-1-1 15,-5 0-1-15,-7 1-19 16,-4 5-38-16,-3 3-84 16,-4 0-141-16,-2 8-293 0</inkml:trace>
  <inkml:trace contextRef="#ctx0" brushRef="#br0" timeOffset="173154.74">1274 9980 117 0,'0'0'892'15,"0"0"-656"-15,0 0-152 16,0 0-27-16,0 107-18 16,6-77-39-16,2 0-20 15,2 0-50-15,-2-6-36 0,1-1-10 16,-6-3-7-16,2-3-64 16,-5-7-75-16</inkml:trace>
  <inkml:trace contextRef="#ctx0" brushRef="#br0" timeOffset="173559.43">1422 9705 796 0,'0'0'254'0,"0"0"-153"0,0 0-69 16,0 0-19-16,0 0 5 16,30 93-11-16,-12-60-7 15,2 5-1-15,0-2 1 16,-3 3 10-1,-4 1 17-15,-1 7 30 0,-2-2-12 16,-2 2-5-16,-1-2-8 16,-2-2-17-16,0-3-14 15,-1-7 0-15,-1-5-1 0,0-5-6 16,2-7-16 0,-2-3-19-16,-3-8-41 0,6-2-36 15,-6-3-51-15,0 0-89 16,0 0-90-16</inkml:trace>
  <inkml:trace contextRef="#ctx0" brushRef="#br0" timeOffset="173805.15">1439 10147 796 0,'0'0'329'0,"0"0"-103"0,0 0-117 15,0 0-51-15,0 0-26 16,0 0-26-16,0 0-6 16,69-33-83-16,-35 18-113 15,-9 3-190-15,-3 3-463 0</inkml:trace>
  <inkml:trace contextRef="#ctx0" brushRef="#br0" timeOffset="174204.78">1756 10040 47 0,'0'0'966'16,"0"0"-718"-16,0 0-109 16,1 107-27-16,9-67 10 15,6 0-55-15,2-9-47 16,2-7-20-16,2-7-41 15,1-8-34-15,2-9-4 16,0 0-2-16,-2-17 11 16,-2-5 47-16,-6-3 23 15,-6 0 6-15,-2-2 19 0,-5 3 20 16,-2-1 0-16,0-1-12 16,0 4-2-16,-3 3-18 15,-7 1-13-15,0 6-18 16,-2-1-85-16,2 3-152 15,1 4-394-15</inkml:trace>
  <inkml:trace contextRef="#ctx0" brushRef="#br0" timeOffset="174539.12">2036 9758 576 0,'0'0'397'15,"0"0"-181"-15,0 0-116 16,0 0-45-16,0 0 19 16,0 0-24-16,38 111-34 15,-27-77-15-15,4 5 0 16,-3 2 1-16,-2 1 4 0,-2 0-5 15,-1-1 0 1,-1-3-1-16,1-6-1 0,-2 1-18 16,-3-9-8-16,3-2-21 15,0-8-16-15,-2-4-23 16,-1-10-55-16,-2 0-72 16,3 0-135-16</inkml:trace>
  <inkml:trace contextRef="#ctx0" brushRef="#br0" timeOffset="175120.5">2383 9963 615 0,'0'0'380'0,"0"0"-135"0,0 0-99 16,0 0-41-16,0 0-53 15,0 0-40-15,0 0-12 16,-88 98-5-16,79-64 5 16,4 8 1-16,5 2-1 15,0-1 8-15,8-7-2 0,11-12-6 16,4-12-45-16,2-12-32 16,2-6-12-16,-1-23 44 15,-3-8 5-15,-4-3-31 16,-7-1 9-16,-5 4 51 15,-6 7 11-15,-1 6 55 16,0 8 14 0,0 8-3-16,0 7 28 0,0 1 12 15,0 4-16-15,0 14-24 16,0 9-27-16,0 6-10 16,0 4-2-16,3 1 0 15,6-3-5-15,-2-3-14 0,1-10-8 16,-1-4-1-16,-3-5-26 15,2-7-28 1,-3-4-43-16,0-2-34 16,2 0-32-16,-2-2-90 0,-1-6-84 15,0 0-353-15</inkml:trace>
  <inkml:trace contextRef="#ctx0" brushRef="#br0" timeOffset="176953.99">2869 10040 421 0,'0'0'223'0,"0"0"-68"15,0 0-38-15,0 0-28 16,0 0-21-16,0 0-21 16,-32-12-5-16,25 9 5 15,-1 1 3-15,0-4 13 16,-4 1-6-16,4 0-18 16,-2 1 6-16,-2-1-1 15,-1 5-9-15,1 0 0 16,-2 0 4-16,1 5-7 15,3 12-32-15,5 11 8 16,5 11-8-16,0 11-13 16,10 7-15-16,10 0 6 0,2-6 10 15,2-10-4-15,-3-9 6 16,4-12-7-16,-3-7-24 16,-1-9 2-16,0-4-8 15,-5 0-15-15,-4 0-48 16,1-13-41-16,-4 3-44 15,-3 4-115-15</inkml:trace>
  <inkml:trace contextRef="#ctx0" brushRef="#br0" timeOffset="177256.02">3032 10054 763 0,'0'0'289'0,"0"0"-130"0,0 0-53 15,0 0-43-15,0 0-23 16,0 0-27-16,25 103-13 0,-15-74-6 15,-3-2-9-15,2-2-11 32,-3-5-20-32,-1-5-48 0,2-7-89 15,-3-2-135-15</inkml:trace>
  <inkml:trace contextRef="#ctx0" brushRef="#br0" timeOffset="177605.41">3194 10049 672 0,'0'0'300'15,"0"0"-155"-15,0 0-50 16,11 117-9-16,4-83-28 15,3-7-25-15,2-8-20 16,3-8-13-16,1-11-20 16,0 0 2-16,-4-9-2 15,-4-11 20-15,0-4-2 16,-9-2 1-16,-1 1 0 16,-6-2 1-16,0 3 9 15,-9 3 0-15,-11 5 8 0,-2 3 14 16,-2 7-17-16,-4 6-14 15,4 0-40-15,-5 10-67 16,9 7-162 0,5-2-128-16</inkml:trace>
  <inkml:trace contextRef="#ctx0" brushRef="#br0" timeOffset="177903.74">3236 9914 750 0,'0'0'339'0,"0"0"-153"0,0 0-108 16,0 0-17-16,0 0-25 15,0 0-36-15,0 0-67 16,69-72-175-16,-47 61-148 16,-6 3-360-16</inkml:trace>
  <inkml:trace contextRef="#ctx0" brushRef="#br0" timeOffset="178436.95">3491 10070 560 0,'0'0'413'0,"0"0"-152"16,0 0-97-16,0 0-58 0,46 107-53 16,-36-77-34-1,2-2-19-15,-5-5-38 0,-3-5-25 16,0-7-24-16,-2-7-3 15,-2-1 8-15,0-3-14 16,0 0 43-16,0-6-11 16,0-6 64-16,0-3 14 15,0-6 12-15,0-3 23 16,0-6 3-16,0-3-5 16,0-6-13-16,10 3-8 15,2 0-4-15,-1 7 14 16,1 8 8-16,-2 8 11 15,2 8 16-15,-2 5 9 16,3 0 2-16,4 20-26 16,1 6-12-16,0 8-35 15,1-1-9-15,-4 1-25 0,-4-2 12 16,-1-8-22-16,-1-1-9 16,-4-7-31-16,-2-4-52 15,-1 0-76-15,-2-1-128 16,0-8-566-16</inkml:trace>
  <inkml:trace contextRef="#ctx0" brushRef="#br0" timeOffset="179007.55">4257 9801 751 0,'0'0'340'0,"0"0"-152"0,0 0-74 15,0 0-35-15,23 88-36 16,-12-57-31-16,-1 2-6 0,-2 5-6 16,-1-1-1-1,-2 2-6-15,0 2 0 16,0-3-2-16,3-1 2 0,-1-4-6 15,0-1-6-15,0-7-12 16,-1-4-15-16,-1-5-53 16,0-2-66-16,-1-6-73 15,-3-5-145-15</inkml:trace>
  <inkml:trace contextRef="#ctx0" brushRef="#br0" timeOffset="179419.83">4453 9765 577 0,'0'0'331'0,"0"0"-124"15,0 0-75-15,0 0-47 16,0 0-1-16,0 0-40 16,0 0-31-16,27 107-12 15,-14-77 9-15,0 1-1 16,-1 1 1-16,3 1-9 15,-2 0 6-15,1 1-7 16,-2-4 0-16,-3 2-10 0,1 1-21 16,3-6-15-16,-6 2-25 15,4-5-13-15,-4-1-38 16,-1-4-14-16,-2 1-29 16,-1-5-67-16,-3-6-45 0</inkml:trace>
  <inkml:trace contextRef="#ctx0" brushRef="#br0" timeOffset="179725.15">4361 10129 657 0,'0'0'332'0,"0"0"-103"0,0 0-63 15,0 0-48-15,0 0-73 16,87-26-45-16,-62 17-28 15,10-7-91-15,-10 3-150 16,-2 0-322-16</inkml:trace>
  <inkml:trace contextRef="#ctx0" brushRef="#br0" timeOffset="180291.82">4824 9962 76 0,'0'0'557'16,"0"0"-353"-16,0 0-89 16,0 0-60-16,0 0-31 15,0 0-24-15,0 0 0 0,-2-17 1 16,-1 13 28-16,-1-2 41 15,0 1 17 1,-2 0-3-16,2 0-16 16,-3 1-10-16,0-1-9 15,-1 0-10-15,-4 5-17 0,4 0-4 16,-4 0-18-16,-1 2 28 16,-1 12-14-16,-1 6-14 15,2 4-6-15,1 8-9 16,6 6 15-16,6 4-9 15,0 3 3-15,11 0-4 16,12-5-6-16,6-2-3 16,1-10-40-16,4-8-38 0,-3-8-14 15,-2-6-6-15,-4-6-16 16,-5 0-56-16,-2-15 26 16,-6-5 10-16,-4 0-207 0</inkml:trace>
  <inkml:trace contextRef="#ctx0" brushRef="#br0" timeOffset="180736.76">5008 9798 622 0,'0'0'409'16,"0"0"-122"-16,0 0-103 15,0 0-36-15,0 0-41 16,0 0-46-16,0 0-29 16,10 65-20-16,1-31 0 15,1 4-12-15,0 4 0 16,-2 1-1-16,1 2 0 16,-2-7 0-16,1 2-6 0,-2-6-2 15,1-7-11-15,-3-7-7 16,1-5-15-16,-2-6-29 15,-1-6-7-15,-3-2-22 16,-1-1-19-16,0 0-26 16,0 0-95-16,0 0-166 0</inkml:trace>
  <inkml:trace contextRef="#ctx0" brushRef="#br0" timeOffset="-140070.39">907 6261 174 0,'0'0'230'15,"0"0"-79"-15,0 0-27 16,0 0 1-16,0 0-13 16,0 0 2-16,0-2-20 15,0 2-20-15,0-1-13 16,0 1-4-16,0 0-14 15,0 0-11-15,0 0-9 16,0 0-2-16,0 0-5 16,0 0-8-16,0 0-2 15,0 0-5-15,1 0 6 0,5-2 1 16,4-1-7-16,2 2 21 16,2-1-11-16,3 1-3 15,1-1-1-15,1 1-6 16,1-2 0-1,-1 1 7-15,-2-1-8 16,0 2 1-16,4-2-1 0,-3 2 1 16,4-2 1-16,0 3 9 15,-1-1-9-15,1 1-1 16,0-2 1-16,-2 2 8 16,-1 0 0-16,1-1-4 0,-1-2 4 15,0 2-4-15,-3-1 1 16,1 1 0-16,-2 1-6 15,2 0 1-15,-1 0 7 16,1 0-9-16,2 0 0 16,0 0 0-16,0 0 2 15,1 0 4-15,-2 0-5 16,-4 0-1-16,0-2 6 16,2 2-4-16,-5-1-2 15,3-1 1-15,-1 1 1 16,1 1 7-16,-3-2 2 0,3 2-9 15,-1 0 7 1,-3-3-8-16,3 3-1 16,-1 0 1-16,0-2 0 15,0 1-1-15,2 0 2 16,-2-2-2-16,4-1 1 0,-2 3 0 16,1-3 1-16,1 2-1 15,-2 1 0-15,2-1 0 16,-2 2 0-16,4 0-1 15,-2-1 1-15,2 1-1 16,3-2 2-16,-4-1 0 16,4-2-2-16,-3 1 1 15,-2 1 4-15,3 0-5 16,-2-1 0-16,-1 1 1 16,1 3-1-16,-2-2 0 15,1 2 0-15,0 0 0 16,1 0-1-16,-2 0 1 15,3 0 0-15,1 0 1 0,-1 0-1 16,2 0 1 0,0 0-1-16,2 0 0 15,-2 0 0-15,0 0 0 0,2 0 1 16,-4 0-1-16,2 0 1 16,-2 0 0-16,3 2-1 15,-1-1 2-15,0 2 6 16,2 2-6-16,-2-3-1 15,0 1 7-15,2 0-8 16,-3 2 3-16,1-2-2 16,2-1 1-16,-1-2-1 0,1 0 1 15,0 0-1-15,3 0 5 16,-3 0-6-16,5 1 2 16,-4 1-1-1,1-1 8-15,-2 2-9 0,-3 0 1 16,1-2-1-16,-1 2 6 15,1-2-4-15,-2-1 5 16,0 1-6-16,2-1 1 16,1 0 4-16,-3 0-6 15,2 0 1-15,-2 0-1 16,1 0 0-16,1 3 1 16,0-2-1-16,0-1 2 15,-2 0 0-15,4 0-1 0,-4 0 1 16,-1 0-1-1,1 0 0-15,-1 0 0 0,-2 0 0 16,4 0 0-16,2 0 0 16,-1-2 0-16,-1 0 0 15,3 2 0-15,-2 0 1 16,-2 0-1-16,-1 0 0 16,1 0 0-16,2 0 1 15,-2 0-1-15,1 0 0 16,1 0 0-16,0 3 1 15,0-2-1-15,4 4 0 16,-3-2 0-16,0 0 0 16,2 0-1-16,-1-1 2 15,-5 2-2-15,6-3 1 16,-5 1 1-16,0-2 6 0,-1 1-6 16,1 2 5-16,-2-3-6 15,2 1 8-15,-3-1-8 16,-3 0 5-16,1 0-6 15,-2 0 1-15,-5 0-1 16,2 0 0-16,-4 0 1 16,-1 0 0-16,-3 0 0 15,0 0 6-15,0 0-7 16,0 0-16-16,0 0-16 16,0 0-40-16,0 0-62 0,0 0-77 15,0 0-177 1,0 0-593-16</inkml:trace>
  <inkml:trace contextRef="#ctx0" brushRef="#br0" timeOffset="-135602.19">18354 6113 99 0,'0'0'84'15,"0"0"-68"-15,0 0-10 16,0 0 1-16,0 0 62 0,0 0 12 15,-89 18-35-15,75-18-27 16,-1 0-18-16,2-4-1 16,3-7 1-1,-4 1 6-15,6-3 19 16,-1-4 0-16,1-2 19 16,2 3-15-16,-1-1 0 0,0 4-8 15,2 3-5-15,2 0 16 16,1 8 14-16,2 0 5 15,-2 2-6-15,2 0-14 16,0 0 4-16,0 0 14 16,0 0 1-16,0 0-1 15,0 0 0-15,0 0-3 16,0 0-2-16,0 0-9 0,0 0-11 16,0 0 1-16,0 0 2 15,0 0-1-15,4 0 4 16,1 0-8-16,3 0 0 15,-3 2 8-15,6-1-8 16,-2 0 1-16,6-1-2 16,-3 2 3-16,0-2 4 15,1 0-4-15,2 2-14 16,-4-2 0-16,1 0-10 16,2 0 6-16,-1 3 4 15,0-3-9-15,4 0-1 16,2 0 6-16,3 0-1 15,2 0 17-15,3 0 5 16,3 0-8-16,-1-3-9 16,-5 1-11-16,0-1 12 0,-3 2-5 15,-2 1 6-15,0 0-7 16,-5 0 6-16,2-2-6 16,-3 0 2-16,2-1 3 15,2 2-11-15,-1-1 12 16,4-1-3-16,0 1 14 15,2 0-8-15,0-2-4 16,-1 0-9-16,0 2-1 16,-3 1 1-16,0 1-1 15,-1-1 0-15,5 1 6 16,-5-3-7-16,2-2 0 16,1 1 1-16,-1 0 6 0,-2-3-7 15,-2 3 8-15,-2 1-7 16,-1 0 0-16,-1 0 2 15,2 2-3 1,0 1 0-16,2-3 2 0,0 3-1 16,1-4 5-16,1 2-6 15,4-5 0-15,-2 3 1 16,-2-1-1-16,0-1 0 16,-1 4 0-16,-1-1 1 15,1 2 0-15,2 0-1 0,0-1-1 16,1 1 1-1,1 0 0-15,-2-3 0 0,-1 1 1 16,0 1-1-16,-3 0 1 31,2 0-1-31,0 2 0 0,1-1 0 16,-1-1 1-16,2-1-1 16,-2 2 1-16,4 1-1 0,-3-2 0 15,3 1 0-15,-2-1 0 16,1 0 0-16,-2 1 0 15,1 1 0-15,-1-1 0 16,3-1 0-16,-2 0 0 16,3-1 0-16,-1 3 0 15,1 0 0-15,-1 0 0 16,-2-3 0-16,-1 3 0 16,1-1 0-16,-1 1 2 0,0 0-2 15,0-1 0-15,-1 1 0 16,2-2 0-16,1 1 0 15,-1-2 0-15,1 1-1 16,1 2 1-16,0 0 0 16,2 0 0-16,1 0 1 15,0 0-1-15,4 0 3 16,-2 0-3-16,0 0 1 16,-1 0 1-1,-2 0-1-15,1 2-1 0,0 1 2 16,2-2-1-16,2 1 0 15,-2-1 0-15,5 3 5 16,0-1-5-16,-2 1 0 16,1-2 0-16,-1 2 0 15,-1-1 6-15,-4-2-6 0,3-1 1 16,-6 0-2-16,-4 0 0 16,3 0 1-16,-8 0-1 15,-1 0 0-15,-3 0 1 16,-4 0-1-16,1 0 0 15,-4 3 0-15,1-3 0 16,-1 0 1-16,0 0-1 16,0 0-6-16,0 0-19 15,0 2-37-15,0-2-59 16,0 4-90-16,4 1-63 0,-4 1-328 16</inkml:trace>
  <inkml:trace contextRef="#ctx0" brushRef="#br0" timeOffset="-127918.7">12921 9165 341 0,'0'0'170'0,"0"0"-102"0,0 0-23 15,0 0-3-15,0 0 3 16,0 0-11-16,0 0-12 16,-19 31-12-16,16-23 0 15,-1 0-3-15,-2 2 1 0,0-1-1 16,2 3 6-16,-5 1 6 16,2 0-5-16,1-1 11 15,-3-2-2-15,2 2-6 16,1 2 0-16,-1-2 11 15,-1 1-12-15,3-1-8 16,-2-2-7-16,-1 3 5 16,3-3 1-16,0-3-6 0,1-1 11 15,1 0 5 1,2-4-7-16,-3 4-8 0,2-1-1 16,-1 0 7-1,0-2 2-15,3 1-9 16,-2-4 6-16,2 2-1 0,0-2 1 15,0 0-1-15,0 0-5 16,0 0 1-16,0 0 0 16,0 0-1-16,0 0-1 15,0 0 1-15,0 0 5 16,0 0-5-16,0 0 1 16,0 0 8-16,0 0 17 15,-2 0 12-15,-2 1-4 0,2 3-18 16,-5 2-8-1,4-2 7-15,-1-1 1 16,3-2-6-16,1-1-11 0,0 0 1 16,0 0-1-16,0 0-14 15,0 0-7-15,0 0 1 16,0 0 3-16,0 0 2 16,0-4 2-16,0-4 13 15,0 1 7-15,0-6 19 16,0-1-14-16,0-2-11 15,1-3 5-15,3-1 0 16,-2 2-4-16,1 0 0 16,-2 2-1-16,1 1 1 15,0 0-1-15,0 1 1 16,-2 2 5-16,0 0-6 16,0 2-1-16,0-2 1 0,3-2 7 15,-3 2-7-15,0 3 1 16,0-2 7-16,0 0-7 15,0 3-1-15,0-3 6 16,0 4-6-16,0 0 5 16,0 2 7-16,0 0-5 15,0 1 2-15,0 2-1 16,0 2 9-16,0 0-1 16,0 0 3-16,0 0-2 15,0 0-7 1,0 0-10-16,0 0-1 0,0 0-13 15,0 0 3-15,0 0 4 16,0 2 4-16,1-2-4 16,3 1 6-16,5 2 2 15,0 2 4-15,1 0-6 0,3 2-13 16,1 2 13-16,1 2 1 16,2-5 5-16,-2 4-6 15,-1-3 0-15,0-1-7 16,-4-1 6-16,-2-2 0 15,-1-1-1-15,0 3 1 16,-2-2-6-16,-4-3 1 16,1 2 5-1,-2-2 1-15,4 1-1 0,-1 2 0 16,-2 2 0-16,6-2-2 16,0-1 3-16,0 1 0 0,-2-2 0 15,0 0 0 1,-4-1-1-16,5 2-1 0,-6-2-5 15,0 0 0 1,3 0 6-16,-2 0 0 0,1 0 1 16,5 0 0-16,-1 3-1 15,-2-3 1-15,2 2-6 16,-2-2-6-16,-1 0-1 16,-3 0-4-16,0 0-18 15,0 0-24-15,0 0-28 16,0 0-45-16,0-7-41 15,0 3-119-15</inkml:trace>
  <inkml:trace contextRef="#ctx0" brushRef="#br0" timeOffset="-126299.35">12708 9504 150 0,'0'0'143'0,"0"0"-83"0,0 0-1 15,0 0-14-15,0 0-9 16,0 0-3-16,0 0-8 15,30-47-9-15,-22 41-2 16,-1-1 1-16,2 1-2 16,-3 2 11-16,4-2 12 15,-2 0-13-15,3-2-14 16,-3 0-6-16,5-3-2 16,-3 0-1-16,2-2 1 15,0 0-1-15,1-1 0 16,2 0 0-16,0 1 0 0,0 1-7 15,3 3-2 1,-6-1-1-16,2 3 1 16,-6 0 8-16,-1 2-5 15,-6 4 4-15,5-5 2 0,-5 4 0 16,1 0 2-16,-2 0 4 16,0 1 1-16,4-2-6 15,-1-1-1-15,1 1-7 16,-2 2 6-16,3-2 0 15,-2 1 0-15,2-1 1 0,-3 0 0 16,0 2-1 0,3-1 1-16,-4-1 0 0,3 1 0 15,-2 1 1-15,-1 0-1 16,2-1-1-16,0 2 0 16,-3 0 0-1,1 0-11-15,-1 0 5 16,0 0 1-16,0 0-14 15,0 0-49-15,0 0-148 0</inkml:trace>
  <inkml:trace contextRef="#ctx0" brushRef="#br0" timeOffset="-114351.88">7016 10979 404 0,'0'0'156'16,"0"0"-95"-16,0 0-9 15,0 0-19-15,0 0-13 16,0 0 10-16,0 1 21 16,0-1 18-16,0 0 15 15,0 0 9-15,0 0-5 16,0 0-13-16,0 0-18 16,0 0-23-16,0 0-12 0,0 0-12 15,0 0-9 1,0 0-1-16,0 0 1 0,0 0 0 15,0 0 0-15,0 0 0 16,0 0 1-16,0 0-2 16,0 0 0-16,0-1 1 15,0-7 23-15,0 1-17 16,0-4-6-16,0 2-1 16,0-5 11-16,0 2-4 15,0-1-6-15,0-2 0 16,0-1 6-16,0 2-5 15,0-3-1-15,0 1 0 16,0-1 1-16,-1-2-2 16,-1 1 0-16,0 1 1 15,1-2 0-15,1 2-1 0,-4 0 0 16,4 1 1-16,-2 1 0 16,-1 0 1-16,2 1-1 15,-1 0-1-15,1 5 2 16,-2-5 0-16,2 3 6 15,-1 1-8-15,2 2 0 16,0-1 1-16,0 1-1 16,0 1 1-16,0 4 6 15,0 2-5-15,0 1 5 16,0 0-5-16,0 0 0 16,0 0 4-16,0 0-6 0,0 0-8 15,3 0 8-15,9 6 13 16,5 8 0-1,2 8 1-15,1 0-4 0,2 4-8 16,-1 2-2-16,-1 0 1 16,0 1 0-16,-2-3-1 15,-3 0 0-15,-1-3-1 16,-2-6-6-16,-4-2 7 16,0-3 0-16,-3-6-6 15,-2-1 4-15,-1-1-6 16,0-4-4-16,-2 2 0 15,2-2 2-15,-2 0 0 16,0 0-2-16,0 0 11 16,0 0-6-16,0 0 5 0,0 0-4 15,0 0-7 1,0 0-3-16,0 0-1 0,0-3-8 16,0-11 15-16,3-7 10 15,-1-2 9 1,-1-6 4-16,-1 0 0 15,2 2-13-15,-2 0 6 0,0 4-5 16,0 1 11-16,0 0 1 16,0-3 0-16,0-1-7 15,0 2-5-15,0-1 0 16,0 2 1-16,0 1-1 16,0 2 0-16,0-2 0 15,0 3 1-15,0 3-1 16,0 3 0-16,0 7-1 0,0 2 1 15,0 1-1 1,0 3-7-16,0 0-10 0,0 0-2 16,0 0-13-16,0 0-33 15,0 0-21-15,0 0-76 16,0 5-85-16,0 1-91 0</inkml:trace>
  <inkml:trace contextRef="#ctx0" brushRef="#br0" timeOffset="-113423.65">7509 10613 351 0,'0'0'165'0,"0"0"-50"16,0 0-15-16,0 0-29 16,0 0-21-16,0 0-14 15,0 0 9-15,-16-17 22 16,10 14 18-16,-1 2 3 16,-2 0 14-16,-3 1-24 0,1 0-23 15,-2 1-26-15,2 13-16 16,1 3-6-1,4 9-1-15,0 7-5 16,6 5 6-16,0 2-5 16,0-6-1-16,12-6 5 0,2-7-6 15,0-7-6-15,3-10 0 16,1-2-14-16,1-2-18 16,-1 0 8-16,-3-3 18 15,-3-8 11-15,-1-3 0 16,-4 0 1-16,0-6 1 15,-3-5 8-15,-3-4-9 0,-1-4-1 16,0-2-7-16,0 1-9 16,0 4-12-16,-1 7 1 15,-3 7 21-15,1 5 7 16,-1 8 1-16,4 3 12 16,0 0-13-16,0 0 0 15,0 14 2-15,0 2 8 16,4 5-2-16,3 2 1 15,-3-1-8-15,3-1 1 16,-2-2 0-16,-1-1-1 16,2-1 1-16,-2 4-1 15,0-2 0-15,2-3 0 16,-3-1 1-16,0-1 5 0,1-5-6 16,-4-4-1-1,0 0-1-15,0-2-35 16,0-3-82-16,3 0-126 15,-3 0-111-15</inkml:trace>
  <inkml:trace contextRef="#ctx0" brushRef="#br0" timeOffset="-112935.79">7740 10503 524 0,'0'0'253'0,"0"0"-127"16,0 0-12-16,0 0-43 15,0 0-10-15,-23 97 4 16,20-60-4-16,3 8-12 16,0 0 6-16,0 1-9 15,6-6-9-15,6-7-7 16,2-11-11-16,2-6-18 16,4-12-1-16,-2-4-19 15,3 0-1-15,-2-9 10 0,0-9-12 16,-8-3 12-16,-1-3 9 15,-3-3-10 1,-5-2 11-16,-2 0-1 16,0-3 0-16,-7 0-7 0,-6 2-8 15,0 2 3-15,-4 9 12 16,3-2-7-16,1 14-4 16,-1 5 12-16,4 2-13 15,2 0-38-15,-2 17-95 16,8-2-119-16,0-1-93 0</inkml:trace>
  <inkml:trace contextRef="#ctx0" brushRef="#br0" timeOffset="-112599.8">7880 10473 680 0,'0'0'293'0,"0"0"-147"15,0 0-52-15,0 0-55 16,0 0-23-16,0 0-10 16,3 90-5-16,4-50 1 0,4-3-1 15,-5-2-1-15,1-1 2 16,-3-6 4-16,2 1 7 15,-2-2 3-15,2-1 0 16,-3-2-9-16,0-3-6 16,1-1-1-16,-1-8-40 15,-1-3-63-15,-2-9-98 16,3 0-95-16,-3 0-195 0</inkml:trace>
  <inkml:trace contextRef="#ctx0" brushRef="#br0" timeOffset="-112266.56">8009 10433 89 0,'0'0'810'0,"0"0"-619"15,0 0-90-15,0 0-11 16,0 0-29-16,0 0-34 16,40 99-14-16,-26-76-7 15,0 5-5-15,-4 1 0 16,4-2 6-16,-4 0-1 16,-3 2 21-16,1-4 11 0,-3 1-10 15,0-2-5 1,0-3-12-16,-4-5-11 15,-1-1-10-15,0-5-57 16,0-2-85-16,0-2-142 16,-6-4-199-16</inkml:trace>
  <inkml:trace contextRef="#ctx0" brushRef="#br0" timeOffset="-111983.94">7899 10727 682 0,'0'0'315'16,"0"0"-106"-16,0 0-65 16,0 0-67-16,0 0-42 15,0 0-34-15,0 0 7 16,43-15 1-1,-11 12 1-15,3-7-8 0,1-2 5 16,-2 0-7-16,-2 1 0 16,-7-1-7-16,0 3-47 15,-3 3-79-15,-5 2-146 16,-3 0-258-16</inkml:trace>
  <inkml:trace contextRef="#ctx0" brushRef="#br0" timeOffset="-111468.35">8605 10385 450 0,'0'0'309'0,"0"0"-127"0,0 0-37 16,0 0-19-16,0 0-47 15,0 0-44-15,0 0-16 16,7 79-9-16,-1-49 2 16,-2 5-1-1,3 1 5-15,-2 2-1 0,5-1 8 16,-3 2 3-16,-1-6-2 15,1-1 2-15,0-2-12 16,-2-5-8-16,-1-3-6 0,0-6-6 16,-4-4-36-16,3-3-27 15,-3-6-45-15,0-1-82 16,0-1-64-16,0-1-75 0</inkml:trace>
  <inkml:trace contextRef="#ctx0" brushRef="#br0" timeOffset="-111165.85">8518 10637 627 0,'0'0'374'0,"0"0"-140"0,0 0-100 16,0 0-28-16,0 0-10 15,0 0-18-15,0 0-51 16,97 6-20-16,-70-6-7 16,2 0-9-16,-3-1-31 15,-2-4-40-15,-3-3-62 16,10-1-94-16,-10-1-104 0,-2 3-275 15</inkml:trace>
  <inkml:trace contextRef="#ctx0" brushRef="#br0" timeOffset="-110666.55">9097 10359 721 0,'0'0'347'0,"0"0"-178"0,0 0-76 16,0 0-17-16,0 0-7 15,0 0-27-15,20 104-18 16,-9-64-16-16,1 2-2 16,-2-2-5-16,-1-1 1 0,1-3-1 15,-3-3 2 1,0-6-3-16,-1-1-8 0,2-6-30 16,-5-6-30-16,4-5-28 15,-3-1-65-15,-1-8-72 16,0 0-90-16,-1-3-270 0</inkml:trace>
  <inkml:trace contextRef="#ctx0" brushRef="#br0" timeOffset="-110225.73">9338 10321 791 0,'0'0'273'0,"0"0"-147"0,0 0 2 16,0 0-15-16,0 0-38 15,0 0-33-15,1 107-17 0,9-77-9 16,4 3 2-16,-3 4 3 16,2-2 1-1,-1 2-1-15,-2-1 1 16,-1-3-3-16,-2-4-11 15,-4-3-7-15,4-3-1 0,-6-4-5 16,2-5-18-16,-3-1-23 16,2-5-26-16,-2-3-29 15,0-1-34-15,0 2-86 16,0-3-64-16,-2-3-82 0</inkml:trace>
  <inkml:trace contextRef="#ctx0" brushRef="#br0" timeOffset="-109933.51">9076 10642 173 0,'0'0'853'15,"0"0"-616"-15,0 0-113 16,0 0-46-16,0 0-46 16,0 0-17-16,0 0-7 15,94 10-8-15,-53-10-7 0,-3 0 7 16,2 0-8-16,-7-10-19 16,-6-4-60-16,10-5-89 15,-10 1-175-15,-5 3-337 0</inkml:trace>
  <inkml:trace contextRef="#ctx0" brushRef="#br0" timeOffset="-109430.82">9766 10493 215 0,'0'0'537'0,"0"0"-343"16,0 0-47-16,0 0-43 15,0 0-43-15,0 0-33 16,0 0-20-16,-28-35 1 16,20 28 23-16,-2 2 27 0,-5 1-5 15,2-4-28 1,-6 5-16-16,-1 1-9 0,2 2-1 16,-2 0 0-16,2 5-1 15,4 15-6-15,2 4-2 16,6 7 9-1,6 9 16-15,0 1 16 0,4-4 0 16,17-4-9-16,4-6-10 16,2-5-7-16,0-11-6 15,-2-4-22-15,-2-5-14 16,-5-2-5-16,4 0-17 16,-6-3-26-16,0-7-41 15,4-11-89-15,-5 5-92 16,-2-1-263-16</inkml:trace>
  <inkml:trace contextRef="#ctx0" brushRef="#br0" timeOffset="-109116.52">9873 10327 558 0,'0'0'356'0,"0"0"-153"0,0 0-83 16,0 0 9-16,0 0-55 15,0 0-25-15,0 0-2 16,13 92 1-16,-3-53 9 0,-2 5-5 16,6 1-5-16,-3-1-25 15,1-2-9-15,-1-6-12 16,-1-6 5-16,2-6-6 15,-3-6 0-15,-3-6-16 16,-1-5-17-16,2-3-31 16,-4-2-48-16,-1 2-72 15,-1-4-180-15,-1 0-431 0</inkml:trace>
  <inkml:trace contextRef="#ctx0" brushRef="#br0" timeOffset="-107402.2">10479 10592 551 0,'0'0'221'0,"0"0"-101"16,0 0-29-16,0 0-9 16,0 0-23-1,0 0-22-15,0 0 2 0,0 0 19 16,0 0 14-16,0 0 4 15,0 0-11-15,0 0-11 16,0 0-8-16,0 0-12 16,5 0-10-16,4 0-12 15,5 0 1-15,1-1-4 16,2 0-3-16,1 1-5 16,2-5 5-16,0 3-5 15,1 2 2-15,-1 0 9 16,1 0 4-16,1 0-2 0,-2 0 5 15,2 0-3-15,1 0 2 16,0-3 34-16,2-1-16 16,4-7-9-16,1 0 0 15,0 2 1-15,-2-3-6 16,-2 7-14-16,-4-2-7 16,-6 6 0-16,2 1 5 15,0 0 3 1,-2 0 10-16,2 0 7 0,-1 2 2 15,0 4-7-15,0-2-7 16,-2-4 0-16,-2 1-7 16,0 2 0-16,-5-1-5 15,1-1-1-15,-2-1-1 16,-2 3 0-16,0-3 0 0,0 3-1 16,-1-3-7-16,0 2 2 15,-1-2-5-15,0 2-18 16,0-2-43-16,-2 0-64 15,-1 3-109-15,0-1-245 16,0 3-286-16</inkml:trace>
  <inkml:trace contextRef="#ctx0" brushRef="#br0" timeOffset="-106766.47">11255 10350 124 0,'0'0'1105'0,"0"0"-847"0,0 0-137 0,0 0-13 15,0 0-20 1,0 0-36-16,0 0-20 0,49 42-17 16,-20-32-5-16,0 4-9 15,2-2 1-15,-1 2-1 16,-3-6-1-16,-4 2 0 16,-1 2-8-16,-7-6 8 0,2 1-7 15,-7-3-2 1,-2 0 3-16,-1-3 3 15,-4 2-10-15,-3-1-5 16,0 1-2-16,0-2-4 0,0 4-9 16,0 7 11-1,-15 7 0-15,-4 10-19 0,-7 9 25 16,-7 5 16 0,2 3 23-16,1-2 20 0,10-3-4 15,5-11 5-15,7-5-21 16,2-14-23-16,6-3-44 15,0-8-87-15,0 0-92 16,10-3-97-16,-1-5-192 0</inkml:trace>
  <inkml:trace contextRef="#ctx0" brushRef="#br0" timeOffset="-103697.11">11968 10776 435 0,'0'0'265'0,"0"0"-99"16,0 0-54-16,0 0-42 16,0 0-33-16,0 0-21 15,0 0-10-15,0 0 13 16,0 0 26-16,0 0 23 15,0 0 6-15,0 0-2 16,0 0-11-16,0 0-10 16,-2 0-7-16,0 0-14 15,0 0-11-15,-1 0-11 16,3-2-8-16,-3-6-8 0,2-1 2 16,-3-2 4-16,1-3 2 15,1-1-1-15,-2 0 1 16,3 0-1-16,-1 0 1 15,1 0 0-15,-1 1 1 16,2 0-1-16,-1 5 0 16,-1-5 0-16,0-1 0 15,0 1 0-15,1-1 1 16,-1-2-1-16,2 1 0 16,-2-1 0-16,2 2 1 0,0 1 7 15,0 0-7 1,0 3 14-16,0 4 2 15,0 2-7-15,0 4-2 16,0 1 0-16,0 0-8 0,9 0 1 16,9 15 14-16,7 10 19 15,5 7 4-15,2 5-22 16,-1 2-15-16,-3 1-1 16,-5-9 0-16,-5-6-11 15,-3-8-4-15,-6-9-1 16,-3-3-23-16,-4-5-1 15,0 0 13-15,-2 0 18 16,0 0 9-16,0-2 1 16,0-6 9-16,0-2-9 15,0-4 2-15,0-2-3 0,0-4 1 16,-2-9-1 0,-3-1-1-16,2-10-2 0,-4-1 2 15,2 4 1-15,-2 2 0 16,2 6 1-16,0 4 6 15,2 10-6-15,0 1 7 16,0 7-1-16,2-1-6 16,-1 4 1-16,1-4-1 15,1 2-1-15,0-3-8 16,0 2-2-16,0-4-13 16,0-2-5-16,0 3-5 15,0 2-60-15,0 3-119 16,3 1-274-16</inkml:trace>
  <inkml:trace contextRef="#ctx0" brushRef="#br0" timeOffset="-103050.13">12447 10450 218 0,'0'0'382'0,"0"0"-148"0,0 0-68 0,0 0-52 16,0 0-57-1,0 0-31-15,0 0-12 0,-45-17 20 16,32 17 32-16,0 0-8 16,-1 12-16-16,4 12-21 15,3 9 0-15,7 7-5 16,0 1-10-16,7-1-6 15,8-11 0-15,4-11-15 0,1-15-41 16,-2-3-20 0,3-16 18-16,-2-14 22 0,-6-4-5 15,-3 1 20-15,-3 2 21 16,-7 4 1-16,0 3 22 16,0 6-7-16,0 5 7 15,0 8 12-15,0 5 10 16,0 0 7-16,0 4-28 15,0 14-1-15,9 12 9 16,-2 8-13-16,2 6-8 16,1-5-10-16,-1-3-1 15,-2-8-1 1,-1-9-12-16,-3-8-6 0,1-4-2 16,-4-6 1-16,1-1-15 15,-1 0-37-15,0 0-69 16,0-3-84-16,0-2-152 0</inkml:trace>
  <inkml:trace contextRef="#ctx0" brushRef="#br0" timeOffset="-102448.15">12805 10460 173 0,'0'0'532'0,"0"0"-339"0,0 0-35 0,0 0-68 16,0 0-54-16,0 0-36 0,0 0-6 15,-8-18 6-15,1 10 8 16,5 3 31-16,-3 1 33 15,-2-3 8-15,-1 1 0 16,-2-4-28-16,-2 3-11 16,0-3-18-16,2 6-22 15,3 3 6-15,-2 1-7 16,2 0 1-16,4 0 1 16,-2 18-2-16,0 12-1 15,0 6-1-15,5 12-5 16,0 0 6-16,0-1-1 15,3-9 2-15,9-8 0 16,4-7-6-16,1-12-5 16,5-4-15-16,-2-6 7 15,-3-1 7-15,-2 0 12 0,0 0 2 16,-2-1 5 0,-5-6-7-16,1-3-16 15,0-8-71-15,-3 3-155 0,-1 0-294 16</inkml:trace>
  <inkml:trace contextRef="#ctx0" brushRef="#br0" timeOffset="-102016.54">12947 10239 315 0,'0'0'693'0,"0"0"-476"16,0 0-81-16,0 0-10 15,0 0-46-15,0 0-39 0,33 104-2 16,-17-66-11-16,-5 5 7 16,1 0 7-16,-2-2 1 15,-2 0 9-15,0-7-8 16,-1-5-13-16,0-5-13 16,-4-8-9-16,0-4-9 15,-1-7 0 1,-2-2 0-16,0-3-11 0,2 1-18 15,-2-1-37-15,0 0-38 16,5 6-82-16,-3-4-107 16,3 2-367-16</inkml:trace>
  <inkml:trace contextRef="#ctx0" brushRef="#br0" timeOffset="-101163.6">13479 10317 378 0,'0'0'257'0,"0"0"-81"16,0 0-32-16,0 0-27 16,0 0-24-1,0 0-35-15,0 0-3 16,0 26 17-16,1-15 10 15,4 4-14-15,-4 1-11 0,6 3-6 16,0 5-11-16,0 3-8 16,1 5-4-16,-1 1-13 15,1 1-5-15,0 2-4 16,-1-6-6-16,0-8 1 16,-4-4 0-16,-1-6-1 15,1-5-16-15,-1-4-43 16,-2-1-43-16,0-2-31 0,0 1-67 15,0 1-140-15,0 0-551 0</inkml:trace>
  <inkml:trace contextRef="#ctx0" brushRef="#br0" timeOffset="-100784.25">13401 10505 11 0,'0'0'572'16,"0"0"-341"-16,0 0-78 15,0 0-34-15,0 0-42 16,0 0-25-16,0 0 13 16,0 0-16-16,71 12-7 15,-43-12-8-15,-3 0-14 16,2 0-11-16,-3 0 1 16,-8 0-4-16,2 0-6 15,-4 0-16-15,-4 0-42 16,3-8-86-16,-2 2-163 15,-2 0-362-15</inkml:trace>
  <inkml:trace contextRef="#ctx0" brushRef="#br0" timeOffset="-99966.55">14092 10299 744 0,'0'0'253'15,"0"0"-117"-15,0 0-25 16,0 0-27-16,0 0-48 16,0 0-25-16,0 0-4 15,-2 65-6-15,7-37 10 16,3 5 8-16,-1 5 13 15,1 4 13-15,1 2 0 16,-2-2-13-16,-1-4-14 16,1-1-17-16,-2-8-1 15,1-8-16-15,-2-6-32 0,1-9-51 16,-2-6-73-16,3 0-125 16,-3 0-117-16</inkml:trace>
  <inkml:trace contextRef="#ctx0" brushRef="#br0" timeOffset="-99581.49">14219 10240 586 0,'0'0'238'16,"0"0"-131"-16,0 0-20 16,0 0-12-16,0 0-23 15,0 0-36-15,1 116-7 16,4-83 2-16,1 3 17 15,1 0 10-15,-1 0 8 0,1-1-3 16,-4-5-3 0,1-1-16-16,2-7-12 0,-5-2-12 15,1-4-19-15,1-9-52 16,-3-3-91-16,0-2-117 16,0-2-245-16</inkml:trace>
  <inkml:trace contextRef="#ctx0" brushRef="#br0" timeOffset="-99364.57">14141 10512 804 0,'0'0'299'0,"0"0"-187"0,0 0-88 16,0 0-24-16,0 0-36 15,0 0-229-15,96-3-668 0</inkml:trace>
  <inkml:trace contextRef="#ctx0" brushRef="#br0" timeOffset="-98793.79">14409 10445 647 0,'0'0'293'16,"0"0"-118"-16,0 0-72 16,0 0-83-16,0 0-20 0,0 0-23 15,0 0 23 1,5-27 0-16,4 22 1 15,-1 1 8-15,0 3 39 16,1 1-1-16,1 0-2 0,0 0 0 16,-2 0-7-16,0 2 6 15,-1 12-9-15,-7 7-12 16,0 10-20-16,-7 10-3 16,-13 1-22-16,-3-3-22 15,-1-4-9-15,3-14-16 16,-1-9 13-16,10-9 15 15,1-3 41-15,5 0 5 16,5 0-5-16,1 0 2 0,0-2 32 16,7 1 29-1,13 1-11-15,2 0-13 0,4 0-13 16,3 0-11 0,-1 0-9-16,0 0-6 0,-5 0-1 15,-2 0-21 1,-4 0-20-16,-4 0-35 0,-2-2-69 15,-2-4-210-15,-2 5-506 0</inkml:trace>
  <inkml:trace contextRef="#ctx0" brushRef="#br0" timeOffset="-98217.32">14743 10294 391 0,'0'0'287'16,"0"0"-150"-16,0 0-1 15,0 0-2-15,0 0-63 0,0 0-27 16,0 0 9 0,-51 62 20-16,45-33-5 0,5 8 2 15,1 8-28-15,0 5-9 16,10-1-5-16,10-5-18 15,3-11-3-15,6-12-7 16,0-15-7-16,6-6-12 16,-4-1-14-16,-4-12-7 15,-2-4 27-15,-7 2 13 16,-5 0 34-16,-3-1 24 16,-4 2 21-16,-3-6-1 15,-3-4-43-15,0-6-25 16,0-3-10-16,0-5-18 15,-10 2-11-15,-3 2-3 16,-4 2 13-16,-4 4 18 16,4 1 0-16,-4 10 0 0,1 5-6 15,-1 8-61 1,-7 6-113-16,7 15-65 0,3 1-352 0</inkml:trace>
  <inkml:trace contextRef="#ctx0" brushRef="#br0" timeOffset="-84780.41">6715 11335 318 0,'0'0'270'16,"0"0"-84"-16,0 0-66 15,0 0-36-15,0 0-41 16,0 0-8-16,-3 0-6 16,3 0 1-16,0 0 1 15,0 0 5-15,0 0 10 16,0 0 1-16,0 0-7 16,0 0 1-16,0 0-8 0,0 0-2 15,0-2-13-15,3 2-7 16,0-1-4-16,3 0-1 15,1-1 7-15,-3-7 1 16,7 4 5-16,-3-5-6 16,1 0-1-16,1-3-5 15,0 0 3-15,-6 0-4 16,5 0 1-16,-3 1 4 16,-2 3 8-16,1-1 1 15,0-2 3-15,-3 1-7 16,4 1-7-16,-4 0-8 15,1 6 0-15,-3 1 0 16,0 2-1-16,2 1-1 16,-2 0 1-16,0 0-2 0,0 0-5 15,0 0 1-15,0 0-1 16,0 0 6-16,0 0-5 16,0 0 4-16,1 0 1 15,3 8 1-15,-2 8 0 16,2 5 8-16,2 2-7 15,0 5 6-15,1 2-7 16,0 0 1-16,-1-1 1 16,1-2 4-16,-2-6-6 15,0-2 2-15,-2-6-1 16,0-3 2-16,-3-6-3 16,4 2 0-16,-2-1-11 0,-2-2-7 15,1 3-5 1,1-2-18-16,0 1-11 0,-1-1-35 15,3-4-50-15,-1 0-96 16,0 0-161-16</inkml:trace>
  <inkml:trace contextRef="#ctx0" brushRef="#br0" timeOffset="-84066.24">7042 11279 229 0,'0'0'273'0,"0"0"-78"0,0 0-34 0,0 0-41 16,0 0-40-16,0 0-37 15,23 91-20-15,-16-72-4 16,-2-2-10-16,2 1-8 16,-4-2 0-16,0-2 1 15,1-5 4-15,-4-3-5 0,1-2 1 16,-1-1 7-16,0-3-2 16,0 0-6-16,0 0 0 15,0 0 0-15,0 0 0 16,0 0-1-16,2 0 0 15,-2 0-19-15,0-13-4 16,0-2 23-16,0-7 23 16,0-1-22-16,0-6 5 15,0 2 11-15,0 0 13 16,0 6-1-16,4-3-4 16,2 7 8-16,0 4 2 15,2 4-6-15,6 7-20 16,3 2-9-16,4 11 15 15,4 17 1-15,1 11-6 16,-4 2-8-16,-5 3-2 0,-1-6-2 16,-8-10-26-16,-1-15 17 15,-7-10-2-15,0-3 4 16,0-16-43-16,0-17 42 16,0-7 10-16,0 2 3 15,0 5 18-15,0 7 10 16,0 12 9-16,7 8 4 15,7 6-38-15,6 2 8 16,4 22 4-16,-1 8-2 16,1 3 3-16,-6 3 5 15,-4-2-16-15,-8-7 5 16,1-5-13-16,-4-11-32 16,-3-8-47-16,0-5-27 0,-6-18-153 15,-7-11-50 1,4 0-288-16</inkml:trace>
  <inkml:trace contextRef="#ctx0" brushRef="#br0" timeOffset="-83784.18">7516 11261 366 0,'0'0'277'0,"0"0"-30"0,0 0-24 16,13 105-75-16,-1-67-34 15,-2-3-33-15,5-5-27 0,0-9-26 16,4-10-27 0,-1-11-1-16,3 0-6 0,1-11-2 15,-3-14-5 1,-1-4-2-16,-9-1 14 0,-6-2 1 16,-3 1 15-1,-3 0 40-15,-14 6 0 0,-3 4-21 16,-1 4-34-16,2 10-30 15,0 7-76-15,8 1-108 16,4 13-289-16</inkml:trace>
  <inkml:trace contextRef="#ctx0" brushRef="#br0" timeOffset="-83548.75">7765 11055 1066 0,'0'0'373'16,"0"0"-133"-16,0 0-98 15,0 0-69-15,42 106-54 16,-24-55-19-16,-3-2-42 16,4 2-25-16,-8-3-12 15,4-11-50-15,1 2-41 16,0-12-138-16,-5-12-184 0</inkml:trace>
  <inkml:trace contextRef="#ctx0" brushRef="#br0" timeOffset="-82682.32">9023 11171 668 0,'0'0'270'0,"0"0"-87"0,0 0-20 16,0 0-41-16,0 0-39 16,0 0-34-16,0 0-7 15,14 0 1-15,-4-3-1 0,0-4-16 16,-1-3-8-1,4 0-11-15,-4 0-7 0,1-5 0 16,-1-2-7 0,1-3-27-16,-3 2-27 0,-3 2 0 15,2 5 33-15,-3 4 13 16,-2 4 15-16,1 3 10 16,-2 0 2-16,0 0 8 15,0 0-20-15,0 12 6 16,0 13-4-16,0 5 6 15,0 11 4-15,0 1 0 16,0-1 11-16,0 0 16 16,0-6 6-16,0-3-14 15,5-5-11-15,0-7-19 16,1-8-1-16,0-4-41 0,-1-3-62 16,1-3-49-1,3-2-67-15,1 0-86 0,-2 0-18 16,-1 0-173-16</inkml:trace>
  <inkml:trace contextRef="#ctx0" brushRef="#br0" timeOffset="-82152.22">9319 11213 885 0,'0'0'389'0,"0"0"-189"0,0 0-69 16,0 0-3-16,25 93-33 15,-20-73-55-15,0-3-40 16,-3-11-25-16,-2-6-45 16,0 0-50-16,0-17-49 15,0-16-24-15,0-7-21 16,0 3 104-16,0 4 110 15,0 6 41-15,2 10 121 16,11 7-7-16,3 6-25 0,3 4-32 16,3 4-23-1,1 16-19-15,-5 17-24 0,-4-1-15 16,-9 5 1-16,0-7-18 16,-5-6-12-16,0-16-45 15,0-12-44 1,0-17-38-16,0-22-189 0,0-6-55 15,0-2 177-15,0 6 206 16,0 13 39-16,1 13 198 16,5 12-22-16,2 3-50 15,5 1-62-15,1 22-26 16,-1 4 4-16,-2 6-4 16,-1 1-20-16,-1 1-24 15,-4-3-17-15,0-3-16 0,-2-8-12 16,1-8-78-16,1-9-99 15,-2-4-213 1,1 0-304-16</inkml:trace>
  <inkml:trace contextRef="#ctx0" brushRef="#br0" timeOffset="-81848.72">9728 11239 173 0,'0'0'1240'0,"0"0"-960"0,0 0-109 15,-8 90-32-15,12-66-72 0,19-4-67 16,3-11-9 0,3-9-98-16,1 0-68 0,-5-16-21 15,-5-7 29 1,-7-8 31-16,-6 1 103 0,-7 4 33 15,0 1 126-15,-20 7 41 16,-7 5-65-16,-4 5-82 16,-5 2-20-16,3 6-25 15,1 0-80-15,12 14-120 16,9 1-267-16</inkml:trace>
  <inkml:trace contextRef="#ctx0" brushRef="#br0" timeOffset="-81580.3">9952 11012 1232 0,'0'0'406'16,"0"0"-242"-16,0 0-30 15,25 113-18-15,-8-72-62 16,2 2-40-16,-1-10-14 16,0-2-30-16,-6-4-17 15,0-5-11-15,-4-1-36 16,-3-8-42-16,0 5-78 16,-2-3-98-16,-1-7-298 0</inkml:trace>
  <inkml:trace contextRef="#ctx0" brushRef="#br0" timeOffset="-79832.87">11910 11151 226 0,'0'0'217'16,"0"0"-90"-16,0 0-49 15,0 0-42-15,0 0-23 16,0 0-6-16,38-60-7 15,-31 47-12-15,-3-1 12 0,-1 5 17 16,-3 4 33-16,2 2 28 16,-2 3 9-16,0 0 7 15,0 0-12-15,0 0-38 16,2 0-23-16,1 10 1 16,1 8 6-16,1 0-2 15,0 5 1-15,-2 0-1 16,1 3-4-16,0 1-2 15,-2-3-7-15,3-1-11 0,-2-4-1 16,1-2 1 0,-1-3-2-16,-1-3 0 0,1-2-1 15,1-3-35 1,-3-2-43-16,2-4-81 0,-1 0-95 16,2 0-133-16</inkml:trace>
  <inkml:trace contextRef="#ctx0" brushRef="#br0" timeOffset="-79248.42">12111 11138 649 0,'0'0'228'0,"0"0"-58"0,0 0-26 15,0 0-52-15,13 93-40 16,-9-67-34-16,-2-4-12 16,-1-8-5-16,1-4-1 15,-2-4 0 1,2-3-6-16,-2-3-7 0,0 0-2 16,0 0 5-16,0 0 9 15,0 0 1-15,0 0 9 16,0 0 6-16,0-10-5 15,0-3 12-15,0-6-15 16,0-2 6-16,3-6-4 16,0 0-1-16,1 3-7 15,1 4 0-15,1 7 0 0,1 0 8 16,3 6 8-16,2 7-7 16,3 0 13-16,3 0 1 15,2 17 9-15,1 3-5 16,-7 11-2-16,-2-1-7 15,0-3-9-15,-7-11-10 16,-3-6 0-16,-2-10-21 16,3-8-52-16,-1-19 2 15,1-7 45-15,0-1 18 16,3 5 8-16,0 7 9 16,1 13 14-16,1 7-4 15,2 3 16-15,2 2 1 16,4 15 1-16,1 6-5 15,-4 5-13-15,-2 1-12 0,-4-2-7 16,-3-9-27-16,-2-4-46 16,-2-10-75-16,0 1-152 15,0-5-226-15</inkml:trace>
  <inkml:trace contextRef="#ctx0" brushRef="#br0" timeOffset="-78950.2">12574 11109 615 0,'0'0'351'0,"0"0"-100"0,14 86-92 0,-4-52-50 16,2-5-54-16,-1-8-36 15,4-11-19-15,2-10-5 16,1 0-21-1,1-7-28-15,-5-14 12 0,-1 2 15 16,-9-1 27-16,-2-1 22 16,-2 5 11-16,0 0 20 15,-5 1-10-15,-6 0-25 16,-3 5-18-16,0-1-48 0,1 2-31 16,3 8-117-1,5 1-151-15,3 0-285 0</inkml:trace>
  <inkml:trace contextRef="#ctx0" brushRef="#br0" timeOffset="-78732.11">12883 10964 941 0,'0'0'512'0,"0"0"-281"15,0 0-47-15,17 102-74 16,-9-60-76-16,-1-5-34 16,2 3-25-16,-1 0-73 0,4 7-114 15,-1-10-89-15,-1-7-282 16</inkml:trace>
  <inkml:trace contextRef="#ctx0" brushRef="#br0" timeOffset="-77915.63">14379 11135 816 0,'0'0'351'0,"0"0"-189"16,0 0-76-16,0 0-41 16,0 0-45-16,0 0-34 0,0 0-37 15,2-10 46-15,4-4 25 16,4-1 0 0,0-3 0-16,-1 1 15 15,-1-2-4-15,-3 2-2 16,-2 4 4-16,4 5-12 0,-5 2 0 15,2 5-1-15,-3 1 0 16,1 0-10-16,5 1 10 16,-3 14 11-16,1 8 7 15,0 7-4-15,-5 6 12 16,5 0-5-16,-5 5-2 16,2-7 8-16,0-2-6 0,1-4-13 15,0-8-8-15,1-7 0 16,1-4-55-16,6-9-99 15,-1 0-192 1,-1-9-410-16</inkml:trace>
  <inkml:trace contextRef="#ctx0" brushRef="#br0" timeOffset="-77339.7">14641 11200 47 0,'0'0'929'0,"0"0"-774"15,0 0-68-15,0 0 33 16,0 0-21-16,0 0-66 15,0 90-33-15,2-85-5 16,-2-5-20-16,0 0-32 16,0-4-73-16,0-15-9 15,0-10 29-15,0-2 69 16,0-5 17-16,2 5 24 16,1 4 39-16,0 3 74 15,6 10-3-15,-1 9-3 16,2 0-17-16,5 5-32 15,0 0 7-15,2 18-21 0,-2 6-12 16,-7 5-12-16,1 4-1 16,-8-7-9-16,-1-4-10 15,0-15-18-15,0-7-27 16,0 0-49-16,0-17-38 16,0-16 62-16,5-1 34 15,2 5 36-15,0 4 1 16,-1 9 59-16,1 10 18 15,2 6-2-15,-1 0-11 0,3 3-4 16,2 13-22-16,-2 4-8 16,-3 4-6-1,0-1-12-15,-2 4-13 0,-3-9-7 16,-1-3-62 0,3-5-63-16,-3-6-113 15,1-2-283-15</inkml:trace>
  <inkml:trace contextRef="#ctx0" brushRef="#br0" timeOffset="-77031.09">14986 11145 894 0,'0'0'412'0,"0"0"-232"0,0 0-26 0,-5 97-9 15,21-73-66-15,6-5-50 16,3-14-29-16,0-5-51 16,-1-5-63-16,-6-19-22 15,-5-1 39 1,-4-2 57-16,-8 3 40 0,-1 5 13 16,0 6 92-16,-13 5-3 15,-5-2-41-15,-4 7-61 16,0 0-23-16,-1 3-3 15,4 0-86-15,2 0-124 16,6 0-166-16,9 2-373 0</inkml:trace>
  <inkml:trace contextRef="#ctx0" brushRef="#br0" timeOffset="-76732.04">15121 10939 1298 0,'0'0'327'15,"0"0"-235"-15,0 0-29 16,0 0 19-16,0 0-33 16,0 0-35-16,0 0-14 15,83 108-1-15,-67-77-5 16,-5 2 6-16,-1 5-1 15,-3-5 1-15,0 1 2 0,-2-4-2 16,-2-1-1-16,2-5-46 16,-1-8-60-16,-1-2-91 15,1-10-103-15,-1-1-299 0</inkml:trace>
  <inkml:trace contextRef="#ctx0" brushRef="#br0" timeOffset="-23061.91">19396 6474 99 0,'105'9'0'0,"-2"2"-82"0</inkml:trace>
  <inkml:trace contextRef="#ctx0" brushRef="#br0" timeOffset="-11826.52">23202 5238 226 0,'0'0'355'16,"0"0"-125"-16,0 0-63 16,0 0 4-16,0 0-49 15,0 0-54-15,0 0-26 16,0 0-19-16,0 12 28 16,0 6 10-16,0 5-4 15,0 10-9-15,0 1 4 16,-5 8 1-16,-4 4-15 15,0-3-2-15,-1-1-12 16,0-2-4-16,3-9-7 16,0-6-7-16,4-6-5 15,1-7-1-15,2-6-20 0,0-5-35 16,0-1-34-16,0 0-43 16,0-1-67-16,0-12-118 15,0 1-457-15</inkml:trace>
  <inkml:trace contextRef="#ctx0" brushRef="#br0" timeOffset="-11491.51">23353 5258 678 0,'0'0'256'0,"0"0"-113"16,0 0 31-1,0 0-16-15,0 0-67 0,-2 99-32 16,0-67-26-16,-1-1-13 16,1 1 1-16,-3-2-1 15,2-3-4-15,-2-1-8 16,-3-7-8-16,4-2 0 15,-1-4-25-15,0-3-26 16,4-4-27-16,-2-2-14 16,2-2-76-16,1 2-121 0,0-4-256 0</inkml:trace>
  <inkml:trace contextRef="#ctx0" brushRef="#br0" timeOffset="-11311.24">23408 5677 941 0,'0'0'284'0,"0"0"-113"16,0 0 21-16,0 0-55 16,0 0-88-16,0 0-49 15,0 0-75-15,-2 2-100 16,2-2-115-16,0 0-232 0</inkml:trace>
  <inkml:trace contextRef="#ctx0" brushRef="#br0" timeOffset="-10511.44">23585 5375 399 0,'0'0'261'0,"0"0"-124"0,0 0 9 15,0 0 18-15,0 0-65 16,0 0-55-16,0 0-27 16,-5-6-9-16,5 6-6 15,0-3-1-15,0 2-1 0,0-3-7 16,0 0 7-16,0-5 0 16,1 0-1-16,6-2-10 15,0-1-1-15,-2 2 2 16,4 2-2-16,-3 4 5 15,1 1 6-15,4 3 1 16,-1 0 18-16,2 12 12 16,1 5 12-16,-3 8-4 0,0 2 11 15,-4 1 1 1,-6 1-24-16,0-2-6 16,-17 3 21-16,-12 0 0 0,-7-4-41 15,-5-4-15-15,0-7-24 16,4-7-19-16,5-4-24 15,9-1 16-15,8-3 27 16,7 2 18 0,5 2 14-16,3 1 7 0,6 6 0 15,16 6 33-15,6 0 25 16,6 4-21-16,2-3 8 16,-1-3 16-16,-3-1 3 15,-5-5-3-15,-5 3-18 16,-5-1-25-16,-1-4-18 15,-3 3-24-15,0 0-51 0,6-4-77 16,-4-4-203 0,-1 0-313-16</inkml:trace>
  <inkml:trace contextRef="#ctx0" brushRef="#br0" timeOffset="-6860.36">17506 6334 190 0,'0'0'534'16,"0"0"-340"-16,0 0-69 0,0 0-26 15,0 0-54-15,0 0-19 16,0 0 13-16,3 50 0 16,5-23-1-16,1 2 11 15,-3 1 24-15,-1 1 1 16,0-1-12-16,-1-1-6 16,-4-2-14-1,0-3-14-15,0-1-18 0,0-5-9 16,0-5 0-16,0-4 1 15,0-3-2-15,0-2-12 16,0-4-14-16,0 0-9 16,0 0-19-16,0 0-36 15,0 0-64-15,0-5-184 16,0-6-442-16</inkml:trace>
  <inkml:trace contextRef="#ctx0" brushRef="#br0" timeOffset="-6510.01">17711 6170 560 0,'0'0'306'0,"0"0"-107"0,0 0-27 15,0 0-83 1,0 0-30-16,0 0-5 0,0 0-24 16,17 113-11-16,-14-74 9 15,0 3 4-15,1-2 6 16,-4 1-11-16,0-2-6 16,0-5 1-16,0-5-5 15,0-8-5-15,0-4-11 16,0-7-1-16,0-3-1 15,0-4-33-15,0 0-31 16,0 0-60-16,0 0-141 16,0 1-138-16</inkml:trace>
  <inkml:trace contextRef="#ctx0" brushRef="#br0" timeOffset="-6060.56">17912 6536 746 0,'0'0'301'0,"0"0"-177"0,0 0-18 0,0 0-70 16,0 0-36-16,0 0-39 16,0 0-48-16,0 8-10 15,0-5 39-15,0 1 27 16,0 3 20-16,0 1 11 16,-2 4 0-16,-2 0 0 0,3 2 0 15,1-4-77-15,-2-1-144 16,2-6-313-16</inkml:trace>
  <inkml:trace contextRef="#ctx0" brushRef="#br0" timeOffset="-5345.37">18122 6297 710 0,'0'0'255'0,"0"0"-130"0,0 0-31 0,0 0-64 0,0 0-30 0,0 0-16 15,0 0 6-15,12-33 10 16,-7 19 1-16,4 5 16 16,-2 1 16-16,6 1 19 15,0 0 1-15,3 4 2 16,6 1-9-16,0 2-17 16,-4 0-8-16,4 13 8 15,-11 13 0-15,-7 16 3 16,-4 14 9-16,-18 5-18 15,-16 3-13-15,-3-9-10 0,-1-11-9 16,3-17-12 0,3-11 1-16,9-14-2 0,8-2 22 15,6 0 0-15,5 0 10 16,4 0-2-16,0-2-1 16,1-6 2-16,15-3 8 15,10 2 4-15,3 0-8 16,10 5 0-1,2 2-4-15,-3 2-1 16,-3 0-6-16,-5 2-2 0,-5 6 0 16,-5 0-1-16,-3-2-18 15,-6 0-28-15,-1-4-26 16,2-2-63-16,-3 0-124 16,-4 0-278-16</inkml:trace>
  <inkml:trace contextRef="#ctx0" brushRef="#br0" timeOffset="-2144.96">22140 6154 70 0,'0'0'285'16,"0"0"-127"-16,0 0-45 15,0 0-19-15,0 0-25 16,0 0-26-16,-2 0-24 16,2 0-6-16,0 0 20 15,0 0 6-15,0 0 8 0,0 0 24 16,-2 0 17-16,2 0 0 15,-3 0-8 1,3 0-24-16,-2 0-18 0,2 0-12 16,0 0-10-16,-1 0-6 15,1 0-9-15,0 0 1 16,-2 0-2-16,0 0 1 16,-1 0-1-16,1 0 0 15,-1 0 0-15,1 0 0 16,0 0 8-16,1 1-1 15,-1-1-1-15,-1 2 4 16,3 0-1-16,-2-1-2 16,-2 1-6-16,3 2 1 15,-1-2-1-15,-1 2-1 16,-1 0 1-16,1 6 2 16,0 0 4-16,-2 2 3 0,2 3-2 15,-4 0-7-15,7 3 8 16,-2-3-3-16,2 0-5 15,0 0 14-15,0-3-8 16,0 1-7-16,0-3 0 16,0-3-2-16,2 0 1 15,5-1-9-15,0-1 8 16,-1 1 1-16,2 0-2 16,1-1 2-16,1 0-8 15,0-2 8-15,-5 0 0 16,3 1-1-16,-2-4 0 15,0 0 1-15,1 0-1 16,-3 0 2-16,3 0 0 0,0 0 0 16,1-6 1-16,-1 2-1 15,3-3 0-15,-2 1 0 16,-1 0 1-16,1-1-1 16,-3-3 1-16,2 0 6 15,-2-3-1-15,0-3-5 16,-2 0 1-16,3 1 0 15,-2 2 4-15,-2 1-5 16,-1 3-1-16,-1 0 1 0,0 2 0 16,0-1 5-1,0 2 4-15,0-3 0 0,-3 1-8 16,-7-1 4-16,3 0 5 16,1 1 1-16,-4 1-6 15,5 1-5 1,-2 3-1-16,2 0 0 0,-1 3-48 15,0 0-54 1,-1 6-106-16,1 9-175 16,1-1-511-16</inkml:trace>
  <inkml:trace contextRef="#ctx0" brushRef="#br0" timeOffset="-1726.13">22439 6498 751 0,'0'0'364'16,"0"0"-157"-16,0 0-54 0,0 0-62 16,0 0-89-16,0 0-2 15,0 0-118-15,-26 50-101 16,20-35-96-16,2-4-277 0</inkml:trace>
  <inkml:trace contextRef="#ctx0" brushRef="#br0" timeOffset="-945.72">22669 6202 14 0,'0'0'620'0,"0"0"-394"16,0 0-51-16,0 0-16 0,0 0-64 16,0 0-33-16,0 0-29 15,-35 9-20-15,25 6-5 16,2 3 5-1,-2 4 17-15,-1 4 14 0,3 3 5 16,3 0-5-16,5-5-17 16,0-4-8-16,0-4-19 15,13-5-9-15,8-6 0 16,2-3-22-16,2-2-12 16,0 0-2-16,-3 0 7 15,-3-2 10-15,-6-3 12 16,-3-2 9-16,-7-3 7 0,-2-5 7 15,-1-10 2-15,0-6-9 16,0-7-2-16,0 2-17 16,0 0-17-16,-4 6 10 15,-5 10 26-15,2 7-1 16,0 10 1-16,-4 3-13 16,-2 5-39-16,-1 23-133 15,4-2-68-15,6-4-334 0</inkml:trace>
  <inkml:trace contextRef="#ctx0" brushRef="#br0" timeOffset="-342.55">22930 6204 21 0,'0'0'500'0,"0"0"-256"0,0 0-18 16,0 0-14-1,0 0-54-15,0 0-55 0,0 0-34 16,-5 25-2 0,5-5-20-16,0 6-25 0,0-2-9 15,-2 3-1-15,1-3-5 16,-3-1-1-16,2-3-5 15,-1-2-1-15,2-4 9 16,1-7-9-16,-3 1 0 16,3-5-22-16,0-3-25 15,0 0-31-15,0 0-33 16,0 0-56-16,0 0-118 16,4-9-246-16</inkml:trace>
  <inkml:trace contextRef="#ctx0" brushRef="#br0" timeOffset="42.75">23082 6122 323 0,'0'0'300'0,"0"0"-75"0,0 0-41 0,0 0-22 16,0 0-27-16,0 0-27 15,0 0-33-15,0 62-25 16,0-33-12-16,0 2-16 15,0 2-6-15,0 0 0 16,0 0-3-16,0-2-4 16,0-4-2-16,0-5-6 15,0-7-1-15,0-6-16 16,0-2-23-16,0-3-50 16,0-3-82-16,0 1-175 15,5-2-374-15</inkml:trace>
  <inkml:trace contextRef="#ctx0" brushRef="#br0" timeOffset="807.21">23278 6219 475 0,'0'0'215'0,"0"0"-108"0,0 0-15 0,0 0-24 16,0 0-16-16,0 0-49 15,0 0-2-15,3-11-1 16,0 7 17-16,1 1 5 16,-1-1 20-16,0-1 13 15,1 2 8-15,-3 0-15 16,5-2-20-16,1 0-14 16,0 4-4-16,0-1-8 15,3 2-1-15,1 0 6 16,1 0-7-16,2 0 1 15,-1 2-1-15,-3 9 0 16,-5 4 1-16,-4 6 29 16,-1 4 14-16,-4 7-8 15,-16-1 3-15,-5 1-15 16,-5-4-17-16,2-9-7 16,2-5-26-16,1-5-40 0,5-2-6 15,8-3 33-15,7-2 27 16,5-1-4-16,0 1-27 15,10 1 43-15,12 3 62 16,5 0 2-16,2-2-12 16,3 2-6-16,-5-1 4 15,-5 1 1-15,-3 0-19 16,-8 0-32-16,-5 0-3 16,0-2-63-1,-1 4-98-15,0-2-163 0,-2-2-449 0</inkml:trace>
  <inkml:trace contextRef="#ctx0" brushRef="#br0" timeOffset="1656.79">22450 6408 336 0,'0'0'230'0,"0"0"-53"16,0 0 5-16,0 0-57 15,0 0-46-15,0 0-38 16,0 0-28-16,-13 75-12 15,6-58 8-15,3-2-9 16,0 0 0-16,-1-3-19 16,0-1-23-16,0-1-14 15,-2 5-31-15,2-3-105 0,-2-4-97 0</inkml:trace>
  <inkml:trace contextRef="#ctx0" brushRef="#br0" timeOffset="6222.8">23658 6020 202 0,'0'0'598'0,"0"0"-414"15,0 0-57-15,0 0 16 16,0 0-8-16,0 0-39 15,0 0-54-15,0 2-14 16,0 11 12-16,0 7 20 16,0 8 3-16,0 5-12 15,0 6-6-15,-6 3-4 0,-6 2-4 16,-2-3-2 0,1-1 2-16,3-6-2 15,6-10-5-15,1-3-30 16,3-10 0-16,0-2-12 0,3-4 1 15,10-2-2 1,3 0 4-16,4-1-5 0,3 2 0 16,1-1 3-16,4 1-1 15,3 0-23-15,-7 3-19 16,3-2 2-16,-6 1 14 16,-10-3 14-16,-2 0 12 15,-5-2 3-15,-4 1-3 16,0-2-36-16,0 2-38 15,0-2-59-15,0 0-140 0,0 0-323 0</inkml:trace>
  <inkml:trace contextRef="#ctx0" brushRef="#br0" timeOffset="8089.9">10106 9026 39 0,'0'0'543'0,"0"0"-331"15,0 0-69-15,0 0-53 16,0 0-26-16,0 0-12 15,0 0-26-15,-6 2-16 16,4-2-1-16,0 0 21 16,-3 0 19-16,5 0 5 15,-3 0-3-15,-1 1-11 0,1-1-12 16,-2 0-9-16,0 2 7 16,-2-1-9-1,1 2-4-15,0 4-7 16,0 0-5-16,-1 7 8 15,4 7-9-15,-2 4 11 16,5 10 5-16,0 1 13 16,4 5 20-16,9-6-2 0,3-1-3 15,3-9-24-15,1-8-20 16,-2-7 0-16,0-7-8 16,-1-3 1-16,-5 0-8 15,-2-4 4-15,-1-12 10 16,-3-4-9-16,-2-2 3 15,-1-6-9-15,0 1 10 0,1-2-12 16,-4 1-6-16,1-2 3 16,-1 3 8-16,0-3 12 15,-1 1-6-15,-9 0-11 16,-6 2 4-16,1 2-12 16,-2 5 1-16,1 3-4 15,1 6-9-15,0 4-27 16,3 7-44-1,1 7-62-15,0 11-129 0,3 4-346 0</inkml:trace>
  <inkml:trace contextRef="#ctx0" brushRef="#br0" timeOffset="8489.02">10380 9166 1049 0,'0'0'399'0,"0"0"-191"0,0 0-89 0,0 0-69 16,0 0-44-16,0 0-6 15,0 100-50-15,0-82-48 16,0-3-52-16,0-2-46 16,0-5-73-16,0-3-118 0</inkml:trace>
  <inkml:trace contextRef="#ctx0" brushRef="#br0" timeOffset="9288.35">10606 8902 448 0,'0'0'278'16,"0"0"-104"-16,0 0-35 15,0 0-64-15,0 0-43 0,0 0-12 16,0 0-19-16,-13 0-1 15,9 0 12-15,4 0 2 16,-2 0 21-16,-1 0 0 16,0 0-13-16,-2 0 2 15,0 4 8-15,-2 1-6 16,-2 3-5-16,1 4-8 16,0 2-12-16,-2 7 14 15,3 6 5-15,3 6 12 16,4 7-6-16,0 4 22 15,3 2-9-15,13-4-4 16,2-9-10-16,4-8-5 16,5-9-9-16,0-7-10 15,1-7 1-15,-3-2 5 0,-2 0-6 16,-4 0-1-16,-4-4 0 16,-3-5 6-16,-4-2-5 15,-4-4 1-15,0-6 5 16,-2-7-7-16,-2-4-12 15,0-5-17-15,0-1-2 16,-13 1-11-16,1 1 15 16,-6 7 21-16,1 3 5 15,0 10 1-15,3 5 0 16,-2 5-10-16,4 5-7 16,4 1-82-16,2 0-74 15,6 0-178-15</inkml:trace>
  <inkml:trace contextRef="#ctx0" brushRef="#br0" timeOffset="10473.15">10911 8919 463 0,'0'0'259'16,"0"0"-57"-16,0 0-49 15,0 0-53-15,0 0-23 16,0 0-22-16,0 0-9 15,-1-1 1-15,1 1-1 16,0 0-1-16,0 9 5 16,0 4 5-16,0 7-6 15,0 2-17-15,4 2-10 16,-3-1-10-16,4-1 7 0,-2-1-6 16,1-5 5-16,-4-2-2 15,3-2-3-15,-3-2-4 16,1 1 4-16,-1-2 4 15,0-1-5 1,0 2-2-16,0-3-10 0,0 4 2 16,0-3-2-16,0 2 6 15,0-1-6-15,0-2-1 16,0 0-18-16,0-3-14 16,0-1-18-16,0-3-22 15,2 0-13-15,-2 0 1 16,2 0-3-16,0 0-15 15,1 0-72-15,2 0-160 0,0-6-409 16</inkml:trace>
  <inkml:trace contextRef="#ctx0" brushRef="#br0" timeOffset="10807.06">11131 8892 341 0,'0'0'221'0,"0"0"-74"0,0 0-17 0,0 0-58 0,16 96-28 0,-11-63-1 16,0 1-30-16,-1 1-6 16,-3-2-5-16,1-5 12 15,-2-4 43-15,0-4 6 16,0-3-22-16,0-4-41 16,0 2-4-16,0 1-82 15,0 0-95-15,0-5-138 0</inkml:trace>
  <inkml:trace contextRef="#ctx0" brushRef="#br0" timeOffset="11817.68">11328 8945 318 0,'0'0'195'0,"0"0"-48"16,0 0-23-16,0 0-59 16,0 0-23-16,0 0-10 15,0 0-12-15,0 0 6 16,0 0 16-16,0 0 22 15,0 0 8 1,0 0-15-16,0 0-11 0,0 0-8 16,0 0-15-16,0 0-12 15,0-5-9-15,0 1-1 16,3-5 0-16,4 0-1 0,1-2 1 16,2 2-1-1,0-1 1-15,2 0-1 0,-2 1 1 16,0 2-1-16,2 3 0 15,-2 1 0-15,6 3 7 16,-2 0 0-16,2 0 5 16,-3 0-12-16,5 7 1 15,-5 2 9-15,-3 8 6 16,-3 4 19-16,-6 7 22 16,-1 13-3-16,0 6-14 15,-11 3-16-15,-8-2-18 16,-3-3-6-16,1-9-8 15,-3-10-5-15,6-12 2 16,-1-5 10-16,6-9-32 16,1 0 11-16,4-16 12 15,5 0 10-15,3-6 4 16,0 3 11-16,0 2-9 0,3 4 2 16,7 1-6-16,7 6-1 15,1 4 9-15,4 2-2 16,5 0 9-16,1 8 17 15,-1 6-4-15,1 3-6 16,-3-1-1-16,-3-3-13 16,-2-2-3-16,-1-6-6 15,-5 0-1-15,0-3 0 16,0-2-10-16,-3 0-15 16,-1 0-18-16,-2 0-10 15,-3 0-12-15,7 0-48 0,-3 0-119 16,-3-2-156-16</inkml:trace>
  <inkml:trace contextRef="#ctx0" brushRef="#br0" timeOffset="12552.6">11869 8798 193 0,'0'0'325'0,"0"0"-70"0,0 0-32 0,0 0-44 15,0 0-51-15,0 0-4 16,0 0 1-16,35 84-24 15,-22-40-27-15,1 3-21 16,-7 1 5-16,-6-3 4 16,-1-3 1-16,0-9-12 15,0-8-28-15,0-7-13 16,0-6-10-16,0-2-8 0,0-4-15 16,3 1-4-16,3-3 7 15,4 3 2-15,1 0 16 16,4-4 2-16,4-1 6 15,2-2-5-15,1 0 5 16,0 0-4-16,-4 0-1 16,1 0 9-16,-1 0-10 15,-3 0-7-15,-7 0-9 16,2 0-34 0,-4 0-25-16,-5 0-22 0,1 1-54 15,-2 6-104-15,0-3-248 0</inkml:trace>
  <inkml:trace contextRef="#ctx0" brushRef="#br0" timeOffset="16776.27">23037 6664 417 0,'0'0'348'0,"0"0"-160"0,0 0-65 15,0 0-9-15,0 0-15 16,0 0-15-16,-15 0-44 16,9 1-18-16,0 7 6 15,1 3-9-15,-1 0-2 0,-1 1-5 16,0 0-1-1,-1 7-2-15,-2-2 10 16,-2 3 7-16,0 2 8 16,-1 0-10-16,-1-2-3 15,0 3 3-15,2-3-5 16,-2-2 0-16,1-2 5 0,0 1 1 16,0-2-9-16,-5 2-9 15,0-2-6-15,-5 6-1 16,-2 1 2-16,-4 2-1 15,1 2 1-15,-4 2 4 16,-2 2-5-16,1-1 12 16,-2 0-4-16,-1-4 1 15,-5 2-9-15,0 0 11 16,-3 0-11-16,-1-2 5 16,0-1-5-16,-1 1 1 15,7-2-2-15,-5 2 1 16,3-1 0-16,-1 3-1 15,-2 0 1-15,1 2-1 16,3 0 0-16,-4-1 0 16,1-2-9-16,-1 1-3 0,-1 0 6 15,7-2 5-15,-3 0-6 16,5 0 6-16,-1 1 0 16,3-1-5-16,0 3 5 15,-1-3 1-15,0 2 0 16,-1-1 0-16,-2 2-1 15,-5 1-24-15,-8 2-4 16,-8 4-15-16,-2-2-9 16,-4-1 53-16,2-2 48 15,2-2-16-15,4-4-17 0,2 0-15 16,0 2 0 0,-2-3-16-16,-3 2-9 0,-2 0 4 15,-4 0 10 1,-5-1 5-16,4-3 6 0,-3 1 1 15,2-4 8-15,3-1-9 16,3-1 7-16,3-2-6 16,2 1 0-16,6-1-1 15,-1-1 1-15,0 2-1 16,0 0 0-16,-1 0 0 16,1 1-7-16,-2-2 5 0,1 0-14 15,1 0 15 1,2-4-8-16,0 0 9 15,3 3 0-15,0-4 0 0,0 1 0 16,1 0-1-16,-1-1-8 16,-1 3 0-16,-1-1 2 15,1 2 7-15,-1-5-1 16,2 3 1-16,-1 0 0 16,-1-2 0-16,-2 2-1 15,-3 1-1-15,-1-2 1 16,-2-2 0-16,-1 3 1 15,-2-3 0-15,-4 1 0 16,-1 1-1-16,-2-1 1 16,-2 3-1-16,1 2-1 15,-1-1 1-15,1 1 1 16,1 0 0-16,0-1 0 0,0 0 1 16,2-2 0-16,2-2-1 15,-1-2 0-15,0 1-1 16,3-2 1-16,-1 1 0 15,2-2 0-15,0 0 0 16,1 1 0-16,-1 1 0 16,2 0 0-16,1-2 0 15,0 2-1-15,2-1 1 16,0-2 2-16,1 4-2 16,4-2-1-16,0 0-2 15,0 2-4-15,3 0 7 16,0-1-1-16,0 1 0 15,1 1 1-15,-1 0 0 16,-1 0 0-16,-1 3 0 16,1 0 0-16,-3 1-9 0,2 1-3 15,-3-2-8-15,1 1 0 16,1 1 18-16,0 1-4 16,0-1 6-16,0-1 0 15,0 1 0-15,-4-3 0 16,-3-1-9-16,2 3-4 15,-5 1-4-15,1-2 5 16,0 0 11-16,-2 2 1 16,1-3 0-16,2 4 0 15,-1 0 0-15,2 0 0 0,1 0 1 16,-1 0-1 0,1-2 0-16,3-1-1 0,-1-4-5 15,3 0 5 1,1-3-15-16,3 3-3 15,0-3 6-15,5 1 4 0,2-3 8 16,0 2-5-16,3-4 5 16,1 4-12-16,-1-2-3 15,0-2 14-15,0-1-6 16,0 1-4-16,1-1 3 16,1 0-11-16,-1 0 7 15,3 0 3-15,0 0 3 16,-2 0 7-16,3 0-1 15,0 0 1-15,-1 0 0 0,4 0 0 16,-3 0-1 0,2 0-6-16,1 0-6 0,-3 0-12 15,0 0 18 1,-1-2 6-16,1 0 0 0,-1-4 0 16,-1 3 1-16,4-3 0 15,0 0 8 1,-2 1-7-16,2-2 1 0,0 3-2 15,-1 1 6-15,3 1 21 16,3 2-12-16,0 0-7 16,5 0 4-16,0 0-12 15,0-1-1-15,6 1 1 16,0-2 1-16,2-3 12 0,0 2 3 16,2-1-2-16,2 1-3 15,-2-3-4-15,1 3-7 16,-1-2-7-16,-1 4 7 15,-3-4 7-15,3 4-7 16,-5-2 0 0,5 2-7-16,-3-2 7 0,3 0 7 15,2 1-5-15,1 0 4 16,2 1 7-16,2 0-3 16,1-1-4-16,-2 0-5 15,0-1 2-15,-2 2-2 16,3-1 0-16,-3-1 0 15,0 3 0-15,0-1 0 16,2 1-1-16,-2-2 0 16,4 2 1-16,0-1 1 15,1 1 6-15,-2 0-7 0,1 0 0 16,2 0 0-16,-6 0 5 16,5 0 3-16,-5-1-9 15,6 1 0-15,-4 0 1 16,4 0-1-16,-2 0 8 15,2 0-7-15,-1 0 7 16,1 0-7-16,-1 0 0 16,2 0 8-16,-2 0-3 15,-1 0-6-15,1 0 12 0,-3 0 4 16,4 0-3-16,1 0-6 16,0 0 3-16,0 0-9 15,0 0 6 1,0 0-6-16,0 0-1 15,0 0 1-15,-2 0-1 0,2 0 1 16,0 0 2-16,-2 0-2 16,2 0 1-16,-3 0-1 15,3 0 5-15,-2 0-6 16,-2 0-1-16,1 0 1 16,0 0 1-16,-2 0 0 15,0 0-1-15,4 0 0 16,-3 0 7-16,-1 0-7 15,0 0 1-15,0 0 0 16,-2 0-1-16,2 0 1 16,-2 0 0-16,1 0-1 15,1 1 0-15,0 0-1 0,0 1 1 16,3-2 0-16,-1 0 0 16,-1 0 1-16,4 0-1 15,-3 0-5-15,0 0-2 16,0 0 6-16,-3 0 1 15,3 0 2-15,-2 0-1 16,-1 0 0-16,0 0-1 16,0 0-1-16,-1 1 1 15,0 2-1-15,1 0 0 16,1 0 1-16,0-3 0 0,1 2 0 16,2-2 0-16,-2 0 0 15,4 0 1 1,-2 0 0-16,-3 0-1 0,2 0 0 15,-4 0-2-15,1 2 2 16,-1-1-1-16,-2 0 1 16,4 1-2-16,0 0 2 15,0-2 0-15,-2 0 0 16,6 0 0-16,-6 0-2 16,4 0-5-16,-3 0 7 15,0 0 3-15,-1 0 7 16,2 0-1-16,2 0-9 15,-1 0 6-15,1-2-6 0,0 2 1 16,-2-2-1 0,5 1 0-16,-6-2 0 15,0 1-6-15,3-1 5 16,-4-3-9-16,1 3 10 0,1 1-1 16,1-1-8-16,-1-3 7 15,3 3 2-15,2 2 0 16,0-1 0-16,0 0-1 15,-1 1 1-15,-1-3-1 16,1 1-9-16,-3 0-8 16,4 0 5-16,0 0-10 15,-2 2-9-15,2 1-29 16,-1-5-84-16,-1 2-101 16,1-1-88-16</inkml:trace>
  <inkml:trace contextRef="#ctx0" brushRef="#br0" timeOffset="34190.62">14860 8128 539 0,'0'0'358'0,"0"0"-116"15,0 0-83-15,0 0-56 16,0 0-55-16,0 0-35 16,0 0-13-16,-3 0-1 15,3 0 0-15,-2 0 1 16,1 0 9-16,-3 0 10 16,-1 0 10-16,-2 0-9 15,0 0-5-15,0 0 5 16,0 0 3-16,-3 0-11 15,3 0-2-15,-1 0 9 16,-1 0 0-16,1 0-12 16,-2 2-6-16,-2 7 1 0,0 6 4 15,1 6 2-15,-1 11 19 16,1 13 14-16,4 10-14 16,2 7 8-16,5 1-4 15,0-2 6-15,0-8 4 16,15-15 1-16,2-8-21 15,3-6-4-15,6-8-11 16,0-4-5-16,-1-7-1 16,-2-2 1-16,-3-3 5 15,2 0 2-15,-4 0 0 16,0-4-1-16,1-12-6 0,-4-12-1 16,2-6-23-1,-6-10-22-15,5-4-26 0,-10-3 1 16,-1 1 19-1,-5 4 14-15,0 2 23 0,-1 3 14 16,-12 2 0-16,-1 4 1 16,-3 4 6-16,0 9-7 15,0 5 0-15,1 7-8 16,-1 5-5-16,1 5-2 16,-3 0-36-16,6 9-48 15,1 14-68-15,4-5-152 16,5-3-275-16</inkml:trace>
  <inkml:trace contextRef="#ctx0" brushRef="#br0" timeOffset="34642.41">15171 8550 758 0,'0'0'605'0,"0"0"-342"0,0 0-56 16,0 0-51-16,0 0-38 16,0 0-25-16,0 0-35 15,-5 61-30-15,5-38-12 16,0 0-7-16,0 2-9 15,0 1 0-15,0-4-37 16,0-4-20-16,0-3-27 16,0-3-39-16,0-3-48 15,0-9-93-15,0 0-146 0,0-10-432 0</inkml:trace>
  <inkml:trace contextRef="#ctx0" brushRef="#br0" timeOffset="35357.33">15469 8298 564 0,'0'0'292'16,"0"0"-58"-16,0 0-22 16,0 0-48-16,0 0-63 15,0 0-34-15,0 0-26 16,0 1-7-16,0 5 8 0,0 1 0 15,0 8 2-15,0 7 22 16,0 7 2 0,0 6-14-16,0 1-12 0,0 5-2 15,0-1-14-15,0-4-9 16,0 2-17-16,0-6 3 16,0-2-3-16,0-6 0 15,0 0-12-15,0-8-4 16,0-2-19-16,0-4-24 15,0-5-20-15,0-3-46 16,0-2-85-16,0 0-82 16,0 0-245-16</inkml:trace>
  <inkml:trace contextRef="#ctx0" brushRef="#br0" timeOffset="36057.93">15632 8386 386 0,'0'0'313'0,"0"0"-96"0,0 0-31 0,0 0-51 16,0 0-47-1,0 0-41-15,0 0-14 0,-32 39 18 16,26-9 26-16,1 5 29 16,2 5 11-16,3-1-12 15,0 0-1-15,8-7-24 16,12-6-22-16,7-8-43 16,3-7-15-16,3-8 0 15,-1-1-24-15,-3-2 3 16,-5 0 2-16,-5-8-17 0,-4-7-5 15,-5-5 3 1,-5-7 16-16,-3-9-16 0,-2-7-31 16,-2-5-41-16,-15-2-2 15,-4 6 31-15,-4 4 68 16,-2 11 13-16,0 13 23 16,3 5 34-1,2 11-57-15,8 0-79 0,4 14-175 16,8-1-412-16</inkml:trace>
  <inkml:trace contextRef="#ctx0" brushRef="#br0" timeOffset="36774.69">15958 8302 147 0,'0'0'172'0,"0"0"2"16,0 0-18-16,0 0-9 16,0 0-37-16,0 0 3 15,0 0-2-15,-1 0-1 16,1-3-24-16,0 2-8 15,0-1 3-15,0 0-9 16,12-1-7-16,7 0 8 16,8-3-9-16,8 3-20 15,4 2-3-15,-1 1 6 16,-7 0-13-16,-7 3-14 16,-12 10 4-16,-12 5 1 15,-4 8-25-15,-22 4-46 0,-9-2-102 16,-2-2-65-1,3-9-21-15,14-8-45 0,10-8 24 16,10-1 52-16,6 0 66 16,17 0 137-16,7 0 161 15,0 6 94-15,0 8 57 16,-5 3-16-16,-5 3-57 16,-10 6-87-16,-10 1-57 15,-3 2-57-15,-26-4-38 16,-9-2-45-16,-5-9-34 15,-2-9-44-15,3-5-25 16,6 0-9-16,11-8 96 16,7-3 28-16,8-2 17 0,8 1-42 15,4-1-83-15,16 3-161 16,2 0-384-16</inkml:trace>
  <inkml:trace contextRef="#ctx0" brushRef="#br0" timeOffset="37440.66">16365 8787 759 0,'0'0'357'0,"0"0"-219"0,0 0 8 15,0 0-15-15,0 0-38 16,0 0-48-16,0 0-24 16,0 3 11-16,0-9 10 15,0-3-1-15,0-1 6 16,0-2-15-16,4-9-14 15,1-2-17-15,0-5-1 16,0-6-9-16,2-3-18 16,-4-1-8-16,3-4-1 15,-3 2 7-15,-2 2 17 0,1 3 12 16,0 10 7-16,0 4 25 16,-1 12 13-16,2 4 15 15,0 5-11-15,6 6 11 16,5 18-12-16,1 8 17 15,5 5-9-15,-4-3-3 16,3-3-10-16,-8-13-15 16,-1-10-27-16,0-8-1 15,-1-14-39-15,3-17-24 0,-1-13-54 16,1-1-57 0,-2 1-2-16,-3 8 66 0,-3 10 66 15,-2 11 44-15,0 11 16 16,0 4 71-1,3 0 2-15,-1 10-10 16,5 12 17-16,-2 6-12 0,3 8-31 16,-4 6-28-16,1 5-11 15,-4 3-1-15,1-1 2 16,-3-1 2-16,1-10-6 16,0-9-11-16,1-8-21 15,1-12-101-15,2-9-139 16,-1 0-95-16,-2 0-381 0</inkml:trace>
  <inkml:trace contextRef="#ctx0" brushRef="#br0" timeOffset="64328.23">1504 10392 408 0,'0'0'245'0,"0"0"-91"0,0 0-44 0,0 0-10 15,0 0-12-15,0 0-14 0,0 2-23 16,0 2-14-16,0 2 2 15,0 6 9-15,0 3-1 16,0 8-15-16,0-2-5 16,1 3-11-16,-1-2-3 15,0-1-11 1,0-8-1-16,0 0 0 0,0-5-1 16,0-5 0-16,3-3-30 15,-3 1-44-15,0 4-47 16,0 2-102-16,-3 1-165 0</inkml:trace>
  <inkml:trace contextRef="#ctx0" brushRef="#br0" timeOffset="64909.69">1057 10854 414 0,'0'0'219'0,"0"0"-103"16,0 0-31-16,0 0-27 0,0 0-14 15,0 0-19-15,0 0 27 16,-90-14 35-16,72 14-2 16,1 0 21-16,-1 8-9 15,4 7-13-15,2 6-30 16,6 10-12-16,6 15-13 15,0 6-14-15,13 10-9 16,16-5-6-16,3-7-10 16,3-12 8-16,-2-16-20 15,-4-11-39-15,-6-11 10 16,-3-4-39-16,-8-29-18 16,-6 6-108-16,-4 0-114 0</inkml:trace>
  <inkml:trace contextRef="#ctx0" brushRef="#br0" timeOffset="65293.18">1173 10944 840 0,'0'0'226'16,"0"0"-103"-16,0 98 1 0,15-61-37 15,5-4-42-15,5-7-24 16,2-10-21-16,1-8-1 16,2-8-8-16,0 0 9 15,-4-17 0-15,-7-7 1 16,-5 2-1-16,-11-2 2 15,-3-4 11-15,-2 2 14 16,-16 2 13-16,-5 2-17 16,-5 5-17-16,2 7-6 15,1 6-34-15,4 4 3 16,4 4-6-16,8 15-62 16,9 8-150-16,0-8-130 15,13-4-310-15</inkml:trace>
  <inkml:trace contextRef="#ctx0" brushRef="#br0" timeOffset="66139.38">1597 11212 524 0,'0'0'314'0,"0"0"-132"16,0 0-30-1,0 0-57-15,0 0-57 16,0 0-34-16,0 0-3 0,0 10-1 15,0-10 29-15,0 0 22 16,0 0 3-16,0 0-6 16,0 0-12-16,0 0-7 15,0 0-4-15,0 0-8 16,0 0-14-16,0 0-3 16,0-7-20-16,0 1 13 15,0-8 7-15,-6-2 13 16,2-9-6-16,-2 6-1 0,0 0-5 31,1 4 9-31,2 5-8 0,0 6 4 0,3 2 4 16,0 2 7-1,0 0 2-15,0 0 7 0,0 0-26 16,0 0-13 0,0 2-10-16,0-1 22 0,0 2 1 15,0-3 1-15,0 0 8 16,0 0 0-16,0 0-2 15,0 0-7-15,0 0-14 16,0 0-18-16,0 0 1 16,0-4-1-16,0-4 20 15,-5-1 12-15,1 0 12 0,-1-5-5 16,-2 3-1 0,6-1 1-16,-4-3 5 0,4 3 1 15,-2 0-2-15,3 2 3 16,0 0 2-16,0-1 5 15,0 1-7-15,6 1-3 16,5-3 1-16,3-1-3 16,1 4 4-1,0 2-6-15,-4 6-7 0,5 1 0 16,-4 0 7-16,-2 3 7 16,0 11 13-16,-1 6 1 15,1 8-10-15,-3 3-11 16,2 1-2-16,-5 2-5 15,2-2-7-15,1-3-9 16,-1-6 6-16,-2 0-18 0,2-6-20 16,-3-11-27-16,-1-6-43 15,0 0-124-15,-2-6-295 0</inkml:trace>
  <inkml:trace contextRef="#ctx0" brushRef="#br0" timeOffset="66762.52">2022 11196 614 0,'0'0'344'0,"0"0"-143"0,0 0-90 16,0 0-44-16,0 0-41 16,0 0-26-16,0 0-29 15,-9-1 3-15,8-9 26 16,-4 1 29-16,1-5-3 15,-1-3-3-15,0-3-1 16,-1-3 0-16,-1-1 1 16,0-4-4-16,1 2-18 15,0 0 5-15,2 4 4 16,2 10 2-16,2 2 11 0,0 9 18 16,0 1-6-16,3 0-26 15,16 18-1-15,7 9 20 16,9 9 35-16,2 5-28 15,0-5-24-15,-7-6-10 16,-10-10-1-16,-5-15-21 16,-7-5-56-16,-6-17-23 15,-2-20 53-15,0-6 33 16,-6-5 7-16,-8 7 7 0,0 5 24 16,4 13 10-1,4 9 12-15,1 11 18 0,5 3-18 16,0 0-21-1,0 0-25-15,0 0-17 0,0 1-7 16,0 0-11-16,0 0-35 16,10-1-72-16,-2 0-144 15,-1 0-229-15</inkml:trace>
  <inkml:trace contextRef="#ctx0" brushRef="#br0" timeOffset="67143.81">2395 10967 829 0,'0'0'347'0,"0"0"-182"0,0 0-63 0,0 0-32 15,0 0-33-15,0 0-16 16,-59 88-20-1,55-65-1-15,4 0-1 0,0-2-7 16,7 2-3-16,10-7-14 16,4-8-24-16,7-3-11 15,-4-5 12 1,7 0 2-16,-8-15-27 0,-5-6 13 16,-6 1-10-16,-7-2 53 15,-5 4 17-15,0 4 40 16,0 5 31-16,-5 5 22 15,1 4 1-15,1 0-31 0,3 3-33 16,0 7-17-16,0 4-13 16,0 2-62-16,0 1-30 15,10 1-53-15,0-9-95 16,-1-2-101-16</inkml:trace>
  <inkml:trace contextRef="#ctx0" brushRef="#br0" timeOffset="67525.74">2648 10863 424 0,'0'0'563'0,"0"0"-397"15,0 0-59-15,0 0-4 16,-3 118-13-16,4-72-42 16,13-3-28-16,3-4-10 15,1-7-9-15,2-11-1 16,4-12-1-16,-3-9-22 16,3 0 8-16,-3-17 6 15,-4-2-9-15,-5-8 0 16,-2 2 10-16,-8-1 8 15,-2 0 20-15,-2-4-8 0,-15 4 5 16,-8-4-7-16,0 8-9 16,-2 5 8-16,2 12-9 15,0 5-23-15,10 0-42 16,7 9-79-16,6 8-190 16,2 0-329-16</inkml:trace>
  <inkml:trace contextRef="#ctx0" brushRef="#br0" timeOffset="67845.12">2951 10780 723 0,'0'0'324'0,"0"0"-187"16,0 0-53-16,0 0-13 16,0 0 0-16,0 0-40 15,23 90-18-15,-13-66-12 16,-3 3 8-16,0 2 1 16,-1 2-2-16,-1 2-6 15,-2 0 3-15,3 0-5 16,-3-1-21-16,0-5-47 15,1-4-78-15,0-9-131 0,-2-8-224 16</inkml:trace>
  <inkml:trace contextRef="#ctx0" brushRef="#br0" timeOffset="68146.06">3070 10770 834 0,'0'0'282'0,"0"0"-168"0,0 0-27 16,16 91-10-1,-4-62-28-15,-1-4-24 0,-1-1-19 16,0-2-6-16,-3-7 0 15,2 4 1-15,-4-1-1 16,1 0-12-16,-1 1-23 16,-2 0-39-16,0-1-50 15,-3-6-137-15,0-3-146 0</inkml:trace>
  <inkml:trace contextRef="#ctx0" brushRef="#br0" timeOffset="68378.13">3039 11010 1235 0,'0'0'370'15,"0"0"-199"-15,0 0-79 16,0 0-36-16,0 0-26 15,0 0-30-15,0 0-22 16,97-16-83-16,-69 5-73 16,-1 3-32-16,4-9-62 15,-10 0-74-15,-4 3-279 0</inkml:trace>
  <inkml:trace contextRef="#ctx0" brushRef="#br0" timeOffset="68709.21">3446 10821 1119 0,'0'0'610'0,"0"0"-426"16,0 0-101-16,0 0-43 15,0 0-40-15,0 0-27 16,0 0-170-16,-4 24-293 15,4-12-214-15</inkml:trace>
  <inkml:trace contextRef="#ctx0" brushRef="#br0" timeOffset="68897.03">3529 11080 1227 0,'0'0'366'16,"0"0"-254"-16,0 0-101 16,0 0-11-16,0 0-134 15,0 0-204-15,0 0-425 0</inkml:trace>
  <inkml:trace contextRef="#ctx0" brushRef="#br0" timeOffset="70111.4">3823 10760 187 0,'0'0'559'0,"0"0"-390"16,0 0-97-16,0 0-23 16,0 0 13-16,0 0-2 15,0 0-41-15,-23 17-19 16,19-14 2-16,-1 1 17 0,2-1 20 16,-2 3-7-1,0 0 5-15,0-1 7 16,2 4 15-16,-3-1-9 0,2 2-20 15,-2 2-14-15,5 2-6 16,-3 2 5-16,3 5 1 16,1 8 0-16,0 2 9 15,0 6 14-15,1 0 15 16,11-4-6-16,3-3-16 16,5-9-7-16,3-7-13 15,3-5 7-15,-1-9-5 16,-1 0-14-16,0 0-1 0,-6-3-16 15,-2-8-5-15,-8-2-10 16,-1-4 1-16,-6-5 19 16,-1-5-14-16,0-3-13 15,0-3-15-15,-3-5 6 16,-9 2 1-16,-2 1 8 16,-2 5 22-16,0 8 17 15,-1 5 26-15,2 7 16 16,0 5 18-16,4 5 14 15,4 0-74-15,0 0-12 16,1 0-74-16,3-2-82 16,2-2-145-16,1 0-322 0</inkml:trace>
  <inkml:trace contextRef="#ctx0" brushRef="#br0" timeOffset="70476.76">4115 11070 847 0,'0'0'562'0,"0"0"-424"0,0 0-97 0,0 0-23 16,0 0 14-16,10 84-19 15,-5-56-13-15,-1-1-61 16,-1-2-30-16,-1-3-38 15,2-8-81-15,-4-2-125 16,0-9-227-16</inkml:trace>
  <inkml:trace contextRef="#ctx0" brushRef="#br0" timeOffset="71027.05">4306 10773 336 0,'0'0'286'16,"0"0"-113"-16,0 0-47 16,0 0 14-16,0 0 1 15,0 0-36-15,0 0-44 0,0 16-24 16,0-4-7 0,0 3 3-16,0 4 20 0,5 4 17 15,-1 3 8-15,-3-3-19 16,5 0-21-16,-2 1-18 15,1-2-10-15,2-3-9 16,-4-4-1-16,2-1-32 16,-2-7-52-16,1 1-20 15,-1-2-7-15,1-1-46 16,-3 0-134-16,2-2-198 0</inkml:trace>
  <inkml:trace contextRef="#ctx0" brushRef="#br0" timeOffset="71543.7">4433 10760 486 0,'0'0'360'15,"0"0"-172"-15,0 0-42 0,0 0-11 0,-11 103-3 16,11-65-29-16,0-1-32 0,3 0-24 15,10-3 2-15,0-9 8 16,6-5-7-16,1-10-6 16,1-8-9-16,1-2-35 15,0 0-3 1,-5-2-31-16,-2-11-12 0,-4 3-13 16,-4-4 11-16,-1-3 22 15,-2-2 13-15,-2-4-8 16,-2-4-14-16,0 0-16 15,-2-6-17-15,-9 3 14 16,-3 0 30-16,-1 6 24 16,0 1 0-16,1 9 26 0,1 7 22 15,5 7 10-15,-2 0-58 16,6 3-73-16,1 21-82 16,1 0-171-1,2-4-319-15</inkml:trace>
  <inkml:trace contextRef="#ctx0" brushRef="#br0" timeOffset="72342.03">4720 10719 33 0,'0'0'405'16,"0"0"-233"-16,0 0-87 0,0 0 18 16,0 0 12-16,0 0-11 15,0 0-47-15,0 0-38 16,0 0-6-16,0 0 10 15,0 0-6-15,0 0-10 16,0 0-7-16,0 0 0 16,4 0 8-16,-1 0-7 15,2 0 12-15,0 0-6 16,4 0-5-16,1 0 4 16,1-2 5-16,4 2 11 15,4 0 10-15,1 0-6 16,-4 0-19-16,0 0-6 0,-5 0 9 15,-6 2 3-15,-4 5 3 16,-1 0-10-16,-3 7-6 16,-13 3-62-16,-4 2-51 15,0-3 3-15,3-1 72 16,5-7 38-16,7-3 20 16,5-2-5-16,0-3-4 15,2 0 26-15,13 0 28 16,3 0 35-16,2 0-41 15,1 1-34-15,-5 3-2 16,-5 4 6-16,-4 3 6 16,-5 1-16-16,-2 6-18 15,-3 5-1-15,-14 7-16 0,-3-2 8 16,-2-2 8-16,6-4 1 16,0-7 5-1,3-7 14-15,7-3-1 16,-3-5-16-16,5 0-3 0,-2-10-64 15,-2-16-101-15,-1 6-94 16,3 0-253-16</inkml:trace>
  <inkml:trace contextRef="#ctx0" brushRef="#br0" timeOffset="73194.8">5074 11058 875 0,'0'0'329'0,"0"0"-219"16,0 0-45-16,0 0-17 15,0 0-12-15,0 0-36 16,0 0-19-1,-1 8-24-15,1-8 22 0,0 0 8 16,0-2 12-16,0-4 0 16,0-1-6-16,0-2 6 15,0-5 0 1,0-4-14-16,0-4-31 0,0-2-47 16,0-3 5-16,1-3 14 15,-1-1-18-15,0 0-18 16,0-1 26-16,0-1 46 15,-6 7 31-15,-2 4 7 16,4 7 42-16,1 7 54 0,3 8 40 16,0 0 15-16,0 0-34 15,0 3-36-15,2 14-19 16,10 7-5-16,2 6 3 16,1 3-12-16,-1-3 16 15,-1-6 19-15,-4-6-26 16,-3-10-31-1,-4-7-26-15,1-1-16 0,0-9-62 16,-1-15-4-16,-1-5 6 16,5-2-11-16,-3 0-13 0,2 4 52 15,-1 4 48-15,0 2 0 16,3 6 21 0,0 3 21-16,-2 3 9 15,2 3-9-15,-1 3-8 16,-1 3-8-16,0 0-7 0,0 0-6 15,0 7-3-15,1 11 18 16,-2 9-1-16,3 3 11 16,-1 5 9-16,4 4 0 15,2-4 2-15,2-4 2 16,1-4-14-16,-4-6-25 16,3-4-12-16,-4-3-12 15,-2-7-43-15,-2-1-47 16,-3 2-54-16,-3-2-88 15,0 0-287-15</inkml:trace>
  <inkml:trace contextRef="#ctx0" brushRef="#br0" timeOffset="83597.88">489 12040 527 0,'0'0'192'0,"0"0"-69"16,0 0-41-16,0 0-46 16,0 0-16-16,0 0-8 15,0 0 2-15,-3 0 9 16,3 0 19-16,-3 2 8 0,1-1 9 15,0 5-1-15,1-3-18 16,-1 0-12-16,0 1-11 16,1 0-5-16,-1-2-11 15,-2 2 1-15,4-3-1 16,-1 2 6-16,-2 3 2 16,0-3 4-16,-1-1 0 15,1 4 1-15,-3 0-8 16,3-3-5-16,0 0 6 15,-1 5-6-15,1-5 1 16,3 1-1-16,0 5 1 16,0 1 4-16,0 4 5 15,0 5 4-15,0 1-1 16,0 7 1-16,0 0-7 16,0-3 1-16,9 2-7 15,1 1-1-15,1-2 6 0,4 1-7 16,4-3 0-16,-1-5-1 15,4-2-15-15,1-4-2 16,-3-4 1-16,1-6-3 16,-4-2-1-16,-1 0 1 15,-5-8 20-15,1-6 20 16,-2-7-4-16,-1-2-7 16,1 0-9-16,-2-1 0 15,0 4-1-15,-2 0-5 16,-3 7 6-16,-2 3 1 15,1-1 5-15,-2-1-4 0,0-1 4 16,0-6 2 0,0 0-6-16,-9-9 4 0,-4 2-5 15,-2-4 1-15,-5 1-2 16,-2 5 7-16,2 0-1 16,0 7 15-16,4 8-7 15,2 6 11-15,2 3-2 16,1 0-23-16,1 0-20 15,-1 9-40-15,5 8-79 16,6-1-146-16,0-3-104 0</inkml:trace>
  <inkml:trace contextRef="#ctx0" brushRef="#br0" timeOffset="83960.86">910 12304 539 0,'0'0'493'0,"0"0"-342"0,0 0-63 0,0 0-47 16,0 0-25-16,0 0-16 16,17 100-23-16,-8-76-37 15,-2 2 3-15,-1-8-5 16,-5-4-41-16,-1-9-36 15,0-1-76-15,-1-4-131 0</inkml:trace>
  <inkml:trace contextRef="#ctx0" brushRef="#br0" timeOffset="84461.14">1029 12022 624 0,'0'0'315'0,"0"0"-134"0,0 0-64 16,0 0-56-16,0 0-22 15,0 0-25-15,0 91-6 16,5-60-7-16,4 1 9 16,-6-1-9-16,0 0 14 15,2-5-4-15,-3 1-10 0,-1 2-1 16,2-4 0-16,1-2-2 16,-1-3-15-1,1-4-22-15,-3-5-34 0,3-9-63 16,-3-2-56-16,4-6-85 15,-1-10-125-15</inkml:trace>
  <inkml:trace contextRef="#ctx0" brushRef="#br0" timeOffset="84960.87">1160 12079 764 0,'0'0'208'0,"0"0"-84"16,0 0-14-16,-3 95-47 16,10-48-37-16,6 2-15 15,3-5-5-15,0-3-5 16,1-12 1-16,0-9-2 16,-3-9-14-16,-1-11 5 15,1 0 9-15,0-11 11 16,0-9 0-16,-1 1-4 0,-5-1-7 15,1-1-10-15,-5 4-9 16,0-3-6-16,-4-3 2 16,0-3-6-16,0-2-4 15,-12-6 13-15,-3 1 14 16,-5-4 6-16,3 7 15 16,-1 6 34-16,1 11 9 15,2 6-42-15,0 7-16 16,5 0-26-16,0 20-65 15,2 7-187-15,3-5-245 0</inkml:trace>
  <inkml:trace contextRef="#ctx0" brushRef="#br0" timeOffset="85759.88">1408 12019 53 0,'0'0'365'16,"0"0"-138"-16,0 0-71 15,0 0-75-15,0 0-63 0,0 0-18 16,0 0-14 0,-8 0-11-16,8 0 25 0,0 0 14 15,0 0 35-15,7-3 18 16,-2-1-2-16,3 2 13 15,2 2-13-15,5-1-27 16,2 1-12-16,6 0-17 16,0 0-8-16,-2 0-1 15,-7 0-21-15,-4 0-34 16,-6 10 55-16,-4 3 3 0,0 4-3 16,-14 3-1-1,-3-2-27-15,-4-4 17 16,3-5 11-16,5-5 1 15,4-4 14-15,6 0 11 16,3 0-25-16,0 0 26 0,18 0 6 16,7 0 13-16,7 3 15 15,-2 6-26-15,-2 4-25 16,-6 4-2-16,-10 7-8 16,-7 3-13-16,-5 12 1 15,-20-1-54-15,-13-1 6 16,-9-8 27-16,0-8 16 15,0-12 17-15,7-7 22 16,8-2 8-16,9 0-7 16,10 0-23-16,8 0-23 0,4 0-103 15,16 0-107 1,4 0-296-16</inkml:trace>
  <inkml:trace contextRef="#ctx0" brushRef="#br0" timeOffset="86598.09">1876 12380 425 0,'0'0'334'0,"0"0"-126"0,0 0-33 0,0 0-78 15,0 0-51-15,0 0-24 16,0 0-21-16,-2 0 8 16,2 0 21-16,0 0 28 15,0 0 15-15,0 0-1 16,0 0-9-16,0 0-18 16,0-6-36-16,-1 6-9 15,-1-3-18-15,1 0-8 16,1 2 13-16,0-1 7 0,-2 1 5 15,2-2-7-15,-2-3 8 16,0 1 0-16,-1 0 0 16,2 1 0-16,1-2-2 15,0-1 1-15,-2 2-12 16,2-1-3-16,-1 0 4 16,1 3-4-16,0 2 0 15,0 1 5-15,0 0-1 16,0 0-5-16,0 0-4 15,0 0-8-15,0 0-17 16,0 0-21-16,0 0-11 16,0 0 7-16,0 0-29 15,0 0-26-15,0 0 71 16,0 0 55-16,0 0 3 16,0 0 38-16,0 0 2 15,0 0-5-15,0 0-27 16,0 0-11-16,0 0-29 0,-3 0-31 15,2 0-47-15,-1 0-140 16</inkml:trace>
  <inkml:trace contextRef="#ctx0" brushRef="#br0" timeOffset="87312.3">1868 12361 267 0,'0'0'158'0,"0"0"-58"0,0 0-44 0,0 0-31 15,0 0-15-15,0 0-4 16,0 0 4-16,0 10 26 0,0-10 46 16,0 0-4-1,0 0-22-15,0 0-22 0,-2-6-11 16,0 2-9-16,-1-2-14 15,2-2-5-15,1-2 2 16,0 1 3-16,0-5 0 16,0-3 0-16,0 0 1 15,0-2 12-15,0-4 9 16,0 1 14-16,0 0 7 16,1 0 24-16,9 7-12 15,0 8-2-15,0 3-18 16,5 4-12-16,1 7 21 15,1 14 18-15,-1 8-14 0,-4 1-25 16,-4-2-14-16,-3-2-9 16,-4-9-12-16,-1-10-18 15,0-7-3-15,0 0-17 16,-1-20-56-16,-4-8 9 16,3-5 38-16,2 3 37 15,0 2 22-15,0 9 55 16,8 9 25-16,4 3-18 15,2 7-7-15,1 0-16 16,1 17 15-16,-1 2-22 16,0 3-12-16,-3 3-12 15,-5 2-3-15,0-3-5 16,-6-4-6-16,-1-3-16 16,0-10-5-16,0 0-24 15,0-5-19-15,-10-2-153 16,5 0-142-16,2 0-353 0</inkml:trace>
  <inkml:trace contextRef="#ctx0" brushRef="#br0" timeOffset="87630.24">2192 12205 827 0,'0'0'396'0,"0"0"-178"0,0 0-52 16,20 99-75-16,-5-79-59 15,2-3-32-15,3-8-74 16,0-9-73-16,0 0-45 16,-2-19 112-16,-6-5-5 0,-5-7 21 15,-5 2 64-15,-2 6 34 16,0-1 84-16,-14 4 32 15,-4 4-30-15,-2 2-43 16,-2 7-32-16,0 0-45 16,2 7-19-16,0 3-71 15,7 14-117-15,4 3-306 0</inkml:trace>
  <inkml:trace contextRef="#ctx0" brushRef="#br0" timeOffset="87913.19">2448 12006 1023 0,'0'0'298'15,"0"0"-140"-15,0 0-11 16,12 100-78-16,-4-60-42 0,0 5-25 16,0 2-2-1,-2-1-51-15,2-6-21 0,-1-3-19 16,0-10-65 0,-1-11-87-16,-3-5-81 0,4-11-84 0</inkml:trace>
  <inkml:trace contextRef="#ctx0" brushRef="#br0" timeOffset="88394.73">2713 12287 986 0,'0'0'496'16,"0"0"-299"-16,0 0-71 15,0 0-91-15,0 0-35 0,0 0-63 16,0 0 34-16,40-33-13 16,-24 22-24-16,-1-2-10 15,-7-1 8-15,-2-2 22 16,-6-7-5-16,0 2-54 15,0-5-87-15,-7-2 10 16,-9 8 88-16,0 8 94 16,-3 7 104-16,2 5 136 0,1 0-54 15,0 7-45 1,3 14-22-16,3 0-16 16,4 8-21-16,4-3-12 0,2 2-24 15,0-6-11-15,8-3-28 16,8-10-7-16,0-2-22 15,-1-4 9-15,3 0-3 16,-4-3 16-16,-4 0 0 16,2 1-10-16,0 1-90 15,7-2-110-15,-2 0-141 16,0 0-422-16</inkml:trace>
  <inkml:trace contextRef="#ctx0" brushRef="#br0" timeOffset="88759.99">2946 12049 138 0,'0'0'772'0,"0"0"-444"15,0 0-106-15,0 0-84 16,0 0-65-16,0 0-45 16,0 0-28-16,-25 85-10 15,38-60-17-15,2-1-13 16,0-4 6-16,-2-5 14 0,-2 0 20 16,-5-5 8-1,-4-2 53-15,-2 1 29 16,0 5 4-16,-5-8-18 0,-10 7-31 15,-5-6-35-15,5 0-10 16,-2-7-52-16,2 0-36 16,7 0-45-16,2 0-49 15,5 0-125-15,1 0-396 0</inkml:trace>
  <inkml:trace contextRef="#ctx0" brushRef="#br0" timeOffset="89293.95">3242 12364 546 0,'0'0'299'0,"0"0"-143"16,0 0-17-16,0 0-38 15,0 0-15-15,0 0-28 16,0 0-35-16,0-14 3 16,0 1 13-16,-3-3-10 15,0-5-7-15,-3-5-15 16,1-2-5-16,0 0-2 0,0 4 1 15,3 10 6-15,2 6 21 16,0 8 13-16,0 0 1 16,12 14 4-16,8 13 39 15,6 3-41-15,3 1-16 16,-2-8-19-16,-8-6-9 16,-2-14-11-16,-3-3-19 15,-4-17-11-15,-5-13-18 16,-3-10-28-16,-2-2 18 15,0-2 14-15,0 2 38 16,-12 9 17-16,5 3 6 16,-3 7 19-16,7 10 8 15,1 5 5-15,1 8-9 16,-3 0-29-16,4 0-19 16,0 0-111-16,0 11-93 0,0-7-303 15</inkml:trace>
  <inkml:trace contextRef="#ctx0" brushRef="#br0" timeOffset="89678.42">3497 12070 811 0,'0'0'393'0,"0"0"-164"0,0 0-56 0,0 0-40 16,-44 89-59-16,44-57-37 16,0 1-37-16,3-6-25 15,11-4-47-15,3-13-90 16,3-4-17-16,-5-6 39 16,0-6 14-16,-5-14 10 15,-4 2 54-15,-3-1 49 16,-2 5 13-16,-1 1 21 15,0 2 33-15,0 8 18 0,0 0 17 16,0 3-11-16,0 0-29 16,0 11-1-16,6 5-6 15,-2 4-16-15,6-1-3 16,-1-1-15-16,-3-5-8 16,3-9-54-16,-4-4-129 15,0 0-199-15</inkml:trace>
  <inkml:trace contextRef="#ctx0" brushRef="#br0" timeOffset="90011.11">3696 12130 1235 0,'0'0'389'0,"0"0"-152"0,0 0-44 16,-13 108-43-16,14-79-70 16,18-3-71-16,3-8-9 15,6-8-86-15,-1-7-38 16,-2-3 4-16,-5-10 0 16,-7-13 22-16,-6-7 27 15,-4-1 28-15,-3-5 25 16,0-1 18-16,-13 6 6 15,-4 1-6-15,-1 6 2 16,-1 7-2-16,2 11-3 16,2 6-28-16,2 0-4 15,6 21-72-15,3 8-135 16,4-5-267-16</inkml:trace>
  <inkml:trace contextRef="#ctx0" brushRef="#br0" timeOffset="90295.25">3963 11982 359 0,'0'0'921'0,"0"0"-738"0,0 0-50 16,0 0-3-16,-1 104-17 15,1-74-53-15,5 0-44 16,2-4-16-16,1 2-5 16,-3-7-11-1,2-1-1-15,-3-4-14 16,-1-3 3-16,3-3-26 0,-3-6-57 16,4-4-55-16,-1 0-108 15,0 0-277-15</inkml:trace>
  <inkml:trace contextRef="#ctx0" brushRef="#br0" timeOffset="90544.52">4072 11982 232 0,'0'0'956'0,"0"0"-718"0,0 0-56 16,10 91 6-16,3-54-39 15,-1-4-74-15,-2 0-45 16,0-2-21-16,-3 0-7 16,-1-6-2-1,-3-1-8-15,3-4-39 0,-3-3-25 16,1-3-39-16,-3-2-55 16,2-11-31-16,-3-1-135 15,0 0-290-15</inkml:trace>
  <inkml:trace contextRef="#ctx0" brushRef="#br0" timeOffset="90745.42">4001 12156 1092 0,'0'0'548'0,"0"0"-335"16,0 0-107-16,0 0-29 15,0 0-24 1,0 0-53-16,103 38-37 0,-64-32-141 16,-10-6-126-16,-7 0-347 0</inkml:trace>
  <inkml:trace contextRef="#ctx0" brushRef="#br0" timeOffset="92978.43">1708 12568 215 0,'0'0'492'0,"0"0"-347"15,0 0-60-15,0 0-13 16,0 0-7-16,0 0-18 16,0 0-21-16,0-3 1 15,0 3 24-15,0 0 15 16,0 0-18-16,0 0-19 15,0 0-21-15,0 0-8 16,0 0-7-16,0 0-6 16,0 0 13-16,0 0 0 15,4 0 11-15,-4 0 11 16,6 0 14-16,-2-3-2 16,2 3-15-16,2-2 2 0,2-1-3 15,1 3-2-15,-1-2-16 16,2 2 8-16,0 0 2 15,0 0-4-15,0 0-5 16,-1 0 15-16,2 0-3 16,-1 0 2-16,1 0-4 15,-1 0-2-15,3-3 6 16,-1 3 1-16,0 0 3 16,-1 0-3-16,0-3-5 15,0 3 7-15,-3 0-2 16,0-3-3-16,-1 3-3 15,1 0 6-15,0 0-10 0,-1-2-5 16,4 2 6-16,-2-2 0 16,1 1-6-16,0-2 7 15,-2 3 0-15,0 0 1 16,-3-3 1-16,3 3-4 16,4 0 35-16,1 0-11 15,2 0-23-15,3 0-6 16,-2-3 0-16,1 3 1 15,-1 0-2-15,-3-3 1 0,0 3 6 16,-1-1-7 0,-1 1 1-16,-1 0-2 0,-1 0 1 15,1 0 0-15,-2 0-1 16,2 0 1-16,-2 0 1 16,0 0 0-16,0 0 1 15,1 0 0-15,1 0 7 16,1 0-9-16,-3 0 1 15,4 0 0-15,-2 0 0 16,1 0 1-16,0 0-2 16,-1 0 7-16,3 0-5 15,3 0 8-15,-1 0-1 16,0 1-7-16,0 2-1 16,-3-3 0-16,0 0 5 15,1 0-5-15,-2 0 5 16,3 0 0-16,-2 0-3 0,5 3 7 15,-3-3-8-15,3 0-1 16,1 0 7-16,0 3-7 16,0-3 2-16,1 3-2 15,-2-3 0-15,0 3-1 16,-4-1 2-16,4 1 0 16,-3-3-2-16,0 0 0 15,0 0 0-15,0 0 7 16,1 0 3-16,0 0-2 15,1 0-7-15,1 0 7 16,-1 0-8-16,-2 0 1 0,3 0 5 16,-3 0-6-1,1 0 0-15,2 0 2 16,-1 3-1-16,0-3 1 16,1 3-1-16,0-3 0 15,0 2 8-15,1-2-7 0,0 0 5 16,0 0 0-16,4 0-5 15,-3 0 5-15,3 0-7 16,-4 0 0 0,5 0 1-16,-3 0 6 0,1 0-6 15,-3 0 1-15,2 3-1 16,-2-3 1-16,-2 0-1 16,2 2 0-16,0-2-1 0,-1 0 1 15,0 0 4 1,4 0-5-16,-3 0 0 15,2 0 0-15,1 0-1 0,-1 0 0 16,1 0 0-16,-1 0 1 16,-2 0 0-1,0 0 0-15,0 0 0 0,0 0 0 16,0 0 0-16,1 0 1 16,0 0 0-16,2 0-1 15,1 0 0-15,-2 0 0 16,-1-7 1-16,-1 4 0 15,-2 0 0-15,4-2 0 16,-3 2 5-16,-1-3-5 0,0 3 0 16,-1-1 8-1,-2 0-8-15,0 2 7 0,-3-1-7 16,-2 3 0-16,-1 0 7 16,-5-4-7-16,-1 4 0 15,1 0-1-15,-4 0 0 16,2 0-10-16,-2 0-36 15,0 0-56-15,0 0-74 16,0 0-123-16,0-3-237 0</inkml:trace>
  <inkml:trace contextRef="#ctx0" brushRef="#br0" timeOffset="94879.36">2550 12719 704 0,'0'0'307'0,"0"0"-98"0,0 0-71 15,0 0-55-15,0 0-50 16,0 0-21-16,0 0-12 15,-5 0 0-15,5 1 0 0,0 11 34 16,0 2 21 0,3 3 16-16,6 6-5 0,-1 10 3 15,0 5-28-15,-1 5-2 16,1 2-21 0,-2 1-4-16,1-6-8 0,-2-7-5 15,-3-10 5-15,3-6-4 16,-3-10-2-16,-1-1-2 15,2-6 2-15,-3 0 13 16,1 0-11-16,1 0 8 16,2 0-1-16,3 0-9 15,6 0 6-15,6 0-4 16,4 0 9-16,2 0-9 16,2 0 7-16,-2 0-8 15,-5 0-1-15,-7 0 1 16,-6 0 1-16,-2 0-1 15,-5 0-1-15,2 0-6 0,-2 0-28 16,0 0-44-16,0 0-59 16,0 0-67-16,0-2-85 15,0-2-231-15</inkml:trace>
  <inkml:trace contextRef="#ctx0" brushRef="#br0" timeOffset="104295.36">4498 12274 10 0,'0'0'32'0,"0"0"-2"16,0 0-1-16,0 0-13 15,0 0-5-15,0 0 8 16,0 0 8-16,0 2 2 15,0-2-7-15,0 0 10 16,0 0 8-16,0 0 6 16,0 0 6-16,0 0-20 0,0 0-22 15,0 0-10-15,0 0-9 16,0 0 9-16,0 0 0 16,0 0 0-1,0 0-8-15,0 0 5 0,0 0 3 16,0 0 20-16,0 0 25 15,0 0 12-15,0 0-2 16,0 0-4-16,0 0-11 16,0 0-8-16,0 0-8 15,0 0-3-15,0 0-5 16,0 0-5-16,-1 0-4 16,-2 0-6-16,2 0 6 15,-1 0 0-15,2 0-7 0,0 0-20 16,0 8 20-16,0 5 0 15,0 4-1-15,7 0-5 16,5-3-20-16,0-1-23 16,-1-7-23-16,-1-6-5 15,-1 0 5-15,-5-9 34 16,2-5 14-16,-5-3 14 16,-1 4 0-16,0-1 8 15,0 4 2-15,0 3 8 16,0 3 24-16,-1-2 20 15,-5 3-2-15,2 0 5 0,-2 0-5 16,2 2-19 0,0 1-15-16,-1 0-16 15,4 0-5-15,-1 0-5 0,1 3-17 16,1 4 15-16,0 1-21 16,0 1-48-1,4-3-66-15,3-2-162 0</inkml:trace>
  <inkml:trace contextRef="#ctx0" brushRef="#br0" timeOffset="104833.41">4526 12304 72 0,'0'0'166'16,"0"0"-107"-16,0 0-37 15,0 0-22-15,0 0-22 16,0 0-39-16,0 0-11 15,6 0 61-15,-5-10 11 16,-1 6 7-16,0-2 12 16,0 2 13-16,0 4 28 15,0-2 33-15,0 2-12 0,0 0-15 16,-3 0-24 0,-1 0-16-16,1 0 0 0,-2 2-3 15,5 8-22-15,0 0 15 16,0 1-16-16,0 1-15 15,0-1-9-15,8-4-14 16,-1-7-2-16,2 0-44 16,-5-4 28-16,-2-10 36 15,-2-1 5-15,0-2 2 16,0 4-16-16,0 2 29 16,-2 1 8-16,-4 4 39 15,-2 2 15-15,2 4-17 16,-2 0-19-16,5 13-26 0,-1 3-50 15,3 1-114-15</inkml:trace>
  <inkml:trace contextRef="#ctx0" brushRef="#br0" timeOffset="112463.01">16692 10402 4 0,'0'0'110'0,"0"0"-22"0,0 0-26 16,0 0-26-16,0 0 17 15,0 0 29-15,-7-25 12 16,5 19 3-16,1 3 5 16,-1 3 0-16,2 0 0 15,0 0 12-15,0 0-2 16,0 0-15-16,0 0-15 15,0 0-11-15,0 0-20 16,5 17-29-16,12 10 32 16,6 8 16-16,4 7-38 15,1 2-18-15,-1-5-12 16,-5-8-1-16,-3-14-1 16,-6-12-21-16,-5-5-62 0,-3-5 53 15,2-19 14 1,-6-4 15-16,-1-5 0 0,0 1 1 15,0 1 0-15,0 4 1 16,0 1 13-16,0 5 5 16,0-5-11-16,0 1 0 15,0-2-6-15,0-2-1 16,0 2-1-16,0 1-7 16,0 1-9-16,0 4 3 15,0 6-4-15,0 4-19 16,0 7-44-16,0 4-41 15,0 2-64-15,2 11-185 16,1 1 1-16</inkml:trace>
  <inkml:trace contextRef="#ctx0" brushRef="#br0" timeOffset="112846.16">17021 10296 408 0,'0'0'220'0,"0"0"-81"16,5 96-51-16,5-55-27 15,3-1-24-15,3-5-21 16,1-7-14-1,2-5 8-15,1-10 1 0,2-6-10 16,1-7 0-16,-3 0 0 16,0-7 9-16,-5-10-2 15,-3 0 0-15,-5-3 7 16,-7-5 8-16,0-1 4 16,-3-2-6-16,-14-1 2 15,-1 4 0-15,-2 4-6 16,-1 7-4-16,4 7-13 15,1 5-14-15,9 2-65 0,-1 2-60 16,8 6-156-16</inkml:trace>
  <inkml:trace contextRef="#ctx0" brushRef="#br0" timeOffset="113182.59">17290 10000 668 0,'0'0'244'0,"0"0"-96"0,0 0-19 0,9 118-38 15,0-68-53 1,3 1-27-16,-4 1-10 0,1 1-1 16,-1-8-1-16,-3 0-6 15,2-4 0-15,0-5 6 16,-3-5-12-16,3-3-8 16,-2-9-22-16,1 2-74 15,-3-13-89-15,-2 0-111 0</inkml:trace>
  <inkml:trace contextRef="#ctx0" brushRef="#br0" timeOffset="113547.2">17486 10414 606 0,'0'0'291'0,"0"0"-142"16,0 0-29-16,0 0-50 0,0 0-47 15,0 0-23-15,0 0-64 16,76 85 1-16,-59-101 3 15,-4-12 18 1,-6-3 21-16,-3-4 21 0,-4 0 45 16,0 5 41-1,-2 0 0-15,-7 9-18 0,1 8-32 16,2 4-26-16,0 6-10 16,3 3-110-16,2 9-218 15,1 3-520-15</inkml:trace>
  <inkml:trace contextRef="#ctx0" brushRef="#br0" timeOffset="114061.44">17743 10341 558 0,'0'0'231'0,"0"0"-135"16,0 0-13-16,20 101-44 15,-18-85-39-15,2-7-3 16,-4-9-59-16,0 0-60 16,0-16 1-16,0-10 68 15,0-4 53-15,-4 0 82 16,2 4 19-16,2 8 20 0,0 7-18 15,0 5-18 1,3 6-35-16,16 0-8 0,4 6-26 16,0 19-15-16,0 5 16 15,-2 3-17-15,-10-3 0 16,1-4 0-16,-8-13-9 16,-4-11-17-16,0-2-52 15,0-27-52-15,-4-13 42 16,-1 0 53-16,2-1 31 15,3 10 4-15,0 9 46 16,0 11 54-16,0 11-8 16,8 0 5-1,7 11-17-15,4 15-25 0,-1 1-19 16,-1 6-20-16,-4-4-15 16,-3 1-1-16,-3-6-29 15,-4-7-46-15,-1-8-140 0,-2-5-179 0</inkml:trace>
  <inkml:trace contextRef="#ctx0" brushRef="#br0" timeOffset="114512.58">18134 10365 644 0,'0'0'315'0,"0"0"-210"0,0 0-70 16,0 0-13-16,0 0 24 15,0 0-14-15,0 0-21 16,53 6-11-16,-48-6 0 15,-1 0 0-15,-4 0-1 16,0 0-8-16,0 0 9 16,0-3 1-16,-2-7 0 15,-10 3 8-15,-1 0-2 16,-2 4 9-16,3 3 32 16,0 0 10-16,4 6 3 15,3 11-32-15,2 7-21 16,3 4-7-16,0 2 11 0,0 0 5 15,9-4 11-15,5-11 4 16,0-7-19-16,3-5-13 16,-1-3-48-16,3 0-61 15,5-16-71-15,-3-2-163 16,-4 0-339-16</inkml:trace>
  <inkml:trace contextRef="#ctx0" brushRef="#br0" timeOffset="114841.53">18320 10257 218 0,'0'0'725'0,"0"0"-534"15,0 0-27-15,36 102-38 16,-24-72-65-16,-5-7-39 16,-3-11-22-16,-4-12-12 15,0-5-86-15,0-25-73 16,0-9 21-16,0-5 83 15,-4 4 31-15,1 9 36 16,0 12 33-16,3 9 61 16,0 8-4-16,9 2 3 15,8 4 7-15,3 16-29 16,-1 3-9-16,1 3 2 16,-2 2-16-16,-5-1-13 15,-3-3-11-15,-5-1-24 0,1-7-28 16,-4-7-48-16,-2-1-49 15,0-8-97-15,0 0-111 16,0-3-74-16</inkml:trace>
  <inkml:trace contextRef="#ctx0" brushRef="#br0" timeOffset="115379.71">18896 10143 1051 0,'0'0'375'0,"0"0"-156"16,0 0-92-16,-93-2-1 15,71 2-14-15,6 10-39 16,8 9-53-16,8 13-20 15,0 10-22-15,15 5-17 16,12-3-20-16,4-11-29 16,1-20-14-16,0-13-21 15,-3-13-3-15,-6-21 9 16,-6-6-31-16,-5-2 12 0,-9 11 83 16,0 8 53-1,-1 8 13-15,-2 9 45 0,2 6 30 16,2 6-10-16,5 19-10 15,2 18-30-15,3 8-15 16,-3 9-23-16,-1 3-6 16,-3 1-3-1,-5-1-7-15,-2-6-8 0,0-6-24 16,0-9-23-16,-2-11-13 16,-11-8-2-16,2-9 31 15,-5-7 5-15,-3-4 50 16,0 0 1-16,-3-3-1 15,-3 0 13-15,-3 0-13 0,2-3-13 16,0-4-22 0,3-4-24-16,-1-2-51 0,7 0-140 15,6 1-105-15</inkml:trace>
  <inkml:trace contextRef="#ctx0" brushRef="#br0" timeOffset="115931.27">19216 10208 630 0,'0'0'363'0,"0"0"-127"0,0 0-57 15,0 0-57-15,0 0-23 16,-51 88-33-16,41-52-32 16,5 4-25-16,5 1-9 15,0-4 0-15,5-11-11 16,10-8-27-16,2-10-38 16,2-8 21-16,3-5 7 0,-2-20 13 15,-1-8-2-15,-2-7 4 16,-8 6-6-16,4 3 13 15,-9 7 16-15,-2 8 10 16,-1 10 25-16,2 6 37 16,0 2 22-16,0 18-9 15,4 8-20-15,-1 6-22 16,3 4-33-16,-4-5-3 16,0-7-46-16,2-10-31 0,-3-16-61 15,2 0-146 1,-5-7-211-16</inkml:trace>
  <inkml:trace contextRef="#ctx0" brushRef="#br0" timeOffset="116297.28">19511 10181 898 0,'0'0'520'0,"0"0"-337"0,0 0-60 0,0 0-5 15,0 0-33-15,0 0-85 0,0 0-25 16,-65 49-54-16,63-8-67 16,2 5 27-16,0-4 23 15,5-2 32-15,5-10 23 16,2-12 41-16,-4-7 2 15,-2-6 35-15,-3-5-9 16,-3 0-15-16,0 0 6 16,0 0-2-16,-10 4-17 15,-7 2-10-15,-2 4-13 16,1 0-80-16,0 5 49 16,3 2-101-16,5-4-86 15,3-6-297-15</inkml:trace>
  <inkml:trace contextRef="#ctx0" brushRef="#br0" timeOffset="117580.14">19631 10009 530 0,'0'0'200'0,"0"0"-55"0,0 0-47 16,30 91-30-16,-20-64-25 15,1 0-19-15,-1 2-17 16,3-1 0-16,-3-1-4 16,0-1-3-16,-4 0 1 15,0-6 7-15,-3 2-7 16,-2-6 0-16,-1 0 6 0,0-1-7 16,0 0-7-16,0 0-26 15,0 0-25-15,0 3-74 16,0-4-139-16,-1-1-309 0</inkml:trace>
  <inkml:trace contextRef="#ctx0" brushRef="#br0" timeOffset="117866.22">19536 10310 432 0,'0'0'264'16,"0"0"-79"-16,0 0-7 15,0 0-88-15,0 0-54 16,100-26-36-16,-71 10-2 15,-5-1-56-15,5 1-76 16,4 3-57-16,-2 4-79 0,-5 2-260 16</inkml:trace>
  <inkml:trace contextRef="#ctx0" brushRef="#br0" timeOffset="118270.52">20046 10174 511 0,'0'0'278'0,"0"0"-76"15,0 0-21-15,0 0-45 16,0 0-93-16,0 0-24 0,-71 122-19 15,71-79-11-15,2-3-6 16,10-11-8 0,1-12-5-16,1-11 1 0,-3-6 16 15,2 0 12-15,-4-17 1 16,1-2-7-16,-5-5-34 16,2 3-6-16,-6 0 13 15,-1 4 15 1,2 9 12-16,-2 0 7 0,0 8 1 15,1 0 21-15,5 12 8 16,-2 14 40-16,5 5-15 16,-1 5-36-16,3-3-19 15,-5-6-14-15,-1-9-50 16,5-18-88-16,-4 0-128 16,0-16-217-16</inkml:trace>
  <inkml:trace contextRef="#ctx0" brushRef="#br0" timeOffset="118679.54">20309 10260 725 0,'0'0'323'0,"0"0"-111"0,0 0-94 15,0 0-64 1,0 0-48-16,-45 120-6 0,45-81-15 15,0 2-19-15,4-10-6 16,13-10-15 0,1-17-16-16,2-11 5 15,0-24 5-15,-2-16-10 0,-3-7-30 16,-5-6 24-16,0 1 24 16,-6 3 21-16,-4 2 9 15,0 6 23-15,-4 4 0 16,-6 5 62-16,-1 12 42 15,-1 10 80-15,6 10 26 16,2 7-55-16,2 24-62 16,2 19-52-16,2 12-30 15,9 14-11-15,10 1 0 0,-3-9-23 16,-1-15-14-16,-2-18-49 16,1-28-66-1,-2-11-130-15,-4-16-120 0</inkml:trace>
  <inkml:trace contextRef="#ctx0" brushRef="#br0" timeOffset="118946.07">20557 10197 774 0,'0'0'350'15,"0"0"-86"-15,8 97-73 16,2-62-67-16,2-8-64 0,3-8-50 15,0-14-10-15,7-5-43 16,-3-5 6-16,-3-20 2 16,-5-5-6-16,-4-3 9 15,-7-3 16-15,0 1 6 16,-1 3 4-16,-13 4-4 16,-2 4-20-16,-5 9-7 15,3 10-8-15,-2 14-114 16,5 14-161-16,5 6-632 15</inkml:trace>
  <inkml:trace contextRef="#ctx0" brushRef="#br0" timeOffset="119864.16">21297 10094 554 0,'0'0'166'0,"0"0"-117"16,0 0-5-16,0 0 12 15,0 0 21-15,0 0 1 16,0 0-18-16,-20-1 8 16,20 1 12-16,0-2-15 15,0 2-15-15,0-4-10 16,0-2-17-16,0-3-4 16,0 2 0-16,0-4 1 15,0 3 7-15,5 1 6 16,4 2 11-16,-1-1 8 15,3 6-10-15,3 0-26 16,-1 0-16-16,4 6 0 16,-3 9 7-16,-4 1-7 0,-3 1-7 15,-3 1 5-15,-4 5-8 16,0 1 3-16,-11 3-11 16,-10 3-6-16,-4 1-1 15,-1-5-4-15,-2 0-13 16,9-8 10-16,0-3 16 15,11-9 16-15,5-3 0 16,3-3 0-16,0 0-14 16,11-2 14-16,11-5 7 15,1-3 7-15,5 5-5 16,-4 4 1-16,1 1 8 16,-3 0 9-16,-4 6 11 0,-3 8 18 15,-2-3-7-15,-6-3-21 16,-1-4-28-16,-2-3-21 15,2-1-51 1,-3 0-26-16,10-5-36 0,-3-6-139 16,0 0-282-16</inkml:trace>
  <inkml:trace contextRef="#ctx0" brushRef="#br0" timeOffset="120164.49">21667 10025 1066 0,'0'0'394'16,"0"0"-212"-16,0 0-80 15,0 0-22-15,0 0-70 16,0 0-10-16,0 0-141 16,-4 21-124-16,4-13-309 0</inkml:trace>
  <inkml:trace contextRef="#ctx0" brushRef="#br0" timeOffset="120380.67">21728 10297 1077 0,'0'0'336'0,"0"0"-147"15,0 0-79-15,0 0-55 0,0 0-55 16,0 0-99 0,0 0-107-16,-2 0-199 0,2 0-358 0</inkml:trace>
  <inkml:trace contextRef="#ctx0" brushRef="#br0" timeOffset="125230.12">16351 10484 303 0,'0'0'297'0,"0"0"-101"16,0 0-47-16,0 0-22 16,0 0-28-16,0 0-34 15,0 0-30-15,0 0-12 16,0 0 3-16,1 0 9 16,5 0 14-16,4 0 3 0,0 0-24 15,1 0-19-15,3 0-2 16,0 0-7-16,2 0 0 15,0 0-12-15,1 0-7 16,-2 1 9-16,-5-1 2 16,0 0 6-16,-6 0 2 15,-3 2 0-15,-1-2 9 16,0 0 4-16,0 0-3 16,-5 0-10-16,-10-8-21 15,-3-8-8-15,-7-10-1 16,-1-7-15-16,3 0-3 15,5 1 29-15,4 10 19 16,7 7 26-16,4 9-7 16,3 6-3-16,3 8 1 15,11 20 9-15,6 17 19 16,2 11-13-16,-6 5-14 16,-3-3-17-16,-9-14 9 0,0-15 9 15,-4-15 18-15,1-14-21 16,1-12-16-16,2-25-56 15,4-18-25-15,2-5-61 16,2 3-38-16,-2 8 104 16,0 18 63-16,-4 13 13 15,0 10 34-15,0 8 33 16,1 0 13-16,-3 6-11 16,-1 8-15-16,-3 4-15 15,0 1-7-15,-20 6-12 0,-2-1-20 16,-8 0-1-1,-1-3-52-15,1-1-15 16,5-6-22-16,2-8-92 16,8-3-59-16,8-3-106 0</inkml:trace>
  <inkml:trace contextRef="#ctx0" brushRef="#br0" timeOffset="127464.24">16839 10818 210 0,'0'0'243'0,"0"0"-129"15,0 0-33-15,0 0 2 0,0 0-15 16,0 0-9-16,40-8-5 15,-23 4 8-15,0-1-17 16,4-2-6-16,-1 0 9 16,4 3-9-16,-1-3 7 15,0 1-20-15,1 2-9 16,-3 2 10-16,6-2-3 16,-2 0 1-16,0 1-9 15,-1-3 8-15,-1 0 8 16,2-2-8-16,-3 1-7 15,-1 0-7-15,1 0 3 16,0 1-6-16,0 0-6 16,5 4 0-16,2-1 0 15,5-2 28-15,0 2 24 16,2 0-34-16,-3 1-12 16,-4-1-6-16,1 3 5 0,-3-4-6 15,-4 4 0-15,3 0 0 16,-5 0-1-16,2 0 0 15,2 0-8-15,1 0 9 16,0 0-2-16,1 4 1 16,3-2 0-1,-3 1 0-15,-2 0 0 0,2 0-5 16,-2 2 6-16,-4-1-1 16,3 0 0-16,-3 4-2 15,1-2 2-15,1 1 1 0,-1 0 0 16,2-5-1-1,-1 2 1-15,-1 0 0 0,1-2 1 16,4-2-1 0,-2 1 0-16,0 1 1 15,1 1-2-15,-2 2 1 0,3 1 0 16,0 4 0-16,2-3 0 16,-2 2 0-16,1-1 0 15,-4-5 0-15,1 1 1 16,-3-4-1-16,5 0 0 15,-4 0 1-15,2 0-1 16,2 0 3-16,0 0-3 16,1-4 0-16,2 4 1 15,-2 0-1-15,1 0-1 16,0 0 1-16,-3-3 0 0,1 3-1 16,0-1-1-1,1-1-10-15,3 0 2 0,0-3 4 16,1 1 5-16,1 1-1 15,-1 0-4-15,2-1 6 16,-3 0-15-16,0 4-7 16,0-2-10-16,-1 0 5 15,3 0-4-15,1-2-2 16,-3-2 8-16,3 0 4 16,-2-1 9-16,-2 1 11 15,-5 2 0-15,1 1 0 16,-2-1 0-16,-3 4-7 0,1 0 6 15,-2 0-6-15,2 0 7 16,4 0 1-16,-2 0 0 16,5-1 7-1,-1-2 5-15,2-1 1 0,-1 1-6 16,-4-4-6-16,0 5 5 16,-4 1-5-16,1 1 0 15,2 0-1-15,-1 0 0 16,4 0 0-16,-2 0 0 15,5 0 0-15,0 0 1 16,0 0 0-16,-1 0 0 16,0-4 6-16,0 4 3 15,1 0-2-15,0 0-8 0,2 0 7 16,0 0 5 0,3 0 11-16,0 0 3 0,-5 0-7 15,-1 0 3-15,-6 0-15 16,-1 3-7-16,1-3 0 15,-3 0-19-15,2 0-23 16,1 0 5-16,-1 0 22 16,-4-3 14-16,-1 3 1 15,-2-2 0-15,-2 2 8 16,-3 0-8-16,3 0-1 16,3 0 0-16,0 2-8 15,3 5 8-15,1 2-16 16,2-1-18-16,-4 0-11 15,-1 1-54-15,-7-1-95 16,-6-3-179-16</inkml:trace>
  <inkml:trace contextRef="#ctx0" brushRef="#br0" timeOffset="136165">22006 9723 455 0,'0'0'279'0,"0"0"-109"16,0 0-31-16,0 0-25 15,0 0-36-15,0 0-34 16,-2-2-21-16,2 0 3 16,0 2 22-16,0 0 22 15,0 0 1-15,-2 0-7 16,2 0 9-16,0 0-8 16,0-1-15-16,0 1-22 0,0-1-11 15,4-2-2-15,6-1-2 16,3 0-11-16,2 0 5 15,0-2-7-15,2 1 2 16,-1 1-1-16,0-2 0 16,2 1 0-16,0 2 0 15,-1 1 0-15,-2-3 0 16,-2 1 0 0,-3 3-1-16,-4-1 9 0,-3 1-3 15,-2 1-5-15,-1 0 12 16,0 0-5-16,0 0-1 15,0 0 0-15,0 0-6 16,2 0 0-16,0 0-1 16,1 14 2-16,2 4 14 15,-1 9-6-15,-3 6 3 0,-1 8 1 16,0 1 3-16,0 3-2 16,0-1-5-16,0-1-1 15,0-5-1-15,-3-7 0 16,1-7-7-16,-1-3 5 15,1-7-6-15,2-4 0 16,-3 1-11-16,3-1-13 16,-2 2-16-16,0-1-4 15,1-1-3-15,1-3 0 16,-3-2 9-16,1-5-13 16,-9 0-57-16,4-9-65 0,-3-7-375 15</inkml:trace>
  <inkml:trace contextRef="#ctx0" brushRef="#br0" timeOffset="136398.69">22098 9917 902 0,'0'0'302'0,"0"0"-96"16,0 0-56-16,0 0-65 0,0 0-54 16,91 19-31-16,-71-17-12 15,-1 1-66-15,7 1-110 16,-4 1-185-16,-3-1-371 0</inkml:trace>
  <inkml:trace contextRef="#ctx0" brushRef="#br0" timeOffset="136665.32">22439 10100 854 0,'0'0'328'0,"0"0"-131"15,0 0-34-15,0 0-51 16,0 0-66-16,-9 86-31 16,9-64-15-16,0 0-21 15,0-4-22 1,0-3-32-16,0-4-32 0,0-8-45 16,0-1-109-16,0-2-227 0</inkml:trace>
  <inkml:trace contextRef="#ctx0" brushRef="#br0" timeOffset="137275.17">22785 9795 873 0,'0'0'362'0,"0"0"-195"15,0 0-57-15,0 0-27 16,-91 17 3-16,66-6-32 16,5 5-53-16,7 3 0 15,1 6-1-15,5 3-1 0,7 2-6 16,0 0 7-16,4-7 0 16,12-5 6-16,6-7 12 15,1-11-9-15,3 0-9 16,0-19 0-16,-3-8-7 15,-2-1-14-15,-4 1-18 16,-7 8 0-16,-6 5 8 0,-2 10 18 16,-2 3 13-1,0 1 12-15,0 0 29 0,0 0 1 16,0 5-2-16,0 14-7 16,0 11-9-16,0 12-10 15,0 11 8-15,0 2-10 16,0 5-11-1,-2-2 0-15,2-6-1 0,0-8 0 16,0-11-5-16,0-10-11 16,0-10-13-16,0-7-49 15,0-6-89-15,10-5-93 16,-1-11-122-16,3-2-402 0</inkml:trace>
  <inkml:trace contextRef="#ctx0" brushRef="#br0" timeOffset="138197.12">23161 10058 837 0,'0'0'278'0,"0"0"-183"15,0 0-37-15,0 0 50 16,0 0 19-16,0 0-51 16,0 0-54-16,-26 90-21 15,26-82-1-15,0-4-12 16,0 0 1-16,0 1 4 16,0-1 7-16,0 0 0 15,-2 2 1-15,2-5 7 0,0 2 1 16,0-1-7-1,0 0-1-15,0-2-1 16,0 1-1-16,0-1-9 0,0 0-3 16,0 0 1-16,0 0 5 15,0 0 0-15,0 0 6 16,0 0 1-16,0 0 0 16,0 0 0-16,0 0 0 15,0 0 0-15,0 0-1 16,0 0-14-16,0-1-1 15,0-9-3-15,0-2 18 16,0-6 0-16,0-2-6 16,2-3-7-16,5 0 7 15,-2 4 6-15,2 2-1 16,-2 4-3-16,0 2 5 16,3 3 23-16,2 3 11 0,0 5-4 15,3 0-2-15,5 0-9 16,-2 5-2-1,1 11-8-15,-4 0-3 16,-4 1 4-16,-5-1-1 16,-2-3 8-16,-2-2-17 0,0-6-3 15,0-4-30-15,0-1-20 16,0-6-16-16,0-13-97 16,0-3 21-16,0-3-18 15,0 5 70-15,10 6 73 16,0 2 20-16,0 8 82 0,2-2 46 15,1 5-11-15,-1 1-1 16,1 0-39-16,-1 0-16 16,-2 9-13-16,-1 5-10 31,-3 3-18-31,-5-1-8 0,3 3-12 0,-4 1-17 16,0-4-40-16,0 1-51 15,0-2-35-15,0 0-89 16,2-3-64-16,-2-5-241 0</inkml:trace>
  <inkml:trace contextRef="#ctx0" brushRef="#br0" timeOffset="138552.63">23488 9696 642 0,'0'0'237'0,"0"0"-80"16,0 0 17-16,0 0 11 16,0 0-7-16,0 0-46 15,50 105-40-15,-50-70-36 16,0 1-31-16,0 3-18 15,0-6 0-15,0-3-7 16,0-9-8-16,0-6-4 16,13-2 2-16,3-9 10 15,0 0 10-15,1-2-1 0,5-1-7 16,-1-1-2-16,1 2 0 16,0 1 0-16,3-2-82 15,-5 2-187-15,-3 0-315 0</inkml:trace>
  <inkml:trace contextRef="#ctx0" brushRef="#br0" timeOffset="139447">22228 10385 16 0,'0'0'646'0,"0"0"-472"16,0 0-112-16,0 0-15 16,0 0 54-16,0 0 32 15,0 0-61-15,-3 0-54 16,16 3-7-16,3 1 33 16,6-1 12-16,4 0-12 15,0-2-6-15,3 2-1 16,4-1-12-16,2 2-3 15,7-3 7-15,5 2 21 16,4-1 5-16,8 3-7 16,3 1-10-16,2-2-13 15,-5 1-8-15,2 0-2 16,-5-2-3-16,3-3-5 0,-1 0-6 16,4 0 0-16,2-9 6 15,-3 0-6-15,3-2 0 16,-2 6-1-16,-2-4-7 15,-2 5-9-15,-4 1-2 16,-5 3 4-16,-6-3-2 16,-6 3 7-16,-7 0 8 15,-5 0 0-15,-5 0 0 16,-5 0-2-16,-3 0-17 16,0 0-30-16,-5 0-55 0,0 0-49 15,0-1-42-15,-1-2-60 16,-4 1-114-16</inkml:trace>
  <inkml:trace contextRef="#ctx0" brushRef="#br0" timeOffset="144564.71">18015 11036 231 0,'0'0'307'15,"0"0"-69"-15,0 0-67 16,0 0-17-16,0 0-21 16,0 0-22-16,-3-2-29 15,3 2-21-15,1 0-10 16,13 0-3-16,6 0-10 15,3 0-13-15,1 0-18 16,1 0 0-16,-5 0-7 0,0 0 1 16,-5 0-2-1,-5 0 1-15,-3 0-1 16,-2 0 0-16,-4 0 1 16,1 11 15-16,-2 5 6 15,0 2 3-15,0 8-7 0,0 4-9 16,4 4-8-16,-3 6 3 15,2 0-3 1,1 0-2-16,-1-3-9 0,0-3 1 16,1-1 9-16,-2-7-5 15,-1-6 5-15,2-2-14 16,-1-10-7-16,-2 0-17 16,0-5-21-16,0-3-34 15,-6 0-54-15,-8 0-126 16,1-6-533-16</inkml:trace>
  <inkml:trace contextRef="#ctx0" brushRef="#br0" timeOffset="144782.51">18104 11326 933 0,'0'0'373'0,"0"0"-153"16,0 0-47-16,0 0-49 16,0 0-58-16,0 0-66 15,87-7-13-15,-54 7-113 16,-1 0-135-16,-7 0-307 0</inkml:trace>
  <inkml:trace contextRef="#ctx0" brushRef="#br0" timeOffset="144999.23">18503 11344 789 0,'0'0'299'0,"0"0"-128"15,0 0-22-15,0 0-47 16,0 0-61-16,0 0-40 15,0 0-1-15,-5 105-22 16,5-86-34-16,0-3-52 16,0-6-44-16,0-3-89 15,0-5-106-15</inkml:trace>
  <inkml:trace contextRef="#ctx0" brushRef="#br0" timeOffset="145564.29">18774 11080 535 0,'0'0'281'0,"0"0"-123"15,0 0-28-15,0 0-16 16,0 0-4-16,0 0-75 16,-99 28 10-16,86-1-13 15,3 4-10-15,6 1-2 16,4-2-1-16,0-5-10 15,9-12-9-15,13-10 0 16,3-3-6-16,1-10-3 16,1-7-7-16,-3-3-4 0,-6-1 4 15,-3 6 0-15,-5 8 4 16,-4-1 5-16,-2 5 7 16,-2 3 0-16,-2 0 47 15,0 0 8-15,0 14-5 16,5 8 11-16,-2 16 6 15,-1 5-12-15,1 4-17 16,0 0-26-16,1-4-11 16,-1-5 0-16,4-11-1 15,-2-8-1-15,-4-8-18 16,5-4-18-16,-5-4-44 16,1-3-45-16,-1 0-64 15,5-7-117-15,-2-7-55 16,2-2-310-16</inkml:trace>
  <inkml:trace contextRef="#ctx0" brushRef="#br0" timeOffset="146433.54">19168 11416 427 0,'0'0'283'0,"0"0"-89"0,0 0-54 16,0 0-7-16,0 0-46 15,0 0-58-15,0 0-29 16,0 3-7-16,0-3-22 15,0 0-18-15,0 0-5 16,0 0 19-16,2 0 26 16,0 0 7-16,-1 0 21 15,-1 0 3-15,4 0 10 0,-3 0-3 16,1 0-23 0,0 0-8-16,-1 0-14 0,1 0-15 15,-2 0-10 1,0 0-13-16,0 0-36 15,0 0 8-15,0-3-12 16,0-3 35-16,0 6 44 0,0 0 13 16,5 0 0-16,0 0 23 15,3 0 19-15,-1 9 9 16,3-4 2-16,-3 3-1 16,-6 0 2-16,-1 0 4 15,0-4-19-15,0-2-39 16,-10-2-6-16,-2 0-53 15,1 0-31-15,5-2-72 16,2-4 112-16,4 3 50 0,0-1 4 16,0 4 41-16,0 0 41 15,0 0 5-15,5 0-15 16,-2 7-34-16,-1 4-16 16,-2-4-15-16,0 2-11 15,0-3-101-15,0-3-217 0</inkml:trace>
  <inkml:trace contextRef="#ctx0" brushRef="#br0" timeOffset="148164.25">19299 11527 315 0,'0'0'148'0,"0"0"-51"16,0 0-39-16,0 0-25 0,0 0-33 16,0 0-58-16,0 0-4 15,-19-51 20-15,9 35 42 16,7 4 12-16,0 4 45 16,1 7 34-16,2 1 7 15,0 0-38-15,0 0-21 16,0 0-27-16,0 4-11 15,0-1-1-15,0 0-7 0,3-3-20 16,0 0-30 0,-1 0 1-16,-2-9 21 0,0-4 35 15,0-5 8-15,0-2 16 16,0-3 18-16,0 4 19 16,4 1 8-16,0 4 16 15,3 2 8-15,7 8-32 16,3 4-30-16,4 0 6 15,4 4 15-15,-3 19-25 16,-2 3-12-16,-5 5-8 16,-5 2-1-16,-5-10-6 15,-5-5-16-15,0-12-3 16,0-6-1-16,0-6-40 16,0-15 8-16,0-5 25 0,0 5 27 15,0 2 18-15,0 9 29 16,13 6-6-16,4 4 13 15,3 0-7-15,2 17-15 16,-4 4-9 0,-1 4-2-16,-5-4-7 0,-6 2-14 15,-2-7-17-15,-2-2-37 16,-2-13-27-16,0-1-55 16,-2 0-51-16,-7-7-77 15</inkml:trace>
  <inkml:trace contextRef="#ctx0" brushRef="#br0" timeOffset="148573.6">19689 11226 660 0,'0'0'286'0,"0"0"-96"0,0 0-25 15,0 0-45-15,0 0-47 16,0 0-37-16,0 0 5 16,22 47-2-16,-13-11-13 15,-2 7-16-15,-1 0-10 16,-1 1 0-16,2-7-11 16,-2-12-1-16,5-6-4 0,-2-5 0 15,4-8 10-15,0 1 5 16,-1-3 1-16,4-1 13 15,-1-1-2 1,-1 3-4-16,-1-5-1 0,-4 6-5 16,1-6 6-16,-3 1-6 15,1-1-1-15,-2 0-7 16,3 0-18-16,2 0-13 16,2 0 9-16,1 0-3 15,1 0-3-15,-2 0-20 16,-1 0-63-16,-1 2-142 15,-3 5-136-15</inkml:trace>
  <inkml:trace contextRef="#ctx0" brushRef="#br0" timeOffset="149065.97">20347 11501 484 0,'0'0'288'0,"0"0"-101"0,0 0-36 15,0 0-25-15,0 0-42 16,0 0-46-16,0 0-38 16,35-22-7-16,-31 22-35 15,0 0-28-15,-4 0-9 16,0 5 34-16,-8 5-88 15,-10-1 3-15,4-6 91 16,1-3 39-16,3 0-17 16,4-10 17-16,6-4 25 15,0 2 25-15,0 2 20 16,2 1-2-16,6 4-6 16,-1-1-30-16,-2 5-32 0,0 1-2 15,-2 0-60-15,-3 4-145 16,0 4-289-16</inkml:trace>
  <inkml:trace contextRef="#ctx0" brushRef="#br0" timeOffset="152649.45">20667 11510 231 0,'0'0'230'0,"0"0"-107"0,0 0-2 16,0 0-40-16,0 0-17 15,0 0-6-15,24 0-1 16,-18 0-6-16,1 0-2 15,0 0 18 1,-1 0 8-16,1-3-8 16,2 2-4-16,-2 1-5 0,4-3-8 15,-1 3-14-15,1-2 15 16,1 1-21-16,2-2-12 16,-1 2-5-16,-3 1-1 15,5-2-5-15,-2 2 0 16,1 0 5-16,1 0-6 15,2-1 5-15,-1 1-5 0,1 0 3 16,-1-3 7 0,0 0 4-16,0 0-4 0,0 1-5 15,-2-1-4 1,0 2-7-16,1-1 0 0,0 2 1 16,2 0 0-16,-2-3-1 15,5 3 1-15,-2 0-1 16,-1 0 1-16,0 0-1 15,-1 0 1-15,-1 0-1 16,-1 0 1-16,-1-3-1 16,1 2 0-16,-1 0 0 15,2-2 0-15,0 1 1 16,1 2-1-16,-2 0 1 16,4 0-1-16,-3 0 0 0,-1 0 1 15,-1 0-1-15,-1 0 1 16,1 0-1-16,1 0 0 15,-1 0 0-15,2 0 0 16,2 0 1-16,1 0-1 16,2 0 0-16,1 0 0 15,5 0 0-15,3 1 10 16,2 3 46-16,0-2-28 16,0 4-17-1,-3-4-10-15,-1 2 0 0,0 1-1 16,-2-2 1-16,-2 1-1 15,3-1 1-15,-2 3 0 16,5 1 0-16,-1-3 0 16,4-1 9-16,-1 0 7 15,4-2 10-15,-3-1-2 0,-3 0-6 16,-4 0-8-16,-4 0-5 16,1 0-5-16,-5 0-1 15,2 0 2-15,-1 0-1 16,0 0-1-16,1 2 0 15,-1-2 0-15,-1 1 0 16,-3-1 0-16,-4 0-3 16,-3 0-25-16,-3 0-45 15,-3 0-44-15,-1 0-74 16,0 0-83-16,0-1-240 0</inkml:trace>
  <inkml:trace contextRef="#ctx0" brushRef="#br0" timeOffset="153609.11">20806 12006 477 0,'0'0'252'0,"0"0"-70"15,0 0-62-15,0 0-15 16,0 0-46-16,0 0-30 0,0 0-15 16,-4 0-2-1,4 0-2-15,0 0 9 0,0 0 10 16,7-3-6-1,0-11-8-15,-2 1 3 0,5-7-17 16,-5-1 0-16,2 1 5 16,-3 4-6-16,2 3-1 15,-1 2-5-15,-2 2 5 16,0 4 0-16,-1 2-6 16,0 3-2-16,-2 0 0 15,1 0-8-15,-1 0 14 16,0 0 3-16,2 3 0 15,2 11 8-15,-1 2 1 0,0 8-3 16,4 4-5 0,-4-3 0-16,1 2 6 0,-1-3-6 15,-2-7 0-15,1-4 0 16,-2-7-1-16,0 2 1 16,1-6 0-16,-1 2-1 15,0 3 0-15,0-1 0 16,0 5 0-16,0-3-19 15,0 1-17-15,0-3-43 16,0 1-65-16,0-7-46 16,0 0-83-16</inkml:trace>
  <inkml:trace contextRef="#ctx0" brushRef="#br0" timeOffset="154015.5">21048 11866 310 0,'0'0'224'16,"0"0"-37"-16,0 0-48 15,0 0-15-15,-7 99-49 16,7-71-30-16,7-2-6 0,5-3-13 16,6-2-11-16,1-14-8 15,-1-4 0-15,2-3 3 16,-5 0-2-16,-1-4-8 16,-4-10 1-1,-4-1 7-15,-6 1-6 0,0-6 9 16,0-4 2-16,-3 2-13 15,-10-2-6-15,-3 7-8 16,1 3-20-16,2 4 14 16,2 6-39-16,-1 4-38 15,12 1-45-15,0 12-96 16,0 1-322-16</inkml:trace>
  <inkml:trace contextRef="#ctx0" brushRef="#br0" timeOffset="154383.27">21314 11938 543 0,'0'0'232'0,"0"0"-92"16,0 0-70-16,-1 114-18 15,2-84-19-15,12-10-27 16,2-5-6-16,2-6 0 16,2-9-12-16,-3 0 12 0,-1 0 0 15,-1-10 1-15,-6-3 12 16,-2 6 2-16,-4-7-14 16,-2 2 21-16,0-3 2 15,0 0-12-15,-6 1-3 16,-7-3-9-16,-3 1 1 15,0 3 2-15,0 6-3 16,3 2-13-16,3 3-6 16,3 2-29-16,4 0-21 15,3 0-99-15,0 0-123 0</inkml:trace>
  <inkml:trace contextRef="#ctx0" brushRef="#br0" timeOffset="154715.5">21540 11932 630 0,'0'0'254'0,"0"0"-99"16,0 0-23-16,-6 95-45 15,6-65-47-15,4-5-25 16,9-6-15-16,4-7-5 15,3-9 4-15,0-3-5 16,0 0 6-16,-3-6 1 16,-2-8 13-16,-4 0-14 0,-4-3 1 15,-5 1-2-15,-2-1 2 16,0-5 12-16,-2 5-13 16,-12-3-3-16,1 3 3 15,-3 7-22-15,-1 2-11 16,1 6-41-16,6 1-19 15,3 1-402-15,7-3 185 16</inkml:trace>
  <inkml:trace contextRef="#ctx0" brushRef="#br0" timeOffset="155321.26">21872 11926 531 0,'0'0'295'0,"0"0"-73"16,0 0-57-16,0 0-39 15,0 93-40-15,0-84-51 0,0-5-31 16,0-4-4-16,0-5-64 16,-1-16-59-16,-8-9-19 15,2-3 13-15,4 2 64 16,3 8 65-16,0 9 15 15,0 11 50-15,9 3 13 16,5 0-7-16,1 14-5 16,8 11-9-16,-4 7-25 15,-2 4 3-15,-5-5-12 16,-4-2-15-16,-5-9-8 16,-1-10-54-16,-2-10-81 15,0-20-106-15,0-20-47 16,0-4 77-16,0-2 123 0,0 9 88 15,5 13 100-15,4 11 37 16,0 10 10-16,3 3-18 16,3 7 1-16,4 19-7 15,-3 4-17-15,1 3-27 16,-4 8-29-16,-3-4-20 16,-5-4-18-16,-1-3-12 15,-1-13-58-15,-3-17-111 16,0 0-187-16,0-12-433 0</inkml:trace>
  <inkml:trace contextRef="#ctx0" brushRef="#br0" timeOffset="155601.8">22163 11716 1110 0,'0'0'348'0,"0"0"-150"0,0 0-72 0,0 0-49 0,0 0-45 0,18 109-32 16,-7-72-29-16,0 3-43 15,2-7-52-15,2-6-5 16,4-10 37-16,-1-7 56 16,2-4 36-16,2-3 7 15,0 2 28-15,-3 1-10 0,0-3-13 16,-4 4-12-16,2 0-58 15,-4-6-151-15,-5-1-397 0</inkml:trace>
  <inkml:trace contextRef="#ctx0" brushRef="#br0" timeOffset="156380.99">21102 11256 440 0,'0'0'243'0,"0"0"-90"0,0 0-78 15,0 0-66-15,0 0-8 16,0 0-1-16,0 0 0 15,43-31 3-15,-31 12-2 16,-1-2 6-16,-4 2 6 16,-4 4 15-16,-1 9 25 15,-2-1 1-15,0 7-2 16,5 0-25-16,-1 0-25 16,2 13 16-16,2 7 16 15,1 5-5-15,-4 4-15 16,4-1-12-16,-5-8 4 15,-1 0-6-15,1-4-13 16,-4-3-25-16,0-2-24 0,0 0-39 16,0-5-18-16,0-6-41 15,0 0-83-15,0 0-251 0</inkml:trace>
  <inkml:trace contextRef="#ctx0" brushRef="#br0" timeOffset="156667.61">21288 10961 716 0,'0'0'243'0,"0"0"-23"16,0 0-24-16,0 0-74 16,0 0-51-16,71 103-32 15,-56-56-16-15,-1 4-23 16,-4-7-5-16,-1-11-38 15,1-13 1-15,-1-6 25 16,-1-5 9-16,5-2 8 16,1-3 12-1,1 2 10-15,4 0-3 0,2 1-19 16,4-4 0-16,0-1-50 16,15-2-125-1,-5 0-168-15,-3-2-380 0</inkml:trace>
  <inkml:trace contextRef="#ctx0" brushRef="#br0" timeOffset="157302.71">22549 11409 682 0,'0'0'281'0,"0"0"-148"16,0 0-2-16,0 0-8 15,0 0-14-15,0 0-53 16,0 0-34-16,6 1 6 16,8 5-5-16,1-3-13 15,2 0-4-15,-4 1-6 16,-1 0-17-16,-1-2-62 16,1-2-124-16,0 0-156 15,-5 0-332-15</inkml:trace>
  <inkml:trace contextRef="#ctx0" brushRef="#br0" timeOffset="157530.53">22577 11482 741 0,'0'0'302'15,"0"0"-117"-15,0 0-38 16,0 0-21-16,0 0-32 16,0 0-53-16,0 0-41 15,60 38-16-15,-45-34-70 0,9-4-121 16,-4 0-286-16,-4 0-277 0</inkml:trace>
  <inkml:trace contextRef="#ctx0" brushRef="#br0" timeOffset="158631.65">22938 11078 121 0,'0'0'224'0,"0"0"-66"0,0 0-26 16,0 0-21-16,0 0-16 15,0 0-18-15,0 0-24 16,-7 0-20-16,7 0-5 15,0 0-14-15,0 0-4 16,-1 0-1-16,1 1 6 16,-4 7 22-16,3-1 2 15,-2 7 12-15,-4 0 0 16,1 5 1-16,-1 5 4 16,5 3 1-16,-2 3-12 15,4 5-3-15,0 3-6 16,6 0 2-16,8-1 10 15,5-10-16-15,3-5-7 16,1-11-6-16,0-6 3 16,-1-5-20-16,-4 0-1 0,-3-9-1 15,-1-7 0-15,-6-4-7 16,-1-4-10-16,-2-3-18 16,-5-6-34-16,0 0 11 15,0-1-13-15,-7-4 4 16,-6 5 5-16,-5 0 11 15,-1 3 13-15,-1 5-18 16,2 9 21-16,2 7 20 16,3 9-53-16,6 0-151 15,3 9-406-15</inkml:trace>
  <inkml:trace contextRef="#ctx0" brushRef="#br0" timeOffset="159133.66">23261 11380 616 0,'0'0'224'0,"0"0"-96"0,0 0-6 0,0 0 9 15,0 0-31-15,0 0-39 16,0 104-20-16,0-74-19 15,0-1-11-15,0-2-11 16,-4-6-7-16,3-4-47 16,-1-4-62-16,0-4-74 15,0-2-61-15,2-3-107 0</inkml:trace>
  <inkml:trace contextRef="#ctx0" brushRef="#br0" timeOffset="159664.41">23401 11121 568 0,'0'0'258'0,"0"0"-121"0,0 0-32 16,-37 88 18-16,30-48-32 16,4 6-51-16,3 2-28 15,0-11-12-15,15-7-2 16,5-8-7-16,2-14-5 16,0-5 14-16,-1-3 8 15,1-4 9-15,-3-11-8 16,-2 0-9-16,-4-1 1 15,-3-3 0-15,-5-2 4 16,0-1-5-16,-5-6-16 16,0-3-21-16,0-2-33 0,-15-5-38 15,-2 5-15-15,-3 4 53 16,0 11 2-16,-2 9 18 16,5 8-12-16,7 1-152 15</inkml:trace>
  <inkml:trace contextRef="#ctx0" brushRef="#br0" timeOffset="160110.51">23645 11225 685 0,'0'0'295'15,"0"0"-90"-15,0 0-64 16,-19 119-2-16,19-84-36 15,0-4-30-15,7-4-34 16,8-7-24-16,4-12-6 16,2-4-8-16,3-4-1 15,-1-5-15-15,-3-11-20 0,0-5 10 16,-4 1-8-16,-9-1 2 16,-1 0-18-16,-6 2-3 15,0-7 4-15,-7-3 17 16,-15-5-59-16,-6-7 28 15,-3 4-61-15,0-4-17 16,4 12 66-16,11 11-7 16,7 12-114-16</inkml:trace>
  <inkml:trace contextRef="#ctx0" brushRef="#br0" timeOffset="160733.1">23847 11031 538 0,'0'0'216'0,"0"0"-81"0,0 0-2 16,0 0 30-16,0 0-38 16,0 0-18-16,0 0-14 15,27 5-39-15,-10 4-13 16,1-3 1-16,0 4-16 16,2-2-24-16,-3-2-2 15,0-1-9-15,-3 2-20 16,-5-1 5-16,-1 2 16 0,-2 0-5 15,-1 8 11-15,-2 4 2 16,-1 1 15-16,-2 8 1 16,0-2-2-16,2 7-6 15,-2-3 6-15,0 2 15 16,0 0 0-16,0 3 1 16,0-6-8-16,0-1-5 15,0-7-8-15,0-5-9 16,0-10-19-16,0-5-62 15,0-2-75-15,0-15-66 16,0-3-126-16,0-5-333 0</inkml:trace>
  <inkml:trace contextRef="#ctx0" brushRef="#br0" timeOffset="160938.72">23912 11215 381 0,'0'0'380'0,"0"0"-182"16,0 0-60-16,0 0-22 16,0 0-61-1,0 0-55-15,92 21-16 0,-65-21-205 16,-4 0-265-16</inkml:trace>
  <inkml:trace contextRef="#ctx0" brushRef="#br0" timeOffset="161433.15">24255 11070 776 0,'0'0'256'15,"0"0"-143"-15,0 0-47 16,-102 13 2-16,82 3-30 15,3 3-21-15,10 4-17 0,6 1-6 16,1 0 6-16,1-4 10 16,18-7-8-16,4-7 11 15,4-6 6-15,1 0-19 16,1-6-6-16,-7-7-20 16,1-1-26-16,-8 1 10 15,-3 0 7-15,-7 9 17 16,-2 1 18-16,-3 3 15 0,0 0 43 15,0 3 7 1,0 11 3-16,0 5-7 0,-2 11 2 16,-1 8 27-16,0-4-13 15,3 5-37 1,0-4-19-16,0-5-15 0,0-2-6 16,0-6-23-16,0-3-70 15,0-5-73-15,15-4-113 16,-4-1-111-16</inkml:trace>
  <inkml:trace contextRef="#ctx0" brushRef="#br0" timeOffset="161850.09">24559 11018 860 0,'0'0'281'0,"0"0"-209"15,0 0 24-15,0 0 119 16,-5 100 2-16,0-52-64 16,-1 6-62-16,2-4-47 15,2-5-22-15,2-10-16 0,0-9-6 16,9-12-12-16,9-7 9 16,4-7-3-16,1 0 5 15,1 0-33-15,0 0-13 16,-3 0-26-16,-6 0 19 15,1 0-91-15,0 0-87 16,-5 7-139-16,-4-2-367 0</inkml:trace>
  <inkml:trace contextRef="#ctx0" brushRef="#br0" timeOffset="167801.85">4812 11853 693 0,'0'0'291'0,"0"0"-181"16,0 0-45-16,0 0-65 16,0 0-41-16,0 0-73 15,-3 0-25-15,3 0 28 0,0 0 66 16,-1 0 45-1,-2 0 10-15,2 0 13 0,-1 0 25 16,-2 0 11-16,4 0-18 16,-4 0-12-16,2 0 0 15,1 0 4-15,-1 0-7 16,0 2-7 0,0-2-2-16,-1 0 2 0,1 0 11 15,-1 3 9-15,-1-3 0 16,-2 3 2-16,2-2 1 15,1 6 3-15,-1-4-5 16,-2 0-15-16,3 8-12 16,2 5-4-16,1 8-8 15,0 10 0-15,4 3 1 16,13 9 6-16,8 1-6 0,4-7-1 16,-1-6 9-16,2-10-9 15,-3-9-1-15,-1-11-1 16,-7-4-9-16,0 0-5 15,-8 0 10-15,1 0 5 16,-9 0 16-16,0-4 20 16,2-2 9-16,-1-2-10 15,-3 2-10-15,1-8-12 16,-2-2-13-16,0-7 0 16,0-8-23-16,-5-3-12 15,-7-4-18-15,-2 0 1 16,-2 1 17-16,0 4 14 15,0 3 21-15,2 10 5 16,1 4 16-16,-1 8 8 0,2 5-3 16,-1 3-25-16,-4 0-1 15,2 0-26-15,-2 0-14 16,2 0-39-16,-2 0-64 16,5 0-80-16,5 6-263 0</inkml:trace>
  <inkml:trace contextRef="#ctx0" brushRef="#br0" timeOffset="168265.06">5285 12200 462 0,'0'0'506'0,"0"0"-273"0,0 0-104 15,0 0-51-15,0 0-51 16,0 0-20-16,0 0-7 15,0 104-12-15,3-88 5 16,0-5 5-16,-2-4 2 16,1 0-1-16,-2-2-8 15,3-5-56-15,-2 0-126 16,3 0-302-16</inkml:trace>
  <inkml:trace contextRef="#ctx0" brushRef="#br0" timeOffset="168832.09">5522 11842 402 0,'0'0'257'0,"0"0"-134"0,0 0-73 16,0 0 5-16,0 0-3 16,0 0 3-16,0 0 42 15,-14 64 36-15,14-17 27 16,4 12-32-16,12 8-19 16,0-3-36-16,4-13-38 15,2-11-22-15,3-14-13 16,2-19-18-16,-1-7-21 15,0-4-17-15,-5-16 0 0,-4-7-8 16,-7-3 26-16,-5 0 31 16,-5 4-2-16,0-3 8 15,-7 1 1-15,-7 4 2 16,-8-6-2-16,2 4-32 16,-6-5-4-16,3 4-9 15,1 4 23-15,2 6 9 16,5 8-25-16,7 2-47 15,3 7-131-15,5 0-123 0</inkml:trace>
  <inkml:trace contextRef="#ctx0" brushRef="#br0" timeOffset="169240.96">5815 11949 615 0,'0'0'328'0,"0"0"-99"0,8 121-58 16,1-61-41-16,4-10-50 15,2-6-42-15,5-14-32 16,4-8-6-16,4-14-13 16,0-5 4-16,-1-3 3 15,-2-7 6-15,-3-6 0 16,-7-7 0-16,-7-3 0 16,-8-1 7-16,0-7-4 15,-1-5-3-15,-16 2 0 16,-5 0-22-16,0 5-13 15,0 2 6-15,2 11 12 16,6 2-70-16,4 8-48 16,8 1-136-16,2 5-247 0</inkml:trace>
  <inkml:trace contextRef="#ctx0" brushRef="#br0" timeOffset="169749.62">6086 11875 733 0,'0'0'555'16,"0"0"-355"-16,0 0-104 16,0 0-33-16,0 0 3 15,0 0-33-15,0 0-18 16,90-30-15-16,-70 24-9 15,-5 4 1-15,0 2-1 16,0 0-3-16,0 12 11 16,-3 8-1-16,0 0 2 15,-2 3 1-15,-3 0 0 0,0-2 1 16,-3-1 4 0,-1 1 2-16,1 4-6 15,-3 5 4-15,1 2-5 16,-2 4 0-16,1-3 8 15,3-6-9-15,-1-4 1 0,0-7-1 16,0-5-11-16,0-8-66 16,-3-3-78-16,0 0-143 15,0 0-272-15</inkml:trace>
  <inkml:trace contextRef="#ctx0" brushRef="#br0" timeOffset="169966.11">6235 12022 738 0,'0'0'364'0,"0"0"-65"0,0 0-39 16,0 0-96-16,0 0-78 15,0 0-71-15,0 0-15 16,75-9-93-16,-52 6-123 15,-3 2-157-15,-5-5-379 0</inkml:trace>
  <inkml:trace contextRef="#ctx0" brushRef="#br0" timeOffset="170484.85">6566 11828 589 0,'0'0'258'15,"0"0"-123"-15,0 0-51 16,0 0-21-16,-89 27-34 15,70 0-22-15,4 10-7 0,8-3-18 16,7 6 17 0,0-11 0-16,10-11-10 0,10-6-32 15,5-12-30-15,1 0 13 16,-3-13 15-16,0-10 3 16,-7 0 13-16,-3-5-10 15,-4 6 20-15,-5 1 19 16,-2 7 16-16,-1 8 49 15,2 3 26-15,-2 3 10 16,-1 0-7-16,6 3-41 0,3 17 10 16,3 10 26-1,1 7-1-15,2 13-24 0,0-2-32 16,-2 4-19-16,-3-5-11 16,3-9 1-16,-4-8-3 15,-4-8-22 1,2-8-51-16,-4-10-62 0,1-1-79 15,1-3-20-15,-2 0 0 16,0 0-84-16</inkml:trace>
  <inkml:trace contextRef="#ctx0" brushRef="#br0" timeOffset="171019.8">6859 11836 311 0,'0'0'799'0,"0"0"-538"0,0 0-142 15,0 0-27-15,0 0 35 16,0 0-24-16,27 90-32 15,-16-51-30-15,0 5-12 16,-4 2-7-16,-3 1-16 16,0 1-5-16,-1-7 1 15,-1-5-1-15,5-14 0 16,-1-7-1 0,2-5-6-16,1-8-7 0,1-2 2 15,3 0 11-15,0-2 0 16,3-5-1-16,-1 0 0 15,-4 1-12-15,5 3-6 16,-6 1-9-16,0 2 0 16,-2 0 1-16,-1 0-14 0,0 0-56 15,-4 2-47-15,3 7-61 16,-2-2-139-16,-4 0-286 0</inkml:trace>
  <inkml:trace contextRef="#ctx0" brushRef="#br0" timeOffset="179367.08">7408 12103 223 0,'0'0'295'16,"0"0"-96"-16,0 0-76 15,0 0-37-15,0 0-28 16,0 0-23-16,0-1-9 16,0-2 20-16,0 3 37 15,0-3 17 1,0 0 5-16,1 3-16 0,2 0-16 15,3-3-12-15,-2 0-2 16,6 2-21-16,2-1-17 16,3 0-5-16,6 2-7 0,-2 0-2 15,1 0-7-15,0 0 2 16,-3 0-1-16,-2 0 1 16,-5 0-1-16,-3 0 0 15,-5 0 0-15,-2 0-1 16,3 0-1-16,-3 0-32 15,0 0-58-15,0 0-38 16,0 2-86-16,0 1-160 16,-3 6-402-16</inkml:trace>
  <inkml:trace contextRef="#ctx0" brushRef="#br0" timeOffset="180017.08">7414 12284 602 0,'0'0'285'0,"0"0"-151"16,0 0-47-16,0 0-38 15,0 0-36-15,0 0-12 16,0 0 9-16,5-10 25 16,2 10 18-16,-2-4 12 15,2 1-1-15,-1 3-11 16,1 0-1-16,-1 0-6 0,3 0-19 15,2 0-10-15,3 0-1 16,-1 0-9-16,2-3-5 16,1 3-1-16,-5 0 8 15,-1-1-8-15,-3 1 10 16,-2 0 10-16,-2 0 12 16,0 0-1-16,0 0-12 15,-2 0-8-15,1 0-11 16,-1 0 0-16,-1 0 0 15,0 0 0-15,2 0-1 16,-2 0-1-16,0 0-8 16,0 0-17-16,0 0-26 0,0 0-46 15,0 0-43-15,0 0-88 16,0 0-176-16</inkml:trace>
  <inkml:trace contextRef="#ctx0" brushRef="#br0" timeOffset="190320.77">5346 10070 584 0,'0'0'295'0,"0"0"-122"0,0 0-67 15,0 0-27-15,0 0-32 16,0 0-14-16,-9 0-4 16,9 0 33-16,0 0 42 15,-2 0 21-15,2 0-22 16,-1 0-24-16,1 0-17 15,0 0-20-15,0 0-14 16,0 0-19-16,0 0-9 16,0 0-11-16,0 0 2 15,1 0-6-15,6 0 14 0,4 0 0 16,2 0 1-16,-4 0 0 16,1 0 0-1,0 0 1-15,-3 0 0 16,-2 0 8-16,0 0-8 0,-2 0 0 15,-1 0-1-15,2 0 1 16,-3 0 0-16,-1 0 0 16,2 0 0-16,-2 0-1 15,0 0 0-15,0 0 0 16,0 0-22-16,0 2-26 16,0 2-56-16,1 1-74 15,6 8-56-15,0 1-136 16,0-4-340-16</inkml:trace>
  <inkml:trace contextRef="#ctx0" brushRef="#br0" timeOffset="191011.33">5409 9945 353 0,'0'0'238'0,"0"0"-88"15,0 0-42-15,0 0-24 16,0 0-16 0,0 0-23-16,0 0-10 0,-2 0-2 15,2 0 7-15,0 0 10 16,4 0 6-16,7 0-15 16,2 0-14-16,5 2-2 15,1 1-12-15,1 1-3 16,-1 2-7-16,-1-1 3 15,-3 1-6-15,-2 0 1 16,3 0 1-16,-5 1 5 16,1-2-6-16,-2 0-1 15,-1-1 0-15,-5-2 0 0,-2-2-1 16,2 1 1-16,-4-1 1 16,1 0-1-16,-1 0 0 15,0 0 1-15,0 0 1 16,0 2-1-16,0 1-1 15,0 2-1-15,0 3 1 16,0 3 6-16,0 2-5 16,0 4-1-1,0 1 0-15,0 1-1 0,0 2 0 16,-7-2 0-16,3-2 1 16,-5 0 1-16,6-2 1 15,-2-3-2-15,1-3 2 16,1-4-1-16,3-2 0 15,0-2-1-15,-2 1-10 0,2 2-22 16,0-1 0-16,0 1 8 16,0-4 3-16,0 0-29 15,0 3-94-15,0-2-104 16,0-1-275-16</inkml:trace>
  <inkml:trace contextRef="#ctx0" brushRef="#br0" timeOffset="192385.16">5807 9810 40 0,'0'0'531'0,"0"0"-397"0,0 0-105 16,0 0-29-16,0 0-83 16,0 0-49-16,0 0-62 15,-4-1 46-15,4-1 16 0</inkml:trace>
  <inkml:trace contextRef="#ctx0" brushRef="#br0" timeOffset="193021.4">6031 9920 179 0,'0'0'323'0,"0"0"-166"16,0 0-111-1,0 0-23-15,0 0-7 0,0 0-1 16,0 0 11-16,-4 0 40 16,4 0 30-16,-3 0 8 15,-4 0-23-15,1 0-26 16,-4-3-15-16,0-2-6 16,-2-2 12-16,-4-1-16 15,2-4-11-15,-6 2-4 16,5-2-7-16,-2 5 1 0,4 3 3 15,1 4 1 1,3 0 13-16,2 0-12 16,3 14-5-16,2 8-9 0,2 10-6 15,0 10-1-15,8 2 1 16,6-2 0-16,1-6-1 16,2-8 6-16,1-7-17 15,2-6 2-15,-2-3-4 16,1-3 6-16,-4-1-13 15,-2-7 6-15,-2 4-1 16,-2-4-6-16,-2 1-22 16,-4-2-27-16,0 0-21 15,-1-5-60-15,2-12-136 16,-3-1-18-16</inkml:trace>
  <inkml:trace contextRef="#ctx0" brushRef="#br0" timeOffset="193401.08">6056 9959 477 0,'0'0'238'0,"0"0"-141"16,0 0-31-16,1 89-24 15,12-52 1-15,4 2-19 16,2-3-1-16,0-7 11 0,2-10 3 16,-1-5-3-16,1-6-24 15,1-8-10-15,-2 0-20 16,-3-11 19-16,-2-6 1 16,-6-2 1-16,-6-7 19 15,-3 0-18-15,0-3 9 16,-12-3-2-16,-5 1 0 15,-2-1-4-15,-2 5-4 16,3 7-1-16,3 7 1 16,5 11-1-16,3 2-39 15,4 26-74-15,1 3-96 16,2 4-347-16</inkml:trace>
  <inkml:trace contextRef="#ctx0" brushRef="#br0" timeOffset="193886.04">6326 10013 513 0,'0'0'234'0,"0"0"-113"0,0 0-41 16,0 0-44-16,54 108-28 0,-43-85-8 15,-4-3-8 1,-1-7-5-16,-3-9-5 0,-3-4 2 16,0-4 8-16,-6-13-11 15,-4-10 10 1,-1-3 9-16,-1-1 26 0,3-1-2 15,6 2 4-15,3 0-2 16,0 3 10-16,0 3 0 16,12 3-3-16,3 5-17 15,3 11-10-15,4 5 9 16,1 0 54-16,3 16 2 16,-3 10-27-16,0 5-15 15,-1 1-9-15,-3 0-10 16,-5-4-9-16,-2-4-1 15,-5-7-9-15,-4-4-3 0,-1-2 5 16,-2-2-12-16,0 1-11 16,0 0-44-16,4 1-96 15,-1-2-133-15,0-6-464 0</inkml:trace>
  <inkml:trace contextRef="#ctx0" brushRef="#br0" timeOffset="194371.32">6749 9932 448 0,'0'0'213'0,"0"0"-104"0,0 0-55 0,0 0-31 16,0 0-12-16,0 0-9 15,0 0-1 1,7-33 0-16,-7 30 5 0,0-1 7 16,0 3 36-16,0 1 16 15,0-3 4-15,0-1-21 16,-9-4-34-16,-3-2-13 15,-5-2 0-15,0-2 1 16,-2 3 4-16,1 4 7 0,0 6 37 16,6 1 2-16,3 2 3 15,6 21-19-15,3 16-36 16,3 11-1-16,18 7 1 16,9 0-1-16,6-7-8 15,1-16 3-15,-2-11-8 16,-3-15 5-16,-6-8 8 15,-4 0-20-15,-3-4 10 16,-8-9-7-16,-4-1-77 16,-4 4-163-16,-3 1-612 0</inkml:trace>
  <inkml:trace contextRef="#ctx0" brushRef="#br0" timeOffset="195984.29">5653 10263 515 0,'0'0'273'16,"0"0"-149"-16,0 0-36 0,0 0-40 15,0 0-19-15,0 0-6 16,0 0 13-16,0 0 29 16,0 0-1-16,0 0-9 15,0 0 0-15,0 0-17 16,1 3-3-16,8 0 13 15,-2 1-22-15,-1-3-9 16,2 2 8-16,2 1-9 16,0-3-7-16,1 4 1 15,0-4 0-15,-1 1-9 16,-1-2 8-16,2 1-8 16,-4-1 13-16,5 0 2 15,0 0 0-15,-2 0 5 16,1 0-11-16,1 0 5 15,0 0-14-15,-1 0 1 0,-1-1 7 16,0-2-8-16,0 0-1 16,1 0 1-16,0 1 8 15,1-1-9-15,-2 1 1 16,0 2 0-16,2 0-1 16,-2 0 1-16,1 0 0 15,-1 0 5-15,2 0-5 16,0 0 1-16,-1 0 0 0,1-1 4 15,-2-3-6-15,2 1-8 16,-1 0 7-16,1 0-8 16,-2-3 9-16,4 3 10 15,-1 0 3 1,2-1-7-16,2 0-6 16,3 3 2-16,0-3 4 0,5 0-5 15,0 0 85-15,0-4-56 16,3 0-29-16,-2 1 6 15,-4 1-6-15,-3 0 0 16,-2 1-1-16,-2 4 0 16,0-1 0-16,-2 1 0 15,2-1 1-15,4-2 7 16,2 1-7-16,3-2 4 16,3 4-4-16,-1-3-1 0,4 2-1 15,1 0 1 1,-1 2-7-16,-4 0 7 0,0 0 1 15,0 0 8-15,-4 0-7 16,0 0 8-16,-2 0-9 16,0 0 5-16,-2 0 0 15,0 0-5-15,1-4-1 16,1 2 13-16,0-1 4 16,0-1-8-16,0 1-3 15,0 2-5-15,-3-1-1 16,2 1 7-16,-2-2-7 15,-5 3 1-15,2 0-1 16,-4-1 0-16,-4 1 1 16,1 0 0-16,-4-3 0 15,4 3 0-15,-4-1 0 0,0 0 5 16,1 1 1-16,-2-2-5 16,-1 2 9-16,5 0-5 15,-5-2-6-15,1 2 1 16,-2 0-1-16,2-1 0 15,-2 1-6-15,0-2-6 16,0 2 3-16,3 0 8 16,1 0-5-16,2 0-7 15,5 0 1-15,5 0-6 16,-1 0-1-16,2 3 9 16,-4 1 0-16,-3-2 2 15,-4 2-2-15,-2-4 0 16,-4 3-2-16,0-3-3 15,0 0-33-15,0 0-76 16,0 0-65-16,-7 0-120 16,-2-8-337-16</inkml:trace>
  <inkml:trace contextRef="#ctx0" brushRef="#br0" timeOffset="-208195.22">8101 11997 1 0,'0'0'364'0,"0"0"-162"16,0 0-103-16,0 0-29 16,0 0-37-16,0 0-9 15,-4 0 8-15,3 0 16 16,1 1 18-16,-2 4 20 0,1-2 6 15,-5-3-11 1,6 3-13-16,-1-2-10 16,-1 1 0-16,-1 2-13 0,3-1-19 15,-2 0-17 1,-1 1-8-16,1-3-1 16,1 4 1-16,-3-1 0 0,4-4 9 15,-2 3 6-15,1-2 6 16,-1 5 1-16,-1 0-5 15,-1 5-10-15,3 5 0 16,1 4-7-16,0 4 0 16,0 3 6-16,10 3-6 15,5-3-1-15,5-1 1 16,1-2-1-16,1-7 1 16,0-7-1-16,-4 0 0 0,1-7-1 15,-1 0-5-15,-1-3 6 16,-2 0 0-1,2 0 0-15,-2-3 1 16,-2-4 0-16,-1 1 1 0,-1 2-1 16,-2 0 0-16,-4-5 0 15,-5-1 0-15,0-6 8 16,0-9 4-16,0-5 13 16,-5-3-5-16,-4-3-21 15,-1 6-11-15,0 6-2 16,0-3 11-16,-1 7 2 15,-3 1 7-15,1 1 2 16,-4 1-8-16,1 1 9 16,-1 5 5-16,-2-1-2 15,1 8-13-15,0 4-2 0,2 0-28 16,2 0-18-16,2 0-35 16,3 19-77-16,5 3-176 15,4-3-357-15</inkml:trace>
  <inkml:trace contextRef="#ctx0" brushRef="#br0" timeOffset="-207791.61">8569 12194 412 0,'0'0'410'0,"0"0"-154"0,0 0-100 0,0 0-47 15,0 0-55 1,0 0-38-16,14 103-16 0,-11-86-9 16,-3 3-15-16,1-9-21 15,-1-1-34-15,0 3-56 16,0-3-72-16,0-4-203 0</inkml:trace>
  <inkml:trace contextRef="#ctx0" brushRef="#br0" timeOffset="-207042.89">8748 11953 446 0,'0'0'274'0,"0"0"-144"0,0 0-51 16,0 0-43-16,0 0-23 15,0 0-12-15,0 0 5 16,-6 7 27-16,5-7 22 16,-1 2 3-16,-1 1 8 15,-2-2 1-15,2 6-16 16,-3 0 1-16,3 6-13 0,2 4-26 15,1 9-13-15,0 3 0 16,3 2-2 0,12 3-4-16,3-7 5 0,1-1-6 15,-1-9 1-15,2-10-4 16,0-1-9-16,0-6-11 16,-2 0 5-16,1-6 15 15,-4-1 9-15,-4-7 0 16,1 4 1-16,-3 1 0 15,-4-1 0-15,0-1 0 16,-4-1-8-16,-1-5 8 16,0-4 20-16,-4-3-11 15,-10-5-9-15,-3 5 0 16,0-2-7-16,1 1 7 16,1 9 11-16,3 7 5 15,2 2 2-15,2 7-18 0,0 0-39 16,-1 0-87-16,2 0-112 15,4 0-122-15</inkml:trace>
  <inkml:trace contextRef="#ctx0" brushRef="#br0" timeOffset="-206276.98">9237 11879 101 0,'0'0'373'0,"0"0"-117"15,0 0-106-15,0 0-56 16,0 0-35-16,0 0-25 15,0 0-10-15,-8 0-2 0,4 0 24 16,1 0 12-16,0 7-4 16,-1-2-1-16,0 6-3 15,-2 2-8-15,1 7-5 16,5 10 0-16,0 8-18 16,7 2-9-16,13 10-4 15,5-7-5-15,7-5-1 16,2-9-1-16,0-13-16 15,1-14-23-15,-1-2 1 16,-7-18-7-16,-6-9 1 16,-6-2 36-16,-6 2 9 15,-8 0 11-15,-1-1 12 16,0 5 9-16,-10 3 2 16,-6 1-21-16,-4-4-12 15,-3 5-1-15,-1 2-23 0,-1 2 6 16,-2 1-28-1,9 0-13-15,1 9-57 0,7 1-93 16,3-1-94-16</inkml:trace>
  <inkml:trace contextRef="#ctx0" brushRef="#br0" timeOffset="-205360.56">9649 11862 546 0,'0'0'355'16,"0"0"-149"-16,0 0-85 16,0 0-51-16,-12 114-34 15,12-71-20-15,0 1-10 16,12-4 5-16,-1 0-2 0,4-14-2 15,0-6 5 1,0-6-12-16,4-10-1 0,-1-4-12 16,-1 0 0-16,-4 0 2 15,-3-7-2-15,-2-2-6 16,-3-2 9-16,-5-2 10 16,0-7 10-16,0-1 2 15,-1-12-12-15,-13-3 16 16,-3 1-6-16,-1-1-1 15,0 10 10-15,-1 1 14 16,3 9 1-16,2 2-12 16,5 11-22-16,0 3-32 0,4 0-64 15,2 0-124 1,1 0-153-16</inkml:trace>
  <inkml:trace contextRef="#ctx0" brushRef="#br0" timeOffset="-204294.45">10136 11869 153 0,'0'0'313'16,"0"0"-108"-16,0 0-81 15,0 0-48-15,0 0-16 16,0 0 5-16,0 0 23 16,-5 0 31-16,3 0 12 15,-1 0-9-15,1 0-29 16,-2 0-18-16,0 0-23 15,-1 0-26-15,-3 7-26 16,1 6-11-16,-1 3 9 16,1 1-5-16,2 7 6 15,2-5-6-15,3 2 6 16,0-4-8-16,0-7-6 16,11-1-5-16,5-3-2 15,4 2 16-15,3-4 6 0,5 5 1 16,2-1 1-16,2 4-1 15,0 3 0-15,-5 3-1 16,-4 3 2-16,-8-1 9 16,-5 1 1-16,-8 3-12 15,-2 4-18-15,-9-1-24 16,-14-3-36-16,-5-4-18 16,-2-3 7-16,-1-10 13 15,8-1 34-15,1-6 40 16,7 0 1-16,3 0 1 15,6-10 20-15,6-7-1 0,0-10 7 16,0-3 20-16,6-6-2 16,8-5-4-16,3 1 2 15,0 3-15 1,-3 0-7-16,3 8-11 16,-5 9 1-16,-2 0-9 0,-2 7-1 15,-1 2-1-15,-2 5-47 16,3-5-91-16,-1 5-158 15,0 2-276-15</inkml:trace>
  <inkml:trace contextRef="#ctx0" brushRef="#br0" timeOffset="-204009.55">10486 11902 1044 0,'0'0'352'0,"0"0"-232"0,0 0-63 0,0 0-9 16,11 93-22-16,-1-56-17 15,-2-4-9-15,2 3 0 16,0-4 1-16,-1-4-1 15,-2-6 0-15,-1-8-36 0,-4-8-47 16,5-6-88-16,-4 0-125 16,-1 0-192-16</inkml:trace>
  <inkml:trace contextRef="#ctx0" brushRef="#br0" timeOffset="-203391.87">10607 11902 209 0,'0'0'371'0,"0"0"-147"16,0 0-107-16,0 0-51 15,0 0-17 1,0 0-11-16,0 0 20 0,31-23 21 16,-10 19-12-16,1-2-2 0,-2-1 3 15,0 6-17-15,-3 1-16 16,-4 0-12 0,-6 11-23-16,0 9-12 15,-7 10-54-15,0-3-69 0,0 0-9 16,0-8 32-16,0-5 27 15,0-4 34-15,0-3 21 16,4-5 30-16,8 2 10 16,1 3 46-16,0-4 4 15,1 7-17-15,-5 3-13 0,-4 4 21 16,-5 4-18 0,0 6-14-16,-11-1-7 0,-6-2-11 15,-2-4-1-15,0-7-11 16,5-7-4-16,2-4-2 15,4-2-24 1,6-14-80-16,2-10-74 0,0 0-140 16</inkml:trace>
  <inkml:trace contextRef="#ctx0" brushRef="#br0" timeOffset="-202977.43">10918 11842 515 0,'0'0'772'0,"0"0"-536"16,0 0-134-16,0 0-70 15,0 0-16-15,0 0-16 16,0 0-48-16,65-11-10 15,-46 11 17-15,-6 0 19 16,0 0 12-16,-3 0 9 16,-3 0 1-16,0 0 2 15,-2 5 12-15,-2 1 18 16,3 5 13-16,0 5-7 16,-2 6 0-16,3 6-7 15,-1 2-8-15,-2 3-6 16,3 1 1-16,-2-1-8 15,2-3 2-15,-2 1-11 0,0-5 0 16,-3-3-1-16,3 1-9 16,-3-7-27-16,-2-10-53 15,0-1-51-15,0-6-84 16,-10 0-72-16,-2-6-331 0</inkml:trace>
  <inkml:trace contextRef="#ctx0" brushRef="#br0" timeOffset="-202810.01">11008 12032 917 0,'0'0'383'0,"0"0"-149"16,0 0-129-16,0 0-104 0,97-43-1 15,-70 30-141-15,-7-1-226 16,-6 5-511-16</inkml:trace>
  <inkml:trace contextRef="#ctx0" brushRef="#br0" timeOffset="-201394.62">11411 12300 163 0,'0'0'339'0,"0"0"-154"16,0 0-154-16,0 0-31 16,0 0-34-16,0 0 34 15,-7-87 0-15,4 63 25 16,0 7 61-16,2 2 57 15,1 4 27-15,0 4-11 16,0-2-40-16,3-1-28 16,8 3-14-16,4-3-19 0,4 6-34 15,-2 4-24 1,0 0 15-16,1 7 8 16,-5 13-5-16,-2-3-17 0,-4 1-1 15,-7-7-25-15,0-3-23 16,0-8-20-16,0-4-28 15,-1-16-87-15,-6-10 93 16,4-3 74-16,3 3 16 16,0 6 83-16,0 7 30 15,3 11 5-15,8 6-30 16,1 0 0-16,1 6-20 16,1 11-9-16,1 7-29 0,-3 0-21 15,-2 2-9-15,-3-9-23 16,-4-3-40-1,-2-2-54-15,-1-11-25 0,0-1-44 16,0 0-75-16,0 0-85 0</inkml:trace>
  <inkml:trace contextRef="#ctx0" brushRef="#br0" timeOffset="-201090.86">11784 12101 364 0,'0'0'1009'0,"0"0"-706"0,0 0-122 0,-4 87-80 0,20-65-61 16,4-5-40-16,2-6-96 15,2-11-62-15,-3 0-16 16,-5-8 1-16,-5-12 33 15,-5-2 38-15,-6-2 102 16,0 4 28-16,-6 2 72 16,-7 5 1-16,-3-1-17 15,-3 11-12-15,1 0-72 16,-4 3-72-16,4 9-115 16,8 5-457-16</inkml:trace>
  <inkml:trace contextRef="#ctx0" brushRef="#br0" timeOffset="-200837.31">11959 11882 744 0,'0'0'349'15,"0"0"-168"-15,0 0-49 16,41 101-45-16,-27-58-50 16,-2-4-26-16,0 2-11 15,-2-4-22-15,-3-4-42 16,-3-6-61-16,2-14-88 16,-3-5-142-16,-2-8-389 0</inkml:trace>
  <inkml:trace contextRef="#ctx0" brushRef="#br0" timeOffset="-200393.21">12183 12096 781 0,'0'0'332'0,"0"0"-180"16,0 0-89-16,0 0-21 15,0 0-32 1,0 0-10-16,0 0-54 0,80-12-17 16,-71 7-14-16,-8-5-5 15,-1 0 16-15,0 0 18 16,0-3 34-16,-7 3 12 15,-7-3 10-15,-1 9 26 16,-2 1 34-16,2 3 13 0,2 0 34 16,1 3-78-16,2 10 21 15,3 8-26-15,6 5-18 16,1 1-5-16,0 0 6 16,3-6 13-16,8-4 2 15,6-6-14-15,0-6-8 16,-2-2-29-16,0-3-39 15,4 0-88-15,-6-4-94 16,-2-3-98-16</inkml:trace>
  <inkml:trace contextRef="#ctx0" brushRef="#br0" timeOffset="-200059.66">12429 11905 865 0,'0'0'528'0,"0"0"-370"16,0 0-62-16,0 0-45 16,0 0-51-16,0 0-52 15,0 0-79-15,-26 98-13 16,42-74 17-16,0-2 4 15,1-2 34-15,-2-3 79 16,-3-2 10-16,-4-3 86 16,-4 1 53-16,-4 0-10 15,0 1-61-15,0-6-62 16,-14 0-6-16,-2-5-105 16,-3-3 46-16,5 0-251 0,-5-3 121 15,4-5 28-15,3 0-82 16</inkml:trace>
  <inkml:trace contextRef="#ctx0" brushRef="#br0" timeOffset="-198559.82">12925 12233 383 0,'0'0'287'0,"0"0"-115"15,0 0-77-15,0 0-55 16,0 0-22-16,0 0-12 16,0-56-4-16,0 43 19 15,0-5 25-15,0-2 23 16,-1-7 4-16,-5-3-12 15,2 0-8-15,-3-3-11 16,0 3-16-16,2 6-1 16,3 7 17-16,2 11-8 15,0 6-13-15,12 0-21 0,13 23 42 16,10 14 15-16,5 2-24 16,0 3-24-16,-4-9-8 15,-8-10-1-15,-9-16-22 16,-6-7-62-16,-6-31-22 15,-7-16 1 1,0-11-27-16,-7-4 4 0,-10 3 57 16,-1 11 71-16,1 11 34 15,4 14 78-15,4 10 21 16,9 13-17-16,0 0-73 16,0 9-43-16,14 11-8 15,8 16-83-15,-4-3-207 0,-3-10-374 16</inkml:trace>
  <inkml:trace contextRef="#ctx0" brushRef="#br0" timeOffset="-198192.42">13304 12013 675 0,'0'0'240'0,"0"0"-103"16,0 0-60-16,-8 123-51 16,8-87-26-16,0-5-20 15,11-10-31-15,2-7-36 16,0-14-2-16,0 0 29 16,3-8 34-16,-3-15 10 0,-6-1-25 15,1-6-16-15,-5 3-5 16,-3 0 13-16,0 4 25 15,0 6 24-15,0 7 49 16,0 10 66-16,0 0 19 16,0 6-69-16,0 21 12 15,3 4-32-15,6 3-28 16,-1 2-17-16,2-6-22 16,-2-13-81-16,-2-9-155 15,-2-8-299-15</inkml:trace>
  <inkml:trace contextRef="#ctx0" brushRef="#br0" timeOffset="-197826.72">13524 12052 488 0,'0'0'412'0,"0"0"-114"0,0 0-100 16,0 0-64-1,-9 92-66-15,9-64-56 16,9-9-12-16,4-5-42 0,5-12-25 16,3-2 0-16,0 0 16 15,-3-18 19-15,4 1 9 16,-7 1 16-16,-2 3 6 15,-4 3 1-15,-9 0 0 16,0 0 17-16,0-4 26 16,-12-9 5-16,-11-4-48 15,-2-3-13-15,-2 0-55 16,2 6 19-16,3 12-69 16,7 11-158-16,10 1-223 0</inkml:trace>
  <inkml:trace contextRef="#ctx0" brushRef="#br0" timeOffset="-197392.25">13771 11889 953 0,'0'0'490'0,"0"0"-287"16,0 0-24-16,23 117-81 15,-11-81-60-15,-2 1-38 16,-2-6-35-16,-1-11-88 15,-4-4-103-15,-3-12-123 16,0-4-188-16,0 0-136 0</inkml:trace>
  <inkml:trace contextRef="#ctx0" brushRef="#br0" timeOffset="-197203.45">13868 11815 524 0,'0'0'520'0,"0"0"-244"16,0 0-33-16,42 107-58 15,-29-67-58-15,-3-4-71 16,-2 5-55-16,-1-11-1 0,-3 0-77 16,-4 1-104-16,0-11-112 15,0-6-340-15</inkml:trace>
  <inkml:trace contextRef="#ctx0" brushRef="#br0" timeOffset="-196992.87">13814 12003 983 0,'0'0'533'16,"0"0"-269"-16,0 0-97 15,0 0-57-15,0 0-63 0,0 0-47 16,112-17-46-16,-75 7-135 16,-7 0-196-16,-8 6-515 0</inkml:trace>
  <inkml:trace contextRef="#ctx0" brushRef="#br0" timeOffset="-194590.98">14258 11968 918 0,'0'0'376'0,"0"0"-165"0,0 0-82 15,0 0-28 1,0 0-31-16,0 0-25 0,0 0-15 16,12 0 24-1,5 0 19-15,3 0-6 0,-1 0-15 16,-3 5-20-16,1-2 1 15,-4 0-18-15,2-3-14 16,-3 0-1-16,-2 0-9 16,0 0-57-1,-3 0-70-15,-1-3-74 0,0-7-106 16,-3 6-338-16</inkml:trace>
  <inkml:trace contextRef="#ctx0" brushRef="#br0" timeOffset="-194227.11">14254 12113 829 0,'0'0'399'16,"0"0"-184"-16,0 0-74 16,0 0-13-16,0 0-11 15,0 0-35-15,0 0-28 0,97 37-14 16,-76-34-8-1,3-3-10-15,-10 3-9 0,3-3-13 16,-5 0 0 0,-3 0-20-16,1 0-43 0,-4 0-69 15,-1 0-112-15,2-6-132 16,-4-1-377-16</inkml:trace>
  <inkml:trace contextRef="#ctx0" brushRef="#br0" timeOffset="-191857.76">14897 11809 541 0,'0'0'280'16,"0"0"-122"-16,28 103-70 0,-15-62-55 15,-2-5-33-15,-3-3-1 16,-1-6-34-16,-2-7 2 15,-3-2 20-15,-1-4 13 16,-1-1 0-16,0-1 13 16,0-5 8-16,0 3-21 15,0 3 0-15,0-2-81 16,-1-4-224-16</inkml:trace>
  <inkml:trace contextRef="#ctx0" brushRef="#br0" timeOffset="-191576.16">15061 11724 680 0,'0'0'344'16,"0"0"-132"-16,0 0-36 15,50 107-92-15,-34-66-49 16,0-2-27-16,-4 2-8 0,-1-4-11 16,-2 0-8-1,-5-11-3-15,-2-2 12 16,-2-4 8-16,0-3-8 0,0 0-15 16,0-4-54-16,-9 0-158 15,-2-5-271-15</inkml:trace>
  <inkml:trace contextRef="#ctx0" brushRef="#br0" timeOffset="-191376.17">14945 11943 778 0,'0'0'391'0,"0"0"-98"16,0 0-105-16,0 0-80 15,116 22-69-15,-83-22-39 16,-3 0-68-16,11 0-117 16,-12 0-168-16,-2 0-346 0</inkml:trace>
  <inkml:trace contextRef="#ctx0" brushRef="#br0" timeOffset="-190993.57">15499 11872 493 0,'0'0'328'15,"0"0"-91"-15,0 0-74 16,0 0-74-16,0 0-40 15,0 0-13-15,0 0-1 16,-35-41 4-16,26 30 8 16,-2 6 2-16,2 5 26 15,-1 0 2-15,0 2-27 16,3 23-15-16,6 8-28 16,1 14-6-16,0 4 6 15,15-5-6-15,7-2-1 16,-1-14 6-16,3-13-5 0,-3-11-1 15,0-6-13-15,-7 0-9 16,-1-3-13-16,-2-11-29 16,0-6-65-16,-1-2-126 15,-1 4-313-15</inkml:trace>
  <inkml:trace contextRef="#ctx0" brushRef="#br0" timeOffset="-190675.84">15639 11704 850 0,'0'0'516'0,"0"0"-267"0,0 0-90 16,0 0-64-1,0 0-48-15,0 0-21 0,0 0-24 16,26 118-1-16,-17-71-1 15,-4-8 0-15,0-1-1 16,5-11 1-16,0-7-9 16,2-15-9-16,3 3 7 15,2-8 11-15,0 0 2 16,-1 0 10-16,-3 0 1 16,1 0-12-16,-4 0-1 0,0-3-42 15,3-5-99-15,-3 2-116 16,-2-3-293-16</inkml:trace>
  <inkml:trace contextRef="#ctx0" brushRef="#br0" timeOffset="-182222.87">7860 12488 210 0,'0'0'230'0,"0"0"-162"16,0 0-32-16,0 0-15 15,0 0 11-15,0 0 4 16,0 0-4-16,0-2-6 16,0 2-7-16,0-1-3 15,0 1-5-15,0-4-4 16,0 1-6-16,0 0 0 0,0 3 0 16,0 0-1-16,5-3 0 15,-1 2 1-15,-3-1 8 16,6 0-9-16,-2 2 0 15,0-3 8-15,2 3 2 16,0 0-2-16,-1 0 10 16,2-3 11-16,1 3-5 15,-2-3-17-15,4 3-5 16,-4 0-1-16,4 0 8 16,-1 0 0-16,-1 0 1 15,-1 0 0-15,2 0-9 16,1 0 9-16,-1-3-8 15,3 2 6-15,1 1 3 0,4-4 0 16,0 2 12-16,4-1 39 16,0 0-14-16,-1 0-25 15,-1-2-21-15,4 2 6 16,-6 3-7-16,3-3 1 16,-2 3-1-16,-1 0 0 15,-3 0 0-15,2-4 0 16,-4 4 8-16,-1-7-8 15,4 5 7-15,-9-1 0 16,5 2-6-16,-5-3 5 16,3 1-1-16,-3 0 4 15,1 3 3-15,-3-4 0 16,4 2-12-16,-3 1 0 16,-2 1 5-16,2 0-5 15,-2 0 1-15,0 0-1 16,3 0 0-16,0 0 0 0,0 0 0 15,-1 0 0-15,1 0 0 16,0 0 0-16,-3 0 0 16,5 0-1-16,-2 0 1 15,1 0-1-15,2 0 0 16,-2 0 1-16,2 0 0 16,3 0-1-16,-1 0 0 15,2 0 0-15,4 0 1 16,4 0 38-1,5 0 33-15,5 0-46 0,2 0-25 0,3-6-1 16,2 2-1-16,-1 0 1 16,0 2 0-1,0-2 1-15,-2 4-1 16,-3 0 0-16,1 0 1 16,-1 0 1-16,-1 0 8 0,0 0-4 15,1-3 7-15,1 3 1 16,-1 0-2-16,-1-4-2 15,3 2-9-15,-2 1 7 16,-1 1-7-16,1 0-1 16,-2 0 1-16,-5 0-1 15,-2 0 2-15,-2 0-2 16,-3 0 1-16,0 0 0 16,-1 0 0-16,-1 0 0 0,1 1-1 15,-1 1 0 1,0-2 1-16,0 1-1 0,-1 2 1 15,1-3-1-15,-2 3 1 16,2-3 0 0,-1 4-1-16,0-2 1 0,0-2-1 15,-2 4 1-15,2-4 0 16,-3 0-1-16,4 4 1 16,-4-4-1-16,4 3 1 15,-3 0 0-15,4-3 2 16,-1 1-2-16,1 1 0 15,-1-1 8-15,1 2-1 0,-1 0-7 16,2 0-1 0,-5 1 1-16,5-3 1 0,-4 2 5 15,0-1-7-15,2-2 0 16,-4 7 1 0,5-7 0-16,-3 4-1 15,1-4 2-15,0 3-2 0,1 0 0 16,-1 2 1-16,3-2 0 15,-2 0 0 1,-1 0 0-16,1-1-1 0,-4 2 1 16,4 0 0-16,-3-1 0 15,2 0 6-15,1 0-6 16,0 1 8-16,1 0-8 16,2-1 1-16,-1 0-2 15,2 1 1-15,-1-1 0 16,4 0-1-16,-1 1 1 0,2-4 0 15,0 4-1-15,2-1 1 16,0 0-1-16,-1-3 0 16,3 3 0-16,-1 1 0 15,-1-1 0-15,2 4 1 16,-5-5-1-16,5 3 1 16,-4 1 0-16,0-3 10 15,-1 5-2-15,4-2-2 16,-3-1-5-16,0 0 4 15,5 1-5-15,-3-3 7 16,1 2-7-16,-1-2 5 16,0 3-6-16,1-6 0 15,-4 5 0-15,4-2 0 16,-3-1 0-16,0 1 0 16,0 2 1-16,-2-2-1 0,6 0 1 15,-2 0 6-15,1 0-7 16,0 1 1-16,-1-1 0 15,3-3 7-15,0 4-8 16,0-4 0-16,1 2 0 16,-3-2 0-16,2 0 2 15,-2 0-2-15,0 0 0 16,0 0 1-16,-2 0 0 16,1 0-1-16,-2 0 0 15,2 0 0-15,-1 0 0 0,3 0 1 16,-1 0 1-1,1 0-1-15,1 0 0 16,0 0 0-16,-2 0-1 0,1 0 0 16,1 0 0-1,-2 0 1-15,2 0 0 16,-1 0-1-16,-1-2 1 0,-1-2-1 16,1 4 0-16,-1-3 1 15,1 3-1-15,0 0 0 16,1 0 0-16,1 0 0 15,0-4 1-15,1 4-1 16,0-3 1-16,0 3 0 16,1-3 1-16,0 0-1 15,1 3 1-15,-1-3-1 0,2 3-1 16,0 0 2-16,-1 0-2 16,0 0 0-16,-1 0 1 15,0 0 0-15,-2 0-1 16,0 0 0-16,1 0 0 15,3 0 0 1,0 0 0-16,-2 0 0 0,2-2 0 16,1-1 0-16,0 3 0 15,1 0 1-15,-3 0-1 16,1 0 1-16,2 0 0 16,0 0 1-16,-3 0-1 15,2 0 1-15,0 0 0 16,-2 0 4-16,0 0-6 0,1 0 1 15,-2 0 0 1,3 0-1-16,-2 0 0 0,4 0 1 16,-1 0-1-16,-2 0-1 15,1 0 1-15,0 0 1 16,-1 0-1-16,3 0 1 16,-2-3 1-16,2 1-1 15,1-3 7-15,1 2-7 16,-1-3 1-16,3 0-1 15,1 1 5-15,0-3-6 16,2 0 0-16,-3 2 0 16,1-2 0-16,2 2 1 15,-2-2 0-15,1 3-1 16,-1 1 0-16,-2-3 1 16,1 4 5-16,-2 0-6 15,1-1 1-15,-3 1 0 0,0-1 0 16,-4 1-1-16,4 0 1 15,-6-1 0 1,0 1-1-16,0-3 1 0,0 3-1 16,-2-2 1-16,1 2-1 15,-1-3 0-15,1 5 2 16,-3-5-1-16,0 3-1 16,-4-2 0-16,2 4 0 15,-2-1 1-15,3-1 0 16,0 0 1-16,1 3 5 15,0-6 0-15,1 5-6 16,2-6 0-16,-2 5 0 16,1-1 0-16,-3 2 0 15,0-3 0-15,-3 1 0 16,0 3 0-16,2 0-1 0,-1 0 1 16,1 0 0-16,1 0-1 15,0 0 1-15,-3 0-1 16,-1 0 1-16,-3-3-1 15,-2 3 1-15,-4 0-1 16,-5 0 0-16,-5 0-1 16,-1 0-30-16,-2 0-27 15,0 0-25-15,0 10-65 16,-4 3-166-16,-4-6-276 0</inkml:trace>
  <inkml:trace contextRef="#ctx0" brushRef="#br0" timeOffset="-140179">3367 13121 4 0,'0'0'97'0,"0"0"-61"16,0 0-20-16,0 0-9 16,0 0-7-16,0 0-14 15,0 0 7-15,0 0 7 16,0 0 23-16,0 0 16 16,0 0 14-16,0 0-15 15,0 0-25-15,0 0-12 16,0 0 18-16,0 0 1 15,0 0 3-15,0 0 0 16,0 0 15-16,0 0 4 0,0 0-1 16,0 0 11-1,0 0 18-15,-2 0 13 0,2 0-6 16,0 0-8-16,0 0-12 16,0 0-7-16,0 0-17 15,0 0-17-15,0 0-10 16,-2 0-5-16,-1 0 2 15,-2 0-3-15,-1 0 0 16,-3-1 0-16,-1-4-15 16,0 1 15-16,2-2 16 15,-3 2-15-15,1 1 11 16,4 0-11-16,-2-1 20 16,2 4 6-16,0-1-25 0,-1-2-2 15,2 3 12-15,-3-3-4 16,2 3-7-16,0-3 25 15,-1 3-13-15,1 0-12 16,-2-3 0 0,1 3-1-16,-2 0 0 15,3 0 1-15,-3 0 0 0,2 0 0 16,3 0 8-16,-3 0 13 16,2 0-2-16,-2 0-20 15,1 0 0-15,0 9 0 16,-1-1 0-16,3 2 0 15,1 6 0-15,1 4 1 0,-2 4 0 16,4 6 5 0,0 3-6-16,0 8 0 15,0-2 2-15,10 2-2 0,0-4 1 16,2-1-1-16,4-6 1 16,-2 1 0-16,1-7-1 15,1-5 0-15,0-5 1 16,-1-4-1-16,0-4 0 15,-3-3 2-15,-1-3 14 16,-4 0-2-16,3 0 11 16,-3 0 11-16,1-6-8 15,-1-1-20-15,0 1-2 16,-2-2-6-16,-2 5-5 0,2 0-33 16,0 0-34-16,-1 0-57 15,-1-8-61-15,4 5-31 16,-3-4-283-16</inkml:trace>
  <inkml:trace contextRef="#ctx0" brushRef="#br0" timeOffset="-139523.77">3453 13168 145 0,'0'0'168'0,"0"0"-90"0,0 0 11 16,0 0-4-16,0 0-15 16,0 0 0-16,0 0 11 15,-11 9-3-15,9-7-13 16,-1 1-1-16,0 5-1 15,-1 0-9-15,1 9-12 0,1 2-10 16,2 6-9 0,0 8-4-16,0 1 0 0,9 5-6 15,6-2-12-15,3 0 14 16,2-2-8-16,4-9 0 16,-3-3-6-16,3-9 1 15,-3-9-2-15,0-5 1 16,-4 0 7-16,-1 0 0 15,-1-13-7-15,-5-3 10 16,-2-1-3-16,-3-7 3 16,-3-2-1-16,-2-4-2 15,0-4-8-15,0 1-6 0,-7 3-22 16,-4 0-8-16,-4 0 16 16,-4 5 12-16,1 6 8 15,-2 2 10-15,-2 9 8 16,3 3 5-16,1 5-23 15,-2 0-41-15,5 13-104 16,0 10-139-16,8-6-246 0</inkml:trace>
  <inkml:trace contextRef="#ctx0" brushRef="#br0" timeOffset="-138691.04">3709 13168 526 0,'0'0'270'0,"0"0"-135"0,0 0-50 0,0 0-17 16,0 0-22-16,0 0-18 15,0 0 5-15,30 104-8 16,-15-74-7-16,-1-2-2 16,-4 1 2-16,0-2-2 15,-4-4-9-15,0-3-1 16,-3-5-5-16,-1-7 0 0,-1 0 1 15,-1-5 6-15,0 0-8 16,0-3 0-16,0 0 0 16,0 0-2-16,0 4-9 15,0-4 2-15,0 0 2 16,0 0-6-16,0 0 6 16,0 0-2-16,0-4-30 15,0-13-12 1,0-10 31-16,0-3-45 0,0-10 3 15,0 1 25-15,0-2 20 16,0 8 17-16,0 1 13 16,0 4 17-16,0 10 12 15,0-2 6-15,0 10-10 16,7 0-14-16,2 6-14 0,2 4 5 16,1 0-14-1,3 0 0-15,0 0 8 0,3 11-2 16,-3 2 19-16,-1 3 1 15,-1 1-3-15,0 3 2 16,-1 1 0-16,0 2 10 16,0 0-14-16,-2 5-12 15,0 5-1-15,0-3-8 16,-6 0-1-16,5 0 0 16,-6-7-23-16,0-2-47 15,1-1-93-15,-2-10-98 16,-1-3-250-16</inkml:trace>
  <inkml:trace contextRef="#ctx0" brushRef="#br0" timeOffset="-138096.77">4326 13165 368 0,'0'0'184'0,"0"0"-96"0,0 0-27 15,0 0-8-15,0 0-25 16,0 0-28-16,0 0-8 16,0 0 8-16,0 0 16 15,0 0 23-15,0-1 0 16,-5-2-19-16,-1-1-11 0,-3 1-8 15,-1 1 11 1,1 2 14-16,-1-3-16 0,-1 2-8 16,1-6 9-16,0 7 11 15,0 0-5-15,3 0-1 16,-1 0-9-16,5 20 9 16,0 7-9-1,3 13 1-15,0 7 12 16,6 8 0-16,12 1 8 0,4-7 8 15,1-8 9-15,4-10-15 16,-2-12-15-16,-1-11-14 16,-1-8-1-16,-1 0-1 15,-4 0-5-15,-3-8-52 16,0-5-90-16,-3 4-87 16,-2 1-339-16</inkml:trace>
  <inkml:trace contextRef="#ctx0" brushRef="#br0" timeOffset="-137539.6">4533 13308 414 0,'0'0'333'0,"0"0"-190"0,0 0-108 0,0 0-15 16,0 0 12-16,0 0 39 15,0 0-18-15,48 5-30 16,-31-5-21-16,-2 0 5 15,-1 0-6-15,-4 0-1 16,-2 0 0-16,-3-5-10 16,-2-4-15-16,-3-1-14 15,0-4 9-15,0-6-3 16,-10 4-44-16,-3-2 15 16,0 6 49-16,-4 1 13 15,2 7 43-15,0 4 22 0,0 0 9 16,3 0-5-1,2 10-29-15,2 12-25 16,1 7-14-16,7 10 7 16,0 5 5-16,0 0 10 0,0-1 6 15,11-5 1-15,3-12-11 16,5-8-12-16,4-8 1 16,0-8 3-16,2-2 7 15,-1 0-7-15,-4-6-9 16,-3-3-2-16,-3-2-62 15,-2 1-114-15,-3-3-137 0</inkml:trace>
  <inkml:trace contextRef="#ctx0" brushRef="#br0" timeOffset="-137077.62">4776 13252 640 0,'0'0'660'0,"0"0"-525"0,0 0-45 15,25 91 35-15,-14-52-55 16,-1-2-57-16,-1-7-13 16,-3-5-109-16,-1-13-36 15,-5-9-48-15,0-3-46 0,0-13 6 16,-3-14 97-1,-5-3 115-15,-1 3 21 0,4 0 59 16,0 8 13-16,5-1 6 16,0-1 3-16,0 1 12 15,7 4 5-15,5-1-23 16,1 3-11-16,4 2-15 16,-2 1 3-16,5 5-2 15,0-2 8-15,-2 8-16 16,-1 0-6-16,2 0 4 15,-5 11-7-15,1 5-2 16,4 8-11-16,-2 6-8 16,-1 4-2-16,0-1-10 0,-2 0-9 15,-1 1-36-15,-3-6-37 16,-1-6-31-16,-4-12-83 16,-3-3-127-16,-2-7-91 15</inkml:trace>
  <inkml:trace contextRef="#ctx0" brushRef="#br0" timeOffset="-136671.07">5115 12953 675 0,'0'0'267'0,"0"0"-177"16,0 0-63-16,0 0 14 16,0 0 62-16,20 114-3 15,-6-80-22-15,4-1-24 16,-4 1-2-16,2-1 25 15,-5 5 12-15,-1-2-8 16,2 5-29-16,-3-5-14 16,-2-2-5-16,2-8-12 15,-2 1-14-15,-1-6 0 0,-1-5-7 16,-1-3-14-16,-3-6-30 16,3 0-35-16,-4-3-45 15,0-4-19-15,0 0-51 16,-4 0-94-16,-2 0-102 0</inkml:trace>
  <inkml:trace contextRef="#ctx0" brushRef="#br0" timeOffset="-136338.42">5088 13207 781 0,'0'0'286'0,"0"0"-143"15,0 0 5-15,0 0 3 16,0 0-36-16,0 0-51 16,0 0-42-16,92-12-22 15,-72 5-39-15,-2-2-92 16,1-5-70-16,-7 6-135 0,-1 3-277 0</inkml:trace>
  <inkml:trace contextRef="#ctx0" brushRef="#br1" timeOffset="-119170.17">4581 6208 482 0,'0'0'244'0,"0"0"-90"16,0 0-14-16,0 0-69 15,0 0-33-15,0 0-5 16,-6 0-10-16,6 0-11 0,0 0 11 16,0 0 7-16,0 0 11 15,0 0 2-15,0 0-5 16,-1 0-7-16,1 0-10 16,0 0-8-16,0 3-11 15,0-3 3 1,0 0-4-16,0 0-1 0,0 0 0 15,0 0-1-15,0 0 1 16,0 0 0-16,0 0 2 16,0 0 12-16,0 0 1 15,4 0 1-15,3 0-5 16,2 0-2-16,1 0-7 16,-1 0 12-16,1 0-4 15,2 0-4-15,-2 0 1 16,-2 0 5-16,2 0-5 0,-1 0-5 15,-2 0 11-15,1 0 9 16,2 0-11-16,-2 0-3 16,4 0 2-16,-2 0-3 15,2 0 9 1,1 0-1-16,-2 2-7 0,2 1-6 16,-4 0 8-16,4 0-8 15,-2 1 5-15,2-3 2 16,4 2 17-16,1 1-13 15,1-3-12-15,-1 1 0 16,-1-1 1-16,0 2-2 16,-3-3 0-16,-2 2-1 15,0-1 1-15,-5-1 1 16,1 2-1-16,-2-1 1 16,1 2 0-16,3-1 1 0,1-1 4 15,0-1 4-15,4 0 0 16,2 0-8-16,-1 0 5 15,0 0-7-15,2 0 0 16,-1 0 0-16,-4 0 0 16,-2 3 0-16,5-1 0 15,-4-2 0-15,1 1 2 16,0 1-1 0,1-2-1-16,1 1 0 0,-2 1 8 15,2-2-7-15,0 0 9 16,2 0 3-16,-1 0 0 15,3 0-11-15,-4 0 6 16,3 0-2-16,-1 0-5 0,1 0-1 16,-1 0 6-1,2 0-6-15,-3 0 7 0,4 0 2 16,0 0-8-16,-3-3 1 16,0 1 8-16,-4 2-9 15,2-1 0-15,-3-1-1 16,3 2 0-16,0-3 2 15,0 3-1-15,4 0 5 16,-3 0-6-16,3 0 1 16,-1 0 7-16,-2 0-8 15,1 0 0-15,-2 0 1 16,-2 0-1-16,3 0 1 0,-3 0-1 16,2 0 0-16,0 0 1 15,2 0 0-15,0 0 1 16,0 0 4-1,0 0 1-15,1 0-6 0,-4 0 1 16,5 0-2-16,-4 0 2 16,2 0-1-16,-3 0 0 15,2 0-1-15,0 0 1 16,1 0 0-16,-2 0 1 16,5 0-2-16,-1 0 2 15,-1 0-1-15,0 3 8 16,1-1-9-16,1-1 1 0,-2 1 1 15,-1-1-2-15,0-1 2 16,-1 0-2-16,1 0 0 16,1 0 0-16,-1 0 0 15,2 0 0-15,-2 0 1 16,2 0 5-16,0 0 2 16,-1 0-6-16,4 0 7 15,-3 0 4-15,0 0-13 16,0 0 0-16,1 0 1 15,-2 0 5-15,0-3-5 16,4 0 8-16,0-1-8 16,-2 1 13-16,5-2-3 15,-5 2-10-15,3-1 7 16,-1 1-7-16,3-1 0 16,-2 1 0-16,2-1 0 15,1 1 5-15,-3 0-6 0,0 0 0 16,6-3 1-16,-3 2 0 15,0 0 0-15,3-3 8 16,2 1-9-16,-3 2 0 16,-1-4 0-16,-4 3-1 15,3 1 1-15,-3 0 0 16,-1-1 1-16,-2 2 0 16,6 0-1-16,0-2 0 15,2 2 6-15,2-1 2 16,2 0-1-16,-2 0 3 15,-2 0 1-15,-3 1-1 0,-1 0-3 16,-3-2-6-16,-1 2 0 16,-1 0 0-16,-1 1 0 15,0-4 5-15,-1 5-5 16,0 1 1-16,-2-2 9 16,0 1 3-16,0 1-4 15,-3 0-7-15,0 0-2 16,-5 0 5-16,5 0-5 15,-5 0-1-15,-1 0 0 16,-3 0 0-16,0 0 0 16,-3 0 0-16,0 0 0 15,0 0 0-15,3 0 0 16,-3 0-6-16,2 0-22 16,0 0-27-16,2 0-28 0,0 0-27 15,-2 0-63 1,-2 0-44-16,0 0-126 15,0 0-232-15</inkml:trace>
  <inkml:trace contextRef="#ctx0" brushRef="#br1" timeOffset="-117719.16">4615 6241 363 0,'0'0'105'16,"0"0"-30"-16,0 0 0 16,0 0-3-16,0 0-7 0,0 0 13 15,0 0-13-15,0 3-27 16,0-3-16-16,2 0-9 15,1 0 10-15,0 0 26 16,9 0 20-16,0 0-5 16,3 2-9-16,3-1-13 15,6 1 3-15,-1-2 7 16,4 0-23-16,1 0-8 16,1 0-7-16,-1 0-1 15,-1 0-4-15,-2 0-3 16,-2 0 2-16,-1 0-2 15,3 0 6-15,-2-2 4 0,8 2 11 16,-4 0 8-16,5 0-3 16,-2 0-5-16,4 0 5 15,-1 0-2-15,-1 0 1 16,5 0-3-16,-4 0-11 16,2 2-5-16,-3-1-5 15,0-1 5-15,3 2-3 16,-3-1 10-16,1-1-5 15,-1 3-12-15,-2-1 12 16,-3 1-8-16,3-2-5 16,-2 1 8-16,2 0 6 0,1-1 2 15,-1-1-1-15,2 0 5 16,-1 0-4 0,0 0-5-16,4 0-2 0,-2-1-9 15,2-3-1 1,-2 1 0-16,-1 2 2 15,1-4 4-15,-1 2-6 0,0 2 1 16,1-4 5-16,-1 2 1 16,0-3-6-16,-2 4 8 15,3-2-9-15,-1-2 1 16,0 3 0-16,0 0 6 16,-1 0 0-16,1 0-5 0,3-2 6 15,-2 3-7-15,2-1 5 16,4-1-5-16,-3 0-1 15,2 0 0-15,-2-1 2 16,0-1-1-16,0 1-1 16,3 0 8-1,-4-3-7-15,-2 3 8 0,4-2 1 16,-3 1-1-16,1-1-8 16,-2 2 7-16,2-1-1 15,-2-2-6-15,-3 4 0 16,1-2 1-16,-3-2-2 15,-1 4 1-15,0-2-1 16,-4 3 1-16,-1 0 0 16,-4 0-1-16,-1 1 0 15,-4 2 1-15,-2-1-1 0,1 1 6 16,2-3 0-16,-1 3-5 16,2 0 6-16,0 0-6 15,2 0-1-15,0 0 1 16,-6 0-1-16,-1 0 0 15,-5 0-7-15,2 0-22 16,-5 0-36-16,1 0-45 16,1-2-51-16,2 1-40 15,2-4-9-15,9-4-38 16,-3 0-79-16,-4 0-286 0</inkml:trace>
  <inkml:trace contextRef="#ctx0" brushRef="#br1" timeOffset="-114697.87">23684 5861 56 0,'0'0'110'15,"0"0"-66"-15,0 0-29 16,0 0-14-16,0 0-1 16,-96 20 0-16,75-20-13 15,-1 0 13-15,2 0 4 16,1 0 58-16,-1 0-21 15,-3 0-41-15,1 0-8 16,-3 0-51-16,-3 0 55 0,-1-7 4 16,4 0 53-16,0-4-5 15,0 0 5-15,3 0 2 16,4 2-10-16,1 0-11 16,4 3 23-16,1 0-2 15,7 4 25-15,2 1 10 16,0-1-22-16,3 2-31 0,0 0-15 15,0 0 1 1,0 0 5-16,0 0 1 16,0 0 2-16,0 0-2 15,0 0-1-15,0 0-2 0,0 0-13 16,0 0-12-16,10 0 24 16,1 0 7-1,6 0-9-15,0 3-7 16,-1 2-15-16,4-2 1 0,2 2 4 15,0-3-5-15,5 2 12 16,3 1 3-16,10 0 10 16,5 4 9-16,5-1-12 15,6 2 6-15,5-1-10 16,-2-2-9-16,-6 2 2 16,-5-2-11-16,-6-2 0 15,-5 1-1-15,0-1 1 16,-2-2-1-16,5 2 7 0,2-5-7 15,3 0 1 1,-3 0 0-16,1 0-1 0,-5 0-6 16,-5 0 6-16,-5 0 1 15,-2 0-1-15,-6 2-1 16,-3 2-5 0,-4 3 6-16,3-1 0 0,-3-2 0 15,-1 3 0-15,-1-5 1 16,-4 1 0-16,-1-1-1 15,-2-2 1-15,-4 0 6 16,0 1-6-16,0-1 14 16,0 0-2-16,0 0-1 15,-12 0-11-15,-1 0-1 0,-6 0 0 16,-6 0-13-16,-1 0-5 16,-10 0 4-16,-2 0 6 15,-5 0 0-15,-2 0-1 16,-7 6-7-16,-3 0-19 15,-5 2 8-15,-6-4 11 16,-2-2 5-16,-4-2 4 16,3 0 6-16,1-2-5 15,11-8-1-15,7 1-3 16,10 0 9-16,13 3-1 16,12 3 2-16,10 1 0 15,5 2-37-15,0 0 1 16,0 0 17-16,9 0 8 15,2 0 9-15,2 0-22 16,3 0-17-16,0 0-2 0,1 0 17 16,0 0 13-16,4 5 0 15,-2-2 4-15,0 1 8 16,0-1 0-16,-2 3 1 16,3-3 0-16,-5 0 1 15,0 1-1-15,-1-1 1 16,-1-2 0-16,0 1-1 15,2-1 0-15,7-1-1 16,4 1 1-16,8-1 13 16,6 0 19-16,3 0-12 0,1 0-10 15,-2 0-10 1,-7 0 0-16,-7 0-33 0,-6 0-22 16,-5 2-67-1,-7 1-99-15,-4-2-63 0</inkml:trace>
  <inkml:trace contextRef="#ctx0" brushRef="#br1" timeOffset="-112637.45">17679 6867 232 0,'0'0'131'16,"0"0"-113"-16,0 0-18 16,0 0 0-16,0 0 13 15,-87-44 8-15,66 38 34 16,-2 2 27-16,-1-3-17 16,3 3-4-16,0 2-3 0,3-3-9 15,-1 3-20-15,3 1-22 16,0-1-2-16,5 2-4 15,5-1 5-15,0-1 32 16,6 2 3 0,0-1-41-16,0-1-5 0,16 2 5 15,0-2 13-15,4 2 18 16,3-3 1 0,6 3-14-16,3 0 5 0,1 0-10 15,7 0 0-15,5 0 11 16,3 0 4-16,6 0-14 15,3 0-12-15,0 0-2 16,-2-1 1-16,-2-3 9 16,-2 2-9-16,-2 1 0 0,0 1 8 15,-2 0-2-15,5 0-7 16,-2 0 0-16,2 3-1 16,-1 2 1-16,1 2 0 15,0-3 1-15,-5 1-1 16,-2 0 1-16,-7-4-1 15,0 1 0 1,-7 0 1-16,-3 3 2 0,-1 1-3 16,-2-2 0-16,-3-1 0 15,0 4 1 1,-4-7-1-16,-3 4-1 0,-2-3-6 0,-4-1 5 16,-4 2 1-1,-3-2-6-15,-2 0 6 16,0 0 1-16,0 0 7 15,0 0 3-15,0 0-9 0,0 0 9 16,0 0-3-16,0 0-7 16,0 0 0-16,0 0-14 15,0 0-8-15,-11 0 16 16,-3 0 6-16,-10 0-1 16,-8 0-14-16,-6 0 5 15,-9 0 0-15,-10 0-16 16,-10 0-39-16,-6 0-3 0,-6 0 49 15,3-2 19-15,4-3 10 16,3-3 3 0,7 3 2-16,4 1-9 15,4-1-6-15,2 2-1 0,1 0 1 16,4 1 1-16,3-1 25 16,8-1 13-16,7 1 16 15,14 0 4-15,7 0 31 16,8-2-42-16,0 2-48 15,5 2-38-15,12-2 28 16,0 2 8-16,0-2-5 16,-3-2 0-16,-2 4-5 15,-2-1 2-15,-2 2 9 16,3 0-9-16,5 0 2 16,6 0 8-16,8 0 0 15,8 0 1-15,11 0 0 0,4 3 9 16,7 2 7-16,0-2-8 15,2 0-8-15,-3-1 0 16,-3 6-1-16,1-3-20 16,-1 1-3-16,0 1-12 15,3-3 2-15,1 3 7 16,-1-3 11 0,-3-1 7-16,-4-1-7 0,-8 1 5 15,-11 0 10-15,-10-1-1 16,-7 1-15-16,-10-2-2 15,-5 0-21-15,-1-1-34 16,-4 0 6-16,-12 0-152 16</inkml:trace>
  <inkml:trace contextRef="#ctx0" brushRef="#br1" timeOffset="-108954.55">1077 7685 128 0,'0'0'354'0,"0"0"-236"16,0 0-96-16,0 0-15 16,0 0 10-16,0 0 60 15,0 0 35-15,0 0-39 16,0 0-33-16,0 0-17 16,0 0-8-16,0 1-1 0,7 1 9 15,0 1 25-15,1-2-5 16,2 3-4-16,2-3-15 15,0-1 3-15,5 0-1 16,-1 0 0-16,6 0-11 16,1 0 1-16,2 0 0 15,2 0-6-15,0 0 6 16,-2 0-9-16,-2 0 2 16,-1 0 5-16,-2 0-2 15,-2 0-5-15,1 0 9 16,-3 0 9-16,3 0-1 15,-3 0 2-15,4-1-2 16,0-4-1-16,1 0-4 16,3-1-5-16,4 1-5 0,-4 4-8 15,0 1 11-15,0 0-11 16,-3 0 9-16,1 0-9 16,-3 0-1-16,0 0 9 15,3-2-2-15,1-3 11 16,3 0 2-16,-2 1 6 15,7-4-5-15,0 4-15 16,0-1 1-16,2 1-6 16,-1-1 0-16,0 1 1 15,1-4 4-15,-1 2-6 16,1-3 0-16,-3 2 0 16,0-1 1-16,-3 4 0 15,3-1-1-15,-2-1 0 16,1 3-1-16,1 1 0 15,2-2 0-15,-2 3 0 0,-4-4 0 16,-6 4 0-16,1-2-9 16,-7 1 10-16,-4 1 1 15,0 1 0-15,-4-2-1 16,-5 2-1-16,4-2-5 16,-2-1-1-16,1 2-5 15,-1-1 11 1,3 1-8-16,-2 0-7 0,-1 1 9 15,-3-2 1-15,2 2 5 16,-2 0 1-16,0 0 1 0,0 0 11 16,0 0-1-1,-5 0-9-15,-6 0-1 16,-4 0-1-16,-5 0 0 0,-7 0 0 16,-5 4 0-1,-9 4-1-15,-5 1-18 0,-6 3 2 16,-1 2 7-1,1-1 2-15,2-1 7 0,7-3 1 16,4-1 0-16,4-4 1 16,3 0-1-16,0 0 0 15,2 1 0-15,4-1 0 16,-3 5 1-16,0-2-1 16,2 3-2-16,-2 3 2 0,0 1-9 15,0-1-1-15,-2-1-3 16,-2 1 12-16,3 1 0 15,-3-2 0-15,1 2-8 16,0-1 2-16,0-1 0 16,2-2-4-16,-2 3 0 15,6-2 2-15,-3-4 8 16,3 0 0-16,2-3 1 16,2 0 0-16,6 1 0 15,3-4 1-15,4-1 6 16,1 0-6-16,3 1-1 15,1-1 0-15,2 0 1 16,2 0-1-16,0 0 0 16,-3 0-1-16,3 0-1 15,-5 2-5-15,2-2 6 0,0 0 1 16,-1 0 0-16,4 0 0 16,0 0-1-16,0 0-9 15,0 0 9-15,0 0-11 16,0 0 0-16,0 0-4 15,0 0-10-15,0 0-4 16,0 0-7-16,0 0-2 16,0 0 7-16,12 0 14 15,-2 0 5-15,0 0 11 16,-3 0-5-16,0-2-2 16,-4 2 8-16,-2 0 0 15,-1 0 0-15,0 0 0 16,0 0-1-16,0 0-9 15,0 0-4-15,0 0 1 16,0 0-2-16,0 0 0 0,0-1 4 16,0 1 3-16,0-1 9 15,0-6 10-15,0 3 7 16,0-5 9-16,0 2-8 16,0-6-17-16,0 0 12 15,0 1-11 1,-4-3 12-16,-3 1-14 0,-2 2 0 15,3 0-2-15,-3 0 2 16,6 3-5-16,-1 5 5 16,3 1 0-16,1 1 0 15,-2 2 0-15,2 0-1 16,0 0-9-16,-1 0-1 0,1 0 2 16,0 0-8-1,0 0-1-15,0 0-2 0,1 0-2 16,9 0 22-16,8 2 0 15,1 1 0-15,3 0 0 16,-1-2 1-16,2 2 6 16,-1-3-1-16,4 0-5 15,-3 0 8-15,0 0-8 16,2 0 6-16,2-3-4 16,0 0-2-16,1-1 5 15,1-1-4-15,-1-3 6 0,2 1-2 16,-1-2 4-1,-4 0 0-15,-2 2 3 0,-1-1 0 16,-1 2-7-16,-1-3-4 16,8-1 8-16,-1 0-9 15,5 0 5 1,2-1 12-16,0-1-3 0,4 2-9 16,-1-3-6-16,-1 4 2 15,-1-2-1-15,-3 0 0 16,0 4 6-16,-2-2-7 15,-4 4 0-15,-2 0-1 16,-6 2 0-16,-1 2 0 16,-2 1 1-16,-3 0-11 15,2 0 11-15,0 0 0 16,1 0 0-16,4-2 1 0,6 0-1 16,2-4 1-1,1 0-1-15,4-2 1 16,0-1 0-16,-6-1-1 0,1 5-1 15,-9 2 1-15,-2 0-1 16,-6-2-5-16,-4 4 4 16,-1 1 2-16,0-1 0 15,3-1 0 1,3-1 0-16,3 0 2 0,-2-2 4 16,2 2-5-16,-6 2-1 0,-5 1-7 15,-1 0-13 1,-2 0 10-16,0 0 10 15,0 0 11-15,-3 0 2 16,-9 0-6-16,-3 4-6 16,-7 4 1-16,-4-2 4 0,-6 3-5 15,-7-2 9-15,-9 4-9 16,-8 2-1-16,-7 0-5 16,-5 3-2-16,-1-1-2 15,-1 0 8-15,2-3-5 16,-1-3 6-16,3-1 2 15,3-5-2-15,-1 0-8 16,5 3-6-16,-3 2-38 16,4 2-28-16,2 5-54 15,8 2 9-15,7-1-26 16,11-3 34-16,14-5-9 16,9-4 25-16,7-4-107 0</inkml:trace>
  <inkml:trace contextRef="#ctx0" brushRef="#br1" timeOffset="-104939">9921 9544 193 0,'0'0'182'16,"0"0"-127"-16,0 0-34 16,0 0-15-16,0 0 13 0,0 0-6 15,0 0-13-15,0-2-12 16,0 1-17-16,1-3 4 16,2 2 19-16,3-2 6 15,-3 0 15-15,2 3 9 16,-3-1 21-16,-2 2 0 15,0 0 11-15,0 0 0 16,0 0-8-16,0 0-24 16,0 0-9-16,3 0-15 15,2 0 1-15,-2-1 15 16,6 1 23-16,-1-2-3 16,0 1 2-16,-2 1-11 15,4 0-4-15,-2 0-5 16,4 0 6-16,0 0-2 15,2 0 5-15,1 0 11 0,4 0-6 16,-1 0-8-16,4 0-5 16,-2 0 0-16,3 0-7 15,1 0 1-15,-3 0 10 16,2 0-12-16,-1 0-3 16,2 0-1-16,-2 0 2 15,-3 0-1-15,5 3 0 16,-2 1 2-16,-2 1-3 15,2-1 2-15,-3 1-2 16,1-4-6-16,1 1 1 16,-1-1 11-16,0-1-6 15,-1 2 0-15,2 1 3 16,-3-3 1-16,-1 1-10 0,-2 1 8 16,0-1 2-1,0 1-9-15,-3-2 9 0,1 0 0 16,-1 0-3-16,3 0 4 15,0 0-6-15,0 1-5 16,0-1 15-16,2 0 2 16,-1 0-10-16,0 2 3 15,-1-2-3-15,-1 0 5 16,5 0 3-16,-1 0-6 16,3 0 7-16,0 0-2 15,1-2-9-15,1-2 5 0,2-4-10 16,4 3 8-16,-1-3 0 15,6 0-8 1,-2-1 11-16,2 2-11 0,1-1 1 16,3 3-1-1,-4 3 0-15,3-1 6 0,0-2-1 16,1 4 1-16,1-1-4 16,0-1 4-16,-5 2-6 15,4-1-1-15,-3-1 0 16,-2 3 0-16,0-2 0 15,1 2 0-15,-1-1 0 16,2 0 0-16,-2-3 1 16,0 1-1-16,-2 2 0 15,-1-3-1-15,-5 1 0 0,-4 0-5 16,0 0-10-16,-4-1 16 16,-3 0-1-16,-2 2 1 15,-4 1-1-15,-2 0-1 16,-1 1 0-16,-4 0 1 15,1 0-14-15,0 0 14 16,-2 0-6-16,2 0-6 16,-2 0-6-16,0 0 3 15,0 0 4-15,0 0-1 16,0 0 0-16,0 0 0 16,0 0 13-16,0 0 6 15,-2 0-5-15,-5 0 1 16,-2 0-2-16,-1 0-1 15,-3 0-14-15,-4 0 4 16,-1 0-4-16,-6 0-2 16,1 0-5-16,-3 0 2 0,-3 0-1 15,-3 0 2-15,-3 0-5 16,0 2-1-16,-3 4 5 16,0-2 0-16,-3-1 18 15,1 0 1-15,4-3 0 16,2 1 0-16,-3-1 0 15,2 0 0-15,-2 0 1 0,1 0 1 16,2 0 0 0,-1 0 9-16,5 0-3 0,3 0 5 15,1 0-12-15,-1 0 0 16,2 3-1-16,1 4 0 16,1-3 0-1,-1 0 1-15,1 1 0 0,-2-2 0 16,0 0 0-1,-5-2-5-15,0-1 3 0,-3 0 2 16,1 0 0-16,-2 0 2 16,4 0 9-16,0 0 7 15,4 0-11-15,-3 0-7 16,3 0 0-16,-2 2-1 16,2 4 1-16,0-1 0 15,3-1-1-15,2 0 1 16,0-2 1-16,0-1 0 15,2 1 0-15,3-2 0 16,-3 0-1-16,1 0 0 0,1 0 0 16,0 0 0-16,6 0 1 15,1 0 2-15,1 0-3 16,4 0 1 0,2 0 0-16,2 0 8 0,-2-2 0 15,3 1-2-15,0 1-7 16,0-2 0-16,0 2-12 15,0 0-3-15,0 0 2 16,0 0 12-16,0 0-9 16,0 0 1-16,0 0 9 15,-4 0-13-15,-3 0 4 16,-1 0 2-16,-4 0-6 0,-2 0 13 16,3 0 0-1,-2 0 1-15,3 0 2 0,3 0 3 16,0 0 13-16,0-4 8 15,3 1-7-15,-3-1-8 16,-2 0 5-16,-1-2 12 16,0 2-17-16,2-4-5 15,-2 4 3-15,2-3-10 16,-1-1-6-16,2 2-20 16,-1-2-13-16,-2 2-47 15,-13 3-66-15,3 3-158 16,0 0-386-16</inkml:trace>
  <inkml:trace contextRef="#ctx0" brushRef="#br1" timeOffset="-99519.27">17049 8417 161 0,'0'0'270'0,"0"0"-126"15,0 0-66-15,0 0-21 16,0 0-18-16,0 0 0 15,-3-10 0-15,3 4-6 16,0 3-6-16,0 0 17 16,0 0 8-16,0-3-9 15,-3 2-5-15,-9 1 8 16,-2-2-17-16,0 4 7 0,-3-1 3 16,2 2-7-1,3 0-17-15,2 0-13 0,7 8 10 16,1 0 2-16,2 1-14 15,0-1-9-15,0-2-24 16,8-3-12-16,4-3 3 16,2 0-3-16,-1 0 16 15,-1-9 0-15,-2-2 15 16,-6-1 11-16,-1-1 2 16,-3 2 1-16,0 2 2 15,-7 1 21-15,-5 4 11 16,-1 3 24-16,-4 1-16 15,4 0-13-15,-3 5 3 16,6 8-17-16,2 0-7 16,4-1-8-16,4-3-7 0,0-1-9 15,4-5-23-15,9-3-12 16,4 0 11-16,0 0-9 16,0-11-5-1,-4 2 34-15,-7-1 13 0,-3-1 7 16,-3 3 14-16,0 1 29 15,-7 3 4-15,-10 1 12 16,-3 3-14-16,-2 0-7 16,1 3-2-16,2 8-9 15,4 2-11-15,5-2-9 16,5-2-7-16,5 1-13 16,0-6-16-16,5-1-13 15,9-1 4-15,2-2-29 16,2 0 15-16,-1 0 16 0,-2-3 11 15,-3-6 2-15,-5-2 23 16,-3-2 14-16,-4-3 25 16,0 2 10-16,0-1 34 15,-11 2-15-15,-1 5-19 16,-5 3-4-16,1 5-16 16,-1 0-10-16,2 0-18 15,3 11-1-15,4 2-17 16,3 2-59-16,5 0-57 15,0 3-72-15,0-3-91 16,8-3-274-16</inkml:trace>
  <inkml:trace contextRef="#ctx0" brushRef="#br1" timeOffset="-97288.23">5444 10857 455 0,'0'0'166'0,"0"0"-127"15,0 0-29-15,0 0-3 0,0 0 17 16,0 0 20-1,0 0-29-15,-2 7-15 0,2-7-25 16,0 0-9 0,0-7-20-16,4-7 48 0,0 1-27 15,2-1-9-15,-5 2 19 16,-1 5 23 0,0 1 26-16,0 2-7 0,-10 4 23 15,0 0 26 1,-3 0-2-16,1 12 3 0,1 2-9 15,2 0-23-15,2 2-8 16,6-5-3-16,1-5-22 16,0-3-4-16,0-3-36 15,7 0-11-15,4-2 5 16,4-11-16-16,-1-3-27 16,-1 2 0-16,-4-3 20 15,-5 5 44-15,-4 0 21 0,0 5 7 16,0 3-7-1,-7 4 26-15,-8 0 30 0,-3 0-37 16,0 14 7-16,-1 7 41 16,1 2 35-16,6 1-8 15,4-2-30-15,8-5-15 16,0-8-23-16,10-4-26 16,8-5-42-16,4 0-20 15,1-14-58-15,1-7-46 16,-6 0 28-16,-5-3 6 15,-7 4 41-15,-6 2 18 16,0 5 73-16,-13 7 95 16,-6 6 0-16,-4 0-70 0,-1 12 79 15,-1 5 49-15,9 0-15 16,2 0-9-16,9-4-39 16,5 1-59-16,0-8-31 15,10-2-36-15,10-2-49 16,10-2-93-16,-3 0-92 15,-7-3-130-15</inkml:trace>
  <inkml:trace contextRef="#ctx0" brushRef="#br1" timeOffset="-97199.59">5366 10848 429 0,'0'0'242'0,"0"0"-109"0,0 0-117 0,0 0-16 0,0 0-142 0,0 0-184 0</inkml:trace>
  <inkml:trace contextRef="#ctx0" brushRef="#br1" timeOffset="-93419.44">22370 10502 117 0,'0'0'269'16,"0"0"-80"-16,0 0-103 16,0 0-23-16,0 0 6 15,0 0 7-15,0 0-11 16,-6 0 8-16,6 0-8 15,0 0-10-15,0 0-8 16,0 0-11-16,0 0-7 16,0 0-13-16,0 0-15 15,0 0 0-15,11 0 11 16,11 0 2-16,7 0 15 16,9-3 3-16,0-2-19 15,0 4-4-15,-1-3-9 16,-5 2 0-16,2-1 0 15,-5-5 1-15,-2 4 11 0,0-7-6 16,-2 4 5-16,2-2 2 16,4 1 12-16,4 0 27 15,6 1-23-15,0-2-23 16,3 0 0-16,-2 3-2 16,-9-4 2-16,2 1-4 15,-6-2-1-15,-6-1-1 16,0-1 0-16,-3 2 7 15,2-1-1-15,1 0 10 16,1 3 6-16,1 1-10 0,0 4-12 16,0-1 0-16,-1 2 0 15,-3 0-12-15,-2 0 3 16,0-1-7 0,2-2 9-16,-1 0-3 0,3-3-8 15,-1 0 4 1,2 1 5-16,-5 4 9 0,0-2 0 15,-2 3-1-15,-3 1-1 16,-3 2-6-16,-4 0 0 16,-1 0 0-16,-5 0-3 15,-1 0 11-15,0 0 0 16,0 0-7-16,0 0 7 16,0 0 6-16,0 0 3 15,0 0 1-15,0 0-9 0,0 0 5 16,0 0-6-1,0 0 0-15,0 0-6 0,0 0-6 16,0 0 3-16,0 0 9 16,0 0-3-16,0 0 2 15,0 2-8-15,-1-1 7 16,-4 2-6 0,4 3 7-16,-8 1 1 0,0 1 0 15,-1 0 0-15,0 2 0 16,-4 0 0-16,-3 1 0 15,-5 1-6-15,-6-1 5 16,-1-2 1-16,-7 3-2 16,-5-1 1-16,-3-4-1 15,-4 0 1-15,-1 0-1 0,-5 0 1 16,1-3 0-16,-5-1 1 16,5 0 1-16,-1-3 0 15,5 0-1-15,0 0 0 16,2 0-6-16,4 0-13 15,0 0-3-15,-1 0 8 16,4 0-5-16,0 0 12 16,-1-3 1-16,8 3 6 15,3 0-1-15,3 0 2 16,9 0-1-16,3 0 6 16,6 0 5-16,6 0-3 15,2 0-8-15,1 0 0 16,0 0-7-16,0 0 0 15,0 0 1-15,0 0-4 16,0 0 1-16,0 0-15 0,0 0-14 16,6 0 22-16,4 0 15 15,7 8-5-15,5-3 5 16,3 2 0-16,3 0 1 16,6 3 1-16,2-1 9 15,6 4 15-15,8 2 11 16,5 2 2-16,7-1-8 15,7 2-14-15,4-6-16 16,6-1-19-16,1-2-3 16,4-3 14-16,-1-2 6 0,-3 2 2 15,-4-2 0 1,-7 0 0-16,-5-2 0 0,-9 3 0 16,-8-5 0-1,-10 0-29-15,-9 0 9 0,-9 0 1 16,-7 0 5-16,-8-1 14 15,-2-3 44-15,-2 4-1 16,0-1-21-16,0-1-22 16,0 0-9-16,0-3-9 15,0 2 18-15,-2-3 0 16,-2 3 1-16,-3-1-1 16,-2-3-7-16,1 2-2 15,-4 0 8-15,-4-2-9 0,-8 4 9 16,-7-8-18-16,-13 4-17 15,-6-2 20-15,-11-2 8 16,-18 2 6 0,-25 0 2-16,-25 5 6 0,-10 1 15 15,7 3-3-15,12 0-6 16,20 0-12 0,3 0-38-16,5 0-107 0,15 3-44 15,17 5 46-15,15-2 53 16,-2-1 9-16,10 1-59 15,9-1-89-15</inkml:trace>
  <inkml:trace contextRef="#ctx0" brushRef="#br1" timeOffset="-91799.56">18144 11605 219 0,'0'0'150'15,"0"0"-102"-15,0 0-41 0,0 0-6 16,0 0 0-16,0 0 0 15,0 0 34-15,0 16 44 16,0-16 6-16,0 0-17 16,0 0-29-16,0 0-23 15,-5 3-16-15,0 0-41 16,-2 1-65-16,-3 2-22 16,3-1 43-16,1-2 70 15,4-1 15-15,0 2 31 16,2-4-11-16,0 0-3 15,0 3 19-15,0 0 12 16,0-2-16-16,4 2-1 16,1 0-3-16,0 0 1 0,0 2 4 15,-1-2-9-15,3 0-2 16,2-1 23-16,6 3 26 16,0-3-2-16,5-2-23 15,2 1-7-15,3-1 5 16,5 0 9-1,3 0-5-15,5 2-5 16,8-1 12-16,1 2-24 0,3 0-20 16,4-3 2-16,-3 4-5 15,-1-4-8-15,-6 1 10 16,-7-1-10-16,-6 2 0 16,-9-1 0-16,-7-1 0 15,-7 0 0-15,-4 0 0 16,-3 0 2-16,-1 0 8 15,0 0-1-15,0 0 8 0,0 0-1 16,-5 0-16-16,-10 0-6 16,-3-1 5-16,-9-6 0 15,-5 1-9-15,-8 3 10 16,-4-1-1-16,-4 0 1 16,-4 2 1-16,2-4 9 15,0 4-9-15,3-1-1 16,5 3 0-16,4 0-1 15,8 0-9-15,5 0 4 16,8 0 5-16,7 5 0 0,7-3-8 16,3 2-23-16,0-2-42 15,17 5 44-15,6 0 30 16,14 1 4 0,6 1-2-16,12-3 14 15,6 1 7-15,11-3-6 0,1-1-4 16,6-2-13-16,-1-1-4 15,-1 0-41-15,-5 0-3 16,-7 0 25-16,-13 0 14 16,-10 0 8-16,-12 0 0 15,-11 0-1-15,-6 0-4 16,-9 0 4-16,-4 0 1 16,0 0 1-16,0 0 6 15,0 2-6-15,-18 2-48 16,3 3-125-16,-2-3-175 0</inkml:trace>
  <inkml:trace contextRef="#ctx0" brushRef="#br1" timeOffset="-80487.44">4918 12467 236 0,'0'0'217'0,"0"0"-118"16,0 0-19-16,0 0 32 16,0 0-3-16,-6 0-24 15,6 0-19-15,0 0-24 16,0 0-7-16,0 0-3 16,0 0-6-16,0 0-7 15,0 0-8-15,0 0-5 0,0 0-5 16,0 0-1-1,0 0 3-15,0 0 3 0,4 0 4 16,1 0-3 0,2 0-6-16,-1 0 14 0,1 0-1 15,3 2-7 1,-1 0 3-16,1 2 1 0,0-4 6 16,-1 3 2-16,1 0 0 15,2 1-2-15,0-4 3 16,3 1-7-16,0-1 2 15,3 0-14-15,1 0 12 16,6 0 8-16,-2 0 14 16,2-5-11-16,-1 2-12 15,-1 0 1-15,0-1-6 16,-3 2 6-16,0 0 0 16,1-1-1-16,-3 3-3 0,2 0 1 15,-2 0 0-15,2 0-3 16,1 0 4-16,-1 0 2 15,1 0-5-15,3-3 0 16,0 0-7-16,2-1 17 16,-3 0-4-16,-1 2-1 15,-2-1-2 1,-2-2-1-16,2 4 0 0,-1-1-9 16,1-1 10-16,2 3-4 15,-1-3 0-15,3 3-1 16,3-6 4-16,-1 5-8 15,-1-6 11-15,4 2-7 0,-5 4 0 16,-2-6-6-16,2 7-1 16,-2 0 1-16,1 0 0 15,2 0 1-15,0 0 7 16,3 0-8-16,-1 0 7 16,3 0-6-16,4 0 8 15,-5 0-9-15,5 0 9 16,-4-3 3-16,2-3-12 15,1 5 6-15,0-5-4 16,2 2 5-16,-2 2-6 16,0 0 0-16,1-4-1 15,-4 6 0-15,3-3 1 16,2 0 0-16,-3 3 0 16,1-1 0-16,-3-1 0 15,-1 1-1-15,-3-2 0 16,-1 0 0-16,5 0-5 0,-2-1 5 15,-2 3 1-15,3-2 0 16,-3 1 0-16,-2 2-1 16,-2-4 1-16,-4 4 0 15,-3 0-1-15,-2 0 0 16,-3 0-1-16,-3 0 0 16,-2 0 0-16,-2 0 0 15,-3 0-13-15,0 0 9 16,0 0 5-16,0 0 5 15,0 0-5-15,0 0 0 16,-3 0 0-16,-6 0 0 16,-5 0-1-16,-6 0-15 0,-9 0 7 15,-3 6 8-15,-6 2-2 16,-8-2 2 0,0 0-11-16,-2 1 5 0,-1 1 7 15,4 1 0-15,0-3-1 16,3-2 0-16,0 2 0 15,2-2-5-15,7-3 6 16,-4-1 0-16,2 3-1 16,-3-3 0-16,-3 0-14 15,-2 0-2-15,-4 0 1 16,0 0-3-16,1 0 11 16,1 0 7-16,1 0-2 0,1 0 2 15,2 2 1-15,3 5-1 16,0-6 0-1,1 5 0-15,-1-3 1 0,0 3 0 16,2-1 0-16,-1-2 0 16,2-3 0-16,0 2 0 15,0 2 1 1,-1 0-1-16,-2-1 0 0,7 3-1 16,-3 2 1-16,4-2 0 15,1 1 0-15,3 0 0 16,-1-3-1-16,1 2-5 15,-2 0 5-15,0-2-6 16,0 0 6-16,-1-1 1 16,0-3-1-16,0 0 1 0,0 0-1 15,4 0 0-15,5 0 0 16,9 0 0-16,2 0 1 16,8 0 0-16,-1 0-22 15,2 0-87-15,0 0-58 16,0 0-7-16,-7 2-2 15,2 9 18-15,-8 0 5 16,-2 0 55-16,0 3 48 16,-2-3 37-16,-11 0 12 15,8-1-14-15,-2-1-249 0</inkml:trace>
  <inkml:trace contextRef="#ctx0" brushRef="#br1" timeOffset="-78118.2">23349 11809 226 0,'0'0'237'0,"0"0"-171"16,0 0-17-16,0 0 19 16,0 0-20-16,0 0-21 15,-67-18-7-15,61 18-9 16,-2 0-4-16,1-4-6 15,-2 1 15-15,1 1-1 0,0-1-13 16,-1-2-2-16,1-1 0 16,1 0-2-16,-3-1-5 15,3 1 7-15,-1-2 6 16,-2-1 15 0,-2 1 11-16,4 0-13 0,-2 0-9 15,3 4 39-15,4 2 25 16,1 1-24-16,2-3-50 15,0 4-10-15,0 0-22 16,0-3 6-16,0 3 14 0,0 0 12 16,0 0 16-1,0-3 10-15,0 3-7 16,0 0-12-16,2-1-7 0,6 1 13 16,6-2 15-1,4 1-9-15,4-2-6 0,3-1 10 16,7 2-6-16,0-1-16 15,1-2 8-15,2 2-8 16,4-3-1 0,0 3 2-16,5 0 5 15,3 2 3-15,1-2 5 0,1 3-8 16,4 0-6-16,-3 0 1 16,2 0-2-16,-3 0 0 15,-3 0 0-15,-6-5 0 16,2 1-1-16,-4-1-6 15,0-1 7-15,-4 3 0 16,1 0 1-16,2 2 0 0,0 1 5 16,0 0-6-16,1 0 1 15,-1 0-1-15,3 0 0 16,-1 4-4-16,-1 2 3 16,-1-3-7-16,-2 2 7 15,-2-1-1-15,-3 1 1 16,-7-5-5-16,-2 4 6 15,-10-2 0-15,-4-1 0 16,-4-1 1-16,-3 2 0 16,0-2 40-16,0 0-2 15,0 1-13-15,0-1-26 16,0 0-4-16,0 0-9 16,0 3 7-16,-3-3 6 15,-7 0 0-15,-5 0 1 16,-3 3-1-16,-9 0 1 0,-8-1-1 15,-7 0 0-15,-6-2-1 16,-9 0 0-16,-5 0 0 16,-3 0-10-16,-2 0 11 15,-1 0 0-15,-3-4 11 16,3 1 0-16,-3 0 0 16,5 3-2-16,-3-3-8 15,4 2 0-15,5 1 8 16,5 0-2-16,7 0 6 0,4 0-3 15,6 0-4 1,3 0-4-16,3 0-1 0,5-2-1 16,3 1 1-1,3-5-1-15,2 2 0 16,3 2 0-16,4-1 1 0,4-2 0 16,2 5 15-1,5-3-4-15,1 3-12 0,0 0-5 16,0 0-7-16,0 0 11 15,0-3 1-15,0 3 0 16,0 0 7-16,0 0 5 16,0 0 5-16,0 0 2 15,0 0 6-15,0 0-9 16,0 0-4-16,0 0-11 0,0 0-1 16,0 0 7-1,0 0-6-15,-5 0 9 0,-2-3-9 16,-8 0-1-1,0-1 0-15,-7-3-1 0,2 3 1 16,-3 2 0 0,3-1 2-16,3-1 4 0,4 4-5 15,5-1 6-15,2 1-6 16,5 0-1-16,1 0-1 16,0 0 0-16,0 0-6 15,0 0 7-15,0-2-1 16,0 2 0-16,0 0 1 15,0 0 1-15,0 0-1 0,0 0-11 16,0 0-26 0,0 0-47-16,0 0-90 0,0 10-83 15,-3 3-48-15</inkml:trace>
  <inkml:trace contextRef="#ctx0" brushRef="#br1" timeOffset="-75705.52">22248 6689 177 0,'0'0'127'16,"0"0"-104"-16,0 0-8 15,0 0-2-15,0 0 34 16,0 0 28-16,0 0 2 0,-56-18-8 15,49 15 0-15,-2 0 2 16,-1-2-35-16,0 1-7 16,-2 0-7-16,-1-1 2 15,0-2 1-15,-1 2-14 16,1-1-10-16,1 3 5 16,4 0 7-16,3 2 22 15,5-1 17-15,0 2-22 0,0 0-30 16,5 0 1-1,10 0 4-15,7 0 22 0,6 6-10 16,4 3-11-16,5-3 1 16,8 4 2-1,10-4 10-15,4 4 1 16,3-3-10-16,2 4 21 0,1-2-20 16,-6-2-9-16,-5 3-2 15,-6-3 0-15,-7 2 1 16,-2-1-1-16,-7-1 0 15,0-3 0-15,-6 2-6 16,-3 0-1-16,-1-5-2 16,-3 2 9-16,-4-2 0 15,-3 0 2-15,-4 4-2 16,-3-3-2-16,-2-1-10 0,-1 1 1 16,-2-2-9-16,0 0 7 15,0 1 11-15,0-1 2 16,0 0 0-16,0 0 7 15,-10 0 2-15,-4 0-7 16,-10 0-2 0,-11-1-9-16,-11-2-7 0,-5-5-21 15,-8 0-1 1,-5-1 11-16,-2 1 17 0,4-4 8 16,-2 0 2-16,6-3 1 15,-1 4 7-15,4 0-8 16,3 1 1-16,4-1-1 0,6 4 1 15,6-2-1 1,7 4 0-16,9-1 0 0,7 5 1 16,7-1 8-16,5 2-8 15,1 0-1-15,0 0-26 16,10 0 13-16,12 0-1 16,9 0 14-16,10 2 23 15,11 4-3-15,9 0 9 16,19 1 3-16,19-1 3 15,19-2-6-15,5 3-5 16,-7-6-12-16,-9-1-2 16,-11 0-9-16,-3 0 12 15,-14 2 21-15,-14-1 6 16,-13-1-22-16,-4 0-17 16,8 0-1-16,7 0 0 15,2 0-19-15,-5 0 0 16,-8-1 19-16,-10-2 1 0,-9 3 0 15,-7 0-1-15,-9 0 0 16,-5 0-1-16,-2 0-6 16,-6 0-15-16,-2 0-17 15,-2 0 7-15,0 0 12 16,0 0 20-16,0 0 1 16,0 0 1-16,-6 0 12 15,-7 0-1-15,-9 1-6 16,-8 1-6-16,-13 1-1 15,-24-2 0-15,-25 1-20 16,-32-2-31-16,-4 0 0 16,1 0 25-16,28 0 7 15,31 0 2-15,18 0 16 16,5 0 0-16,-1 0 1 16,-4 0 0-16,5 0 12 0,7 0-2 15,11 0-4-15,10 0-6 16,7 0 1-16,9 0-1 15,1 0-12-15,0 0-43 16,11 0 20-16,9 0 11 16,5 4-12-16,7-1 27 15,3 2 9-15,5-1 0 16,2 5 0-16,7 2 8 0,19 2 20 16,29 6 31-16,32 3 3 15,12 2-13-15,0-5-24 16,-19-5-25-1,-35-4-7-15,-23-6-12 16,-25-1-16-16,-12-2-23 0,-2-1 12 16,-3 0 26-16,-2 1 19 15,-12-1-1 1,-3 0-61-16,-3 0-63 16,-2 0-11-16,0 0-78 0</inkml:trace>
  <inkml:trace contextRef="#ctx0" brushRef="#br1" timeOffset="-70417.78">1667 12216 78 0,'0'0'166'0,"0"0"-78"15,0 0-9-15,0 0-13 16,0 0-18-16,0 0-16 0,0 2-12 15,0-2-7-15,0 0-2 16,0 0 4-16,-3 0-15 16,-5 0-12-16,-4-5 12 15,1 5 27-15,-1 0 15 16,-1 0 39-16,2 0-23 16,5 14 15-16,4 5-13 15,2 5-16-15,0-3-16 16,15-1-14-16,3-10-14 15,4-3-5-15,1-7-17 16,-6 0-29-16,0-11-1 16,-7-2 16-16,-3-4-13 15,-4 4 19-15,-3-4 30 0,0 3 26 16,0 1 17 0,-9 7 6-16,5 0 0 0,-3 6 9 15,0 0-1-15,2 0 0 16,0 9-29-16,3 7-27 15,2 4 0-15,0 1 4 16,0-1-5-16,6-10-22 16,4-4-18-16,3-6-1 15,-2 0-5-15,1-13 7 16,-3-4 10-16,-2 1-8 16,-6-4 24-16,-1 7 13 0,0 2 10 15,-1-1 30-15,-12 7 12 16,2 2 16-1,-3 3 3-15,-2 0 10 0,2 14-16 16,-1 8-33-16,7 6-7 16,-1 2-3-16,6-6-9 15,3-7-13-15,0-4-16 16,9-10-12-16,5-3-23 16,4-3-14-16,-1-14-9 15,0-4 8-15,-3-5 12 16,-4 6-11-16,-6 0 52 15,-3 7 5-15,-1 2 8 16,0 5 50-16,-4 3 11 0,-6 3 7 16,-1 0 0-16,-3 12-7 15,6 9-28-15,0 1-8 16,3-1-2-16,5-1-6 16,0-3-16-16,0-14-1 15,1-3-18-15,11 0-29 16,2-3 2-16,1-17-15 15,-2-1 34-15,-3 2-32 16,-3-1 25-16,-6 4 15 16,-1 8 18-1,0 2 36-15,-1 6 12 0,-11 0 15 16,-3 6-29-16,0 7 12 16,-1 4 9-16,5-1-7 15,5-2-23-15,6-7-25 16,0 7-58-16,8-5-213 0,4-5-300 15</inkml:trace>
  <inkml:trace contextRef="#ctx0" brushRef="#br1" timeOffset="-68533.67">16913 8392 174 0,'0'0'156'0,"0"0"-69"16,0 0-27-16,0 0-31 16,0 0-29-1,0 0-10-15,39 12-12 0,-22-18-22 16,2-6 6-16,-4-1-1 16,-4-1-8-16,-4 3 22 15,-2-1 25-15,-5 5 36 16,0 2 28-16,0 4 19 15,-9 1 39-15,-1 0-17 16,-1 1-13-16,-1 11-21 16,-1 5-13-16,4-1-19 0,5-1-25 15,2-3-14 1,2-4-9-16,0-2-17 0,12-6-16 16,6 0-17-16,6 0-23 15,2-12-28-15,-1-4 28 16,-7 0 11-16,-6 1 45 15,-5 2 26-15,-7 1 53 16,0-1 16-16,-13 6-1 16,-9 4 1-16,-4 3 28 15,-1 0-22-15,-2 18-26 16,4 6-23-16,3 8-8 16,8-5-8-16,7-2-3 0,7-6-7 15,6-6 0-15,14-7-45 16,7-6-10-16,3 0-40 15,-2-8-13-15,-1-7 56 16,-5-3 6-16,-10 2 14 16,-6-1 32-16,-6 1 56 15,0 2 35-15,-9 2-3 16,-5 3 6-16,2 5-33 16,-1 4 10-16,-1 0-25 15,2 2-14-15,2 12-32 16,2 3-28-16,3 8-80 15,4-6-141-15,1-2-420 0</inkml:trace>
  <inkml:trace contextRef="#ctx0" brushRef="#br1" timeOffset="-67068.7">16829 8461 391 0,'0'0'161'0,"0"0"-73"0,0 0-46 16,0 0-30-16,0 0-12 15,0 0-16-15,90 32 9 16,-61-53-15-16,-2-3-14 16,-4 1 13-16,-11 2 23 15,-5 6 24-15,-7 5 20 16,0 9 41-16,-4 1 20 15,-13 0 53-15,-4 15-71 0,-2 5 2 16,3 6-8-16,4-4-34 16,6 1-30-16,8-7-17 15,2-7-4-15,3-3-28 16,16-6-61-16,4 0 14 16,6-9-1-16,-1-7 31 15,-3-1 23-15,-5 2 10 16,-5-1 16-16,-6 2 3 15,-6-1 29-15,-3 1 31 16,0-1 30-16,-3 2-15 16,-13-1-23-16,-4 6-29 0,-2 4-16 15,-1 4 16 1,0 12-15-16,1 17-1 16,3 8-9-16,9 7 7 15,9-5-8-15,1-1-14 0,18-14-35 16,16-12-52-16,8-12-19 15,3-5-54-15,0-22 17 16,-7-6 53-16,-7-2 64 16,-17-1 40-16,-12 2 26 15,-2 3 56-15,-15 5 19 16,-17 9 49-16,-5 8-2 16,-2 9 8-16,0 13-35 15,4 18-2-15,6 7-45 16,15-1-44-16,10-1-16 15,4-9-14-15,20-6-40 0,15-12-44 16,7-9-74 0,3 0-34-16,-3-7 30 0,-5-10 9 15,-14-1 33 1,-9-3 73-16,-14 3 47 0,0 0 92 16,-14 0 37-16,-11-2 1 15,-2 5-19-15,-1 5 11 16,1 7-34-16,5 3 2 15,4 7-46-15,3 14-44 16,3 6-12-16,8 0-49 16,4-3-95-16,0-11-128 15,17-7 24-15,12-6 77 0,4-9-83 16,1-12 17-16,-6-2 244 16,-6 0 5-16,-10-1 179 15,-9 4 40-15,-3 3-41 16,-6 0-8-16,-15 7-14 15,-2 7 48 1,-4 3-59-16,2 0-44 0,2 13-15 16,6 7-44-16,8-3-38 15,8 2-4-15,1-3-65 16,3-4-57-16,16-7-65 16,1-2-12-16,3-3-18 15,-3 0 17-15,-3-11-4 16,-9-2 44-16,-6-1 160 15,-2 1 139-15,-7 0 68 0,-11 3 16 16,-2 4-8-16,-2 6-11 16,4 0-39-16,3 14-55 15,4 14-69-15,5 5-41 16,6-1-31-16,5-3-69 16,27-13-65-16,-4-7-45 15,0-8-107-15</inkml:trace>
  <inkml:trace contextRef="#ctx0" brushRef="#br1" timeOffset="-65383.45">5463 10660 164 0,'0'0'205'0,"0"0"-84"15,0 0-32-15,0 0-12 16,0 0-22-16,0 0-12 16,0 0-17-16,-51 13 6 15,41 13 1-15,3 4 0 16,4 3-14-16,2-2-12 16,1-6-6-16,0-8-1 0,8-12-6 15,7-5 4-15,0 0-6 16,2-16 7-16,-3-7 1 15,0-2 1-15,-2-2-1 16,-7 4 11-16,-4 3 1 16,-1 9-3-16,0 1 6 15,-3 10 10-15,-10 0 21 16,-4 13 3-16,-1 13-7 16,1 10-16-16,0 1-10 15,7 1-14-15,4-7-2 16,6-10 0-16,0-14-23 15,8-7-22-15,10-1 3 16,6-22 30-16,-2-2-1 16,-6-4-7-16,-4 2 6 15,-7 4 14-15,-5 6 14 0,0 5 3 16,0 4 10-16,-10 6 18 16,0 2 3-16,-3 4-5 15,3 21 7-15,-2 12-23 16,3 10-17-16,2 3-10 15,4-3-7 1,3-14-10-16,0-15 1 0,5-18-39 16,14-7-6-16,2-30 36 15,6-16-2-15,-3-6-30 16,-7 0 33-16,-8 6 24 16,-9 14 3-16,0 12 29 15,-10 16 20-15,-10 11 47 16,-2 15-25-16,-3 20-29 0,5 4-23 15,5 2-22-15,7-7-12 16,8-14-119-16,17-10-195 16,5-10-209-16</inkml:trace>
  <inkml:trace contextRef="#ctx0" brushRef="#br1" timeOffset="-63251.59">1674 12126 49 0,'0'0'73'16,"0"0"8"-16,0 0-19 16,0 0 13-16,0 0 6 15,0 0 11-15,0 0 15 0,3-9 10 16,-3 5-14 0,0 1-24-16,0-5-27 0,0 5-14 15,-3 3-6-15,3-3-8 16,0 3-11-16,0 0-13 15,0 0 0-15,0 0-19 16,0 0-14-16,0 0-2 16,0 0-3-16,0 0 21 15,0 5 17-15,0 4 16 16,0-5 6-16,0 5 9 0,0-6-13 16,0 1-17-1,0-1 0-15,8-3-1 0,1 0 0 16,1 0-20-16,1 0 5 15,-1-10-8 1,1 1-14-16,-5 1 2 0,-2 3 18 16,-4 3 17-16,0 2 37 15,0 0 20 1,-10 0-31-16,-8 2 29 0,1 10 23 16,1-2 7-16,0 0-8 15,3 3 6-15,4-2-14 16,9-1-28-16,0-3-22 15,0 2-18-15,0-6-1 16,13-1-21-16,2-2-27 16,1 0-11-16,-2 0 17 15,-1-2 6-15,-2-7 21 0,-6 6-2 16,-2 1-2 0,-3-1 19-16,0 3 26 0,0 0 38 15,0 0-13-15,-8 0-22 16,-3 8 3-16,0 3 2 15,3 4-9-15,1-2-12 16,0 1-11-16,7-3-2 16,0-9-7-16,0-2-23 15,0 0 7-15,7 0-9 16,6-10 0-16,3-2 6 16,-1-2-14-16,-2 1-31 15,-3 2-2-15,-3 0-13 16,-4 3 28-16,-3 1 51 0,0 3 7 15,-2 1 45-15,-9 3 21 16,-3 0-3 0,-1 0-10-16,2 17-3 0,-2 7-1 15,1 12-22 1,9 1-3-16,2 3-10 0,3-10-12 16,0-13-2-16,8-10-35 15,8-7-33-15,4-20-9 16,-2-11-4-16,0-9-6 15,-5 3 19-15,-7 4 23 16,-3 5 9-16,-3 12 34 16,0 7 2-16,-12 8 51 15,-2 1 61-15,-2 4-25 16,1 16-13-16,0 4-9 16,2 1-5-16,4 2-22 0,4-9-24 15,5-3-14-15,0-11-4 16,0-4-31-16,5 0-48 15,9-13 11-15,-2-11 8 16,4-3 32-16,-3-3-30 16,-3 3 17-16,-4 2 19 15,-5 7 26-15,-1 1 1 16,0 8 22-16,-1 3 45 16,-9 6 15-16,1 0 2 0,-3 9-23 15,-2 8-21 1,2 3-25-16,-2 6-9 15,6-5-7-15,8-4-27 0,0-4-70 16,0-7-109-16,0-6-38 16,8 0-85-16</inkml:trace>
  <inkml:trace contextRef="#ctx0" brushRef="#br0" timeOffset="-37314.69">5363 13212 538 0,'0'0'244'16,"0"0"-118"-16,0 0-18 15,0 0-4-15,0 0-11 16,0 0-41-16,51 101-22 16,-38-79 7-16,-1 2 5 15,-4-1 7-15,1-3-16 16,-2 0-12-16,-4-7-4 0,-2-2-2 16,2-1-7-1,-3-6-2-15,2-1-5 16,-2-3-1-16,0 0-1 0,0 0 0 15,0 0-11-15,0 0 3 16,0 0 1-16,0 0-4 16,0-3 12-16,0-8-17 15,-2-5-1-15,-5-5 17 16,1-5 1-16,2-4 15 16,1-4-15-16,3 1 1 15,0 3 28-15,0-1 8 16,7 1 0-16,2 6-19 0,-3 7-11 15,-1 8-7-15,0 2 0 16,0 4-8-16,-1 3 7 16,1 0-15-16,1-3-6 15,0 2-16-15,2-9-34 16,-2-3-76-16,3 0-59 16,2-11-56-16,-2 4 0 15,0 6-124-15</inkml:trace>
  <inkml:trace contextRef="#ctx0" brushRef="#br0" timeOffset="-36700.04">5822 13182 153 0,'0'0'409'0,"0"0"-170"16,0 0-112-16,0 0-42 0,0 0 31 16,-102-28-22-1,85 28-12-15,2 10-13 0,8 16-10 16,7 15-34 0,0 13-12-16,10 2-4 0,10-8-8 15,2-12-1-15,1-12-16 16,-1-21-37-16,0-3 8 15,0-30 25-15,-5-6-10 16,-4-9-4-16,-5-2 14 16,-5 8 20-16,-3 7 4 15,0 7 11-15,0 6 2 16,0 5 2-16,0 10 6 16,0 4 7-16,0 0 20 15,0 4-46-15,0 13 1 16,2 10 16-16,8 9 3 0,3 4-8 15,1 7-2 1,-2-3 0-16,1-4-5 0,-1-10 1 16,-4-6-12-1,-3-8-2-15,0-13-23 0,-3-3-72 16,-2-3-90-16,0-27-87 16,0-1 3-16,0 4-269 0</inkml:trace>
  <inkml:trace contextRef="#ctx0" brushRef="#br0" timeOffset="-36224.6">6196 13134 495 0,'0'0'221'0,"0"0"-82"0,0 0-11 0,0 0-31 0,0 0-26 16,0 0-13-16,0 0-7 15,-5-10-4-15,1 7 7 16,-4-1 8 0,-5-2-21-16,-2 3-26 0,-2 3 5 15,-2 0 16-15,1 3 1 16,1 17-7-16,4 13-15 16,6 10-9-16,7 9-6 15,0 5 0-15,12 0 2 16,12-11-1-16,1-6 12 15,1-16-13-15,1-11-1 16,-2-13-20-16,-3 0-5 16,-5 0-6-16,-2-10-10 15,-4-2-48-15,-1-2-60 16,3-7-46-16,-3 1-104 16,1 3-230-16</inkml:trace>
  <inkml:trace contextRef="#ctx0" brushRef="#br0" timeOffset="-35932.97">6358 13161 622 0,'0'0'370'0,"0"0"-131"16,0 0-84-16,0 0-55 15,0 0-45 1,0 0-23-16,0 0-7 0,7 94-11 16,3-57 0-1,-2 1-3-15,3-3 20 0,-1-2 2 16,-1-6-14-16,-2-6-19 16,-2-8-7-16,2-6-67 15,0-7-92-15,-4 0-217 16,-2-14-475-16</inkml:trace>
  <inkml:trace contextRef="#ctx0" brushRef="#br0" timeOffset="-35533.36">6559 13164 632 0,'0'0'387'0,"0"0"-181"16,0 0-93-16,-4 118-13 15,4-78-19-15,11-6-37 16,8-8-44-16,4-6-12 0,-1-13-57 15,5-7 29-15,-2 0 32 16,-2-3 8-16,-4-11 7 16,-4 4 45-16,-5-1 19 15,-5-4 2-15,-5-3-7 16,0-4-9-16,0-5-32 16,-19-7-25-16,-1 2-8 15,-5-6-34-15,-1 7-37 16,2 5 14-16,6 6-5 15,8 3-84-15,3 7-114 16,7 4-240-16</inkml:trace>
  <inkml:trace contextRef="#ctx0" brushRef="#br0" timeOffset="-35215.83">6597 12991 854 0,'0'0'519'0,"0"0"-305"0,0 0-64 16,0 0-43-16,0 0-46 15,0 0-43 1,0 0-18-16,49-21-87 0,-19 9-175 16,-4 4-308-16</inkml:trace>
  <inkml:trace contextRef="#ctx0" brushRef="#br0" timeOffset="-34501.34">6829 13161 979 0,'0'0'338'0,"0"0"-144"16,0 0-21-16,35 87-72 15,-19-54-54-15,-3-1-30 16,-2 1-17-16,0-6-8 15,-5-2-16-15,-1-7-15 16,-3-5-15-16,1-9-16 16,-3-2 23-16,0-2 43 0,0 0 4 15,0 0 27 1,0 0 10-16,0 0-9 0,0 0-17 16,0-5-11-16,0-3-32 15,0-5 7-15,-3-4-15 16,1-2-23-16,2-5 3 15,-1 5 17-15,1-6 28 16,0 5 15-16,0 4 35 16,0-1 5-16,0 7 16 15,0-4 8-15,1 7 1 16,6-5-25-16,-2 1-24 16,3-2-6-16,4 5-9 15,-2-4-1-15,3 1 0 16,0 5 1-16,-1-4 0 0,0 3 15 15,-2 0 9 1,-2 7 4-16,-1 0 1 0,-1 0 2 16,3 0-4-16,-1 7-12 15,3 6-4-15,2 4 13 16,0 4-9-16,1 4-9 16,-1-1 2-16,-1 6-8 15,-1-2 13-15,-1-1 3 16,-1 0-8-16,-3-7-2 15,1-7-7-15,-2-3-31 16,0-4-44-16,-2 0-76 0,4 2-101 16,-2 2-86-1,-1-4-262-15</inkml:trace>
  <inkml:trace contextRef="#ctx0" brushRef="#br0" timeOffset="-20978.97">7511 13090 812 0,'0'0'353'0,"0"0"-189"15,0 0-40-15,0 0-29 16,0 0-43-16,-3 0-21 15,3 1-12-15,0-1 3 16,0 0 11-16,-2 0 5 16,2 0-3-16,0 0-1 15,-2 0-11-15,2 0-11 16,0 4-12-16,-1-4-7 16,1 3-29-16,-2 0-43 15,2-3-38-15,0 0 1 0,0 0 20 16,0 0 25-1,0 0 37-15,0 0 34 16,0 0 21-16,0 0 18 16,0 0 4-16,-2 0-19 15,2 0-24-15,-2 0-50 0,2 3-120 16,-1-3-366-16</inkml:trace>
  <inkml:trace contextRef="#ctx0" brushRef="#br0" timeOffset="-20448.56">7484 13152 480 0,'0'0'363'0,"0"0"-63"0,0 0-114 15,0 0-46-15,0 0-54 16,0 0-22-16,0 0-11 16,-4-3-2-16,4 3 0 0,0-1 10 15,1 1 17-15,11 0 4 16,3-4-18-16,0 1-21 16,3 3-15-16,4 0-5 15,-4-3-2-15,-3 3-9 16,0 0-5-16,-3 0-6 15,-3 0 0-15,2-3 0 16,-5 3 1-16,0 0-2 16,-3 0-1-16,-3-1-11 15,1 1-13-15,-1 0-25 16,0 0-38-16,0 0-66 16,0 0-97-16,0 7-96 0,0 1-286 0</inkml:trace>
  <inkml:trace contextRef="#ctx0" brushRef="#br0" timeOffset="-19799.92">7467 13356 526 0,'0'0'304'0,"0"0"-70"16,0 0-59-16,0 0-48 0,0 0-37 15,0 0-24-15,0 0-18 16,-1 0 1 0,1 0 5-16,0 0-4 0,0 0-4 15,0 0 17-15,7 0 2 16,1 0-14-16,7 0-11 16,0 0-4-16,3 0 7 15,4 0-20-15,-2 0-10 16,-1 0-1-16,-5 0-10 15,-2 0 8-15,-3 0-1 16,-4-4-3-16,-3 4 3 16,1 0-1-16,-3 0 3 15,0 0-4-15,0 0-6 0,0 0 1 16,0 0-2-16,1 0-23 16,-1 0-55-1,2 0-75-15,3 0-103 0,-2 4-116 16,0 3-313-16</inkml:trace>
  <inkml:trace contextRef="#ctx0" brushRef="#br0" timeOffset="-17600.15">7658 13121 95 0,'0'0'414'15,"0"0"-132"-15,0 0-122 16,0 0-55-16,0 0-50 16,0 0-40-16,0 0-15 15,-47 0 0-15,34 0 1 16,-5 3 12-16,-3 4 14 16,1 0 31-16,2 7 22 15,1 2-10-15,6 6-5 16,7 9-26-16,4 3-10 0,0 0-7 15,8-4-14-15,9-11-8 16,4-8-19-16,0-11-10 16,0 0 7-16,-4-11 8 15,0-11-9-15,-3-5 10 16,-4 3 13-16,-6 1 16 16,0 7 0-16,-2-3 0 15,-2 0-2-15,0-4-7 16,0-7-7-16,0-4-7 15,-9-13-15-15,-2-7-26 16,-4-1-8-16,-1-3 12 16,0 7 44-16,2 15 2 15,2 8 40-15,8 19 30 0,4 9 29 16,0 39-62-16,23 52-1 16,17 37 21-16,2 12-28 15,-5-26-15-15,-13-40 9 16,-10-34-16-16,-3-17-9 15,0-2-1-15,-2-8-19 16,-2-7-53-16,-3-6-41 16,-4 0 46-16,0 0 29 15,0-10 24-15,-2-10-36 16,-4 4-128-16,-1-1-193 0</inkml:trace>
  <inkml:trace contextRef="#ctx0" brushRef="#br0" timeOffset="-17165.31">7795 13239 1144 0,'0'0'352'0,"0"0"-161"0,0 0-92 15,0 0-71-15,0 0-27 0,0 0-1 16,0 0-7 0,72-13-26-16,-54-1-8 0,-6 0-10 15,-4-5-23 1,-2-3 18-16,-6-4 24 0,0-1-26 16,-2-3 44-1,-13 4 13-15,-4 5 1 16,0 7 0-16,0 12 12 15,0 2 18-15,5 10-4 0,4 26-1 16,6 12-15-16,4 4 21 16,0 6 1-16,18-8-6 15,4-13 9-15,7-13 2 16,1-9-28-16,2-15-9 16,-4 0-1-16,2-6-11 15,-3-10-27-15,-5-4-54 0,2-10-93 16,-3 3-214-1,-7 3-565-15</inkml:trace>
  <inkml:trace contextRef="#ctx0" brushRef="#br0" timeOffset="-16828.93">8211 12931 854 0,'0'0'339'0,"0"0"-146"0,14 85-26 15,3-37-11-15,-3 5-51 16,0 1-45-16,-1 1-25 15,-3-9-21-15,-2-2-13 16,-5-8-1-16,4-12-30 16,-4-8-25-16,0-8-29 15,-3-6-22-15,0-2-12 16,0 0-39-16,0 0-104 16,0-2-146-16</inkml:trace>
  <inkml:trace contextRef="#ctx0" brushRef="#br0" timeOffset="-16544.53">8375 12920 334 0,'0'0'913'15,"0"0"-613"-15,0 0-109 16,0 0-20-16,0 0-48 15,30 104-56-15,-14-57-43 16,2-1-12-16,-5 5-11 16,0-1 5-16,-2 1-6 15,-2-7-1-15,1-1 0 16,-1-7 0-16,-2-9 1 0,-3-7-6 16,-1-10-22-16,-3-3-54 15,0-7-100-15,-3 0-108 16,-8-10-113-16,-3-3-707 0</inkml:trace>
  <inkml:trace contextRef="#ctx0" brushRef="#br0" timeOffset="-16346.35">8259 13177 1295 0,'0'0'366'16,"0"0"-181"-16,0 0-78 0,0 0-55 16,0 0-52-16,87 0-44 15,-50-16-122-15,-6-1-143 16,-8 4-237-16</inkml:trace>
  <inkml:trace contextRef="#ctx0" brushRef="#br0" timeOffset="-15948.73">8706 13040 341 0,'0'0'509'16,"0"0"-343"-16,0 0-83 15,0 0-47-15,0 0-36 16,0 0 0-16,0 0 19 16,-7-27 27-16,-3 15 1 15,-2 2-14-15,-2 2-6 16,-4-1 26-16,1 9 25 16,0 0 9-16,0 14-17 15,3 15-31-15,4 14-14 16,4 5-16-16,6 5 0 15,0-2-7-15,6-8 14 16,13-6 16-16,3-13 10 0,1-8-9 16,4-5-11-16,-1-8-3 15,1-3-19-15,-2 0 0 16,-3 0-72-16,3-24-129 16,-5 0-165-16,-7-2-399 0</inkml:trace>
  <inkml:trace contextRef="#ctx0" brushRef="#br0" timeOffset="-15696.55">8826 12874 695 0,'0'0'620'0,"0"0"-343"15,0 0-98-15,0 0-60 16,0 0-15-16,0 0-44 15,33 100-20 1,-21-53-14-16,-2 7-11 0,0 2-10 16,-3-5-5-16,2-5-22 15,-5-9-24-15,6-13-40 16,-3-11-65-16,3-13-107 16,-2 0-238-16,1 0-181 0</inkml:trace>
  <inkml:trace contextRef="#ctx0" brushRef="#br0" timeOffset="-15247.74">9306 13120 636 0,'0'0'508'0,"0"0"-263"0,0 0-65 16,0 0-26-16,0 0-31 16,0 0-44-16,0 0-16 15,20 4-9-15,-7 0-19 16,6-4-17-16,-3 0 1 15,-3 0-19-15,3 0-13 16,-3 0-52-16,-1 0-83 16,-1 0-136-16,-2 0-291 0</inkml:trace>
  <inkml:trace contextRef="#ctx0" brushRef="#br0" timeOffset="-14879.98">9304 13245 140 0,'0'0'1177'0,"0"0"-871"15,0 0-140-15,0 0-60 16,0 0-23-16,0 0-27 16,0 0-37-16,70 0-13 15,-45-6-6-15,-6-2-25 16,-1 5-3-16,-6 1 0 15,1-1-17-15,-5 3-31 16,1 0-60-16,7 0-88 16,-4 0-137-16,0 0-397 0</inkml:trace>
  <inkml:trace contextRef="#ctx0" brushRef="#br0" timeOffset="-11882.45">10113 13101 131 0,'0'0'235'16,"0"0"-93"-16,0 0-36 15,0 0-36-15,0 0-10 16,0 0 5-16,-6 0 8 15,6 0-3-15,0 0 3 16,-1 0-7-16,1 0-2 16,-3 0-6-16,3 0-16 15,-3 0-6-15,-3 0-11 0,-2 0-2 16,2 0 3 0,-5 0-13-16,3 0 17 0,-1 0 11 15,-1 4-5 1,6 2-5-16,-3 4-11 0,2 4-7 15,5 5-12 1,0 9 0-16,5 11 0 0,13 1-1 16,6 1 1-16,3-8 10 15,1-5-10-15,0-9-2 16,-3-5-6-16,2-10 7 16,-4-2-6-16,-2-2-6 15,-7 0 11-15,0-4 1 0,-6-5 0 16,-3-1 6-16,0 2 9 15,-1-4 6-15,-1 5 4 16,0-4-2-16,-1 0-9 16,-1-3 2-16,-1 3-8 15,4 4-8-15,-4 1-1 16,0-1-8 0,0 4 8-16,0 2-5 0,0-5 6 15,0 0 0-15,0-4 1 16,0 2 0-16,0-4 0 15,0 1 0-15,0-2 0 16,-4 5 6-16,1-4-6 16,-3 2 8-16,-1-4-3 15,-3 0-3-15,0 1-3 16,-2 0 2-16,1-1 5 0,-1 2 5 16,-1 2 4-1,-3 5-9-15,3 2-6 0,-4 0-1 16,5 3-10-16,-1 0-8 15,0 3-33-15,3 5-14 16,3 2-53-16,-1 2-89 16,3-1-168-16,2-5-291 0</inkml:trace>
  <inkml:trace contextRef="#ctx0" brushRef="#br0" timeOffset="-11431.06">10583 13292 535 0,'0'0'410'0,"0"0"-101"0,0 0-107 0,0 0-92 16,0 0-62-16,0 0-36 15,0 0-12-15,-6 73-14 16,6-56-6-16,6 1-3 16,-5-6-14-16,1 1-13 15,-2-5-32-15,0-6-61 16,0-2-164-16,0 0-399 0</inkml:trace>
  <inkml:trace contextRef="#ctx0" brushRef="#br0" timeOffset="-10625.04">10814 12964 720 0,'0'0'325'0,"0"0"-131"0,0 0-87 16,0 0-53-16,0 0-34 16,0 0-13-16,0 0-7 0,-4 0 0 15,-2 0 6-15,2 0-5 16,-2 0 10-16,0 6 18 15,-1-2 3-15,1 5 3 16,0 5-4-16,2 2-12 16,-3 5-11-16,7 9 13 15,0 7-4-15,0-3 1 16,5 2-10-16,7-6 17 0,1-8-9 16,6-7-1-1,-2-14-15-15,4-1-21 0,-1 0-2 16,0-8-9-16,0-2 21 15,-4 1 11 1,0-2 0-16,-3 5 1 0,-3-1 8 16,-3-4-9-16,-4-5-42 15,-3-4 4-15,0-6 38 16,0-8 0-16,-8 3 6 16,-2 8 9-16,-2 0 17 15,-1 7 20-15,1 6-8 16,2 2-15-16,0-1-29 15,0 6-17-15,1-2-52 0,2 2-55 16,1 0-43 0,3-2-72-16,1 0-53 0,2-1-410 0</inkml:trace>
  <inkml:trace contextRef="#ctx0" brushRef="#br0" timeOffset="-10044.58">11184 13007 478 0,'0'0'354'0,"0"0"-118"15,0 0-79-15,0 0-65 16,0 0-46-16,0 0-27 16,-20 108-12-16,20-71 5 15,0 6 7-15,3 4 2 0,10-7 0 16,4-3 9-16,0-10-5 16,8-10-11-16,-2-12-13 15,2-5 8-15,2 0-8 16,-2-12 0-16,-2-1-1 15,-2-4-19-15,-3-1-26 16,-6-5-23-16,-5-1 7 16,-7 2 28-16,0-8-4 15,-4 0 32-15,-11 3 5 16,-3-1 26-16,-4 9 32 16,0 4 3-16,0 3 0 0,2 5-61 15,4-3-3 1,3 6-87-16,6-3-109 0,4 5-145 0</inkml:trace>
  <inkml:trace contextRef="#ctx0" brushRef="#br0" timeOffset="-9364.14">11491 13030 470 0,'0'0'302'0,"0"0"-67"0,0 0-65 16,0 0-47 0,0 0-42-16,-8 87-16 0,8-50-11 15,0 4-29-15,8-2 4 16,9-1-7-16,3-11 5 15,0-4 1-15,2-10-22 16,3-5-5-16,-3-8-1 16,-1 0 1-16,0 0-1 15,-4-8 0-15,-6-5-14 16,-3-4-4-16,-3 1 4 0,-5-4 12 16,0-7 2-16,0 3 0 15,-7-4 0-15,-7-1 7 16,-5 2-6-16,3-2 1 15,-4 8 5-15,0 1-7 16,2 6-12-16,2 8-61 16,2-4-53-16,6 7-167 15,3 3-293-15</inkml:trace>
  <inkml:trace contextRef="#ctx0" brushRef="#br0" timeOffset="-8447.96">11923 12914 465 0,'0'0'370'0,"0"0"-85"0,0 0-91 0,0 0-54 16,0 0-41-16,0 0-32 0,0 0-33 15,-13 0-15 1,10 0-6-16,-5 0 1 16,2 0-14-16,-6 0 0 15,0 6 5-15,2 0-4 16,0 2 0-16,3 3 0 0,3-3 9 16,1 6-9-16,3-1 5 15,0 1-6 1,0 3 8-16,7-1-8 0,6-3-1 15,1-3-15-15,6 1-8 16,4-1 18-16,-1-6 6 16,2 2 16-16,-2 3 8 15,1-1 5-15,-6 2 4 16,1-1 4-16,-8 5 4 16,-1 3-18-16,-3 0-1 0,-4 3-6 15,-3 4-16 1,0-2-13-16,0 2-22 0,-10-4 0 15,-1-3 5-15,-1-7 8 16,0-7 5-16,1-3 16 16,-3 0-14-16,2-6-56 15,2-8 56-15,0-10-2 16,4 5 15-16,2-8 2 16,2 0 7-16,2 3-6 15,0-5 0-15,2 5 1 16,10 3-1-16,2 2 8 15,-1 2 5-15,-2 3 7 16,1 4 14-16,-2 1-8 16,-3 1-11-16,-2 6-15 15,0-5 0-15,-2 4-1 0,0 2-23 16,1-5-72-16,-1 0-68 16,2-2-96-16,0-1-117 15,-2 5-471-15</inkml:trace>
  <inkml:trace contextRef="#ctx0" brushRef="#br0" timeOffset="-7875.68">12240 12931 672 0,'0'0'378'16,"0"0"-145"-16,0 0-72 16,0 0-36-16,0 0-23 15,0 0-46-15,0 0-8 16,7 30 9-16,1-5 0 16,0 2-28-16,1 4-8 15,-4-1-12-15,1 1-8 0,1-2 6 16,-2-2-7-1,2 0-5-15,-2-3-34 0,0-2-61 16,1-4-105-16,-2-5-79 16,-1-9-268-16</inkml:trace>
  <inkml:trace contextRef="#ctx0" brushRef="#br0" timeOffset="-7199.98">12300 12896 238 0,'0'0'169'0,"0"0"-106"0,0 0-17 16,0 0 13-16,0 0 15 16,0 0 26-1,0 0 41-15,7 0 30 0,8 0-28 16,5 0-30-16,7-3-6 16,1-3-35-16,3-1-11 15,-5 3-21-15,-4 4-16 16,-7 0 2-16,-6 0-1 15,-6 14-25-15,-3 5-17 16,-4 12-53-16,-14-1-103 16,-2 0-113-16,1-9-32 15,8-8 67-15,4-3-39 16,7-9 221-16,0-1 69 16,4 0 192-16,9 0 55 0,0 0 44 15,4 3-42 1,-4 3-55-16,2 1-44 15,-7 6-45-15,-5 0-43 16,-3 5-31-16,-1 1-31 0,-14 5-69 16,-3-7-44-16,-1 0-34 15,1-4 1-15,3-7 44 16,3 2 74-16,3-8 28 16,5 0 0-16,4-14-16 15,0-4-171-15,3-5-71 0</inkml:trace>
  <inkml:trace contextRef="#ctx0" brushRef="#br0" timeOffset="-6781.71">12656 12769 879 0,'0'0'270'0,"0"0"-154"0,0 0-12 16,0 0-9-16,0 0-42 0,0 0-29 16,84 25-23-16,-66-17-1 15,-6-1-6-15,0 0-3 16,-4-4 8-16,-1 2-7 15,-6 4 8-15,4 1 21 16,-3 7 31-16,3 6-10 16,-4 3-21-16,3 5-11 15,-2 0-9-15,1 9 0 16,-3-7 5-16,5 1 6 16,-3-7 4-16,-1-1 0 15,4-9-16 1,-3-11-22-16,1 1-39 0,-1-3-47 15,-2-1-95-15,0 0-90 16,0 5-214-16</inkml:trace>
  <inkml:trace contextRef="#ctx0" brushRef="#br0" timeOffset="-6547.1">12758 13031 923 0,'0'0'340'0,"0"0"-144"15,0 0-29-15,0 0-34 16,0 0-73-16,0 0-49 0,99-27-11 16,-81 23-35-1,-4 1-65-15,5-3-74 0,-3 3-116 16,-6-2-285-16</inkml:trace>
  <inkml:trace contextRef="#ctx0" brushRef="#br0" timeOffset="-4928.35">13196 13034 454 0,'0'0'291'0,"0"0"-103"15,0 0-56-15,37 90-85 16,-25-65-47-16,-4-3-10 15,-2-8-40-15,-3-5-26 16,-3-8-2-16,0-1 12 16,0 0 40-16,0-5 26 15,0-8 47-15,0-3 8 16,-1-7-5-16,-4 0 8 0,5-2 14 16,0-4-11-16,0 2-2 15,10 6 1-15,2 2-18 16,6 8-23-16,0 8-19 15,1 3 11-15,0 11-9 16,-5 14 15-16,-5 7 4 16,-1-2-21-16,-1-3 0 15,-6-8-16-15,-1-8-20 16,0-11 16-16,0 0-18 16,0-15-44-16,0-10 77 15,0 1 5-15,0 1 51 16,5 5 16-16,4 5-4 0,6 9-6 15,0 4-34 1,3 0-5-16,1 8-10 0,2 11-7 16,-2 2 6-16,-6-1 0 15,0 4-5-15,-3-5-2 16,-4 1-13-16,-5-3 0 16,1-1-5-16,-2-3-30 15,0-5-34-15,0-5-75 16,0-3-139-16,0 0-212 15</inkml:trace>
  <inkml:trace contextRef="#ctx0" brushRef="#br0" timeOffset="-4630.86">13677 13108 763 0,'0'0'370'0,"0"0"-120"0,0 0-59 16,22 90-72-16,-7-73-72 0,5-6-47 16,0-11-15-16,0 0-13 15,0-8-14-15,-5-12-34 16,-3 1 12-16,-7-3 40 16,-5 0 21-16,0-2 3 15,-9 3 14-15,-11-8 0 16,2 5-14-16,-6 3-21 15,5 5 21-15,0 7-63 16,9 9-99-16,7 13-109 16,3 4-143-16</inkml:trace>
  <inkml:trace contextRef="#ctx0" brushRef="#br0" timeOffset="-4363.7">13933 12867 163 0,'0'0'672'0,"0"0"-461"15,0 0-60-15,0 0-53 16,56 116-37-16,-37-78-38 15,-3 2-23-15,1 3 0 16,-2-9-27-16,-2-4-40 16,-2-10-85-16,-5-10-110 15,-2-7-127-15</inkml:trace>
  <inkml:trace contextRef="#ctx0" brushRef="#br0" timeOffset="-3911.54">14187 13078 748 0,'0'0'396'0,"0"0"-244"15,0 0-126-15,0 0-12 16,0 0-8-16,0 0 4 16,97-3-4-16,-78-1-4 15,-2-3-2-15,-6 0-33 16,-7-2-54-16,-4 1-10 0,0-5 50 16,-4-1 32-1,-15-2-3-15,1 2 4 16,-2 1 14-16,0 4 17 0,1 6 44 15,4 3 0 1,4 0 34-16,2 12-3 0,2 6-42 16,6 5-34-16,1-3-1 15,0 3 1-15,15-2 4 16,5-5-5-16,0-2 2 16,3-2-6-16,-3-5-11 15,2 0-16-15,-3-3-40 16,-2 2-47-16,2-6-77 15,-3 0-137-15,-5 0-253 0</inkml:trace>
  <inkml:trace contextRef="#ctx0" brushRef="#br0" timeOffset="-3581.53">14488 12867 723 0,'0'0'411'0,"0"0"-180"0,0 0-84 0,0 0-71 15,0 0-76-15,0 0-31 16,0 0-36-16,-4 89-5 16,23-62 19-16,2 1-5 0,0-5 24 15,-5-3 26-15,-1 0 8 16,-6-7 51-16,-6 1 56 15,-3 0 2-15,0-5-27 16,-10 2-41-16,-7-8-41 16,-3-3-18-16,-1 0-9 15,1 0-10-15,1 0-11 16,6 0-49-16,1 0-77 16,4 0-117-16,8 0-423 0</inkml:trace>
  <inkml:trace contextRef="#ctx0" brushRef="#br0" timeOffset="8769.65">14850 12863 507 0,'0'0'349'0,"0"0"-109"0,0 0-94 16,0 0-46-16,0 0-45 16,0 0-27-16,10 82-21 15,-6-57-6-15,-3-1 0 16,1 3 0-16,-2 0-1 15,0 3 0-15,2-4 0 16,-2-6-9-16,3 0-3 16,-3-3-5-16,2-10-27 15,0-4-34-15,-2 0-48 16,0-3-89-16,0-3-131 0</inkml:trace>
  <inkml:trace contextRef="#ctx0" brushRef="#br0" timeOffset="9135.96">15000 12732 399 0,'0'0'333'15,"0"0"-87"-15,0 0-64 0,0 0-21 16,13 104-67-16,-7-69-40 16,2 3-29-16,3 6-9 15,-3-3-8-15,2-1-7 16,0 1 0-16,-2-1-1 15,0-7 0-15,1-10-1 16,-6-4-17-16,0-8-18 16,-3-3-26-16,0-5-40 15,0-3-63-15,-9 0-33 16,-3 0-133-16</inkml:trace>
  <inkml:trace contextRef="#ctx0" brushRef="#br0" timeOffset="9371.58">14837 12997 140 0,'0'0'843'15,"0"0"-574"-15,0 0-118 16,0 0-44-16,0 0-9 15,0 0-42-15,0 0-51 16,104 0-5-16,-74 0-73 0,12 0-58 16,-7 0-111-16,-4-3-260 15</inkml:trace>
  <inkml:trace contextRef="#ctx0" brushRef="#br0" timeOffset="9871.36">15341 12853 176 0,'0'0'303'16,"0"0"-104"-16,0 0-69 15,0 0-43-15,0 0-28 16,0 0-27-16,0 0-1 16,-18-23 8-16,10 15 24 15,-2 2 0-15,-2-1-2 16,-3 0-20-16,-3-1-18 15,-2 3-23-15,-2 2-11 16,2 3-44-16,1 0 55 16,6 14-1-16,8 13 0 15,5 12-31-15,0 8 13 0,7 4 6 16,14-2-1-16,3-5 14 16,1-10 0-16,0-14 10 15,-2-7-9-15,2-9-1 16,-3-4-2-16,-5 0-34 15,-5-4-4-15,-1 0 11 16,-1 1-65-16,2-3-146 16,-2 6-319-16</inkml:trace>
  <inkml:trace contextRef="#ctx0" brushRef="#br0" timeOffset="10287.02">15477 12746 386 0,'0'0'302'16,"0"0"-29"-16,0 0-64 15,0 0-52-15,0 0-38 0,0 0-34 16,0 0-9 0,-2 30-2-16,7-6-27 15,5 9-22-15,0 5-6 16,-1 8-3-16,-3 1-7 0,1 0 2 16,0-10-3-16,-4-7-7 15,2-7-1-15,-3-13 0 16,0-6-6-16,-2-4 4 15,0 0 1-15,0 0 0 16,0 0-1-16,0 0-4 16,0 0 6-16,0 0-1 15,0 0-21-15,0 0-77 16,0 0-96-16,0 0-156 16,0 0-313-16</inkml:trace>
  <inkml:trace contextRef="#ctx0" brushRef="#br0" timeOffset="16535.71">9744 13396 809 0,'0'0'247'0,"0"0"-162"0,0 0-53 15,0 0-1-15,0 0-1 16,0 0-24-16,0 0-6 16,-9 0-26-16,9 0 7 15,0 0 10-15,0 0 9 16,0 0 1-16,0 0 13 0,0 0 12 16,0 0 5-16,0 0 2 15,0 0-3-15,0 0-6 16,0 0-10-16,0 0-2 15,0 0 5-15,3 0 3 16,3 0-11-16,0 0-8 16,-3-4 11-16,6 4-5 15,-2 0 0-15,-1 0 8 16,2 0-5-16,1 0-4 16,3 0-5-16,-2 0 5 15,4-3 5-15,0 0-10 16,1-1 6-16,-3 4-5 15,1 0-1-15,-3-3 5 16,0 3-5-16,-1-3 1 16,1 3 0-16,-2 0-1 0,1 0 5 15,1 0-5-15,-1-3 0 16,3 1 7-16,2-4 16 16,2 6-1-16,1-2-16 15,-2-2-5-15,3 1-1 16,-1-1 1-16,-2 4-1 15,-5-3 0-15,2 0-1 16,-2 0 2-16,1 3-2 16,-2-5-2-16,-3 2 2 15,3 3 0 1,1-3 2-16,1 1-4 0,1-2 4 16,2 0-4-16,1 1 4 15,-1 0-1-15,2 3-1 0,-4-3 0 16,4 3-1-1,-2-5 1-15,-3 5-2 0,3 0 1 16,-3-3 1-16,1 3 0 16,-2 0-1-16,0 0 1 15,0 0-1-15,2 0 1 16,-1 0 1-16,1 0 0 16,0 0-1-16,-1 0-1 15,3 0 1-15,-1 0 0 16,2 0 0-16,-1 0 0 15,1 0-1-15,0 0 1 16,2 3 0-16,-3-3 0 16,2 5 1-16,-1-2-1 0,-4 0-1 15,5 0 0-15,-5 1 1 16,1 0 0-16,-2-4 0 16,2 2 1-16,1 1-1 15,-2-3 0 1,1 3 0-16,0 0 0 0,5-1 0 15,-4 1 0-15,4 0 0 16,-4 0 0-16,-1-3 0 16,1 4 0-16,-1-4 1 15,-2 0-1-15,1 3 0 16,-1 1 0-16,0-2 0 16,2 1 0-16,-2 2 0 0,2-5 0 15,-1 3 1-15,2-3 0 16,0 3-1-16,-1-3 0 15,1 3 0-15,0-3 0 16,-1 4 0-16,0-4 0 16,0 3 0-16,-1-3 0 15,1 0 0-15,1 3-1 16,-3-3 0-16,7 0 1 16,-4 0 0-16,2 0 0 15,-2 0 0-15,3 0 0 16,0 0 0-16,0 0 0 15,0 0 0-15,1 0 0 16,2 0 0-16,1 0 0 16,-2 0 0-16,3 0 0 15,-1 0 0-15,1 0 0 0,-1 0 0 16,-2 0-1-16,2 0 1 16,0 0 0-16,-2 0-1 15,3 0 1-15,-1 0 0 16,0 0 0-16,0 0 0 15,-1 0 0-15,3 0-1 16,-3 0 1-16,4 0 1 16,0 0-1-16,1 0 0 15,1 0 1-15,-2 0-1 16,1 4-1-16,0-4 0 16,-3 0 1-16,-1 0 0 15,0 0 0-15,0 0 0 16,0 0 0-16,0 0 0 15,0 0 0-15,1 0 0 16,0 2 0-16,3-2 0 0,-3 0 1 16,3 0-1-16,-4 0 1 15,1 0-1-15,-2 0 0 16,-1 0-1-16,0 0 0 16,1 0 1-16,-3 0 0 15,3 2 0-15,-2 0 0 16,1 2 0-16,-3-4 0 15,2 0 1-15,0 0-1 0,-3 0 1 16,5 0-1 0,-2 0-1-16,-1 0 1 0,-1 3 0 15,5-3 0-15,0 0 0 16,1 0 0-16,-3 0 0 16,4 0 0-16,-2 0 0 15,3 0 0 1,-3 3 0-16,1-3 0 0,0 0 0 15,-1 0 0-15,0 0 0 16,0 0-1-16,0 0 1 16,0 0-1-16,2 0 1 15,-2 0-1-15,0 0 1 16,0 0-1-16,2-3 1 16,1 3 0-16,1-3 0 15,-3 3 0-15,3-4 0 16,-3 0-1-16,-1 2 0 15,-1-5-11-15,-4 0 3 0,3 1-1 16,-4 3 9-16,-1-5-6 16,2 6-4-1,0-2-9-15,0 1 14 16,0-1 5-16,0 1-9 0,4-3 10 16,-1 1-2-1,2-1-5-15,-2 0-9 0,1-1-7 16,-2 1 10-16,-1 1 2 15,0-1 0-15,-2 3 9 16,1-4 2-16,-1 4-7 16,1-1 7-16,2 1-1 15,-3 2 0-15,5-5-8 0,-3 3 7 16,0 0 1-16,0 3 0 16,0-1-5-16,-2 1 6 15,2 0 1-15,-1 0 0 16,-1 0-1-1,2 0 1-15,-3 0 0 0,0 0 0 16,0 0-1-16,0 0 1 16,1 0-1-16,1 0 0 15,4 0 0-15,-1 0 0 16,-1 0 1-16,4 0 2 16,1 0-3-16,-2 1 2 15,0-1-1-15,-1 3 0 16,0 0 0-16,-5 0 0 15,3 1 0-15,1-1 0 16,-1 1 0-16,0-4-1 16,0 0 1-16,-4 3 0 0,2-3-1 15,3 0 0-15,-2 0 0 16,0 0 0-16,-1 0 1 16,2 0-1-16,-2 0 1 15,0 0 1-15,0 0-1 16,0 0 0-16,-2 0-1 15,1 0 0-15,1 0 0 16,-2 0-1-16,2 0-9 16,2-3 4-16,-1-1-3 15,1 1-4-15,0 3 6 16,0-1 6-16,1 1-1 16,-3 0 2-16,2 0 0 0,-2-3 0 15,3 0-1 1,-1 0 1-16,3 0-1 0,2-5-6 15,-1 2-3-15,5 3-6 16,-3-4 1-16,0 4 7 16,-1 0-3-16,0 2 11 15,-2 1 0-15,-2 0 1 16,0 0 5-16,-1 0 6 16,2 0-1-16,-3 0 5 15,1-4-10-15,0 1-5 16,-2 0 0-16,0 3-1 15,-2 0 0-15,1 0-1 16,-1 0-8-16,0 0-4 16,-1 0 0-16,1 0 6 0,1 0 6 15,-1 0-5-15,2 0 5 16,-1 0-1 0,1 0-11-16,-1 0-14 15,0 0 5-15,-1 0 12 0,4 0 0 16,-3 0 8-16,-3 0 1 15,1 0 1-15,0 0 9 16,-1 3-2-16,1 5 3 16,-4-5-2-16,6 3-7 15,-3-2 0-15,1-1 0 0,-1-3 9 16,0 0-1 0,2 0 5-16,-2 4 7 0,-2-4-10 15,3 0-9 1,-2 2 4-16,2 2-4 0,0 0 7 15,-1-4-2-15,2 3-6 16,1-3 1-16,1 0 5 16,-2 0 2-16,-1 0-8 15,-2 0 0-15,0 0-1 16,-1 0 0-16,-2 0 1 16,2 0 0-16,-1 0-1 15,-1 3 1-15,3-3 0 16,-2 6 9-16,-1-5-2 15,3 2-8-15,-1-3 0 16,-3 4 0-16,2-1 0 16,1-1-1-16,-3 2-21 0,1-3-10 15,-4 2-17-15,3 0-42 16,-5 5-115-16,-1-5-175 0</inkml:trace>
  <inkml:trace contextRef="#ctx0" brushRef="#br0" timeOffset="45220.74">11157 13523 518 0,'0'0'217'0,"0"0"-115"15,0 0-34-15,0 0-22 16,0 0-25-16,0 0-14 16,0 0-1-16,0 0 8 15,-3 0 18-15,3 0 11 16,0 0 8-16,0 0-9 15,-2 0-12-15,1 0-12 16,-2 0-11-16,2 0 3 16,-2 0 7-16,1 0 1 15,1 0-2-15,-3 0-8 16,1 0-6-16,1 0-1 16,-1 3 1-16,1 0 8 15,-1-3-9-15,1 0 12 16,1 3-4-16,-3-3-2 0,1 5-1 15,0-2 1-15,-3-3-5 16,5 2 4-16,-1 4-5 16,-1-4 0-16,0 4 1 15,0 2 5-15,0 1-6 16,0-2 0-16,2 2 0 16,-3 2 6-16,2-4-6 15,1 2 0-15,1-2 0 16,-3 0-1-16,3-1 1 15,0 2 0-15,0-1-1 16,0 2 0-16,0-2-1 16,0 5 1-16,0-1 0 15,0-3 0-15,0 1 0 16,4 1-1-16,-1-7 0 16,0 2 0-16,0-4 0 15,-2 1-1-15,1 4 1 0,2-3-1 16,-1 1 1-16,0-1 1 15,0 1 0-15,3-2 1 16,-2 1 0-16,2-2-1 16,-3 2 1-16,2-3-1 15,-3 4 1-15,1-4-1 16,0 3 0-16,1-3 2 0,-1 0-1 16,1 0 0-16,0 3 0 15,1-3-1-15,-1 2 1 16,1-1 0-16,0-1-1 15,1 1 1 1,1-1 0-16,-1 0 0 0,1 0-1 16,2 0 1-16,-4 0 0 15,1 0 7-15,1 0-6 16,-2 0 8-16,-2-2-3 16,4-3-5-16,-4-2 5 15,-1 3-7-15,3-1 9 16,-2-2 1-16,-1 6-3 15,2-5 2-15,-3 3-9 16,1-2 9-16,-1-1-9 0,-1-3-7 16,0 2 7-16,0-4 11 15,0-1-3-15,0 2 9 16,0-4 6-16,0 1-7 16,0-1-1-16,0 3-14 15,-1-1 5-15,-5 2 1 16,3-1-1-16,0 0-6 15,-2 3 0-15,2-3 1 16,0 4-1 0,-3 0 1-16,3 5-1 0,-2 2 0 15,-5-3 0-15,3 3 0 16,-1 0 1-16,-2 0 0 16,0-3-1-16,0 1-1 15,2-1-18-15,-1 3-15 16,1-3-30-16,1 3-49 0,2-3-46 15,4 3-61-15,-1 0-98 16</inkml:trace>
  <inkml:trace contextRef="#ctx0" brushRef="#br0" timeOffset="45774.18">11420 13717 356 0,'0'0'292'0,"0"0"-113"15,0 0-83-15,0 0-26 16,0 0-24-16,0 0-4 16,0 0-17-16,-2 31-9 15,2-18-6-15,0-3-3 16,0 4 2-16,0-5-1 15,0-2-7-15,0 5 5 16,0-10-6-16,-2 1-1 16,-1 0-8-16,1 0-30 0,-1 3-77 15,-4 2-145-15,7-4-349 16</inkml:trace>
  <inkml:trace contextRef="#ctx0" brushRef="#br0" timeOffset="46722.77">11605 13537 419 0,'0'0'274'0,"0"0"-125"0,0 0-78 16,0 0-36-16,0 0-23 15,0 0-12-15,0 0-7 16,-5 0-9-16,2 0 7 16,-1 0 8-16,-1 0 1 15,3 0 2-15,-2 0 14 16,-2 0 7-16,0 0 1 16,2 3-2-16,1-1-5 0,-1-2-8 15,1 0-2 1,2 0-5-16,-2 0-1 0,1 0 8 15,-1 6-8 1,-1-5 0-16,1 3 8 0,0-4-8 16,-1 3 0-16,2 5 1 15,-1 1 5 1,3 1 2-16,0 7 4 16,0-1-6-16,0 8 12 0,0 3 1 15,0 2-10 1,12-2-9-16,-4-2 1 0,3-6-2 15,0-4 0-15,1-10 0 16,1 7-6-16,-1-10 6 16,-2 1 0-16,0 0 0 15,0-3 0-15,-2 0 0 16,1 0 1-16,-3-6-1 0,1-8-4 16,-2 4-4-16,-1-10 8 15,-1 3 6-15,-3-3-6 16,3 4-15-16,-3 2 13 15,0 1 1-15,0 3 1 16,0 3 0-16,0-3 0 16,0-3 10-16,-6 0-9 15,-1-4 0-15,-2 2-1 16,3 1 0-16,-4 0 0 16,1 3 0-16,2 0 7 15,-3 6-1-15,6 5-6 16,-5 0-13-1,1 5-13-15,-1 15-117 0,7-2-172 0</inkml:trace>
  <inkml:trace contextRef="#ctx0" brushRef="#br0" timeOffset="48004.71">11817 13562 203 0,'0'0'227'0,"0"0"-106"16,0 0-46-16,0 0-9 16,0 0-9-16,0 0-5 15,0 0 7-15,0 0 10 16,0 0 6-16,0 0-12 15,0 0-10-15,0 0-5 0,0 0 1 16,0 0-1-16,0 11 7 16,0 8 10-16,5 5-30 15,2 4-16-15,-1-6-13 16,-2-1-5 0,5-4 6-16,-5-4-7 0,-1-2-2 15,1-5 1-15,-4 0 0 16,3-5-8-16,-1-1-6 15,-2 0-2-15,2 7-5 16,-2-7-11-16,0 2-31 16,0 2-92-16,0-1-170 15,0 4-449-15</inkml:trace>
  <inkml:trace contextRef="#ctx0" brushRef="#br0" timeOffset="56043.47">12008 13507 493 0,'0'0'355'0,"0"0"-138"0,0 0-71 15,0 0-46 1,0 0-36-16,0 0-22 16,0 0-20-16,0 0 0 0,0 0 8 15,0 0 4-15,0 0-5 16,0 0 0-16,0 0 0 15,0 2 9-15,3 12-8 16,6 3-6-16,-3 10 5 16,4 3-14-16,0 6-7 0,-1-2 0 15,-5 6-8-15,2-8 1 16,-2-7 1 0,0-4-2-16,-2-5 2 0,-1-4-2 15,1-10 0-15,-2 1 0 16,1-3 9-16,-1 0 1 15,0 0-3-15,0 0 8 16,0 0-5-16,0 0 0 16,2 0-8-16,2 0 4 15,1 0 0-15,3-3 4 16,2-5-4-16,3 2-5 16,1-1 0-16,1 0-1 15,0 5 1-15,-4-1-1 16,-1-2 0-16,-1 5-1 15,-4 0 0-15,0 0 1 0,-3-3 0 16,-2 3 0-16,0 0 0 16,0 0-17-16,0-3-27 15,0 3-40-15,0-1-48 16,0 0-38-16,0 1-61 16,0 0-166-16</inkml:trace>
  <inkml:trace contextRef="#ctx0" brushRef="#br0" timeOffset="57206.4">11576 13944 387 0,'0'0'267'0,"0"0"-112"0,0 0-67 16,0 0-27-16,0 0-28 16,0 0-23-16,0 0-7 15,9 77-2-15,-6-63 1 16,1-1 5-16,-1-5 6 16,0-5 6-16,-1 2-2 15,3-3-1-15,2-2 13 16,-1 0 29-16,6 0 14 15,3 0 14-15,-1 0-5 16,-1 0-16-16,0-2-8 16,1-3 3-16,-4 2-18 0,2 3-19 15,1 0-10-15,-2 0-12 16,-1 0 0-16,1 0-1 16,-3 0-15-16,-3 0-23 15,0 0-19-15,-2 0-30 16,-1 0-71-16,-1 3-125 15,-1 2-125-15</inkml:trace>
  <inkml:trace contextRef="#ctx0" brushRef="#br0" timeOffset="57591.85">11794 13979 495 0,'0'0'523'0,"0"0"-355"0,0 0-102 16,0 0-34-16,0 0 15 16,0 0-18-16,0 0-18 15,80 36-9-15,-55-30 6 16,0-5-6-16,-3 2 4 15,-4-3 2-15,-4 0-6 16,-4 0 5-16,-5 0-4 0,-4 0 7 16,-1 4 10-1,0 0 4-15,0-2-1 16,0 8-4-16,0 4 4 0,-4 4-23 16,-3 1-16-1,2 4-21-15,3-5-47 0,0-1-41 16,2-12-69-16,0-2-85 15,4-3-37-15</inkml:trace>
  <inkml:trace contextRef="#ctx0" brushRef="#br0" timeOffset="58106.19">12217 13985 417 0,'0'0'715'0,"0"0"-476"0,0 0-114 16,0 0-65-16,0 0-39 0,0 0-21 16,0 0-25-1,-3-3 4-15,10-8 3 0,0 0 0 16,0 0 18 0,-2-3-1-16,-2 10 1 0,-3-2 7 15,0 3-5-15,4 3 5 16,-4 0-6-16,1 0 0 15,1 0 0-15,0 9 1 16,1 4 11-16,4 6 6 16,0 6 3-16,-3 5 1 15,5 3-16-15,-2 2 1 16,-1-1-7-16,-1 1 0 16,2-6 0-16,-2-7 1 15,-2-5-2-15,0-7-2 16,0-3-21-16,-2-3-21 15,-1-4-29-15,0 0-67 0,0-8-182 16,3-4-204-16</inkml:trace>
  <inkml:trace contextRef="#ctx0" brushRef="#br0" timeOffset="58522.81">12379 13971 511 0,'0'0'390'0,"0"0"-166"15,0 0-90-15,-3 98-46 16,7-65-42-16,8 1-28 15,2-11-17-15,1-3-1 16,-1-13 0-16,2-4-2 16,0-3-5-16,1-3 1 15,-2-10 6-15,-5-4 0 16,-2-3 9-16,-4 0 26 16,-4-1 16-16,0-5 0 15,0-1-38-15,-7 3-5 0,-8-3-8 16,-1 1 0-1,-5 7-18-15,0 4-2 0,2 3 4 16,3 1 15 0,4 11-24-16,7-3-64 0,5 3-83 15,0 0-115-15,10 12-268 0</inkml:trace>
  <inkml:trace contextRef="#ctx0" brushRef="#br0" timeOffset="59339.91">12746 14116 743 0,'0'0'318'0,"0"0"-158"0,0 0-54 15,0 0-58-15,0 0-45 16,7 97-3-16,-2-86-33 15,-3-5-14-15,-2-6 4 16,0 0 20-16,0 0 21 16,0 0 2-16,0-7 21 15,0-7 1-15,-4-6-22 16,0 0 7-16,-2-7-7 16,5 1 2-16,1 5 8 0,0-2 7 15,0 7 5-15,0 2 17 16,7 7 8-16,1 7-24 15,2 0-4-15,5 7 10 16,-2 17 7-16,4 6-2 16,-4 7-17-1,-3-8-16-15,-3-2-1 0,-4-10-20 16,-1-17-59-16,-2 0-62 16,0-22-92-16,0-16 63 15,0 1 93-15,0 3 77 16,0 9 114-16,0 10 99 15,7 9-32-15,-1 6-45 16,6 0-56-16,2 16-4 16,5 5-13-16,1 9-28 0,-3-1-23 15,-3 0-5-15,-3-8-7 16,-4-4-11-16,-4-3-24 16,3-9-40-16,-6-3-18 15,0-2-20-15,0 0-40 16,0-7-22-16,0-5-32 15,-7-7-294-15</inkml:trace>
  <inkml:trace contextRef="#ctx0" brushRef="#br0" timeOffset="59656.27">12989 13905 668 0,'0'0'504'0,"0"0"-306"0,0 0-16 0,0 0-4 0,0 0-75 16,0 0-43-16,70 101-22 15,-53-59-13-15,-3 4-11 16,0-7-13-16,-2-7-1 16,0-8 0-16,1-10-18 15,0-11-5-15,2-3 2 16,3 0 7-16,-2 0 14 15,4-6 7-15,-5-2 28 0,-5 1 11 16,1 1-17 0,-4 2-16-16,-4 4-13 0,0-2-12 15,1 2-75 1,1 0-113-16,0 0-115 16,2 0-280-16</inkml:trace>
  <inkml:trace contextRef="#ctx0" brushRef="#br0" timeOffset="61589.98">15900 13105 530 0,'0'0'326'15,"0"0"-112"-15,0 0-45 16,0 0-27-16,0 0-43 16,0 0-41-16,33-18-24 15,-19 12-8-15,1 3-9 16,2-4 2-16,-4 3-17 16,-2 1-2-16,1 0 0 0,-7 3-20 15,3 0-31 1,-2 0-61-16,-2 0-89 0,2 0-180 15,-3 0-490-15</inkml:trace>
  <inkml:trace contextRef="#ctx0" brushRef="#br0" timeOffset="61888.66">15972 13226 751 0,'0'0'317'0,"0"0"-71"16,0 0-53-16,0 0-54 15,0 0-57 1,0 0-51-16,0 0-21 0,93-22-10 16,-78 19-66-16,0-3-68 15,3-4-107-15,-4-1-147 16,-4 5-531-16</inkml:trace>
  <inkml:trace contextRef="#ctx0" brushRef="#br0" timeOffset="79273.27">16520 12813 14 0,'0'0'487'16,"0"0"-302"-16,0 0-55 16,0 0-17-16,0 0-38 15,0 0-29-15,-3 0-21 16,3 0-11-16,0 0 4 16,0 0 9-16,0 0 14 15,-2 0 11-15,2 0 6 16,0 0 3-16,0 0-8 15,0 0-9-15,0 0-15 16,-2 0-6-16,2 0-5 16,-2 0-7-16,1 0-9 15,-1 0 6-15,-1 3-7 16,-1 0 1-16,-1 0-2 0,0 5 1 16,0-2 1-1,2-2 5-15,-2 2-1 0,2-3 0 16,-1 2-5-16,1 1 1 15,-2-3 0-15,1 0-1 16,0-2-1-16,0 3 1 16,1 1 5-16,-1-1-6 15,1 0 1-15,-1 2 5 16,1-3-4-16,0 1 4 16,-1 3 2-16,1-2 1 0,2 0 7 15,-5 1 0 1,6 2 6-16,-3 1 3 0,2 1 0 15,-1 1-1 1,-1 1-5-16,1-2-7 16,0-2 1-16,2 4-4 0,0-5-6 15,0 2 3-15,0 2-6 16,0-4 1 0,0 4 0-16,0 4-1 0,0-1 0 15,0 2 0-15,2-1 1 16,3 1-1-16,1 1-1 15,0-3 1-15,1-2-1 16,-1-2-4-16,1 1 5 16,-1-1 0-16,1 2 0 0,3-1 1 15,-1-1-1-15,-1 4 2 16,0-4-2 0,4-1 0-16,0-1-2 0,0-2-9 15,1-3-2-15,-2 1 11 16,3-4-4-16,-4 0 5 15,0 0 1-15,-2 0 1 16,2 0 6 0,-1 0 2-16,3 0-8 0,-2 0 0 15,1 0 8-15,-1 0-7 16,2 0-1-16,-2 0 6 16,0-1-7-16,-2-5-10 15,2 3-2-15,-2 0 3 16,1-5 9-16,-4 2 6 15,0 3 3-15,-2-4-3 0,3 1-3 16,-3-2 4-16,1 3-5 16,0-6 8-16,-2 0-1 15,2 1-8-15,-4-5-1 16,0 0 2-16,0 0-1 16,0 4 6-16,0 1-1 15,0-1 0-15,0 2-4 16,-4 2 5-16,-2-4-6 15,0-4 1-15,-4 1-1 16,3-2 0-16,-5 1 1 16,1-2-1-16,-1 1 0 15,1 2 8-15,0 5-8 16,0-1 0-16,2 4 6 16,1 1-6-16,-1-1-1 15,2 1 2-15,-2 0 4 0,0-1 0 16,-1-2-6-16,-1-1-19 15,-1-5 4-15,1-2 8 16,0 3-6-16,1 2 5 16,3 4-12-16,1 3-44 15,1 4-79-15,2 0-43 16,-2 4-82-16,3 6-228 0</inkml:trace>
  <inkml:trace contextRef="#ctx0" brushRef="#br0" timeOffset="79724.15">16944 13182 816 0,'0'0'365'0,"0"0"-162"0,0 0-72 16,0 0-79-16,0 0-37 16,0 0-15-16,0 0-10 15,12 107-12-15,-6-88-9 16,0-1-12-16,-5-3-52 0,1-7-86 15,-2-1-163 1,0-7-512-16</inkml:trace>
  <inkml:trace contextRef="#ctx0" brushRef="#br0" timeOffset="80612.03">17133 12836 637 0,'0'0'292'0,"0"0"-120"0,0 0-49 16,0 0-70-16,0 0-53 15,0 0-22-15,0 0-5 16,-9 0 17-16,9 0 10 16,0 0 18-16,-1 0 29 15,-2 0 9-15,0 0 2 16,-3 0 2-16,1 3-11 0,-2-2-24 16,-1 2-24-16,3 0 0 15,0 4 0-15,-1 0-1 16,-1 4-1-16,2 8-6 15,0 4 6-15,0 4 1 16,1 7 0-16,4 8 2 16,0 2 5-16,0 0-6 15,10-4 6-15,6-2 8 16,0-11-2-16,4-8-3 0,2-5 15 16,1-4-8-1,0-7-2 1,1 1-14-16,-3-4-1 0,-4 0 7 0,0 0-6 15,-5 0-1-15,-2 0-11 16,-1 0 1-16,-3-4 9 16,1-6 1-1,-1-1-1-15,-4-2-6 0,5-7-5 16,-6 1-2-16,-1-2-1 16,0-2 6-16,0 2-7 15,0-5 6-15,0 9 9 16,0-3-5-16,-1 3 6 15,-6 1 1-15,5 2 0 16,-4 1 1-16,-1-1 5 0,-3-5 1 16,0 3-8-16,-4-3 0 15,1 2 10-15,-2 1 4 16,-1-1-13-16,-3 4 7 16,0 3-2-16,1-3-6 15,0 6-12-15,3 1-24 16,0 3 1-16,5 3-11 15,-2 0-60-15,6 0-84 16,-1 6-26-16,2 0-54 16,1 1-287-16</inkml:trace>
  <inkml:trace contextRef="#ctx0" brushRef="#br0" timeOffset="83024.21">17591 12846 206 0,'0'0'338'15,"0"0"-107"-15,0 0-52 16,0 0-45-16,0 0-50 15,0 0-36-15,-9-10-15 16,8 10 2-16,-2-3-7 16,0 3-10-16,2 0 6 15,-2 0 6-15,0 0 1 16,-3 0 8-16,3 0-4 16,-2 0-2-16,-1 0-2 15,2 0-4-15,-3 0-8 0,2 0 2 16,-1 0-21-16,-1 0 17 15,0 7-10-15,1 6-7 16,0-3 0-16,3 3-2 16,2 1 1-16,1-4-2 15,0 3-3-15,0-3 5 16,7 7-1-16,2-4 1 16,5 4 1-16,2 1-9 15,3-2 9-15,-1-3 0 0,0 4 1 16,2-6 11-1,-1 1 5-15,1-5 2 16,-1 3-6-16,-2-3-4 16,4 2-2-16,-3-1-1 15,-1-1-5-15,0 5-1 16,-3 2 0-16,-2-1-6 0,-2 4 6 16,-3 4-2-16,-2 1-15 15,-5 2 1-15,0 0-6 16,-2-4-3-16,-11 0-2 15,-2-10 11-15,-3-4-6 16,-1-1-7-16,-1-5 10 16,-2 0-4-16,6-8 23 15,0-3 15-15,3-1-14 16,0-2 0-16,6-3 0 16,-1-3 1-16,3 4-1 15,2-1 6-15,3 1 5 0,0-5-5 16,0 1 2-16,0 0 7 15,10 4-15-15,-2-2 9 16,2 2-8-16,0-1 5 16,-3 3 0-16,3 4 1 15,-6-3-7-15,5-3 0 16,-6 1 7-16,1-4-8 16,-4-6-9-16,0 3-13 15,0 2 6-15,0 4 5 16,0 8-5-16,0 3 4 15,0 0 9-15,0 5 2 16,0 0-5-16,0 0-7 16,0 0-24-16,0 0-31 0,0 1-52 15,0 6-152 1,0-1-281-16</inkml:trace>
  <inkml:trace contextRef="#ctx0" brushRef="#br0" timeOffset="85275.8">17905 12934 200 0,'0'0'321'16,"0"0"-122"-16,0 0-76 16,0 0-60-16,0 0-48 15,0 0-15-15,0 0 0 16,-2 0-9-16,2 0 8 16,0 0 1-16,0 0 35 15,0 0 33-15,0 0 10 16,0 0 0-16,0 0-27 0,0 0-21 15,0 0-9 1,0 0-13-16,0-3-2 16,0-2 9-16,0 2 1 0,0-6 1 15,3 4-11-15,1 0 5 16,-2-3-9-16,-1 5 12 16,1-3-8-16,0-1 1 15,1 3 1-15,-1-6 3 16,3 1-2-16,-2-2-8 15,2 1 1-15,-2-2-1 16,3 1 1-16,-5 0 4 16,2-2-6-16,0 3 0 15,0 3 1-15,-2 4-1 16,1-1-1-16,-2 4 0 16,1 0 1-16,-1 0 1 15,0 0 11-15,2 0-4 16,-2 0 1-16,0 0-8 0,0 0 0 15,0 0 2-15,0 0 4 16,0 0-7-16,0 0 1 16,0 0 1-16,0 0 5 15,0 0-6-15,0 0 18 16,0 2 0-16,4 3 6 16,-1 2-3-16,0 3 1 15,2 3-7-15,0 4-3 16,2 4-4-16,-2 2-8 15,2 7 8-15,-3-3-3 16,2 0-5-16,0 0 0 0,-1-1 8 16,2-5-2-1,-2 2-6-15,0-3 0 16,0 3 1-16,1-2-1 0,1-1 0 16,-1 0 0-16,-3-7-1 15,1 0 2-15,-2-2-1 16,0-6-1-16,0 0 1 15,-2-2-1-15,1-3 0 16,1 3 1-16,-2-3 0 16,2 3 0-16,-2 0-1 15,0-1-1-15,0-2-7 16,0 6-62-16,0-3-105 16,0 0-236-16</inkml:trace>
  <inkml:trace contextRef="#ctx0" brushRef="#br0" timeOffset="86712.23">18337 13209 52 0,'0'0'612'0,"0"0"-383"16,0 0-76-16,0 0-29 16,0 0-60-16,0 0-48 15,0 0-16-15,0 19 0 16,0-19 1-16,0 0 18 15,0 0 32-15,0 0 21 16,0 0 17-16,0-2-9 16,0-3-25-16,0-4-20 0,0-5 3 15,0 1-26-15,-1-4-12 16,-1 1-32 0,-1-1 1-16,-1-7 17 0,1 0 3 15,-3-6 1 1,-1-6 4-16,0 1 6 0,-1-4 0 15,0 1-1-15,1 5 1 16,2 10 5-16,1 6-3 16,3 11 20-1,1 6 14-15,0 0-36 0,8 9-23 16,16 18 23-16,6 7 9 16,2 8 1-16,-2-4 2 15,-5-7-7-15,-8-12-5 16,-4-12-10-16,-5-7-47 0,-1-7-36 15,-4-23 1-15,-3-9 27 16,0-5 1-16,0 1 17 16,0 5 47-16,-7 7 7 15,4 12 39 1,-1 2 18-16,3 7-5 0,-1 7-6 16,2 0-13-16,0 3-2 15,0 0-38-15,0 0-6 16,0 10-18-16,3-4 24 15,4 5 11-15,4 1-2 16,-1 1 7-16,-2 4 4 16,0 4 6-16,2 2 13 15,0 4 4-15,2 3 6 16,-1 3 4-16,2-1-18 16,-4-3-16-16,1-2-10 15,0-4-9-15,-3-3-18 0,0-6-50 16,-1-4-77-16,0-4-111 15,-2-2-230-15,-2-4-195 0</inkml:trace>
  <inkml:trace contextRef="#ctx0" brushRef="#br0" timeOffset="87207.99">18804 12904 871 0,'0'0'240'0,"0"0"-156"0,0 0 13 15,0 0 15 1,0 0-29-16,0 0-32 0,10 113-24 15,-1-82-12-15,-3-4 7 16,1 3 4-16,-1-7-9 16,-1-3-1-16,0-3-10 15,1-3 0-15,-2 1-5 16,0-8 1-16,-1 1-2 16,0 1-19-16,3-1-43 15,-3-6-58-15,-2 4-117 16,1-2-265-16</inkml:trace>
  <inkml:trace contextRef="#ctx0" brushRef="#br0" timeOffset="87524.35">18901 12805 776 0,'0'0'343'0,"0"0"-157"16,0 0-52-16,0 0-25 15,0 0-26-15,0 0-44 16,16 85-23-16,-6-55-15 16,0 3 7-16,0 5-1 15,-1-2-6-15,1 1 5 16,-1 0 7-16,-1-3-1 0,-2-4-11 15,-3-5 10-15,3-3-11 16,-3-11 0-16,-3-6-23 16,0-5-53-16,0 0-43 15,0 0-86-15,-5 0-121 16,-3-2-324-16</inkml:trace>
  <inkml:trace contextRef="#ctx0" brushRef="#br0" timeOffset="87725.61">18816 13050 386 0,'0'0'705'0,"0"0"-501"16,0 0-46-16,0 0-11 15,0 0-61-15,0 0-86 16,0 0-2-16,100 0-117 15,-75-19-161-15,-3 1-242 0</inkml:trace>
  <inkml:trace contextRef="#ctx0" brushRef="#br0" timeOffset="88175.87">19135 12909 186 0,'0'0'154'16,"0"0"-154"-16,0 0-8 16,0 0-11-16,0 0 19 15,0 0 54-15,0 0 32 16,15-22 28-16,-15 22 18 15,0 0 28-15,0 0 5 16,0 0-5-16,0 0-31 16,0-4-29-16,0-3-33 0,-3-2-26 15,-9 2-31-15,-3-4-10 16,-3 2-16-16,-2 8 6 16,-2 1 10-16,0 0 2 15,7 14 4-15,1 13-6 16,6 13-1-16,6 7 0 15,2 2 1-15,9-1 10 16,13-4 10 0,6-14 19-16,3-7 5 0,7-16 9 15,-2-7-20-15,-4 0-33 16,-5-3-24-16,-7-8-4 16,-7-2-35-16,0-4-149 15,-6 1-294-15,-4-2-246 0</inkml:trace>
  <inkml:trace contextRef="#ctx0" brushRef="#br0" timeOffset="88527.62">19247 12726 488 0,'0'0'371'0,"0"0"-162"0,0 0-56 15,0 0-57-15,0 0-33 16,0 0-31-16,7 104 0 16,6-54 2-16,2 1 15 0,0 1 30 15,1-4 8-15,0-4-4 16,-3-11-10-16,-3-7-13 15,2-12-10-15,-4-8-10 16,-3 4-19-16,-1-9-19 16,-3-1-2-16,1 0-42 15,-2 0-82-15,3 0-97 16,-1 0-130-16,0 0-361 0</inkml:trace>
  <inkml:trace contextRef="#ctx0" brushRef="#br0" timeOffset="91473.97">16319 13396 482 0,'0'0'330'0,"0"0"-171"0,0 0-84 15,0 0-40 1,0 0-13-16,0 0-6 0,0 0 8 16,-2 13 1-16,2-10-5 15,0 1 0-15,0-1-11 16,0 0 4-16,2 4 6 15,2-1-2-15,-1 5-1 0,2-1 9 16,-2 6 10-16,4 1-3 16,-2 1-5-16,0-5-12 15,0 1-14-15,0-6 0 16,-1 0-1-16,0-2 0 16,-1-3 0-16,3-3 5 15,0 3 19-15,1-1-5 16,2 1-8-16,-3 0 1 15,2 0-2-15,-1 2-4 16,-1-3 8-16,1 4 5 16,-1 0-7-16,-3-1-11 15,2-2 5-15,-2 0-5 16,1 0 0-16,-3-2-1 16,5-1 0-16,-5 4 0 15,2-2-1-15,0-2 1 16,1 0 1-16,-1 0 0 0,6 0 1 15,-3 3 4-15,6-3-4 16,-2 5-1-16,1-5-1 16,2 0-5-16,1 0-5 15,0 0 10-15,-3 0 1 16,5 0 0-16,-3 2 1 16,0-2 0-16,3 0-1 15,-2 1 7-15,0-1-7 16,1 0 0-16,1 0 6 15,0 0-5-15,2 0 4 16,-1 0-5-16,-1 0 6 16,1 0 1-16,2 0-3 15,-3-5-5-15,1-1 0 0,-1 4 1 16,0-2 1 0,0 4-2-16,0-4 0 15,-2 4 0-15,5-3 0 0,-1 0 0 16,6 3 6-16,2-5 28 15,4 4-24-15,4 1-4 16,-1-5-6-16,4 2 0 16,3-2 0-16,-2 0-1 15,-1-1 0-15,-1 3 1 16,-2-2-1-16,-2 5 1 16,5-3 0-16,-4 3 9 0,3 0 3 15,-3 0-5-15,2 0-5 16,-2 0 0-16,1 0-1 15,-3 0 0 1,-2 0-1-16,3 0 0 16,-6 0 1-16,1 0 1 15,-4 0 5-15,1 0 5 0,-4 0-1 16,0 0-3-16,-3 0-7 16,1 0 0-16,-1 0 0 15,-2 0 6-15,2 0 1 16,-4 3-8-16,0 2 1 15,1-5 11-15,-2 3-5 16,-1-3-5-16,1 0-1 16,-2 0 1-16,2 0-1 0,-2 0 1 15,0 0 0 1,-2 3-1-16,0-3 5 16,1 3-5-16,2-1 0 0,-1 1-1 15,7-3 0-15,-2 2 1 16,4-2 1-16,1 3 18 15,-1-3-13-15,5 3-6 16,0-3-1-16,-3 0-6 16,6 0 6-16,0 0 2 15,-1 0-2-15,1 0 0 16,-2 0 1-16,4 0 2 16,-3 0-3-16,3 3 0 15,1-3 0-15,-2 2 6 16,4-2-6-16,-5 0 0 15,-1 0-1-15,0 0 1 0,-3 0 0 16,-1 0 0-16,-2 0 1 16,0 0-1-16,-2 0 0 15,-1 0 0-15,-1 0 1 16,3 0 1-16,-2 0 4 16,-1 0-6-16,1 0 0 15,-1 0 0-15,0 0 0 16,0 0 0-16,3 0 0 15,-2 0 0-15,2 0 0 16,3 0 1-16,-3 0-1 0,1 0 0 16,-2 0 0-1,-1-2 2-15,-2-1 5 16,1 3-1-16,0-3-4 16,0 3 6-16,6-3-6 0,0 1 5 15,3-3-7-15,0-1 0 16,0-2-6-16,0 2 6 15,-1 2 1-15,-4-3-1 16,0 2 1-16,-1 0 1 16,3 2-1-16,-2 0-1 15,3 0 1-15,0 3-1 16,0-3 0-16,0 3 0 16,-2 0 0-16,-5 0-1 15,2 0 1-15,-6 0 0 16,-2 0 0-1,-1 0 0-15,-3 0-1 0,-2 0-7 16,-1 0-3-16,-3 0 11 0,1-1 0 16,-1-2 12-1,2 0-3-15,0-1-8 0,4-1 9 16,1-3-10-16,4 5 0 16,-1-4-8-16,-3 4 6 15,0 0 2-15,-4-1-1 16,3 2 1-16,-3-2 0 15,2 0 0-15,3 1-1 16,4-4 2-16,3 0-2 16,4 0 0-16,-3 0-25 15,-3 5 5-15,1-2 1 0,-8 0 7 16,-4 4 13 0,2 0 1-16,-4-3 5 0,0 3 4 15,0-3-10 1,0 0 0-16,0-1-8 0,0-2-6 15,0-4 14-15,0-7 0 16,0-3 0-16,0-1-7 16,0-4-14-1,-6-3-26-15,0-2-11 0,-1 1 26 16,0 1 20-16,1 9 12 16,1 1-1-16,0 6 0 15,3 4-6-15,2 5-7 0,0 3-33 16,0-3-49-16,-1 3-58 15,-3 0-70-15,3 0-71 16,-3 0-335-16</inkml:trace>
  <inkml:trace contextRef="#ctx0" brushRef="#br0" timeOffset="95959.79">19725 13004 822 0,'0'0'0'16,"0"0"-14"-16,0 0-389 0</inkml:trace>
  <inkml:trace contextRef="#ctx0" brushRef="#br0" timeOffset="98292.68">19877 12980 387 0,'0'0'202'16,"0"0"-57"-16,0 0 9 15,0 0 18-15,0 0-20 0,0 0-34 16,0 0-36-16,-33 0-6 16,33 0-11-16,0 0 17 15,0 0 7-15,0 0-2 16,0 0-2-16,0 0-13 15,-2 0-12-15,2 0-19 16,0 0-9-16,0 0-15 16,0 0-9-16,5 0 4 15,16 0 4-15,7 0-1 16,5 0-7-16,5 3-1 16,5 0-7-16,-4-3-2 0,-1 0 1 15,-2 0-5 1,-8 0 5-16,-4-3-1 0,-5 0 2 15,-7 1 1-15,2-2-1 16,-10 1 0-16,0 2 0 16,-4 1 0-16,3 0 0 15,-3 0-28-15,0 0-49 16,0 0-61 0,0 0-94-16,0 0-81 0,0 0-302 15</inkml:trace>
  <inkml:trace contextRef="#ctx0" brushRef="#br0" timeOffset="98658.91">19875 13148 653 0,'0'0'295'0,"0"0"-114"0,0 0-52 16,0 0-16-16,0 0 9 0,0 0-10 16,0 0-16-1,115 34-26-15,-73-26-10 16,-2 0-9-16,-3-5-10 15,-2-3-22-15,-7 0-7 16,-2 0-11-16,-8 0-1 16,-3 0 0-16,-6 0-28 0,-5 0-50 15,2 0-32-15,-5 0-41 16,-1 0-44-16,0 0-140 16,0 0-262-16</inkml:trace>
  <inkml:trace contextRef="#ctx0" brushRef="#br0" timeOffset="99015.9">20146 12686 809 0,'0'0'296'0,"0"0"-119"15,-29 86-70-15,18-34 6 16,-1 7-44-16,2 5-49 16,1 0-11-16,3-4-9 15,1-7 0-15,2-9-13 16,1-5-3-16,1-12-8 15,-2-6 4-15,3-4 0 0,0-7-30 16,0 0-56-16,0-4-85 16,7-5-147-16,5-1-363 0</inkml:trace>
  <inkml:trace contextRef="#ctx0" brushRef="#br0" timeOffset="99558.6">20713 12767 359 0,'0'0'250'0,"0"0"-42"0,0 0-55 0,0 0-21 15,0 0-27-15,-44 120 13 16,36-62-22 0,1 10-31-16,4 3-17 15,3-6-3-15,0-10-9 0,10-17-33 16,11-12-3-16,8-19-8 16,4-7-14-16,2 0 22 15,0-16-14-15,-3-9-14 16,-7 0-7-16,-5-2 29 15,-9-3-14-15,-5 2 0 16,-6-5 20-16,0-1 6 16,-7-6 7-16,-9-3-4 15,-6 0 6-15,-1 2-8 16,-1 5-6-16,0 15-1 16,4 4-38-16,6 17-126 0,3 0-146 15,8 3-349-15</inkml:trace>
  <inkml:trace contextRef="#ctx0" brushRef="#br0" timeOffset="99925.9">21189 13134 794 0,'0'0'371'0,"0"0"-147"16,0 0-30-16,0 0-51 16,0 0-83-16,0 0-35 15,-31 94-16-15,30-67-9 16,-2-1-19-16,3-8-76 16,0-4-80-16,0-5-125 15,0-9-305-15</inkml:trace>
  <inkml:trace contextRef="#ctx0" brushRef="#br0" timeOffset="100227.31">21347 12846 854 0,'0'0'299'0,"0"0"-140"16,0 0 10-16,0 0-24 0,0 0-59 16,0 121-44-16,2-77-23 15,-2 2-19-15,0 5-7 16,0-2-37-16,3-5-64 15,1-3-36-15,8-22-54 16,-2-5-108-16,0-14-248 0</inkml:trace>
  <inkml:trace contextRef="#ctx0" brushRef="#br0" timeOffset="100875.06">21748 13111 522 0,'0'0'225'15,"0"0"-152"-15,0 0-25 16,0 0 27-16,0 0 6 0,0 0-6 16,0 0-11-1,-1 0-5-15,1-6-6 0,0-8-23 16,-2-6 22-16,1-11-30 16,-5-9-21-16,1-7 5 15,2-6-6 1,-1 6-12-16,1 7 12 0,0 10 36 15,3 14 15-15,0 12 9 16,0 4-17-16,0 6-42 16,10 22 11-16,7 5 47 15,0 3 13-15,-1-2-45 16,-3-8-17-16,-3-15-10 16,0-11-30-16,-1-6-26 0,4-25-3 15,1-15-53-15,-1-3-121 16,-1 3-12-16,-2 7 140 15,-4 15 93-15,1 17 12 16,0 7 33-16,-1 13 21 16,1 17 82-16,2 14 9 15,-3 2-22-15,2-1-32 16,1 2-17-16,-1-8 5 16,3-6-25-16,0-3-21 15,1-6-22-15,-2 0-10 16,0-7-1-16,-4 3 0 15,1-4-25-15,-4-2-32 16,-1 3-40-16,-2-4-79 16,0-3-170-16,0 1-386 0</inkml:trace>
  <inkml:trace contextRef="#ctx0" brushRef="#br1" timeOffset="121563.26">16355 13346 228 0,'0'0'190'0,"0"0"-77"16,0 0-61-16,0 0-3 15,0 0-10-15,-9-5 7 16,9 2-13-16,0 3-7 15,0 0-1-15,0-3 6 16,-2 3 8-16,2 0-7 16,0 0-7-16,0 0-8 15,-2 0-2-15,-1 0-4 16,0 0-2-16,1 0 7 16,1 0-3-16,1 0-12 0,-2 0-1 15,2 0 0-15,0 0-1 16,-2 0-1-16,2 0-6 15,-2 0-1 1,1-3 8-16,-2 1-6 0,-3-6 5 16,2 2 1-16,-2-2-1 15,3 2 2-15,-4-2 0 16,4-1 1-16,0 2 8 16,-1 1-7-16,1-1 0 15,0 1-1-15,-3-1 0 16,5 0 0-16,-2 0 0 15,-1-3 15-15,2 0-9 16,-1-1-6-16,0-2-1 16,2-2 0-16,-3 0 0 15,2 0 1-15,2 1 0 0,-1 3 0 16,-1 2 0 0,1-1 0-16,-2 0 0 0,2-4 1 15,-1 7 0-15,-1-6 4 16,1 0-5-16,2-1-1 15,-1 4 0-15,1-3-1 16,0 2 1-16,-2-3 0 16,2-1 0-16,0 2 0 15,0 0 0-15,0-4 0 16,0 3 0-16,0 4 0 16,0-1 0-16,0 1 0 15,0 1 0-15,0 1 1 16,0-1 0-16,0 1 0 15,0 2-1-15,0-1 1 16,0 1-1-16,0-5 0 16,0 1 0-16,0 3 0 15,0 2 0-15,2-3-1 0,-1 5 1 16,1 0-1-16,1-1 1 16,-1 1 1-16,-1-4-1 15,3 3 2-15,1-2 5 16,0-4-1-16,3 4 11 15,-1-5-11-15,5-1-5 16,-2 5-1-16,0-4 1 16,-2 5-1-16,2-1 0 15,-1 4-1-15,-1-4 1 16,0 3 0-16,-1-2-1 0,2 2 1 16,-2 2 10-1,0-2 1-15,2 0-10 0,-1 1 0 16,4 0 1-16,-3-1 4 15,4 1-5-15,-3 0 6 16,-1-4-5-16,1 3-1 16,-1-2 1-16,-2 3-1 15,1-4 8-15,-2 4-9 16,3 0 1-16,-1-2-1 16,1-1 2-16,3 4 5 15,-2-3 0-15,1 2 0 0,-1-3-6 16,0 3 0-1,-3-2-1-15,4 2 1 0,-2 0 1 16,-1 0-1-16,-1-2 1 16,0 3-1-16,-3-1 9 15,3 0 0-15,0 3-9 16,-1-5 1-16,1 3 5 16,2-2-6-16,2 4 1 15,0-3 4-15,0 0-6 16,1 3 9-1,-2-3-9-15,0 3 1 0,0-1 0 16,-1 1 1-16,0 0-1 16,-1 0 9-16,-1 0 0 15,2-4-8-15,-3 4-1 16,1 0 0-16,-2 0 1 16,3 0 6-16,-2 0-6 15,-3 0 4-15,1 0-5 16,-1 0 11-16,3 0-5 0,1 0-1 15,3 0-5-15,2 0 0 16,-1 0 0-16,1 0 1 16,3 0 0-16,-1 0-1 15,-4 0-1-15,3 0 1 16,-2 0 0-16,1 0 0 16,5 0-1-16,1 0 1 15,1 0 0-15,1 0-1 16,1 0 0-16,1 0 0 0,1 0 1 15,1 0 0 1,-1 0 0-16,1 0-1 16,-1 0 0-16,-1 0 1 15,-2 0-1-15,0 0 0 0,0 0 0 16,-2 0 1-16,1 0-1 16,-1 0 1-16,-1 0 1 15,1 0-2-15,1-2 1 16,0 2 0-16,0-3-1 15,-1-1 0-15,3 1 6 16,-4 2-5-16,2-2-1 16,0 3 0-16,1 0 0 15,-2 0 1-15,0 0 0 16,6-3 0-16,-4 0-1 16,0-1 1-16,-2-3-1 0,3 4 2 15,-5 1 0 1,1-3-1-16,-2 2-1 0,0 0 1 15,0 0-1-15,3 0 1 16,-1-2-1-16,0 2 2 16,1 0-2-16,-1 0 0 15,0 2 0-15,-1-5 2 16,3 3-1-16,-1-2 0 16,-1 2 2-16,1 0-2 15,1-3-1-15,-1 2 1 16,0-3-1-16,1 5 1 15,-3 2 1-15,1-3-2 16,-2 3 0-16,0 0 0 0,2 0 0 16,-2 0 0-16,4 0 0 15,2 0 2-15,-1 0-2 16,3 0 1 0,1 0 0-16,-1 0 0 0,1 0 0 15,-1 0-1-15,-1 0 1 16,1 0-1-1,-1 0 0-15,-1 0 1 0,1 3-1 16,-2-1 2-16,2 5-2 16,-2-6 1-16,0 2-1 15,2-3 1-15,-4 0-1 16,3 3 0-16,-1-3 0 0,-1 3-1 16,1 0 1-1,-1-1 0-15,-2-1 0 0,-1-1 1 16,1 0-1-16,0 0 0 15,0 2-1-15,0-2 1 16,0 3 0-16,2-3-1 16,-1 0 1-16,0 0 0 15,3 3 0-15,-3-1 0 16,2 2-2-16,-2-4 2 16,-1 4 2-16,0-4-1 15,1 3-1-15,1-3 1 16,1 3 0-16,-2 2-1 15,2 1 0-15,0 0-1 16,-1 1 0-16,2 0 1 16,-2 0 9-16,-1-1-7 15,0 1 8-15,-1 0-10 16,0 0 1-16,-2-1 0 0,-2-3-1 16,2 3 2-16,-2-1-1 15,1 1 6-15,3 1-1 16,-2-1-5-16,1 5 11 15,3-5-11-15,-3 2 6 16,4-3-5-16,-3 3-1 16,2-2 0-16,-4 1 0 15,-2-4 0-15,-3 3 0 16,2 2 0-16,-2-2 10 0,1 1 8 16,3 3 1-1,-1 0-11-15,2 0-8 16,2 0-1-16,-2 3 0 0,0-2 0 15,3-1 0-15,-4-1 1 16,-2 2-1 0,-2-5 0-16,-4-5 1 0,4 5 0 15,-1-3 0-15,-1 1 1 16,0 2-1-16,2 1 0 16,2-3 0-16,2 5 7 15,-3 2-8-15,3-2 9 16,-1-2-8-16,-2 1 6 15,-1 1-4-15,2-2-2 0,-3-1 0 16,1 1-1 0,-3-3 0-16,-1 2 0 0,1-3 1 15,-3-2-1-15,2 3 0 16,-3-1 1 0,1-1-1-16,0 5 0 0,0 0 1 15,-3-4 7 1,3 1-8-16,-1 6 0 15,-1-3 0-15,-1 2-1 0,-1 5 1 16,0 2 15-16,0 1-14 16,0 1 0-16,0-2 1 15,0 1-2-15,0 6 2 16,0-7-1-16,-3 2 0 16,-2-5-1-16,-2 1 1 0,4 2 0 15,-2-2-1-15,0 3 0 16,-3-4 0-1,5 4 0-15,-4-1 0 16,0 1 0-16,1-1-1 0,-1 1 0 16,-2 0-1-16,1 0 1 15,0-1 1-15,1-1 0 16,1-2-1-16,-1-1 1 16,2-1-2-16,0 3 2 15,0-1-1-15,1-3 1 16,-1 0-1-16,0-4 1 15,-1 4 0-15,-3-3-11 16,1-1 1-16,-2 2 0 16,0-2 4-16,-1 1 6 15,1-1-1-15,3-2-1 16,-2 3-11-16,-1 0-4 16,0-1 1-16,-3 1 4 0,1 0 12 15,-3 3 0-15,0-3 0 16,-2-1 0-16,4 1 1 15,-1 2 0-15,-1-1 0 16,0-3-1-16,1 3 0 16,-2-2 1-16,0 5 1 15,-3-5-1-15,1 1 1 16,0-1-1-16,-1 2 15 16,2-2-5-16,2 0-10 15,2 1 6-15,-2-4-7 16,1 0 0-16,1 1 0 0,-2-3-1 15,2-1 0 1,-6 3-11-16,-1 0 11 16,0 0-5-16,-4 1 6 15,1 5 1-15,3-4 9 0,-2 1-8 16,2-3-2-16,2 3 1 16,-2-5 8-16,0 6-9 15,-3-4 0-15,0 4-6 16,-3-1 3-16,-2 2 2 15,-1 1-4-15,1 1 5 16,4-4 8-16,1-1-8 16,0 1 0-16,1-1 0 15,-1-3-2-15,-1-2 2 16,1 7 0-16,-2-7 0 16,-4 5-1-16,0-4 0 15,-5 6 1-15,-1-4 0 0,0 3 0 16,0-5 1-1,-1-1 2-15,7 3-2 0,-3-3-1 16,0 3 0-16,0-3 0 16,1 4-1-16,-1-4-1 15,2 1-4-15,-2 2 5 16,0-1-6-16,-3 1 4 16,0 4-3-16,-3-4 6 15,-1-2 0-15,2-1 0 16,3 0 0-16,-1 0-17 15,6-1-6-15,0-5 21 0,1-1 2 16,-2 5 1 0,3 2 0-16,-6-1 6 0,1-2 0 15,-3-1 0-15,-4 1-6 16,3-1 0-16,2-5 6 16,1 1 1-16,1-4-8 15,4-1-13-15,-1 2-3 16,4-2 6-16,5 4 10 15,-3 1 0-15,0 5 2 16,-3 0-2-16,-2 3-9 16,-4 0 0-16,-1 0 8 15,-6-2-5-15,0 0-1 16,0-1-2-16,-1 0 8 16,5-2 1-16,6 2 5 15,3-3 18-15,9 2 9 0,2-3-23 16,1 5-9-16,2 2-12 15,-1-4 5-15,0 4 0 16,-3-3 6-16,0 2-1 16,-2-2-11-16,-6-3-4 15,1 3 1-15,-3 0 4 16,0-2 12-16,1 0 1 16,0-3 8-16,1 2 1 15,1 1-4-15,2-1-5 16,0 3 6-16,1 0-6 15,0 1 0-15,2-3 7 16,1 2-7-16,0-5 15 16,1-1-14-16,0 2-2 15,0-2 1-15,1-2-1 16,1 4 1-16,0 1 5 0,-2 0-6 16,3-1 7-16,0-3-7 15,0 3 0-15,1 0 0 16,2-3-1-16,1 0-23 15,1 0 23-15,2-3 0 16,-1 2-9-16,-2-5-16 16,3 2-5-16,-3-2-5 15,1-4-15-15,-1-1 15 16,1 2 8-16,0 5 8 16,-2 1 10-16,-12-1-20 0,1 8-132 15,-1-2-409-15</inkml:trace>
  <inkml:trace contextRef="#ctx0" brushRef="#br1" timeOffset="126295.97">10824 6634 410 0,'0'0'165'0,"0"0"-100"15,0 0-43-15,0 0 37 0,0 0 23 16,0 0-8 0,-38 6-6-16,33-6-29 0,0 1-25 15,4-1-5-15,-6 3-8 16,2 2 0-16,-3-1 6 15,-2 7-6-15,-2-2-1 16,-5 4 0-16,2 2 1 16,-3 2 0-16,-1 0 5 15,1 0 5-15,1 2 1 16,1 0 7-16,-1 1 1 16,-2 0-10-16,8-1 4 15,-3 0 5-15,1-2-1 16,3 1-1-16,-1-5-5 0,4 5-5 15,-2 1 3 1,-1 2 9-16,2 1 0 16,0 2 4-16,1 3 0 15,0 0-9-15,2 0-5 0,2-2-8 16,-1 0 6-16,4-2-1 16,0-4 1-16,0-1-7 15,0-1 8-15,0-1-7 16,4 1 0-16,-1 2 16 15,-1-2-8-15,1-2 1 16,1-1-2-16,-1-5-1 16,4 1 0-16,-1 0 2 15,2-4-3-15,1 5 4 16,3-2-9-16,-2 3 6 16,3 0 5-16,0 3-10 0,-1 0 4 15,6 2 4 1,-1-2-1-16,2 2 2 0,-1-4-10 15,0-1 1 1,1-5 6-16,-1 1-6 0,0-2 7 16,1 0-1-16,-1 0-2 15,-1 1-4-15,1 0 5 16,4-1-6-16,-2 2 14 16,-2-3-14-16,6 3 14 15,-1-4-8-15,1-1 5 0,-1 2-6 16,0-2-5-1,3-2 8-15,-3-1-3 0,0 1-5 16,2 2-1-16,-2-3 1 16,3 1 6-16,-1-1-6 15,2 0-1-15,-1 0 1 16,-1 0 0-16,1 0-1 16,-2 0 6-16,1 0-5 15,-1 0 2-15,1 0-2 16,1 0-1-1,1 0 2-15,2 0 4 0,1-4-5 16,1 2 7-16,-2-1-6 16,4-2-2-16,-2 2 1 15,-5 0 0-15,4 2 0 16,-3-1 0-16,0 1-1 16,1-3 0-16,3 3 1 15,0-2-1-15,3 1 2 0,2-1 12 16,1 1-13-16,0-3 9 15,-2 2-8-15,0 0 4 16,0-2-6-16,-1-1 0 16,-1 1 1-16,-1-1-1 15,-1 2 7-15,1-2-7 16,2 0 2-16,-1 3-1 16,0 2 5-16,1 1-5 15,1-1 6-15,-3 1-5 16,0-2-1-16,-3 1 8 15,2-2 4-15,-3 3-12 16,-1 0 5-16,1-2-4 16,-1 2-1-16,0-2 0 15,-2 1 1-15,0-2-1 16,3 1 0-16,-1 2 9 0,-1-3 5 16,0 2-4-16,0-1-9 15,2 2-2-15,-4-3 2 16,3 3 4-16,-2-1-6 15,3-2 7-15,-1 0 2 16,-2-4 1-16,5 3-9 16,-2 2 0-16,-4-3-1 15,7 0 1-15,-4 3 1 16,2 0-2-16,-3-1 1 16,3 1 0-16,1 1 0 15,-3 1 0-15,-2-2-1 16,0 2 1-16,2-3 0 15,-2 1-1-15,4 1 1 0,0 0 1 16,1-2-2-16,1 1 1 16,-1 2 1-16,0 0-2 15,0 0 2-15,-2 0-1 16,-3 0-1-16,5 0 1 16,-5 0-1-16,2 0 0 15,0 0 1-15,0 0-1 16,1 0 1-16,2 0-1 15,2 0 1-15,-1 0 0 16,3 0-1-16,-2 0 1 16,-1 0-1-16,1 0 0 0,0 6 0 15,1 0-1-15,1-1 1 16,0 0 0-16,-1-3 1 16,0 1 0-16,-2-1 1 15,-7-2-1-15,3 2-1 16,-6-2 0-1,2 0 0-15,0 0 1 0,0 0-1 16,4 0 1-16,1 0-1 16,1 0-1-16,1 0 1 15,0 0 0-15,2-4 0 16,-4-1 0-16,3-2-1 16,-4 1 0-16,2-1-6 0,0-1 5 15,0 2 1 1,1 0 0-16,2 0 0 0,0 2-2 15,-2 1-3-15,1 1 5 32,-4-1-9-32,5 3 1 0,-3 0 8 0,3-2 0 15,-4 1 0-15,2-1 0 16,-2-1 1-16,-3-4-1 16,1 4 0-16,-4-1 0 15,-2 1 0 1,-2-3 0-16,-1 4 0 0,-1-1-6 15,4-2 0-15,-3 0 5 16,6-1-8-16,-1-2 9 16,1 0-5-16,3 0-1 15,-3 0 6-15,0 0-5 16,-1 2 5-16,-3 2 0 0,1-2 0 16,-4 3-5-16,0 0 6 15,-3 0 0-15,2 0-2 16,-2-2 1-16,1 2 1 15,-1-3-1-15,2 1-17 16,-1 0 11-16,-1-1-6 16,0-2 0-16,-1-1 5 15,1 0 8-15,1-1-1 16,-1-4 1-16,0 3-2 16,0-3 1-16,3 3-1 0,-8-1-9 15,2 1-1-15,-2 4 0 16,-4-3 4-1,1 1 0-15,-4-2 1 0,-1-2 6 16,0-3 0 0,0 0-15-16,0-3 10 0,0-3-1 15,2 3 1-15,2-6-4 16,-1 4-5-16,-3-2 8 16,3 2 1-16,-3-1 6 15,0 5 0-15,0 0 0 16,-3 2-15-16,-6 0 5 15,-1-1 10-15,0 3 1 16,0-2 5-16,0 2-5 16,-2-4 1-16,4 0-2 15,-2 0-3-15,0 0 3 16,0 0 0-16,0 2 1 16,-1 2 1-16,-3-1-2 0,2 1-2 15,-3 1 1-15,0 0 1 16,-3 4 0-16,5-1 0 15,-1 2 1-15,-1-4 1 16,-2-1-1-16,2-2-1 16,-1 4 1-16,-4-5 0 15,-2 1 0-15,0 0-1 16,1 3 1-16,1 2-1 16,-2 1 1-16,5 1 9 15,-2 3-2-15,1-3-7 16,-3 0 9-16,-1 1-3 15,-4-2 0-15,-4 1-6 0,-1 0 0 16,-8 0-1 0,-1-2 0-16,-3 2-2 0,1 1 1 15,0-1 1-15,7 3 0 16,2-3 0-16,1 2 1 16,2 1 5-16,-1 0-5 15,0 2 9-15,-4-2 2 16,-2 3-3-16,-5 1-8 15,1-2-1-15,-3 2 0 16,-1-1 0-16,2 1 0 16,-1-2 0-16,9-2 0 15,-2 3 1-15,1-3 0 0,-1 3-1 16,-4-1 0 0,0 2 0-16,-4 0 0 0,-2 0 0 15,-2 0 0-15,-2 0 0 16,2 0 1-16,-1 0 6 15,3 0-6-15,1-3 1 16,-3-3-1-16,6 4 0 16,-2-1 0-16,-2 2-1 15,1 1 18-15,5 0-17 16,-3 0 0-16,1 0 0 16,1 0-1-16,1 1 2 15,0 2-2-15,1-2 0 16,-2-1-1-16,-1 0-4 15,-1 1 5-15,1-1 0 16,1 0 0-16,-1 0 1 16,-1 0-1-16,6 0 0 0,-6 0 0 15,6 0-1-15,1 2 1 16,2-1 0-16,3-1-1 16,1 3 1-16,-1-1 0 15,0-1-1-15,-1 1 1 16,-1-2 0-16,-1 0 0 15,1 0-10-15,-4 0 4 16,2 0 5-16,-3 0-8 16,1 0 9-16,-1 0-1 15,2 1-5-15,2 3 6 16,2 1 0-16,3 0 0 16,2 0-1-16,-1 0 1 0,1 0-1 15,1 1 1 1,-3 0 0-16,-3 1 1 15,-4-3-1-15,2 2 0 0,-3 0 1 16,0-1-1-16,3-2 0 16,2 0 0-16,3 1 0 15,0-1 0-15,6 1 0 16,0-1 0-16,-2 2 1 16,0 0-1-16,-3-1 1 15,1 0 0-15,-2 4-1 0,-2-4 0 16,2 4 0-1,1 1 0-15,0 0 1 0,3 0-1 16,0 1-1-16,-1 1 1 16,0-2 0-16,-3 1 0 15,-3-2 0-15,1 1 0 16,-1-5 0-16,-1 3 0 16,2-4-2-16,4-2 2 15,-1 0 0-15,0 3 1 16,3-3-1-16,0 2 0 15,-1 0 0-15,0-2 0 16,2 2-1-16,-2 1 1 16,2-3 1-16,-2 4-1 15,3-2 0-15,-4 0 1 16,2 2-1-16,3-1 1 0,-1-2-1 16,2 3 0-16,0-2 1 15,1 3-1-15,-1 1 0 16,0 3-1-1,-3 2 0-15,-1 3 0 16,-4 0 0-16,-3 0 1 0,4 0 1 16,0-5 0-16,4 1 5 15,5 0-6-15,4-5 0 16,0 4 0-16,5-3-6 16,-1 15-70-16,2-6-165 15,3 0-148-15</inkml:trace>
</inkml:ink>
</file>

<file path=ppt/ink/ink3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8:58:31.661"/>
    </inkml:context>
    <inkml:brush xml:id="br0">
      <inkml:brushProperty name="width" value="0.05292" units="cm"/>
      <inkml:brushProperty name="height" value="0.05292" units="cm"/>
      <inkml:brushProperty name="color" value="#FF0000"/>
    </inkml:brush>
  </inkml:definitions>
  <inkml:trace contextRef="#ctx0" brushRef="#br0">9241 5529 81 0,'0'0'155'0,"0"0"-81"16,0 0-21-16,0 0-23 15,0 0-30-15,0-4 0 16,0 4 21-16,0 0 3 16,0 0 1-16,0 2-2 15,0 6 7-15,0 6-30 16,0 6-16-16,0-3-103 15,0-3-132-15</inkml:trace>
  <inkml:trace contextRef="#ctx0" brushRef="#br0" timeOffset="1316.29">9249 5670 160 0,'0'0'208'16,"0"0"-141"-16,0 0-58 16,0 0 16-16,0 0-1 15,0 0-24-15,0 0-32 16,-7 5-1-16,7-5 33 0,0 0 0 16,0 0 26-1,0 0 36-15,0 0 3 0,0 0-17 16,0 0-19-16,0 0 1 15,0 0-5 1,0 0-4-16,3 0 2 0,1 0-7 16,1 0 9-16,-2 0 2 15,1 0 2-15,1 0-10 16,-4 0-6-16,5 0-2 16,0 0-2-16,1 0 0 15,1 0 1-15,2-4 3 16,0 3-3-16,2-4 10 15,0 4 41-15,-2-2-38 0,0 1-14 16,-2 2 4 0,0-1 7-16,1 1-13 0,1 0-6 15,1-2 8 1,1-3-2-16,3 1 18 0,-1 0 4 16,-1-4-10-16,-2 3-11 15,-2 1-6-15,1-1-2 16,0 4 1-16,-2 0-1 15,0-1 1-15,1-1 0 16,-1-1 1-16,3 0 4 16,-1 0 0-16,0 2-4 15,-1-2-1-15,1-1 8 16,3 3-8-16,-2-1-1 16,2 0 1-16,2-1-1 15,1 1 0-15,-3 3-1 0,0-1 1 16,0 1 1-1,-1-2-1-15,0 1 0 16,0 1 2-16,-2-1-1 0,1-1-1 16,1-1 0-16,0 1 0 15,-1-1 0-15,3 2 0 16,-3 1 0-16,3 0 0 16,-2-1 0-1,-1 1 0-15,-1 0 0 0,0 0 0 16,1 0 0-16,-4 0 0 15,3 0 0-15,-1 0 0 16,1 0-1-16,-1 0 1 16,2 0-2-16,-1 0 2 15,3 0 0-15,-1 0 0 16,1 0 2-16,-1 0-2 0,-2 0 1 16,2 0-1-16,-2 0 0 15,-2 0-1-15,2 0 1 16,0 0-2-16,0 0 2 15,-1 2 0-15,1 3 0 16,0-2-1-16,0 0 0 16,-1 0 0-16,2 3 1 15,-1-3-1-15,0 0 1 16,-2 0 0-16,1 1 0 16,-3-1 0-16,2 0 1 15,-1-3-1-15,-2 0 1 16,2 0-1-16,0 0 1 15,-1 2-1-15,1-2 1 16,-1 2 1-16,1-1-2 16,3 0 1-16,-1 3-1 15,0-1 0-15,0-2 0 0,1 1 0 16,2-1 0-16,-2-1-1 16,0 2-9-16,1-2-1 15,-1 0 2-15,-1 0 8 16,3 0-5-16,-2 0 5 15,-2 0 0-15,4 0 0 16,-2 0 0-16,1 0-1 16,3 0 0-16,-3 0 1 15,3-3-5-15,-1 0 5 16,-1 0-6-16,0-1 6 16,5 2 0-16,-4-2 1 0,0 1-1 15,-1 0 1 1,1-1 0-16,-3 1 0 0,2 0 0 15,-2 2 0 1,-3-1 0-16,-2 0 0 0,-2 2 0 16,0-3-1-16,-1 3-9 15,-2 0-3-15,4 0-3 16,-4 0-4-16,0 0-26 16,0 0-90-16,-4 0-153 0</inkml:trace>
  <inkml:trace contextRef="#ctx0" brushRef="#br0" timeOffset="2832.92">3711 6384 60 0,'0'0'114'0,"0"0"-57"16,0 0-4-16,0 0-20 16,0 0-33-16,0 0-75 15,0 0-127-15</inkml:trace>
  <inkml:trace contextRef="#ctx0" brushRef="#br0" timeOffset="3149.3">3711 6384 125 0</inkml:trace>
  <inkml:trace contextRef="#ctx0" brushRef="#br0" timeOffset="3932.17">3711 6384 125 0,'-10'-95'78'16,"8"95"25"-16,1 0-15 0,-1 0-39 0,2 0-16 0,0 0-22 0,0 0-3 15,0 0 16-15,0 0 22 16,0 0 5-16,0 0 5 15,0 0 0-15,0 0-14 16,0 0-10-16,0 0 13 16,5 0 1-16,0-3-7 15,5-1-3-15,-1 1-8 16,1 0-12-16,-1-1-5 0,1 0-1 16,0 2 3-16,0-2-12 15,0 1 0-15,2-3 1 16,-2 3-1-16,2 0 1 15,-1-1 6-15,2-1 7 16,-4 2 1-16,3 1 11 16,-2-1-4-16,-3 2-14 15,4-1 5-15,-1 1-3 16,2-2-4-16,0 2-6 16,-1-2 6-16,1 1 0 15,0-1-1-15,0 0 4 0,0 0 2 16,1 1-11-16,-2 2 11 15,4 0-11 1,-1 0 9-16,1 0 1 0,-2-1 3 16,2 0-12-16,0-1-1 15,2 0 0-15,-2-5 14 16,1 4-14-16,-2 0 9 16,1 0-4-16,0 0-5 15,0 0-1-15,1 3 6 16,-2-2-3-16,1 1-2 15,-1-1 1-15,1-1 8 16,-2 1-10-16,3-3 1 16,-5 2 1-16,4-2 5 15,0 1 3-15,3-2 0 16,-2 3-4-16,2 0-5 16,-1-1 0-16,3 0 6 15,0 2-6-15,0-1 5 0,-2-2 1 16,2-3 2-16,0 4 3 15,-1-6 5-15,1 5 1 16,-2-4-11-16,0 0 0 16,1-1 0-16,-1 1-1 15,0 2 0-15,-1 0-4 16,0 2 4-16,-2 1-5 16,-2 2 0-16,1-3 0 15,-1 4 0-15,-2-2 0 16,2 2 6-16,-4-2-6 15,0 0 0-15,-1-2 0 16,-2 3-1-16,-2 1 0 16,-4 1-16-16,0 0-13 15,3 0-17-15,-3 0-34 0,0 0-94 16,0 0-112 0,0 3-284-16</inkml:trace>
  <inkml:trace contextRef="#ctx0" brushRef="#br0" timeOffset="29682.75">3048 12528 17 0,'0'0'25'16,"0"0"3"-16,0 0 4 15,0 0 4-15,0 0 6 16,0 0 13-16,0 0 20 0,0 0 6 16,0 0-8-1,0 0-16-15,-2 0-21 0,2 0-7 16,0 0-6 0,0 0-15-16,0 0-6 15,0 0-2-15,0 0 0 0,0 0 0 16,0 0-1-16,0 0-6 15,0 0 7-15,0 0 7 16,0 0 16-16,0 0 32 16,-3 0 30-16,3 0-7 15,0 0-20-15,0 0-16 16,0 0-10-16,0 0-10 16,0 0-4-16,0 0-3 15,0 0-8-15,0 0 2 0,0 0-1 16,0 0 7-16,0 0 4 15,0 0 4-15,0 0-6 16,0 0 2-16,0 0-2 16,0 0 1-1,0 0-7-15,0 0-3 0,0 0 3 16,0 0-4-16,0 0-6 16,0 0 0-16,0 0 0 15,0 0 5 1,0 0 1-16,0 0 1 0,0 0 3 15,0 0 2-15,0 0 2 16,0 0-5-16,0 0-3 16,0 0 5-16,0 0-11 15,5 0 0-15,-2 0 8 16,0 0-3-16,0 0-5 0,3 0 6 16,-3 0-7-16,2 0 0 15,-2 0 1-15,0 0-1 16,1 0-1-16,-1 0 1 15,2 0 1-15,0 0-1 16,0 0 1-16,1 0 0 16,2 0 0-16,-2 0 0 15,3 0 0-15,-5 0-1 16,3 0 0-16,-1 0 1 16,-1 0-1-16,-2 0 16 15,0 0 0-15,2 0-1 16,-2 0-4-16,1 0 1 15,2 0-11-15,1-4 9 16,0 4-1-16,1-2-8 16,2-1 0-16,-1-1-1 0,2 1 2 15,-2-1-2-15,-1 1 0 16,1 0 2-16,-5 0-2 16,1-1 1-16,4 4 0 15,-4-4 0-15,3 4 0 16,-3 0 9-16,4 0-8 15,-3-3-1-15,1 3 0 16,0 0-1-16,-2 0 1 16,2-2-1-16,-3 1 1 15,-1-3-1-15,3 1 0 16,-3 3 1-16,2-3 1 16,0 3-2-16,0-3 0 15,0 3 1-15,0-1-1 0,2-1 0 16,-2 2 0-1,1-2-1-15,0 2 1 0,2-3 0 16,-2 3 7-16,1-3-7 16,0 0 0-16,-2 3 0 15,5-3-1-15,-1 2 1 16,-2 1 1-16,2-4 5 16,-4 4-5-16,0 0-1 15,2 0 1-15,-1 0-1 16,1 0 1-16,0 0 0 0,-1 0 0 15,1 0 2 1,-2 0-2-16,5 0 0 0,-5 0-1 16,6 0 1-1,-4 0-1-15,0 0 2 0,-1 0-2 16,1 0 0-16,0 0 1 16,0 0-1-16,-2 0 0 15,0 0-1 1,2 0 1-16,-2 0 1 0,1 0-1 15,-3 0 1-15,4 0 1 16,-1 4-1-16,0-4-1 16,-1 0 0-16,0 1 0 15,1 2 1-15,-2-3 0 16,2 0-1-16,-2 0 0 16,1 3 1-16,0-3-1 15,0 3 0-15,0-3 0 0,0 3-1 16,0 1 1-16,2-3 0 15,-2 2 0-15,2 0 1 16,-1-3 0-16,0 3-1 16,-3 1 0-16,1-4 2 15,2 3-2-15,-1-3 0 16,-2 3 0-16,2 1 0 16,2-1 0-16,-2 1 0 15,2-4 0-15,-1 3 0 16,1-3 1-16,0 3-1 15,-3-3 0-15,2 3 0 16,0-2 1-16,0 2-1 16,-3 1 0-16,4-4 0 15,-3 3 1-15,-1-1 0 0,1-2-1 16,-1 0 1-16,-1 0-1 16,-1 0 0-16,-1 4 0 15,3-4 0 1,-3 0-1-16,1 0 1 0,1 0 0 15,-2 1 0-15,3-1 0 16,0 0-1-16,1 0 1 16,-1 3 0-16,-1-3 0 15,3 0-1 1,3 3 1-16,-3-3 0 0,2 0 1 0,-2 0-1 16,-1 0-1-1,3 0 0-15,-1 3-2 16,-1-3 3-16,0 0 0 15,0 0 0-15,-1 0 0 0,2 0 0 16,-2 0 0-16,3 0 0 16,0 0 0-16,1 0-1 15,1 0 0-15,1 0 0 16,0 0 1-16,0 0-1 16,1 0 1-16,-1 0-1 15,1-3 1-15,-1 0 0 16,1 3 0-16,-1-3 0 15,0 2 0-15,0-3 0 16,2 2 0-16,0 2 0 16,-4-3 0-16,5 3 0 15,-1 0 0-15,1-4 0 0,-3 4 0 16,2 0 0-16,-2 0 0 16,-1 0 0-1,-1 0 0-15,-2 0 1 16,3 0-1-16,-2 0 0 0,3 0 0 15,-2 0-1-15,0 0 1 16,1 0 1-16,-1 0-1 16,2 0 1-16,-4 0-1 15,7 0 0-15,-4 0 1 16,0 0-1-16,-1 0 0 16,-1 0 1-16,3 0-1 15,-5 0 1-15,3 0-1 0,-1 0 0 16,-2 0 0-1,2 0 0-15,-2 0 0 0,-1 0 0 16,3 0 0 0,0 0-1-16,0 0 1 0,1 0-1 15,1 0 1-15,-1 0 0 16,0 0 0 0,0 0 0-16,4 0 1 15,-3 0-1-15,-1 0 0 0,-1 0 0 16,1 0 0-16,-1 0 0 15,1 0 0-15,0 0 1 16,1 0-1-16,-2 0 0 16,1 0-1-16,0 0 0 15,2 0 0-15,-2 0 0 16,3 0 1-16,-1 0 0 0,-2 0 1 16,1 0-1-16,-2 0 0 15,0 0 0-15,2 0 0 16,-3-3 0-16,6 3 0 15,-4-1-1-15,1-2 0 16,-2 3 1-16,3-3-2 16,0 0 2-16,-1 3 0 15,4-3 0-15,-2 2 1 16,-1-2-1-16,2 3 2 16,0 0-2-16,-2 0 0 15,1 0-1-15,-1 0 1 16,-2 0 0-16,2 0 1 15,-1 0 0-15,-1 0 0 16,-1 0-1-16,-2 0 0 0,-2 0-1 16,4 0 1-16,-4 0 1 15,1 0-1-15,1 0 1 16,-2 0-1-16,-1 0 0 16,1 0 0-16,-3 0 0 15,2 0 3-15,-2 0-3 16,0 0 1-16,0 0 0 15,0 0 5-15,0 0-6 16,0 0 2-16,0 0 4 16,0 0-6-16,0 0-9 15,0 0-14-15,0 0-41 16,0 0-77-16,0-4-131 16,0 4-224-16</inkml:trace>
  <inkml:trace contextRef="#ctx0" brushRef="#br0" timeOffset="31267.86">8001 12431 27 0,'0'0'95'0,"0"0"-14"0,0 0 29 16,0 0-8-16,0 0-18 15,0 0-34-15,0 0-21 16,-2-7-11-16,0 7-18 15,2-7 0-15,-1 1-45 16,1-7-90-16,0 6-92 0</inkml:trace>
  <inkml:trace contextRef="#ctx0" brushRef="#br0" timeOffset="32549.74">8001 12431 8 0,'-4'-93'292'0,"4"93"-139"15,0 0-88-15,0 0-8 16,0 0-18-16,0 0-21 16,0 3-10-16,2-3-7 0,0 0 5 15,-1 4 6 1,1-4 9-16,2 0 21 0,-3 0 7 16,2 0-1-16,-1 0-9 15,2 0-4-15,-1 0 4 16,0 0-5-16,1 0-8 15,-1 0-4-15,1 0 8 16,0 0-12-16,4 0-5 16,-3 0 8-16,0 0 3 15,1 0-14-15,-2 0 1 16,3 0 8-16,-2 0 1 16,0 0-2-16,-2 0-7 15,4 0-5-15,-2-4 6 0,0 4-1 16,0-3-3-1,2 2 2-15,-1-1 1 0,3 1 1 16,-1 1-6-16,1-3 4 16,1 0-4-16,-2-1-5 15,0 3 12-15,1-2 0 16,-1 3-3-16,1-6-3 16,-1 3 5-16,0 3-4 15,-1-4 1-15,2 1-8 16,-3-1 6-16,1 1 2 15,-1 3-7-15,-1 0-1 16,4 0 1-16,-3-3-1 16,3 3 5-16,-2 0-5 15,-1-1-1-15,1-1 1 0,-3 1 9 16,3-2-9-16,-1 0 9 16,0 3-9-16,-1 0 11 15,0 0-11-15,1 0 8 16,0 0-1-16,1 0-7 15,-1 0 0-15,1-4 0 16,3 4 0-16,-2 0 15 16,3-2 2-16,-1 2-17 15,0 0 9-15,1 0-4 16,3 0-5-16,-3 0 8 16,2 0-9-16,0 0 1 15,1 0 1-15,-2 0 5 16,0 0-6-16,-2 0-1 15,-2 0 2-15,0 0-1 16,1 0 5-16,-2 0-6 0,4 2 1 16,-2-2 5-16,1 4-5 15,-2-1 4-15,3 0-5 16,-1-2 0-16,-1 1 0 16,1-1 2-16,-2-1-2 15,1 3 1-15,-1-3-1 16,-3 0 1-16,5 0-1 15,-4 0 0-15,1 0 1 16,0 0-1-16,-2 0 2 16,2 0-2-16,-1 0 1 0,1 3-1 15,2-3 0 1,-3 0 0-16,2 0 0 16,-1 4 0-16,2-4 0 0,-1 0 0 15,-1 0 0 1,3 0 0-16,-3 0 0 0,-1 0 0 15,1 0 0 1,1 0 0-16,-1 0 1 0,0 0 0 16,-3 0 0-16,0 0-1 15,2 0 0-15,-2 0 0 16,1 0 0-16,-2 0 1 16,5 0 0-16,-4 0 0 15,2 0-1-15,0 0 0 16,0 0 0-16,0 0 0 0,0 0 0 15,2 0-1 1,1 0 1-16,1 0 1 0,-2 0 0 16,0 0 0-16,1 0-1 15,-4 0 1-15,-3 0-1 16,-1 0 1-16,1 0-1 16,-2 0 2-16,0 0 8 15,0 0 1 1,0 0-5-16,0 0-5 0,0 0 0 15,0 0 0-15,0 0 0 16,0 0-1-16,0 0 0 16,0 0-8-16,0 0-27 15,0-4-55-15,0-5-99 16,0 2-106-16,0 1-191 0</inkml:trace>
  <inkml:trace contextRef="#ctx0" brushRef="#br0" timeOffset="49734.11">9638 13684 14 0,'0'0'196'0,"0"0"-105"0,0 0-65 16,0 0 9-16,0 0 18 15,-8 9-17-15,8-6-20 16,0-1-4 0,0-2 22-16,0 3 24 0,-3 0-6 15,3-3-27-15,-2 0-25 16,2 3 0-16,-2-3-25 15,0 0-1-15,2 0-1 16,0 0-8-16,0 0 2 16,0 0-3-16,0 0 18 15,0 0 18-15,0 0 8 16,0 0 5-16,0 0 0 16,0 0 8-16,0 0 2 15,0 0-5-15,0 0-2 16,0 0 2-16,0-3 0 0,6 0-7 15,-2-2 1-15,2 4-1 16,-1-4-2-16,-2 5-3 16,2-3-5-16,0 3-1 15,2-3 12-15,-3 0-1 16,5 3 4-16,-1 0-1 16,3-4-1-16,0 4 13 15,2-6 0-15,0 2 20 16,3 0-20-16,-3 1-13 15,0 0-12-15,1 0 5 16,-2 3 3-16,-2-1-8 0,2 1 0 16,-1 0 6-16,1-3 7 15,4-1-1-15,1 2-5 16,2-5-6-16,1 3 14 16,-2-2-5-16,0 0 4 15,1 1-14-15,-3 2 0 16,-2-3 0-16,-2 2 0 15,3 1 0-15,-2 0-1 16,2 0 1-16,-2 0-1 16,1 1 7-16,-1-1-6 15,1 3 1-15,-4 0-2 16,-1 0 1-16,-2 0-2 16,-1 0 1-16,-5 0-11 15,2 0-25-15,-1 0-16 16,-2 0-42-16,0 0-42 15,0-3-60-15,0 3-191 0</inkml:trace>
</inkml:ink>
</file>

<file path=ppt/ink/ink3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00:10.967"/>
    </inkml:context>
    <inkml:brush xml:id="br0">
      <inkml:brushProperty name="width" value="0.05292" units="cm"/>
      <inkml:brushProperty name="height" value="0.05292" units="cm"/>
      <inkml:brushProperty name="color" value="#FF0000"/>
    </inkml:brush>
  </inkml:definitions>
  <inkml:trace contextRef="#ctx0" brushRef="#br0">7701 4863 197 0,'0'0'140'15,"0"0"-78"-15,0 0-20 16,0 0-4-16,0 0-9 16,0 0-19-16,0 0-10 15,0 0-6-15,0 0 5 0,0 0 1 16,0 0 1-16,0 0-1 15,0 0-1-15,0 0-9 16,0 0-7-16,0 0-5 16,0 0-16-16,0 0-29 15,0 0-47-15,0-3-12 16</inkml:trace>
  <inkml:trace contextRef="#ctx0" brushRef="#br0" timeOffset="295.98">7701 4863 81 0</inkml:trace>
  <inkml:trace contextRef="#ctx0" brushRef="#br0" timeOffset="598.61">7701 4863 81 0,'-11'-30'112'0,"11"30"-53"0,0 0-52 0,0 0-7 0,0 0-8 0,0 0-2 16,0 0 0 0,0 2 3-16,0-1 7 0,0 0 28 15,0 2 16-15,0 0-12 16,0-3-13-16,0 1-12 16,0-1-5-16,0 0-2 15,0 0-1-15,0 0-22 16,0 0-3-16,0 0 17 15,-2 0 9-15,2 0 7 16,0 0 6-16,-1 0 6 16,1 0-3-16,0 0 0 0,0 0-6 15,0 0 0-15,0 0-9 16,-2 0 8-16,2 0-8 16,0 0 11-16,0 0-3 15,0 0 8-15,0 0 7 16,0 0-2-16,-2 0-22 15,-1 0-20-15,3 5-11 16,0-4-1-16,0 2-6 16,0-3-21-16,0 0-43 15,0 0-48-15</inkml:trace>
  <inkml:trace contextRef="#ctx0" brushRef="#br0" timeOffset="110471.29">11829 8071 68 0,'0'0'505'0,"0"0"-291"16,0 0-76-16,0 0 13 0,0 0-33 15,0 0-41-15,-10 0-28 16,8 0-11-16,1 0-9 15,-3 0-6-15,1 0-8 16,-2 0-6-16,0 0 1 16,0 0 0-16,0 0-4 15,-1 7-5-15,-1-3 0 16,0 1 0-16,0 3 0 16,0-3 1-16,0 4 8 15,1 4 3-15,-1 7-8 16,3 5-4-16,4 8 5 15,0 8 2-15,0 7 3 16,7 3 2-16,12-2 2 16,1-4-8-16,2-4-5 0,5-10-1 15,-1-7 0-15,-1-8-1 16,1-10-11-16,-1-6-31 16,-1-2 7-16,2-19 6 15,-1-11 22-15,-2-6 1 16,-4-4 6-16,-5-1 1 15,-2 1 7-15,-5-2 7 16,-2 2 5-16,-5 0-1 16,0 4 4-16,0 1 8 0,-7 4-9 15,-6 1 0-15,-2 3 1 16,-2 4-1-16,-1 4-5 16,-1 3-8-1,3 4-8-15,0 5-1 0,2 5-10 16,1 4-17-16,-1 0-21 15,-1 0 2-15,2 6-22 16,-1 9-54 0,2 10-76-16,4-4-73 0,7 0-215 0</inkml:trace>
  <inkml:trace contextRef="#ctx0" brushRef="#br0" timeOffset="111132.21">12202 8294 216 0,'0'0'250'0,"0"0"-148"0,0 0-14 16,0 0-10-16,0 0-56 15,0 0-13-15,0 0 12 16,-10-19-3-16,10 17 6 16,0-3 6-16,0 2 15 15,0-3 10-15,0-1-1 16,3 0-17-16,7-2-2 16,3 1 1-16,6 1-23 15,3 5-12-15,2 2 31 16,2 2-7-16,-1 14 22 15,-4 6-3 1,-7 2-1-16,-9 5 18 0,-5 1-6 16,-10 2-23-16,-17-2-32 15,-6-3-10-15,-4-5-9 16,1-5-13-16,7-7 3 0,3-4-1 16,13-4 5-16,5 0 15 15,8-2-6-15,0 0-4 16,1 4 2-16,18 5 18 15,1 3 35-15,9 3 6 16,2 3 8-16,3 0-1 16,-1 4-12-16,2-6-20 15,-3 0-16-15,0-6-24 16,1-2-95-16,-3-2-175 0,-8 0-335 16</inkml:trace>
  <inkml:trace contextRef="#ctx0" brushRef="#br0" timeOffset="112120.22">11869 9394 649 0,'0'0'387'16,"0"0"-176"-16,0 0-112 15,0 0-12-15,0 0-66 16,0 0-21-16,0 0-25 16,-11-46 25-16,8 28 10 15,0-1 5-15,0-5 4 16,2 1-3-16,-3-5 4 16,-1-4-4-16,4-4-9 0,-2-2-5 15,3-4 3-15,-1 0-5 16,-1-2 0-16,-1 2 1 15,0 5-1-15,-1 3 2 16,1 7 11-16,1 9-3 16,2 6 6-16,0 5 4 15,0 7 4-15,0 3 13 16,12 23 0-16,11 16-4 16,8 15-8-16,2 8-20 0,-1 2-5 15,1-6-9-15,-6-11 9 16,-2-9 0-16,-5-11 0 15,-5-11-2-15,-4-9-27 16,-4-10-31-16,0 0-21 16,-3-9 18-16,-3-18 39 15,-1-3 15 1,0-10-3-16,0-4 12 0,0-3 9 16,-1-3 14-16,-10 0-9 15,1-5 4-15,-1-1-11 16,1-1 2-16,-2 3-9 15,4 10 1-15,3 14-1 0,1 12-10 16,4 14-9 0,0 4-25-16,0 0-33 0,0 6-17 15,0 19-87 1,10-3-126-16,-3 0-487 0</inkml:trace>
  <inkml:trace contextRef="#ctx0" brushRef="#br0" timeOffset="112670.79">12238 9034 401 0,'0'0'190'0,"0"0"-63"0,0 0-18 16,0 0-34-16,0 0-45 15,89-8-15-15,-71 13-8 16,-1 10 6-16,-7 3 20 0,-6 6 23 16,-4 3 17-1,0 2-23-15,-12-4-31 16,-7 1-10-16,-1-7-8 16,-1-7 19-16,0-7-8 0,5-5-3 15,1 0-8-15,3-5-2 16,6-2-2-16,2 0 3 15,4 4-7-15,0 1-18 16,4 2 25-16,12 0 23 16,6 5 12-16,5 6-9 15,2 2-8-15,2-3-5 16,-1 0-13-16,-3-6 0 16,-2 2-26-16,0-5-24 15,0-1-44-15,5 0-58 16,-5-1-70-16,-9-7-132 0</inkml:trace>
  <inkml:trace contextRef="#ctx0" brushRef="#br0" timeOffset="127125.89">12768 8858 125 0,'0'0'256'16,"0"0"-79"-16,0 0-90 15,0 0-12-15,0 0-13 16,0 0-20-16,0 0-25 15,0 0-2-15,2 0 11 16,3 0 8-16,-2 0 18 16,-2 0 0-16,3 0 5 15,-1 0-2-15,1 0-18 16,1 0-15-16,-2-4-12 16,9-1-10-16,-2-4 0 0,5 1 1 15,0-3 7-15,4-2-7 16,-3 5-1-16,-2-2 0 15,-3 6 1-15,-4 1 0 16,-6 0 0-16,2 3 12 16,0 0 23-16,-3 0 2 15,0 0-5-15,0 0 0 16,0 0-2-16,0 6-5 16,1 6-10-16,2 4-2 15,-1 4-12-15,-2 4-1 16,0 0 8-16,0 5-9 15,0 0 0-15,0 2 2 0,0 0 10 16,0 2 1-16,0 2 6 16,0-3 7-1,0-2-7-15,0-5-6 0,0 1-4 16,0-3-8-16,0-7 5 16,0-2-5-16,0-7 8 15,0 0-9-15,0-3-1 16,0-3-6-16,0 0 6 15,0 1-12-15,2 0-3 16,0 4-9-16,-1-2-4 16,-1-1-2-16,2 0-8 0,-2 0-38 15,0-3-62-15,0 0-81 16,0-5-50-16,0-3-299 0</inkml:trace>
  <inkml:trace contextRef="#ctx0" brushRef="#br0" timeOffset="127457.55">12756 9096 148 0,'0'0'175'0,"0"0"-70"16,0 0 12-16,0 0 7 15,0 0-7-15,0 0-24 16,0 0-5-16,89-24-6 16,-71 16-9-16,-1 3-18 15,-2 2-22-15,-3 0-17 16,-4-1-3-16,2 3-13 15,-1-4-13-15,5-7-74 16,0-1-81-16,-2 1-122 0</inkml:trace>
  <inkml:trace contextRef="#ctx0" brushRef="#br0" timeOffset="128356.35">13296 8774 435 0,'0'0'223'0,"0"0"-131"0,0 0-31 15,0 0 1-15,0 0-3 16,0 0-24-16,0 0-3 15,-96-15 14-15,74 28-10 16,-2 7 0 0,-1 9 37-16,6 2 21 0,3 5 19 15,5-5-32-15,4-2-18 16,7-9-36-16,0-7-27 16,11-6-10-16,11-6-38 15,5-1-2-15,6 0-14 16,-1-3-21-16,-2-9 12 15,-5-3 11-15,0-2 6 16,-6-4 4-16,-5-4 17 0,-2-4 28 16,-4 2 5-1,-2 3 4-15,-5 3 5 0,-1 10 7 16,0 5 27-16,0 6 30 16,0 0 23-1,0 11-39-15,0 8-29 0,-5 5-10 16,2 5 22-16,0-2-35 15,1-3-3-15,0 1-1 16,2-3 1-16,0 0 7 16,0 2-6-16,-3 0-1 15,1 3 0-15,-3 3 0 16,0 1 1-16,1-2 0 16,-2-7-1-16,3-2 0 15,-2-4 0-15,5-7 0 0,0-3-35 16,0-3-37-16,0-3-64 15,0 1-32-15,0 1 35 16,0-1 61-16,7 3-18 16,0-3-11-16,6-1 19 15,-3 0-23-15,0 0-109 0</inkml:trace>
  <inkml:trace contextRef="#ctx0" brushRef="#br0" timeOffset="128807.49">13796 8774 361 0,'0'0'257'0,"0"0"-78"0,0 0-68 16,0 0 18-16,0 0 1 15,0 0-43-15,0 0-26 0,-42 91-9 16,33-75-6-1,0 2-1-15,-3 4 6 0,-2 5-4 16,1 0 1-16,-1 8-19 16,-4 1-16-1,1 3 7-15,3-3 2 0,-3-5-6 16,9-3-4-16,-2-7-12 16,3-8 0-16,5-4-11 15,-1-6-27-15,2-1-39 16,-5-2-66-16,2 0-90 15,-3-9-175-15,2-3-349 0</inkml:trace>
  <inkml:trace contextRef="#ctx0" brushRef="#br0" timeOffset="129040.59">13538 8824 508 0,'0'0'261'0,"0"0"-76"15,0 0-82-15,0 0 8 16,0 0-34-16,0 0-73 16,0 0-4-16,0 0-81 15,7 0-91-15,2 4-180 0</inkml:trace>
  <inkml:trace contextRef="#ctx0" brushRef="#br0" timeOffset="129392.42">13871 9085 395 0,'0'0'238'0,"0"0"-85"16,0 0-60-16,0 0-43 15,0 0-31-15,0 0-2 16,0 0-16-16,0 8 1 16,0-7 4-16,0 1-4 15,0-2-2-15,0 0-8 16,0 0-46-16,-5 0-139 16,-3 0-165-16</inkml:trace>
  <inkml:trace contextRef="#ctx0" brushRef="#br0" timeOffset="130820.72">12753 8088 134 0,'0'0'225'0,"0"0"-111"15,0 0-30-15,0 0 5 0,0 0-9 16,0 0-24 0,0 0-16-16,0 0 5 15,0 0 1-15,0 0-12 16,0 0-13-16,0 0-2 0,0 0 1 16,0 0-2-16,0 0-18 15,0 0-12-15,0 0 11 16,0-3 1-16,0-1 0 15,0-1 0-15,0-3-1 16,0-2 0-16,0 1 1 16,0-3 0-16,3 0 0 15,3 0-13-15,-2-2 5 0,3 3 0 16,-2-2-7 0,0 4 14-16,2 2 1 0,0-1-8 15,-1 4 8 1,2-1-1-16,1-1 0 0,-1 4 1 15,2 1 0 1,0 1 1-16,1 0 25 0,-1 9 10 16,-2 8 2-16,0 4-21 15,-4 4-1-15,-4 0 7 16,0 3-4-16,0-1 3 16,-10 2-3-16,-4-2-3 15,-3-1 5-15,-1 1 0 16,2 0 3-16,-3 0-8 15,2-2-14-15,1 0-2 0,6-3 1 16,1-4-2-16,4-5 0 16,3-5-5-16,0-1 6 15,-1-4-1-15,3-3 1 16,0 0 0-16,0 0-1 16,0 0-27-16,0 0-9 15,0 0 1-15,7 0 35 16,1 0 1-16,6 0 1 15,-4 0 16-15,6 0 8 16,-2 2 13-16,6 8-6 16,0 1-6-16,-1-2-9 15,5 0-14-15,-2-4-2 16,-2 2 0-16,2-4-1 16,-4 0-1-16,-4 0-9 15,-1-3-1-15,-6 1-17 16,-6-1-20-16,-1 0-40 0,0 0-68 15,0-4-107-15,0-5-348 0</inkml:trace>
  <inkml:trace contextRef="#ctx0" brushRef="#br0" timeOffset="131191.13">13083 7950 402 0,'0'0'247'0,"0"0"-82"0,0 0-73 0,0 0 27 16,0 0-15-16,0 0-36 15,10 85-29-15,-7-61-14 16,-2 4 2-16,1-1-14 16,-2 0-3-16,4 2-4 15,-4 0-5-15,0 1 6 16,0-1-7-16,0-4 1 0,0-2-1 16,0-8 0-1,0-3-6-15,0-5-39 16,0-5-65-16,0-2-69 15,1 0-37-15,4 0-126 0</inkml:trace>
  <inkml:trace contextRef="#ctx0" brushRef="#br0" timeOffset="131705.03">13714 7876 101 0,'0'0'528'16,"0"0"-344"-16,0 0-85 16,0 0 14-16,0 0-42 15,0 0-25-15,0 0-25 16,-52 42 3-16,37-22 18 15,0 3 7-15,-5 6 1 0,0 2 9 16,-3 2 4 0,-1 1 9-16,-1 3-8 15,0 0-10-15,0-3-15 0,5-4-9 16,5-7-4-16,5-7-6 16,5-7-20-16,2-5-3 15,3-3-16-15,0-1-11 16,0 0-21-16,0 0-16 15,0 0-25-15,-4 0-21 16,-2-6-38-16,2-5-114 16,-3 1-135-16</inkml:trace>
  <inkml:trace contextRef="#ctx0" brushRef="#br0" timeOffset="131972.57">13386 7886 640 0,'0'0'240'0,"0"0"-155"15,0 0-2 1,0 0 2-16,0 0-36 0,0 0-49 15,0 0-23 1,0 0-64-16,4 4-57 16,1 4-86-16,-4-2-294 0</inkml:trace>
  <inkml:trace contextRef="#ctx0" brushRef="#br0" timeOffset="132309.79">13702 8231 746 0,'0'0'341'16,"0"0"-205"-16,0 0-88 16,0 0-12-16,0 0-15 15,0 0-21-15,0 0-70 16,-3 1-82-16,3-1-30 15,0 0-51-15,-2 0-103 0</inkml:trace>
  <inkml:trace contextRef="#ctx0" brushRef="#br0" timeOffset="179708.89">11858 9494 231 0,'0'0'259'0,"0"0"-109"16,0 0-90-16,0 0-26 0,0 0-3 15,-24 0-1-15,19 0-24 16,4 0-6-16,-1 0 0 16,0 0 0-16,2 0 15 15,0 0 2-15,0 0-4 16,0 0-7-16,0 0-6 15,0 0 0-15,0 0-1 16,0 0 0-16,0 0 0 16,0 0 1-16,0 0-9 15,0 0 9-15,0 0 0 16,0 0 1-16,0 0 0 16,0 0 0-16,0 0 12 15,0 0 0-15,0 0 0 16,0 0-6-16,0 0-6 0,0 0 0 15,0 0 7-15,10 0 1 16,-2 0-7-16,2 0-2 16,0 0 0-16,1 0 1 15,-3 0 12-15,0 0 9 16,2 0 2-16,-2-1-12 16,1-2-1-16,-1 0 2 15,1 3-5 1,-3-2-8-16,3 1 2 0,-1 1-1 15,2-2-1-15,2 1-1 16,1 1-11-16,0 0-1 16,0-2 7-16,1 2 5 15,-4 0 1-15,1-1-7 0,-4 1 4 16,3-2 2-16,-1 2 1 16,-1-3 12-1,3 3-11-15,-3 0 2 0,0 0 11 16,0 0 5-16,1 0-12 15,-1 0-7-15,0 0 0 16,5 0 12-16,-2 0 43 16,2 0-30-16,-1 0-5 15,0 0-9-15,1 0-3 16,-3 0 5-16,0 0 1 16,0 0-5-16,-1 0-9 0,-1 0 6 15,2 0-5 1,-2-2 9-16,4 1-9 15,0 0 7-15,1-3-7 16,-1 1 0-16,6-1 0 0,-3 1 5 16,0 0-5-16,3 0 1 15,-1 0 4-15,-2 1 4 16,2-1-4-16,-2 2 1 16,0 1 4-16,0-2 3 15,4 2-2-15,-3 0 2 16,1-1-4-16,-1 0 2 15,5-1-11-15,-1 1 7 16,0-1 0-16,0-1 0 0,0 2 2 16,-2 1 0-1,1 0-3-15,-2 0 5 16,-3 0-11-16,3 0 7 16,-3 0-2-16,0 0-5 15,0 0 6-15,-1-2 1 0,2 2 0 16,-3-1-7-1,3-1 5-15,-1 0 7 0,2 2-4 16,-2 0 0-16,4 0-1 16,-1 0-2-16,-1 0 0 15,3 0-4-15,-1 0-1 16,2 0 1-16,2 0-1 16,-2 0 8-16,5 0-2 15,-2 0-7-15,2 0 1 0,4 0 11 16,2 0-2-1,0 0 5-15,5-1-4 0,0 1 8 16,-3-2-4-16,0 2-1 16,-5 0-5-16,-1 0 6 15,-5 0-2-15,-5 0-7 16,1 0-4-16,-6 0 6 16,2 0-7-1,-7 0-1-15,0 0-1 0,-2 0-13 16,-3 0-8-16,-2 0-10 15,2 0-21-15,-2 0-41 16,0-10-67-16,0-2-137 16,0 1-88-16</inkml:trace>
  <inkml:trace contextRef="#ctx0" brushRef="#br0" timeOffset="181310.87">11652 8723 311 0,'0'0'146'15,"0"0"-85"-15,0 0-30 16,0 0 20-16,0 0 11 16,0 0-27-16,0 0-15 15,8-6 7-15,-1 6 18 16,-1 0-6-16,3 0-1 15,-1 0 9-15,1 0-6 16,1 0-14-16,2 0 11 16,-2 0-11-16,6 0 27 0,3 0-22 15,-1 0-9-15,2 0-23 16,0-2 12-16,1-1-3 16,0 0 8-16,-1-1-1 15,-2 2 1-15,1-1 4 16,-1 1-8-16,0 1-3 15,1 0-2-15,3 0 1 16,-1-4 16-16,-1 3-14 16,2-1 1-16,-2 0-3 15,0 0 4-15,0-3-2 16,0 3-9-16,0 0-1 16,-1-1 8-16,-1-2-8 15,2 3 0-15,0-1 5 16,3-2 1-16,-1 3-7 15,2 0 1-15,-1 1 0 16,0-3 5-16,-2 1 3 16,2 2-8-16,-1 0 0 0,-2 1 11 15,1 0-3-15,1 0 5 16,4-2-2-16,0 0 1 16,0 2-2-16,3-2-2 15,-3 1-2-15,2 0-6 16,-2-5 1-16,1 4-1 15,1 0 7-15,2-1-6 16,4-4 7-16,1 2-7 0,5-1 4 16,2-1-6-16,-1-1 0 15,7 4-1-15,-2-5 1 16,-5 4-1-16,0 0 1 16,-6 3 0-16,0 0 0 15,-5 0 0-15,-3 2 0 16,0 0 0-16,-2 1 0 15,-2 0 1-15,1-4 5 16,-1 4 3-16,-1-2-2 16,-6 1-5-16,0-1-1 15,-8 2 1-15,-2-1-1 16,0 1-1-16,-5 0-6 16,-1 0-12-16,2 0-14 15,-2-1-33-15,0-1-53 0,3-5-148 16,-1 0-123-16,0 3-255 15</inkml:trace>
  <inkml:trace contextRef="#ctx0" brushRef="#br0" timeOffset="196277.7">18217 9049 340 0,'0'0'167'15,"0"0"-111"-15,0 0-40 16,0 0-14-16,0 0-1 16,0 0 12-16,-3 0-6 15,3 0 8-15,0 0 32 16,-1 0 31-16,1 0 5 16,0 0-21-16,0 0-29 15,0 0-11-15,-2 0-16 16,2 0-4-16,0 0-2 0,0 0 1 15,0 0 5-15,0 0 7 16,0 0 29-16,-2 6-24 16,2 5-18-16,0 3-18 15,0-3 18-15,0 0 0 16,0-5 1-16,0-4-1 16,0-2-7-16,0 0-29 15,0 0-39 1,2 0 39-16,4-4 13 0,0-3 1 15,0-2 2-15,-1 3 8 16,-3-2 12-16,3 4 1 16,-5 1 5-16,0-2 12 0,0 4 16 15,0-1 5-15,0 2-5 16,0 0 21-16,0 0 13 16,0 0 0-16,0 3-32 15,-5 9-23-15,2 0-4 16,-3 0-9-16,3-3 0 15,2-1 3-15,1-4-3 16,0-4-1-16,0 0-30 16,0 0-46-16,1-7 19 15,9-8 22-15,0-7-16 16,-2 1-12-16,-1 0 4 16,-1 1 12-16,-2 6 32 15,-2 2 15-15,-2 4 1 16,0 2 16-16,0 5 22 15,0 1 40-15,0 0 44 16,0 5-20-16,-6 12-69 0,-3 2-33 16,1-2-1-16,1 0-15 15,2-3 6-15,2-4 3 16,0-3-47-16,2-7-24 16,1 0-74-16,0 0-164 0</inkml:trace>
  <inkml:trace contextRef="#ctx0" brushRef="#br0" timeOffset="214263.01">18254 9044 10 0,'0'0'148'16,"0"0"-47"-16,0 0-20 15,0 0-16-15,0 0-3 16,-10 0-8-16,10 0-20 15,-1 0-18-15,-3 0-6 0,1 2 0 16,3 0 13-16,0-1 3 16,0-1 0-16,0 2-8 15,0-2-10-15,0 2-8 16,0-2-1-16,0 2-2 16,0-2-10-16,0 0-3 15,0 0 6-15,3 0 1 16,-1 0-4-16,0 0 6 15,-2 0 1-15,0 0 5 0,0 0 1 16,0 0 9 0,0 0 37-16,0 0 19 0,0 0 6 15,0 0-3-15,0 0-3 16,-2 4-4-16,-3 6-22 16,-1 1-18-16,-1 2 4 15,5-1-9 1,-2-2-10-16,3-4-5 0,1-3-1 15,0-1-10-15,0-2-21 16,0 0-20-16,0 0 3 16,0 0-17-16,0 0-13 15,0 0 13-15,0-7 3 16,0-4-4-16,0-1-84 0,0 2-202 16</inkml:trace>
  <inkml:trace contextRef="#ctx0" brushRef="#br0" timeOffset="-173768.69">19125 12568 29 0,'0'0'39'0,"0"0"20"15,0 0-17-15,0 0-22 16,0 0-4-1,0 0 15-15,-26 8 30 0,23-8 4 16,0 0-3-16,-1 0-16 16,1 3-10-16,-1-3-10 15,-2 0-1-15,3 0 11 16,-2 0-2-16,0 0-9 16,0 0-5-16,-2 0 2 0,2 0 1 15,-3 0-1 1,4 0 2-16,-2 0 1 0,-1 0 1 15,2 0-2-15,-3 0 1 16,1 3-2-16,-2-3-16 16,2 0 2-16,-2 3-1 15,1-3 13-15,-4 0 0 16,3 0-12-16,-1 3-6 16,-1-3 3-16,-1 0 4 15,1 0 13 1,-1 0-9-16,2 2-6 0,-2 1-8 15,1-3 0-15,2 2 1 16,-3-2-1-16,4 3 1 16,-2-3-1-16,0 3 0 15,0-3 0-15,2 2 0 0,-1 1 0 16,-1-3 0 0,0 3 2-16,2 0-1 0,-1 0-1 15,1-3 0-15,1 4 1 16,0-1-1-16,0 1 1 15,0-2-1-15,-2-2 0 16,3 3-1-16,-3 2-13 16,1-2-2-16,-2 0 0 15,0 0 0-15,4 1 3 16,-4-1 12-16,3 0-1 16,-2 1 1-16,0 2-8 15,2-2 8-15,-2-1 1 16,-1 0-6-16,2-3-3 15,1 4-1-15,-1-4 4 16,-1 3 5-16,-1-3-1 16,2 4 1-16,-1-1 1 15,0-2 0-15,0 5-1 0,1-3 1 16,-1 0 0-16,3 0 0 16,-2 1 0-16,1 0 1 15,0-1 0-15,0 0-1 16,2 4 2-16,-1-3-2 15,-1-2 0-15,2 6 1 16,-2-2-1-16,1-3 0 16,1 4 0-16,0-4 2 15,1 1-1-15,1 0 8 0,1-2-9 16,-1 1 0 0,3-3 0-16,-2 4 0 0,2-4-9 15,0 0 8-15,0 0-7 16,0 0-4-1,0 3-2-15,0-3 1 0,0 1-2 16,0 5 7-16,0-3 0 16,2 0 0-16,5-1 8 15,-1 4-1-15,1-4-1 16,1 5 1-16,-1-3-6 16,5 2 5-16,-2-3-17 15,3 2-24-15,0-2 7 0,4 0-12 16,0-3 25-16,0 0 13 15,1 0-10 1,-1 0 13-16,0 0 7 0,-3-3-8 16,2 0 1-16,3 0-4 15,-2 1-4-15,2 2 7 16,-3 0 2-16,3 0 5 16,-2 0 1-16,-1 0 1 15,1 0-1-15,-2 0 0 16,-2 0 0-16,3-3-2 15,-3 3-8-15,1-3-1 16,0 0-4-16,0-1 5 16,0 4-1-16,-1-4-2 15,0 1 3-15,2 1-2 16,-4-4 11-16,-2 4 1 16,-1-1-8-16,-2-3-10 15,0 2 9-15,-1 1 9 0,3-4 9 16,2 1-8-16,0-1-1 15,0 1-6-15,2 2-2 16,-4 1 7-16,4-5 1 16,-2 5 0-16,-4 1 2 15,0-2 8-15,-3 1-2 16,-3 3 5-16,3-3 5 16,-3 3 5-16,0-1-3 15,0 1-11-15,0-3-9 16,0 3 11-16,0-3-2 15,0-1-9-15,0 0 2 16,0 1-2-16,0 0-6 16,-5 0-11-16,-3 0-24 15,2-1-120-15</inkml:trace>
</inkml:ink>
</file>

<file path=ppt/ink/ink3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06:24.338"/>
    </inkml:context>
    <inkml:brush xml:id="br0">
      <inkml:brushProperty name="width" value="0.05292" units="cm"/>
      <inkml:brushProperty name="height" value="0.05292" units="cm"/>
      <inkml:brushProperty name="color" value="#FF0000"/>
    </inkml:brush>
  </inkml:definitions>
  <inkml:trace contextRef="#ctx0" brushRef="#br0">2684 8499 36 0,'0'0'174'15,"0"0"-61"-15,0 0-42 16,0 0-15-16,0 0-11 16,0 0-6-16,-7-5-3 15,7 5-5-15,-2 0-2 16,1 0 2-16,-3 0 2 16,2 0 1-16,-1 0-3 15,0 0-7-15,-1 0 2 16,-1 0-8-16,2 0-11 0,-1 0-7 15,0 3 0-15,0 2-12 16,2-1-4-16,1 3-1 16,1-3-2-16,0-3-10 15,0 2-15 1,0-1-17-16,0-2-13 0,1 0 31 16,5 0 36-16,0 0 4 15,-1 0 2-15,0-2 1 16,0-4 9-16,-1-2-9 15,-3 1 2-15,-1 0 11 16,0-1-2-16,0 0 4 16,0 4 6-16,0 1 11 15,0 2-7-15,-5 1 5 16,-3 0-1-16,3 0 0 16,0 4-28-16,-2 8 2 0,2 0-3 15,2-3 0-15,3-1 0 16,0-4-13-16,0-3-7 15,0-1-16-15,8 0 16 16,2 0-6-16,4 0 1 16,-1 0 4-16,2-4-1 15,-2-7-4-15,-1 1-10 16,-2 1 3-16,-2-1-3 0,-4 2 21 16,-2-1 15-16,-2 4 6 15,0 1 17-15,-2 4 28 16,-10 0-21-16,2 0 12 15,-2 7-9-15,0 6-4 16,1-2 10-16,5-1-12 16,0 2-15-1,5-7-12-15,1 1-7 0,0-6-22 16,1 0-7-16,11 0 27 16,2 0-15-16,-3-10-10 15,-1 0-12-15,0 2 6 16,-5-1 17-16,-5 5 23 15,0 1 30-15,0-2 11 16,-8 4 8-16,-6 1-10 16,3 0-13-16,-2 0-26 15,-1 0-6-15,6 12-50 0,-1 3-83 16,2-1-148-16</inkml:trace>
  <inkml:trace contextRef="#ctx0" brushRef="#br0" timeOffset="7016.25">2608 9889 10 0,'0'0'50'16,"0"0"1"-16,0 0-8 16,0 0-11-16,0 0-19 15,0 0-12-15,0 0 25 16,-8-6 12-16,8 6 8 16,0 0-20-16,0 0-15 15,0 0-10-15,0 0-1 16,0 0 0-16,0 0 12 0,0 0-3 15,0 0-9-15,1 0-1 16,4 0 0-16,4 0-6 16,-1-10-26-16,5-3-22 15,-1-4-20-15,0-1 23 16,-2 2-40-16,-3 0 39 16</inkml:trace>
  <inkml:trace contextRef="#ctx0" brushRef="#br0" timeOffset="7382.31">2608 9889 55 0,'72'-114'112'16,"-74"114"-22"-16,-8 0-13 15,2 6-4-15,-2 5-21 16,2-1-5-16,2 0-6 16,3-5-7-16,3 1-15 15,0-6-19-15,0 2-21 16,0-2 5-16,5 0-1 16,7 0-15-16,-2 0-3 15,-2-2-12-15,1-5 2 0,-2 3-6 16,-6 1 14-16,2 0 15 15,-3-2 22-15,0 3 7 16,0 2 41-16,0 0 1 16,0 0 12-16,-3 0-14 15,2 0-25-15,-2 8-2 16,3 2-13-16,0 4 2 16,0-2-9-16,10-1 0 15,2-7-23-15,0-2-4 0,2-2-17 16,-4 0-5-16,-4-2 10 15,-1-9-1 1,-5 4 15-16,0 0 25 16,0 0 15-16,-1 3 18 0,-8-1-3 15,-1 4-30-15,-1 1 0 16,-1 0-59-16,3 0-222 0</inkml:trace>
  <inkml:trace contextRef="#ctx0" brushRef="#br0" timeOffset="10937.02">2810 8189 150 0,'0'0'153'0,"0"0"-80"15,0 0-25-15,0 0-2 16,0 0 2-16,0 0-19 0,-3-6-9 15,3 6-14-15,0-2 9 16,0 2 19-16,0 0-3 16,0 0-9-16,0 0-10 15,0 0-11-15,0 0-1 16,0 0-6-16,0 0-3 16,0 0 8-16,0 0-7 15,0 0-13-15,0 0 18 16,3 0 3-16,2-3 6 15,-1 3 2-15,1 0-7 16,1 0 0-16,1 0 5 16,0 0-6-16,-2 0 0 15,5 0 0-15,-6 0 0 16,7 0 0-16,-4 0-1 16,3 0-5-16,0-1 5 15,0-1-6-15,1 1 6 16,-1-1 0-16,-1 1-5 0,4-3-2 15,-4 0 1-15,-2 3 1 16,4-2 4-16,-3 1-5 16,1 1 6-16,-3 1 0 15,1 0-9-15,-2 0 9 16,0-2 0-16,0 2-1 16,0 0 1-16,0 0 1 15,0 0-1-15,4 0 0 16,-2 0 0-16,3-1 1 15,0-1 0-15,2 2 0 0,2-3 0 16,1 3 0 0,-4-1 0-16,6-1 0 0,-2 1 0 15,1-1 0 1,-2 1-1-16,1-1 1 0,1-1 1 16,-2 0-1-16,2 0 0 15,-1 2 0-15,-1 0 0 16,3-2 1-16,-2 3-1 15,2-1 0-15,-2 1 0 16,-1 0 1-16,-3-2 0 16,1 2 0-16,0 0 0 15,-1 0-1-15,1 0 0 16,-2 0 2-16,0-1-1 0,2 1 8 16,-1-3-8-1,1 2 7-15,0-1 7 0,-1 1-14 16,-1-2 1-16,0 1-1 15,0 2 6-15,-3-1-6 16,-2 1 0-16,1 0 1 16,-3 0-1-16,-3 0 0 15,1 0 0-15,-1 0 0 16,0 0 7-16,0 0-6 16,0 0-1-16,0 0-1 15,0 0 0-15,0 0-14 16,0 0-21-16,0 0-44 15,0 0-144-15</inkml:trace>
  <inkml:trace contextRef="#ctx0" brushRef="#br0" timeOffset="12132.53">7497 8129 65 0,'0'0'187'0,"0"0"-83"16,0 0-43-16,0 0 21 15,0 0 3 1,0 0-13-16,0 0-8 0,0 1-8 15,0-1-17-15,0 0-9 16,0 0-15-16,0 0-14 16,0 0-1-16,0 0 0 15,0 0-1-15,2 0 0 16,5 0 1-16,1 0 0 16,1 0 0-16,4 0 0 15,2 2 1-15,0-2 0 0,5 0-1 16,2 1 0-1,2-1 0-15,3 0 1 0,2 3-1 16,0-3 6-16,3 0-5 16,-1 2 1-1,4-2 4-15,3 0 6 0,-1 0-2 16,7 0-10-16,-1 0 1 16,-1 0-1-16,-4 0 6 15,1 0-6-15,-7 0 0 16,-8 0 1-16,-5 0-1 15,-7 1 0-15,-5 1 1 16,-4-2-1-16,-3 1 2 16,0-1-2-16,0 0-10 0,0 0-30 15,0 2-60 1,0-1-15-16,0 1-53 16,-2-1-236-16</inkml:trace>
  <inkml:trace contextRef="#ctx0" brushRef="#br0" timeOffset="20833.46">3505 10879 24 0,'0'0'88'0,"0"0"-24"0,0 0-5 16,0 0-4 0,0 0-3-16,0 0 0 0,22 0 0 15,-17 0-6-15,6 0 1 16,-1 0 2-16,0 0-14 15,8 2 27-15,2-2-14 16,1 0-8-16,3 0-2 16,-1 0-19-16,2 0-1 15,-3 0-3-15,-2 0-7 16,-3 0-7-16,-6 0 0 16,-5 0 0-16,-2 0 0 15,-4 0-1-15,0 0 1 0,0 0-1 16,0 0-18-16,0 0-29 15,4 0-34-15,9 3-40 16,1 1-34-16,0-2-99 16</inkml:trace>
  <inkml:trace contextRef="#ctx0" brushRef="#br0" timeOffset="22216.72">7529 10831 164 0,'0'0'204'16,"0"0"-119"-16,0 0-62 0,0 0 16 15,0 0 23 1,0 0 9-16,0 0-22 0,0 0-25 16,0 0 2-16,0 0 7 15,0 0 1-15,4 0-5 16,-1 1-6-16,6 2 10 16,4-1-4-16,7-2-10 15,8 3 4-15,11-3-6 16,6 0 21-16,5 0-12 15,4-5-10 1,-3-3 1-16,-2 3-16 0,-6 2 7 16,-8 2-7-16,-10-1-1 15,-6 2 0-15,-7-2 0 16,-8 1 0-16,-2 1 2 16,-2 0 9-16,0 0 2 0,0 0-2 15,0 0-11 1,0-3-6-16,0 3-17 0,0 0-32 15,0 0-49-15,1-4-39 16,3 0-63-16,-1 3-177 0</inkml:trace>
  <inkml:trace contextRef="#ctx0" brushRef="#br0" timeOffset="24417.03">12691 10870 148 0,'0'0'146'0,"0"0"-84"16,0 0-6-16,0 0 28 16,0 0 33-16,0 0 27 15,0 0-21-15,2 0-17 16,-2 0-15-16,0 0-22 15,0 0-27-15,0 0-36 16,0 0-6-16,7 0-15 0,1 0 13 16,10 0 2-1,8 0 0-15,4 0 3 0,6 0-3 16,5 0 0 0,3 0 1-16,0 0 0 0,-5 0-1 15,-4 0 0-15,-11 0 0 16,-5 0 0-16,-9 0 0 15,-8 0 1-15,1 0 11 16,-3 0 9 0,0 0 8-16,0 0-5 0,-7 0-15 15,0 0-8-15,3 0-1 16,0 0-7-16,4 0-35 16,0 0-62-16,0 0-58 15,0 0-26-15,0 0-18 16,0 0-107-16</inkml:trace>
  <inkml:trace contextRef="#ctx0" brushRef="#br0" timeOffset="27821.21">3103 11547 115 0,'0'0'72'16,"0"0"-33"-16,0 0-3 16,0 0-7-16,0 0-1 15,0 0-20-15,0 0-8 16,0 0-14-16,0 0-1 15,0 0 5-15,0 0-3 16,0 0-13-16,0 0 5 0,0 0 12 16,0 0 3-1,0 0 6-15,0 0 1 16,0 0 28-16,0 0 27 0,0 0-11 16,0 0-9-16,0 0-15 15,0 0-3-15,0 0 6 16,0 0 2-16,0 0-1 15,0 0-12-15,0 0-6 16,0 0 4-16,0 0 1 16,0 0 2-16,0 0-1 15,0 0-1-15,0 0 5 16,0 0 3-16,0 0-1 0,0 0 1 16,0 0-7-16,2 0 0 15,6 0 0-15,-2 0 0 16,1 0-1-16,2 0-2 15,1 0 10 1,-2 0 6-16,3 0-10 16,2 0 6-16,0-3-9 0,0 2-3 15,2 1 3-15,0-3 0 16,-2 2 0-16,1 0 1 16,1 1-5-16,-2-1 1 15,2 1 6-15,-1-3 7 16,-1-1-3-16,-1 4-1 15,-2-3-9-15,0 2 0 0,-2-1-2 16,-1 2-7 0,-2 0 0-16,-2 0 6 0,-1 0-7 15,-2 0 2 1,1 0 5-16,-1 0-6 0,0 0-1 16,0 0 1-16,0 0-1 15,0 0 0-15,0 0-14 16,0 0-29-16,0 0-38 15,6 0-62-15,2-1-80 16,-2-1-126-16</inkml:trace>
  <inkml:trace contextRef="#ctx0" brushRef="#br0" timeOffset="29257.2">7632 11568 98 0,'0'0'222'0,"0"0"-99"16,0 0-64-16,0 0-12 15,0 0 24-15,0 0 40 0,0 0-18 16,0-1-44 0,3 1-23-16,1-3 0 15,3 0 26-15,3 3 3 16,4 0-13-16,4 0-6 0,8-4 6 16,5 1 10-16,7-1-10 15,6-6-9-15,-1 4-12 16,-1-5 3-16,-5 2-12 15,-7 2-11-15,-10 3-1 16,-7 2 0-16,-6 2 0 16,-5 0-10-16,-2 0-2 0,0 0-15 15,0 0-55 1,-3 0-101-16,-9 0-116 0,-4 0-300 0</inkml:trace>
  <inkml:trace contextRef="#ctx0" brushRef="#br0" timeOffset="32717.53">19075 11517 591 0,'0'0'264'0,"0"0"-173"16,0 0-78-16,0 0-11 15,0 0 35 1,0 0 30-16,0 0-33 0,14 3-19 16,-8-2-2-16,-2 1 6 15,2-1 1-15,-2 2-6 16,5 0-3-16,0-3-3 15,4 4 4-15,5-1-6 16,4-3 12-16,4 1-6 16,6 0-3-16,0 0-9 15,1 2 0-15,-1 1 0 16,-5-4 0-16,-5 4-1 0,-3-1 0 16,-8 0-8-1,4 1 9-15,-4 2 1 16,7-5 2-16,3 1 3 0,9 0 10 15,5 1-5-15,6-3-10 16,2 0-1-16,-1 0-9 16,-3 0 3-1,-5 2-4-15,-6-2 10 0,0 0 0 16,-5 0 16-16,2 0 18 16,2 0 1-16,1 0-13 15,4 0-18-15,-4 0-4 16,-3 0-23-16,-5 0-15 15,-10 0 1-15,-5 0-10 16,-5 0-9-16,0-5-61 16,-10 0-200-16</inkml:trace>
  <inkml:trace contextRef="#ctx0" brushRef="#br0" timeOffset="59120.31">17338 12227 374 0,'0'0'143'0,"0"0"-143"0,0 0-6 16,0 0 6-16,0 0 68 15,0 0 15-15,0 0-27 16,0 0-20-16,0 0 12 15,0 0 18-15,0 0-1 16,0 0-19-16,0 0-20 16,0 0-10-16,0 0-4 15,0 0-1-15,0 0-5 16,0 0-5-16,0 0-1 16,0 0 0-16,0 0 1 15,0 0 8-15,7 0-9 0,2 0 1 16,2 0 0-16,1 0 0 15,1 0 0-15,3 0 0 16,2 0 0-16,-1 0 0 16,3 0 1-16,-2 0 4 15,3 0-5-15,1 0-1 16,0 0 0-16,-1 0 0 16,0 0 0-16,-1 0 0 15,0 0 7-15,-2-3-7 16,-3 3 0-16,1-3 0 0,-5 1 0 15,-1 1-1 1,-3-1-9-16,-6 2-5 16,1-3-9-16,-2 3-5 15,0 0-26-15,0-3-71 0,0 0-96 16,0 1-310-16</inkml:trace>
  <inkml:trace contextRef="#ctx0" brushRef="#br0" timeOffset="60052.61">17400 12816 378 0,'0'0'195'15,"0"0"-116"-15,0 0-40 16,0 0 35-16,0 0 63 15,0 0 9-15,0 0-35 16,0 0-41-16,0 0-24 16,-1 0-11-16,1 0-11 15,0 0-8-15,0 0-3 16,0 0-13-16,0 0-6 0,0 0 3 16,7 0 3-16,9 0 21 15,4 0 19-15,10 0-24 16,4 0-7-16,6 0-9 15,3 0-1-15,4 0-6 16,-2 0-22-16,-2-3-4 16,-4-1 10-16,-6 0 15 15,-6 1 7-15,-7 1-9 16,-5-4 2-16,-7 4-5 16,-2-1 5-16,-5 0-13 15,-1-3-12-15,0 5-44 16,0-9-88-16,0 0-87 15,0 1-365-15</inkml:trace>
</inkml:ink>
</file>

<file path=ppt/ink/ink3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07:45.511"/>
    </inkml:context>
    <inkml:brush xml:id="br0">
      <inkml:brushProperty name="width" value="0.05292" units="cm"/>
      <inkml:brushProperty name="height" value="0.05292" units="cm"/>
      <inkml:brushProperty name="color" value="#FF0000"/>
    </inkml:brush>
  </inkml:definitions>
  <inkml:trace contextRef="#ctx0" brushRef="#br0">4033 5004 4 0,'0'0'13'0,"0"0"-7"16,0 0-6-16,0 0-9 15,0 0 9-15,0-10 2 16,0 10-1-16,0 0 0 16,0-3-1-16,0 2-8 15</inkml:trace>
  <inkml:trace contextRef="#ctx0" brushRef="#br0" timeOffset="10199.12">11938 10827 203 0,'0'0'208'16,"0"0"-88"-16,0 0-60 16,0 0 4-16,0 0-11 15,0 0-12-15,-28 0-10 16,24 0-9-16,-3 0-10 15,2 3-1-15,-2-1 7 16,1 1-8-16,-6 2-2 16,5-2-6-16,-4-1 6 15,-1 1-6-15,2 0 5 16,-2 0-6-16,-1 0 2 0,-1 0 4 16,-2 1-7-16,-3 2-5 15,-2 1-7-15,-4 3 11 16,3 0-6-16,-5 3-12 15,1 1-6-15,-1 1-2 16,0 4 17-16,2-2 1 16,-2-4 8-16,7 3 0 15,0-1 0-15,1 0 0 16,3 1 0-16,3 0-6 16,-1 1 6-16,1 1-13 15,1-1 2-15,4 0 1 16,-2-1 9-16,-2 1-7 15,2 4-2-15,0-1-8 16,0 0 2-16,-2 4 4 16,2-4 6-16,0 2 5 0,2-2 1 15,0 1 1-15,1 3 0 16,1-5 0-16,-1 1 0 16,2 2-1-16,-2 0 0 15,1-1 1-15,2 2 0 16,-3 1 0-16,4 2 0 15,0-2 0-15,-3 0 0 16,5 1 0-16,-1 2 0 16,-1 0 0-16,1-1-1 15,2 1 1-15,0-3 0 16,0 0 0-16,0-2 0 16,0-2-1-16,0-2 0 0,4 2 1 15,0-4 0 1,2 1-1-16,-2 4-1 15,2-1 1-15,-2-1 0 0,2 5-1 16,-2 0 2-16,0-1 0 16,1 0 0-16,-2 0 0 15,3 1 1-15,-2-2 0 16,3 3-1-16,-1-4 1 16,1 4 0-16,0-3-1 15,-1 2 2-15,0 1-1 16,0-5 8-16,1 1-2 15,-2 2-1-15,2-2-6 0,-3 1 2 16,2-4-2 0,-2 2 0-16,3-4 0 0,-1-3 0 15,0 4 0 1,-1-1 0-16,0-2 1 0,1 3-1 16,-2 0 0-16,5 0 0 15,-1 0-3-15,0 3 2 16,2 1 1-16,2-1 1 15,-2-1 8-15,0 1-8 16,0 0 8-16,0 3-9 16,-1-2 1-16,1-1 12 15,-2-1 5-15,2-1-10 16,-2-2-6-16,2 1 11 16,-1-3-5-16,-2-4 2 15,4 4 3-15,-1 1-2 16,-2-1-4-16,4-1-1 15,-4 1 4-15,1 2 0 16,-1-3-4-16,1 1-4 16,1 0 4-16,-2-1 2 0,0-5 1 15,1 1-8-15,1-2 1 16,0 2-1-16,1 2 17 16,3-1-5-1,-1-1-2-15,-2 2-1 0,5-1-2 16,-3 1-1-16,3 1-1 15,-3-2-5-15,0 1 2 16,2-2-2-16,0-5 1 16,0 6 4-16,-2-6-5 0,3 2 0 15,-2 3 6-15,-1-5 2 16,3 6-2-16,-1-6-5 16,0 6 9-16,2-4 8 15,1 4-12-15,-1-6 0 16,1 5-1-16,2-7-5 15,-1 1 12-15,-1 0 0 16,0-3 1-16,-2 3-1 16,2-1 9-16,-1-2-15 15,-1 0 5-15,-1 0-4 16,2 0-2-16,1 0 7 16,1 0-1-16,-1 0 4 15,0 4-15-15,4-4 19 16,-3 0-9-16,-2 0-9 15,-3 0 13-15,3 0-2 16,0 0 9-16,-2 0-21 0,3 0 15 16,4 0 12-16,-2-6-2 15,3 0-12-15,0 1-5 16,1-4-8-16,1 5 0 16,0-6 1-16,-1 5 4 15,-2-3-6-15,-1 5-1 16,1-4 1-16,1-3 0 15,-1 0 1-15,4-3-1 16,0-4 0-16,-1 3 0 16,-5-3 0-16,2 4 0 15,-4-3-1-15,-3 2 1 16,4-2-2-16,-3-1 1 16,-1-4-8-16,5-1 6 15,-2-2-7-15,1-3-6 16,0 0 6-16,-2-4-2 0,1 6 11 15,-2-3-7-15,-1 5 7 16,0 0 1-16,-3-1 1 16,-1 0 2-16,2 1 7 15,-4-3 3-15,3-2-4 16,-4 1-9-16,2-2 2 16,-3 2-1-16,0-2 0 15,-1-2 8-15,-3 1 0 0,3-1 1 16,-1-2-2-1,0-4-7-15,1 3 0 0,0-2-1 16,1 1 0-16,-4 2 0 16,3 3 0-16,-2 0 0 15,-1 3 1 1,-3 1 5-16,0 2 3 16,0 1-3-16,0 3 2 0,0-7-2 15,0 1-5-15,0 2 0 16,0-6 0-16,0 0 0 15,-3-3 1-15,-1 0-1 16,1 1 0-16,0-1 1 16,0 3-1-16,-3 0 9 15,-1 3-4-15,3 0-4 0,-7 0 8 16,3 2 7-16,-4 0-15 16,-1 2 9-16,-2-1-10 15,0 0 5-15,0-3-6 16,2 0-2-1,-3 2 1-15,2 1-10 0,-3-5 11 16,2 4 1-16,-4-1 9 16,5 3-8-16,-3-1 6 15,-2 3 1-15,3 2 6 16,-4-2-8-16,-1 2-6 16,1 4 9-16,-3-1 0 15,3-1-9-15,0 1-1 16,-2 1-5-16,0 3-8 15,1-2 2-15,-1 0 10 16,0 6-6-16,2-3-3 16,-2 1 10-16,1 2-1 0,0-1-14 15,2 3 15 1,-1-1 0-16,0-2 0 0,0 0 0 16,1 0 0-16,3 1 0 15,-3-1 0-15,1 0 0 16,-1-2 0-16,0 2-1 15,-2 1-9-15,1 2 2 16,0-4 0-16,-2 3 2 16,4-1 4-16,-2 0-6 15,2 1 8-15,-1 0-1 16,2 2-9-16,1 1-10 16,-1-1-8-16,1 2 19 0,0 1-5 15,-2 2-3 1,1 0-4-16,-3 0 4 15,1 0-25-15,-2 0 3 0,1 0 23 16,0 0-25-16,0 0-27 16,1 5-43-16,-5 4-13 15,3 0-61-15,4-3-79 0</inkml:trace>
</inkml:ink>
</file>

<file path=ppt/ink/ink3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09:46.034"/>
    </inkml:context>
    <inkml:brush xml:id="br0">
      <inkml:brushProperty name="width" value="0.05292" units="cm"/>
      <inkml:brushProperty name="height" value="0.05292" units="cm"/>
      <inkml:brushProperty name="color" value="#FF0000"/>
    </inkml:brush>
  </inkml:definitions>
  <inkml:trace contextRef="#ctx0" brushRef="#br0">2003 1086 96 0,'0'0'42'15,"0"0"-40"-15,0 0-2 16,0 0 9-16,0 0 30 16,0 0-10-16,-15 13-2 15,15-13 3-15,0 0-2 16,0 0 5-16,0 0 6 15,0 0-7-15,0 0-11 16,0 0-8-16,0 0-3 0,0 0 2 16,0 0-3-16,0 0 1 15,0 0-10-15,0 0 0 16,0 0 0-16,0 0 0 16,0 0 0-16,0 0 6 15,0 0 19-15,0 0 10 16,0 0 8-16,0 0 0 15,0 0 9-15,0 0 2 16,0 0-7-16,0 0-1 16,0 0-9-16,3 0-7 15,3 0-6-15,-2 0 0 16,3 0-3-16,1 0 10 16,2 2-5-16,0-2 0 15,2 1-13-15,2 3-12 16,-2-2 9-16,-1 5-8 0,2-3 5 15,-1-1-6 1,0 3 6-16,2-2-6 0,-3-1 6 16,4 1-6-1,-2 0 5-15,0-2 1 0,1 1-6 16,1-3 0-16,-2 1 9 16,1-1-4-16,-1 1-5 15,-1 1 6-15,0-1-6 16,1 4 5-16,1-2-6 15,-1 0 1-15,2 0-1 16,0 0 1-16,1 1-1 16,0-2 2-16,-1 1-1 15,-1 0-1-15,0-2 1 0,1 3-1 16,-2-2 1-16,1-2 8 16,-2 0-6-16,-1 0 3 15,3 0 5-15,-3 0 7 16,1 0-5-16,-4 0-3 15,4 0-9 1,0 0 0-16,-2 0-1 0,3 0 1 16,0 0 0-16,3 0 7 15,0 0 7-15,-1 0-6 16,0 0-2-16,1 0 0 16,-5 0-4-16,4 0 7 15,0-2-8-15,0 2 0 0,-2 0-1 16,3 0 5-1,-1-2-6-15,-2 2 0 16,2 0 1-16,3-2 0 0,1 1 6 16,-2 0 0-1,1-1 0-15,-1 0-1 0,-1 1-5 16,-1 1 0-16,0-2 1 16,-1-2-2-16,1 2 1 15,0 1-1-15,0 0 2 16,1-3-2-16,0 3 0 15,2-2 0-15,-1-1 0 0,1 3 0 16,0-2 0 0,2 2 1-16,-1 0-1 0,1-2 1 15,-1 3-1-15,-3 0 0 16,3 0 0-16,-3 0 0 16,6 0 0-1,-2 0 0-15,-2-2 0 16,6-2 0-16,-3 0 0 15,1 0 1-15,0-2-1 0,-2 3 1 16,-2 0-1-16,1 0 0 16,-3 3 0-16,1-1 0 15,0 1 0-15,-2 0 0 16,1 0 0-16,1 0-1 16,-2 0 1-16,4 0 0 15,-3 0 0-15,1 0 0 0,-1 0 0 16,5 0 0-1,-4 0 0-15,-1 0 0 0,1 0 0 16,0 0 0 0,-2 0 0-16,2 0-1 0,-1 0 0 15,3 1 1-15,-1-1 0 16,2 1 0-16,0-1 0 16,0 2-1-16,2-2 1 15,1 1 0-15,1-1 0 16,-1 2 0-16,-1-1 1 15,1 1 0-15,0-2-1 16,1 0 0-16,-1 0 0 16,1 0 0-16,-1 0 0 15,0 0 0-15,1 0 0 16,-1 0 1-16,-1 0 8 0,2 0-8 16,1 0 1-16,-2 0-1 15,2 0 5-15,-1-2-5 16,-3 1 6-16,-1 1-5 15,1-2-2-15,-2 2 1 16,-2 0 0-16,-2 0 0 16,0-1 0-16,2 1-1 15,-2-2 2-15,0 1 14 16,-2 1-5-16,-1-1-1 16,2 1-8-16,-5 0-1 15,1 0 5-15,-2 0-5 16,3 0 0-16,-1 0 6 15,-2 0-6-15,1 0 1 16,-3 0-1-16,2 0 1 16,-1 0-1-16,0 0 0 0,3 0 1 15,0 0 6-15,1 0 0 16,1 0 0-16,3 0-7 16,-1 0 0-16,0 0 0 15,0 0 1-15,0 0 0 16,-3 0-1-16,1 0 0 15,1 0 0-15,0 0 7 16,3 0-1-16,-2 0-7 16,-2 0 0-16,5 0 0 15,-7 0 1-15,0 0 0 0,-5 0 0 16,-1 0 1 0,-3 0-1-16,1 0-1 0,-2 0 0 15,0 0-30-15,0 0-44 16,3 0-51-1,4 0-85-15,-2 0-47 16,2 1-157-16</inkml:trace>
</inkml:ink>
</file>

<file path=ppt/ink/ink3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11:20.78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C00000"/>
    </inkml:brush>
  </inkml:definitions>
  <inkml:trace contextRef="#ctx0" brushRef="#br0">2473 3624 24 0,'0'0'42'0,"0"0"17"16,0 0 8-16,0 0 2 0,0 0-4 15,0 0-5 1,0 0-6-16,0 0-8 0,0 0-10 16,0 0 0-16,0 0 9 15,0 0 0-15,0-3 1 16,0 3-14-16,0-1-15 15,0 1-16-15,0 0 0 16,0 0 1-16,0 0-1 16,0 0-1-16,0 0-1 15,0 0 1-15,0 0-2 16,0 0 1-16,1 0 0 16,5 0 1-16,-2 0 0 15,2 0-1-15,-2 0 1 16,3 0 0-16,-2 0 0 0,5 0-1 15,0 0 1-15,0 0 1 16,2 0-1-16,0 0 1 16,-1 0-1-16,2 0 1 15,-1 1-1-15,0 4 1 16,2-2-1-16,-3 0 0 16,2 0 0-16,1 2 0 15,-4-5 0-15,5 4 9 16,-5-1-2-16,0 0-6 15,0 1 0-15,-2-1 8 16,2 0-3-16,0 2-6 16,0-1 2-16,0 0-1 15,2 0 1-15,0-1-1 16,3 1 0-16,0 1 0 0,2-2-1 16,-2 0 2-16,3 1 5 15,-4-1-6-15,4 0 0 16,-3 2 1-16,0 0-1 15,-3 1 0-15,1-2 0 16,-1 2 0-16,-2-2-1 16,0 1 3-16,0 1-2 15,0-3 7-15,2 0-8 16,-2 0 1-16,1-3 6 16,0 1-6-16,-1-1 0 0,3 0 1 15,-3 0-1 1,1 3 1-16,0-1 0 15,-1 0-2-15,0-1 1 16,1 1 0-16,1-1 0 0,0 1-1 16,-1-2 1-16,-1 0 0 15,3 0 1-15,-1 0-2 16,-3 0 1-16,4 0 0 16,-3 0 0-16,2 0 2 15,-1 0-2-15,2 0-1 16,1 0 1-16,-1-2 0 15,1-1 0-15,0-2-1 16,-1 0 1-16,0-1-1 0,-3 0 0 16,6 2 0-1,-3-2 0-15,0-1 0 0,0 1 0 16,3-2 0 0,0 2 0-16,-1 0 0 0,0-1-1 15,-2 3 1-15,3-3-1 16,-5 4-1-16,3 1-6 15,-3-1 6-15,5-1-5 16,-5 2 7-16,2-1-1 16,-1 1 0-16,0-1 0 15,-2 1-5-15,0 1 6 16,2-4-1-16,-2 4 1 16,-2-2 0-16,0 3-2 15,-1-2 1-15,4 2-1 16,1 0-4-16,0 0 6 0,2 0-1 15,-1 0 1 1,0 0 0-16,0 0-1 0,1 0 1 16,-1 0 0-16,1 0 0 15,-4 0 0-15,4 0 0 16,-1 0 0-16,-4 0 0 16,3 0 0-16,0 2 0 15,0-1 0-15,1 1 0 16,0-2 1-16,3 0-1 15,0 0 1-15,-1 0 0 16,-1 0 0-16,0 0 0 16,2 0 0-16,-3 0-1 15,0 0 1-15,0 0-1 16,-1 0 0-16,0 0-1 16,1 0 1-16,-1 4 0 0,0-2 0 15,-1 1 0 1,1-2-1-16,1 1 1 0,-1 0 1 15,2-2-1-15,-4 1 1 16,1-1-1-16,4 0 1 16,-3 0 0-1,1 0-1-15,-1 0 0 0,0 0 1 16,3 0-1-16,-1 0 1 16,2 0-1-16,-3 0 0 15,0 0 0-15,1 0 2 16,-1 0-2-16,-1 0 0 15,0 0 0-15,1 0 0 16,1 0 0-16,-1 0-2 16,-1 2 2-16,2 0 0 15,5 0 0-15,-4-2 0 16,2 2 0-16,-2-1 0 0,-2 1 0 16,2-1 0-16,4 0 0 15,-3 1 0-15,1-2 0 16,2 0 0-16,-1 0 0 15,-1 0 0-15,1 0 0 16,-1 0 0-16,-4 0 0 16,1 0 0-16,-3 0-1 15,1 0-1-15,0 1 1 16,-2 4-5-16,0-3 5 16,0 1 1-16,0-2 0 15,-1-1 0-15,4 2 1 0,-2-2-1 16,2 0 0-1,2 0 8-15,2 0-8 16,-2 0 1-16,0 0 6 0,0 0-6 16,-2 0 0-16,3 0 0 15,0 0-1-15,1 0 1 16,-1 0 0-16,3-3 0 16,-2-2 2-16,-1-1-2 15,3 3-1-15,0-1 1 16,-3-2 1-16,2 1-1 15,-1 2 0-15,0 0-1 16,3-2 1-16,-4 4-1 16,3-2 0-16,-1 1 0 0,-1-1 0 15,0 1 0 1,0-2 1-16,-1 2 0 0,0-2 0 16,0 0 7-16,-1-1-2 15,2 2-4-15,0 0-1 16,-1 0 0-1,4-3 0-15,0 3 0 0,0 1-1 16,1 0 1-16,0-1-1 16,1 1 0-16,0-2 0 15,-2 1 1-15,2 0 0 16,-3-2 0-16,1-1 10 16,2 2-4-16,-1 0 2 0,3-1-2 15,-2 0-5-15,0 2-1 16,-3 0 9-16,0-1-4 15,1 2-5-15,-1 0-1 16,-2 1 1-16,2 1-1 16,1-2 0-16,0 1 2 15,4 0-2-15,-1-3 1 16,0 4 0-16,6 0 0 16,-4 0 0-16,0 0 5 15,3-1 1-15,-1 1-6 16,-3 0-1-16,-3 0 0 15,-1 0 0-15,-5 0 1 16,-3-1 0-16,-5 1 0 16,1 0-1-16,-5 0 1 0,1 0-1 15,-4 0 1 1,0 0 0-16,0 0 0 16,0 0 18-16,0 0 7 0,0 0 11 15,0 0 1-15,0 0-12 16,0 0-16-16,0 0-10 15,0 0-25-15,0 0-61 16,-8 0-90-16,-1 0-100 0</inkml:trace>
  <inkml:trace contextRef="#ctx0" brushRef="#br0" timeOffset="34286.35">17146 417 387 0,'0'0'347'15,"0"0"-107"-15,0 0-94 16,0 0-42-16,0 0-36 15,0 0-36-15,-5 0-26 16,5 0-6-16,0 0-9 16,0 0-4-16,0 0 5 15,0 0 7-15,0 0 1 0,0 0 0 16,0 0 6-16,0 0-5 16,0 0 1-16,0 0 7 15,0 0-8-15,0 0 1 16,0 0 5-16,0 0-5 15,0 0 18-15,0 6 2 16,3 0 7-16,3 5-3 16,-1-1-3-16,1 9 13 15,3 3 9-15,-1 7 2 16,2 4-12-16,0 4-7 16,0-3-9-16,0-1-5 15,0-8-13-15,0-6 1 16,-3-8-2-16,-2-4-1 15,3-2-13-15,-1-3-2 16,-2-2 6-16,5 0 3 0,0 0-2 16,-1-7-7-16,0-10 2 15,1-10 14-15,-1-6 0 16,-1-6 0-16,1-6-8 16,-5-1 8-16,2 3-2 15,-3 5-5-15,-2 7 7 16,1 8 0-16,-2 8-1 15,0 5 0-15,0 4-9 16,0 2-6-16,0 4-25 16,0 0-52-16,0 0-36 15,0 0-59-15,0 0-38 0,0 4-132 0</inkml:trace>
  <inkml:trace contextRef="#ctx0" brushRef="#br0" timeOffset="34636.76">17542 517 526 0,'0'0'514'0,"0"0"-260"15,0 0-117-15,0 0-11 0,0 0-25 16,0 0-61-16,0 0-25 16,-5 48-15-16,5-30-19 15,0 5-18-15,4 2-8 16,-1 2 1-16,1 4 12 16,0-4 9-16,0-2 10 15,-1-6-2-15,-1-3 1 16,-1-6-25-16,-1-5-40 15,0-5-48-15,0 0-119 16,0-3-130-16</inkml:trace>
  <inkml:trace contextRef="#ctx0" brushRef="#br0" timeOffset="35217.75">17686 505 767 0,'0'0'365'15,"0"0"-196"-15,0 0-31 16,0 0-22-16,0 0-28 15,0 0-52-15,30 105-24 16,-23-78-11-16,-2 1-1 16,-2-5-12-16,-1-3-18 0,-1-4-12 15,-1-6 5 1,0-1 10-16,0-3 13 0,0-3 12 16,0-1 1-16,0-2 0 15,0 0-26-15,0-14-44 16,0-12 13-16,0-7 3 15,2-6-3-15,2 1-26 16,-1-1 5-16,2 6 32 0,1 3 31 16,1 3 8-1,-2 6 8-15,5 7 8 0,-3 3 10 16,1 5 12 0,2 6 9-16,2 0 12 0,0 0-5 15,1 0-1 1,2 13 6-16,0 4 4 0,-1 4-1 15,-3 1-11 1,-1 1-4-16,-1 3-15 0,-3 2-7 16,-2-3-1-16,1 4 0 15,-2 0-9-15,-1-4-6 16,-2-4-1-16,2-4-1 16,-2-4-34-16,0-5-47 15,0-8-87-15,0 0-159 16,0 0-297-16</inkml:trace>
  <inkml:trace contextRef="#ctx0" brushRef="#br0" timeOffset="35586.08">18062 545 822 0,'0'0'407'0,"0"0"-177"0,0 0-44 0,-5 91-24 15,5-56-36-15,7 1-57 16,8-9-47-16,3-1-22 16,5-10-19-16,5-6-25 0,-2-7-6 15,-1-3-20 1,0 0-9-16,-5-16 9 0,1-8 15 15,-8-6 18-15,-5-7 26 16,-3-4 5-16,-5-3 6 16,0-1-1-16,-3 4 1 15,-14 3 13-15,-3 7 15 16,-4 10 11-16,3 8-7 16,-3 6-32-16,4 7-70 15,4 20-103-15,2 5-212 0,5 4-427 16</inkml:trace>
  <inkml:trace contextRef="#ctx0" brushRef="#br0" timeOffset="36233.69">18644 333 459 0,'0'0'542'16,"0"0"-250"-16,0 0-112 0,0 0-52 16,0 0-34-16,-90 17-81 15,76-1-13 1,5 1-43-16,6 6-19 0,3-2-11 16,0-1 16-1,13 2 4-15,6-5 22 0,4-2 31 16,-1-4 7-1,0 3 43-15,-2-2 28 0,-5 0 11 16,-3 0 1-16,-7 0-21 16,-5 1-2-16,0 1-24 15,-4 4-33-15,-16-1-10 16,2 1-44-16,-6-6-25 16,4-6 6-16,2-3-50 15,3-3 17-15,6 0-25 16,3-1-14-16,6-12-103 15,0 3-126-15,0 0-250 0</inkml:trace>
  <inkml:trace contextRef="#ctx0" brushRef="#br0" timeOffset="36654.68">18956 597 733 0,'0'0'484'0,"0"0"-326"0,0 0-15 16,0 0-7-16,0 0-47 16,0 0-40-16,0 0-5 15,42 23-6-15,-17-16-17 16,0 0-8-16,2-5-13 15,0-2-8-15,-2 0-15 16,-4 0-37-16,-1 0-48 16,1-3-64-16,5-18-71 0,-3 4-131 15,-1-1-35-15</inkml:trace>
  <inkml:trace contextRef="#ctx0" brushRef="#br0" timeOffset="37119.33">19285 414 538 0,'0'0'365'0,"0"0"-100"16,0 0-46-16,0 0-51 16,0 0-41-16,0 0-47 15,60 93-39-15,-43-81-13 16,-1-2-16-16,0-2-12 16,-3-1 0-16,0-3-6 15,-1-2-13-15,-2 1-3 16,-3-2 4-16,0 3 9 0,-4-3 7 15,-1 1 2-15,-2 1 0 16,0-2 7-16,0 5 2 16,0 4 4-16,-2 6 0 15,-8 10-7-15,0 3-5 16,1 4-1-16,1 0 0 16,3-5-16-16,1-3-6 15,0-5-18 1,2-3-36-16,2-6-47 0,0-8-47 15,0-3-82-15,0 0-144 0</inkml:trace>
  <inkml:trace contextRef="#ctx0" brushRef="#br0" timeOffset="39302.86">19675 558 131 0,'0'0'358'16,"0"0"-65"-16,0 0-101 16,0 0-18-16,0 0-31 15,0 0-37-15,0 0-42 0,-2 0-25 16,2 0-14-16,0 0-14 16,0 0 2-16,0 0-2 15,0 0-4-15,0 0 2 16,0 0-8-16,0 0 1 15,0-4 4-15,3-2 7 16,6-5-13-16,1 0-14 16,-2 0-11-16,0-2 3 15,1 1-2-15,-2 3 10 16,1-3 3-16,-2 0 1 16,0 1 9-16,-2 2-6 15,3 1 6-15,-4 2 1 0,-1-1 0 16,0 4 1-1,0 2 0-15,-2-1-1 16,0 2 1-16,0 0 12 16,0 0 10-16,0 0-1 0,1 0-6 15,2 7-15-15,2 12 8 16,2 3 7-16,-4 8 2 16,4 3 1-16,-1 7-3 15,-3-3 5-15,-2 4 4 16,2 0-1-16,-1-2 0 15,0-3-11-15,-2-6-4 16,2-9-9-16,1-6 0 16,-2-6-1-16,1-6-37 15,-2-3-40-15,2 0-33 0,1-2-63 16,2-11-119-16,-1-1-219 16</inkml:trace>
  <inkml:trace contextRef="#ctx0" brushRef="#br0" timeOffset="39768.74">20022 433 533 0,'0'0'302'0,"0"0"-80"0,0 0-99 16,0 0-10-16,-33 87 9 16,26-46-13-16,2 5-1 15,0 4-21 1,4 0-17-16,1-5-21 0,0-9-23 15,4-8-26-15,10-11-10 16,7-8-11-16,2-9-11 16,5 0-12-16,-4-13-14 15,-2-8-12-15,-5-1 26 16,-2 0 22-16,-8 1 12 0,-2-4 10 16,-5 0 10-16,0-5-10 15,0-2-1-15,-8-2-7 16,-4 2-2-16,-2 5-11 15,1 6 8-15,3 8-19 16,1 5-72-16,8 3-76 16,1 5-208-16</inkml:trace>
  <inkml:trace contextRef="#ctx0" brushRef="#br0" timeOffset="40254.62">20580 364 500 0,'0'0'341'0,"0"0"-84"0,0 0-104 15,0 0-29-15,0 0-20 16,0 0-14-1,-53 99-33-15,42-69-31 16,0 3-10-16,-1 0-1 0,2 0 2 16,0-1 10-16,0-4 2 15,2-2 6-15,0-5-15 16,2-2-11-16,0-6-2 16,1-1-7-16,0-3-9 15,3-5-18-15,1 0-25 16,-1-4-37-16,-2 0-42 0,-2 0-61 15,1 0-154-15,0-4-393 16</inkml:trace>
  <inkml:trace contextRef="#ctx0" brushRef="#br0" timeOffset="40503.08">20327 401 941 0,'0'0'411'0,"0"0"-171"0,0 0-119 15,0 0-57-15,0 0-39 16,0 0-25-16,0 0-21 15,21 32-117-15,-5-23-130 16,5-1-298-16</inkml:trace>
  <inkml:trace contextRef="#ctx0" brushRef="#br0" timeOffset="40735.37">20654 704 920 0,'0'0'359'16,"0"0"-221"-16,0 0-66 0,0 0-51 15,0 0-21-15,0 0-73 16,0 0-124-16,-3 0-165 15,3 0-325-15</inkml:trace>
  <inkml:trace contextRef="#ctx0" brushRef="#br0" timeOffset="43671.08">20652 760 122 0,'0'0'90'16,"0"0"-35"-16,0 0-19 0,0 0-12 16,0 0-2-16,0 0-2 15,0 0 19-15,0 0 12 16,0 0 15-16,0 0 3 16,0 0 11-16,0 0-4 15,0 0 1-15,0 0-12 16,0 0-10-16,0 0-12 15,0 0-20-15,0 0-16 16,0 0-7-16,0 0 0 16,0 0-9-16,0 0-2 0,0 0-8 15,0 0 9 1,0 0 4-16,2-2 6 16,-1-1-1-16,-1-3 2 15,0 3 20-15,0-2 12 16,0 2-11-16,0-1-10 15,0 1-11-15,0-1 1 0,0 3-2 16,0-1-3-16,0 2 2 16,0 0-13-16,0 0-7 15,0 3-26-15,-3 7-83 16,2-6-113-16</inkml:trace>
  <inkml:trace contextRef="#ctx0" brushRef="#br0" timeOffset="48785.77">19765 1078 124 0,'0'0'102'16,"0"0"-69"-16,0 0-8 15,0 0 7-15,0 0 4 16,0 0 20-16,0 0 25 16,0 0 1-16,0 0 5 15,0 0-8-15,0 0-7 16,0 0-14-16,0 0-15 16,0 0-2-16,0 0-5 15,0 0 7-15,0 0 2 16,0 0 4-16,0 0-5 0,0 0-18 15,0 0-12 1,0 0-13-16,0 0-1 0,0 0 1 16,0 0 0-16,0 0 9 15,0 0 23-15,0 0 12 16,0 0-1-16,0 0-4 16,5 0-2-16,1 0-6 15,1 0-13-15,0 0 1 16,2 0-7-16,-3 0 0 15,1 0-1-15,4 0 4 0,-2 0-7 16,4 0-1 0,2 0 4-16,0 0 4 0,2 0-3 15,-2 0 0-15,7-1 6 16,-2-2 6 0,3 2 52-16,1 1-40 0,-1 0-27 15,2 0-9 1,0-3 8-16,0 3-2 0,-2-3 3 15,0 1-4-15,2-1 3 16,-6 0 1-16,3 0 5 16,-2 1-1-16,-3 1-3 15,1-2-10-15,-4 3 5 16,-6 0-3-16,0 0-3 16,-4 0 6-16,-3 0-5 15,-1 0 0-15,0 0 1 0,0 0 5 16,0 0 3-16,0 0-10 15,0 0-5-15,0 0-24 16,0 0-41-16,0 0-51 16,0 0-50-16,0 0-52 15,0 0-127-15,0 0-290 0</inkml:trace>
  <inkml:trace contextRef="#ctx0" brushRef="#br0" timeOffset="69542.69">17211 1537 431 0,'0'0'233'16,"0"0"-126"-16,0 0-17 15,0 0-9-15,0 0-5 16,0 0-29-16,22-3-20 16,-12-2-11-16,-3 2-7 15,0 0-1-15,-1 0 5 16,-2-1-5-16,-1-1-8 15,6-1-1-15,-5-4 0 16,5-2-27-16,-2-3 9 16,0-2-8-16,0 1-5 0,-2 2-13 15,-1 4 22-15,-2 2 22 16,-2 0 1-16,0 2 21 16,0 2 7-1,0-4-8-15,-4 4-10 16,-1-4-8-16,-4 3 5 0,2 1 6 15,-3 0 13-15,-4 3 10 16,-1 1-17-16,-2 0 7 16,-1 0 4-16,-1 11 1 15,1 7-18-15,3 8 1 16,3 3 5-16,2 5 23 16,10 1 0-16,0-5-7 15,7-5 1-15,11-2-12 16,1-6-15-16,1-7-9 15,0-4-19-15,0-6-11 0,-5 0-21 16,0 0 8 0,0-4-27-16,-5-7-53 0,4-1-71 15,-8 0-86 1,1 6-371-16</inkml:trace>
  <inkml:trace contextRef="#ctx0" brushRef="#br0" timeOffset="69987.67">17468 1257 381 0,'0'0'191'0,"0"0"-40"0,0 0 12 15,0 86 1-15,4-61-41 16,-1 1-32-16,3 0-30 15,0-2-19-15,1-2-13 0,2 1-12 16,-3-2 2-16,-1 3-9 16,0-2-8-16,-2 3 4 15,-1-5-6-15,0-2 12 16,-2-2-4-16,0-5-7 16,0-1-1-16,0-6-13 15,0-1-26-15,0-3-50 16,-2 0-86-16,-6 0-139 15,-1-3-335-15</inkml:trace>
  <inkml:trace contextRef="#ctx0" brushRef="#br0" timeOffset="70242.17">17348 1449 796 0,'0'0'329'0,"0"0"-216"16,0 0-50-16,0 0-7 16,0 0-9-16,0 0-39 15,0 0-8-15,91 0-53 16,-65-1-63-16,12-12-97 15,-12 0-75-15,-6 5-244 0</inkml:trace>
  <inkml:trace contextRef="#ctx0" brushRef="#br0" timeOffset="70770.95">17675 1431 640 0,'0'0'346'0,"0"0"-132"0,0 0-80 16,0 0-9 0,-68 103-30-16,65-79-52 0,3 1-43 15,0-4-8-15,17-4-8 16,3-3 0-16,4-6-2 16,-1-6-4-16,-1-2-8 15,-4 0 5-15,-3 0 5 16,0-12 5-16,-4-6 7 15,-2-6-9-15,-1 0 16 16,-3-5-13-16,-1 4 14 16,-3 5 1-16,-1 6 14 0,0 9-7 15,0 5 0-15,0 0-8 16,0 1-21-16,0 16 1 16,0 5 20-16,0 7 6 15,0 3 4-15,0-4 4 16,0-2-6-16,0-10-8 15,3-2-14-15,1-8-29 16,-1-1-59-16,1-5-89 16,-1 0-99-16,2 0-286 0</inkml:trace>
  <inkml:trace contextRef="#ctx0" brushRef="#br0" timeOffset="71287.56">17912 1409 716 0,'0'0'320'0,"0"0"-197"0,0 0-5 16,0 0 26-16,0 0-28 15,10 105-36-15,-5-81-21 16,2-3-20-16,-4-4-20 16,0-4-7-16,1-3-4 15,-4-5-8-15,0-4-1 0,0-1-24 16,0 0-10-16,0 0-12 16,0-2-6-16,0-10-22 15,0-7 26 1,0 0 8-16,0-5 1 0,1 2 5 15,9-1 0-15,-1 3 19 16,-1 5 15-16,0 4 1 16,1 4 12-16,1 6 3 15,0 1 11-15,1 0 7 16,3 1 5-16,-1 12-13 0,-3-2-9 16,-3 5-8-1,1 2-6-15,-5-2 4 0,-3 2 2 16,0 2-7-16,0-2-1 15,0 3 0-15,0-5-5 16,0-3-34-16,-1-5-70 16,1-6-101-16,0-2-141 15,0 0-376-15</inkml:trace>
  <inkml:trace contextRef="#ctx0" brushRef="#br0" timeOffset="71652.89">18169 1492 799 0,'0'0'516'0,"0"0"-350"0,0 0 14 15,0 0-11-15,-15 87-34 0,15-55-34 16,5-4-48-16,10-7-38 15,0-6-15-15,0-4-24 16,-2-8 2-16,-1-3-23 16,-2 0-21-16,2-10-22 15,-4-7 3-15,1-9-10 16,-5-1-14-16,-2-3 19 16,-2 2 14-16,0 0 22 15,-6 5 18-15,-8 7 23 16,3 9 13-16,-3 7 13 15,2 0-13-15,1 4-1 16,2 11-10-16,3 2-33 0,4 0-101 16,2-1-164-16,0-9-427 0</inkml:trace>
  <inkml:trace contextRef="#ctx0" brushRef="#br0" timeOffset="71940.59">18396 1189 657 0,'0'0'303'16,"0"0"-202"-16,0 0-7 16,0 0 9-16,0 0-25 15,34 93-21 1,-26-57-22-16,2-2-18 0,-5 1-1 15,-2-5 0-15,-3-2 3 16,0-2-6-16,0-1-13 16,0 1-9-16,0-5-30 15,0-3-68-15,0-4-119 16,0-7-95-16,2-7-240 0</inkml:trace>
  <inkml:trace contextRef="#ctx0" brushRef="#br0" timeOffset="72304.94">18690 1445 710 0,'0'0'315'0,"0"0"-204"16,0 0-15-16,0 0 27 15,0 0 3-15,0 0-21 16,0 0-35-16,65 13-25 15,-43-11-17-15,5 0-18 16,-4-2-10-16,-3 0-17 16,1 0-46-16,-4 0-77 15,9-4-80 1,-6-3-266-16,-4 1-106 0</inkml:trace>
  <inkml:trace contextRef="#ctx0" brushRef="#br0" timeOffset="72654.66">18963 1344 311 0,'0'0'571'0,"0"0"-282"15,0 0-174-15,0 0-28 16,0 0-6-16,0 0-32 15,0 0-33-15,64 12-16 16,-47-6-8-16,0 3 7 16,-3-1 1-16,0 1-1 15,-5-2-7-15,-2 2 7 16,-3 1 0-16,-1-3 1 0,-3 5 2 16,0 2 17-1,0 1 0-15,-4 2-5 16,-6 4-4-16,0-1-10 15,-3 3-3-15,4-2-10 0,3-3-16 16,2-2-28-16,4-10-50 16,0-5-89-16,4-1-128 15,6 0-172-15</inkml:trace>
  <inkml:trace contextRef="#ctx0" brushRef="#br0" timeOffset="73272.12">19507 1243 850 0,'0'0'318'0,"0"0"-176"0,0 0-121 0,0 0 9 15,0 0 53-15,0 0-3 16,0 0-28-16,2 1-23 0,9 4-10 15,0 0-9 1,4-2-10-16,0-2-21 0,3-1-46 16,2 0-23-16,1 0 8 15,-3 0 8-15,-3 0-5 16,2 0 14-16,-5 0 61 16,-5 8 4-16,-1 4 43 15,-3 3 28-15,0 3 16 16,-1 0-13-16,0 2-21 15,-1 1-13-15,1-3-6 16,-1 0-2-16,1 1-5 16,-2 1-8-16,0 1-6 0,0 4 11 15,0-2-7-15,0 4 7 16,-3 2 0-16,-2-4-6 16,-2-1 2-16,0-4 1 15,4-5-7 1,0-6-12-16,-1-6-2 0,3 1-40 15,-1-4-49-15,-1 0-55 16,-4-10-56-16,4 0-298 16,0-1-199-16</inkml:trace>
  <inkml:trace contextRef="#ctx0" brushRef="#br0" timeOffset="73488.63">19549 1447 569 0,'0'0'403'0,"0"0"-134"16,0 0-154-16,0 0-11 16,0 0-12-16,0 0-46 15,0 0-46-15,109-3-21 16,-75-8-90-16,-5 3-170 15,-7 0-367-15</inkml:trace>
  <inkml:trace contextRef="#ctx0" brushRef="#br0" timeOffset="74002.99">19964 1341 99 0,'0'0'675'15,"0"0"-356"-15,0 0-118 0,0 0-22 16,0 0-31-16,0 0-46 16,-96 90-33-16,86-58-12 15,2 0-15-15,5-2-1 16,3-2-8-16,0-2-10 16,10-6-7-16,0-4-2 15,0-5-3-15,0-7-11 16,-1-4-14-16,0 0-27 15,1-3-41-15,4-19-16 16,1-7-10-16,5-9-25 16,-2-7-22-16,0-3-52 15,-2-4-39-15,-6 5 35 0,1 3 117 16,-8 11 69-16,-3 9 25 16,0 12 57-16,0 9 83 15,-13 3-42-15,2 3-97 16,-5 13-1-16,5 4-33 15,0 7-107-15,5-4-78 16,6-7-284-16</inkml:trace>
  <inkml:trace contextRef="#ctx0" brushRef="#br0" timeOffset="74488.7">20437 1214 627 0,'0'0'228'0,"0"0"-189"0,0 0-3 15,0 0 122-15,0 0-12 16,0 0-55-16,0 0-37 0,-61 50 13 15,39-21 26-15,-2 4 0 16,-3 1-7-16,-1 1-12 16,0 1-6-16,4-5-26 15,3-4-24-15,7-6-17 16,2-5-1-16,7-5-7 16,2-5-15-16,3-3-20 15,0 0-41-15,0-3-59 16,-3 0-63-16,-1-10-169 15,1-1-429-15</inkml:trace>
  <inkml:trace contextRef="#ctx0" brushRef="#br0" timeOffset="74675.1">20231 1241 858 0,'0'0'288'0,"0"0"-173"16,0 0-92-16,0 0-12 15,0 0-11-15,0 0-65 16,0 0-181-16,32 69-363 0</inkml:trace>
  <inkml:trace contextRef="#ctx0" brushRef="#br0" timeOffset="74868.13">20468 1546 1092 0,'0'0'352'15,"0"0"-241"-15,0 0-111 16,0 0-24-16,0 0-44 15,0 0-113-15,0 0-224 0</inkml:trace>
  <inkml:trace contextRef="#ctx0" brushRef="#br0" timeOffset="79037.96">17173 2147 644 0,'0'0'338'16,"0"0"-150"-16,0 0-40 15,0 0-25-15,0 0-29 16,0 0-37-16,0 0-26 15,0 0-15-15,0 0-9 16,0 12 0-16,2 3 5 16,1 6 0-16,-2 3-5 0,3 5 2 15,-2 4 2-15,1 5 2 16,-3-4-4-16,1-1 3 16,3-1-2-16,-2-6 5 15,-1-2-5-15,1-7-9 16,-2-4 0-16,1-4-1 15,2-3-6-15,-3-1-22 16,0-4-23-16,1 0-26 16,-1 1-13-16,0-2-25 15,2 0-63-15,-2 0-123 16,3-3-309-16</inkml:trace>
  <inkml:trace contextRef="#ctx0" brushRef="#br0" timeOffset="79406.84">17368 2087 712 0,'0'0'251'0,"0"0"-101"16,0 0 5-16,0 91-34 16,2-61-37-16,5 3-25 15,-2 0-24-15,-1 1-16 16,-1 0-6-16,-2 3 12 16,-1-4 1-16,0 0 1 15,0-4-1-15,0-2-4 0,0-6-9 16,0-6-12-16,0-5-1 15,0-4 0-15,0 1-38 16,0-4-33-16,0-2-28 16,-7 2-56-16,1 2-83 15,-3-3-148-15</inkml:trace>
  <inkml:trace contextRef="#ctx0" brushRef="#br0" timeOffset="79673.81">17202 2386 910 0,'0'0'340'16,"0"0"-195"-16,0 0-38 15,0 0-37-15,0 0-17 16,0 0-27-16,0 0-26 16,103 0-52-16,-73-4-74 15,9-8-111-15,-11 0-140 16,-6 3-345-16</inkml:trace>
  <inkml:trace contextRef="#ctx0" brushRef="#br0" timeOffset="80171.81">17710 2305 104 0,'0'0'327'15,"0"0"-139"-15,0 0-113 16,0 0-41-16,0 0-34 15,0 0-4-15,0 0-68 16,-42-102 16-16,36 86-22 16,0 3 76-16,-6 9 2 15,4 4 97-15,-5 0 10 16,3 14 21-16,-4 10-6 16,1 10-20-16,-1 10-29 15,4 2-5-15,6 0 17 16,2-6-11-16,2-7-16 15,0-12-27-15,13-6-31 0,4-7-15 16,0-5-15-16,3-3-21 16,0 0-53-16,2 0-50 15,2 0-61-15,-3 0-63 16,-7 0-232-16</inkml:trace>
  <inkml:trace contextRef="#ctx0" brushRef="#br0" timeOffset="80523.59">17872 2099 774 0,'0'0'357'16,"0"0"-222"-16,0 0-29 16,0 0 1-16,1 93 2 15,2-52-7-15,0 1-32 0,-2 1-16 16,-1-5-16 0,0 0-5-16,0-6-7 15,0-7-17-15,0-5-8 16,0-6-1-16,0-7-22 15,0-1-59-15,2-5-68 0,1-1-62 16,5 0-171 0,-1-1-376-16</inkml:trace>
  <inkml:trace contextRef="#ctx0" brushRef="#br0" timeOffset="80927.16">18194 2326 351 0,'0'0'181'0,"0"0"-56"0,0 0-5 15,0 0-16-15,107 0-39 16,-71-5-6-16,2-4-27 0,-3 4-20 15,-7-1-11-15,0-2-1 16,-8 5 0-16,-8 0-38 16,-2-1-37-16,-6 1-54 15,-4 0-55 1,0 0-70-16</inkml:trace>
  <inkml:trace contextRef="#ctx0" brushRef="#br0" timeOffset="81321.07">18537 2151 872 0,'0'0'304'0,"0"0"-222"0,0 0-27 15,0 0 6-15,0 0-23 16,0 0-24-16,88 48-13 16,-68-42-1-16,-1 1-10 15,-6-2 1-15,-1-1 6 16,-5-1 2-16,-4 2-1 16,-3-1-3-16,0 0 5 15,0 6 13-15,0 2 3 16,-10 4-7-16,0 5 9 15,-1 5-7-15,3 1-3 0,2-3 10 16,0 0 15-16,5-6-2 16,-1-3-17-1,2-5-14-15,0-3-12 0,0-1-28 16,0-6-37-16,0 0-76 16,9 0-143-16,2-5-201 0</inkml:trace>
  <inkml:trace contextRef="#ctx0" brushRef="#br0" timeOffset="82019.78">18939 2096 288 0,'0'0'176'16,"0"0"-63"-16,0 0 34 0,0 0-7 0,0 0-5 16,0 0-7-16,0 0-19 15,0-9-13-15,0 9-22 16,0 0-24 0,0 0-12-16,0 0-9 0,0 0-13 15,0 0-9-15,0 0-5 16,14 0-1-16,6-3 5 15,6 0-6-15,5 2-15 16,-5 1-16-16,-2 0 17 16,-8 0 12-16,-9 3-5 15,-5 5 7-15,-2-2 49 16,-2 4-4-16,-12 0-11 16,0 3-11-16,0 0-4 15,4-2 15-15,5-3-1 0,5 1-15 16,0 4-11-1,0 0 0-15,4 5 5 0,4 1 3 16,2 6 4-16,-3-4 0 16,-6 0 8-16,-1-3 9 15,0-2 6-15,0-3-2 16,-10-3-24-16,-5 1-16 16,-3-1-21-16,1-6-18 15,4-1-23-15,2-3-17 16,7 0 24-16,2 0 5 0,2 0-4 15,0 0-10 1,0-1-27-16,0-11-36 0,3 3-84 16,6-3-130-16</inkml:trace>
  <inkml:trace contextRef="#ctx0" brushRef="#br0" timeOffset="82555.12">19234 2069 761 0,'0'0'486'0,"0"0"-364"0,0 0-53 0,0 0-21 15,0 0-19 1,0 0-13-16,0 0-4 0,34 6-3 16,-18-1-9-16,-3-1 1 15,-3 3-1-15,-1-6 0 16,-5 2 0-16,-1-1-1 15,1 0-18-15,-2 1-7 16,-1 2 10-16,3-2 6 0,-1 0-1 16,-1 0 10-1,-2 1 1-15,0 0 1 0,0 2 18 16,0 4 4-16,0 4-4 16,0 3-10-16,0 3 2 15,-2 4-3-15,-5-2 6 16,4 4 5-16,-2-3 4 15,2-4-8-15,0-2-14 16,-1-4-1-16,1-7-12 16,1-2-17-16,1-1-39 15,-2-2-44-15,-3 1-91 16,-1-1-192-16,2-1-319 0</inkml:trace>
  <inkml:trace contextRef="#ctx0" brushRef="#br0" timeOffset="82772.98">19225 2228 611 0,'0'0'226'16,"0"0"-143"-16,0 0 41 0,0 0-62 15,0 0-62-15,0 0-36 16,88-4-77-16,-66 4-98 16,-5-2-161-16</inkml:trace>
  <inkml:trace contextRef="#ctx0" brushRef="#br0" timeOffset="83223.39">19709 2068 492 0,'0'0'242'15,"0"0"-94"1,0 0 32-16,0 0-2 0,0 0-30 16,0 0-39-16,0 0-26 15,-17 49-10-15,10-36-15 16,-5 1-26-16,-1 4-16 15,-4 5-6-15,-2 0 2 16,-2 5 1-16,-1 1 8 0,2-2 8 16,2-1 2-1,2-7-12-15,5-4-11 0,4-5-8 16,2-7-17-16,4-1-36 16,-1-2-47-16,-5-2-63 15,4-10-94-15,-4 0-429 0</inkml:trace>
  <inkml:trace contextRef="#ctx0" brushRef="#br0" timeOffset="83403.87">19485 2096 799 0,'0'0'328'0,"0"0"-226"0,0 0-10 16,0 0-33-16,0 0-59 16,0 0-125-16,0 0-232 0</inkml:trace>
  <inkml:trace contextRef="#ctx0" brushRef="#br0" timeOffset="83623.78">19737 2381 1100 0,'0'0'374'0,"0"0"-190"0,0 0-123 15,0 0-25 1,0 0-36-16,0 0-22 0,0 0-109 15,-2-5-140-15,8-4-609 0</inkml:trace>
  <inkml:trace contextRef="#ctx0" brushRef="#br0" timeOffset="105490.17">1783 2137 128 0,'0'0'273'0,"0"0"-109"16,0 0-48-16,0 0-19 15,0 0-8-15,-2 0-9 16,2 0-2-16,0 0-18 16,0 0-16-16,0 0-7 15,0 0 1-15,0 3 0 0,0 8 5 16,0 4 1 0,0 7-10-16,0 11-10 0,0 9-11 15,0 11-2 1,0 7-3-16,8 3-7 0,4 0 0 15,2-2 6-15,5-13 7 16,1-11 4-16,2-13 9 16,2-10-5-16,1-11-20 15,0-3-1-15,-4 0 11 16,1-15-2-16,-7-2-10 16,0 2-16-16,-5 2-9 15,-3 2-10-15,-4 0-33 16,2 3-42-16,-1-1-81 15,-1-4-55-15,2 3-17 16,-1-1-237-16</inkml:trace>
  <inkml:trace contextRef="#ctx0" brushRef="#br0" timeOffset="105773.19">2084 2388 596 0,'0'0'216'0,"0"0"-115"0,0 0 27 0,0 0-7 0,0 0-33 0,3 99-25 0,5-77-30 16,-3-2-7-16,2 0-17 15,-1 0-8-15,1-1-1 16,-1-3-26-16,-2 1-35 15,-2-3-33-15,3-5-55 16,-2-5-35-16,0-2-93 16,-1-2-314-16</inkml:trace>
  <inkml:trace contextRef="#ctx0" brushRef="#br0" timeOffset="106363.46">2202 2439 546 0,'0'0'182'0,"0"0"-55"16,0 0 0-16,0 0 19 16,0 0-62-1,0 0-43-15,35 98-21 0,-28-83-18 16,-4-3-2-16,2-2-10 15,-3-4-29-15,0-2-30 16,-2-2-4-16,0-2 30 16,0 0 29-16,0-2-4 15,0-10-31-15,0-4 23 16,-4-4 25-16,1-2 1 16,3-3 10-16,0-1-2 15,0 3 11-15,5-1 10 16,5 7 3-16,0 1 8 0,2 9-5 15,1 4-16-15,2 3-19 16,2 3 14-16,-2 15 8 16,0 4-13-16,-3 7-3 15,-4 0-6-15,-3-4-10 16,-3-6-10-16,-2-6 8 16,0-10-5-16,0-3-12 15,0-11-48-15,0-17-47 16,0-7 49-16,1-4 5 15,6 1 7-15,-1 10 59 16,3 9 4-16,1 9 57 16,1 10 0-16,1 0-26 0,4 6 33 15,-2 13 24 1,0 3-24-16,-3 4-21 0,-4-2-14 16,0-3 4-16,-4-5-23 15,0-4-10-15,-1-7-39 16,-2-4-60-16,0-1-47 15,0 0-64-15,0-7-22 0</inkml:trace>
  <inkml:trace contextRef="#ctx0" brushRef="#br0" timeOffset="106658.05">2600 2298 121 0,'0'0'524'16,"0"0"-357"-16,0 0-15 0,0 0 23 15,0 0-58-15,36 93-37 16,-27-63-37-16,-1 3-24 16,-1 0-9-16,0 2-10 15,1 1-17-15,-2-5-8 16,1-3-27-16,0-6-25 15,-2-6-48-15,2-5-15 16,-4-5 17-16,0 0-8 0,-1-1 1 16,2-2-22-16,-3-3-84 15</inkml:trace>
  <inkml:trace contextRef="#ctx0" brushRef="#br0" timeOffset="107109.26">2600 2378 229 0,'0'0'235'16,"0"0"-103"-16,0 0-17 15,0 0-7-15,0 0-27 16,0 0-21-16,0 0-8 15,23-88 10-15,-8 78-22 16,7 5-25-16,-4 5-15 16,2 0-10-16,-3 6-5 15,-3 11 4-15,-6 7-11 16,-5 3 7-16,-3 3-32 16,0 1-31-16,-15-3-19 15,-2-6-43-15,-1-6-5 0,-2-6 13 16,5-9 32-16,2-1-66 15,3-1 18-15</inkml:trace>
  <inkml:trace contextRef="#ctx0" brushRef="#br0" timeOffset="107424.96">2830 2326 134 0,'0'0'395'15,"0"0"-216"-15,0 0-33 16,0 0 3-16,0 0-42 15,16 104-36-15,-10-75-38 16,-2-1-22-16,-1-4-11 16,0-4-29-16,-2-7-49 0,-1-5-53 15,0-4-57-15,0-2-81 16</inkml:trace>
  <inkml:trace contextRef="#ctx0" brushRef="#br0" timeOffset="107975.6">3051 2234 105 0,'0'0'280'16,"0"0"-150"-16,0 0-31 0,0 0 39 16,0 0-19-16,0 0-33 15,-45 97-10-15,41-64-9 16,0 0-35-16,4-6-18 15,0-8-14-15,0-14-20 16,11-5-50-16,1-1-5 16,1-17 25-16,1-8 14 15,-2-1-11-15,1-1 36 16,-2-4-1-16,-2-1 7 16,-4-1 5-16,-2 0 1 15,-3-3 8-15,0 2 3 0,0 3 6 16,-5 5 17-16,-3 7-3 15,-1 9 23-15,3 8 8 16,0 3-21-16,6 16-13 16,0 20-20-16,0 19 4 15,12 9 3-15,3 7-9 16,2-2-6-16,-2-12-1 16,2-9-19-16,-4-19-50 0,-1-11-53 15,-3-13 0 1,-5-9-30-16,-4-15-39 15,0-2-135-15</inkml:trace>
  <inkml:trace contextRef="#ctx0" brushRef="#br0" timeOffset="108305.88">3242 2307 660 0,'0'0'247'0,"0"0"-55"16,0 0-3-16,0 0 4 16,0 0-86-16,0 96-65 15,10-84-42-15,3-4-10 0,5-8-42 16,2 0-12-16,4-8 0 16,-2-10-9-16,-6-6-17 15,1 0-4-15,-7 0 28 16,-8 3-2-16,-2 0 53 15,0 4 15-15,0 4 26 16,-12 5 18-16,-5 4-1 16,1 0-1-16,-4 4-20 15,1 0-22-15,-1 5-42 16,4 12-66-16,7-2-93 16,2-2-167-16</inkml:trace>
  <inkml:trace contextRef="#ctx0" brushRef="#br0" timeOffset="108688.71">3706 2367 577 0,'0'0'288'0,"0"0"-96"0,0 0-84 15,0 0 7-15,0 0-9 16,0 0-32-16,0 0-38 16,109-5-17-16,-86-4-19 15,-1-3-42-15,1 2-38 16,6-10-84-16,-6 4-160 16,-5 1-319-16</inkml:trace>
  <inkml:trace contextRef="#ctx0" brushRef="#br0" timeOffset="108988.76">4007 2141 729 0,'0'0'275'0,"0"0"-152"16,0 0-39-16,0 0-3 15,0 0-20-15,0 0-31 16,0 0-20-16,85 50-10 16,-70-40-8-16,-5 4-2 15,-6 1 0-15,-4 4 10 16,0 7 0-16,0 4 15 0,-9 1 15 16,4-5-11-1,0-5-19-15,4-5-3 0,1-8-59 16,1-8-87-1,9-1-120-15,5-12-97 0</inkml:trace>
  <inkml:trace contextRef="#ctx0" brushRef="#br0" timeOffset="109558.44">4425 2007 470 0,'0'0'235'16,"0"0"-89"-16,0 0-7 15,0 0-19-15,0 0-45 16,0 0-33-16,0 0-26 16,48-30-16-16,-41 26 0 15,-4-2-17-15,-2 5-5 16,-1 1 12-16,0 0 1 16,0 0 8-16,-14 5-28 15,-3 6 15-15,-5 5 0 16,0 4 14-16,9-3 32 0,1-2 26 15,8-3-10-15,4-5-15 16,0 2-17-16,11-1-14 16,13 2 24-16,4 2-9 15,6 4-4-15,-1-3-12 16,-5 2 1-16,-3 1 5 16,-10 1-7-16,-6 3 1 15,-9 3 5-15,-2 2 20 16,-21 0-9-16,-7 0-16 15,-4-7-1-15,3-11-5 16,2-4-8-16,6-3 3 16,8 0-4-16,6 0 5 15,4 0 7-15,5 0-19 16,0 0-32-16,8-5-71 16,7 0-103-16,7-5-163 0</inkml:trace>
  <inkml:trace contextRef="#ctx0" brushRef="#br0" timeOffset="109857.88">4841 1862 767 0,'0'0'284'0,"0"0"-144"0,0 0-43 15,0 0 2 1,0 0-17-16,0 0-38 16,-29 123-11-16,25-81-21 15,-6 8-11-15,1-2 6 16,-3 0 0-16,1-4-5 0,1-8-1 16,0-9-1-16,3-6-19 15,-2-11-61-15,-6-3-87 16,4-6-170-16,-2-1-632 0</inkml:trace>
  <inkml:trace contextRef="#ctx0" brushRef="#br0" timeOffset="110010.24">4692 2068 72 0,'0'0'1158'0,"0"0"-872"16,0 0-148-16,0 0-68 15,0 0-70-15,0 0-140 16,0 0-229 0,55 39-632-16</inkml:trace>
  <inkml:trace contextRef="#ctx0" brushRef="#br0" timeOffset="110156.61">5011 2253 978 0,'0'0'269'0,"0"0"-111"16,0 0-98-16,0 0-60 16,0 0-93-16,0 0-230 0</inkml:trace>
  <inkml:trace contextRef="#ctx0" brushRef="#br0" timeOffset="111556.71">5292 2047 393 0,'0'0'228'0,"0"0"-100"16,0 0-28-16,0 0-5 0,0 0-1 15,0 0-32-15,0 0-31 16,-4 0-23-16,4 0 1 16,0 0-8-16,0 0 1 15,0 0 7-15,0 0-7 16,0 0-1-16,0 0-1 15,0 4 3-15,0 8 11 16,0 2-5-16,0 2-8 16,6 2 6-16,0 1 3 15,1 2-10-15,-2-5 0 16,1 2 1-16,0-2 12 16,-3 1-4-16,4 1-1 15,-4 2 1-15,0-1-7 0,-1-1 6 16,3-2-7-16,-3 1-1 15,-1-4 0-15,1-3 0 16,-1-4 0-16,-1 0-31 16,3-2-24-16,-3 1-30 15,1-2-12-15,2-3-35 16,-1 0-83-16,2 0-114 0</inkml:trace>
  <inkml:trace contextRef="#ctx0" brushRef="#br0" timeOffset="111876.2">5417 1971 85 0,'0'0'727'0,"0"0"-526"0,0 0-124 15,0 0-22-15,0 0 4 16,0 0-14-16,12 109-26 16,0-75-9-16,0 3-10 15,1-4 0-15,-2 0 1 16,-1-5-1-16,1-3 0 16,-5-3 0-16,-1-6-16 15,-2-3-19-15,-1-8-27 16,-2 0-65-16,0-4-48 0,0-1-85 15,-8 0-344-15</inkml:trace>
  <inkml:trace contextRef="#ctx0" brushRef="#br0" timeOffset="112059.49">5363 2295 632 0,'0'0'382'16,"0"0"-138"-16,0 0-126 0,0 0-56 16,0 0-29-1,0 0-33-15,0 0-17 16,83-76-205-16,-53 52-393 0</inkml:trace>
  <inkml:trace contextRef="#ctx0" brushRef="#br0" timeOffset="112330.5">5601 2203 223 0,'0'0'192'0,"0"0"-98"0,0 0 1 16,0 0 42-1,0 0-17-15,8 92-52 0,-2-75-27 16,-2 2-21 0,2-5-20-16,-3 2-9 0,-2-1-46 15,1-5-94-15,-2 0-111 0</inkml:trace>
  <inkml:trace contextRef="#ctx0" brushRef="#br0" timeOffset="113011.77">5706 2185 353 0,'0'0'180'0,"0"0"-99"15,0 0-20-15,0 0-7 16,0 0-16-16,0 0-19 16,0 0-18-16,12 85 0 15,-8-72-1-15,-1 0 7 16,0 2-6-16,-2 0-1 15,3-1 1-15,-2-2 5 0,-2-2-3 16,1-3 14-16,-1-4-2 16,0-2-4-16,0-1-9 15,0 0-2-15,0 0-10 16,0 0 1-16,0 0 9 16,0 0 8-16,0-1 3 15,0-4 9-15,0 0 4 16,0-1 4-16,0 1-3 15,-1-6-18-15,-5 2-7 16,3-4-1-16,0-1-22 16,-2-1-8-16,0-2 23 15,-2 2-18-15,1-1-2 16,0-4-19-16,0 2 18 16,-1-1 3-16,0-4-6 15,1 0-6-15,1-1 1 0,0 3 4 16,1 3 8-16,4 3 25 15,0 5 23-15,0 2 3 16,0 4 3-16,6 4 23 16,4 0 1-16,0 0 2 15,3 0-23-15,-2 3-13 16,0 6-12-16,-1 1-6 16,-6-2-1-16,-4 1 0 15,0-3-13-15,0 3 1 16,0 0-7-16,-11 0-18 15,-4-3-43-15,0 2-6 16,0-2 3-16,3 1-23 16,5-1-85-16</inkml:trace>
  <inkml:trace contextRef="#ctx0" brushRef="#br0" timeOffset="113439.99">5862 2086 776 0,'0'0'265'15,"0"0"-164"-15,0 0 16 0,0 0 14 0,-2 102-59 0,10-85-72 16,8-7-16-16,2-8-56 16,-2-2-49-16,-1-2-39 15,-1-14-2-15,-4-2 50 16,-5-5 36-16,-5 2 38 15,0-2 38-15,0 4 26 16,-13 1-12-16,-3 1 1 0,1 2-1 16,4 6-2-1,-2 4 22-15,3 5-34 0,4 0-59 16,3 0-146-16,3 8-134 16</inkml:trace>
  <inkml:trace contextRef="#ctx0" brushRef="#br0" timeOffset="113723.84">6159 1936 328 0,'0'0'329'0,"0"0"-121"0,0 0-112 16,0 0-13-16,0 0-16 16,-50 97-11-16,50-52-1 15,2 3-18-15,15-3-11 16,2-11-26-16,5-9-12 16,-1-13-76-16,1-12-80 15,-1-12-43-15,-8-13-24 16,-1-2-297-16</inkml:trace>
  <inkml:trace contextRef="#ctx0" brushRef="#br0" timeOffset="113990.91">6300 1847 649 0,'0'0'257'0,"0"0"-168"16,0 0-28-16,0 0 23 15,6 100-28-15,-1-67-27 16,-1 1-19-16,-1-1-9 16,1-2 1-16,-1-2-2 15,-2-3-2-15,2-2-24 0,3-7-52 16,0-2-71-16,1-5-111 15,-2-8-333-15</inkml:trace>
  <inkml:trace contextRef="#ctx0" brushRef="#br0" timeOffset="114223.46">6480 2116 918 0,'0'0'359'0,"0"0"-202"15,0 0-38 1,0 0-4-16,11 85-93 0,8-77-22 16,4-8-94-1,-1-1-73-15,8-39-39 0,-3 2-181 16,-9 0-244-16</inkml:trace>
  <inkml:trace contextRef="#ctx0" brushRef="#br0" timeOffset="114334.76">6473 2004 475 0,'0'0'177'0,"0"0"-168"15,0 0-9-15,0 0-91 16,0 0-163-16</inkml:trace>
  <inkml:trace contextRef="#ctx0" brushRef="#br0" timeOffset="114766.9">6746 2048 640 0,'0'0'350'15,"0"0"-95"-15,0 0-19 16,0 0-7-16,20 85-50 15,-16-72-76-15,-1-4-55 16,-2-3-32-16,1-5-16 16,-2-1-19-16,0 0-20 15,0 0-12-15,0 0-7 16,0-7 9-16,-2-4 5 16,-2 0-10-16,0 2 51 15,4-4 3-15,0 1 1 16,0-1 5-16,0-2-6 0,0-1 0 15,0-3-19 1,8 3-56-16,-2-6-69 0,0 6-110 16,-3 5-258-16</inkml:trace>
  <inkml:trace contextRef="#ctx0" brushRef="#br0" timeOffset="115106.96">7140 1868 576 0,'0'0'270'0,"0"0"-170"15,0 0-5-15,0 0 34 16,0 0-18-16,-3 102-22 16,3-76-14-16,5 3-17 15,0-1-17-15,0-1-3 16,-2-2-13-16,1 0-17 16,-1-3-6-16,0-4-2 15,-2-1-1-15,-1-3-35 16,0-1-57-16,0-8-87 15,0 0-121-15,0-5-208 0</inkml:trace>
  <inkml:trace contextRef="#ctx0" brushRef="#br0" timeOffset="115492.72">6994 2055 492 0,'0'0'369'0,"0"0"-103"0,0 0-102 16,0 0-29-16,0 0-42 16,0 0-42-16,0 0-24 15,36 92-12-15,-31-72-14 16,-4-2 0-16,-1 0-1 16,0-2-9-16,0-1-34 15,0-4-55-15,0-8-65 16,6-3-79-16,-2-1-68 15,2-12-289-15</inkml:trace>
  <inkml:trace contextRef="#ctx0" brushRef="#br0" timeOffset="115775.11">7065 2012 539 0,'0'0'330'0,"0"0"-46"0,0 0-43 16,0 0-54-1,0 0-61-15,0 0-68 0,87 24-58 16,-69-24-23-16,2-3-55 16,5-18-76-1,0 5-158-15,-6 0-375 0</inkml:trace>
  <inkml:trace contextRef="#ctx0" brushRef="#br0" timeOffset="116141.92">7322 1980 158 0,'0'0'521'16,"0"0"-323"-16,0 0-74 0,0 0 22 15,0 0-5-15,-33 111-33 16,29-72-19-16,4 4 10 15,0-2 16-15,2-7-14 16,12-8-30-16,2-11-57 16,4-9-14-16,0-6-25 15,2 0-22-15,-4-18-15 16,-1-10-16-16,-3-3-21 16,-7-2 10-16,-3-1-10 15,-4-1 27-15,0 2-4 16,-7 3-8-16,-6 2 21 0,-4 7 24 15,-3 7 30-15,1 12 0 16,-2 2-49-16,3 6-46 16,6 11-76-16,4-3-213 0</inkml:trace>
  <inkml:trace contextRef="#ctx0" brushRef="#br0" timeOffset="117689.35">6694 2523 88 0,'0'0'570'0,"0"0"-352"16,0 0-94-16,0 0-13 16,0 0-37-16,0 0-27 15,-86 70-10-15,75-41 8 16,6 4 13-16,2-4 10 16,3-2-5-16,0-8-18 0,12-11-45 15,2-8-26-15,8-1-35 16,-2-25 17-16,3-7-2 15,-6-6-67-15,-2 2 30 16,-3 1 21 0,-9 6 42-16,-3 5 1 15,0 0 19-15,0 1 39 0,-6 1 19 16,-3 2-12-16,-1 3-11 16,3 6 14-16,2 9 29 15,2 3 8-15,3 3-21 16,0 23-37-16,0 13 22 15,8 9-1-15,8 3-4 0,4 0-18 16,0-10-3-16,-2-11-19 16,-3-10-5-16,-3-10-38 15,-2-6-53-15,-4-4-74 16,0-4-60-16,-6-9-134 16,1 0-153-16</inkml:trace>
  <inkml:trace contextRef="#ctx0" brushRef="#br0" timeOffset="118073.02">6836 2624 718 0,'0'0'663'0,"0"0"-455"0,0 0-87 0,0 0-26 16,0 0-44-16,0 0-51 15,0 0-32-15,20-10-25 16,-2-5-41-16,-2-4-23 16,-3 0-53-16,-5 0-35 15,-6-1 14-15,-2 3 46 16,0 7 35-16,-9 4 114 16,-5 6 0-16,-5 0 68 15,2 6 38-15,-1 12 35 16,8 3-28-16,2 5-26 15,5 2-16-15,3 2-19 16,0-1 0 0,1-5-20-16,14-4-10 0,5-7-22 15,3-6 0-15,0-5-22 16,5-2-29-16,-7 0-29 0,7-16-91 16,-8 2-90-16,-3-1-331 0</inkml:trace>
  <inkml:trace contextRef="#ctx0" brushRef="#br0" timeOffset="118523.26">7234 2393 187 0,'0'0'308'0,"0"0"-75"16,0 0-27-16,0 0-1 16,0 0-33-16,0 0-80 15,0 0-52-15,-81 21-15 16,68-3-5-16,5 4-4 15,6 0 0-15,2 1-6 16,2-3-10-16,11-2-13 0,2-3 3 16,-2-3 0-1,-1-3-1-15,-3-5 10 0,-6 2 1 16,-3-1 14-16,0 3 54 16,-7 7 33-16,-10 6-57 15,-3 0-28-15,2-2-16 16,1-3-1-16,4-8-27 15,5-7-52-15,2-1-3 16,3 0 19 0,2-6-36-16,1-17-161 0,0 3-28 15,1-1-112-15</inkml:trace>
  <inkml:trace contextRef="#ctx0" brushRef="#br0" timeOffset="118874.62">7324 2563 814 0,'0'0'404'16,"0"0"-199"-16,0 0-61 15,0 0-53-15,0 0-77 16,27 88-14-16,-12-86-71 15,3-2-40-15,-1 0-30 16,-4-11-12-16,-1-2-18 16,-7 1 100-16,-4-2 71 15,-1-1 22-15,0 0 27 16,-3 2 2-16,-7 2-17 16,-3 4-22-16,-1 1-12 0,-1 6-11 15,-3 0 1-15,0 6-37 16,-1 10 46-16,8 6-80 15,2 0-198-15,9-10-212 0</inkml:trace>
  <inkml:trace contextRef="#ctx0" brushRef="#br0" timeOffset="119329.94">7559 2505 908 0,'0'0'286'0,"0"0"-148"16,0 0-28-16,0 0-27 15,0 0-67-15,-24 85-16 16,24-53-11-16,0-3-9 15,6-8-34-15,9-7-75 16,0-14-16-16,2 0-67 16,-1-14-28-16,0-11 49 0,0-8 73 15,-4-1 53 1,-2 0 65-16,-2 1 55 16,-4 0 69-16,-4 4 20 15,0 1-2-15,0 1-15 0,0 3-10 16,-5 8 3-16,1 11 9 15,4 5 5-15,0 1-31 16,0 25-38-16,0 8-8 16,0 14-19-16,0 7-26 15,9-3-2-15,-1-8-10 16,1-13-14-16,-5-11-55 16,6-14-81-16,-1-6-121 15,-2-13-251-15,-3-4-185 0</inkml:trace>
  <inkml:trace contextRef="#ctx0" brushRef="#br0" timeOffset="119509.35">7798 2445 1081 0,'0'0'346'0,"0"0"-182"15,0 0-23-15,0 0-31 16,-8 89-63-16,3-60-47 15,3-4-38-15,2-2-120 16,0-7-107-16,0-7-294 0</inkml:trace>
  <inkml:trace contextRef="#ctx0" brushRef="#br0" timeOffset="119723.3">7835 2547 621 0,'0'0'556'16,"0"0"-394"-16,0 0-91 16,0 0-5-16,0 0-66 15,0 0-3-15,0 0-116 16,89 67-123-16,-66-93-173 15</inkml:trace>
  <inkml:trace contextRef="#ctx0" brushRef="#br0" timeOffset="119841.44">7917 2451 109 0,'0'0'370'0,"0"0"-115"0,0 0-87 16,-89 35-97-16,69-12-71 15,9-4-76-15,4-5-290 0</inkml:trace>
  <inkml:trace contextRef="#ctx0" brushRef="#br0" timeOffset="120591.69">7865 2490 49 0,'0'0'177'0,"0"0"-25"0,0 0 11 15,0 0 7-15,0 0-10 16,0 0-40-16,0 0-37 16,25 15-28-16,-11-15-18 15,-4 0-6-15,-3 2-15 16,3 4-15-16,1-1 7 15,-4 3-8-15,4 2-2 0,-4 1-18 16,0 3-10 0,-4-1 5-16,-1-1 9 0,-2 1 16 15,0-1 2 1,0-3 6-16,0-2-8 0,0 2-21 16,0-3-48-16,0 0-14 15,0-1-22-15,0-3-90 16,0-2-134-16</inkml:trace>
  <inkml:trace contextRef="#ctx0" brushRef="#br0" timeOffset="137078.2">1636 4408 114 0,'0'0'200'15,"0"0"-89"-15,0 0-17 16,0 0-3-16,0 0 19 16,0 0-16-16,-10-6-29 15,10 4 3-15,0 2-16 0,0 0-25 16,0 0-8-1,0 0-13-15,0 0-6 0,0 0-10 16,0 0-6-16,0 0-11 16,0 0-12-16,0 0 5 15,0 0 1 1,0 0 7-16,0 0 15 0,0 0 11 16,0 0 1-16,1 0 1 15,1 0 5-15,3 0 2 16,-2 0-2-16,4 0 9 15,2 0-9-15,-3 0 5 16,2 0-4-16,2 0 1 16,-3 0-2-16,3 0-6 0,0 0 1 15,-2 0 6-15,2 0 5 16,-1 0 0-16,1 0-4 16,0 0 3-16,0 0 9 15,0 0 26-15,2 0-23 16,1 0-6-16,0-1 0 15,0-2 1-15,1 0-4 16,1-2-2-16,0 4-5 16,-1 1 8-16,-3 0-10 15,-1 0-3-15,1-2 3 16,-4 2 0-16,3 0-4 16,-3 0-1-16,5 0 5 15,-2-1 2-15,2 1 4 16,-1 0 4-16,1-2-7 0,2 2 5 15,-2 0-7-15,-1 0-5 16,-1 0 9-16,3 0-9 16,-2 0-1-16,-1 0 0 15,0 0 7-15,-3 0-6 16,2 0 0-16,3 0-1 16,-2 0 5-16,0 0 2 15,1 0-7-15,-1 0 0 16,-1 0 0-16,1 0 0 15,-1 0 4-15,-2 0-4 16,0 0-1-16,0 0 2 0,-1 0-1 16,0 0 0-1,2 0 0-15,-1 0-1 16,3 0 1-16,0 0 7 16,3 0-8-16,1 0 7 0,-1 0-5 15,2 0 6-15,-2 0-2 16,1 0-4-1,1 0-1-15,-2 0 8 0,1 0-9 16,-1 0 6-16,-1 0-5 16,2 0 6-16,3-1-6 15,-2 0 0-15,4 1 0 16,-2 0 0-16,-3 0 1 16,4 0-1-16,-4 0 0 15,1 0 0-15,1 0-1 16,-2 2 1-16,-1 1 0 0,3 0 2 15,-1 0-2 1,0-1 1-16,0-2-1 16,0 1 1-16,2 1 6 0,0-1-7 15,-1 1 1-15,4 1-2 16,0 1 1-16,2-1 6 16,1 1-5-16,1-3 8 15,-3 2 6-15,2-2-2 16,-2 1-2-16,-1 1-5 15,-2-3 5-15,-1 0-6 16,0 0-4-16,-3 0 7 16,2 0-1-16,0 0 0 0,0 0 5 15,-2 0-13 1,2 0 6-16,-4 0 3 16,-1 0-8-16,-3 1-1 0,-3 1 2 15,-1-2-2 1,-4 0 1-16,1 1 0 0,-1-1 6 15,0 0-5-15,0 0-1 16,0 0 5-16,0 0-6 16,0 0-1-16,0 0-10 15,0 0-5-15,0 0-16 16,0 0-21-16,4 0-32 16,-4 0-46-16,3 0-70 15,0 0-95-15,3 0-333 0</inkml:trace>
  <inkml:trace contextRef="#ctx0" brushRef="#br0" timeOffset="140728.88">8375 4397 140 0,'0'0'163'0,"0"0"-81"16,0 0-16-16,0 0 9 15,0 0-7-15,0 0-4 16,0 0-14-16,0-3-8 0,0 3-7 15,0 0-6-15,5 0 10 16,2-1-10-16,1-4-5 16,4 4 4-16,1-4-14 15,2 3-2-15,2-5 8 16,0 3-3-16,-1-1-7 16,3 2-8-16,1-1 11 15,0 1-3-15,5 0 48 16,0 0-28-16,5-3 6 15,-2 3 2-15,3-2-11 16,-5 2-6-16,-1-1-4 16,-3 2-2-16,0 2-14 0,-3 0 18 15,3 0-6 1,2 0 3-16,1 0-3 0,0 0-3 16,3 0 0-16,-1 2 2 15,0-1-11-15,-1 2 11 16,1-1-11-16,-2-1 8 15,1-1 0-15,-3 1 2 16,-1-1 7 0,-1 3-1-16,0-3-10 0,0 1-5 15,-1-1 11-15,4 0-4 16,-1 0-1-16,0 0 1 16,0 0 4-16,1 0-3 15,-3 0-1-15,1 0 1 0,-2-1-4 16,-1 1 1-1,-2 0-5-15,-2 0-1 0,2 0 1 16,-1 0-1-16,1 0 0 16,3 0 6-16,3 0-6 15,2 0 0-15,2 0 0 16,1 0 7-16,-2 0-8 16,-1 0 0-16,-4 0 0 15,1 0 0-15,-3 0 0 16,4 0 1-16,-1 1-1 15,-1 0 0-15,3-1 0 16,-1 0 1-16,0 0-1 16,3 0 0-16,-3 0 0 15,0 0 1-15,-3 0-1 16,2 0 0-16,-2 0 0 16,-1 0 0-16,-1 0 0 15,0 0 0-15,-1 0 0 0,1 0 0 16,-1 0 0-16,0 0 0 15,-2 2 0-15,4 4-1 16,-3-3 1-16,1-2 0 16,-1 2 0-16,3 0 1 15,-1 0-1-15,0 0 0 16,1-1 0-16,-1-1 0 16,0 1 0-16,-1-2 0 15,-2 2 0-15,2-1 0 16,0-1 0-16,1 1 0 0,1-1 0 15,1 3 0-15,0-3 0 16,2 0 0 0,-1 1 0-16,3-1 2 15,-3 0-2-15,3 0 0 0,-3 3 0 16,-1-1 0-16,4 1 0 16,-3 0-2-16,0 0 2 15,-1 0 0-15,0-1 0 16,0 1 2-16,0-2-2 15,2 3 0-15,-3-2 0 16,3 1 1-16,-2-2-1 16,-1 3 0-16,2-1 0 15,0-2 1-15,-3 1 0 16,0 1-1-16,-1-2 1 0,-2 1-1 16,0-2 1-16,2 1-1 15,-2-1 0-15,1 0 0 16,1 0 1-16,4 0-1 15,-1 0 2-15,-1 0 6 16,0 0 1-16,1 0 6 16,-2-1-14-16,-1 1 0 15,1 0 1-15,-1 0-1 16,0 0 6-16,1 0-6 16,2 0 5-16,1 0-5 15,0 0 0-15,1 0 0 16,1 0 0-16,0 0 0 15,-1 0 1-15,0 0-1 16,1 0 0-16,-1 0 0 0,0 0 0 16,-2 0 0-16,3-3-1 15,-4 0 0-15,2 1 0 16,-1 1 0-16,1 1 0 16,-1-2 0-16,0 2 0 15,2-1 1-15,1 0-1 16,-1-2 0-16,2 3 0 15,0-1 0-15,-3 1 0 16,-2 0 0-16,1 0 0 16,-1 0 0-16,-3 0-1 15,3 0 1-15,-3 0 0 16,6 0 0-16,-1 0 0 16,3 0 0-16,1 0 0 15,1 0 0-15,2-1 1 0,-2-1 0 16,0 0-1-16,-2 0 0 15,1 0 0-15,1 2 0 16,-3 0 0-16,0 0 1 16,-3 0-1-16,-3 0 0 15,-6 0 0-15,-4 0-1 16,-7 0 1-16,4 0-1 16,-4 0-10-16,0 0-15 15,0 0-32-15,0 0-54 16,-5 0-119-16,-4 4-135 15,1 1-314-15</inkml:trace>
  <inkml:trace contextRef="#ctx0" brushRef="#br0" timeOffset="171476.36">16216 4522 374 0,'0'0'189'0,"0"0"-125"15,0 0-37-15,0 0 17 16,0 0 19-16,0 0-1 16,21-10-26-16,-9 4-17 15,-2 2 0-15,5 0 1 16,2-2 6-16,-1 2-4 16,3-1 0-16,-1 0-2 15,3-1-3-15,0 2 9 16,1-2 3-16,3 2-9 15,-2-2 15-15,4 1-10 16,0 0-11-16,-3 1 4 0,2 0 5 16,-3-1-2-16,-1 3-12 15,1-1-2-15,0 2-1 16,3-2 4-16,3 0-4 16,2 0 14-1,0-2-2-15,7-2-5 0,-3 1-3 16,-2-2-9-16,3 1 1 15,2-2-1-15,-4 1-1 16,4 1 2-16,-2 1-2 16,1-2 1-16,8 3 7 15,-1 1-6-15,1 1-1 16,-2 0 5-16,-3 3-6 16,0 0 1-16,-3 0-1 0,-4 0 0 15,-2 0 0-15,-1 3 0 16,-4-1 0-16,-3-1 0 15,-1-1 0-15,-2 0 0 16,-1 0-1-16,-4 0 0 16,-4 0-9-16,-2 0 3 15,-4 0 1-15,-2 0-6 16,-3 0-2-16,0 0 1 16,0 0-2-16,0 0-12 15,0 0-35-15,0 0-43 16,0 4-55-16,-1 1-67 15,-6 4-111-15</inkml:trace>
  <inkml:trace contextRef="#ctx0" brushRef="#br0" timeOffset="173796.86">4928 5184 325 0,'0'0'167'16,"0"0"-74"-16,0 0-27 0,0 0 8 15,0 0-11-15,0 0-14 16,0 0-21-16,0 0-12 16,0 0-2-16,1 0 11 15,4 0 5-15,0 0-10 16,2 0-4-16,-2 0-4 15,5 0 1-15,-1 0 1 16,2 0-7-16,2 0-6 16,2 0 12-16,2 0-3 0,2 0-4 15,3 0-4 1,-2 0 32-16,3 0-18 16,2 0 6-16,2 0-5 0,-1 0-5 15,4 0 2-15,-2 0 2 16,3 0-1-1,-1-3 7-15,0 3-9 0,2 0 0 16,-4 0-5-16,2 0 1 16,-1 0-2-16,-3 0-6 15,0 2 5-15,-3 0-4 16,-1 3-1-16,-4-1-1 16,0 0 1-16,-1-3-1 15,-2 4 0-15,5-4 1 16,-1 0 6-16,1 1-5 15,3-1 12-15,3-1 12 0,3 2-8 16,1-2-7-16,2 0-4 16,-3 0 1-16,-1 0-1 15,-1 0-6-15,1 0 5 16,-1-3 2-16,1-4 0 16,0-2 2-16,-1 1-3 15,3 1-4-15,-3-1 6 16,-5 3-9-16,-4 4 0 15,-6-1 0-15,-2 2-9 16,-5 0-16-16,-5 0-12 16,3 0-21-16,-3 0-19 15,2 0-49-15,0 3-64 0,-2 8-64 16,3-1-154-16</inkml:trace>
  <inkml:trace contextRef="#ctx0" brushRef="#br0" timeOffset="175679.19">18003 5290 75 0,'0'0'60'0,"0"0"7"16,0 0-5-16,0 0-20 15,0 0-22-15,0 0-20 16,0 0-14-16,-45-46 13 16,32 44-9-16,2 2-49 15,-1 0-3-15,-7 0 21 16,2 10 24-16,6-4-73 0</inkml:trace>
  <inkml:trace contextRef="#ctx0" brushRef="#br0" timeOffset="176409.81">17820 5290 65 0,'0'0'176'0,"0"0"-93"16,0 0-16-16,0 0-1 16,0 0-8-16,0 0-24 15,0 0-23-15,10 0 15 16,0 0 27-16,1 0 8 15,4 0-12-15,1-4-7 16,2 0-14-16,-1-1-6 16,3 1-10-16,1-1-1 15,1 1 1-15,3-4-11 16,4 4 17-16,1-3 10 0,2 3 6 16,2-1-7-1,4-2-4-15,-2 3 8 0,3-1-1 16,-1 1-13-1,1 0-1-15,-3 1 0 0,3 2-4 16,-3-2-2-16,3-1-1 16,-1 1 1-16,1-1 7 15,-1 1 3-15,-3 2-2 16,2-1-4-16,0 2-4 16,-2 0-9-16,0 0 0 15,-2 0 0-15,3 0 0 0,-3 2 0 16,-1-2-1-1,3 0 2-15,1 0 5 0,3 0-6 16,-3 0 12 0,3 0-4-16,-2 0-8 0,0 0 2 15,-1 0-3-15,-1 0 2 16,-1 0-2-16,-3 0 0 16,1-2 0-16,-5-1 0 15,2 2-1-15,-3 0 1 16,-3-3 0-16,1 3-1 15,0-2 1-15,-1 2-1 16,0 1 1-16,0 0 0 16,-1 0-2-16,-3 0 1 15,-4 0-5-15,-4 0 5 16,-2 0-11-16,-4 0-1 0,-3 0 6 16,-1 0 4-16,4 0 2 15,-3 0-1-15,1 0 1 16,0 0-12-16,3 0 0 15,-3 0 4-15,4 0-8 16,-2 3-18-16,0-2-17 16,0 0-16-16,-1 3-48 15,2-3-96-15,-5-1-287 0</inkml:trace>
  <inkml:trace contextRef="#ctx0" brushRef="#br0" timeOffset="182445.53">13890 8369 98 0,'0'0'108'16,"0"0"-14"-16,0 0-15 0,0 0-7 15,0 0-4 1,0 0-9-16,0 0-2 0,0 0 3 15,0 0 2-15,0-1-20 16,0 1-14-16,0 0-12 16,0-2-7-16,0 2-9 15,0-1-42-15,-2-1-36 16,-2 1-33-16,-2-5-13 16,4 1-45-16</inkml:trace>
  <inkml:trace contextRef="#ctx0" brushRef="#br0" timeOffset="184360.15">13890 8369 124 0,'-12'-36'221'0,"12"36"-102"16,0 0-39-16,-2 0-11 16,0 0 16-16,0 0-13 15,1-1-33-15,-2 1-23 16,0-3 0-16,-4 1 1 15,4 2 2-15,-4-1 9 16,0 1-1-16,0 0-4 16,0 0-1-16,-1 0-3 15,2 0-3-15,-1 0 1 16,-2 0-7-16,5 0-3 16,-3 0-5-16,0 0 6 15,0 0-2-15,-1 0-6 16,-1 0 1-16,2 0 11 15,0 3-6-15,-2 1-4 16,3 1-1-16,-3-1 8 16,2 2 6-16,1 0-2 0,1 3-12 15,-2 1-1-15,1-1 0 16,0 4 3-16,2 1 4 16,2-4-6-16,2 3 0 15,0 1 0-15,0-1 0 16,0 3 6-16,0-3-6 15,0 1 0-15,0-1-1 16,6-4 1-16,1 1-1 16,0 2-1-16,-2-7 0 15,5 4-1-15,-2-3 1 16,2 2 0-16,1-2 0 0,2-2-8 16,-2 4 3-1,1-4-2-15,0 2-1 16,-2-2-7-16,0-3-11 15,0-1-18-15,0 0 10 0,-2 0 9 16,3 0 20-16,-1-3-18 16,-3-7-7-16,0 0 21 15,0 1 9-15,-2-1 0 16,0-3 1-16,-1 5 0 16,-1-4 1-16,2-2 8 15,-3 2-1-15,1 0-8 16,-3 2 1-16,0-1 7 15,0 1 7-15,0 2 4 0,0-1 8 16,0 3 3-16,-5-3-2 16,-3 3 2-16,-1-2-14 15,0 1 19-15,2-2-5 16,-3 1-20-16,0-3-4 16,-1 3-5-1,4-1 6-15,-1 0-5 0,2 2 4 16,0 2 1-16,2 1-6 15,-3 0 0-15,4 1 1 16,-3-1-1-16,2 2-1 16,-2 1 0-16,0 1-9 15,0 0 4-15,0 0 5 16,2-2 7-16,1 2-6 16,-1-1 5-16,-2-1-5 0,0 1-1 15,1-1 0-15,-2-1-1 16,0 3 1-16,0 0 0 15,3 0 0-15,-3 0-2 16,2 0-5-16,0 0 6 16,0 0-7-16,-2 0 8 15,4 0 0-15,-1 0 0 16,1 3 1-16,-2 2 0 16,0-1 0-16,0 4-1 15,-2 1-1-15,1 1 1 16,2 2 0-16,1 4-2 15,-2 4 2-15,3 4 0 16,1 3 0-16,1 2 1 16,0-2 0-16,0 0 0 0,0-3 0 15,3-6 0-15,4-3 0 16,0-2-1-16,4-6-1 16,1 1 0-16,0-3-6 15,2-1-5-15,3-3-12 16,0-1-1-16,0 0 9 15,0 0 3-15,-1 0-3 16,1 0-20-16,-1 0-14 16,-2-1 0-16,-1-7 0 15,1-3 17-15,-1-1 15 16,-3 2-3-16,-3-2 2 16,3 1 10-16,-5 0 8 15,2 2 1-15,-4-4 0 16,0-1 6-16,-1 1 7 15,-2-3 2-15,0 1 1 16,0-1 2-16,0 1-7 0,0 0-10 16,-5 1 15-16,0 6 3 15,0-3 0-15,-2 1 1 16,-1 2 4-16,1 1 2 16,-3 1-4-16,-3-3-2 15,-4 2-11-15,0 2 0 16,-3-1-8-16,0 3-1 15,1 0 7-15,0 0-7 16,4 3 12-16,1 0 7 16,1 0-5-16,3 0-2 15,0 11-11-15,0 11 9 16,-2 2-9-16,5 7 10 0,1 7 10 16,4 1 0-16,2-1-3 15,0-5-5 1,4-5-12-16,9-7-1 0,2-4-8 15,2-7-14-15,1-4-17 16,0-6-9-16,2 0-17 16,-3-3 3-16,3-10 3 15,-5-4 7-15,-2-1 8 16,-1-3 21-16,-4-2 12 16,-2 3 3-16,-5-3 8 15,-1 4 18-15,0-1 11 0,0 2 10 16,0 0-3-1,0 6 8-15,-5 1 11 0,-3 4 3 16,-2 7-7-16,-4 0-24 16,1 5-13-16,-2 12-14 15,-2 6-16-15,1 4 15 16,7-1 0-16,6-4 1 16,3-2-2-16,0-9-5 15,7-1-2-15,7-6 2 16,3-4-13-16,4 0-8 15,0 0-2-15,-1-3-5 16,-1-11-11-16,-6 1 27 16,-1-3 13-16,-6-3 6 15,-2-1 1-15,-4-3 13 16,0 1 8-16,-4 0-9 0,-9 6 19 16,-2 7-24-16,-5 3-8 15,0 6-11-15,-2 0-22 16,-3 9-14-16,4 5-99 15,5 0-154-15</inkml:trace>
  <inkml:trace contextRef="#ctx0" brushRef="#br0" timeOffset="189596.33">5474 6825 386 0,'0'0'192'16,"0"0"-97"-16,0 0-27 15,0 0 14-15,0 0 9 16,0 0-26-16,0 0-40 16,0 0-24-16,0 0-1 0,0 0 0 15,0 0-2-15,2-2-9 16,1-1-1-16,4-1 11 16,-1-2-9-16,3 1-16 15,-1 1-19-15,2-5-89 16,0 3-115-16</inkml:trace>
  <inkml:trace contextRef="#ctx0" brushRef="#br0" timeOffset="191161.16">5649 6758 427 0,'0'0'228'0,"0"0"-164"16,0 0-64-16,0 0 0 15,0 0 27-15,0 0 67 16,0 0-45-16,0 0-36 16,0 0-13-16,0 0 0 15,2 0 10-15,1 0 6 16,4 0 2-16,0 0-1 16,1 0-16-16,0 0 7 15,2 0 12-15,2 0 9 0,2 0 7 16,1 0 0-16,2 0-3 15,1 0-4 1,0 0-10-16,2 0 9 0,-1 0-15 16,-3 0 3-1,1 0-6-15,-2 0-2 0,0 0-2 16,2 0-5-16,-2-3 0 16,3 0 1-16,1 0-1 15,-1 0 6-15,2 2 0 16,1 1 0-16,1 0-6 15,-2 0 8-15,0 0-2 16,-3 0 5-16,0 0 1 16,0 0-6-16,-4 1-5 15,0 1 5-15,1-1-7 0,-4-1 10 16,3 3-10-16,-1-3 1 16,3 0 15-16,0 0 3 15,0 0-3-15,0 0-9 16,0 0-5-16,-2 0-1 15,1 3 0-15,0-3 1 16,-3 0-1-16,1 0 0 16,-1 0-1-16,1 0 1 15,0 0 0-15,2 4-1 16,2-3 1-16,2 2-1 16,0 2 1-16,4-1 0 15,-2-2-1-15,-1 0 2 16,-1 0 6-16,0-1-7 15,-2 2 9-15,-5-3-1 16,-2 2-6-16,1-2 6 0,-2 0-2 16,2 2-6-16,-2-2 1 15,4 0 4-15,1 1-5 16,3-1 8-16,-2 0-3 16,2 0 2-16,-1 0-2 15,-4 0-4-15,4 0-1 16,-3 0 6-16,0 0-7 15,-2 0 0-15,-1 0 0 16,4 0 1-16,0-1 0 16,3 1-1-16,1-2 1 15,2 2-1-15,1-2 1 16,-2-1-1-16,5 0 1 16,-4 1-1-16,4-1 1 15,-6 0 0-15,5-1-1 16,-6 2 0-16,4-1 0 15,-3 2-1-15,2-2-6 0,-1-3 7 16,2 3 0-16,-2 1 0 16,1-1 1-16,-1 0-1 15,2 0 1-15,-1-1 4 16,-1 3 7-16,-2 1-11 16,0-2 1-16,-4 2 6 15,-5-1-7-15,6 1 5 16,-4-1-5-16,0 1 0 15,1 0-1-15,0 0 2 0,0 0-2 16,1 0 0 0,1 0 1-16,1 0-1 15,3 0 2-15,-2 0-1 0,4 0 0 16,0 0 0-16,0 0 0 16,5-1 1-16,3-2 4 15,-1-1-6-15,-2 2 1 16,6 0-1-16,-6 0 0 15,0 2 0-15,-3 0-1 16,0 0 1-16,-1 0 0 16,-3 0 0-16,3 0 0 15,-1 0 0-15,-1-1-1 16,0 1 1-16,-1-2-1 16,1 2 1-16,2-2-1 15,-3-2 1-15,6 2-1 0,-4-1 0 16,2 2 1-16,2-1 0 15,-3 1-1-15,2 0 1 16,-4 1 0-16,1-4-1 16,-1 3 1-16,0-1 0 15,0 1-1-15,-1 0 1 16,3-1-2-16,-5-1 2 16,7 1-1-1,-4-2 1-15,0 1 0 0,2 1 0 16,1-1 1-16,0 0-1 15,0-2 1-15,1 4 1 16,-7 0-2-16,5-1 0 0,-7 1 1 16,1 1 5-16,-3-1-5 15,-3 1 0-15,-1 0 2 16,-3 0-2-16,-3 0-1 16,2 0 2-16,-2 0 5 15,0 0-5-15,0 0-2 16,0 0 0-16,0 0-2 15,0 0-11-15,0 0-12 16,0 0-26-16,0 0-37 16,0 0-35-16,0 0-63 15,0 0-65-15,0 0-99 0</inkml:trace>
  <inkml:trace contextRef="#ctx0" brushRef="#br1" timeOffset="-188298.18">5753 10606 329 0,'0'0'171'0,"0"0"-64"16,0 0 14-16,0 0-37 15,0 0-53-15,0 0-29 16,-1 0 4-16,1 0 8 15,0 0 14-15,0 0 6 16,0 0 28-16,0 0 12 16,0 1 9-16,-4-1-20 0,4 2-15 15,0-1-13 1,0 2-18-16,0 4-8 0,0-3-7 16,0 1-2-16,0 5 1 15,0 0 0-15,0-1 0 16,0 3 5-16,4 0-6 15,-3 1 1-15,2 1 11 16,1-3-2-16,-4 0-4 16,3-1 2-16,2-1 5 15,-2 1-2-15,1 0-4 16,-1 0-6-16,-3-3 6 16,5 0-7-16,-1 0 0 15,-1-2 0-15,0 2 1 16,1-1 1-16,-1 2-1 0,0-3 5 15,1 3-6-15,-3 0 1 16,4-2-1-16,-1 0 0 16,-1-2 0-16,0 2 0 15,4-3 0-15,-2 0-1 16,2 2 1-16,-3-2 1 16,3 3 0-16,-2-2 6 15,2 3 1-15,-4-3-7 16,6-2 0-16,-4 1 0 0,1-3 2 15,0 4-3 1,-2-4 1-16,2 1-1 16,1 2 1-16,-1-1-1 15,-1-1 9-15,2 1 3 16,-3 2-1-16,3-4-9 16,0 3-1-16,-1 1 8 0,1-1-2 15,2-2-5-15,-1 0 5 16,-1 1-7-16,1-2 0 15,1 3-1-15,-2-3 1 16,3 0 0-16,-1 0 0 16,4 0 0-16,1 0 2 15,-1 0 59-15,2 0-44 16,-1 0-15-16,1 0-1 16,-5 0 1-16,3 0-1 15,-1 0 0-15,-4 0 0 16,2-3-1-16,-1 3 2 0,-1-2-1 15,-2 1-1-15,3 0 0 16,-1-2 0-16,-1-1 0 16,1 1 1-1,-1 3 1-15,2-4 0 0,-3 2-2 16,-1 1 1-16,5-1 0 16,-2-1 0-16,1 2 0 15,-1-3-1-15,2 1 1 16,0 0 1-16,2-4-2 15,0 3 0-15,-2 1 1 0,0 0-1 16,-2 0 0 0,2 0 0-16,-2 3 0 15,1-2 1-15,-1 2-1 0,-2 0 0 16,1-2 1 0,2 2 0-16,-3-1-1 0,3 1 1 15,-2-2-1-15,1 1 1 16,-2-2-1-16,3 1 0 15,-2 0 1-15,3 0-1 16,-2 1 0-16,0-1 0 16,5 1 0-16,-4-1 0 15,3 1 1-15,-1-2-1 16,1 3 0-16,-2 0 2 16,-2-3-2-16,4 1 0 15,-2 2 0-15,-1 0-2 16,1 0 2-16,1 0 0 15,-1 0-1-15,2 0 1 0,1 0 1 16,-3 0-1-16,2 0 2 16,2 0-2-16,-3 0 0 15,-3 0 1-15,5 0-1 16,-4 0 0-16,3 0 1 16,-2 0-1-16,2 0 0 15,-3 0-1-15,4 0 1 16,-2 0 0-16,1 0 0 15,0 0 1-15,1 0-1 16,-2 0-1-16,1 0 1 16,-2 0 0-16,0 0 0 15,2 0 1-15,-2 0-1 16,2 0 0-16,1 0 0 16,1 0 0-16,-3 0 0 15,1 0 0-15,1 0-1 16,-3 0 1-16,2 0 0 0,-2 0 0 15,0 0 0-15,0 0 0 16,2 0 0-16,-2 0 0 16,0 0-1-16,0 0-1 15,2 0 1-15,1 0 0 16,0 0 0-16,-1 0 0 16,0 0 1-16,1-1-1 15,0-1 0-15,-1 1-5 16,0 1 5-16,-1 0 1 15,-1 0-7-15,0 0 1 0,0 0 4 16,0 0-5-16,1 0 0 16,-1-2 6-1,3-1-1-15,-2 0-5 0,3 1 7 16,1-1-1-16,-2 2 1 16,1 0-5-16,-1-2 5 15,-1 3 0-15,3-3-2 16,-2 1 1-16,-1 2-6 15,0 0 6-15,0-1-1 16,-2 1 2-16,1 0-1 16,1 0-1-16,0 0 1 15,-1 0 0-15,1 0 1 0,-2 0-1 16,0 0 0 0,0 0 0-16,-3 0 0 15,5 0-1-15,-6 0 1 16,4 0 1-16,-2 0-1 0,1 0 1 15,0 0 0-15,-3 0 0 16,1 0-1-16,3 0 1 16,0 0 0-1,0 0 0-15,0 0 0 0,-2 0 0 16,2 0 0-16,0 0 0 16,0 0 0-16,0 0 0 15,-1 0 0-15,1 0 0 16,-2 0 0-16,0 0-6 15,-1 0 5-15,1 0 0 16,1 0 0-16,0 0 1 0,0 1-1 16,-2 4 1-16,1-5 0 15,-1 3 0-15,-1-2 0 16,-1-1 0-16,1 1 0 16,-2-1 0-16,-2 0 0 15,5 0 0-15,-4 3 0 16,1-3 0-16,-1 0 0 15,1 2 0-15,3-2 1 16,-1 3-1-16,0-3 0 16,4 3 0-16,-1-1 0 15,1 1 0-15,0-2 2 16,-2 4-2-16,2-2 1 16,0-2-1-16,0 2 1 15,0 0-1-15,2-1 0 16,1 2 0-16,-1-4 0 0,1 0-1 15,0 0 1-15,1 3 0 16,-2-3 0-16,0 0 0 16,-1 0 0-16,2 0 0 15,-2 1 0-15,0 1 0 16,-1-2 0-16,2 1 0 16,-2 1 0-16,0 0 0 15,-1-2 0-15,-2 3 0 16,2-3 0-16,-2 0 0 15,4 0 0-15,-4 0-1 0,5 0 1 16,-2 0-1 0,-2 0 1-16,4 0 0 0,-2 0-2 15,-2 0 2 1,4 0-2-16,-2-3 0 0,-2-1 1 16,6 3 1-16,-3-2-1 15,1 0 0-15,-1 1 1 16,2-2-1-16,-2 1 1 15,3 0 0-15,-3-1 0 16,1 4-1-16,-1-3 2 16,1 1 0-16,0 1-1 15,-2-1-1-15,1 1 1 16,-2 1 1-16,0-2 0 0,-1 2-1 16,-2 0-1-16,1 0 1 15,0 0 0-15,-1-3 1 16,6 3 0-1,-2 0-1-15,-1 0 7 0,2 0-6 16,2 0-1-16,1-3 0 16,-2 3 1-1,1-2-1-15,-1 2 0 16,-1 0 6-16,1 0-5 0,-2-3 0 16,0 2 0-16,0 1 8 15,-1-1-8-15,1 1 0 16,-2 0-1-16,2-3 0 15,-2 3 1-15,2 0 1 16,-3 0-2-16,5 0 1 16,-4 0-1-16,3 0 3 15,-4 0-3-15,2 0 1 0,-1 0 1 16,1 0-2-16,-1 0 6 16,-1 0-6-16,3 0 1 15,-2 0 0-15,2 0 6 16,-2 0-7-16,2 0 0 15,-1 0 0-15,1 0 0 16,-2 0 0 0,2 0-1-16,0 0 1 0,0 0 0 15,-2 0 0-15,2 0 0 16,-1 0 1-16,-1 0-1 16,-1 0 0-16,1 0 0 15,2 0 0-15,0 0 0 16,2 0 1-16,2 0-1 15,-3 0 1-15,3 0-1 0,0 0 1 16,2 0-1-16,-1-3 1 16,0 3 1-16,1 0 5 15,-1 0-5-15,-1 0-1 16,-2-2-1-16,-2 2 1 16,-2 0 0-16,0-1 0 15,-3 1 0-15,2-2-1 16,0 2 0-16,1-1-1 15,1-1 0-15,-2 0 1 16,4 1-1-16,-5-2 0 16,6 3 1-16,-5 0 0 15,1-3-1-15,0 0 1 16,-2 1-3-16,0-1-10 16,1 1-3-16,-2-2 3 0,0 0 4 15,-2 1 8-15,0 1 0 16,0 1 1-16,-3-2-1 15,1 3 1-15,-1-3 0 16,0 0-1-16,2-5 0 16,-1 2 0-16,1-7 0 15,-2-2 1-15,0 0 0 16,0-2 1-16,0 2-1 16,0 3 0-16,0 1-1 15,0 0 0-15,-3 0 1 0,0 0 1 16,-3 2-1-1,5-1-2-15,-2 3-9 0,1-1 1 16,-2 3 1-16,3-2-1 16,-1 4-11-16,0 0-21 15,2 2-26 1,-3-3-10-16,3 1-47 0,-2-1-31 16,-1 1-30-16,1 0-93 0</inkml:trace>
  <inkml:trace contextRef="#ctx0" brushRef="#br1" timeOffset="-184497.98">19461 10027 564 0,'0'0'208'16,"0"0"-105"-16,0 0 7 15,0 0-38-15,0 0-36 16,0 0-26-16,0 0-10 16,0 0-6-16,0 0 6 15,0 0 0-15,0 0 0 16,0 0 6-16,0 0 7 0,0 4 10 15,0 2 9 1,0 0 3-16,0 3-12 0,0 1-10 16,0 0-3-1,3-1-1-15,1 1-7 0,-1-2-1 16,-2-1-1-16,5-1 1 16,-3 0-1-16,0 2 0 15,2-3-1-15,0 0 0 16,-2 2 1-16,3-2 0 15,0 4 0-15,1 2 1 16,0-2 0-16,1-3-1 16,-2 0 0-16,3 2 0 15,-1-5 0-15,1-1-1 16,-3 2 1-16,6-3 0 0,-2 0 6 16,0 2-4-16,2-1 5 15,-2 0-6-15,1-1 7 16,-1-1-7-16,-1 2 7 15,4-2-8-15,-3 0 0 16,2 0 0-16,-1 0 0 16,1 0 0-16,-2 0 1 15,2 0 11-15,0 0 5 16,-3 0 6-16,2 0 2 16,-1 0-3-16,-2 0-6 15,2 0-15-15,0 0 5 16,3-2-6-16,-1 1 0 15,2-3 0-15,-1 0 0 0,-1 1 1 16,-1 0-1-16,3 2 13 16,-1 1 28-16,1-2 5 15,-3 2-27-15,3-1-10 16,3-2-8-16,-3 1 0 16,1-1-1-16,2 1 2 15,0 1-2-15,-4-1 1 16,-1-1-1-16,3 0 0 15,-4 2 1-15,-1-2 0 16,1 2 0-16,-3-2 0 16,1 2-1-16,-1 0 0 15,0 1 0-15,0-2 1 16,1 0-1-16,-1 2 0 16,0-2 1-16,1 0-1 15,-1 2-1-15,-3 0 1 0,5-3 0 16,-3 2 0-16,-2 1 0 15,2-2 0-15,0 1 1 16,-1-1-1-16,1-1 0 16,0 2 2-16,-3 0-1 15,5 1-1-15,-1 0 0 16,-1 0 1-16,4 0-1 16,-2 0 0-16,1 0 0 15,0 0 0-15,-3 0 0 16,-1 0 1-16,0 0-1 15,-2 0 2-15,0 0-1 0,1 1 5 16,-2 0-5 0,1-1-1-16,0 3 1 0,3 0 0 15,-2-1-1 1,3 2 0-16,1-4-1 0,-3 4 1 16,3-2 0-16,-1 1-6 15,-1-2 6-15,1 2 0 16,-1 1-1-16,5-4 0 15,-4 4 0-15,1-1 1 16,-3-1-1-16,4 1 0 16,0 0 0-16,-1-1 0 15,-1 2 1-15,-2-1-3 16,1 0 3-16,-1 0-9 16,1-2 7-16,0 4-5 15,1-3 1-15,-2-1 5 16,4-1-8-16,-3 2 9 15,0-2-1-15,2 1 1 0,-1-1-1 16,1 2-7 0,1-2 7-16,0 0-13 0,-1 0-5 15,1 0 6-15,-3 0 6 16,5 0 6-16,-3-3 1 16,-3-2-1-16,2 0-12 15,1 1 6-15,1 0 0 16,0-4 1-16,0 3-3 15,-1-4-5-15,1 4 5 16,-6-4-4-16,5-1 3 0,-3 2 2 16,0-1 8-16,-3 1-7 15,0 2 6-15,1-1 1 16,-3 0 0-16,1 1 0 16,-1 1-1-16,1-2-7 15,0 0 7-15,-2-1-7 16,0-2 8-16,0 0 7 15,0 0 0-15,0-2-6 16,0 2 1-16,0-1 3 16,0 2-5-16,0-1 0 15,-2-2 0-15,-1 1 0 16,1-2 0-16,-1-1-1 16,-2 2-18-16,5 0 6 15,-2 4-2-15,1 1-11 16,1 1-6-16,-2-1-42 0,0 2-36 15,0-4-67-15,1 1-82 16,1 4-245-16</inkml:trace>
  <inkml:trace contextRef="#ctx0" brushRef="#br1" timeOffset="2047.57">2110 11651 196 0,'0'0'185'0,"0"0"-126"0,0 0-10 16,0 0 20-16,0 0 6 15,0 0 3-15,0 3 13 16,0-3 15-16,0 0-1 16,0 0-17-16,0 0-23 15,0 0-23-15,0 0-20 16,0 0-15-16,0 0-6 0,0 0 0 16,0 0 0-16,0 0-1 15,0 0 6-15,0 0-5 16,0 0 1-16,0 0-1 15,0 0-1-15,0 0-1 16,0 0-6-16,0 0 6 16,0 0 1-16,0-9 0 15,0-2 0-15,0 1 9 16,0-1-8-16,0-1 0 16,0 2-1-16,2 2 1 15,1 0 5-15,-1 1-4 16,3 0 0-16,-1 0 0 0,0 3 4 15,2-2-6 1,-2 1 0-16,3 3 1 16,1-5-1-16,2 4 0 0,-3-1 0 15,5 1-12-15,-4 0-4 16,-2-3-3-16,0 2-7 16,1 3-3-16,-4-2 3 15,0 3 13-15,-1 0 6 16,3 0 4-16,-2 0 2 15,0 0 1-15,1 0 0 16,-1 0 0-16,0 0 0 0,1 0 0 16,-1 0 0-1,-1 0 0-15,-2 0 1 16,5 0 0-16,0 0 1 16,0 3 6-16,3 8-7 15,1 2-1-15,1 4 0 16,-2 3-2-16,1-2-4 15,-3 2 6-15,-1-1 1 16,-2-1-1-16,1 0 0 0,-4 0-6 16,0 1 0-16,0 1 4 15,0-2-9-15,0 2-2 16,-2-1 3-16,-7 2 9 16,-1 1-1-16,0 0-6 15,-4 0 8-15,2-4 1 16,-1 2-1-16,-3-4-21 0,2-2 21 15,-4 0 0 1,5-5 0-16,0 1-1 0,1-4-11 16,-1 2 4-16,6-4-1 15,-3-1-14-15,2 0 10 16,3-3 4-16,-2 0-17 16,0 0 13-1,2 0 7-15,-3 0-2 0,5-6 6 16,-4 2 1-16,2-6 1 15,0 6 2-15,2-5 5 16,0 5-7-16,-1-2 0 16,4-2 0-16,0-1 1 15,0 2-1-15,0-4 1 16,0 5 0-16,4-5 0 0,2-1 0 16,4 5 8-16,0-3-3 15,2 6-5-15,5 1 11 16,-1 3 24-16,4 0 4 15,2 0-4-15,-2 0-7 16,0 6-4-16,-3-1 7 16,-1 1 1-16,1 0-10 15,-2 2-11-15,1-3-2 16,-2 3 0-16,0-5-3 16,-3 0-1-16,1 0-5 15,2 1 1-15,-1 3 9 16,-1-4-9-16,2-2-1 15,2 5 0-15,-5-3 1 16,3 0-2-16,-3-3 0 16,-1 1-10-16,-1-1-10 15,-2 2-28-15,-1-2-65 0,-1 0-96 16,0 0-125-16</inkml:trace>
  <inkml:trace contextRef="#ctx0" brushRef="#br1" timeOffset="2913.67">2503 11658 383 0,'0'0'121'0,"0"0"-87"0,0 0-18 0,0 0 2 0,0 0-17 16,0 0 19-16,0 0 20 16,-29 9 34-1,28-6 10-15,-4-1-8 0,0-2-24 16,0 2-17-16,1-1-5 15,0 2 2-15,-2-1-12 16,5 3 2-16,-1-2-6 16,0 0-2-16,2 3-1 15,0 2-7-15,0 3-5 16,0 4 9-16,5 5 13 16,11 3-2-16,0 4-4 15,11 3-5-15,-1 0-4 16,5 0-6-16,0-6-1 15,-2-4-1-15,-1-9 0 0,-2-5-13 16,-5-6-11-16,-3 0 4 16,-2 0 9-16,-3-9 9 15,-3-5 1-15,-2 0 1 16,-1 1 0-16,-2 0 11 16,0-1 17-16,-4 0-8 15,3 1-11-15,-4-4-8 16,0 1 9-1,0-1 2-15,0 1-6 0,-7-1-6 16,-5 3 0-16,-1-2 13 16,-4 1 4-16,-1 3-7 15,0-2-1-15,-2 5-3 0,-2 2 4 16,3-1 4-16,-2 2-1 16,-1 2-2-16,2 1 19 15,-2 1-13-15,4 1-11 16,1-2-4-16,2 3-2 15,4 0 1-15,4 0-1 16,0 0-8-16,5 4-21 16,1 8 21-16,1 12-78 15,1-1-190-15,8-3-237 0</inkml:trace>
  <inkml:trace contextRef="#ctx0" brushRef="#br1" timeOffset="3915.66">2956 11614 206 0,'0'0'218'0,"0"0"-156"15,0 0-45-15,0 0-2 16,0 0-15-16,0 0 11 0,0 0 27 16,-24 2 35-16,23 0 4 15,-5 1-16-15,6-3-5 16,0 4-4-16,-1-2-13 16,1 1-6-16,-2 1 2 15,-1-4-5-15,1 3-12 16,-1 2-11-16,0-2-6 15,-1-1 0-15,1 2 11 16,0 2-11-16,-3-2 8 16,5 2-3-16,1 2 1 15,-2 1-6-15,1-2 0 16,-1 4 12-16,2 1 0 16,0-2 2-16,0 7-4 0,5 0-11 15,8 3 0-15,4 0 0 16,6 4 0-16,0-1 0 15,8-2 1-15,-4-1 0 16,2-7 1-16,-3-4-2 16,-4-5 0-16,-2-4-1 15,-4 0-7-15,-2-4 6 16,-5-5-8-16,0-4 10 16,-2-1 0-16,-1 3 2 15,-1-2 4-15,0 2-5 16,-3-1 1-16,3-1 6 15,-2-1-2-15,-1 3 1 0,0 0 1 16,-2 0-7 0,0 1-1-16,0 0-4 15,0-4 4-15,-4 0 7 0,-6 1-7 16,-5 0-1-16,2 2-12 16,-5 3 13-16,-3 0 16 15,1 4-5-15,-1-1 5 16,-1 1 6-16,2 0 13 15,2 3-12-15,2 0-4 16,5 1-18-16,-1 0-1 16,4 0-11-16,1 0-29 15,-1 0-57-15,2 6-87 16,2 3-109-16</inkml:trace>
  <inkml:trace contextRef="#ctx0" brushRef="#br1" timeOffset="4897.8">3453 11734 356 0,'0'0'290'0,"0"0"-95"0,0 0-10 16,0 0-26-16,0 0-78 15,0 0-55-15,0 0-11 16,-23 34 10-16,18-18 17 15,4 7 7-15,1-2-45 16,0 4-4-16,3-6-7 16,10-2 7-16,3-4-9 15,0-9-12-15,4-2 9 0,0-2-7 16,-1 0 3-16,-3-6-4 16,-3-10 0-16,-6-1 4 15,-7-7 4-15,0 4-6 16,0-4 18-16,-7 5 11 15,-6 5 7-15,3 4 14 16,5 3 10-16,4 5 23 16,1 2 13-16,0 0-24 15,0 2-19-15,0 11 7 16,15 7-27-16,5 8-14 0,3 5 5 16,2 1 1-1,0 2-6-15,-3-2 0 16,0-3 7-16,-6 1-7 0,0-1 7 15,-3 2-8-15,-3 4 0 16,0-3-13-16,-4 5-4 16,3-1-1-16,-8-1 7 15,-1-1-2-15,0-5 11 16,0-1 1-16,0-4-5 16,-10-6-4-16,-5 0-4 15,-3-7-21-15,-2-2-3 16,-2-5-6-16,0-6 15 15,3 0 15-15,0 0-8 16,2-4-42-16,1-9-21 16,-4-12-83-16,1 4-134 15,8 1-270-15</inkml:trace>
  <inkml:trace contextRef="#ctx0" brushRef="#br1" timeOffset="5778.77">3907 11645 96 0,'0'0'198'16,"0"0"-80"-16,0 0-22 16,0 0-29-16,0 0-9 0,0 0 4 15,0 0 12 1,0-8 18-16,0 8 7 15,0 0 3-15,-2 0-8 16,-3 0-13-16,-2 0-36 16,-1 0-26-16,-2 0-12 15,0 4-6-15,0 1 17 0,3 4 1 16,1-4-11-16,2-1 8 16,2-1-14-16,2 2-2 15,0-3-13-15,0 2-6 16,13-2 1-16,3 3-2 15,6 1 6-15,-1 0-1 16,1 1 1-16,-4 0 1 16,-1 6 7-16,-4 1 6 15,-4 9 5-15,-8 0-4 16,-1 5 0-16,-1-4 9 0,-16-2-10 16,-5-5-42-16,-3-3-63 15,2-11 88-15,1 0 9 16,4-3 8-16,6 0 1 15,3 0 0 1,5-4-1-16,2-1-1 0,2-5-20 16,3-5-60-16,9-1-77 15,0 2-92-15</inkml:trace>
  <inkml:trace contextRef="#ctx0" brushRef="#br1" timeOffset="6181.61">3985 11356 467 0,'0'0'271'0,"0"0"-83"16,0 0-20-16,0 0-47 15,0 0-59-15,54 104-34 16,-41-74-12-16,0 1-9 16,2 2 11-16,0 4 11 15,-2-1 10-15,1-3 12 0,0 1-1 16,-1-4-13-16,-2 1-8 15,-1-4-17-15,0-8-10 16,1 0-2-16,-3-3-8 16,-2-4-12-16,1-2-21 15,-4-7-46-15,0-2-71 16,-3-1-124 0,0 0-210-16</inkml:trace>
  <inkml:trace contextRef="#ctx0" brushRef="#br1" timeOffset="6630.42">4236 11601 193 0,'0'0'903'16,"0"0"-629"-1,0 0-103-15,0 0-14 0,58 89-70 16,-41-55-80-16,1 0-7 15,-6-5-40-15,0-4-11 16,-5-6-4-16,-6-8 17 16,-1-8 15-16,0-3-11 15,0 0-21-15,0-20-44 16,-7-10 73-16,-1-7-7 0,3-3-51 16,3 2-25-1,2 5 57-15,0 7 35 0,0 6 15 16,0 5 2-16,7 6 9 15,1 7 13 1,6 2 27-16,-1 0 19 16,4 2-9-16,1 12-14 0,-1 3-3 15,-1 0-5-15,-2 4-4 16,0 0-7-16,-7 2-3 16,6 1-5-16,-4 0-17 15,0-1-1-15,2 0-29 16,1 0-25-16,-2-2-56 15,5 4-71-15,-4-9-99 16,-4-6-286-16</inkml:trace>
  <inkml:trace contextRef="#ctx0" brushRef="#br1" timeOffset="9064.65">4804 11962 7 0,'0'0'166'0,"0"0"-33"16,0 0 5-16,0 0-2 15,0 0-5-15,0 0-17 16,-9 0-16-16,9 0-9 15,0 0-16-15,0 0-28 16,0 0-17-16,0 0-15 16,0 0-13-16,0 0-8 15,0 0-7-15,0 0 2 16,0 0-3-16,0 0 2 0,0 0-1 16,0 0 2-1,0 0 12-15,0 0 0 0,0 0-10 16,0-2-2-16,0-5 13 15,-3 3 13-15,2-2-1 16,-3-1 5-16,2 6 21 16,-1-2 17-16,1 3 1 15,1 0-5-15,-1 0-26 16,1 0-12-16,1 3-5 16,0 8-8-16,0-4 0 15,0 2-1-15,0-3-11 16,1-1-1-16,4-2 0 15,-2-3-9-15,3 0-2 16,-3 0 2-16,1-11-13 16,-1 2 15-16,-2-1 14 0,-1-1-2 15,0 5 8-15,0-1 10 16,0 4 10-16,-7-1 12 16,3 4 20-16,-5 0-1 15,6 0-12-15,-3 4-15 16,0 3-10-16,6 2-11 15,-1 5-3-15,1-3-7 16,0-3-3-16,0 0 1 0,0-5-10 16,4-3-7-1,2 0-2-15,0-3 1 0,1-11-20 16,-4 1 0 0,-1-4 10-16,-2 0-6 15,0 4-13-15,0 2 28 0,0 6 28 16,-12-2 9-16,3 7 20 15,-1 0 25 1,1 0 15-16,1 3-33 0,-1 6-21 16,4 5-15-16,2 0-8 15,3-1-47-15,0 1-91 16,3-4-105-16,7-4-132 0</inkml:trace>
  <inkml:trace contextRef="#ctx0" brushRef="#br1" timeOffset="11364.39">5090 11938 438 0,'0'0'185'0,"0"0"-114"16,0 0-3-16,0 0-5 15,0 0-34-15,0 0-23 16,0 0-6-16,0 0 0 15,0 0 16-15,0 0 16 16,0 0 17-16,0 0 21 16,0 0-7-16,0 0-15 15,0 0-28-15,0 0-10 16,0 0-9-16,0 0-1 0,0 0-1 16,0 0 0-1,0 0 1-15,0 0 0 0,0 0 1 16,0 0 1-16,0 0 4 15,0 0-5-15,0 0 2 16,0 0-2-16,0 0-1 16,0 0 1-16,0 0 1 15,0 0-1-15,0 0 13 16,0 0-1-16,0 0 0 16,0 0-3-16,0 0-4 15,0 0-5-15,0 0 6 0,0 0-6 16,0 0 0-1,0 0 1-15,0 0-1 16,0 0 8-16,0 0-2 16,0 0 3-16,0 0-2 0,0 0-8 15,0 0 1-15,0 0 1 16,0 0-2-16,0 0-2 16,0 0-10-16,0 0-24 15,0 0-37-15,0 0-54 16,0 0-29-16,0 5-71 15,0-2-115-15</inkml:trace>
  <inkml:trace contextRef="#ctx0" brushRef="#br1" timeOffset="11891.56">5056 11976 33 0,'0'0'33'0,"0"0"-33"16</inkml:trace>
  <inkml:trace contextRef="#ctx0" brushRef="#br1" timeOffset="12160.79">5056 11976 1 0</inkml:trace>
  <inkml:trace contextRef="#ctx0" brushRef="#br1" timeOffset="14180.82">5056 11976 1 0,'12'-14'377'0,"-12"14"-223"0,0 0-113 0,0 0 9 15,0 0 9-15,0 0-43 16,0 0-16-16,0 0 0 15,0 0 9-15,0 0 23 0,0 0 7 16,0 0 5-16,0 0 3 16,0 0-8-16,0 0-13 15,0 0-6-15,0 0 4 16,3 0-5-16,0 0-7 16,3 0 1-16,-3 0 3 15,1 0 5-15,-1 0-2 16,0 0-7-16,0 0-11 15,2 0 9-15,-2 0-4 16,3 0-5-16,0 0 1 16,-2 0 8-16,1 0 13 0,2 0 6 15,-4 0-7-15,5 0-9 16,-2 0-6-16,0 0-5 16,2 0-1-16,0 0 2 15,1 0 9-15,-2 0-1 16,-1 0-2-16,1 0-8 15,-4 0 11-15,4 0-11 16,0 0 5-16,-1 0-5 16,1 0 1-16,-4 0 5 15,6 0 0-15,-2 0 0 16,-1 0-1-16,1 0 4 16,-1 0 2-16,1 0-12 15,-4 0 6-15,6 0-5 0,-2 0-1 16,-1 0 0-1,1 0 1-15,-2 0-1 0,1 0 2 16,0 0-1-16,-3 0 5 16,4 0 0-16,-4 0-3 15,2 0 6-15,2 0 4 16,0 0-2-16,-1 0-9 16,2 0 4-16,-3 0-4 15,2 0-1-15,-2 0 0 16,0 0 0-16,0-2 1 15,0 2 4-15,0 0-5 16,0 0 0-16,0 0 6 16,3 0-6-16,-1-4 5 15,0 4-5-15,1-3 6 0,-2 2-1 16,1 1 1-16,0-3-1 16,-2 3 3-16,0 0-8 15,2 0 5-15,0 0-4 16,0-3-1-16,-1 3 1 15,1 0 4-15,0 0-6 16,-1 0 1-16,-1 0-1 16,1 0 0-16,0 0 1 15,1 0 5-15,-2 0-4 16,2 0-1-16,-3 0 0 16,3 0 1-16,-2 0 4 15,5 0 1-15,-5 0 2 16,3 0-1-16,-1 0-2 0,2 0-4 15,-3 0-1 1,1 0 0-16,-3 0 1 16,3 0-1-16,0 0 0 15,-2 0-1-15,-2 0 1 0,6 0 1 16,-2-3 4-16,-1 3 2 16,1 0 1-16,1 0 1 15,-1 0-4-15,1 0-5 16,-1 0 1-16,2 0 0 15,-3 0 4-15,2 0-6 16,1 0 2-16,-2 0 4 16,1 0 2-16,-2 0 4 15,1 0-5-15,-2 0-5 16,4 0 6-16,-3 0-2 0,2 0-5 16,-1 0 0-16,3 0 6 15,-1 0-7-15,-1 0 1 16,0 0-1-1,-1 0 2-15,1 0 4 0,-1 0-5 16,1 0 8-16,-1 0-8 16,1 0 0-16,1 0 7 15,-2 0-7-15,0 0 6 16,0 0-6-16,0 0 0 16,-3 0 5-16,0 0-5 15,3 0 1-15,-4 0-1 0,3 0 2 16,2 0-2-16,-3 0 0 15,2 0 0-15,-1 0 5 16,1 0 3 0,0 0-3-16,-1 0-5 0,1 0 0 15,-1 0 8-15,1 0-9 16,0 0 0-16,2 0 1 16,-3 0 0-16,-1 0-1 15,6 0 1-15,-7 0 0 16,3 0 0-16,-2 0 0 15,-2 0 1-15,2 0-1 16,2 0 1-16,-4 0-2 16,6 0 7-16,-3 0-6 15,-2 0 1-15,4 0-1 16,-1 0 1-16,0 0-1 0,-1 0 6 16,1 0 0-16,1 0-6 15,0 0 7-15,1 0-2 16,1 0-4-1,-2 0 0-15,1 0-2 0,-1 0 2 16,0 0 4-16,1 0-6 16,-2 0 1-16,0 0 8 15,0 0-3-15,0 0 0 16,1 0-5-16,-1 0 6 16,3 0-7-16,-3 0 1 15,1 0 4-15,-1 0-5 16,0 0 0-16,-1 0 0 15,1 0 1-15,-1 0 7 16,3 0-1-16,-1 0-7 16,1 0 0-16,-1 0 0 0,-2-5 1 15,3 3 0-15,0 1-1 16,-3 1 2-16,4 0-1 16,-2 0-1-16,-1 0 0 15,1-3 0-15,-1 3 0 16,-2 0 0-16,3-3 6 15,-2 3-6-15,-5 0 0 16,6 0 1-16,-4 0-1 16,2 0 0-16,-1 0 1 15,4 0 5-15,-5 0-4 16,6 0-1-16,-3 0 0 16,1 0 11-16,-1-3-9 15,0 3 6-15,1 0-3 16,-3-3-6-16,0 3 8 15,2 0-7-15,-2 0-2 16,-3 0 2-16,3 0-1 0,-1 0 0 16,2 0 0-16,-3 0 0 15,0 0 0-15,-2 0 0 16,3 0 1-16,-3 0 0 16,0 0 0-16,0 0 5 15,0 0 4-15,0 0-4 16,0 0 1-16,0 0 2 15,0 0-9-15,0 0 1 16,0 0-1-16,0 0-7 0,0 0-21 16,0 0-41-16,0 0-64 15,0 0-59-15,0 0-88 16,0 0-275-16</inkml:trace>
  <inkml:trace contextRef="#ctx0" brushRef="#br1" timeOffset="26400.63">5427 11714 543 0,'0'0'284'0,"0"0"-113"0,0 0-31 0,0 0-24 16,0 0-58-16,0 0-39 15,-2 0-19-15,2 0-7 16,0 0-6-16,0 0 7 16,0-3 6-16,0 3 13 0,0 0 20 15,0-3 18-15,0 0-5 16,0 0-5-16,6-2-15 16,4-1-10-16,2 0-10 15,2-1-5-15,5 1 0 16,-3 1-1-16,1 2-1 15,-4 0-7-15,-3 3 0 16,-3 0-1-16,-2 0-3 16,-2 6 4-16,1 7 2 15,-4 8-1-15,0 2-4 16,0-2-2-16,0-1-3 16,-8-3-1-16,-1-1-2 0,-1-5 5 15,0-3 13-15,2 0 1 16,-2-2 1-16,0-1 6 15,1-4-1-15,1-1 3 16,1 0-8-16,1 0-1 16,-1 0-13-16,1 0 12 15,0-4 0-15,3 2 1 16,-2-1 13-16,-2 0-5 16,4 3 3-16,-2-3-9 15,2-2-2-15,-1 3 0 16,-1-6-6-16,2 2-4 15,-1-4 0-15,0-2 10 16,0 1-1-16,-1-2 1 16,0-1 0-16,3 5 1 0,-1-2 1 15,0 1-1-15,3 1 0 16,-2-3-1-16,2 0-1 16,0-2 0-16,0 1-1 15,0-4 1-15,0 1 1 16,0-1 1-16,0 1 8 15,0-1 4-15,0 2-2 16,0 0-3-16,3 0 0 16,-1 2-6-16,1-1 5 15,-1 2-5-15,-2 4 5 16,0-3-6-16,4 9 5 16,-3-4 3-16,-1-2-8 15,2 2 6-15,-1-2 2 16,1-6 2-16,2 0-5 15,-3 1-5-15,-1 2 0 0,3 4-1 16,-1 4 1-16,-2-4-1 16,2 7-6-16,-2 0 6 15,0 0 10-15,0 0-10 16,0 0-6-16,0 0-2 16,0 0-13-16,2 0-8 15,-2 0 7-15,1-1 3 16,1 0 6-16,-1-1 1 15,-1 2-14-15,0 0-16 16,2 0-16-16,-2 0-45 16,0 0-54-16,4 0-95 0,-1 2-361 15</inkml:trace>
  <inkml:trace contextRef="#ctx0" brushRef="#br1" timeOffset="28197.69">5863 11594 33 0,'0'0'102'0,"0"0"-44"0,0 0 3 0,0 0 5 16,0 0 6-16,0 0-3 15,0 0 4-15,0 0-3 16,0 0-2-16,0 0-10 15,0 0-10-15,0 0-9 16,0 0-13-16,0 0 2 16,-1 0-2-16,-3 0-2 15,-1 0-9-15,1 0-4 16,-3 0-4-16,-3 0-6 0,1 3-1 16,-1 1 0-16,1 8 9 15,3 3-9-15,1 3 1 16,5 6-1-16,0 0 1 15,0 0 0-15,8-4 0 16,6-11-1-16,1-5-16 16,-2-4-15-16,0 0-4 15,-3-10-10-15,1-7 16 16,-4 4 28-16,-3 3 1 16,0-3-9-16,-4 3 3 15,0 2-1-15,0-1 7 16,0-1 23-16,0 1-12 15,0 1-5-15,0-1-3 16,0 5 4-16,-2 1 3 16,2 3 8-16,0 0 8 0,0 0 4 15,0 0 8-15,0 0-2 16,0 0-12-16,0 0 2 16,0 0-3-16,0 0-8 15,0 0-8-15,0 0-6 16,0 0 8-16,0 0-8 15,0 0 13-15,0 3-1 16,0 1-3-16,0 5-4 16,2 3 1-16,3 2-5 15,2 4-1-15,-3 1 9 16,2 0-8-16,-2-1 5 16,0-3 0-16,-2 0-6 0,-1-1 7 15,1-5 0 1,0 5-6-16,-2-3 6 15,0 2-7-15,0 1 0 0,0 2 1 16,0 1-1-16,0-3 6 16,0 2-6-16,0-3 12 15,0-6 7-15,0 3 6 16,0-7-11-16,-2-2 1 16,-3 6-2-16,0-7-14 15,-4 0-6-15,-1 0-8 16,0 0 13-16,0 0-1 0,0 0-6 15,2 0 8 1,1 0 0-16,3 0-10 0,0 0-6 16,-2 0-9-16,3 0-20 15,-1 0-33-15,-1-7-33 16,-2 3-38-16,0 1-35 16,1 3-13-16,-1-3-17 0</inkml:trace>
  <inkml:trace contextRef="#ctx0" brushRef="#br1" timeOffset="32241.04">6310 11764 75 0,'0'0'109'0,"0"0"-57"16,0 0 16-16,0 0 7 15,0 0-8-15,0 0 5 16,0 0 29-16,-2 1 24 15,0-1-3-15,2 0-8 16,0 0-20-16,-2 0-20 16,2 0-22-16,0 0-25 15,-1 0-25-15,1 0-2 0,-2-7 0 16,1-6 11-16,-2-4 4 16,2 0-4-1,-2 0-11-15,0 1 2 0,-1-7-2 16,-1-2 6-16,-2-4 11 15,3-2-16-15,-5-2 4 16,4 2-5-16,0 1-10 16,0 3 4-16,3 10 6 15,-1 4 0-15,3 7 1 16,0 3 0-16,0 3 7 16,0 0 13-16,0 0 9 15,0 14-1-15,20 16-3 16,9 13 3-16,7 16-7 15,3 6-22-15,3-1-7 16,-9-11 7-16,-7-13-1 0,-8-20-1 16,-7-12-11-16,-6-8-30 15,-4-22-46-15,-1-15 39 16,0-13-47-16,-10 4-38 16,-4 0 47-16,-1 9 62 15,5 7 24-15,-2 9 2 16,4 7 12-16,4 7 14 15,1 4 27-15,1 0 15 16,2 3 12-16,-1-3-1 16,-1-2-19-16,-2 1-23 15,1-6-19-15,0-1-11 16,-3 0-7-16,3 0 6 0,0 2-4 16,-1 2 5-1,4 4-6-15,0 0-1 0,0 3-8 16,0-3-35-16,0 0-86 15,0 0-129 1,7 2-241-16</inkml:trace>
  <inkml:trace contextRef="#ctx0" brushRef="#br1" timeOffset="32548.93">6579 11643 588 0,'0'0'211'0,"0"0"-94"0,0 0 10 0,0 0-34 16,0 0-49-1,0 0-29-15,0 0-9 16,15 51-5-16,-8-24 0 0,-1 3 6 15,-1 1-7-15,3-4 0 16,-1-5 0-16,-4-4 0 16,1-5-16-16,-1-3-17 15,-3-10-31-15,0 0-69 16,0 0-108-16,0-6-251 0</inkml:trace>
  <inkml:trace contextRef="#ctx0" brushRef="#br1" timeOffset="33123.99">6818 11464 526 0,'0'0'221'0,"0"0"-128"0,0 0-21 15,0 0 15-15,0 0-38 16,0 0-49-16,0 0-2 15,-44-7 2-15,34 15 22 16,2 9-9-16,3 7-11 16,1-3 11-16,3 6 26 15,1 0 12-15,0-3-11 16,11-5-22-16,5-6-10 16,4-5-7-16,-1-2-1 15,0-6-7-15,-2 0 7 0,-4 3 0 16,-1 0 0-16,-5 4 0 15,-6 9 13 1,-1 6 1-16,0 4-14 0,-4 4-9 16,-7-4 8-16,-4-7-1 15,0-5 0-15,-2-3-5 16,2-8-11-16,0-3 0 16,3 0 9-16,5 0 2 15,3 0 2-15,4-3 4 16,0-3 1-16,0-4-63 15,11-15-62-15,6 3-68 16,-3 2-86-16</inkml:trace>
  <inkml:trace contextRef="#ctx0" brushRef="#br1" timeOffset="33532.11">6991 11554 657 0,'0'0'349'0,"0"0"-203"15,0 0-73-15,0 0 33 16,-14 87-11-16,14-53-42 16,6 7-30-16,8-2-10 0,0-7-1 15,3-4-11 1,1-10-1-16,1-6 0 0,0-12-9 15,0 0-5-15,-2 0-14 16,0-17-20-16,-4-2 0 16,-4-6-4-16,-5-1 10 15,-4-8 10-15,0 0-42 16,-1-5 12-16,-18 1 10 16,-4 0 7-16,-6 3 17 15,1 8 28-15,-2 7 33 16,3 6 31-16,8 11 7 15,3 0 1-15,8 3-23 16,3 0-33-16,5 0-16 16,0 14-106-16,5-1-90 15,5-2-118-15</inkml:trace>
  <inkml:trace contextRef="#ctx0" brushRef="#br1" timeOffset="33827.9">7162 11487 475 0,'0'0'231'0,"0"0"-110"0,0 0 15 0,0 0-3 0,0 0-3 15,62 104-27-15,-49-77-27 16,-1 0-13-16,-1-2-20 0,1-7-23 16,-2-9-20-16,0-2-12 15,2-7-43-15,1-2-53 16,2-15-32-16,-5-7-12 16,2-21-48-16,-2 6-37 15,-5 1-56-15</inkml:trace>
  <inkml:trace contextRef="#ctx0" brushRef="#br1" timeOffset="34033.81">7331 11360 138 0,'0'0'326'16,"0"0"-67"-16,0 0-76 0,0 0 17 15,0 0-35-15,0 0-81 16,0 0-35-16,-7 119-5 16,15-72-18-16,-1 2-7 15,-4-3-3 1,4-7-9-16,-4-8-6 0,2-8-1 15,-2-13-24-15,1 0-38 16,-1-6-54-16,6-1-86 16,-1 1-46-16,0-4-120 0</inkml:trace>
  <inkml:trace contextRef="#ctx0" brushRef="#br1" timeOffset="35148.56">6470 11935 320 0,'0'0'154'0,"0"0"-100"16,0 0-5-16,0 0 13 15,0 0-23-15,0 0-22 0,0 0-4 16,10 3 33 0,-5-3 9-16,-2 0-10 0,4 0-9 15,2 0 5-15,4 5 18 16,-2-2-10-16,4 0-8 15,1 0-11-15,-2-3-1 16,2 0-15-16,-1 0-6 16,-1 0-1-16,2 0 2 15,0 0 1-15,0 0-2 16,-2-3 4-16,3 3 15 16,1-3 5-16,-1 3-6 15,5 0-4-15,0 0 9 16,-2 0 5-16,2 0-4 0,-2-3-2 15,-2-5-5 1,2 2 0-16,-2-1-5 0,3 4-7 16,0-5 0-16,1 3-4 15,1 4-2-15,2 1 9 16,5 0 6 0,0 0 7-16,1 0 3 0,4 0-6 15,-4 0-7 1,3 0 0-16,-4 0 2 0,-1-3-10 15,-3 0-9-15,-3-5-2 16,-1 6 1-16,0-1 5 16,-1-5-5-16,3 5-1 15,0-3 0-15,0-2 1 16,0 5 5-16,-3 0-4 0,-2-3-2 16,-4 5 0-16,-3 1-2 15,-4-3-5-15,-3 3-37 16,-2 0-35-16,-1 0-7 15,-1 0-37-15,-1 0-70 16,0 0-79-16,-3 0-63 16,-8 0-270-16</inkml:trace>
  <inkml:trace contextRef="#ctx0" brushRef="#br1" timeOffset="35982.79">5435 12130 288 0,'0'0'224'0,"0"0"-78"0,0 0-35 15,0 0-16-15,0 0-12 16,0 0-4-16,0 0 19 16,7 31-8-16,-2-6-22 0,4 2-33 15,-2 6-15 1,-3 1-4-16,1 3-8 0,-1-4-1 15,-1-1-6-15,-2-3 14 16,-1-6 14-16,2-3-2 16,0-5-12-16,-2-6-14 15,0-2 0-15,0-4-1 16,0-3-8-16,0 0-10 16,0 0-4-16,0 0-24 15,2 0-40-15,-1 0-76 16,6 0-56-16,-2 0-84 15</inkml:trace>
  <inkml:trace contextRef="#ctx0" brushRef="#br1" timeOffset="36453.38">5626 12216 130 0,'0'0'255'0,"0"0"-96"16,0 0-31-16,0 0-28 15,0 0-53-15,0 0-10 16,0 0-1-16,-11 84 16 15,11-47 16-15,0 8 10 16,0 4 27-16,11-2-34 0,5-3-16 16,3-11-5-16,1-12-27 15,-1-12-22-15,3-9-1 16,-5 0-7-16,0-6-10 16,-2-11-17-16,-5-7 10 15,-3-2 14-15,-5 0 9 16,-2-2 1-16,0-2 7 15,0 3 5-15,-7-3-5 16,-6 4 2-16,-5-5-3 16,-5 7-6-16,5 1-1 15,0 7 1-15,1 8-6 16,4 3-4-16,3 5-5 0,2 0-12 16,4 0-67-16,2 8-136 15,2 0-170-15</inkml:trace>
  <inkml:trace contextRef="#ctx0" brushRef="#br1" timeOffset="36898.2">5892 12224 21 0,'0'0'630'0,"0"0"-455"0,0 0-60 0,-2 99 36 16,16-48-33-1,0 3-64-15,8-4-18 0,0-4-8 16,-2-13-12-16,0-11-8 15,-1-8-8-15,-1-9-1 16,-1-5-8-16,-1 0 9 16,-2-5-12-16,-3-15-10 15,-6-4 1-15,-5-6 9 16,0-8-8-16,-5-9-6 0,-15-3 1 16,-4 1 5-1,-5 4-8-15,-1 6 7 16,-1 12-1-16,7 13 22 0,2 11-1 15,3 3-15-15,8 9-3 16,2 21-76-16,6 0-103 16,3-9-153-16</inkml:trace>
  <inkml:trace contextRef="#ctx0" brushRef="#br1" timeOffset="37464.66">6315 12311 763 0,'0'0'403'0,"0"0"-205"0,0 0-102 0,0 0-9 16,-25 93-43-16,31-58-34 16,17-2-10-16,4-3-22 15,2-10-15-15,-3-10-10 0,1-10-5 16,-3-3-19-16,-10-24-44 16,-7-8-31-16,-3-8-35 15,-4-1-4 1,-4 1 12-16,-11 3-16 15,3 13 84-15,1 4 105 0,1 14 78 16,5 5 101-16,5 4-22 16,0 12-10-16,0 18-38 15,8 8 0-15,7 13 7 16,7 8-25-16,0 2-24 16,-2-2-22-16,-2 0 6 15,-3-7-15-15,0-5-23 16,-7-3-11-16,-1-7-2 15,-7-1-13-15,0-6 4 16,-4 1 9-16,-13-7 0 0,-10-5 0 16,-4-2 0-1,-5-4 0-15,-3-8 1 0,1-5 12 16,5 0-13 0,4 0-1-16,7 0-9 0,9-5-46 15,6-6-94-15,4 3-146 16,3-3-61-16</inkml:trace>
  <inkml:trace contextRef="#ctx0" brushRef="#br1" timeOffset="38131.71">6794 12172 202 0,'0'0'223'0,"0"0"-119"0,0 0-16 16,0 0 12-16,0 0-31 15,0 0-23-15,0 0-15 16,-1-19 18-16,-5 19 19 16,-4 0 4-16,3 0-34 15,-6 6 5-15,-2 11-4 16,5 7-23-16,-1 6-7 0,8-6 15 16,3 2 24-1,0-2-1-15,3-11-17 16,11-2-7-16,12-5 5 15,-1-6 1-15,1 0-9 0,-4 0-11 16,-2 0-8-16,-6 4 7 16,-8 13 2-16,-4 8 7 15,-2 10-17-15,-8 4-6 16,-14-5 6-16,-5-3 1 16,2-15-1-16,-3-7-16 15,4-9 0-15,3 0-9 16,5-2 5-16,8-8-29 15,1 0-47-15,7-10-82 16,7 4-48-16,7 1-119 0</inkml:trace>
  <inkml:trace contextRef="#ctx0" brushRef="#br1" timeOffset="38464.83">6886 12116 492 0,'0'0'301'0,"0"0"-153"16,0 0-5-16,0 0 12 0,42 108-48 15,-32-75-40-15,-3 1-38 16,-1-1-10-16,1 1 7 16,-2-4 4-16,-2-3-1 15,2-5-13-15,-3-4-14 16,2-4-2-16,-4-5-8 16,3-1-37-16,-2-6-67 15,1-2-111-15,-1 0-275 0</inkml:trace>
  <inkml:trace contextRef="#ctx0" brushRef="#br1" timeOffset="38848.1">7056 12297 938 0,'0'0'347'0,"0"0"-152"16,0 0-6-16,0 0-64 15,31 94-72-15,-28-74-53 16,1-7-29-16,-4-9-41 16,1-4-75-16,-1-7-67 15,0-23-57-15,0-10 57 16,2-3 23-16,1 2 9 16,0 7 113-16,1 11 67 15,4 7 34-15,-3 11 61 16,2 5 23-16,1 0 17 15,4 8 0-15,0 11-12 16,-1-1-20-16,-1 5-3 0,0 0-26 16,-3 1-16-16,-2-7-17 15,0 3-9-15,-4 3-16 16,3-5-16-16,-2 1-6 16,-1-3-51-16,-1-2-73 15,5 3-93-15,-3-7-87 16,0-4-231-16</inkml:trace>
  <inkml:trace contextRef="#ctx0" brushRef="#br1" timeOffset="39642.06">7860 11702 190 0,'0'0'552'15,"0"0"-340"-15,0 0-83 0,0 0-18 16,0 0-19 0,0 0-27-16,0 0-40 0,7 2-14 15,6-2-1-15,4 0 3 16,-2 0-5-16,1 0-7 16,1 1 9-16,-2 2-9 15,2 0 11-15,-2-3-12 16,1 0-1-16,-2 0-32 15,2 0-47-15,-2-7-69 16,7-9-33-16,-8 6-74 16,-3-1-322-16</inkml:trace>
  <inkml:trace contextRef="#ctx0" brushRef="#br1" timeOffset="39950.86">7924 11849 882 0,'0'0'333'0,"0"0"-228"16,0 0-80-16,0 0 26 15,0 0 35-15,0 0-27 16,0 0-36-16,95 9-17 0,-63-9-6 16,-2 0-8-16,-3-3-3 15,-3 3-23-15,-4 0-19 16,-1 0-17-16,-6 0-26 16,-1 0-67-16,-4 0-88 15,-1-7-256-15</inkml:trace>
  <inkml:trace contextRef="#ctx0" brushRef="#br1" timeOffset="44998.8">9418 10539 171 0,'0'0'822'0,"0"0"-621"0,0 0-98 0,0 0 23 15,0 0-12 1,0 0-66-16,0 0-34 0,0 0-13 16,0 0 12-16,0 0 22 15,0 0 32-15,0 0 21 16,0 0 3-16,0 0 0 16,0 0-20-16,0 0-18 15,7 3-6-15,6 0-10 16,4-3-15-16,1 0-13 15,2 0-3-15,1 0-5 16,1 0 0-16,-2 0-1 16,-1 0 1-16,-3 0 1 15,-2 0-1-15,-4 0 5 16,-2 0-6-16,-4 0 0 16,0 0-1-16,0 0-5 0,-4 0-9 15,2 0-18 1,-2 0-43-16,0 0-78 0,3 0-93 15,0 0-79-15,-1 0-341 0</inkml:trace>
  <inkml:trace contextRef="#ctx0" brushRef="#br1" timeOffset="45451.02">9722 10455 761 0,'0'0'549'0,"0"0"-394"16,0 0-30-16,0 0 43 15,0 0-64-15,0 0-84 16,0 0-20-16,8 8 0 16,7-4 0-16,6 1 0 15,3-1 0-15,0 3 0 16,4-2 1-16,-3 0 7 15,-2 4-7-15,-4-6 1 16,-6 0-2-16,-6-2 6 16,-4 2-5-16,-1-3 1 15,-2 0 9-15,0 0-11 16,0 4 0-16,0-4-13 0,0 2 5 16,-6 5 2-16,-6 6-1 15,0 4-2-15,-3 7 8 16,0 3 1-16,1-5 5 15,3 2 4-15,3-6-2 16,2-6-6-16,3-4-1 16,3-5-10-16,0-1-35 15,0-2-39-15,0 0-35 16,0 0-22 0,0 0-65-16,0 0-77 0,9-6 25 15,-3-2-109-15</inkml:trace>
  <inkml:trace contextRef="#ctx0" brushRef="#br1" timeOffset="47930.77">10435 10555 440 0,'0'0'215'0,"0"0"-93"0,0 0-7 16,0 0 18-1,0 0-52-15,0 0-33 16,0 0 4-16,0 4 13 0,0-4 5 15,0 0-14-15,0 0-11 16,3 0 2-16,14 0 4 16,2 1-9-16,3 2-25 15,0 0 2-15,2 0-17 16,-7 4 4-16,-2-6-6 16,-5 1 2-16,-7 1-2 15,-3 6-13-15,0 3-7 16,0 5-3-16,-11 6-9 15,-6 3 19-15,0-2 13 16,3-5 8-16,-2-2 5 16,3-7 2-16,4-3 8 15,3-6 1-15,1-1-1 0,2 0 12 16,-1 0-9 0,-1-10-7-16,-2-4-7 0,1-6 14 15,1-1-11-15,-2-3-8 16,2 2-7-16,-1-4 1 15,0 1-1-15,2 0 1 16,-2 3-1-16,3 2 0 16,0 4-1-16,3-3-8 0,0-1-4 15,0 0 3 1,5-1 9-16,5-3 1 0,0-3 1 16,1 0 9-16,1 4-2 15,-2 1-7-15,-1 4 8 16,-3 5-3-16,-1 3-6 15,-3 4 1-15,-1 5-1 16,1 1 0-16,-2 0-21 16,1 0-44-16,3 0-50 15,1 0-44-15,8 3-68 16,1 6-86-16,-2 1-321 16</inkml:trace>
  <inkml:trace contextRef="#ctx0" brushRef="#br1" timeOffset="48673.07">11157 10456 349 0,'0'0'496'0,"0"0"-312"0,0 0-58 16,0 0-23-16,0 0-25 15,0 0-45-15,-95 28 6 16,73-9 17-16,2 10 21 15,5 1 51-15,8 3-36 16,4-3-32-16,3-3-3 16,0-9-9-16,5-7-22 0,9-10-26 15,0-1 0 1,3-3-19-16,-2-20-25 0,-2-4-20 16,0-2 6-1,-7-2-5-15,-2 1 29 0,-4 3-7 16,0 0 2-1,0 0 11-15,-3 2-1 0,-7 1 22 16,0-2 1-16,1 7 5 16,0 2-10-16,4 5 11 15,0 6 19-15,5 4 13 16,0 2 23-16,0 11 1 16,0 19-7-16,9 10-27 0,3 10-4 15,4 4 7 1,-2-4 1-16,2-6-13 0,-4-16-11 15,1-6 0-15,-5-9-2 16,-1-3-26-16,-2-8-32 16,0-1-49-16,-1-1-24 15,1 0-69-15,0 0-123 16,-1 0-233-16</inkml:trace>
  <inkml:trace contextRef="#ctx0" brushRef="#br1" timeOffset="49100.45">11252 10609 1089 0,'0'0'275'0,"0"0"-220"15,0 0-19-15,0 0 85 16,0 0-54-16,0 0-52 15,0 0-14-15,45 1-1 16,-28-1 0-16,-2-10-43 16,-3-13-21-16,-5-5-49 15,-6-5-67-15,-1-4-75 16,0 8-12-16,-8 4 3 16,-5 9 105-16,-4 8 102 15,-1 8 57-15,1 3 61 16,2 21 92-16,3 4 62 15,2 9-61-15,3 2-22 16,6-2 2-16,1 0 11 0,0-14-23 16,17-3-38-16,3-12-30 15,3-3-22-15,2-5-15 16,-2 0-5-16,0 0-12 16,-2 0-1-16,-3-4-8 15,-1-3-28-15,7-16-84 16,-7 4-102-16,0 0-312 0</inkml:trace>
  <inkml:trace contextRef="#ctx0" brushRef="#br1" timeOffset="49502.47">11724 10317 933 0,'0'0'376'0,"0"0"-281"0,0 0-69 15,13 117 54-15,-3-72-6 0,-2 1-39 16,-1-5-24-16,0-7-3 16,-3-10 3-16,-1-8-11 15,-2-7-17-15,1-6-36 16,-2-3-32-16,4 0-85 15,-3-3-127-15,1-7-74 0</inkml:trace>
  <inkml:trace contextRef="#ctx0" brushRef="#br1" timeOffset="49918.15">11887 10359 569 0,'0'0'328'0,"0"0"-225"16,0 0-56-16,0 0 102 16,-20 99-14-16,19-55-48 15,1-1-4-15,0 4 11 16,8-3 3-16,7-8-17 15,2-6-27-15,1-9-24 16,3-12-15-16,0-5-8 0,-1-4-6 16,2-7-28-1,-4-13-45-15,-6-8-68 0,-1-4 3 16,-5-7-42-16,-6 5-82 16,0-3-3-16,-6 6 49 15,-12 2 96-15,-5 4 120 16,1 4 3-16,-2 6 69 15,7 9 82-15,1 3 30 16,8 3-64-16,3 0-28 16,5 1-92-16,0 13-50 15,1-5-75-15,10 1-133 0</inkml:trace>
  <inkml:trace contextRef="#ctx0" brushRef="#br1" timeOffset="50298.74">12173 10380 1097 0,'0'0'338'16,"0"0"-205"-16,0 0 22 16,-53 114 36-16,44-66-52 15,6 2-78-15,3 1-16 16,0-1 3-16,15-7 0 15,5-9-27-15,0-10-9 16,3-11-12-16,-2-10-10 16,2-3-17-16,-3-6-19 15,0-14-16-15,-1-8-11 0,-4-4-23 16,-4-3-16-16,-4-3-23 16,-1 0-6-16,-6 1-5 15,0-4-2-15,0 5-1 16,-14 4 96-16,-5 8 53 15,-3 9 66-15,-3 9 46 16,2 6-28-16,2 0-10 16,2 6-22-16,6 8-52 15,6 2-144-15,7-1-113 0,0-3-304 16</inkml:trace>
  <inkml:trace contextRef="#ctx0" brushRef="#br1" timeOffset="51767.65">13278 10516 538 0,'0'0'333'0,"0"0"-168"16,0 0-82-16,0 0 25 16,0 0-15-16,0 0-54 15,0 0-19-15,-2 0 1 16,2 0 30-16,9 1 11 16,6 2-4-16,-1 2-1 15,6 2-6-15,-2 0-29 16,-5 6-8-16,-3-2-13 15,-3 3-1-15,-6 1-13 16,-1 0-22-16,0 2-29 0,-1-1-15 16,-12-2 4-16,-3-4 38 15,-1-4 21-15,-5-3 0 16,6-1 6-16,-4-2 10 16,4 0 18-16,2 0 18 15,5 0-33-15,1-11-3 16,1-10 0-16,4-2 0 15,-1-7-1-15,4-7 0 16,0 4 1-16,0 2 6 16,0 5 7-16,7 5 24 15,2-2 5-15,4 6-3 16,-3 3-6-16,5 1-11 16,-1 3-6-16,-3 1-7 15,0 3-9-15,-4 3-6 0,2 0-16 16,-2 2-13-16,1 1-26 15,-1-2-29-15,1-1-43 16,5-3-70-16,-3-2-77 16,4 1-258-16</inkml:trace>
  <inkml:trace contextRef="#ctx0" brushRef="#br1" timeOffset="52167.73">13686 10310 473 0,'0'0'357'0,"0"0"-126"0,0 0-64 16,0 0 21-16,0 0-28 16,0 0-45-16,-24 115-51 15,13-68-30-15,-5 2-11 16,-2 7-4-16,0 1-3 16,-1-2-1-16,4-3-3 0,0-6 14 15,3-6-4-15,4-10-6 16,2-11 3-16,4-5-12 15,0-10-7-15,2-4-30 16,0 0-50-16,0 0-85 16,0-24-81-16,5 0-54 15,4-1-217-15</inkml:trace>
  <inkml:trace contextRef="#ctx0" brushRef="#br1" timeOffset="52534.36">13834 10412 545 0,'0'0'362'0,"0"0"-158"0,0 0-43 15,0 0 11-15,4 97-44 16,1-61-48-16,1-2-40 16,-3-1 2-16,1-2 9 15,-2-1-3-15,-2 0-13 16,0-2-5-16,0-5-10 0,0-4-14 15,0-5-6-15,0-4-19 16,0-5-44-16,0-3-45 16,0-2-89-16,10-13-152 15,0-8-172-15</inkml:trace>
  <inkml:trace contextRef="#ctx0" brushRef="#br1" timeOffset="52983.01">14031 10433 421 0,'0'0'271'0,"0"0"-141"15,0 0-7 1,0 0 89-16,0 0-25 0,-38 100-46 15,33-65 7-15,2 3-9 16,3-2-31-16,0-5-30 16,1-4-25-16,14-7-19 15,2-4-14-15,5-6-9 16,0-7-4-16,-1-3-7 16,1 0-16-16,-3 0-12 15,-3-8-9-15,-4-6-11 16,-4-4-5-16,-6-9 3 0,-2-6 1 15,0-10-24-15,-4-9-69 16,-7 4-26-16,-2 5 44 16,-1 11 46-16,2 13 55 15,-1 9 23-15,0 10 65 16,0 0-36 0,-1 10-22-16,2 6-7 0,2-2 0 15,7-2-14-15,3-10-98 16,0 0-141-16,1-2-274 0</inkml:trace>
  <inkml:trace contextRef="#ctx0" brushRef="#br1" timeOffset="53366.24">14220 10491 391 0,'0'0'384'0,"0"0"-166"0,-5 92-50 16,9-52 53-16,12-6 16 16,7-4-73-16,6-3-63 15,3-8-43-15,0-5-21 16,-2-5-17-16,-4-9-20 15,-4 0-13-15,-3-6-27 0,-3-15-38 16,-4-8-28 0,-4-7-66-16,-4-3 0 0,-4 4 1 15,0-6 13-15,-7 8 58 16,-10 1 71-16,-1 8 29 16,-1 7 40-16,-1 5 54 15,4 9-26-15,-3 3-68 16,1 0-30-16,3 3-131 15,2 5-442-15</inkml:trace>
  <inkml:trace contextRef="#ctx0" brushRef="#br1" timeOffset="56751.39">14817 10447 410 0,'0'0'286'16,"0"0"-81"-16,0 0-60 0,0 0-15 16,0 0-10-16,0 0-18 15,0 0-22-15,0 0-3 16,0 0 20-16,0 0-2 16,0 0-7-16,0 0-9 15,1 0-10-15,1 0-20 16,2 3-22-16,3-2-11 15,0 2-7-15,5-2-9 16,2-1 0-16,2 0-1 16,1 0 1-16,-2 0-1 15,-3 0 0-15,-2 0 1 16,-5 0-1-16,0 0-7 16,-4 0 8-16,-1 0-2 15,0 0-7-15,0 0-15 16,0 0-30-16,0 0-37 0,0 0-55 15,0 0-72-15,2 0-125 16,-2 0-225-16</inkml:trace>
  <inkml:trace contextRef="#ctx0" brushRef="#br1" timeOffset="57399.99">14834 10596 21 0,'0'0'627'0,"0"0"-289"16,0 0-103-1,0 0-55-15,0 0-48 16,0 0-41-16,0 0-17 0,10 0-11 16,3 0-15-16,4 0-16 15,2 0-4-15,2 0-18 16,-1 0-1-16,-2 0-3 16,-3 0-5-16,-1 0-2 15,-8 0 1-15,1 0-1 16,-4 0-28-16,-1-1-18 15,-1 1-40-15,-1-3-58 16,4-7-68-16,-1 0-116 16,3 0-210-16</inkml:trace>
  <inkml:trace contextRef="#ctx0" brushRef="#br1" timeOffset="63640.06">15355 10401 381 0,'0'0'230'0,"0"0"-121"16,0 0-35-16,0 0-22 15,0 0-26-15,0 0-19 16,0 1 21-16,0-1 22 15,0 0 24-15,0 0 11 16,0 0 8-16,0 0-11 0,-4 0-18 16,0 6-14-16,2-4-16 15,-5 1-16-15,2-2-7 16,2 1-9-16,-4 0 4 16,5 2-5-16,-2-2 0 15,-2 2 6-15,2-3-1 16,-3 7 4-16,0 0 5 15,0 7 1-15,3 8-7 16,1 6 7-16,3 11 11 16,0 6 1-16,14 5-3 15,6-1-9-15,5-5-7 16,2-9-8-16,1-9-2 0,-1-7 1 16,-3-12 0-16,-3-8-3 15,0 0-13-15,-7-17 12 16,-2-8 4-16,-4-4 1 15,-3 2 0-15,-5 4 9 16,0 4-3-16,0 3 0 16,0 1 5-16,-10 2-2 15,-5-4-10-15,-5-4-1 16,2-2-19-16,-4-7-11 16,2 2 3-16,2-1 27 15,-1 4 2-15,9 7-3 16,2 5 2-16,1 8-10 15,2 5-37-15,-1 0-50 0,6 1-63 16,0 12-135 0,0 3-266-16</inkml:trace>
  <inkml:trace contextRef="#ctx0" brushRef="#br1" timeOffset="63934.57">15729 10801 73 0,'0'0'741'0,"0"0"-426"0,0 0-189 16,0 0-15-16,0 0-32 15,0 0-49-15,0 0-17 16,-8 96-13-16,8-79-8 16,-2-4-21-16,2-5-26 15,0-5-35-15,0-3-88 16,0 0-110-16,0-8-291 0</inkml:trace>
  <inkml:trace contextRef="#ctx0" brushRef="#br1" timeOffset="64385.14">15833 10464 653 0,'0'0'237'0,"0"0"-50"16,0 0-12-16,0 0-24 15,0 0-47-15,-22 90-37 16,22-44 4-16,0 3-11 16,10-8-17-16,7-4-17 15,0-8-16-15,4-11-9 16,3-6-1-16,1-9-6 0,0-3 0 15,-3 0-7-15,-4-16-3 16,-3-7-2-16,-5-3-2 16,-5-3 12-16,-5-6-19 15,0 2 3-15,0-2-15 16,-7 2 32-16,-10 3 7 16,-4 6 5-16,-1 6 2 15,0 4 23-15,2 5-3 16,2 5-9-16,6 0-18 15,4 2-48-15,7-1-35 16,1-1-103-16,13 3-211 16,2 0 4-16</inkml:trace>
  <inkml:trace contextRef="#ctx0" brushRef="#br1" timeOffset="65000.51">16242 10607 606 0,'0'0'234'0,"0"0"-78"0,0 0-7 0,0 0 9 0,0 0-16 16,0 0-59-16,0 0-14 16,72 17-18-16,-52-8-13 15,2 1-14-15,-7 3-11 16,-7 3-7-16,-8 2 4 15,0 4-10-15,-14-1-28 16,-12-1-27-16,-4-9-4 0,-4-9 3 16,4-2 6-16,1-2 17 15,2-9 15-15,5-3 10 16,7 1 7-16,4-1 1 16,8 0-6-16,3-5 6 15,0-6 17-15,9-2 9 16,8-4-14-16,1 0 19 15,0-1-7-15,-2 1-15 16,0-2 10-16,-6 1-9 16,-1-1 2-16,-5 4-2 15,0 4-3-15,-4 4 3 16,3 4-1-16,-3 7-8 16,2 2-1-16,-2 1 0 15,1-1-9-15,-1 5-19 0,0 1-20 16,2 1-46-1,0 1-95-15,3 0-112 0,2 0-63 16</inkml:trace>
  <inkml:trace contextRef="#ctx0" brushRef="#br1" timeOffset="96469.73">8676 11534 406 0,'0'0'404'16,"0"0"-95"-16,0 0-125 15,0 0-42-15,0 0-30 16,0 0-43-16,0-4-37 0,0 4-19 16,0 0-7-16,0 7 10 15,0 6 19-15,8 12-2 16,5 8 2-16,-1 6-8 15,4 4-7-15,-3 1-4 16,-2-2-6-16,1-3-4 16,-3-9-5-16,-3-3 0 15,-1-10-1-15,-2-4-1 16,0-9-15-16,-3-2-22 16,3-2-31-16,-3 0-52 15,0 0-39-15,0 0-113 16,0-3-268-16</inkml:trace>
  <inkml:trace contextRef="#ctx0" brushRef="#br1" timeOffset="97303.41">8925 11597 387 0,'0'0'266'0,"0"0"-110"0,0 0-51 0,0 0-9 16,0 0-38-16,0 0-24 16,0 0-15-16,-4 0 6 15,3 0 17-15,1 0 11 16,0 0 5-16,0 0-4 16,0 0-24-16,0 0-8 15,0 0-10-15,0 0-6 16,0 0-5-16,0-3-1 15,0-5 0-15,0-1 0 16,1 0 0-16,6-2 0 16,0 1 0-16,0 0 0 15,4-1 6-15,-5 2-5 16,7 2 8-16,-3 0-2 16,-2 1 0-16,3 3 8 0,1 2-5 15,0 1 2-15,0 0-6 16,0 10 14-16,-1 11-4 15,-2 11 1-15,-2 9-8 16,-3 5-3-16,-4 8-6 16,0 0-1-16,0-4-11 15,-7-3 12-15,-4-9 0 0,-1-13 1 16,-3-7-1 0,0-12 0-16,2-6-22 15,0 0-5-15,2 0 5 16,3-6 9-16,2-4 4 0,5-4-4 15,1 0 3-15,0 2-9 16,1 5-3-16,12-4 12 16,5 5 10-1,2-1 0-15,3 4 9 0,3 3-2 16,-1 0 9-16,-4 0 6 16,1 0 4-16,-2 0-4 15,-1 0-9-15,-1 3-4 16,-5-2-8-16,2 3 0 15,-3-2 2-15,-2-2-3 0,-2 0-7 16,1 3-12-16,-3-3-17 16,4 0-29-16,0 0-59 15,0-3-83-15,2-4-64 16,-2-2-138-16</inkml:trace>
  <inkml:trace contextRef="#ctx0" brushRef="#br1" timeOffset="99736.06">9666 11724 24 0,'0'0'36'0,"0"0"-11"0,0 0-11 15,0 0-12-15,0 0-1 16,0 0 6-16,0 0-6 15,9 0 15-15,-9 0 17 16,0 0 12 0,0 0 16-16,3 0-4 0,-3 0-6 15,0 0-11-15,0 0 2 16,0 0-1-16,0 0 3 16,0 0 4-16,2 0 11 15,-2 0-1-15,0 0-12 16,0 0-4-16,0 0-13 15,0 0-9-15,0 0 0 0,0 0-2 16,0 0 3-16,0 0 5 16,0 0 6-16,0 0 6 15,0 0-4-15,0 0-6 16,0 0-12-16,0 0-6 16,0 0-4-1,0 0-5-15,0 0 0 0,0 0 6 16,0 0 1-16,0 0 0 15,0 0 14-15,0 0-3 16,0-4 0-16,0 2 5 16,0 2-2-16,0 0-6 15,-2 0 4-15,-1 0 2 16,1 0-9-16,-1 0-3 16,-1 6 0-16,0 8 0 0,-2 6-4 15,6 4-5-15,0 6 15 16,0-3 4-16,9-5 4 15,1-8 0-15,7-7-5 16,1-7-6-16,2 0 2 16,2 0-15-16,-4-7 0 15,-1-2-5-15,-4-2-10 16,-2 1-2-16,-5-2-2 16,-2 4 3-16,-4-5 1 15,0-1 15-15,0-5 1 16,-4 1-1-16,-2 2-17 15,0 2-16-15,3 4 7 16,1 7 20-16,2 2 6 0,0 1 1 16,0 0 29-1,0 0 14-15,0 0 7 16,0 0-12-16,0 0-12 16,0 0 0-16,0 0-1 0,0 0-4 15,0 0-8-15,0 3-2 16,0 8-5-16,0 5 0 15,4 8-5-15,6 6 4 16,0 5 2-16,-2 1 1 16,4 3 13-16,0 2 7 15,-6 0-6-15,5-2-7 16,-5-1-1-16,-3 5-6 16,-1-9-8-16,-2 2 5 0,0-12-4 15,-10 2-2 1,-5-10-9-16,-6-4-11 15,-3-3 20-15,-3-3 6 0,0-6-5 16,2 2 11-16,2-2-5 16,3 0-6-16,6 2 6 15,5-2-7-15,2 0-1 16,1 0-18-16,6 0-45 16,0 0-39-16,0 0-66 15,0 0-93-15,0-17-17 16,0 1 25-16,4 3-82 0</inkml:trace>
  <inkml:trace contextRef="#ctx0" brushRef="#br1" timeOffset="101303.12">3242 12261 154 0,'0'0'97'0,"0"0"-80"0,0 0 0 15,0 0 70-15,0 0-11 16,0 0-22-16,0 0-12 15,4 0 0-15,0 0 12 16,-4 0 6-16,3 0-10 16,0 0 2-16,2 0 7 15,5-7-12-15,0-4 3 16,4-8 1-16,3-5-8 16,4-7-7-16,1-8-18 15,5-9-2-15,6-6-9 16,2-1-7-16,2-3 1 15,5-4 0-15,-4 1 0 16,6 1 0-16,-4 6 0 0,-2 3-1 16,-2 5 0-1,-3 5 0-15,-7 7 0 16,0 1-1-16,-7 3 0 16,0 3 1-16,-7 1 0 0,3 6 0 15,-5-1 0-15,-1 1 0 16,2 3 0-16,-3-4 0 15,1 9-2-15,-2 2-15 16,-1-1-22-16,1 6-29 16,-1 5-22-16,2-4-54 0,10 4-25 15,-4 0 14 1,5 0-106-16</inkml:trace>
  <inkml:trace contextRef="#ctx0" brushRef="#br1" timeOffset="102350.93">6498 12940 88 0,'0'0'102'16,"0"0"-66"-16,0 0 25 15,0 0-11-15,0 0-25 16,-94 10 17-16,73-15-5 16,3 0 2-16,1-1 12 0,2 3-4 15,4 0 7 1,2 1-11-16,4 2-11 0,3 0 4 15,2 0-17-15,0 0-19 16,0-3-6-16,0-3 6 16,9-2 12-16,5-4 14 15,3-2 6-15,2-6-13 16,7-4-2-16,-1-10 9 16,11-6 6-16,0-9-4 15,6-6 9-15,5-5-4 16,3-6 5-16,7 2-16 15,0 4-1-15,-4-1-21 16,-3 15 0-16,-8 2-16 0,-5 14-19 16,-11 5-20-16,-7 9-1 15,-4 7 23-15,-7 3 20 16,-5 4 12-16,0 2 0 16,-3-3-9-16,0 1-21 15,1-1-39-15,2-8-8 16,2 1-47-16,0 0-140 0</inkml:trace>
  <inkml:trace contextRef="#ctx0" brushRef="#br1" timeOffset="105437.33">10197 11858 387 0,'0'0'262'15,"0"0"-118"-15,0 0-76 0,0 0-28 16,0 0-24 0,0 0-14-16,-4 0 6 15,4 0 1-15,0-3 5 0,0 3 33 16,-2-2 26-16,2-2 14 16,0 4-9-16,-1 0-12 15,1-1-11-15,-2-2-18 16,1 0-15-16,-5-8-13 15,5 2-3-15,-3-4-5 16,-1-1 1-16,0-3-2 0,0 1 7 16,0 1-5-1,1 2 5-15,-2-1-6 0,2 2 9 16,-2-2-8 0,1-2 9-16,-2-1-10 0,1 1 0 15,1-2 0-15,-2-1 1 16,1-3-2-16,0 3 1 15,0 2 0-15,1 1 0 16,0 2 6-16,0 1-6 16,1 3 7-16,-1 0-8 15,2 1 0-15,0-4 2 16,-1 2-1-16,1 0 0 16,0 0-1-16,1-2 1 15,-2 3-1-15,3 4 1 16,-1-3 5-16,1 4 1 0,-2-1 1 15,-1 5 2-15,4-1 4 16,0 2-5-16,0 0 3 16,0 0-11-16,0 0 10 15,0 0 4-15,0 0-9 16,0 0-6-16,0 0 1 16,0 0-1-16,0 0 0 15,0 9 0-15,10 1 6 16,3 10 1-16,2 4-1 15,6 3-5-15,0 3 6 16,1-4-7-16,0-1 0 16,-1-4 0-16,1 1-1 15,-2-4 1-15,0-2-1 16,-2 1-1-16,-2-5-4 0,-1-5-4 16,-7-1 2-16,-1-4-5 15,-4-2-1-15,-1 0 3 16,-1 0 11-16,-1 0 0 15,0 0-1-15,0 0 1 16,0 0-1-16,0 0 1 16,0 0-2-16,0 0-4 15,0-11 6-15,0-5 9 16,-6-8-3-16,-4-3-5 16,-2-6-1-16,-3-2 0 15,0-1 0-15,-2 0 0 16,4 4 0-16,3 9 1 15,3 4-1-15,2 5 0 0,2 8 0 16,-1-2 0 0,3 5 1-16,1 1-1 0,0 2-5 15,0 0-24 1,0 0-39-16,0 0-64 0,0 0-148 16,0 6-71-16</inkml:trace>
  <inkml:trace contextRef="#ctx0" brushRef="#br1" timeOffset="105838.67">10442 11583 446 0,'0'0'264'0,"0"0"-94"16,0 0 2-16,0 0-37 15,0 0-66-15,0 0-37 0,0 0-22 16,22 68-9-16,-19-55 0 16,2 1-1-16,-3-2 0 15,0 0-1-15,-1-3 0 16,-1 0-1-16,0-5-11 16,0 3-23-16,2-4-62 15,-1-2-80-15,1-1-134 0</inkml:trace>
  <inkml:trace contextRef="#ctx0" brushRef="#br1" timeOffset="106669.49">10716 11374 364 0,'0'0'218'0,"0"0"-91"15,0 0-53-15,0 0-50 0,0 0-24 16,0 0-9-16,0 0 4 16,-6-8 5-16,0 7 29 15,-1 0-3 1,0-1-1-16,-2 0 23 0,1 2 15 15,1 0 1 1,-3 0 2-16,5 0 2 0,-2 0-36 16,1 5-32-1,-1 10-24-15,2 4 1 0,3 4 23 16,2 3-7-16,0-4-8 16,0 1 8-16,2-10-2 15,13-5 2-15,-2-2 0 16,4-3 7-16,2-3 1 15,1 1 9-15,1 1 16 16,-1 2-5-16,-2 6-7 16,-1 6-2-16,-2 8 5 15,-5 4 6-15,-5 7-5 0,-3 2-11 16,-2 1 0-16,0-5-5 16,-11-8-1-16,-3-9-1 15,-4-10-1-15,-1-3-29 16,-2-3 1-16,2 0 0 15,4-9-12-15,0-1-15 16,5-1-11-16,2 2 2 16,6-2-10-16,2-5-56 15,0 2-90-15,7 4-91 0</inkml:trace>
  <inkml:trace contextRef="#ctx0" brushRef="#br1" timeOffset="107089.66">10811 11454 690 0,'0'0'230'0,"0"0"-65"0,10 121-19 0,2-68-39 15,3-1-44-15,3-8-24 16,1-10-26-16,0-14-13 16,2-14-16-16,-1-6-12 0,4-6 2 15,-3-14 7-15,-6 0-10 16,0-2 28-16,-7 0-2 15,-4-2 3-15,-4-1 13 16,0-4-11-16,-17-1-2 16,-3-3-5-16,-5-3 5 15,-3 3-1-15,1 3 1 16,2 8-1-16,4 6-9 16,7 9-12-16,4 7-39 15,8 0-94-15,2 17-37 16,0 0-408-16</inkml:trace>
  <inkml:trace contextRef="#ctx0" brushRef="#br1" timeOffset="107620.16">11082 11482 470 0,'0'0'341'0,"0"0"-68"0,0 0-37 0,0 0-56 0,35 101-58 0,-25-83-53 16,2-3-47-1,0-3-22-15,1-6-12 16,0-3-27-16,3-3-28 0,-7 0-17 16,3-9-31-16,-5-11-29 15,-4-8 8-15,-3-5-26 16,0-3-31-16,0 4 32 16,0 4 78-16,-3 7 83 15,-4 4 13-15,4 7 70 16,-1 4 40-16,3 4 7 0,1 2 12 15,0 0-22 1,0 8-23-16,0 13-19 0,0 9-29 16,3 9 1-1,5 2-10-15,1 0-8 0,3-3-13 16,-2-4-12-16,1-6-7 16,1-6-16-16,-2-3-26 15,2-4-32-15,-1-1-36 16,1-4-74-16,3 6-38 15,-5-5-51-15,0-1-220 16</inkml:trace>
  <inkml:trace contextRef="#ctx0" brushRef="#br1" timeOffset="108953.57">8622 12224 355 0,'0'0'158'0,"0"0"-106"15,0 0-26-15,0 0 13 16,0 0 12-16,0 0-15 16,0 0-6-16,57-8 5 0,-42 5 24 15,3-3 0-15,1 4 9 16,1 0-16-16,2 2 3 15,5 0-10-15,1 0-4 16,3 0-14-16,7-3 11 16,0 3 8-16,3 0-15 15,3 0-8-15,-1 0-3 16,-1 0-7-16,-3 0-1 16,-3 0 2-16,-4 0-1 15,0 0 3-15,-3-3 18 16,0-3-8-16,3 1-3 15,1-1 8-15,3 0-2 16,0 1 1-16,3 5-9 16,-1-2-1-16,2-1-10 15,1 3 6-15,0-3 3 0,1-1 7 16,2 0-1-16,-2-3 13 16,4 0 3-16,1-2-3 15,1-1-4-15,4 0-14 16,2-1-7-16,2-2-2 15,4 0 0-15,2 3 7 16,3-4 8-16,3-3 5 16,-2-2 1-16,8 1 1 15,1-1-11-15,0-4-8 16,1 2 1-16,-5 0-3 16,-4 1-6-16,-5 1-5 0,-9 5-1 15,-3 1 1 1,-8-1 0-16,-1 3 0 15,-5 3-1-15,-4-3 2 0,-5 5-2 16,-4-2 0-16,-3 5-13 16,-2 1-21-16,-6-2-19 15,2 0-39-15,-4 1-41 16,-4 0-64-16,0 3-59 16,-3-3-135-16,0 3-282 0</inkml:trace>
  <inkml:trace contextRef="#ctx0" brushRef="#br1" timeOffset="113820.79">19481 10121 81 0,'0'0'0'16,"0"0"-81"-16</inkml:trace>
  <inkml:trace contextRef="#ctx0" brushRef="#br1" timeOffset="139275.26">12932 12102 600 0,'0'0'247'0,"0"0"-111"16,0 0-65-16,0 0-13 15,0 0-29-15,0 0-23 16,-7-3-5-16,3 3 2 16,1-3 4-16,-1 3 28 15,-3 0 8-15,2-3 4 0,-4 3 5 16,2-3-1-16,0 0-9 16,-2 2-10-16,-2-1-8 15,2 0-5-15,-1 2-7 16,-2 0 0-16,-1 0-12 15,-2 0 0-15,1 2-6 16,-4 7 5-16,5 1-12 16,-4 7-7-16,5 2 20 15,3-1-7-15,2 8 6 16,7 4-7-16,0 0 7 16,11 1-1-16,13-5-5 15,6-3 7-15,6-5-1 16,3-4 1-16,4-5 10 0,-1-6-4 15,-3 1 7 1,-6-1 5-16,-6 1-4 0,-9 2 1 16,-3 11-9-16,-8 7 1 15,-7 12-1-15,0 11-6 16,-22 5-5-16,-8 0 5 16,-2-5 8-16,-4-4 3 15,-1-10-5-15,3-5-6 16,6-12-10-16,1-6-6 15,10-7-10-15,4-3-24 16,5-12-14-16,6-12-34 16,2-27-75-16,2 5-52 0,8 9-174 15</inkml:trace>
  <inkml:trace contextRef="#ctx0" brushRef="#br1" timeOffset="139755.96">13005 11845 187 0,'0'0'729'0,"0"0"-487"0,0 0-92 15,10 87 7-15,7-46-26 16,3 2-48-16,2 6-47 15,0 0-21-15,-1 1-3 16,-2-4-2-16,1-5-9 16,-4-2 5-16,-2-5-6 15,-4-3 1-15,1-4 0 16,-2-5 0-16,-2-2 0 0,-1-7-1 16,-2-2-12-1,2-1-22-15,-2-1-25 0,-2-1-23 16,-2-5-26-16,1 0-54 15,-1-3-107-15,0 0-74 16,0 0-286-16</inkml:trace>
  <inkml:trace contextRef="#ctx0" brushRef="#br1" timeOffset="140237.77">13291 12157 721 0,'0'0'382'15,"0"0"-120"-15,0 0-34 16,0 0-52-16,114 110-88 16,-86-63-39-16,-4 0-20 15,-2-1-19-15,-6 1-4 16,-8-10-6-16,1-6-7 15,-4-12 6-15,-5-8-14 16,0-8-10-16,0-3-22 16,-7-14-38-16,-8-15-15 15,2-8 1-15,1-7 55 0,4 1 12 16,3 5 32 0,5 2 3-16,0 9 19 0,5 1 8 15,5 8 20 1,3-1 7-16,2 8-2 15,0 5 5-15,2 6 10 16,1 0 2-16,2 6-33 0,-1 11-15 16,1 4-11-16,-4 8-5 15,-2 2-8-15,1 3-10 16,-4-1-3-16,-2-7-11 16,0 1-9-16,-5-4-7 15,-1-6-30-15,-1-3-47 16,-2-14-59-16,0 0-111 0,0 0-384 15</inkml:trace>
  <inkml:trace contextRef="#ctx0" brushRef="#br1" timeOffset="140604.89">13878 12153 910 0,'0'0'321'0,"0"0"-121"0,0 0-27 0,0 0-20 16,0 0-46-16,0 0-31 16,0 0-27-16,60 14-9 15,-43-14-16-15,1 0-15 16,-3 0-8-16,-3 0-1 16,-4 0-38-16,-3-3-44 15,0 3-54 1,-3 0-76-16,-2-3-95 0,0 1-264 0</inkml:trace>
  <inkml:trace contextRef="#ctx0" brushRef="#br1" timeOffset="140940.3">13927 12355 850 0,'0'0'484'16,"0"0"-327"-16,0 0-13 0,0 0-14 16,0 0-44-1,0 0-42-15,0 0-22 0,91 0-4 16,-69 0-12-1,-4 0-5-15,-1 0-1 16,0 0 0-16,-4 0-7 0,-3 0-18 16,-3-4-26-16,-4-2-20 15,0-1-54-15,-3-8-76 16,0 3-82-16,0-2-289 0</inkml:trace>
  <inkml:trace contextRef="#ctx0" brushRef="#br1" timeOffset="142489.06">14815 11849 414 0,'0'0'286'0,"0"0"-132"15,0 0-76-15,0 0-7 16,0 0-31-16,-88 70-37 16,72-43-3-16,12 3 0 15,4 0 15-15,1 0 26 16,19-1 9-16,10-1 4 16,5-8-13-16,3-3 19 15,-2-8-10-15,-3-1-17 16,-8 1-4-16,-8-1-3 15,-10 0 6-15,-7 8 15 16,0 6-1-16,-20 2-37 0,-6 5-9 16,-10-2-29-1,0-3-10-15,-2-4-9 0,5-7-10 16,4-2-5-16,8-4 18 16,11-4-1-1,6 0 8-15,4-3-37 0,0 0-78 16,25-21 27-16,-1-1-68 15,0 1-218-15</inkml:trace>
  <inkml:trace contextRef="#ctx0" brushRef="#br1" timeOffset="142805.29">15034 12164 538 0,'0'0'614'15,"0"0"-385"1,44 110-36-16,-19-67 5 0,1-5-45 16,3-13-76-16,1-10-43 15,-1-9-34-15,-2-6 0 16,1-6-30-16,-7-18-38 16,-6-6-21-16,-6-4 3 15,-9-6 27-15,0 3 36 16,-17-2 23-16,-8 5 12 15,-9 7 36-15,1 10 4 16,-3 3-2-16,3 11-16 0,1 3-27 16,9 0-7-1,7 14-61-15,4 2-59 0,12 5-115 16,0-1-263-16,3-11-341 16</inkml:trace>
  <inkml:trace contextRef="#ctx0" brushRef="#br1" timeOffset="143108.42">15275 11822 1103 0,'0'0'291'0,"0"0"-103"15,0 0-28-15,43 121-47 16,-26-84-62-16,-2 5-30 16,2-1-21-16,-4-2-18 15,-1 2-15-15,-2-4-20 16,-2-4 21-16,-3-5 7 16,0-8 9-16,-3-5-16 15,1-7-41 1,-1-2-36-16,-1-6-60 0,-1 0-168 15,2-10-366-15</inkml:trace>
  <inkml:trace contextRef="#ctx0" brushRef="#br1" timeOffset="143386.95">15624 12057 674 0,'0'0'739'15,"0"0"-439"-15,0 0-69 16,58 102-39-16,-36-75-71 16,-5-10-69-16,3-10-37 15,-5-4-15-15,-2-3-44 16,-1-13-34-16,-2-15-2 16,-7-10 5-16,-3 0 20 15,0-3 25-15,0 5 25 16,-12 10 5-16,2 6 22 15,0 0-19-15,1 10-3 0,-3-4-58 16,2-10-130 0,2 5-197-16,6-5-546 0</inkml:trace>
  <inkml:trace contextRef="#ctx0" brushRef="#br1" timeOffset="143675.14">15888 11658 1240 0,'0'0'367'0,"0"0"-157"0,0 0-53 15,20 110-33-15,0-66-50 16,5-1-38-16,2 1-26 16,1 0-10-16,-1-5 0 15,0 5-1 1,-2-1-10-16,-3 1 2 0,-2-4 1 15,-5-4 0-15,-4-4-3 16,-1-7 4-16,-7-7-24 16,-1-8-50-16,-4-10-83 15,-12 0-143-15,-5-10-295 0</inkml:trace>
  <inkml:trace contextRef="#ctx0" brushRef="#br1" timeOffset="143837.95">15923 12049 1076 0,'0'0'385'15,"0"0"-113"-15,0 0-78 16,0 0-109-16,0 0-85 16,109 8-8-16,-79-8-130 15,20-21-136-15,-8 1-307 16,-4-1-430-16</inkml:trace>
  <inkml:trace contextRef="#ctx0" brushRef="#br1" timeOffset="144141.42">16319 11932 1138 0,'0'0'338'0,"0"0"-133"15,-3 90 15-15,6-49-30 16,17-2-54-16,9-2-67 15,4-9-55-15,6-12-14 16,-1-11-49-16,1-5-22 16,-1-14-6-16,-7-14-8 15,-9-5-23-15,-9-7 20 16,-7 6 40-16,-6 1 26 16,-2 3 6-16,-18 3 15 15,-9 1-8-15,-3 8-3 16,-6 8 5-16,0 6 5 0,1 4-8 15,6 4-4 1,7 12-2-16,14 9-73 0,5 1-109 16,5-8-318-16</inkml:trace>
  <inkml:trace contextRef="#ctx0" brushRef="#br1" timeOffset="144590.09">17020 11506 776 0,'0'0'530'0,"0"0"-355"0,0 0-31 16,11 99 15-16,4-62-23 15,2 1-39-15,1 2-33 0,0 4-26 16,1-1-10-1,-3 3-1-15,1 3-13 16,-2-2-8-16,-2-3-5 16,1-1-1-16,-1-10 0 0,-2-3-19 15,-3-9-11-15,-3-5-29 16,-2-2-48-16,-1-7-25 16,-2 0-68-16,0-7-29 15,-4 0-86-15,-6-3-314 0</inkml:trace>
  <inkml:trace contextRef="#ctx0" brushRef="#br1" timeOffset="144855.28">16959 11905 713 0,'0'0'623'0,"0"0"-393"16,0 0-87-16,0 0-34 16,0 0 14-16,0 0-31 15,102-6-51-15,-65-14-32 16,-1 2-9-16,-4-4-22 16,-5 0-33-16,-3 0-41 15,-8 6-53-15,-1 1-68 16,-3 2-44-16,-4 3-110 15,-4 7-339-15</inkml:trace>
  <inkml:trace contextRef="#ctx0" brushRef="#br1" timeOffset="145755.43">17671 11768 613 0,'0'0'250'15,"0"0"-50"-15,0 0 10 16,0 0-41-16,0 0-48 16,0 0-42-16,-52 98-33 15,56-62-6-15,14-3-7 16,3-2-2-16,3 0-14 15,0-6-9-15,-6-8-7 16,0-4 6-16,-6 0 11 16,-5 1 12-16,-7 3 1 0,0 0-13 15,-2 0-18-15,-15 6 0 16,-3-7-17-16,-5-2-13 16,0-9 5-16,0-2-16 15,1-3 3-15,3 0-24 16,4 0-58-16,2-5-44 15,9-14-59-15,0 2-98 16,6 1-74-16</inkml:trace>
  <inkml:trace contextRef="#ctx0" brushRef="#br1" timeOffset="146104.25">17906 11943 1032 0,'0'0'531'0,"0"0"-260"0,11 106-45 15,4-65-57-15,7-8-71 16,4-13-77-16,4-10-21 15,2-10-57-15,3 0-18 16,-8-23-14-16,-4-8-29 0,-11 1 18 16,-5 1 49-16,-7 5 27 15,-2 3 24-15,-19 2 22 16,-5 3 13-16,-7 2-11 16,-1 3-1-16,-1 11-21 15,4 0-2-15,1 0-66 16,11 14-165-16,6-3-174 15</inkml:trace>
  <inkml:trace contextRef="#ctx0" brushRef="#br1" timeOffset="147672.63">18308 11728 376 0,'0'0'213'0,"0"0"-61"15,0 0-32-15,0 0-5 16,0 0-12-16,0 0 4 16,-2 17 0-16,4 3-12 15,6 10-24-15,2 3-31 0,-2 1-16 16,1 9-11-16,1-2-12 16,-4-7-1-16,1 2 1 15,-1-3-1-15,-3-9-1 16,-2 2-12-16,1-8 0 15,-1-5 3 1,-1 0-5-16,0-9-12 0,0-1-18 16,0-3-34-16,0 0-58 15,0 0-122-15,0-7-137 0</inkml:trace>
  <inkml:trace contextRef="#ctx0" brushRef="#br1" timeOffset="148004.53">18482 11866 998 0,'0'0'340'0,"0"0"-134"15,0 0-46-15,52 102-43 16,-32-60-70-16,1 0-31 15,-3-10-6-15,-1-3-10 16,-4-12 0-16,-2-13-40 16,-4-4-43-16,0 0-22 15,-1-17 13-15,-5-7 41 16,-1-4 44-16,0 2-7 0,0-3 14 16,0 5 20-16,0 3-1 15,0-1-13 1,0 1-6-16,0 4-20 0,0-2-65 15,7-12-79-15,6 4-144 16,1 5-185-16</inkml:trace>
  <inkml:trace contextRef="#ctx0" brushRef="#br1" timeOffset="148489.2">18852 12052 852 0,'0'0'314'16,"0"0"-175"-16,0 0-11 16,0 0-34-16,0 0-47 15,0 0-30-15,104-12-17 16,-75 0 1-16,-6 3-1 15,-3-1 0-15,-7 4-6 16,-3-4-4-16,-5 0-15 16,-3 0-54-16,-2-3 36 15,0-4-14-15,-7 0-1 16,-6 2-1-16,-4 6 7 16,1-1 28-16,-1 9 16 15,0 1 8-15,2 0 6 16,3 14-6-16,1 7 55 15,4 9-55-15,4 9 37 0,1 5-21 16,2-1-4-16,0-2 7 16,5-5 37-16,12-9-2 15,3-10-24-15,3-7-12 16,4-7-11-16,-2-3-6 16,0 0 9-16,-5-11-10 15,-7-3-10-15,-1 0-26 16,-7 1-38-16,-5-8-67 15,0 4-135-15,0 1-288 0</inkml:trace>
  <inkml:trace contextRef="#ctx0" brushRef="#br1" timeOffset="148899.19">19130 11943 862 0,'0'0'502'0,"0"0"-268"15,0 0-15-15,0 0-62 16,0 0-63-16,90 99-40 16,-76-62-29-16,-1 0-13 15,-6-6-12-15,-3-6-11 16,0-9-26-16,-4-10-22 16,0-6-41-16,0-8-43 15,-4-17-35-15,-4-6 50 0,2-6-10 16,4-1 28-1,2 5 66-15,0 8 44 0,0 7 27 16,5 4 18 0,3 9 29-16,1-3 19 0,1 8 0 15,1 0 11-15,3 0-18 16,0 13-29-16,3 8-13 16,-2 3-16-1,1 5-13-15,-3 1-9 0,0 2-5 16,-1 1-1-16,-1 0-7 15,-1-6-20-15,0-2-34 16,-1-6-43-16,-2-8-46 16,1-11-76-16,-3 0-165 15,0-3-292-15</inkml:trace>
  <inkml:trace contextRef="#ctx0" brushRef="#br1" timeOffset="149225.53">19546 11828 1054 0,'0'0'304'0,"0"0"-166"15,0 0-35-15,0 0 14 16,39 115-19-16,-15-82-56 0,1 3-30 15,1 4-12-15,-4-2 6 16,-5 2 2-16,-1 2-1 16,-4-1 0-16,-2 0-1 15,-2-4-5-15,-3-5-1 16,2-8-11-16,-4-6-22 16,-3-9-59-16,0-1-69 15,-3-8-73-15,-11 0-173 16,1 0-558-16</inkml:trace>
  <inkml:trace contextRef="#ctx0" brushRef="#br1" timeOffset="149406.54">19565 12164 905 0,'0'0'395'16,"0"0"-93"-16,0 0-92 15,0 0-87-15,0 0-76 16,93 52-47-16,-75-52-92 16,9-3-104-16,-5-16-93 15,-4-1-266-15</inkml:trace>
  <inkml:trace contextRef="#ctx0" brushRef="#br1" timeOffset="149864.46">19939 12188 1057 0,'0'0'323'0,"0"0"-160"16,0 0-45-16,0 0-23 15,0 0-5-15,0 0-37 16,88 9-35-16,-66-9-11 15,0 0-6-15,-8-8-1 16,-2 2-11-16,-7-8-18 16,-1 1-18-16,-4-4-6 15,0-9-14-15,0-5-42 16,-12 1-28-16,-3 4-36 0,-3 3 4 16,-1 3 63-16,-1 16 106 15,0 4 10-15,0 0 80 16,3 19-23-16,4 9 22 15,5 9-6-15,4-1-16 16,4 4-25-16,2-3 19 16,17-3-10-16,4-3-3 15,5-9 4-15,2-7 2 16,-1-3-11-16,-3-11-11 16,-2-1-7-16,-5 0-19 15,-1 0-6-15,-7-1-32 16,-1-5-56-16,0 2-62 15,-5 4-74-15,-1 0-271 0</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16T15:07:21.414"/>
    </inkml:context>
    <inkml:brush xml:id="br0">
      <inkml:brushProperty name="width" value="0.05292" units="cm"/>
      <inkml:brushProperty name="height" value="0.05292" units="cm"/>
      <inkml:brushProperty name="color" value="#C00000"/>
    </inkml:brush>
  </inkml:definitions>
  <inkml:trace contextRef="#ctx0" brushRef="#br0">5064 3193 23 0,'0'0'13'0,"0"0"-3"16,0 0-9 0,0 0 0-16,-1-3-1 0,1 3-1 15,0-2 0-15,0 2 0 16,0-3-26-16,0 3 9 16</inkml:trace>
  <inkml:trace contextRef="#ctx0" brushRef="#br0" timeOffset="766.6">4906 3463 98 0,'0'0'81'0,"0"0"-64"15,0 0-17 1,0 0-92-16,0 0 5 0</inkml:trace>
</inkml:ink>
</file>

<file path=ppt/ink/ink4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21:27.876"/>
    </inkml:context>
    <inkml:brush xml:id="br0">
      <inkml:brushProperty name="width" value="0.05292" units="cm"/>
      <inkml:brushProperty name="height" value="0.05292" units="cm"/>
      <inkml:brushProperty name="color" value="#C00000"/>
    </inkml:brush>
  </inkml:definitions>
  <inkml:trace contextRef="#ctx0" brushRef="#br0">5170 6426 340 0,'0'0'210'0,"0"0"-85"15,0 0-63-15,0 0-2 16,0 0 10-16,0 0-21 16,1 0-29-16,3 0-14 15,-1 0 15-15,3 0 27 0,-2 0-2 16,-1 0-17-16,3 0-1 16,-2 0 2-16,2 0 11 15,2 0 2-15,0 0-14 16,2 2-1-16,2-2-5 15,-1 0-3-15,3 0 5 16,0 0-5-16,-1 0 2 16,-2 0-12-16,6 1 2 15,-3 1-2-15,-1-1 4 16,-2 4-5-16,1-4 3 16,-2 1-1-16,0-1 7 15,0-1-2-15,2 0 8 16,0 2-3-16,3-2 6 15,1 0 3-15,4 0-4 0,-1 0-6 16,3 0 5-16,-1 2-6 16,1 4 42-16,1-1-23 15,-1 1-17-15,-3 0-10 16,-1-3 1-16,-1 2 0 16,-2-3-12-16,-2 2 1 15,-4-3 7-15,2-1-7 16,-4 0 7-16,0 1-6 15,-3-1 5-15,0 2 3 16,-1-1-8-16,-1 1 7 16,-1 0-1-16,2-2-8 0,-3 0 0 15,1 2-7-15,1-2-16 16,1 0-40-16,4 0-16 16,1 0-63-16,19 0-81 15,0 0-113-15,1 0-220 16</inkml:trace>
  <inkml:trace contextRef="#ctx0" brushRef="#br0" timeOffset="935.18">7253 6432 16 0,'0'0'274'16,"0"0"-186"-16,0 0-46 16,0 0 37-16,0 0 51 15,0 0-12-15,0 0-43 16,-9 0-28-16,9 0 18 15,0 0 33-15,0 0 0 16,0 0-17-16,0 0-26 16,0 0-18-16,0 0-14 15,0 0-3-15,9 0 6 0,8 0 3 16,7 0 26 0,11 5 9-16,5-1 6 0,3 0-13 15,4-4-31 1,2 2-14-16,-5-2-6 0,4 2-6 15,-6 0 2-15,-6 0 5 16,-4 1-7-16,-5 0 6 16,-5 0 13-16,-3 3 3 15,-3-3-9-15,-5-1 0 16,-1 1 2-16,-5-1-9 0,-4-1-5 16,2-1 6-1,-3 0 0-15,0 0-1 16,0 0-6-16,0 0-15 15,0 0-26-15,0 0-42 0,0 0-30 16,0 3-54-16,1 1-89 16,-1-1-134-16,0 2-347 0</inkml:trace>
  <inkml:trace contextRef="#ctx0" brushRef="#br0" timeOffset="12104.32">19385 7297 366 0,'0'0'186'0,"0"0"-98"0,0 0 2 15,0 0 14-15,0 0-33 16,0 0-28-16,0 0-17 15,0 0 0-15,0 0 10 16,0 0 3-16,0 0 0 16,0 0-5-16,0 0-10 15,0 0-11-15,0 0-3 16,0 0-1-16,0 0 3 16,0 0-5-16,0 0-6 0,0 0-1 15,0 0 1 1,0 0-1-16,0 0-1 0,0 0 0 15,0 0 0 1,0 0 0-16,0 1 0 16,0 1 1-16,2 1 1 0,2 0 0 15,4 0-1-15,-1-1 0 16,0 1 1-16,0 0 1 16,2-2-1-16,-1 2-1 15,2 0 0-15,1-1 1 16,0-1 0-16,2 0 0 15,2 2 7-15,2-1-6 16,0 1 4-16,1 0 1 16,1-1-7-16,-2-1 0 15,-1 1 1-15,-1-2-1 0,-1 1 1 16,0 2 0 0,0 0 1-16,3 1-1 0,-3 1 9 15,8-2 4-15,0 3-1 16,2-3 3-1,2 0 9-15,-1 0-2 0,-1-1-4 16,1 2-6-16,-4-2-6 16,1 1 1-16,1 1-1 15,1-1-6-15,0 3 0 16,1-3 5-16,-2 0-4 16,-2-1 4-16,1-1 2 15,-3-1-6-15,-3 3 5 16,-4-3-5-16,0 0-2 15,-9 0 2-15,2 2-1 16,-3-2-1-16,0 0 0 0,-2 0 0 16,0 0 0-16,0 0-6 15,0 0-21-15,0 0-30 16,0 1-62-16,0 1-109 16,0-1-115-16</inkml:trace>
  <inkml:trace contextRef="#ctx0" brushRef="#br0" timeOffset="19572.37">10300 7716 81 0,'0'0'158'0,"0"0"-74"16,0 0-13-16,0 0-4 16,0 0-16-16,0 0-24 15,0-1-9-15,0 1-5 16,0 0 8-16,0 0 7 16,0 0 1-16,0 0-5 15,0 0-5-15,0 0-9 16,0 0-3-16,0 0-6 15,0 0 0-15,0 0-1 16,0 0-1-16,0 0-23 0,0-3-34 16,0 3-34-16,-2 0-99 15</inkml:trace>
  <inkml:trace contextRef="#ctx0" brushRef="#br0" timeOffset="19808.5">10300 7716 223 0</inkml:trace>
  <inkml:trace contextRef="#ctx0" brushRef="#br0" timeOffset="22358.6">10300 7716 223 0,'2'-82'155'0,"-2"82"-82"0,0 0-6 0,0 0-5 0,0 0-7 16,0 0-18-16,0 0-12 15,0 0-9-15,0 0-5 16,0 0 2-16,0 0-6 15,-2 0 5-15,-1 6-1 16,1 1 7-16,-1 4-17 0,-1-4 12 16,1 3-4-1,0 0-3-15,-1-3 1 0,2 1-6 16,2-2-1 0,-1 0 0-16,1-2 1 15,0 0-1-15,0-3 0 0,0 1 0 16,0-1 0-16,0 1-1 15,0-1-6-15,0 2 1 16,0 0 5-16,0-1-14 16,0 0-2-16,0 1 6 15,1 0 9-15,5 1-5 16,-3-3 5-16,2 0 0 0,-2 0-4 16,2 2 5-16,-1-2 1 15,2 1-1-15,-3 2 1 16,4-2 0-16,0-1 0 15,-2 1 0-15,0-1 1 16,0 0 0-16,0-1 0 16,-1 2 1-16,0-2-1 15,2 0 0-15,0 2 0 16,-1-2 1-16,4 0 4 16,-3 0 1-16,2 0 4 15,1 1-9-15,-2-1 13 16,5 4-8-16,-2-3 6 15,-3 0 2-15,4 1-2 16,-1-2-5-16,-2 1-1 16,2-1-7-16,0 0 6 0,-1 1-4 15,-3-1 9-15,3 0-2 16,-2 3-9-16,-1-3 8 16,2 1 0-16,1 0-6 15,-3-1-1-15,4 0 8 16,-1 2-9-16,-1-2 0 15,2 0 6-15,2 0-3 16,-1 0-2-16,1 0 1 16,4 0 59-16,-3 0-34 15,0 3-25-15,0-2 7 16,-1 1-9-16,-2 1 0 16,1-2 1-16,-2 2-1 15,1 0 1-15,-1 1 2 16,2-3 3-16,-2 0 1 15,-1-1 2-15,0 0-1 0,2 2 0 16,0-2 0-16,2 0 2 16,-1 0-9-16,-1 0 1 15,2 0 5-15,2 0-6 16,-2 0 0-16,-5 2 5 16,4-2-5-16,-1 0 0 15,0 0 6-15,0 0 1 16,0 0-7-16,3 0 1 15,-1 0 7-15,3 0 6 16,0 0-1-16,0 0-2 16,-1 0-12-16,-3 0 0 15,1 0-1-15,-1 0 1 16,0 0 0-16,0 0 0 16,2 0 1-16,1 0-1 15,1 0 0-15,-2 0 0 0,3 0 0 16,-3 0 0-16,-3 0-1 15,3 0 0-15,-3 0-1 16,2 0-5-16,-2 0 0 16,2 0 5-16,-1 0 1 15,3 0-1-15,-2 0 0 16,2 0 2-16,0 0 0 16,1-2 0-16,-2 0 0 15,0 2 0-15,1-1 0 16,0 1-1-16,-3-1 1 15,2 1 0-15,-1 0 0 0,1-2 0 16,-1 0 0-16,2-1 0 16,1 2 3-16,-2-1-2 15,1 1-1 1,0-1 6-16,1-1 3 0,1 2-8 16,-3-2-1-16,2 1 2 15,-2 1-2-15,1 0 5 16,0-2-5-16,-2 3 0 15,5-1 1-15,-4 1 0 16,4 0 6-16,-4 0-6 16,-1 0 7-16,1 0-8 15,-3-1 2-15,2 1-1 0,0 0 0 16,2-2 5 0,0 2 3-16,3-1-1 15,0 0 3-15,3-3-1 16,-3 4-9-16,-1 0 6 0,-3 0-7 15,1 0 1-15,-4 0-1 16,4 0 1-16,-1 0 0 16,0 0-1-16,4 0 2 15,0 0 11-15,-2 0-6 16,5 0 3-16,-2 0 3 16,-1 0-3-16,-3 0-4 15,2 0 1-15,-4 0-6 16,-1 0-1-16,4 0 1 15,-1 0-1-15,-1 4 1 0,0-3-1 16,3 0 8-16,-3-1-7 16,0 2 11-16,2-2-4 15,-1 1 1-15,-1 0-2 16,2 2 1-16,0-2 2 16,0 0-2-16,0 4-2 15,0-4-5-15,-2 2 8 16,1 0-3-16,-1-1 1 15,-1-1 0-15,0 2 2 16,-1-1-2-16,3-2 5 16,-1 2-11-16,1-1 9 15,-1-1 1-15,0 1 0 16,-1-1-1-16,-1 0-4 16,-4 2 3-16,3-2-8 15,-3 0 5-15,0 0-6 0,-1 2 1 16,3-2-1-16,3 0 2 15,1 3 18-15,2-3-4 16,0 1-6-16,1-1-1 16,1 0-8-16,0 0 0 15,0 0 1-15,0 0-2 16,-4 0 1-16,2 0-1 16,-2 3 0-16,2-2 0 15,-1 0 2-15,0-1-1 0,0 2 7 16,-1-2-7-1,1 0-1-15,-1 0 0 0,-3 0 0 16,5 0 0 0,-1 0 0-16,0 0 0 15,0 0 1-15,1 0 0 16,0 0-1-16,2 0 0 16,0 0 1-16,1 0-1 0,0 0 0 15,1 0 0-15,-1 0 0 16,0 0 0-16,2 0 0 15,-1 0-1-15,-1 0 1 16,-3 0 0-16,5 0 0 16,-3 0 0-16,0 0 0 15,-2 0 1-15,0 0-1 16,0 0 1-16,-1 0-1 16,2 0 0-16,-3 0 1 15,4 0-1-15,-2 0 0 0,5 0 2 16,-4 0-2-1,7 0 1-15,-1 0 7 0,-1 0-6 16,-4 0 5-16,3-2 5 16,-3 1-2-16,-3 1 7 15,1-1-8-15,1 1 0 16,-3-3-8-16,0 3 5 16,-1 0-6-16,-4-1 6 15,5-2-6-15,-4 3 8 16,-2 0-6-16,1 0 4 15,-4 0-5-15,-1 0 8 16,0-2-8-16,2 2 0 0,-2-2 0 16,3 1 9-1,1-2-3-15,2 1-5 0,-2-2-1 16,3 1 12-16,-1 0-7 16,-5 0-5-16,5-2-1 15,-6 3 1-15,4-2 8 16,1 1-8-16,-1-3-1 15,0 3 1-15,-1 0 0 16,-4-1-1-16,3 2 1 16,-4-2 0-16,-1 2 0 15,2 1 0-15,-2 1 0 16,0-3 0-16,2 1-1 0,0-1 1 16,1-5 0-1,0 4 1-15,-2-2-1 16,2 3 6-16,-3 0-7 15,1 2 1-15,-1 1 0 0,0 0-1 16,0-2 0-16,0 2-15 16,0 0-10-16,0-2-20 15,0 1-13-15,0-2-8 16,0-2 1-16,2 0-33 16,-2-8-52-16,0 4-154 15,0 3-290-15</inkml:trace>
  <inkml:trace contextRef="#ctx0" brushRef="#br0" timeOffset="43269.86">2412 9681 179 0,'0'0'161'16,"0"0"-84"-16,0 0-18 0,0 0-9 15,0 0-6-15,0 0-11 16,0-1 6-16,0 1 10 16,0 0 9-16,0 0 8 15,0 0-2-15,0 0-11 16,0 0-11-16,0 0-7 15,0 0-14-15,0 0 5 16,7 0-5-16,2 0-13 16,-1 0-2-16,0 0-4 15,2 0 8-15,0-3-3 16,-1 3-6-16,-1 0 7 16,1 0-7-16,-3 0 8 15,1 0-2-15,-1 0-4 0,1 0 6 16,-2 0 2-16,3 0 1 15,-1 0-4-15,3 0-6 16,-1 0 5-16,1 0 3 16,-1 0-9-16,1 0 0 15,0 0 11-15,2-1-1 16,-2-2-2-16,2 2-2 16,-2 0-6-16,2 1 12 15,0-4-7-15,1 4 10 16,-3 0-4-16,5 0-2 0,-3 0 0 15,1 0-1 1,2 0 4-16,0 0 13 16,2 0-2-16,-2 0-12 15,0 0-2-15,0 0-1 16,-2 0 0-16,1 0-8 0,-5 5 8 16,1-4-3-16,3 2-4 15,-1-2 10-15,-1 2 3 16,1-2-8-16,-2-1-6 15,0 0 0-15,-2 1 1 16,0-1-1-16,-1 3 0 16,2-3 0-16,-2 2 8 15,2-1-9-15,0 2-1 16,-3-1 1-16,2-1 1 0,1 1 9 16,-1-1 3-16,1 2-6 15,-1-1-6 1,-1-1 20-16,0 1-10 0,-1-1-5 15,-2-1-5-15,0 2 0 16,2-2-1 0,-3 2 0-16,-2-2 0 15,4 0 0-15,-1 3 0 0,-1-2 0 16,0-1 0-16,4 3 1 16,0-2-1-16,1 0 1 15,0 1 1-15,2 0-1 16,2 1 16-16,2-2-8 15,-2 4-8-15,1-4 0 16,-2 1 0-16,1-2-1 0,-2 0 1 16,2 0 1-16,-2 0-2 15,-3 0 0-15,-3 0-2 16,5 0 2-16,-6 0 7 16,4 0-6-16,-4 0 0 15,0 0 0-15,0 0 0 16,-2 0-1-16,4 0 1 15,0 0-1 1,0-2 0-16,5 1 1 0,0-4 3 16,0 2-4-16,3 0 0 15,-1 0 0-15,2-1 0 16,-3 0 0-16,1 2 0 16,3-1 2-16,-4 0-2 15,1-2 0-15,-2 2 0 16,-1 2 0-16,-2-1 0 0,0-1 0 15,2 2 0 1,1-4 0-16,0 3 1 0,0-1-1 16,-1 1 1-16,1 0-1 15,0 0 0-15,-2-2 0 16,0 3 0-16,1 1 0 16,1-2 0-16,0 0 0 15,1-1 1-15,1 1 0 16,1-3-1-16,-1 2 0 15,2-2 1-15,-1 3-1 16,2-2 0-16,0 1 0 0,-2-1 0 16,1 2 0-1,-3 1 0-15,1 0-2 16,-1 1 2-16,1-2-1 16,2 2 1-16,-2 0 0 0,2-3 0 15,0 2 1-15,0-1 1 16,0 1-2-16,-2-1 1 15,1 1 0-15,1-1-1 16,-4 2 1-16,3 0-1 16,-1 0-7-16,1 0 7 15,0 0 1-15,3 0 0 16,-2 0 1-16,2 0 7 16,-1 0-9-16,-1 0 2 15,2 0 4-15,-3 0-5 0,3 0 0 16,-3 0 0-1,0-2 0-15,0 2-1 0,-1 0 1 16,-1 0 0-16,3 0-1 16,0 0 1-1,0 0-1-15,3 0 1 16,-2 0 0-16,1 0-1 16,-3 0 2-16,1 0-1 0,2 0-1 15,-1 0 0-15,0 0 1 16,0 0 0-16,0 0-1 15,0 0 1-15,-2 0-1 0,-1 2 0 16,0-2 0-16,-1 2 1 16,-1-1-1-16,0-1 0 15,0 0 0-15,2 2 0 16,1-2 1 0,-1 1 0-16,0-1-1 0,0 2 1 15,0-1 0-15,1 2 0 16,-2-1 0-16,1-1-1 15,0 0 0-15,-1-1 1 16,1 2 0-16,-2-1-1 16,2-1 1-16,0 3 1 15,-3-3-2-15,1 0 1 16,3 3-1-16,-2 1 1 16,1-3 0-16,0 0 0 15,-1-1 5-15,1 1-5 16,0 2 0-16,-2-2 0 15,1-1 0-15,-1 2-1 0,2-2 1 16,0 0 2-16,-2 0-2 16,1 0 0-16,1 1-1 15,-1-1 0-15,1 0 2 16,1 0 4-16,-2 0-5 16,2 0 0-16,-1 3 1 15,0-3-1-15,-1 2-1 16,1-2 0-16,2 1 1 15,-1-1-1-15,2 1 2 16,0-1-2-16,0 0 1 16,-2 2 1-16,6-2-1 15,-5 1 0-15,3 1 5 16,0 0-6-16,0-1 0 16,0 3 0-16,1-4 0 15,-1 0 0-15,1 1 0 0,-3-1 0 16,-3 0 1-16,2 1-1 15,-1 1 0-15,-2-1-1 16,3 3 2-16,-1-3-1 16,0 3 0-16,3-2 1 15,-2-1 6-15,2 1-7 16,-2-1 0-16,1 2 1 16,1-3-1-16,-3 2 0 0,0-1 1 15,-1 2 1 1,2-1-2-16,-3-1 1 15,1 1-1-15,0-1 0 16,-1 1 0-16,-2 0 0 0,1-2-2 16,-4 0 1-1,-1 0 0-15,4 0 1 0,-3 0 1 16,0 3-1-16,0-3 0 16,-2 0 1-16,3 0-1 15,0 0-1-15,0 0 1 16,0 0-6-16,0 0 5 15,1 0 1-15,-3 0 0 16,2 0 0-16,-3 0 0 16,2 0 0-16,-2 0 1 15,3 0 1-15,-2 0 0 0,2 0-1 16,-2 0 0-16,-1 0-1 16,-3 0 0-1,2 0-1-15,-1 0-9 0,2 0 10 16,-1 0 2-1,0 0-2-15,5-3 0 0,-1 3 0 16,0-2 1-16,-2 0-2 16,-2 2 2-1,-3 0 0-15,0 0-1 0,0 0-1 16,0 0-17-16,0 0-4 16,0-1-17-16,0-1-25 15,0-1-45-15,0-3-45 16,0-1-114-16,-3-3-116 15,-2 4-267-15</inkml:trace>
  <inkml:trace contextRef="#ctx0" brushRef="#br0" timeOffset="67838.53">10945 10958 225 0,'0'0'212'15,"0"0"-147"-15,0 0-51 0,0 0 27 16,0 0 35-16,0 0 19 16,0 0-22-16,0 0-13 15,0 0-9-15,0 0-11 16,0 0-9-16,0 0-11 16,0 0-11-16,0 0-9 15,0 0 1-15,0 0-1 16,0 0 0-16,5 0-6 15,-3 0 4-15,3 0 1 16,-2 0-14-16,2 0 15 16,0 0 5-16,0 0 2 15,3 0 0-15,1 0 8 16,1 3-1-16,2-3 12 16,1 4 0-16,0-2 0 15,1 1-8-15,-2 2 38 0,4-5-24 16,-5 1-22-16,1 2-7 15,2-2 4-15,-2 0 2 16,1 1 0-16,0 0 5 16,1 1-4-16,-1-3 2 15,0 0-12-15,1 1 2 16,-4 1 12-16,0-2-2 16,-3 3-1-16,-1-2 1 15,2-1 0-15,-1 2-4 16,2-2 1-16,-1 1 1 15,2-1 0-15,1 3 1 16,1-3-11-16,-2 0 2 16,0 0-1-16,0 0 0 15,2 3 5-15,2-3 9 16,0 1 2-16,1 3-10 0,2-3-6 16,0 1 0-16,1-1 5 15,1 0 4-15,-5 3-10 16,4-4 1-16,-7 0-1 15,-2 0 1-15,-1 0 0 16,-5 0-1-16,6 0 0 16,-3 1 0-16,3-1 1 15,2 2-1-15,2 1 1 0,-1-2 0 16,4-1 0-16,-2 2-1 16,-2-2 1-16,5 0-1 15,-4 1 1 1,0-1-1-16,-1 0 0 0,-2 3 0 15,0-3 0-15,0 0 0 16,2 0 0 0,-1 0 0-16,2 0 2 0,0 0-2 15,2 0 0-15,2 0 0 16,-1 0 6-16,1 0-6 16,2 0 0-16,-5 0 0 15,3 0 0-15,-2 0 0 16,1 0 0-16,3 0 0 15,0 0 0-15,1 0 1 16,3 0 0-16,-1 0-1 0,1 0 1 16,0 0 1-16,-3 0 6 15,-1 0-7-15,-3 0 0 16,0 0-1-16,-1 0 0 16,-1 3 0-16,-1-3 1 15,1 0 0-15,4 2-1 16,2 3 1-16,4-1-1 15,5-2 2-15,4 1-1 16,2-2 0-16,2 2 0 16,0-3-1-16,-2 1 2 15,-2 1-1-15,1-1 1 16,-1 2 5-16,3-3 2 16,-3 0 4-16,3 0-3 0,-2 0-8 15,-4 0-2-15,-1 0 0 16,-6 0 0-16,-6 0 0 15,-1 0 1-15,-4 0-2 16,-5 0 1-16,-4 0-7 16,2 0-8-16,-5 0-11 15,0 0-31-15,0-6-80 16,0 1-162-16,-7 0-321 16</inkml:trace>
  <inkml:trace contextRef="#ctx0" brushRef="#br0" timeOffset="69804.1">2336 11690 62 0,'0'0'135'16,"0"0"-51"-16,0 0-3 15,0 0-15-15,0 0 11 16,0 0-15-16,0 0-20 15,43 0 11-15,-33 0 21 16,-1 0-32-16,2 0-1 16,1 0-4-16,1 0 10 15,1 0-18-15,2 0-1 0,0 0-1 16,2 0-1-16,-1 0 2 16,1 0-8-16,0 0-3 15,1 1 6 1,-1-1-13-16,0 3 5 0,-1-3-5 15,2 3 0 1,-1-3 2-16,-1 5-4 0,0-3-7 16,1-1 11-16,-1 2-11 15,1-3 7-15,0 0-7 16,2 3 8-16,-3-3-8 16,5 3 6-16,0-1-5 15,-5 0 4-15,4 0-5 0,-3-1 1 16,1 2-1-16,-1-3 9 15,-1 4-9-15,-3-4 0 16,5 0 6-16,-4 0-7 16,2 0 1-16,-2 0 5 15,0 0-5-15,0 0 6 16,0 0-7-16,0 0 2 16,0 0-1-16,2 0 5 15,0 0-3-15,-1 0 3 16,0 0-5-16,0 0 0 15,1 0 0-15,-1 0 0 16,1 0 6-16,1 0-1 16,2 0-6-16,-1 0 0 15,-2 0 0-15,-1 0 0 16,1 0 1-16,-2 0 0 16,2 0 1-16,3 0 4 15,-5 0-4-15,5 0-1 0,-4 0 0 16,1-4 7-16,0 4-7 15,1 0 0-15,-1 0 5 16,-2-3-5-16,4 3 1 16,-1-1-1-16,0-1 0 15,1 1 8-15,1 0-8 16,0-1-1-16,0-4 2 16,0 3-1-16,2-1 0 15,0-3 7-15,-4 4-7 16,-1-1 8-16,3 1-8 15,-5-1 0-15,2 2 0 16,-3-1 1-16,-1 2-1 16,1-1 2-16,-2 0-2 15,-4 2 1-15,0 0-1 16,-1 0 5-16,-4 0-6 0,1 0 1 16,-4 0-1-16,0 0 0 15,0 0 1-15,0 0-1 16,0 0 0-16,0 0-1 15,0 0-13-15,0 0-24 16,0 0-59-16,2 0-122 16,1 0-155-16</inkml:trace>
  <inkml:trace contextRef="#ctx0" brushRef="#br0" timeOffset="72505.8">4077 11801 330 0,'0'0'160'16,"0"0"-90"-16,0 0-10 15,0 0 44-15,0 0 7 16,0 0-27-16,0 0-55 15,-10 0-19-15,10 0 0 16,0 0 5-16,0 0 5 16,0 0-3-16,0 0-2 15,0 0-5-15,0 0 4 16,8 0 20-16,2 0 3 16,2 0-1-16,3 0-11 0,0-3 10 15,1 3-9-15,-3-3-3 16,0 3-6-16,-3 0-1 15,-2 0-3-15,3 0 2 16,-4 0-5-16,6 0-3 16,-2 0 1-16,3-3 12 15,0 3-3-15,2 0-2 16,-2-1-8-16,0 1 5 16,-4 0-5-16,1 0 2 15,-2 0 2-15,1 0-10 16,0 0 1-16,-1 0-2 0,-1 0 1 15,1 0 0 1,4 0 0-16,-2 0 0 16,3 0 8-16,-4 0-3 0,4 0 4 15,-2-4-9-15,0 4 6 16,0 0-5-16,-3 0-2 16,4 0 1-16,-4 0 0 15,0-3-1-15,2 3 6 16,1 0-6-16,-2 0 1 15,4-2 8-15,-2 2-8 16,-1 0 0-16,1 0 0 16,-1 0 8-16,1 0-8 0,0 0 6 15,-1 0-7 1,-1 0 0-16,4 0 0 16,-4 0 1-16,1 0 0 15,-1 0 1-15,0 0-1 0,0 0 1 16,2 0-1-16,0 0 1 15,2 0-2 1,-3 0 2-16,4 0 4 0,1 0-6 16,-2 0 0-16,1 0 2 15,-3 0-2-15,2 0 1 16,-1 0-1-16,-3 0 0 16,5 0 0-16,0 0-1 15,0 0 1-15,3 0 0 16,3 0 0-16,-1 0 1 0,-1-3-1 15,1 3 0-15,2-1 14 16,0-1 1 0,-4 0-14-16,2-1 6 0,-3 3-6 15,0-3 0 1,-3 3-1-16,5-3 0 0,-2 0 0 16,-1 2 1-16,0-2 0 15,-1 3 0-15,-1 0 0 16,0 0 0-16,1-3 0 15,1 3 1-15,0 0-1 16,1 0 1-16,1 0 5 16,0 0-7-16,1 0 0 15,1 0 0-15,-2 0 0 16,6-4 0-16,-5 4 0 16,3 0 1-16,0 0 0 15,-1 0 0-15,3 0 1 0,-2 0-2 16,1 0 1-16,-1 0 0 15,0 0 0-15,0 0 0 16,-4 0 1-16,2 0 0 16,-3 0-1-16,4 0 0 15,-2 0 0-15,1 0 5 16,-2 0-5-16,6 0 1 16,-2 0-1-16,-3 0-1 15,1 0 0-15,0 0 0 16,0 0 2-16,4 0-2 15,-1 0 0-15,1 0 0 0,-1 0 0 16,2 0 6 0,2 0 2-16,-4 0-6 15,4 0 0-15,-6 0-1 0,3 0 8 16,-2 0-9-16,-2 4 1 16,1-4-1-16,-2 3 2 15,4-3-2-15,-1 0-1 16,2 0 0-16,-1 3 1 15,0-3 1-15,1 0 6 16,3 1 2-16,-2 1-7 16,1 2-1-16,3-1 0 15,-2 5 8-15,-1-3-8 16,0-2 6-16,5 1-7 16,-4-3 1-16,-1 2-1 0,0-3 2 15,0 0 4 1,-1 0-5-16,4 0 0 0,-5 0 0 15,2 0 1-15,2 0 5 16,-1 0-7-16,-2 3 1 16,4-3-1-16,-6 0 1 15,4 0-1-15,-4 0 1 16,-1 0-1-16,0 0 0 16,-2 3 1-16,1-3-1 15,1 0 1-15,0 0-1 16,3 0 0-16,2 0-1 0,1 0 1 15,0 0 6 1,-1 0 1-16,-3 0-5 16,2 0 4-16,-4 0-6 15,-4 0 2-15,3 0-1 16,-4 0 0-16,0 0-1 0,0 0 1 16,1 0 0-16,-1 0 0 15,1 0 0-15,-1 0 0 16,2 0 1-16,1 0-2 15,-2 0 0-15,4 0 0 16,-2 0 1-16,3 0 0 16,-1 0 1-16,-2 0-2 15,0 0 1-15,0 0 0 16,2 0 0-16,0 0 0 16,-2 0 1-16,6 0 4 0,0 0-5 15,-2 0 1-15,1 0-1 16,1 0 0-1,-4 0 1-15,2 0-1 0,0 0 8 16,-1 0-7-16,-1 0 5 16,2 0-6-16,-3 0 0 15,3 0 0-15,-1 0 0 16,-1 0 0-16,-1 0 0 16,1 0 0-16,-2 0 0 15,2 0 0-15,-2 0 0 16,0 0 0-16,2 0 8 15,-2 0-3-15,3 0-5 16,0 0-1-16,2 0 1 16,1 0 0-16,2 0 0 15,2 0 0-15,2 0 6 16,3 0-1-16,2 0-5 0,-1 0-1 16,3 0 6-16,-1 0 7 15,-1 0-4-15,-3 0-1 16,-3 0-7-16,-2 0 5 15,-4 0 3-15,-2 0 0 16,0 0-3-16,-3 0-6 16,2 0 2-16,1 0 6 15,-1 0-2-15,0 0 0 16,-2 0-5-16,0 0-1 0,-3 0 2 16,-2 0-1-1,-7 0-1-15,1 0 0 16,-6 0 2-16,2 0-1 15,-3 0-1-15,-2 0 1 16,0 0 0-16,2 0-1 16,-2 0 0-16,0 0-1 0,0 0 0 15,0 0-12-15,0 0-13 16,0 0-17-16,0 0-24 16,0 0-63-16,0 0-87 15,0 0-109-15,1 0-233 0</inkml:trace>
</inkml:ink>
</file>

<file path=ppt/ink/ink4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24:46.871"/>
    </inkml:context>
    <inkml:brush xml:id="br0">
      <inkml:brushProperty name="width" value="0.05292" units="cm"/>
      <inkml:brushProperty name="height" value="0.05292" units="cm"/>
      <inkml:brushProperty name="color" value="#C00000"/>
    </inkml:brush>
  </inkml:definitions>
  <inkml:trace contextRef="#ctx0" brushRef="#br0">15726 7449 130 0,'0'0'206'16,"0"0"-105"-16,0 0-13 15,0 0-16-15,0 0-13 16,0 0-11-16,-5 3-11 16,3-3-2-16,2 0 0 15,-2 0-6-15,2 0-5 16,-1 0-6-16,1 2 0 15,-2-2 3-15,1 0 10 16,-3 0 0-16,1 0-1 16,-6 0-13-16,6 0-6 15,-4 0-1-15,1-2 4 16,-3-1 5-16,2 0-5 0,0 1-5 16,-2-1 3-16,2 3 1 15,-1-2 11-15,1 1-8 16,0 1-7-16,1 0 8 15,-1 0 12-15,0 0-3 16,3 0-13-16,-3 8-5 16,0 7-7-16,-1 6-1 15,1 10 0-15,4 7 3 16,1 1 7-16,2 2-3 16,0-5 9-16,2-6 2 15,9-6-1-15,3-5-5 0,-1-10-7 16,5-4-5-1,3-5-8-15,-1 0-2 0,0-4 10 16,2-9-1 0,-4-1-14-16,-3-2 6 15,-2 5 2-15,-4 1 6 16,-5 3 1-16,0 2 0 0,-4 4 0 16,0 0 1-16,0-1 12 15,0-1-1-15,0-3-3 16,0 0-7-16,0-4 7 15,0-3 3-15,0 0-4 16,0-1 1-16,-4 1 0 16,3 2-8-16,-2-3 1 15,1 3-1-15,-1-2-1 0,1 2 0 16,0 0-1-16,2 2 1 16,-1 2 0-1,1 2 0-15,-2 2 1 0,-1 1 5 16,3-1-3-16,-2 2-2 15,-1-1 1-15,1 2-2 16,-3-3 1 0,1 2-1-16,-2 0 0 0,4-1 0 15,-1 1 1-15,0-1 0 16,-1 1 0-16,1-1-1 16,0-3 0-16,1 3 0 15,-2 0 0-15,3 1 0 16,-1-2 0-16,1 1 0 0,-1 2 0 15,-2-2 1-15,1-1-1 16,1 2 0-16,-3 0-1 16,2-1-11-16,-2 2 9 15,1 0 3-15,0-2 12 16,-2 2-6-16,2 0-5 16,-1-1 8-16,-2 1-8 15,0 0-1-15,2 0 1 16,-2 0 0-16,1 0 0 15,-1 0 1-15,0 0-2 16,6 0 0-16,-4 1 0 16,1 3 0-16,-2 1-2 15,1 0-4-15,-2 0-1 16,-1 4 7-16,5-5 0 16,-3 3 0-16,3-1 0 0,-2-1 0 15,0 3-1-15,4-3-5 16,-3 3-1-16,1 0 6 15,0-1 0-15,-3 2 0 16,5 2-1-16,-3-1 1 16,1 4-5-16,1-2-1 15,0 3 6-15,1 0 1 16,-1 0-6-16,2 0 5 16,0-2 0-16,0 0-1 15,0-3-6-15,0-2 7 16,0-1 0-16,2 0 1 15,1-1-1-15,2-1 1 0,-1 0 0 16,1-1 1-16,0-1-1 16,0 0 6-1,-2 1-5-15,6 1 0 16,-3-2-1-16,1 2 0 0,1-2 1 16,0 3 2-16,1-2-2 15,-1 1 0-15,-3 1 0 16,3-3-1-16,-1-1 0 15,0 1 0-15,0-3-8 16,1 0 7-16,1 0 1 16,-2 0 1-16,0 0 0 15,2 0 6-15,-1-3-6 16,-3 1 7-16,5-6 0 0,-1 2 4 16,-1-3 2-16,-2 1-1 15,3-1-2-15,-4 1-3 16,2-1-2-16,-2 1 4 15,-2 0 2-15,0 3 1 16,1-3 2 0,-1 3-4-16,-1-2-2 0,2 3-8 15,0 0-1-15,-1 0 1 16,-1-2 0-16,2 1 0 16,-3 1 0-16,1-4 8 15,-1 3-8-15,-1-1 5 16,2 1-6-16,-2 2 1 15,0-3 0-15,0 1 0 0,0-1 0 16,0-1 6-16,0-1-1 16,0-2 0-1,0 0-6-15,-2 1 1 0,-2-1 1 16,0 2-2-16,1 0 0 16,-3 0 0-16,2 4 0 15,1-1 0-15,-1 2 1 16,-1-2-1-16,0 2 1 15,-2 2 0-15,-1-2-1 16,-1 2 0-16,-1-4 1 16,-1 2 5-16,2 2-5 15,-1-3-1-15,2 1 0 16,0 0-6-16,2-1 5 16,2 1 1-16,-1 0 0 15,0 2 0-15,0-1 0 0,-2 2-1 16,0 0-6-16,1 0 7 15,-3 0 2-15,1 0 5 16,-2 0-7-16,0 0 1 16,0 5-1-16,2 0 0 15,-1 1-1-15,-1 1 0 16,5-3 0-16,-1 2-6 16,-1 0 5-16,0 1 1 15,0 0-1-15,0 2 1 16,1-1-1-16,-1 3 1 15,3-2 1-15,-2 0-1 16,3 2 1-16,0-1-1 16,-1 1 0-16,3 1 1 15,-3 0-1-15,4 2-1 0,0-3 2 16,0 3 2-16,0 1-1 16,0-3 0-16,0 1 1 15,0-2 4-15,0 0-5 16,0-6-1-16,0-2 1 15,0 0-1-15,0-3 0 16,0 0-6-16,4 0 0 16,-4 0-5-16,1 0 2 15,1 0 8-15,0 0-5 16,-1 0-3-16,1 0-8 16,0 2-31-16,-1 0-42 15,1 0-128-15,2-1-176 0</inkml:trace>
</inkml:ink>
</file>

<file path=ppt/ink/ink4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1-11T19:25:55.843"/>
    </inkml:context>
    <inkml:brush xml:id="br0">
      <inkml:brushProperty name="width" value="0.05292" units="cm"/>
      <inkml:brushProperty name="height" value="0.05292" units="cm"/>
      <inkml:brushProperty name="color" value="#FFFF00"/>
    </inkml:brush>
    <inkml:brush xml:id="br1">
      <inkml:brushProperty name="width" value="0.05292" units="cm"/>
      <inkml:brushProperty name="height" value="0.05292" units="cm"/>
      <inkml:brushProperty name="color" value="#C00000"/>
    </inkml:brush>
  </inkml:definitions>
  <inkml:trace contextRef="#ctx0" brushRef="#br0">1116 548 197 0,'0'0'714'16,"0"0"-544"-16,0 0-111 15,0 0 52-15,0 0-2 16,-2 0-67-16,2 0-32 15,0 0-4-15,0 0 13 0,0 0-6 16,2 0 6-16,4 0-6 16,1 0 2-16,0 0 3 15,1-4-6-15,-1-2 0 16,2 0 4-16,1-3 0 16,-1 2-8-16,1-5 3 15,-1 1-1-15,4 1-9 16,-5-3 5-16,2 0-6 15,-3 1 0-15,5-2 1 16,-3 0-1-16,-2 5 1 16,2-5-1-16,-2 0-2 15,1 1 2-15,0 1 1 16,-2-2 0-16,0 6 0 16,-1-2 1-16,-2 6-2 0,-1-2 1 15,2 3 0 1,-4 3 0-16,0 0 1 15,0 0-1-15,0 0 1 0,0 0 8 16,0 0-9-16,0 0 0 16,0-2-1-16,1 0 0 15,1 0 1-15,-1 0 0 16,-1 0 0-16,3-1 0 16,-3 3 14-16,0 0 1 0,0 0 1 15,0 0 5-15,3 0-3 16,-3 5-3-16,1 13-3 15,2 9-5-15,-1 5-7 16,2 3 1-16,-4 5 4 16,3-3-6-16,-3 3-7 15,1-4 7-15,-1 1 0 16,0-2 0 0,0-5 1-16,0-4-1 0,0-3 1 15,0-3-1-15,0-4 0 16,0-3 1-16,0-4 1 15,0-1-1-15,0-4 9 16,0-1 6-16,0-1 12 16,0-2-2-16,0 1-14 15,0-1-10-15,0 3 0 16,0-1-1-16,0 3-1 0,0 3 0 16,0-1 0-16,0 3 0 15,0-6 0-15,0 1 0 16,0-4 0-16,0 2-1 15,0-3-10-15,0 0-16 16,0 0-25-16,0 0-36 16,0 0-31-16,0 0-32 15,0 0-70-15,0-4-129 16,-1-1-410-16</inkml:trace>
  <inkml:trace contextRef="#ctx0" brushRef="#br0" timeOffset="819.55">1116 933 733 0,'0'0'315'0,"0"0"-139"0,0 0-6 16,0 0-13-16,0 0-71 15,0 0-57-15,0 0-22 16,-8 0 3-16,8 0 9 16,0 0 3-16,0 0 9 15,0 0 4-15,0 0-3 16,0 0 2-16,0 0-2 15,4 0 8-15,10 0 8 16,3 0-16-16,0-7-7 16,2 1-6-16,0-3 1 0,2 2-3 15,-1-4 0-15,1 1-5 16,-3 3-5-16,0 0-1 16,-1 2 5-16,2 4-10 15,-1 0 14-15,-3-1-5 16,0 2-8-16,-2-1 4 15,-3 1-6-15,0 0 1 16,-1 0 0-16,-1-1 0 16,1 1 0-16,-3 0 0 15,2 0 0-15,-3 0 1 16,2 0-2-16,-4 0 0 0,1 0 1 16,-2-4 0-1,-1 4-1-15,1 0 1 0,-2 0 0 16,0 0 0-16,0 0-1 15,0 0 0-15,0 0 0 16,0 0-1-16,0 0-6 16,0 0 6-16,5 0 0 15,-2 0 0-15,2 0 0 16,-1 0 1-16,-1-2-1 16,-2 2 0-16,1 0 0 15,-2 0-6-15,0 0-18 16,0 0-28-16,0-1-59 15,0 1-68-15,4-2-97 16,-3 1-250-16,6-1-236 0</inkml:trace>
  <inkml:trace contextRef="#ctx0" brushRef="#br0" timeOffset="1518.06">1741 920 310 0,'0'0'322'0,"0"0"-166"15,0 0-78-15,0 0-6 0,0 0-58 16,0 0-14 0,0 0-33-16,-4-1 20 0,4 1 13 15,0 0 0 1,0 0 0-16,0-2 15 0,-1 2 9 15,1-3 12-15,-2 2-5 16,2-1-11-16,0 1-11 16,-1 1-7-16,1-2-1 15,0 2 1-15,0 0-2 16,0 0 1-16,0 0 0 16,0 0 14-16,-2 0 9 0,2 0 5 15,0 0-4-15,-3 0-9 16,3-2-10-16,0 2-4 15,0-1-1-15,0 1 5 16,0 0 3-16,0 0-3 16,0 0-5-1,-2 0-1-15,2 0-9 0,-4 0-24 16,1 0-66-16,-4 0-177 16,6 0-486-16</inkml:trace>
  <inkml:trace contextRef="#ctx0" brushRef="#br0" timeOffset="4517.02">1689 917 205 0,'0'0'108'0,"0"0"-61"16,0 0 0-16,0 0-16 16,0 0-25-16,0 0-6 15,0 0 1-15,-5 0 12 16,5 0-3-16,0 0-9 0,0 0 6 16,0 0-5-16,0 0 3 15,0 0-5-15,0 0 0 16,0 0 1-16,0 0-1 15,0-3 2-15,0 2-1 16,4-1 6-16,-4 1-5 16,0-1 15-16,0 2 13 15,0 0 15-15,0 0 7 16,0 0 0-16,0 0-6 16,0 0-11-16,0 0-12 15,0 0-13-15,0 0-10 16,0 0 0-16,1 0-8 15,1 0-20-15,1 2-6 0,-1-2 2 16,0 0 7-16,2 0 14 16,-4 0 4-16,0 0 7 15,0 0 8-15,0 0 23 16,0 0-3-16,0 0-2 16,0 0 2-16,0 0 7 15,0 0-9-15,0 0-8 16,0 0-8-16,0 0 1 15,0 0-1-15,0 0 11 16,-1 3-21-16,1 3-26 16,0 0-23-16,0 3-21 15,0-2 18-15,0-1-30 16,0-1-19-16,0-5-13 16,3 0 9-16,-2 0-87 0</inkml:trace>
  <inkml:trace contextRef="#ctx0" brushRef="#br0" timeOffset="6184.85">2030 406 695 0,'0'0'198'0,"0"0"-112"0,0 0 10 16,0 0-12-16,0 0-61 16,0 0-23-16,0 0 0 15,-1 0 14-15,1 4 37 16,0 10 75-16,0 8 28 16,3 13-10-16,3 4-36 15,1 8-32-15,0 4-13 16,-1-1-22-16,1-2-19 15,-2-4-13-15,0 0-7 0,0-6-1 16,-3-5-1-16,1-3-1 16,-3-7-8-16,2-7 2 15,1-2-2-15,-3-6 2 16,0-4-8-16,0-4 0 16,0 0-12-16,0 0-20 15,0 0-28-15,0 0-39 16,0 0-49-16,0-8-120 15,0-4-363-15</inkml:trace>
  <inkml:trace contextRef="#ctx0" brushRef="#br0" timeOffset="6618.49">2291 292 30 0,'0'0'750'0,"0"0"-532"0,0 0-85 0,0 0 21 15,0 0-15-15,0 0-59 0,4 88-37 16,2-52 0-16,-2 5 3 16,2 4-1-16,0 5-15 15,-1 4-1-15,-1-2 0 16,2 2-1-16,-4-2 0 16,0-3-1-16,1-4-9 15,-1-7-9-15,-2-1-1 16,2-11-7-16,-1-3-1 15,-1-6-1-15,0-6-7 16,0-5-3-16,0 0-8 16,0-6-16-16,0 2-32 0,0-2-50 15,-3 2-83 1,-7-2-164-16,0 0-12 0</inkml:trace>
  <inkml:trace contextRef="#ctx0" brushRef="#br0" timeOffset="6935.98">1981 729 932 0,'0'0'364'0,"0"0"-233"0,0 0-37 16,0 0 20-16,0 0-8 15,0 0-34-15,109-10-25 16,-70 1-3-16,-3-2-12 16,-4 3-23-16,-7 2-9 15,-1 1-9-15,-4 0-59 16,5-2-89-16,-5 0-121 15,-5 0-264-15</inkml:trace>
  <inkml:trace contextRef="#ctx0" brushRef="#br0" timeOffset="7471.34">2662 535 34 0,'0'0'166'16,"0"0"-50"-16,0 0 14 15,0 0 12-15,0 0-9 16,0 0-7-16,0 0-6 16,0 0-10-16,0 0-28 0,0 0-30 15,0 0-26-15,0 0-5 16,0 0-10-16,-2-3 27 16,-3-1-3-16,3-4-8 15,-5 0-6-15,-1 0-3 16,2 0 1-16,-3 2 5 15,-2 4-1-15,-3 2 10 16,-1 0-2-16,-3 13-18 16,-2 14-12-16,3 12 5 15,4 12 23-15,7 6 22 16,6 5-12-16,3-6-10 0,16-11 5 16,8-14-11-16,3-13-10 15,1-12-5-15,-2-6 5 16,-3 0-12-16,-6-3 1 15,-6-6-2-15,-3 3-1 16,-5-3-46-16,-1 1-82 16,5-15-75-16,-1 6-154 15,-5 0-336-15</inkml:trace>
  <inkml:trace contextRef="#ctx0" brushRef="#br0" timeOffset="7868.92">2832 350 1003 0,'0'0'285'0,"0"0"-125"0,0 0 37 15,0 0-29-15,0 0-92 16,0 0-46-16,0 0-8 16,12 111-2-16,-7-67-4 15,5 3-8-15,-6 5-1 16,3 0 0-16,0-6-5 16,0-4-1-16,-2-7 0 15,0-6 0-15,2-6 0 0,-3-6-1 16,2-2 0-1,-3-3 0-15,0-4-6 0,-1-1-13 16,1-2-19-16,-1-3-7 16,-2 1-21-16,1 1-42 15,-1-3-55-15,0 4-45 16,0-2-158-16,0-2-433 0</inkml:trace>
  <inkml:trace contextRef="#ctx0" brushRef="#br0" timeOffset="9537.67">3643 512 432 0,'0'0'240'0,"0"0"-97"16,0 0-29-16,0 0-20 15,0 0-44-15,0 0-31 16,-5 4-12-16,5-4 5 16,-2 0 15-16,2 0 11 15,-2 0 17-15,-1 0-6 16,0 1-8-16,-1 1-5 16,1-1 0-16,-3 2-12 15,5 0-10-15,-4-3-1 16,2 2 0-16,-1-2-5 0,1 1 0 15,0-1-2-15,1 2-4 16,-1-1 5-16,-1 2 0 16,1-1 15-16,0 2 10 15,-1-2 7-15,-1 0-7 16,0 3-11-16,1-1-13 16,-2 6-6-16,2-1 4 15,-2-1-6-15,2 2 7 16,-2 0-5-16,5 3 12 15,-3 0 10-15,3 4-7 16,1 2-4-16,0 0 9 16,0 6-6-16,0-3-5 15,0 3-5-15,1 0-5 16,4 0 4-16,4 2-5 0,1 1 1 16,-3-6 0-16,4-3 0 15,-1-5-1-15,0-3 0 16,0-2 0-16,1-5 0 15,2-3 0 1,-2-1-1-16,1 0 1 0,-2 0 1 16,2 0 6-16,-2 0 3 15,1 0-10-15,1-2-1 16,3-6 1-16,-1 2 0 16,-3-3 0-16,-3 1-1 15,2-2 1-15,-4-2 0 16,2 0 9-16,-3 0-1 15,-4-3-7-15,5 1 0 0,-3-2 0 16,-2 0 0-16,-1 1 0 16,0-1-1-16,0 2-1 15,0-3 1-15,0 2 7 16,-1 0 0-16,-4-3-5 16,-2 1 5-16,0 1-6 15,1-1 5-15,-4 1-4 16,1 0 4-16,-2 1 0 15,1 2 3-15,-2-1-2 16,2 2 2-16,2 3 1 16,-1 2 1-16,1 1 5 15,0 3-3-15,-4-2-3 16,4 5-4-16,-2 0-6 16,-2 0-22-16,2 0-22 15,0 3-94-15,1 9-86 0,5-1-152 16,0-1-284-16</inkml:trace>
  <inkml:trace contextRef="#ctx0" brushRef="#br0" timeOffset="10052.49">4007 972 209 0,'0'0'800'0,"0"0"-538"0,0 0-118 15,0 0-24-15,0 0-32 16,0 0-85-16,0 0 5 16,-3 10-8-16,3 2 9 15,-3 4 0-15,0 1 1 16,2 1 3-16,-2-1-3 16,-3-4 2-16,5 1-12 15,-1-6-26-15,-1 1-57 16,1-4-93-16,0 0-134 15,2-4-217-15</inkml:trace>
  <inkml:trace contextRef="#ctx0" brushRef="#br0" timeOffset="10567.65">4097 504 196 0,'0'0'744'16,"0"0"-517"-16,0 0-121 0,0 0 5 15,0 0-8-15,0 0-53 16,0 0-21-16,-3 70 22 15,3-47 26-15,0 3-7 0,1 2-20 16,1 2-9 0,-2 1-13-16,4 1-12 0,-3-2-15 15,-1-2 9-15,0-1-10 16,2-7 1-16,-2-1-1 16,0-8-1-16,0 0-18 15,0-5-14-15,0 0-16 16,1-3-41-16,-1-2-72 15,2-1-89-15,-1 0-342 0</inkml:trace>
  <inkml:trace contextRef="#ctx0" brushRef="#br0" timeOffset="11835.15">4336 929 158 0,'0'0'652'0,"0"0"-433"0,0 0-101 15,0 0 5-15,0 0-44 16,0 0-55-16,0 0-23 16,0 4 0-16,0-4 6 15,0 0 1-15,0 0 3 16,-2 0 20-16,2 0 15 15,0 0-4-15,-3-7-18 0,3 1-4 16,0-4 2-16,0-5-21 16,-2-2 5-16,2-2-6 15,-3-2 7-15,3 1-6 16,0 1 0-16,-1 5 1 16,-3-2 6-1,-1 2-7-15,5 0 0 0,-5-1 0 16,3-1 5-16,-2-1-1 15,-2-2-5-15,1-1 0 16,-2-1 0-16,0 2 2 16,4 0 4-16,0 6-4 15,0 4 5-15,1 0 12 16,-1 4 6-16,3 4 4 0,0-3-4 16,0 4-11-16,0 0 1 15,0 0-3 1,0 0-2-16,0 0 12 0,0 5-9 15,8 9-4-15,5 5 14 16,6 7 6-16,0 4-7 16,-3 3-8-16,-1-3-4 15,-1-1-4-15,-3-9-6 16,-2-6 0-16,-3-3-1 16,-2-7-14-16,-1-2-11 15,-1-2 1-15,-2 0 6 16,1 0-3-16,-1 0-3 0,2 0 9 15,-1-2 7-15,5-5 8 16,1-8-8-16,-1-5-1 16,1-3-9-16,-3-3-33 15,5-4-18-15,-2 1 13 16,-2 0 15-16,-2 5 29 16,1 2 12-16,-1 2 1 15,-3 2 1-15,5 0 6 16,-3 1 0-16,1 4-6 15,-2 4 8-15,1 0-3 16,-1 6 1-16,-1 3 6 16,0 0 23-16,0 0-6 15,0 0 6-15,4 0-10 0,-4 0-11 16,2 0-14-16,-1 3 7 16,2 4 0-16,3 1 11 15,-1 5 2-15,0 4 2 16,0 4 3-16,-2 5-4 15,2 5-8-15,-2 9-6 16,3 2 3-16,-5 1-4 16,6-2 13-16,-4-2 1 15,2-6-9-15,-1-5-1 16,0-2-10-16,-2-8 0 16,2-5-1-16,-3-2 0 15,-1-6-8-15,0-2-22 16,0-3-44-16,4 0-91 15,-4 0-106-15,0 0-127 0,0-6-592 16</inkml:trace>
  <inkml:trace contextRef="#ctx0" brushRef="#br0" timeOffset="13818.93">4869 938 137 0,'0'0'618'0,"0"0"-364"0,0 0-92 16,0 0-13-1,0 0-30-15,0 0-66 0,0 0-33 16,-2 37 0 0,2-23-1-16,0 2-6 15,-3 3-8-15,-2-1-5 16,0 0-7-16,-2-1-18 0,-1-2-43 15,-4 0-118-15,7-5-144 16,0-5-243-16</inkml:trace>
  <inkml:trace contextRef="#ctx0" brushRef="#br0" timeOffset="15537.28">5249 511 20 0,'0'0'858'0,"0"0"-489"16,0 0-148-16,0 0-37 15,0 0-66-15,0 0-76 16,0 0-34-16,6 0-7 16,6-3 7-16,-1 2-8 15,3-1-29-15,-4-1-12 16,0 3-51-16,-4-3-44 16,0 2-57-16,-3-6-75 0,0 2-71 15,-1 2-287-15</inkml:trace>
  <inkml:trace contextRef="#ctx0" brushRef="#br0" timeOffset="15766.79">5249 511 543 0</inkml:trace>
  <inkml:trace contextRef="#ctx0" brushRef="#br0" timeOffset="16101.18">5249 511 543 0,'-51'71'593'0,"51"-47"-411"0,0 1-112 0,0 1 36 0,0-2-42 0,0-7-64 16,0-8-19-16,0-6-48 16,0-3-45-16,0 0-66 0,0-2 30 15,5-7 83 1,3 1 65-16,-1 2 26 0,5 2 49 16,1 4 58-16,4 0 6 15,1 4-50-15,4 10-34 16,-2 1-23-16,-5 2-9 15,-3-1 12-15,-7 5 4 16,-5 4-7-16,0 1-20 16,-6 3-5-16,-13-2-1 15,-3-6 3-15,1-6-2 16,-3-3 3-16,1-7-2 16,3 0-7-16,1-4-1 15,2-1-2-15,4 0-55 16,0 0-1-16,6 0 9 15,-1-5-11-15,6-5 3 0,2-5-67 16,0-5-28-16,2-12-23 16,11 7-83-16,-1 0-337 0</inkml:trace>
  <inkml:trace contextRef="#ctx0" brushRef="#br0" timeOffset="16667.84">5477 631 508 0,'0'0'318'0,"0"0"-152"0,0 0 5 0,-21 96 7 15,21-56-43 1,0 1-38-16,3 0-27 0,12-1-22 16,2-9-30-16,1-4-18 15,2-7 0-15,2-7-9 16,-3-5-2 0,-2-2 10-16,-1-6 0 0,-3 0 1 15,-3 0 0-15,0-8 0 16,-1-8-16-16,-3-10-4 15,-3-7 20-15,3-10-31 16,-5-4-27-16,-1-3-28 16,0 3-10-16,-12 5 40 15,-2 8 56-15,-3 9 19 0,-2 9 59 16,1 7 12-16,-2 6-20 16,7 3-70-16,-1 0-18 15,5-1-92-15,8-3-158 16,1-3-338-16</inkml:trace>
  <inkml:trace contextRef="#ctx0" brushRef="#br0" timeOffset="17318.05">5788 528 843 0,'0'0'312'0,"0"0"-152"0,0 0 4 0,-17 103 15 0,17-54-44 16,0 2-41-16,0 0-41 15,2-6-24-15,8-9-16 16,4-7-12-16,-3-8-1 16,10-6-17-16,-4-6 6 15,3-7-3-15,1-2-7 16,-4 0-2-16,-4-2-2 15,-1-13 3-15,-2-7 3 0,-6-6 9 16,2-6-9-16,-3-5-19 16,-3 0-8-16,0-3 3 15,-10 4-4 1,-5 5 47-16,-2 5 20 0,1 7 26 16,0 6 12-16,3 6 5 15,1 2-38-15,8 4-25 16,0 0-52-16,2 0-56 15,2-3-71-15,0 3-173 16,3-2-379-16</inkml:trace>
  <inkml:trace contextRef="#ctx0" brushRef="#br0" timeOffset="18217.91">6111 666 484 0,'0'0'565'0,"0"0"-323"0,0 0-80 15,0 0-2-15,0 0-55 16,13 90-56-16,-6-64-28 16,-3-2-13-16,-4-3-7 15,6-5 5-15,-6-5-5 16,0-2 0-16,1-4 1 0,-1-1 4 15,0-4-5-15,0 0 1 16,0 0-2-16,0 0-1 16,0 0-15-16,0 0-6 15,0-4-20-15,0-10-57 16,0-5 51-16,4-10 19 16,1-1-15-16,1 1-3 15,0 6 20-15,0 7 25 16,-1 7 2-16,2 8 45 15,3 1 12-15,3 0 30 16,2 16-22-16,1 4-35 16,-5 4 1-16,-1 2-9 0,-5-2-5 15,-2-2-6-15,-3-7-10 16,0-2-1 0,0-11-14-16,0-2-38 0,0 0-74 15,0-12-19-15,2-9 23 16,5-5 47-16,0-1 25 15,3 2 20-15,-3 5 30 16,4 7 22-16,-4 5 23 16,0 4 4-16,-3 2-1 15,2 2 13-15,0 0 26 16,-1 6-22-16,1 9-15 16,-2 3-11-16,2 5-14 15,-2 2-16-15,1 1-3 16,-5-6-6-16,5-3-15 15,-3-5-2-15,0-4-14 0,-2-5-39 16,1-2-60-16,1-1-81 16,-2 0-121-16,0-7-259 0</inkml:trace>
  <inkml:trace contextRef="#ctx0" brushRef="#br0" timeOffset="18701.16">6488 395 973 0,'0'0'268'0,"0"0"-196"15,0 0-5-15,0 0 65 16,0 0-36-16,0 0-58 16,26 103-28-16,-22-80 25 15,0 9 19-15,-1 7 2 16,-3 8 4-16,0 3 4 16,0 1 11-16,0-6-21 15,0-8-6-15,0-7-17 16,3-7-28-16,6-8-3 15,6-8-17-15,-1-2-14 16,9-5-9-16,-4 0-1 0,0 0 25 16,0 0-7-16,-5 0 12 15,-2 0 11-15,3 0 0 16,-5 0 0-16,-2 0 1 16,5 0-1-16,-7 0-11 15,-3 0-17-15,2 0-25 16,-5 0-48-16,0 0-65 15,0 0-64-15,0-2-156 16,0-2-451-16</inkml:trace>
  <inkml:trace contextRef="#ctx0" brushRef="#br0" timeOffset="22051.58">1186 1734 699 0,'0'0'169'0,"0"0"-96"0,0 0 10 15,0 0-23-15,0 0-42 16,0 0-17 0,0 0 21-16,-3 1 33 0,3-1 17 15,0 0-4-15,0 0 1 16,0 0-17 0,0 0-16-16,0 0-10 15,-2 0-26-15,2-7-12 0,-2-1 12 16,2-4 1-16,0-3 8 15,0 0-8-15,0-1-1 16,0-1 1-16,2 1-1 16,5 2 1-16,0 0-1 15,-4 2 6-15,5 6-6 16,1 2 1-16,-3 0 8 0,4 4 7 16,0 0 0-16,2 4-5 15,3 8 11-15,0 10 3 16,-2 4-5-16,3 5-11 15,-6 3-7-15,-3 7 5 16,-3-1-6-16,-4 5 0 16,0 2 1-16,-7-2 4 15,-4 3 5-15,-6-6 20 16,-3 1-2-16,-4-5-4 16,1-3-13-16,0-4-11 15,-1-3 2-15,4-10-2 16,2-2 1-16,1-4-1 15,4-4 1-15,5-5 8 16,-1-2 9-16,6-1-1 0,-1 0-4 16,0 0-14-16,2-4-10 15,-2-9 10-15,-1-3-2 16,5-4-6-16,0 1-2 16,0 1-9-16,0 3 1 15,11 1 2-15,2 2 0 16,7 6 16-16,5 0 1 15,3 6 0-15,4 0 9 16,5 0-9-16,0 15 5 16,-4 3-5-16,-1 1 0 15,-6-2-1-15,-4 0 1 16,-5-4-1-16,-4-2-1 16,-6-5-22-16,-2-3-21 0,-1-3-26 15,-4 0-27 1,4 0-50-16,-1 0-112 0,4 0-98 0</inkml:trace>
  <inkml:trace contextRef="#ctx0" brushRef="#br0" timeOffset="22569.49">1634 2146 448 0,'0'0'249'0,"0"0"-67"16,0 0 24-16,0 0-57 16,0 0-72-16,0 0-52 15,0 0-25-15,0-5 0 16,0 5 7-16,0 0 3 16,0 0-4-16,0 0-5 15,0 0-1-15,0 0 0 0,0-1-19 16,0-6-22-1,0 0 27-15,0-3 14 0,0 4 8 16,0 1-2-16,0 1-5 16,0 4-1-16,0 0 8 15,0 0-6-15,0 0 17 16,0 1 33-16,0 8-30 16,-5-3-22-16,2 2-31 15,-2-5-24-15,-2-3-51 16,1 0 6-16,3 0-1 15,-3 0-10-15,4 0-90 16,0 0-402-16</inkml:trace>
  <inkml:trace contextRef="#ctx0" brushRef="#br0" timeOffset="25819.96">7305 350 363 0,'0'0'231'15,"0"0"-104"-15,0 0-62 16,0 0-39-16,0 0-26 15,0 0 0-15,-3 0-2 16,3 0 2-16,0 2 12 16,0-1 37-16,-1 1 22 15,-3 1 20-15,1 3-13 16,1 0 0-16,-1 1-14 16,-1-1-22-16,1 2-13 15,0-2-6-15,0 0-13 16,0 3-8-16,2 0 6 0,-1 0-2 15,1 2 7-15,-5-2 10 16,6 1-8-16,-3 3 5 16,2 0 9-16,-1 0 3 15,1 4-7-15,1 1-16 16,0 2-2-16,0 8-7 16,0 4 1-16,0 2-1 0,4-1 1 15,5 0 5 1,4 0 0-16,-1-1-4 0,6-3 10 15,1-2-3 1,-1-4-2-16,0-6 0 16,-3-2-5-16,-3-8-1 15,-4 1 7-15,-1-5 0 0,-4-3 4 16,-3 2-3 0,2-2-8-16,-2 0 11 0,0 0-11 15,0 0-1-15,0 0-11 16,0 0-19-16,0 0-48 15,0 0-89-15,0 0-161 16,0 0-263-16</inkml:trace>
  <inkml:trace contextRef="#ctx0" brushRef="#br0" timeOffset="27420.28">7583 436 1179 0,'0'0'354'0,"0"0"-233"0,0 0-48 16,0 99-6-16,0-60-46 15,10 1-21-15,-3 0-40 16,-3-3-9-16,0-2 3 16,-4-5 19-16,0-4 17 15,0-6 9-15,0-4 1 16,0-4 0-16,0-4 1 16,0-4-1-16,0-3-41 15,0-1-71-15,0 0-84 0,0-10-141 16,0-5-409-16</inkml:trace>
  <inkml:trace contextRef="#ctx0" brushRef="#br0" timeOffset="27768.18">7725 377 832 0,'0'0'292'16,"0"0"-189"-16,0 0-8 0,0 0 13 15,3 92-31 1,1-65-41-16,3-2-17 0,-3 3-4 16,-1-1 17-16,1-2-9 15,-2-1-4-15,-2 1-2 16,3-4 1-16,-3 1-4 15,1-3-6-15,-1 1-8 16,0 2-13-16,0-3-12 16,0-3-10-16,0-1-7 15,0-3-15-15,-1-1-36 16,-4-5-55-16,-2-4-110 16,-1-2-67-16,1 0-187 0</inkml:trace>
  <inkml:trace contextRef="#ctx0" brushRef="#br0" timeOffset="28021.95">7566 689 154 0,'0'0'532'0,"0"0"-344"16,0 0-70-16,0 0 37 16,0 0-22-16,0 0-56 15,0 0-51-15,89-26-26 16,-64 19-19-16,9-2-102 16,-5-1-118-16,-7 4-253 0</inkml:trace>
  <inkml:trace contextRef="#ctx0" brushRef="#br0" timeOffset="28587.2">8039 534 174 0,'0'0'246'16,"0"0"-151"-16,0 0-48 16,0 0-6-16,0 0-41 15,0 0-13-15,0 0 13 16,0-11 51-16,0 7 38 0,0 1 17 16,-7-1 35-16,-1 0-13 15,-2 1-40 1,-5-1-49-16,-2 2-39 0,1 2-1 15,-3 0-5-15,0 0 6 16,5 12 25-16,1 6 7 16,7 7-9-16,1 11 31 15,5 5 11-15,0 3-20 16,11 3-10-16,5-9 4 16,2-7-8-16,3-9-16 15,-1-6-15-15,-2-10-1 16,0-6-31-16,-2 0-9 15,-5 0 1-15,2 0-20 0,-2-10-53 16,2-13-77-16,-2 5-106 16,-1-2-268-16</inkml:trace>
  <inkml:trace contextRef="#ctx0" brushRef="#br0" timeOffset="28953.04">8233 372 748 0,'0'0'657'0,"0"0"-512"0,0 0-85 0,0 0 53 16,-7 112-28-16,7-79-56 15,0 3-20-15,0 5-9 16,7 1-2-16,-2 0-17 16,-1-4 6-16,-1-7 12 15,0-4 1-15,0-8 0 0,-1-8 0 16,0-3-18-1,-1-5-34-15,-1-3-81 0,5 0-88 16,-3 0-317-16</inkml:trace>
  <inkml:trace contextRef="#ctx0" brushRef="#br0" timeOffset="30070.82">8629 380 503 0,'0'0'554'0,"0"0"-370"15,0 0-88-15,0 0 52 16,15 86 13 0,-5-53-61-16,0 3-58 0,3 5-29 15,-3-1 2-15,-3 0 2 16,-2-3 14-16,-1-4 7 16,-1-5-17-16,-2-8-13 15,1-5-8-15,0-5-26 16,-1-5-48-16,1-3-66 15,-2-2-67-15,5 0-145 16,-3-7-262-16</inkml:trace>
  <inkml:trace contextRef="#ctx0" brushRef="#br0" timeOffset="30369.39">8800 512 725 0,'0'0'646'0,"0"0"-479"15,0 0-122-15,0 0 19 16,0 0 18-16,0 0-41 16,0 0-28-16,16 69-11 15,-11-47 8-15,5 3 10 16,-5 4 7-16,2 2-13 15,-4-1-2-15,2-4-11 0,-5-2 5 16,5-7-6-16,-3-5-13 16,-1-8-40-16,1-4-97 15,0-2-116-15,1-9-346 0</inkml:trace>
  <inkml:trace contextRef="#ctx0" brushRef="#br0" timeOffset="31002.22">9117 528 602 0,'0'0'657'0,"0"0"-483"16,0 0-135 0,0 0-4-16,0 0 17 0,-89 46 21 15,76-28-10-15,3 6-38 16,3 4-25-16,6 0-10 16,1-1 10-16,0-4 0 15,10-7-2-15,8-7-18 16,2-4 5-16,4-5 3 0,-1 0-14 15,-1-11-4-15,-8-3 15 16,3-1-49-16,-8 1 13 16,-4 1 27-1,-1-1 24-15,-1 1 13 0,-2 5 13 16,-1 0 7 0,0 5 21-16,0 3 26 0,2 0-7 15,-2 0-7-15,1 0-22 16,-1 9-15-16,3 4-14 15,0 7-8-15,-2 3-1 16,4 0 16-16,0 5 10 16,0-6 2-16,-2 2 0 15,1 2 6-15,-3-4-9 16,3 5-6-16,-1 1-12 0,1 1-12 16,-1 0 0-16,0 3 0 15,-1 0-1 1,1-1 0-16,-3-2-1 0,2-7-7 15,-2-2 2-15,0-9-3 16,0-2-15-16,0-5-5 16,1-3-27-16,-1 0-32 15,0-1-36-15,0 0-47 16,0 0-29-16,-1 0-99 16,-4-5-220-16</inkml:trace>
  <inkml:trace contextRef="#ctx0" brushRef="#br0" timeOffset="31253.25">9038 900 907 0,'0'0'689'0,"0"0"-468"15,0 0-141-15,0 0-21 16,0 0-2 0,0 0-57-16,0 0-17 0,100-10-101 15,-69-7-73-15,4-14-52 16,-8 2-140-16,-9 5-321 0</inkml:trace>
  <inkml:trace contextRef="#ctx0" brushRef="#br0" timeOffset="31656.9">9279 634 797 0,'0'0'711'0,"0"0"-475"16,0 97-122-16,7-54 37 0,4-1-38 15,4-10-63-15,1-11-50 16,1-12-36-16,1-9-23 15,0-9-17-15,-2-22-29 16,0-10-34-16,-3-7-43 16,-4 1 19-16,-3 6 22 15,-5 4 76-15,-1 8 32 16,0 10 14-16,0 2 13 16,0 8 5-16,-1 7 1 15,-7 2-13-15,1 0-70 16,2 1-256-16</inkml:trace>
  <inkml:trace contextRef="#ctx0" brushRef="#br0" timeOffset="31923.48">9575 537 907 0,'0'0'342'16,"0"0"-215"-16,0 0-14 15,0 0 12-15,0 0-55 0,8 99-56 16,-3-74-14-16,-2-4-42 16,1-1-15-16,-2-6-17 15,1-6-49-15,-2-6-95 16,1-2-110-16,0 0-431 0</inkml:trace>
  <inkml:trace contextRef="#ctx0" brushRef="#br0" timeOffset="32287.56">9812 491 412 0,'0'0'515'16,"0"0"-297"-16,0 0-92 15,0 0 26-15,0 0-16 16,0 0-37-16,-78 95-51 15,68-50-44-15,3 2-4 16,5-3-7-16,2-10 5 16,0-13-17-16,16-13-49 15,3-8-21-15,3-18 5 0,0-17-12 16,-4-4-37 0,-2-6-177-16,-3 0 72 15,-4-14 58-15,-2 13-1 0,-4 2-122 0</inkml:trace>
  <inkml:trace contextRef="#ctx0" brushRef="#br0" timeOffset="32470.46">9854 165 197 0,'0'0'547'0,"0"0"-271"16,0 0-117-16,-5 139-59 16,5-74 29-16,0 2 14 15,0-4-11-15,0-9-29 16,0-10-30-16,0-13-28 0,3-11-45 15,-1-14-22 1,-2-6-124-16,5-2-109 0,-2-13-115 16,2 1-41-16</inkml:trace>
  <inkml:trace contextRef="#ctx0" brushRef="#br0" timeOffset="32837.17">10011 526 872 0,'0'0'598'0,"0"0"-362"0,0 0-55 15,-30 102 6-15,26-52-24 16,4-4-42-16,0-2-68 15,14-10-53-15,2-11-4 16,2-13-11-16,-1-10-15 16,2 0-21-16,1-22-26 15,-3-7-12-15,-4-3-21 16,-3-4-12-16,-5 1 8 16,-5 2-59-16,0 1 31 15,-5 2 52-15,-5 3 72 16,-5 6 18-16,2 6 30 15,1 9 27-15,0 6 30 0,2 0-81 16,-3 11-6-16,2 4-249 16,4 0-546-16</inkml:trace>
  <inkml:trace contextRef="#ctx0" brushRef="#br0" timeOffset="36985.92">10335 627 657 0,'0'0'339'0,"0"0"-187"15,0 0-75-15,0 0-18 16,0 0-31-16,0 0-27 16,-2 0 0-16,2 0 19 15,0 0 52-15,0 0 25 16,0 0 5-16,0 0-12 16,0 1-24-16,0-1-30 15,0 0-15-15,0 0-20 16,0 0-1-16,0 0-7 15,0 0-3-15,5 0 10 16,10 0 14-16,2 0 3 0,2 0 8 16,-1 0 12-16,2 0 7 15,-2 0 4-15,-1 0-13 16,-2 0-6-16,-2 3-11 16,-4-3-8-16,1 0-8 15,-4 0-1-15,0 0-1 16,-3 0-1-16,1 0 1 15,-3 0 0-15,-1 0 0 16,0 0 0-16,0 0-14 16,0 0-46-16,0 0-44 15,5 0-81-15,-2 0-136 16,2 0-411-16</inkml:trace>
  <inkml:trace contextRef="#ctx0" brushRef="#br0" timeOffset="37685.23">10614 512 606 0,'0'0'258'0,"0"0"-138"16,0 0-30-16,0 0 26 16,0 0-34-16,0 0-27 15,0 0 6-15,28 17 6 0,-9-5-22 16,3 0-12-16,-2 0-1 16,-2 0 0-16,0-2-8 15,-2-2-11-15,-6 1-7 16,1-6-6-16,-6 0 0 15,0-3-1-15,-3 0-5 16,-2 0-14-16,0 0 0 16,0 0 4-16,0 0 4 15,0 0 10-15,0 0 2 16,0 0 8-16,0 0 0 16,0 4-8-16,0 2 0 15,-5 7-2-15,-9 2 2 16,-2 8-25-16,-4 4-11 15,0 2 36-15,0 2 18 16,5-7 4-16,5-7-3 0,4-7-9 16,3-6-10-16,0-4-19 15,3 0-23 1,-2-7-20-16,-1-11 25 0,0-3 31 16,-1-5 5-16,-2 1-13 15,3 3-3-15,-3 6 10 16,1 3 7-16,3 4 9 15,-1 3 1-15,2 3 3 16,1 0-2-16,0 1 1 16,0 2 8-16,0 0-2 15,0 0 5-15,0 0 2 16,-2 8-25-16,-1 5 0 0,-3 2-13 16,5 2-29-16,-1 0 10 15,2-5-18-15,0-2-67 16,0-6-110-16,0-4-18 15,3 0-38-15,6-7-229 0</inkml:trace>
  <inkml:trace contextRef="#ctx0" brushRef="#br0" timeOffset="41320.69">11044 367 75 0,'0'0'115'0,"0"0"-18"16,0 0-22-16,0 0-38 16,0 0-22-16,0 0-9 15,0 0 4-15,0 2 37 16,0-2 33-16,0 0 41 15,0 0 12-15,0 0-2 16,0 0-15-16,0 0-39 16,0 0-27-16,0 1-24 15,0-1-7-15,0 0-17 16,0 0 6-16,0 0-7 16,0 0 8-16,0 0-8 0,0 0 13 15,0 0 5-15,0 0-3 16,0 0-4-16,0 0-6 15,0 0 1-15,0 0-1 16,1 0-5 0,8 0 1-16,1 0 20 0,5 0-3 15,-1 0 0-15,5-1-2 16,1 1 7-16,-4 0 3 16,0 0-5-16,-4 0-6 15,-8 1-4-15,-1 11 2 16,-3 5-14-16,-7 5-17 15,-12 1-52-15,-4-1 26 0,-2-5 27 16,2-7 14-16,3-5-16 16,4-4 18-16,6-1 0 15,5 0 2-15,5 0-1 16,0 0 0-16,3 0 22 16,16-1 29-16,4 1 4 15,8 0-10-15,-1 1-1 16,-5 15-16-16,-7 1-8 15,-8 9 1-15,-10 6 10 16,0 2-21-16,-21 7-11 16,-8-5-11-16,-3-6-1 15,-1-6-1-15,-1-11 12 16,7-7 1-16,4-6 6 16,7 0 2-16,4 0 11 15,4 0-1-15,4 0-18 0,2-6-1 16,2-2-48-16,0-3-60 15,9-9-92-15,4 3-185 16,5 4-467-16</inkml:trace>
  <inkml:trace contextRef="#ctx0" brushRef="#br0" timeOffset="42086.66">11356 409 773 0,'0'0'373'0,"0"0"-236"0,0 0-57 16,0 0 3-16,0 0-34 16,0 0-31-16,0 0-16 15,-4 0 10 1,10 0 4-16,5 0 3 0,3 0-4 16,3 0-8-16,-1 0-1 15,-1 0-6-15,0 0 0 16,-3 0-1-16,-2 0 1 15,-5 0 0-15,0 0 1 16,-4 0 1-16,-1 0 6 0,0 0 7 16,0 0-1-16,0 0-6 15,0 0-8-15,4 0 1 16,-4 0 0-16,0 0 0 16,0 0 12-16,0 0 6 15,2 0 13-15,1 12 6 16,-1 3-17-16,-1 5-10 15,3 2 0-15,-4 7-4 16,0 1-6-16,0 4 8 16,0-2-9-16,0-1 1 15,0-4 8-15,-4-3-3 16,4-5 0-16,0-1 4 16,0-8-4-16,0 1-6 15,0-5 0-15,0-1 0 16,0-4-1-16,0 0-18 0,0-1-13 15,0 0-34-15,0 0-55 16,-3 0-63-16,-2 0-106 16,0-1-241-16</inkml:trace>
  <inkml:trace contextRef="#ctx0" brushRef="#br0" timeOffset="42387.3">11341 568 898 0,'0'0'368'0,"0"0"-220"0,0 0-57 15,0 0 49-15,0 0-39 16,0 0-62-16,105-16-17 15,-79 12 7-15,-7 1-7 16,-2 2-13-16,-7 0-9 16,-3 1 0-16,-4 0-20 15,-3 0-28-15,5 0-72 16,2-2-79-16,0-1-182 16,1 0-382-16</inkml:trace>
  <inkml:trace contextRef="#ctx0" brushRef="#br0" timeOffset="43419.31">11924 333 326 0,'0'0'360'0,"0"0"-99"16,0 0-56-16,0 0-3 15,0 0-44 1,0 0-47-16,0 0-46 16,0 1-12-16,0 11-4 0,-8 6-25 15,-4 9 2-15,-3 6 17 16,2 4 12-16,-5 4-8 15,-1 1-7-15,2-3 5 16,2 1 7-16,0-6-11 16,3-6-22-16,1-3-16 15,4-8-2-15,2-4 0 16,2-7-1-16,1 0-6 16,1-3-12-16,-3-3-30 0,-1 0-75 15,-3 0-88-15,-1-8-120 16,1-5-503-16</inkml:trace>
  <inkml:trace contextRef="#ctx0" brushRef="#br0" timeOffset="43636.83">11734 437 789 0,'0'0'721'0,"0"0"-523"16,0 0-149-16,0 0-12 16,0 0-8-16,0 0-29 15,0 0-83-15,-3 0-50 16,17 4 5-16,-2 2-98 16,0 3-357-16</inkml:trace>
  <inkml:trace contextRef="#ctx0" brushRef="#br0" timeOffset="43837.47">12056 610 898 0,'0'0'650'0,"0"0"-479"15,0 0-165-15,0 0-6 16,0 0-51-16,0 0-205 16,0 0-502-16</inkml:trace>
  <inkml:trace contextRef="#ctx0" brushRef="#br0" timeOffset="45536.26">12447 691 440 0,'0'0'298'16,"0"0"-95"-16,0 0-38 15,0 0-35-15,0 0-53 16,0 0-41-16,0 0-18 15,0 0-4-15,0 4 24 16,0 8 11-16,0 3 2 16,0 4 9-16,-5 4-11 15,-3 4-24-15,-2-2-25 16,3-3-17-16,0-2-28 16,0-9-26-16,3-2-60 0,-1-6-86 15,3-3-148-15</inkml:trace>
  <inkml:trace contextRef="#ctx0" brushRef="#br0" timeOffset="47202.64">12792 391 725 0,'0'0'376'15,"0"0"-195"-15,0 0-55 16,0 0-24-16,0 0-37 16,0 0-36-16,0 0-8 15,-2 39 5-15,2-25 7 16,0 2-5-16,0 1 4 16,0 4 12-16,0 0 1 15,0 1-15-15,0-2-16 16,0 0-2-16,0 0-3 0,0-2-4 15,0-3-5-15,0-1 0 16,0-6-1-16,0 1 1 16,0-3-1-16,0 1 1 15,-2 0-2-15,2-1 1 16,-2 1-5-16,1-1 5 16,1-2-6-16,0-2-4 15,0-1 5-15,0-1-10 16,0 0-20-16,0 0-37 15,0 0-44-15,0 0-34 16,0 0-91-16,0 0-134 16,-2 0-309-16</inkml:trace>
  <inkml:trace contextRef="#ctx0" brushRef="#br0" timeOffset="49238.82">12797 406 313 0,'0'0'381'0,"0"0"-103"15,0 0-98-15,0 0-54 16,0 0-28-16,0 0-53 15,0 0-27-15,-2 4-6 16,2-4 29-16,3 2 18 16,4 0 13-16,2 1 15 0,-3 6-1 15,9-4-18 1,-2 4-23-16,4-2-20 0,1 3-15 16,1-1-8-16,-4-2-1 15,0-2 0-15,-7 1 0 16,0-3 1-16,-1 1-1 15,0 4 5-15,-4-2 0 16,-1 6 4-16,0 5-1 16,-2 3-9-16,0 9-5 15,0 0-16-15,-2-2 11 16,-6-1 9-16,-3-9-1 16,3 0-7-16,0-5 1 15,-6 0 0-15,-1-3-27 0,-2 0-10 16,-4-1-12-16,3-1 3 15,-1-3-3-15,1-2-9 16,5-2-7-16,1 0-41 16,5 0-47-1,7-7-56-15,0-7-68 0,0 0-209 0</inkml:trace>
  <inkml:trace contextRef="#ctx0" brushRef="#br0" timeOffset="49886.71">13076 614 500 0,'0'0'495'0,"0"0"-369"0,0 0-100 0,0 0 10 15,0 0 28-15,0 0-34 16,0 0-25-16,56 14-5 0,-46-14-7 15,2 0-4-15,-2-5-10 16,-2-2-4-16,1 0 9 16,-4 1 7-16,0-3 7 15,-2-2-4-15,-1 2-9 16,3-1 2-16,-5-2-33 16,0 1-16-16,0 1-45 15,0-1 16-15,0 3 30 16,-1 1 61-16,-6 1 20 15,-2 0 34-15,-3 3 18 16,5 0 13-16,-2 3-21 16,1 0-18-16,-1 0 8 15,2 0-54-15,1 11 24 16,-1-2-2-16,0 5 13 16,4 6-22-16,-2 0 1 15,4 0 28-15,1 2 21 0,0-5-7 16,0 0-5-16,3-3-7 15,10-7-14-15,2 1-2 16,2-5-15-16,1 0-12 16,-1-1-1-16,-2-2-15 15,-3 0-27-15,-4 0-45 16,-3 0-99-16,2 0-163 16,-4-5-230-16</inkml:trace>
  <inkml:trace contextRef="#ctx0" brushRef="#br0" timeOffset="50392.22">13304 469 880 0,'0'0'708'16,"0"0"-533"-16,0 0-131 15,0 0-7-15,0 0 65 16,0 0-39-16,12 104-44 16,-7-90-14-16,-3-3-5 0,-2-2-1 15,0-6-16-15,0-3-31 16,0 0-10-16,0 0-10 16,0 0-13-16,0 0-3 15,0 0-13-15,0-4-19 16,3-8 20-16,1-3 64 15,-1-6 25-15,5-5 1 16,3 1 5-16,-1 4-9 16,1 2 10-16,-2 8 6 15,4 2 9-15,-3 9 25 16,2 0 27-16,-2 0 11 16,3 9 17-16,-1 2-19 15,-2 3-22-15,-2 1-12 16,-2 0-4-16,0 0-7 15,-3 0-14-15,-2 2-8 0,-1-1-8 16,0 4-1-16,0 2-1 16,0 1 0-16,0-1-21 15,0-2-16-15,-1-6-40 16,-1-5-73-16,1-9-53 16,1 0-162-16,0 0-555 15</inkml:trace>
  <inkml:trace contextRef="#ctx0" brushRef="#br0" timeOffset="50962.4">13738 474 439 0,'0'0'242'0,"0"0"-120"15,0 0-17-15,0 0 31 0,0 0-4 16,0 0-37 0,0 0-19-16,-61-5-37 15,49 11-39-15,-1 5-47 0,0 4-37 16,3 3 50-16,5 1 17 16,2 2 17-16,3-4 12 15,0-2-1-15,8-3-10 16,8-5 25-16,-3 2 45 15,3-3 8-15,-3 2 19 16,-4-2 10-16,-6-1-7 16,0-1-21-16,-3 0-8 15,0 5-30-15,-3 1-42 16,-7 4-23-16,-5 2-40 0,-2 1-3 16,-1-3-4-16,4-3-3 15,3-7 25-15,2 1 17 16,3-5 23-16,0 0-16 15,5-3-111-15,1-9-40 16,0-15-29-16,0 2-44 16,5 1-331-16</inkml:trace>
  <inkml:trace contextRef="#ctx0" brushRef="#br0" timeOffset="51254">13829 508 744 0,'0'0'396'0,"0"0"-231"0,0 0-53 15,0 0 6-15,0 0-19 16,0 0-44-16,0 0-33 15,23 78-20-15,-19-57 4 16,-4 0-6-16,0 2-15 16,0-5-8-16,0-2-22 15,0-6-50-15,0-7-59 16,0-3-98-16,0 0-242 0</inkml:trace>
  <inkml:trace contextRef="#ctx0" brushRef="#br0" timeOffset="51969.65">14105 477 465 0,'0'0'324'0,"0"0"-197"15,0 0-120-15,0 0 2 16,0 0 31-16,0 0-21 15,0 0-19-15,-58-4 9 16,45 6 29-16,0 10-2 16,2 5 69-16,1 2 3 15,1 7-63-15,6 2-24 16,3 2 34-16,0-3-1 16,0-5-28-16,12-9-26 0,1-7-13 15,7-6-17-15,-1 0-15 16,-2-6-12-16,-4-7-5 15,-3-1 5-15,-6 3 10 16,3-4 16-16,-2-4 17 16,2-5 12-1,0-11 1-15,-1-5-98 16,1-12-81-16,3 3-103 0,-3-1 0 16,-4 7 62-16,0 10 221 15,-3 7 137-15,0 11 64 16,0 7 34-16,0 7 52 15,2 1-25-15,-2 0-81 0,0 0-59 16,0 10-36 0,0 8-25-16,0 9-14 0,-2 10 10 15,-4 11-6-15,-5 4-13 16,4 5-9-16,-2 1 20 16,2-9 5-16,4-6-16 15,3-9-20-15,0-8-17 16,0-12-1-16,0-4-7 15,0-6-31-15,0-4-71 16,2 0-56-16,5-7-65 16,-1-9-99-16,-1 0-187 0</inkml:trace>
  <inkml:trace contextRef="#ctx0" brushRef="#br0" timeOffset="52555.88">14344 515 828 0,'0'0'338'0,"0"0"-274"0,0 0-64 16,0 0-28 0,0 0 27-16,0 0-11 0,0 0-33 15,-77 30-5-15,64-7 50 16,4 4 114-16,5 3-21 15,1 2 7-15,3-4-12 16,0-6-5-16,6-7-4 16,4-10-53-16,6-3-26 15,0-2-35-15,-2 0-17 16,-2-10-39-16,2-7-41 16,-5-4-33-16,0-3 7 15,-4 0 59-15,-3 1-34 16,2 5 81-16,-4 7 52 0,0 4 26 15,2 6 72-15,-2 1 90 16,0 6 3-16,0 16-40 16,2 8-52-16,0 5-9 15,-1 1-17 1,2-1 2-16,-1-12-12 0,-2-6-28 16,2-8-35-16,0-9-57 15,-1 0-119-15,6-17-109 16,-2-3-109-16,-2 0-358 0</inkml:trace>
  <inkml:trace contextRef="#ctx0" brushRef="#br0" timeOffset="53255.06">14633 558 604 0,'0'0'315'0,"0"0"-149"0,0 0-24 0,0 0 11 15,0 0-57-15,-85 40-54 16,76-15-1-16,1 3-3 16,7 3-6-16,1-1 31 15,0-2 21-15,0-10-18 16,11-7-44-16,1-6-22 15,0-5-5-15,-2 0-4 16,1 0 0-16,-1-5-7 16,-1-8-15-16,0-5-13 15,1-9-17-15,-1-9-3 16,3-8 9-16,-2-8-9 16,3-6-42-16,-1 3-55 15,-4 2 9-15,2 7 87 0,-5 6 65 16,0 15 53-16,-3 6 54 15,-2 9 34-15,0 9 11 16,0 1-3-16,0 0-66 16,0 0-53-16,0 0-12 15,0 0 5-15,0 6 6 16,0 9-17-16,0 8-10 16,-3 8 8-16,-4 5-9 15,0 8 0-15,0 3 0 16,4 0-1-16,0 0-1 15,1-5-5-15,2-4 6 16,0-8-2-16,0-7 1 16,0-5-6-16,0-5-8 15,0-4-16-15,0-3-27 16,0-1-53-16,0-5-34 0,0 0-103 16,0 0-258-16</inkml:trace>
  <inkml:trace contextRef="#ctx0" brushRef="#br0" timeOffset="54021.64">14949 504 1235 0,'0'0'493'0,"0"0"-403"15,0 0-25-15,0 0 23 0,0 0-55 16,0 0-33 0,0 0-12-16,0 0 12 15,0 0 0-15,0 0 0 16,0 0-37-16,-2 0-50 0,-1 0-95 16,0 0-150-16,1 1-420 0</inkml:trace>
  <inkml:trace contextRef="#ctx0" brushRef="#br0" timeOffset="54219">14959 625 1245 0,'-4'0'597'0,"3"0"-483"16,-1 0-80-16,-1 0-34 15,3 0-34-15,0-1-128 16,0-9-156-16,0 0-88 16,0 0-435-16</inkml:trace>
  <inkml:trace contextRef="#ctx0" brushRef="#br0" timeOffset="91631.28">15360 392 104 0,'0'0'502'0,"0"0"-281"16,0 0-123-16,0 0-20 16,0 0-9-16,0 0-27 15,-2 0-24-15,2 0-8 16,0 0 0-16,0 0 12 15,-1 0 11-15,1 0-1 16,0 0-2-16,0 0 1 16,0 0-1-16,0 0 3 15,0 0-5-15,0 0-5 16,0 0 0-16,-2 0-4 16,2 0 2-16,0 0-5 15,0 0-3-15,0 5-6 16,0 4 2-16,0-1 8 15,0 5 1-15,0 1 6 0,0-2 1 16,0-5-10 0,0 0-4-16,0-1-5 15,0-2-5-15,0 2-1 0,0-2 1 16,0 5 0-16,0-1 1 16,0 3 5-16,0 0 0 15,0 0 11-15,0 2-4 16,-2-1 5-16,0-1 7 15,2-3-7-15,0-2-7 16,0-1-5-16,0 0-7 16,0 1 0-16,0-2 0 15,0 1 1-15,0 1 0 0,0 0 0 16,0-2 0-16,0 4 0 16,0-5 0-16,0 0-1 15,0 2 1-15,0-4-1 16,-1 1 1-16,1-1 0 15,0 0-1-15,0-1 0 16,0 4 0-16,0-2 0 16,0 3 0-16,0-2 0 15,0-1-1-15,0 1 1 16,0-2 0-16,0 1-1 16,0-1 0-16,0 2 0 15,0 0 0-15,0-2-1 16,0 2 1-16,0-3-1 15,0 0 1-15,0 3-2 16,0-3 2-16,0 1-8 16,0-1-4-16,0 0-8 0,0 2-15 15,0 0-36-15,0 0-38 16,0 4-80 0,0 0-159-16,0-5-297 0</inkml:trace>
  <inkml:trace contextRef="#ctx0" brushRef="#br0" timeOffset="91957.83">15561 843 546 0,'0'0'308'0,"0"0"-61"0,0 0-124 0,0 0-32 0,0 0-20 15,0 0-48-15,0 0-23 16,-7 29-53-16,7-18-20 15,-2 2-31-15,1 2-41 16,-3 11-27-16,2-7-76 16,-1 0-78-16</inkml:trace>
  <inkml:trace contextRef="#ctx0" brushRef="#br0" timeOffset="92492.25">15679 442 226 0,'0'0'367'0,"0"0"-133"0,0 0-136 0,0 0-20 16,0 0-3 0,0 0-24-16,3 87-24 0,8-49-11 15,-3 5-14-15,-2 3 18 16,1-1 6-16,0-3-7 15,-5-8 3-15,2-5-5 16,0-8-16-16,-2-10-1 16,-1-4-19-16,-1-7-83 15,0 0-103-15,0 0-162 0</inkml:trace>
  <inkml:trace contextRef="#ctx0" brushRef="#br0" timeOffset="93306.58">15958 487 228 0,'0'0'284'0,"0"0"-124"16,0 0-30-16,0 0-22 15,0 0-31-15,0 0-28 0,0 0-34 16,-10-14-15-1,0 10 1-15,0 1 1 16,-5 0 21-16,-2 3 16 16,-3 0 16-16,2 15-28 15,0 14-26-15,2 9 27 0,8 7-1 16,5-1 8-16,3-6 4 16,1-11-26-16,16-10-13 15,5-14-12-15,3-3-7 16,-2-11-17-16,3-16-22 15,-9-3 5-15,-3-1 16 16,-6 3 0-16,-2 3-8 16,-5 6-4-16,-1 0-9 0,0 2 13 15,0 6 13-15,0 1-1 16,0 6 17-16,0 4 16 16,0 0 0-16,0 0 13 15,2 15 19-15,2 4 27 16,-1 5 12-16,0 2-6 15,2 0 3-15,-2 2-2 16,0 1 7-16,-1-1-18 16,2 1-12-16,-3 1 2 15,-1 0-11-15,0-3-8 16,0-6-12-16,0-5-12 16,0-2-2-16,0-3-1 15,0-7-28-15,0 1-31 0,0-1-21 16,0-1-54-1,0 0-70-15,0 1-130 0</inkml:trace>
  <inkml:trace contextRef="#ctx0" brushRef="#br0" timeOffset="94122.81">15389 519 55 0,'0'0'174'0,"0"0"-35"0,0 0-4 15,0 0-16-15,0 0-20 16,0 0-19-16,0 0-12 16,0 63-19-16,-6-39-10 15,5 1 13-15,-5 0-3 16,3 1-13-16,0 0 5 16,2-2-4-16,1 0-15 15,0 2-15-15,0-4 0 16,0 1-7-16,0-5 0 15,0-3 0-15,0-7-2 16,0-1-19-16,0-4-20 16,0-3-12-16,0 1-15 0,0 1-16 15,1 1-14-15,5 6-27 16,0-2-46 0,-3-1-114-16</inkml:trace>
  <inkml:trace contextRef="#ctx0" brushRef="#br0" timeOffset="111623.4">16508 466 50 0,'0'0'127'16,"0"0"-68"-16,0 0-15 15,0 0-4-15,0 0-4 16,0 0 6-16,-2 0 11 16,2 0 14-16,0 0 5 15,0 0 9-15,0 0-15 16,0 1-18-16,0-1-21 0,0 2-9 16,0-2-7-16,0 0-2 15,0 0-8-15,0 0 6 16,0 0-6-16,0 0 0 15,0 0 0-15,0 0 1 16,0 0 11-16,0 0 4 16,0 0 11-16,0 0 6 15,0 0 2-15,0 0-4 16,0 0 1-16,-1 0-8 16,-3 0-5-16,-2 0-14 15,-3 0-3-15,-1 0-3 16,3 0 1-16,0 0 16 15,0 0-4-15,0 8 2 16,2 5-4-16,3 8 11 16,2 6 4-16,0 6 6 0,7-1 1 15,8-7-1-15,3-3-10 16,0-11-21-16,3-11-1 16,-1 0-11-16,-4-5 0 15,0-14-18-15,-5 1-12 16,-4 0 8-16,-2-1 24 15,-4 5 18-15,-1 0-3 16,0 5 7-16,0-1 0 0,0 1 3 16,0-1-2-1,0-2-7-15,-1 1-5 16,1 4-1-16,0-2 11 0,0 6-11 16,0-1-1-16,0 4 0 15,0 0 0-15,0 0 0 16,0 4 2-16,0 8 21 15,1 6 7-15,2 6-6 16,0 2-11-16,-2 7-6 16,-1 3-6-16,0 2 0 15,-1 2-1-15,-13 3-7 16,-1 1-4-16,-2-2 3 16,-2-6 8-16,-1-5 0 15,2-3 1-15,0-9 0 16,0-4 0-16,1-4 0 0,1-2-1 15,0-5 0-15,5-1-16 16,1-3 16-16,5 0-13 16,-1 0-6-16,5 0-28 15,-1 0-71-15,2-16-52 16,0-2-77-16,0-1-137 16</inkml:trace>
  <inkml:trace contextRef="#ctx0" brushRef="#br0" timeOffset="112126.11">16920 310 330 0,'0'0'251'0,"0"0"-84"0,0 0-17 0,0 0-24 16,0 0-33-16,0 0-15 16,0 0-20-16,-20 96-22 15,16-66-10-15,-3 3-6 0,4 2-5 16,-4 4-5-16,2 0 0 16,-4 2 5-16,3-3-9 15,-2-1-6-15,1-3 2 16,0-4-1-16,2-6-1 15,2-8 1-15,1-3-1 16,0-7 0-16,2-5-11 16,0 2-18-16,0-3-18 15,0 0-50-15,0-3-78 16,0-4-85-16,0-4-117 16</inkml:trace>
  <inkml:trace contextRef="#ctx0" brushRef="#br0" timeOffset="112923.37">17063 538 467 0,'0'0'257'0,"0"0"-107"16,0 0-27-16,0 0-12 16,0 0-17-16,6 90-52 15,-6-66-27-15,0-1-15 16,0-3-1-16,0-4-15 16,0-4 3-16,0-6-3 15,0-3-4-15,0-1 4 0,0-2 10 16,0 0 6-16,0 0-1 15,0 0-17-15,0-2-16 16,0-8-31-16,0-10 52 16,0-1 11-16,0-6-7 15,6 1-1-15,0 7-4 16,2 4 14-16,2 7 0 16,1 4 26-16,0 4 7 15,4 0 8-15,0 15-8 16,-1 6-10-16,-3 3 5 15,-2 2-2-15,-6-5-6 16,-3-6-10-16,0-7 0 16,0-6-10-16,0-2-13 15,0-4-34-15,0-15-24 0,0-6 28 16,0-4 3-16,0 4 19 16,1 7 13-16,8 7 6 15,-2 10 2-15,3 1 39 16,0 0 28-16,3 15-8 15,2 6-7-15,-3 0-14 16,-2 3-9-16,-2-5-7 16,-2 0-4-16,-3-4-7 15,-2-4-11-15,1 0 0 16,-2-5-22-16,1-1-29 16,-1 1-40-16,4-3-31 0,-1-1-18 15,0 0-10 1,8-2-36-16,-4 0-11 15,-1-6-77-15</inkml:trace>
  <inkml:trace contextRef="#ctx0" brushRef="#br0" timeOffset="113294.28">17403 442 401 0,'0'0'340'0,"0"0"-91"16,0 0-93-16,0 0-41 16,0 0-11-16,0 0-30 15,0 0-39-15,7 15-21 0,3 9-1 16,-1 10-5 0,4 5-8-16,-4 13 1 0,4-1 0 15,-3 0-1 1,0-5 9-16,3-11 10 0,2-8-3 15,3-8-6-15,4-9-10 16,1-7 0 0,1-3-15-16,-4 0-4 0,-3-3 11 15,-7-4 8-15,-1 0 8 16,-6 3-7-16,-2 2-1 16,-1-1-13-16,0 2-45 15,0 1-83-15,0-2-152 16,0 1-212-16</inkml:trace>
  <inkml:trace contextRef="#ctx0" brushRef="#br0" timeOffset="117740.6">17793 173 164 0,'0'0'205'0,"0"0"-72"16,0 0-22-16,0 0 10 0,0 0-23 15,0 0-25-15,0 0-7 16,17 24-4-16,-14-21-4 16,1 1-1-1,-1 2-2-15,2 0-5 0,1 5-8 16,1-3-10-16,2 8-7 15,-2 4 4-15,2-1-12 16,3 1-2-16,-2 5 1 16,-2 1 0-16,2-4-5 15,-1 3 1-15,-3-4-3 16,-1-3-8-16,4 5 12 16,-3-3-3-16,0 1-1 15,-5 0 1-15,4 1 0 0,-4 5 0 16,-1 1 9-16,0 2 3 15,0 3-10-15,0 2 8 16,0-4 9-16,-1-2 6 16,-4-7-6-16,2-2-3 15,-1-7-1-15,3-4-9 16,-1-2-14-16,2-2-1 16,-1 0 0-16,-1 5 0 15,0-2 5-15,0 2 13 16,2-2 13-16,-1 1 3 15,-3-2-13-15,3-3-22 16,1 0-4-16,-4-1-87 16,-8 0-122-16,6 2-151 15,-2-2-307-15</inkml:trace>
  <inkml:trace contextRef="#ctx0" brushRef="#br0" timeOffset="143659.2">2046 2245 462 0,'0'0'247'0,"0"0"-132"15,0 0-47-15,0 0 13 16,0 0-14-16,0 0-47 16,-1-1-20-16,1-1 0 15,0 2-1-15,0-1 0 16,0 1 1-16,0-4 17 16,0 4 23-16,0-3 17 15,0 1-5-15,0-2-3 16,0-5 0-16,0-1-18 15,0 1-24-15,0-4 5 16,0-4-11-16,0-2 8 0,0-4-8 16,0-4-1-16,0 3 10 15,0-2-9-15,3 2 0 16,-1 4 0-16,1 1 5 16,-1-2-4-16,1 0 5 15,1-1 3-15,-2 0 0 16,-1 5 2-16,-1 0-11 15,2 3 12-15,-2 3-12 16,0 0 7-16,0 5-1 16,0-4-1-16,0 6-5 15,0-2 8-15,0 0-8 16,0 3 1-16,0 0-1 0,0 2 0 16,0 1 1-1,0-2 5-15,0 2-6 16,0 0 8-16,0 0-9 15,0 0-6-15,0 0 0 0,0 0-7 16,1 0-5-16,1 2 10 16,5 1 6-16,-2 3 2 15,0 2 0-15,5 2 1 16,0 2 9-16,0 5-9 16,3 5-1-16,2 5 6 15,2 6-5-15,2 6-1 16,-2 2 10-16,4 3-10 15,-3-2-8-15,1-1 7 0,-3-8 1 16,-2-5 0 0,-5-8-1-16,4-3 1 0,-6-4 0 15,0-3-2 1,-3-4-4-16,1-4-1 0,-4 1-9 16,-1-3 0-1,2 0 10-15,-2 0-1 0,0 0 6 16,0-7 1-16,0 0 6 15,0-5-5-15,0-4 11 16,0-7 0-16,0 2-10 16,0-8 6-16,0-2-7 15,0-6 1-15,0 1 8 16,0-3 3-16,0 1-12 16,0 0 0-16,0 3 11 15,0 2-11-15,0 4 4 16,0 5-5-16,0 6 0 0,0 4-6 15,0 7 6-15,0 0-2 16,0 2-4-16,0-1 0 16,0-2-14-16,0-2-5 15,0-2-1-15,0 0 2 16,0 2-1-16,0 3-30 16,0 3-48-16,2 2-33 15,3 2-56-15,0 0-84 16,0 3-138-16</inkml:trace>
  <inkml:trace contextRef="#ctx0" brushRef="#br0" timeOffset="144542.94">2577 1985 34 0,'0'0'237'16,"0"0"-103"-16,0 0-47 16,0 0-6-16,0 0 4 15,0 0-23-15,0 0-15 16,0 0 5-16,0 0 11 16,0 0 12-16,0 0 9 15,0 0-6-15,0 0 1 16,0 0-25-16,-6-5-18 0,-4 5-10 15,0-4 2-15,-2 2-12 16,-2 2-16-16,-2 0-14 16,-2 0-1-16,3 16 14 15,7 12-6-15,0 7 7 16,8 8 0-16,0 5 9 16,20-4 5-16,3-8-14 15,7-12-8-15,2-13-5 16,-1-11-8-16,-1-11-7 15,-3-19-43-15,-3-7-24 16,-7-6-5-16,-11 2 33 0,-3 8 46 16,-3 5 20-1,0 10 1-15,-5 6 18 0,-2 9 27 16,1 3 13 0,2 0-15-16,1 17 9 0,2 2-35 15,-2 4 27-15,3-2-2 16,-4 1-19-16,4-2-10 15,0-4-1-15,0 1-1 16,0-4 2-16,0 1-5 16,0 0-6-16,4-5 6 0,-1 1-8 15,0 1-1 1,-2-4-9-16,2 2-10 0,-2-1-18 16,2 2-30-16,-1 1-51 15,-1 5-60-15,2-1-88 16,-2-1-258-16</inkml:trace>
  <inkml:trace contextRef="#ctx0" brushRef="#br0" timeOffset="145475.62">2934 1789 386 0,'0'0'225'0,"0"0"-131"0,0 0-48 0,0 0 12 16,0 0-13-16,0 0-30 15,0 0-15-15,-10-13 0 16,7 11 11-16,-1-2 1 15,1 3 1-15,-2 1 8 16,0 0-2-16,0 0-10 0,-2 0-9 16,0 0 0-16,1 7-10 15,-1 0 4-15,-2 6 5 16,2 1 0-16,-2 0-2 16,1 5-7-16,1 2 3 15,0 2-1-15,2 4 8 16,4 3 13-16,1 3-1 15,0 2 8-15,3 4-7 16,9-3 3-16,3 1-8 16,3-6-6-16,-1-1-2 15,1-6-1-15,-1 0 0 0,1-8-7 16,1-2-11 0,2-10 0-16,-2-4-7 0,-3 0 3 15,3-1 9-15,-7-14 14 16,2-4 37-16,-4-4-4 15,0 1-14-15,-1-3-10 16,-2 3 1-16,-2-2-4 16,-2 3 10-16,-1 3 2 15,-2 1-9-15,0 2 17 16,0 0 32-16,-10-1-3 16,-4-1-7-16,-2 0-3 15,-4 1 0-15,3-2-18 16,-3-2 4-16,3 1-4 15,4 2-8-15,3 4-19 16,3 4-7-16,2 3-10 0,2 4-28 16,-1 2-149-16,3 0-162 15</inkml:trace>
  <inkml:trace contextRef="#ctx0" brushRef="#br0" timeOffset="146110.53">3233 1769 417 0,'0'0'251'0,"0"0"-119"0,0 0-14 15,0 0 11-15,0 0-34 16,0 0-40-16,0 0-21 16,-5 90-8-16,5-64 1 15,0 4-5-15,5 5-2 16,0-3 1-16,0 6-7 16,-3-3 1-16,3 3-5 15,-2-1 0-15,0-5-9 0,-1-2 0 16,-2-4-1-1,2-8 1-15,3-6-1 0,-3-3 0 16,-1-4-13 0,1-2-16-16,-1-2-26 0,2-1-60 15,-3 0-82 1,3 0-119-16</inkml:trace>
  <inkml:trace contextRef="#ctx0" brushRef="#br0" timeOffset="146541.69">3430 1643 450 0,'0'0'293'0,"0"0"-145"16,0 0-70-16,0 0 29 16,0 0-22-16,0 0-37 15,0 0-15-15,9 106-7 16,-2-74 6-16,0 1 4 16,0 2 1-16,0 1-8 15,-2 1-5-15,4 1-3 16,-3-2 5-16,1-1-7 15,0-2-8-15,-3 0-9 0,2 0-1 16,-3-2 1-16,0-3-1 16,2 0-1-16,-2-8-1 15,-1 0-5-15,-2-5-10 16,2-6-16-16,-2-1-18 16,0-4-20-16,0-2-43 15,0-2-77-15,-7 0-103 16,2 0-277-16</inkml:trace>
  <inkml:trace contextRef="#ctx0" brushRef="#br0" timeOffset="146960.6">3143 2055 231 0,'0'0'272'0,"0"0"-77"0,0 0-26 0,0 0 5 0,0 0-33 15,0 0-28 1,0 0-18-16,43-19-8 16,-24 13-26-16,2-4-12 15,5-1-8-15,2-1-18 0,4 0-8 16,1-6-9 0,3 3-6-16,-9 3-31 0,4 0-14 15,-13 3 1-15,-3 4 11 16,-3 4-2-16,-5 1-19 15,-4 0-13-15,-2 0-40 16,3 0-64-16,-2 0-129 16,-1 0-302-16</inkml:trace>
  <inkml:trace contextRef="#ctx0" brushRef="#br0" timeOffset="148041.92">4029 1812 42 0,'0'0'389'0,"0"0"-180"16,0 0-119-16,0 0 2 15,0 0-11-15,0 0-27 16,0 0-27-16,-21 0-11 16,17 0 14-16,1 2 15 15,-1-1 9-15,-1 0 4 0,-2 7-8 16,-1 0-13 0,-2 5 12-16,1 8 10 0,-1 5 4 15,5 10-15 1,4 3 7-16,1 6-3 0,1-2 11 15,16-2-11-15,5-7-25 16,4-7-10-16,5-11-11 16,0-4-6-16,0-8-9 15,-2-4-6-15,-3 0-23 16,-6 0-7-16,-9-8 19 16,1-6 26-16,-9-2 14 15,-3-5 4-15,0 1 8 16,0-3-1-16,0 2 16 15,-11-3-24-15,-4 0 2 16,-1-1-8-16,-1-4-11 0,-1 1 10 16,-2-1-8-1,4 3-2-15,-1 2 1 0,5 7-1 16,2 6 0-16,2 8-12 16,-1 3-15-16,5 0-57 15,-3 4-42-15,-1 22-81 16,2-1-196-16,2-2-387 0</inkml:trace>
  <inkml:trace contextRef="#ctx0" brushRef="#br0" timeOffset="148510">4373 2212 562 0,'0'0'636'0,"0"0"-405"0,0 0-135 0,0 0-5 16,0 0 6-16,0 0-58 15,0 0-39-15,-12 71 0 16,11-47-32-16,-3-5-31 16,4-4-14-16,-2-4 10 15,2-7-7-15,0-2-28 16,0-2-51-16,0 0-66 16,0 0-107-16</inkml:trace>
  <inkml:trace contextRef="#ctx0" brushRef="#br0" timeOffset="148912.2">4553 1913 723 0,'0'0'324'15,"0"0"-174"-15,0 0 4 0,-10 90-2 16,7-62-37-16,1 3-62 15,0-6-39-15,2 1-14 16,0-2 0-16,0-3-11 16,0-5-8-16,0-1-13 15,0-3-8-15,0-1 5 16,0-4 6-16,0 2 6 16,0-7-22-16,4 2-62 15,1-2-131-15,-2-1-334 0</inkml:trace>
  <inkml:trace contextRef="#ctx0" brushRef="#br0" timeOffset="149892.96">4812 2222 657 0,'0'0'245'0,"0"0"-165"15,0 0 22-15,0 0 0 16,0 0-62-16,0 0-40 16,0 0-30-16,0-14 14 15,0 1 15-15,-1-4 1 16,-1-3-10-16,-2-5 4 0,1-1 6 15,-1-3 18 1,0-2-18-16,-1-5 0 0,1-1-10 16,-1 0 10-1,2 1 5-15,-1 6-4 0,1 3 5 16,0 9 17 0,2 6 21-16,-2 5 27 0,2 6 33 15,-1 1 1-15,2 0-19 16,0 6-51-16,0 9-22 15,10 9 38-15,2 1-13 16,1-2-13-16,1-2-6 16,-4-4-13-16,-2-7-6 15,1-5-9-15,-4-5-25 0,1 0-24 16,1-2 2 0,-2-14 39-16,2-5 13 0,-4-7 4 15,1-3 14 1,-4 0-14-16,1 1 1 0,-1 2-1 15,0 8 0-15,2 3 1 16,-2 6-1-16,0 3 1 16,3 5 6-16,-2 0-6 15,2 1 1-15,-2 2 4 16,-1 0 1-16,2 0 5 16,-2 0-1-16,0 0-9 15,0 0-1-15,0 0-1 16,1 0 0-16,3 5-12 15,1 5 12-15,1 2 12 0,3 5-11 16,-1-1 9-16,-1 4-2 16,-1 3 11-16,1 5 10 15,0 2-3-15,-2 6 5 16,4 2 2-16,-3 2-3 16,2-4-8-16,-1 0-8 15,1-9-5-15,-1-7-7 16,0-7 5-16,-4-4-7 15,0-2 0-15,-1-3-1 16,0-2 1-16,-2 3-1 16,2-3-6-16,-2 1-6 15,0-3-6-15,3 0-29 16,0 0-39-16,1 0-85 16,-1 0-133-16,-2 0-316 0</inkml:trace>
  <inkml:trace contextRef="#ctx0" brushRef="#br0" timeOffset="151259.43">5594 1820 171 0,'0'0'285'16,"0"0"-125"-16,0 0-33 16,0 0 9-16,0 0-24 0,0 0-35 15,0 0-13 1,-5 3-2-16,5-3-17 0,0 0-13 16,0 0-11-16,0 0-6 15,0-3-12-15,0-1-3 16,0 2-7-16,0-2 5 15,0 1 2-15,0-2 5 16,0-3-4-16,5-1 0 16,5 0 0-16,2-2 7 15,4 1-7-15,1 2 6 16,4 2-1-16,0 6 6 16,-1 0 5-16,-3 6-5 15,-6 17 34-15,-7 11-7 16,-4 11-7-16,-4 8-32 0,-15 5-14 15,-7-4-5-15,2-6-14 16,-4-11-12-16,4-10 1 16,-3-10 17-16,7-9 4 15,2-8 7-15,4 0-15 16,4-5 30-16,3-6 1 16,6-2-10-16,1-4 9 15,0 3 1-15,11 0 24 16,10 1 0-16,7 9-17 15,4 4 4-15,1 0 13 16,-1 12-4-16,-4 11 10 16,-6-1-1-16,-5 1-14 0,-2-5-1 15,-5-5-6-15,-2-6-8 16,4-7-64-16,1-10-155 16,-1-7-298-16</inkml:trace>
  <inkml:trace contextRef="#ctx0" brushRef="#br0" timeOffset="151710.92">5845 1770 477 0,'0'0'388'0,"0"0"-149"0,0 0-125 16,0 0 9-1,0 0-20-15,0 0-56 16,104-5-36-16,-80-2-11 0,-5 2-13 15,-7 1-51-15,-8 4-94 16,-4 0-162-16,0 0-302 0</inkml:trace>
  <inkml:trace contextRef="#ctx0" brushRef="#br0" timeOffset="152144.65">5904 1770 560 0,'0'0'272'0,"0"0"-160"0,0 0-30 15,-17 110 37-15,14-83-8 16,1-6-51-16,2-9-39 15,0-8-21-15,5-4-41 16,6 0-24-16,8-10 65 16,-3-5 10-16,4 6 70 15,-3 3 39-15,-2 6 25 16,1 0-23-16,-5 18-31 16,1 10-33-16,-9 7 3 15,-3 5 6-15,0 4-35 0,-12 1-31 16,-6-4-19-16,-6-8-24 15,3-9 8 1,-2-8 3-16,1-10-8 0,2-4 5 16,1-2 9-16,7 0-14 15,1-3 18-15,2-6-14 16,5 0-33-16,2-6-38 16,2-18-40-16,3 4-115 15,10-1-261-15</inkml:trace>
  <inkml:trace contextRef="#ctx0" brushRef="#br0" timeOffset="152580.56">6179 1887 842 0,'0'0'486'0,"0"0"-323"0,-3 103 48 15,3-62 13-15,1-6-62 16,13-8-82-16,4-9-77 15,5-7-3-15,6-9-34 0,1-2-12 16,-3-8-37-16,-4-13-23 16,-6-6-23-1,-7-5 45-15,-1-7 43 0,-9-1 6 16,0-3-22-16,0 0-17 16,-14 4 46-16,-3 7 28 15,-3 10 34-15,0 6-5 16,0 10 35-16,2 6-36 15,1 0-28-15,7 9-57 16,8 15-129-16,2-6-167 16,0-1-484-16</inkml:trace>
  <inkml:trace contextRef="#ctx0" brushRef="#br0" timeOffset="153276.22">6507 1872 470 0,'0'0'538'0,"0"0"-318"16,0 0-80-16,0 0 33 0,0 102-2 15,7-78-66-15,-3-1-61 16,0-5-30-16,-1-2-8 15,2-7-6-15,-3-4-5 16,-1-5-19-16,-1 0-18 16,0 0-41-16,4-14-43 15,-1-5 4-15,2-8 60 0,2-5 1 16,3 5 0-16,1-1 23 16,5 10 38-1,-1 9 13-15,1 4 28 0,3 5 23 16,-2 8 18-16,-3 13 19 15,-2 10 31-15,-4 1-40 16,-4 0-16-16,-4-4-10 16,0-7-20-16,0-12-23 15,0-6-23-15,0-3-61 16,-4-15-32-16,4-9-88 16,0-3 41-16,0 3 43 15,5 3 70-15,2 9 27 16,3 7 69-16,2 5 37 15,-1 0 28-15,3 0-7 16,0 13-25-16,-3 1-27 0,-1 1-25 16,-1 2-15-1,-6 2-10-15,3-3-25 0,-2 1-10 16,-4 0-59-16,2-5-97 16,5-3-96-16,-4-4-93 15,3-5-246-15</inkml:trace>
  <inkml:trace contextRef="#ctx0" brushRef="#br0" timeOffset="153677.51">6941 1657 49 0,'0'0'849'0,"0"0"-520"16,0 0-131-16,0 0-1 16,0 0-34-16,0 104-31 15,0-55-59-15,0 5-20 16,0 0-9-16,0-6-18 15,0-7-14-15,4-9-12 0,4-7-14 16,7-9-38-16,5-9-37 16,7-2-22-16,0-5 2 15,1 0-4-15,-3 0 46 16,-5-5 45 0,-3-1 22-16,-6 2 15 0,-1-1-7 15,-4 2-8-15,-2 0-5 16,-2-8-74-16,-1 3-180 15,-1-3-248-15</inkml:trace>
  <inkml:trace contextRef="#ctx0" brushRef="#br0" timeOffset="154711.95">7528 2130 917 0,'0'0'412'16,"0"0"-251"-16,0 0-91 16,0 0 4-16,0 0-15 15,0 0-54-15,11 100-5 16,-9-68-70-16,-2-1-11 15,0 1-24-15,0-4-22 0,-13 5-62 16,3-7-107 0,0-5-334-16</inkml:trace>
  <inkml:trace contextRef="#ctx0" brushRef="#br0" timeOffset="160244.21">18114 601 356 0,'0'0'721'16,"0"0"-414"-16,0 0-140 16,0 0-43-16,0 0-55 0,0 0-69 15,6 2 7 1,13-8-7-16,3 1 12 16,1 0 14-16,-4 0-3 15,-3 4 5-15,-6-1 13 0,-3 2 5 16,-4 0-7-16,-1-2-9 15,-2 2-4-15,2-1-11 16,-2-1-15-16,0 1-6 16,0-1-33-16,1-2-83 15,6-11-139-15,0 1-274 16,-3 2-176-16</inkml:trace>
  <inkml:trace contextRef="#ctx0" brushRef="#br0" timeOffset="160609.84">18324 430 781 0,'0'0'491'16,"0"0"-377"-16,0 0-24 15,0 0-26-15,0 0-36 16,0 0-20-16,0 0-7 16,74 26 5-16,-45-16 2 0,-5-2-7 15,-2-1 5 1,-5-1-4-16,-7 0 11 0,-4 0 6 16,-4-1 11-16,-2 2 29 15,0 2-24-15,-5 6-35 16,-6 3-12-16,-5 5-33 15,1-1-12-15,5 0 3 16,2 0-26-16,3-6-16 16,4-3-23-1,1-6-75-15,1-4-122 0,9-3-249 0</inkml:trace>
  <inkml:trace contextRef="#ctx0" brushRef="#br0" timeOffset="161101.93">18797 322 698 0,'0'0'415'0,"0"0"-220"0,12 94-76 0,2-52 18 16,-3-2 12-16,2-9-34 0,-2-8-64 15,2-7-17-15,-3-7-34 16,1-5-7-16,0-4-40 16,0 0-22-16,1-8-1 15,-2-11 13-15,0 0 32 16,-2-1 25-16,-4-4 13 16,1 6 24-16,-3-1-31 15,-2 5 8-15,0-2 4 16,0 2-6-16,0 1-12 15,0-1-19-15,0 0-24 0,1-2-16 16,-1 4-21 0,2 5-59-16,1 6-134 15,-1 1-78-15,0 0-158 0</inkml:trace>
  <inkml:trace contextRef="#ctx0" brushRef="#br0" timeOffset="161768.97">19150 235 442 0,'0'0'394'0,"0"0"-99"0,0 0-128 0,0 0-19 16,0 0-36-16,0 0-40 15,0 0-45-15,7 99-13 0,1-58 5 16,0 0-7-1,-3 0 7-15,0-8 13 0,1-4 13 16,-5-10-20-16,2-4-25 16,-1-6-3-16,-2-6-47 15,5-1-75-15,-2-2-61 16,0 0-110-16,1 0-116 16,-4-5-307-16</inkml:trace>
  <inkml:trace contextRef="#ctx0" brushRef="#br0" timeOffset="162327.69">19289 366 695 0,'0'0'498'16,"0"0"-335"-16,0 0-43 15,0 0 13-15,0 0-20 16,1 95-54-16,1-75-40 16,3-3-18-16,-3 0 1 15,1-3-2-15,-2-2-7 16,-1-4-6-16,3-5-1 15,-3-2 3-15,0-1-2 16,0 0-21-16,1 0-20 0,1-12-68 16,1-9 27-16,4-3 46 15,3-3 0-15,0 0-40 16,2 6 24-16,-2 1 45 16,0 7 20-1,0 5 4-15,0 3 25 0,2 5 15 16,-2 0 22-16,4 0 7 15,-1 0-25-15,3 2-24 16,-3 1-6-16,-1 3 15 0,-2 0-1 16,-2 1-3-1,-1 0 5-15,-2 1-4 0,1 5 13 16,0 4-20-16,-3 0-19 16,0 6-4-16,-3 0-20 15,0 1-9-15,0-1-28 16,0 2-27-16,0-6-59 15,0 1-80-15,4-10-80 16,-1-4-380-16</inkml:trace>
  <inkml:trace contextRef="#ctx0" brushRef="#br0" timeOffset="165695.07">7583 1931 767 0,'0'0'347'16,"0"0"-183"-16,0 0-55 15,0 0 7-15,0 0 0 16,0 0-34-16,-2 1-47 16,2-1-13-16,0 0 1 15,0 0 5-15,0 0-6 16,0 0-9-16,0 0 6 0,9 0 15 16,2 4 16-1,4-3-6-15,1 3-7 0,1-1-3 16,2 0-3-16,3 1 1 15,-2-2-18-15,2 1-2 16,-2-2-4-16,-2-1-6 16,-1 0-2-1,-6 0 1-15,-4 0 7 0,-2 0-7 16,-3 0 6-16,-2 0-6 16,2 0 0-16,-2 0 0 15,0 0-1-15,0 0-28 16,0 0-41-16,0 0-76 0,6 0-94 15,-1 0-140 1,0 0-356-16</inkml:trace>
  <inkml:trace contextRef="#ctx0" brushRef="#br0" timeOffset="166478.22">7840 1871 50 0,'0'0'663'0,"0"0"-380"0,0 0-105 0,0 0-39 16,0 0-8 0,0 0-25-16,0 0-38 15,-5-2-36-15,13 5-7 16,8 6 17-16,2 0-1 0,0 2-22 15,2 1-7-15,-1-5-3 16,-1 4-8-16,-1-2 7 16,0-3-2-16,-4 0-5 15,-3-1 1-15,0 1-1 16,-4-3 0-16,-3-2-1 16,-3 2 0-16,0-2 0 15,0 1-2-15,0-1 1 16,0-1 1-16,0 3 13 15,0 5-5-15,-6 4-8 16,-7 9 0-16,0 3 0 0,-4 9 0 16,1-1 0-1,0-1-2-15,3-3 2 16,3-6-6-16,3-5 6 16,2-5 1-16,4-7-1 0,-1-3 6 15,0-2-6-15,2 0-1 16,-2 0-14-16,-2-2-1 15,0-3 1-15,-3-7-8 16,2 4-12-16,0-2-6 16,0-4 8-16,0-2 1 15,4-3-24-15,-1-3 21 16,0 1 2-16,2 1 23 16,-2 0 10-16,2 10 10 0,0 1 23 15,-3 4 2-15,3 5 21 16,0 0-7-16,-1 0-16 15,-1 7-32-15,-2 13 11 16,4 5-1-16,0 3 0 16,0-1-10-16,0-6 9 15,0-9-4-15,0-7-6 16,0-5-7-16,0 0-22 16,0-3-22-16,0-12-29 15,0-6-5-15,0-8 5 16,0 1-20-16,0 3 2 15,0 3 35-15,0 9 29 0,0 4 6 16,0 5-5-16,0 1-12 16,0-4-17-16,0 3-179 15,0-2-320-15</inkml:trace>
  <inkml:trace contextRef="#ctx0" brushRef="#br0" timeOffset="168144.08">8317 1951 446 0,'0'0'376'0,"0"0"-59"0,0 0-124 15,28 111-29-15,-23-86-19 16,-2-2-59-16,-3-8-60 15,3-3-26-15,-1-8-24 16,-2-1-29-16,0-3-24 16,2 0 1-16,-2 0 15 15,0 0 25-15,0-3 11 16,0-1 8-16,0-3 17 0,0-3 11 16,0-3 7-1,0-7-4-15,0-1 10 0,2-3-17 16,-1-1-7-16,1-3 6 15,3 3-6-15,0 2 8 16,-4 2-7-16,6 5 7 16,-2 7 12-16,2 3-3 15,3 6 5-15,2 0-6 16,4 9 9-16,1 12-5 16,2 7 4-16,-3 5 8 15,-6-1-9-15,-1-5-22 16,-6-4-1-16,-3-13-1 15,0-4-9-15,0-6 1 16,0-6-29-16,0-18-17 16,-3-15-43-16,3-7 4 0,0-6-5 15,0 5 39 1,3 9 52-16,8 14 8 0,3 15 50 16,-1 9-1-16,6 3 22 15,0 21 36-15,0 12 11 16,0 3-22-16,-6-2-20 15,-2-2-11-15,-4-6-19 16,-2-8-16-16,-1-11-21 16,-2-2-9-16,-2-5-15 15,0-3-33-15,0 0-21 16,0 0-39-16,0 0-50 16,0-2-31-16,0-7-202 15,0 4-292-15</inkml:trace>
  <inkml:trace contextRef="#ctx0" brushRef="#br0" timeOffset="168613.99">8819 1936 708 0,'0'0'403'0,"0"0"-194"15,0 0-57-15,0 0-3 16,-90 41-30-16,68-9-46 16,5 4-11-16,7 0-21 15,7-4-24-15,3-4-17 16,2-3-20-16,13-10-37 0,9-7-34 15,0-8 6-15,5 0-3 16,-4-13-26-16,-3-11-12 16,-7-8-2-16,0-4 18 15,-7 2 28-15,-3 2 4 16,-3 4 4-16,1 11 31 16,-1 8 43-16,-2 9 52 15,0 0 10-15,0 13 44 16,0 11 30-16,1 6-13 15,1 1-20-15,0-2-17 16,0-9-50-16,1-5-36 0,0-8-4 16,0-5-89-16,3-2-126 15,-2-5-99 1,2-8-332-16</inkml:trace>
  <inkml:trace contextRef="#ctx0" brushRef="#br0" timeOffset="169177.6">9114 1830 675 0,'0'0'267'0,"0"0"-141"0,0 0-67 15,0 0 68-15,0 0-88 16,0 0-39-16,0 0-40 0,-101 44 9 16,89-19 31-16,5 0 13 15,3-2 25 1,4 1-3-16,4-2-12 0,12-4 3 16,4-2-1-16,3-2 21 15,0-2-20-15,-2-2 11 16,-4-1-4-16,-6 0-2 15,-8 1-15-15,-3-2-2 16,0 4 14-16,-14 5-28 16,-10-1-10-16,-4 1-28 15,-2-2-28-15,5-4-6 16,1-7-8-16,9 0 6 16,3-2-3-16,8-2-8 15,2 0 24-15,2-2 12 0,0-9-84 16,0-12-66-1,0 3-6-15</inkml:trace>
  <inkml:trace contextRef="#ctx0" brushRef="#br0" timeOffset="169629.83">9231 1926 636 0,'0'0'320'16,"0"0"-149"-16,0 0-19 0,0 0-19 16,0 0-38-1,-87 77-9-15,71-45-33 0,8 1-50 16,5-5-3-16,3-2-51 15,8-10-42-15,11-7-29 16,4-9-1-16,2 0 30 16,0-10-35-16,-1-14 3 15,-6-3-2-15,-1-1 33 16,-6 0 59-16,-2 2 35 16,-5 7 0-16,-2 5 35 15,0 7 67-15,-2 7 60 0,0 0-3 16,0 7-33-1,0 15-37-15,0 7-2 0,-2 9-18 16,0 1-5 0,2-1-11-16,0-8-29 0,0-9-24 15,0-6-46 1,6-9-55-16,4-6-71 0,0 0-111 16,-2-12-129-16</inkml:trace>
  <inkml:trace contextRef="#ctx0" brushRef="#br1" timeOffset="178380.07">534 3588 546 0,'0'0'237'15,"0"0"-110"-15,0 0-11 16,0 0-2-16,0 0-29 0,0 0-35 15,0 0-23-15,-1 0-1 16,1 0-3-16,0-1 1 16,0-1 5-16,0 2 1 15,0-1 2-15,0-1-10 16,0 1-9-16,-2-4-7 16,2 2-6-16,-3-1-16 15,3-4 9-15,0 1 0 16,0-4 7-16,0 0 8 15,0 1-6-15,0-2 5 16,0 0 0-16,0 0-7 16,0 0 0-16,6 0 0 15,1 0-1-15,-2 0 0 16,3-2-2-16,1 1-3 16,1 1-4-16,0 0-6 0,-2 3 6 15,-1 3 3-15,3-2 6 16,-3 5-5-16,-1 0-3 15,2 0 9-15,3 2 1 16,-1-3-1-16,-2 3 0 16,2-1 0-16,0 1 2 15,-1-1 6-15,0 1-7 16,-2 1 0-16,2 0-1 16,-3 0 0-16,1 0 0 15,1 0-1-15,-1 0-11 16,-1 1 11-16,0 9-8 0,-1-1 8 15,0 1-9-15,-3 3 10 16,2 0 6-16,-2-1 2 16,-2 2 3-16,0 5-9 15,0-2-1-15,0 2 15 16,-6 1-14-16,-3 7 4 16,0-2-5-16,3-1 9 15,-4 1-9-15,3 0 9 16,-4-3-10-16,-3 4 1 15,-1 2 0-15,-1 1 0 16,-1 1 0-16,-2 0 1 16,-3 0-1-16,2 0 8 15,-3-4-8-15,0-1 0 16,1-1 5-16,0-4-5 16,2-2-1-16,0-3 0 0,4 0 0 15,-1-3 0-15,2-4 0 16,5-2 2-1,0-6-2-15,0 0-15 0,5 0-4 16,-2 0-4-16,0-8 11 16,1-1-4-16,-1 0 15 15,2-3-10-15,-2 2-2 16,4-4 3-16,1-1 1 16,2-2-7-16,0 0-10 15,0-2 4-15,5 1-13 16,8 2 25-16,1 2 9 15,6 4 1-15,0 7 1 0,-2 3 1 16,4 0 0 0,1 0 12-16,-2 7 4 0,-1 3 17 15,0-1-1-15,2-2-9 16,1 3-5-16,0 1-4 16,0 2-8-16,4 0 3 15,0 0-10-15,2 2 1 16,-3 1-2-16,3-5-5 15,-2 1-2-15,-2-2-1 16,-2-5-13 0,-3 0-8-16,-1-4-16 0,1-1-16 15,1 0-49-15,1 0-58 16,8-5-59-16,-3 1-39 16,-6-2-248-16</inkml:trace>
  <inkml:trace contextRef="#ctx0" brushRef="#br1" timeOffset="179645.38">1157 4050 332 0,'0'0'355'15,"0"0"-149"-15,0 0-99 16,0 0 3-16,0 0 1 16,0 0-37-16,0 0-35 0,9-22-21 15,-5 19-7 1,-3 3 0-16,-1 0 6 0,0 0 0 16,0 0-5-16,0 0-9 15,0 0-3-15,0 0 1 16,0 0 14-16,0 0-15 15,0 0-9-15,0 0-31 16,0 0-21-16,0-2 4 16,0-1 56-16,0 2 1 15,0-1 16-15,0 2 10 16,0 0-7-16,0 0-11 16,0 0-7-16,0 0-1 15,0 0 0-15,0 0-1 0,0-3-31 16,0-5 9-1,-1-2-32-15,-3 0-30 16,2-4 14-16,2 3 10 0,0 3-13 16,0 5 41-16,0 3 33 15,0 0 11-15,0 0-5 16,0 0-6-16,0 0-55 16,0 8-105-16,0-3-70 0</inkml:trace>
  <inkml:trace contextRef="#ctx0" brushRef="#br1" timeOffset="182844.33">1644 4025 210 0,'0'0'386'15,"0"0"-184"-15,0 0-88 16,0 0-23-16,0 0-33 16,0 0-35-16,0 0-14 0,0 0-1 15,0 0 17-15,0 0 20 16,0 0 10-16,0 0 6 15,0 0-8-15,0-2 1 16,0-2-2-16,0-3-2 16,0-2-16-16,0-4-7 15,0-2-13-15,0-3-2 16,-1-2-5-16,-5 3 0 16,5-2 2-16,1 1 1 15,-2 1 3-15,2 1-2 16,-1-3 2-16,1 2 1 15,-4-3 2-15,4 1-1 16,0-4-9-16,-2 2-5 16,1 1-1-16,-3 3 1 0,3 1 1 15,1 3-1 1,-2 2 1-16,2-1 6 16,-2 4-6-16,2-2 7 0,0 3-7 15,0-1-1-15,0-2 0 16,0-1 0-16,0 2 0 15,0-2-1-15,0 1 1 16,0 3 0-16,0 1 0 16,0 4 5-16,0 0 4 0,0 2-3 15,0 0 0 1,0-1-6-16,0 1 5 0,0-2-5 16,0 0 0-16,0-3 1 15,0 1-1-15,0-1-1 16,0 0 1-16,0 2-1 15,0 2 0-15,0 1 0 16,0 0 0-16,0 0-2 16,2 0-14-16,1 1-3 15,8 10 13-15,0 2 6 16,7 7 0-16,2 6 11 16,0 4 1-16,2 0-2 15,0 0-1-15,-2-2-7 16,-3-3 5-16,1-1-7 15,-1-4 1-15,-6-1 0 0,4-3 0 16,-2-1 0-16,-4 0 1 16,1-1-2-16,0-4 0 15,-1 2-10-15,-4-2 9 16,0-4-1-16,-4-2-5 16,2-3 5-16,0-1-5 15,-3 3 6-15,1-3-5 16,-1 0 5-16,2 2 1 15,1-2-2-15,-2 1-5 16,2-1 0-16,-3 0-4 16,0 0-9-16,0 0 10 15,0 0 10-15,0-1 0 16,0-7 14-16,0 0 0 16,0-9 0-16,0-3-12 15,0-6-2-15,0-3 0 0,-3-7 0 16,0-3-2-16,0-3-14 15,-4-1-3-15,6 1-1 16,-3 8 4-16,1 5 4 16,0 9 5-16,-1 5 6 15,3 3 1-15,-1 4 1 16,2 0 7-16,-2 0-6 16,2 4 5-16,-2 1 2 15,2 2-8-15,0 1-1 16,0 0-11-16,0 0-19 15,0 0-33-15,0 0-36 0,0-2-47 16,0-6-101-16,0 2-94 16,6-3-201-16</inkml:trace>
  <inkml:trace contextRef="#ctx0" brushRef="#br1" timeOffset="183594.98">2105 3749 387 0,'0'0'290'0,"0"0"-108"0,0 0-37 15,0 0-19-15,0 0-15 16,0 0-43-16,0 0-17 15,-43-11-18-15,31 17-11 16,0 13 7-16,3 4 2 16,0 12 1-16,4 2 13 15,5-3-10-15,0-6-8 16,0-8-27-16,10-10-1 16,3-10-43-16,2 0 5 15,2-4-29-15,-2-12-12 16,0-5 15-16,-3 0 12 0,-2-1 14 15,-3 2 24-15,-4 3 15 16,-3 2 10-16,4 6 6 16,-4 1 14-16,0 7 25 15,0 1 11-15,0 0-20 16,0 0-23-16,1 10-23 16,4 5 0-16,0 5 16 15,3 1-4-15,-1 2 1 16,1-1-10-16,-1-3-3 15,0-5-26-15,-3-4-9 16,2-2-48-16,-2-2-46 16,2 2-49-16,2-5-67 15,-1 0-37-15</inkml:trace>
  <inkml:trace contextRef="#ctx0" brushRef="#br1" timeOffset="184128.21">2370 3590 427 0,'0'0'246'0,"0"0"-99"0,0 0 0 16,0 0 8-16,0 0-35 16,0 0-36-16,-49 117-1 15,43-76 1-15,5 2 3 16,1-2-12-16,0-4-27 15,12-8-33-15,9-7-15 16,5-9-49-16,2-6-14 16,0-4-15-16,1-3-36 15,-6 0 7-15,-5 0 40 16,-2-9 24-16,-6-3 1 16,-4-4 14-16,-4-7 28 15,-2-8 12-15,0-6 21 16,-7-3-18-16,-7-4-15 15,-2 4-8-15,0 6 5 0,-1 11 3 16,-2 9 23-16,4 8 28 16,-2 6 20-16,3 0-38 15,2 0-33-15,-1 13-81 16,3 0-135-16,4-5-143 0</inkml:trace>
  <inkml:trace contextRef="#ctx0" brushRef="#br1" timeOffset="184563.25">2619 3635 229 0,'0'0'691'0,"0"0"-452"0,0 0-115 0,0 0-25 0,0 0-3 15,0 0-27-15,3 87-21 16,1-55-21-16,3 4-13 16,-2-3-4-16,0-1-9 15,-2-5 1-15,3-3 5 16,-5-4-7-16,4-3 0 16,-1-3-6-16,-3-4-11 15,3-2-24-15,-3-4-26 16,1-2-35-16,-2-1-61 15,4-1-66-15,-1 0-108 16,0 0-357-16</inkml:trace>
  <inkml:trace contextRef="#ctx0" brushRef="#br1" timeOffset="184945.74">2791 3560 154 0,'0'0'681'0,"0"0"-482"16,0 0-70 0,0 0-12-16,0 0-12 0,0 0-44 15,0 0-35 1,-6 52-12-16,8-24 2 0,6 5 8 15,-1 3 12-15,1 1 11 16,-1 2 5-16,0 2 2 16,-1-1-19-16,-2-4-12 15,2-2-7-15,-2-6-8 16,-2-4-7-16,-1-7-1 16,1-3-10-16,-2-8-28 15,0-3-41-15,3-3-27 16,-3 0-29-16,0 0-41 15,0 0-74-15,-3 0-17 16,-2 0-257-16</inkml:trace>
  <inkml:trace contextRef="#ctx0" brushRef="#br1" timeOffset="185280.35">2561 3925 232 0,'0'0'752'0,"0"0"-552"16,0 0-112-16,0 0-1 15,0 0 13-15,0 0-26 0,0 0-10 16,47-4-13-16,-19-2-11 15,1-2-20-15,-3 2-5 16,2-2-14-16,-5 4 9 16,-3-1-10-16,-7 3-8 15,-3-3-19-15,-1 3-29 16,-6-1-30-16,0 0-32 16,2-4-81-16,0 1-131 15,0 0-312-15</inkml:trace>
  <inkml:trace contextRef="#ctx0" brushRef="#br1" timeOffset="189229.08">3111 3817 160 0,'0'0'275'0,"0"0"-104"15,0 0-17-15,0 0 4 16,0 0-28-16,0 0-23 16,0 0-19-16,-6-3-2 15,6 3 5-15,0 0-5 16,0 0-11-16,0 0-2 15,0 0-10-15,0 0-18 0,0 0-13 16,0 0-10 0,0 0-4-16,0 0-9 0,0-1-8 15,0 1 1 1,0 0 0-16,0 0 10 0,0 0 2 16,0-3 7-16,0 2 1 15,8 0 7-15,2-5 12 16,3 3 3-16,2-3-16 15,2-2-5-15,-4 3 2 16,2-3 0-16,1 5-4 16,-5-2-6-16,-4 4-5 15,2-1-1-15,-3 0 0 16,2 2-8-16,-3 0 7 0,2 0-2 16,-2 0-6-1,-1 0 1-15,-3 0-1 0,4 0 0 16,-2 0 0-16,-1 0 1 15,0 0 1-15,-1 0-2 16,1 0 1-16,3 0 0 16,-2 0 0-16,0 0 1 15,1 0-1-15,-4 0-1 16,2 0 1-16,-2 0 1 16,3 0-1-16,-3 0-1 15,0 0 2-15,0 0-2 16,0 0 0-16,0 0-12 15,0 0-28-15,0 0-29 0,0 0-51 16,2 0-56-16,-2 0-108 16,0 0-245-16,0 0-419 0</inkml:trace>
  <inkml:trace contextRef="#ctx0" brushRef="#br1" timeOffset="190380.02">3295 3642 522 0,'0'0'402'0,"0"0"-111"0,0 0-68 0,0 0-51 16,0 0-52-16,0 0-58 15,0 0-34-15,-7 0-12 16,7 0-4-16,0 0 0 15,9 0 15-15,4 2 4 16,6 2-1-16,2 2-3 16,6 2-13-16,1 3-4 15,3 0-9-15,-2 2 1 16,0-1-1-16,-6 0 7 16,0-2-7-16,-6-3-1 0,-7-3-1 15,0-2-5 1,-5-2-13-16,-3 0 4 0,0 0 0 15,-2 0-2-15,0 0-5 16,0 0 1-16,0 0 10 16,0 0-11-16,0 2-5 15,0 0 7-15,-5 1 8 16,-6 1-14-16,0 5-2 16,-5 3-14-16,-2 2 4 15,-2 4 7-15,2 1-26 16,0 1 8-16,2-2 35 15,5-6 14-15,5-4 18 16,2-4-17-16,2-4-1 0,-1 0-28 16,3-5-21-1,0-8-33-15,-3-3 71 0,-4-4 11 16,2-2 0-16,0 2 13 16,0-2 18-16,0 5 7 15,0 1-6-15,1-1-18 16,1 3 5-16,0 1-6 15,-1 0-1-15,1 8-1 16,2 0-2-16,-3 5 6 16,4 0 6-16,-3 0-21 15,1 0-12-15,2 5-7 16,0 3 7-16,-2 2 12 16,2 1 0-16,-1-1 1 15,1-4 5-15,0-2-4 0,0-2-1 16,0-2-1-16,0 0-13 15,0 0-22-15,0 0-10 16,0 0 7-16,0-3 18 16,-2-3-2-16,-3-5 22 15,-1 1 7-15,-1-1-5 16,0 1-2-16,2-1 0 16,2 5 0-16,-2 3 0 15,5-2 0-15,0 5 0 16,0 0-1-16,0 0-14 15,0 0-11-15,0 0-7 16,0 0-3-16,0 0-22 16,0 3-10-16,0 2-26 15,0 1-3-15,0 5 42 16,0 5-28-16,7 1-90 16,-4-2-105-16</inkml:trace>
  <inkml:trace contextRef="#ctx0" brushRef="#br1" timeOffset="192145.46">3826 3483 177 0,'0'0'254'0,"0"0"-156"16,0 0-60-16,0 0-1 16,0 0 4-16,0 0-11 15,0 0-4-15,0 11 10 16,2-6 15-16,-2 7 11 16,1 4 7-16,-1 6-1 15,6 5-14-15,-2 8-8 16,5 1-7-16,-1 3-12 15,1-1-9-15,1-3-5 16,-2-3 3-16,-1-6 13 16,-3-4-5-16,0-5 1 15,-2-5-12-15,-1-5-12 0,-1-2-1 16,0-2-13-16,0-1-42 16,0-2-54-16,0 0-95 15,-4 0-178-15</inkml:trace>
  <inkml:trace contextRef="#ctx0" brushRef="#br1" timeOffset="192895.4">3828 3494 8 0,'0'0'240'0,"0"0"-99"0,0 0-40 0,0 0-23 0,0 0 0 16,0 0-6-16,0 0-17 16,0 0-4-16,0 0 2 15,0 0 9-15,0 0-8 16,0 0-8-16,0 0 5 15,0 0-5-15,0-2 5 16,0 0-9-16,0-2-5 16,0 1-5-16,7 0-4 15,0 0-5-15,0-3-3 16,4 1 14-16,-3 1 11 16,2-1-5-16,-1 1-5 15,2 2 6-15,1 1 3 0,3 1 1 16,0 0-16-16,3 0-6 15,-2 0-10-15,2 6-4 16,-3 1-8-16,-4-3 8 16,0 5-8-16,-3-4 7 15,-2 4-8-15,1-3-5 16,-4 6-7-16,1 2 11 16,-2 1-20-16,-2 3 11 15,0 0 8-15,0 5-6 16,-10-2 1-1,-6 2-8-15,-2 1-5 0,-3-2 10 16,1-3 9-16,2-9 1 16,5-3-1-16,3-4-9 15,3-3-9-15,3 0-21 16,0 0-6-16,-1 0-25 0,-1-3-82 16,-1 0-133-16,1-1-117 15</inkml:trace>
  <inkml:trace contextRef="#ctx0" brushRef="#br1" timeOffset="194114.26">4172 3875 399 0,'0'0'317'0,"0"0"-133"15,0 0-67-15,0 0-16 16,0 0-33-16,0 0-42 0,0 0-20 15,0 0 1-15,0 0 9 16,0 0 7-16,0-3 5 16,-2 0-2-16,-1-4 2 15,0 1-18-15,-1-3-9 16,1-2-1-16,-2-2-6 16,0-2-4-16,1 0 10 15,0-1 1-15,-1 2 0 16,1-1 11-16,-1-1 1 15,1-1 3-15,0 1-9 16,2-3-4-16,-1 1 1 16,3 0-3-16,0-2 12 15,-1 0-12-15,-2 1-1 16,2 3 10-16,-1-1 0 16,1 1-9-16,1 2 8 0,0 3-9 15,0 4-9-15,0 2 9 16,0 5 7-16,0 0 2 15,0 0 0-15,1 5-8 16,12 8 25-16,5 11 7 16,0 4 5-16,-2 1-10 15,-2-6 2-15,-2 0 14 16,-6-10-18-16,1-6-26 16,-4-4 0-16,-3-3-34 15,2 0-14-15,-2 0-9 16,1-3-11-16,3-5 52 15,-2-4 15-15,4 0 1 16,1-3 0-16,0 0 15 0,-1-3-1 16,1-1-2-1,2-6-11-15,-3 1 0 16,1 3-1-16,-3 2 0 0,3 4-12 16,-3 2 11-16,-2 9 1 15,-1 1 0-15,-1 3 17 16,0 0-5-16,0 0-6 15,2 5-6-15,1 2 0 16,3 5 10-16,-2 1 0 16,3 4-9-16,-1 2 9 15,1 5-8-15,0 3-2 16,-2 7-2-16,3 2 2 0,-1 5 1 16,-2-2 0-16,0 0 0 15,0-3-1-15,-2-7 9 16,0-3-9-1,0-9 10-15,0-4-9 0,-2-6-1 16,1-6-29 0,-1-1-41-16,2 0-56 0,-2 0-86 15,-1-1-123-15,3-6-392 0</inkml:trace>
  <inkml:trace contextRef="#ctx0" brushRef="#br1" timeOffset="194748.47">4604 3651 372 0,'0'0'546'0,"0"0"-251"0,0 0-80 16,0 0-23-16,0 0-41 15,0 0-47-15,0 0-58 16,-6 0-43-16,6 0-3 16,0 0-40-16,0 0-48 15,0 0-77-15,0 0-63 16,0 0-135-16,0 8-489 0</inkml:trace>
  <inkml:trace contextRef="#ctx0" brushRef="#br1" timeOffset="195180.69">4630 3823 885 0,'0'0'382'0,"0"0"-218"16,0 0-86-16,0 0-36 16,0 0-42-16,0 0-52 15,0 0-103-15,0 0-50 16,0 0 12-16,0 0-82 0</inkml:trace>
  <inkml:trace contextRef="#ctx0" brushRef="#br1" timeOffset="-91607.69">4866 3587 78 0,'0'0'238'16,"0"0"-58"-16,0 0-88 0,0 0-35 15,0 0-24-15,0 0-26 16,-2 0-7-16,2 0 0 15,0 0 0-15,0 0 23 16,0 0 38-16,0 0 31 16,-3 0 20-16,3 0-10 15,0 0-21-15,0 0-30 16,0 0-32-16,0 0-18 16,0 0 1-16,0 0-2 15,0 0-8-15,0 0 1 0,0 0 6 16,0 0 1-1,0 0 0-15,0 0 0 0,0 0 1 16,0 0 0 0,0 0-1-16,0 0 0 15,0 0 0-15,0 0-1 16,0 0-1-16,0 0 1 0,0 0 0 16,0 0 1-16,0 0 1 15,0 0 1-15,0 0-1 16,0 0-1-16,0 0 0 15,0 0 0-15,0 0-1 16,0 0 0-16,0 0 0 0,0 0 0 16,0 0 0-1,0 0-12-15,0 0-20 0,0 0-28 16,0 0-21 0,0 0-25-16,0 0-78 15,0 0-101-15</inkml:trace>
  <inkml:trace contextRef="#ctx0" brushRef="#br1" timeOffset="-89051.54">4883 3581 486 0,'0'0'364'15,"0"0"-134"-15,0 0-66 16,0 0-47-16,0 0-63 15,0 0-44-15,0 0-10 16,0 0-22-16,0 0-1 16,0 0-3-16,0 0 11 15,0 0 14-15,0 0 1 16,0 0-2-16,0 0-5 16,0 0-2-16,1 0 2 15,-1-8 0-15,2 0-2 0,-1-3 8 16,3-2 0-1,-4 3 1-15,5 1-1 0,-3-2 0 16,1 0 1 0,1 3 0-16,0-4 0 0,-1-2 1 15,3 2 12-15,-3 4-11 16,5-2-1-16,-3 4 0 16,2-1 1-16,0 4-1 15,-1-2 11-15,4-1-1 16,0 3 2-16,-3 0-4 15,3 0-2-15,-5-1-5 16,3 3-1-16,-1-2 0 16,-3 3 8-16,2 0-2 0,-1 0 11 15,-2 0 3 1,6 0-2-16,-2 9-4 0,1 7-2 16,-1 1-4-16,3 10 1 15,-6 2-9-15,3 3 1 16,-4 1-1-16,0 2 0 15,-3-1 0-15,0-2 11 16,0-2-4-16,0-1 7 16,-9-2-8-16,-1 0 0 15,-3-3-7-15,-1-3-11 16,-1 0-8-16,0-6-8 16,0-3-5-16,3-3-2 15,4-5 10-15,2-2 6 16,0-2 10-16,3 0-4 0,2 0-7 15,-1 0 12 1,2-2 4-16,0-7 2 16,0-2-5-16,0-3 6 15,0 2 0-15,0 2 2 16,0 1 8-16,0 5 0 0,2 0 2 16,1 2-4-16,0 2-7 15,4 0 0-15,1 0 5 16,7 0 1-16,4 6 2 15,-1 7-2-15,0 0-6 16,1 0 1-16,-5-3 5 0,0-5-6 16,-4 0 6-1,-3-2 0-15,-2-2-6 0,-2-1 0 16,-1 2-1-16,3-2 0 16,-2 0-1-16,-1 0-10 15,3 0-11-15,-2 1-23 16,2-1-52-16,2 0-91 15,3 0-104 1,-4 0-349-16</inkml:trace>
  <inkml:trace contextRef="#ctx0" brushRef="#br1" timeOffset="-86743.5">5227 3483 39 0,'0'0'174'0,"0"0"-77"16,0 0-26-16,0 0-17 16,0 0-13-16,0 0-17 15,0 0 1-15,0 0-1 0,0 0 4 16,0 0-1-1,0 0 1-15,0 0-1 0,0 0 5 16,0 0 1-16,0 0 0 16,0 0-2-16,0 0-8 15,2 0-4-15,2-5-6 16,3-2-2-16,2-1-4 16,2-1 6-16,1 3 2 15,1-1 2-15,4 0 15 16,-1 6 11-16,3 0 8 15,-3 1-9-15,-2 0-12 16,-4 4 2-16,-5 11 27 16,-3 11-14-16,-2 4-39 15,0 6-6-15,-12 2-48 16,-4-5-30-16,-1-5 16 16,3-10 17-16,4-4 39 0,3-10 6 15,7-4 23-15,0 0-23 16,0-2 0-16,16-12 55 15,7-1 42-15,2 3-26 16,8 4 20-16,-1 5 22 16,-3 3-27-16,-8 2-32 15,-4 17-29-15,-10 12 4 16,-7 11-18-16,0 6-11 16,-15 1-48-1,-7-2-40-15,-5-8-10 0,4-12 5 16,-2-12 46-16,-2-10 19 15,8-5 28-15,1 0 12 16,1-12 13-16,6-3-9 16,1-2 10-16,4-2-12 15,2 3-14-15,2-1-48 16,2 4-78-16,2-3-124 0,9 3-62 16,-1 5-268-16</inkml:trace>
  <inkml:trace contextRef="#ctx0" brushRef="#br1" timeOffset="-84923.92">5728 3483 520 0,'0'0'296'0,"0"0"-133"16,0 0-40-16,0 0-45 16,0 0-52-16,0 0-26 15,0 0-2-15,0 0-7 16,0 0 7-16,0 0-4 15,0 0 6-15,0 3 11 16,0 1 11-16,0 4 8 16,0 5 12-16,1 4 0 15,8 6-13-15,-4 0-8 16,0 5-8-16,3-1 0 16,-4-2-7-16,4-2-5 0,-3-1 8 15,0-2 0 1,-2-5 1-16,1-1 0 15,-1-3 6-15,-1 1-9 16,1 1 11-16,2 2-2 16,-2 0-2-16,-1-3 8 15,-1 0 4-15,2-4-7 0,-3-3-12 16,1 0-7-16,-1-2 0 16,0 0-11-16,0 1-16 15,0-1-15-15,0-1-6 16,0 2-8-16,0-4-15 15,0 0-22-15,0 0-97 16,0-6-86-16,0-5-305 0</inkml:trace>
  <inkml:trace contextRef="#ctx0" brushRef="#br1" timeOffset="-84391.28">5666 3710 543 0,'0'0'313'0,"0"0"-155"0,0 0-47 16,0 0-36-16,0 0-39 15,0 0-23-15,0 0 22 16,40-1 26-16,-18-6-7 16,3-3-6-16,-3 2 4 15,0-2 0-15,-4 1-4 16,-1 1-1-16,-4 1-11 16,-2 4-17-16,-2 0-10 0,-2 1-8 15,-2 0-1-15,-2 2 0 16,1 0-43-16,-4 0-44 15,4-4-57-15,2 3-107 16,-2 0-87-16,0-1-300 0</inkml:trace>
  <inkml:trace contextRef="#ctx0" brushRef="#br1" timeOffset="-81771.43">6082 3508 546 0,'0'0'296'0,"0"0"-173"0,0 0-51 16,0 0-13-16,0 0-38 16,0 0-21-16,0 0-10 15,0 0 5-15,0 0 5 16,0 0 18-16,0 3 19 0,0 10 37 16,0 4 10-16,5 10-23 15,2 3-33-15,1 1-17 16,-1 2-1-16,-2-3-4 15,2-3 1-15,-4-4 2 16,1-4 0-16,-1-3-3 16,-2-3-6-16,-1-6 1 15,2 1-1-15,-2-4 0 16,0 0-6-16,1 0-4 16,-1 0-3-16,0-1-12 15,0 2-13-15,4 1 8 0,-2 0 2 16,-2-1 8-1,0 0 5-15,1-1 1 16,-1-1 1-16,0-2-10 16,0-1-53-16,2 0-84 15,1 0-112-15,1 0-285 0</inkml:trace>
  <inkml:trace contextRef="#ctx0" brushRef="#br1" timeOffset="-80741.37">6303 3735 505 0,'0'0'320'0,"0"0"-136"0,0 0-93 15,0 0-3-15,0 0-26 16,0 0-57 0,0 0-5-16,0 3-13 15,1-3 13-15,5-3 11 16,2 0 24-16,0 0 14 0,2-1 8 16,3 1-3-16,1 2-12 15,1-2-20-15,1 0-2 16,0 3-3-1,-1 0-9-15,-4 0-1 16,-1 0-6-16,2 0-1 0,-4 0 0 16,-1 4 0-16,-3 6-1 15,1 5-1-15,-5 4-8 16,0 0-4-16,0 1 6 16,0-3 1-16,0-4 7 0,-9-3 0 15,4-1 2-15,-1-4 6 16,-3 1-7-16,-1 0 5 15,3-3-4-15,-4-2-2 16,2-1-1-16,-3 0-10 16,1 0 9-16,-2 0-11 15,1-3-2-15,3-6 6 16,-1 1 9-16,2-3 1 16,0 1 1-16,1 0 11 15,3-1-2-15,0 3 2 16,1 2-5-16,-1-4 0 15,3 1-2-15,-1 1-6 16,0-5 0-16,0 5 1 16,1-5 0-16,-1 3 0 15,-2 0 6-15,3 0-6 16,-1 0 0-16,1 1-1 0,1-1 0 16,0-1-2-16,0 0 1 15,0-1 1-15,0 0 0 16,0 0 1-16,0 0 0 15,1 4 0-15,2-2 0 16,1 3 5-16,1-3 1 16,-1 0-1-16,1 3-5 15,-1-2 0-15,0 1 1 16,1-1-1-16,-1 2 0 16,0-3 0-16,1 3 0 15,-1-3-1-15,-1-1 2 0,-2 4-2 16,-1-3 0-1,4 1-13-15,-4 5 1 0,0-1 2 16,0 4 1 0,0 1-10-16,0 0-20 15,0 0-23-15,0 0-49 0,3 0-107 16,-1 0-119-16,-1 1-428 0</inkml:trace>
  <inkml:trace contextRef="#ctx0" brushRef="#br1" timeOffset="-79958.14">6718 3505 684 0,'0'0'244'0,"0"0"-179"16,0 0-26-16,0 0 12 16,0 0-51-16,0 0-3 15,0 0-36-15,0 0 27 16,0 0 12-16,0 0 6 16,0 0 17-16,0 0 19 15,0 0 14-15,0 0 1 0,0 0-12 16,0 0-11-16,0 3-9 15,0 6-3-15,0 5 0 16,0 1 1-16,6 4 1 16,1 0-2-16,-3 1 9 15,3 3 2-15,-2 0-10 16,-1 3-8-16,1-1-6 16,-4-2-2-16,1-1-6 0,0-2 6 15,0-6-5 1,-1-3 5-16,1-3-7 0,-2 1 0 15,3-3 0 1,1-1 1-16,-3 2-1 0,1-1 0 16,-2-2 0-1,1 1 0-15,-1-4 0 0,0 2-8 16,0-3-16-16,0 1-18 16,0-1-23-16,0 0-31 15,0 0-81-15,0 0-100 16,0 0-215-16</inkml:trace>
  <inkml:trace contextRef="#ctx0" brushRef="#br1" timeOffset="-79537.79">6640 3664 556 0,'0'0'355'0,"0"0"-159"0,0 0-39 0,0 0-23 0,0 0-50 15,0 0-29-15,0 0-21 16,57 0-7-16,-39 0-8 16,-1 0 3-16,-2 0-7 15,-3 0-5-15,-2 0-9 16,-2 0-1-16,-1 0-13 15,-2 0-38-15,2 0-42 16,5 0-79-16,-2-4-150 16,-2-2-297-16</inkml:trace>
  <inkml:trace contextRef="#ctx0" brushRef="#br1" timeOffset="-78598.9">7107 3478 668 0,'0'0'244'16,"0"0"-143"-16,0 0 15 0,0 0 5 15,0 0-37-15,0 0-37 16,0 0-27-16,-2 0 2 16,2 0 8-16,0 0 10 15,0 0-3 1,0 0-12-16,0 0-4 0,0 0-7 15,0 2 2-15,0 10-3 16,0 6 2-16,2 4-4 16,2 6 13-16,3 0 2 15,-2 1 5-15,-1-2 4 16,2-2 6-16,-2-3 1 16,1-4-8-16,-4-2-14 0,3-2-7 15,-2-2-7-15,-1-2-6 16,1-4 1-16,-1 2-1 15,1-6 0-15,-2 1 0 16,0-1-1-16,0 0 1 16,0-2-1-16,0 1-5 15,0-1-1-15,0 0-13 16,0 1-29-16,0-1-63 16,0 4-102-16,4-3-147 15,-4 1-371-15</inkml:trace>
  <inkml:trace contextRef="#ctx0" brushRef="#br1" timeOffset="-77771.88">7454 3665 161 0,'0'0'357'16,"0"0"-84"-16,0 0-97 15,0 0-23-15,0 0-24 0,0 0-49 16,0 0-40-16,-3 0-18 15,3 0 1-15,0 0 14 16,0 0 9-16,0 0-1 16,0 0-7-16,0 0-5 15,8 0 8-15,4 0-9 16,-2 0-14-16,6 0-11 16,-2 0-6-16,1 0-1 15,-2 0-13-15,-3 0-15 16,0 0-8-1,-5 0-9-15,1 0 1 0,-2 0-30 16,-1-1-68-16,0-4-73 16,-2 0-33-16,1-1-84 0</inkml:trace>
  <inkml:trace contextRef="#ctx0" brushRef="#br1" timeOffset="-77355.02">7449 3823 617 0,'0'0'386'0,"0"0"-172"0,0 0-124 0,0 0 4 15,0 0-10-15,0 0-47 16,0 0-23-16,62 0 5 15,-37 0-4-15,-2 0-9 16,-2 0 4-16,-7 0-3 16,-2 0-4-16,-5 0-3 15,0 0-8-15,1 0-21 16,-4 0-28-16,2 0-46 0,1 0-59 16,-4 0-129-16,-2 0-296 0</inkml:trace>
  <inkml:trace contextRef="#ctx0" brushRef="#br1" timeOffset="-69189.25">7935 3461 161 0,'0'0'295'15,"0"0"-112"-15,0 0-86 16,0 0-44-16,0 0-23 0,0 0-24 16,0 0-6-16,0 0 0 15,0 0 17-15,0 0 26 16,0 0 15-16,0 0 17 15,0 0-16-15,0 0-21 16,0 0-22-16,0 0-15 16,0 0-1-16,0 0 0 15,0 0-1-15,0 0-5 16,0 0 5-16,0 0-1 16,0 0 2-16,0 0 10 0,0 1 9 15,0 8 13-15,0 3-6 16,0 3-12-16,0 4-5 15,0 5-6-15,0 4 3 16,0-1 0-16,0-2-6 16,0 1 2-16,0-6 10 15,0-3 7-15,0-6 7 16,0-4-9-16,0-4-9 16,0-3-8-1,0 0 0-15,4 0 1 0,6 0 37 16,8-8 24-16,4 0 8 15,5-1 0-15,1 3-22 16,1 3-29-16,-1 1-12 16,-4 2 0-16,-3 0-6 15,-6 0 1-15,-5 0-2 0,-3 0-9 16,-4 0-28-16,-1 0-17 16,-2 0-15-16,0 0-21 15,0-4-47-15,0-1 6 16,-2-5-78-16,-3 2-44 15,-1 1-20-15</inkml:trace>
  <inkml:trace contextRef="#ctx0" brushRef="#br1" timeOffset="-68853.92">8109 3411 668 0,'0'0'370'0,"0"0"-205"0,0 0-66 0,0 0-36 15,0 0-48-15,0 0-15 16,0 0-14-16,0 12 7 16,2 9 7-16,3 2 10 15,0 8 21-15,2 3 6 16,-3 3 10-16,0-2 2 15,1 1-11-15,0-2-17 16,-3-6-13-16,1-3-7 16,0-4-1-16,-1-8-6 15,0-3-8-15,-2-5-9 16,1-4-11-16,-1 2-25 0,0-3-63 16,0 2-129-16,0-2-162 15</inkml:trace>
  <inkml:trace contextRef="#ctx0" brushRef="#br1" timeOffset="-68156.56">8345 3421 442 0,'0'0'305'16,"0"0"-151"-16,0 0-18 15,0 0-35-15,0 0-64 16,0 0-29-16,0 0-8 0,-24 20 0 16,23-11 0-16,-2 3 17 15,-1 4 33-15,2 4 13 16,2 7 5-16,0 5-19 15,0 5-17-15,9-1-4 16,4-1-8-16,0-3-2 16,4-7-2-16,0-8-6 15,-2-4-9-15,4-6 6 16,-3-5-6-16,1-2 7 16,1 0-7-16,-1-2 9 0,-2-6-3 15,-5-3 6 1,-2 3-1-16,-2 1 4 0,-5 0-6 15,-1-6 0 1,0-1 9-16,0-8 5 0,0-3-24 16,-8-5-6-16,-2 1-19 15,0 1 10-15,-2 3 14 16,2 4 1-16,0 4 8 16,0 3-1-16,1 1 0 15,-1 7-7-15,2 1 0 16,1 2-6-16,-1 3-16 15,-1 0-36-15,3 0-56 16,-2 0-52-16,3 4-114 16,3 1-247-16</inkml:trace>
  <inkml:trace contextRef="#ctx0" brushRef="#br1" timeOffset="-66872.7">8825 3486 128 0,'0'0'274'16,"0"0"-118"-16,0 0-36 15,0 0-48-15,0 0-37 16,0 0-21-1,0 0 11-15,-35-6 17 16,29 6 13-16,3 10 5 16,0 0 11-16,3 7-3 0,0 3-13 15,0-3-10-15,8-6-22 16,6-3-14-16,0-5-9 16,3-3 0-16,-2 0-9 15,0 0 3-15,-3 0-3 16,-4-3 8-16,-1-1 1 15,-2 0-2-15,-1-3-8 16,-3 0 10-16,-1-7 13 0,0-2 1 16,0-6-14-16,0 4-10 15,-1 2 8-15,-3 4 1 16,1 7 1-16,3 4 1 16,0 1 19-16,0 0 2 15,0 3 0-15,0 12 8 16,1 10 9-16,6 1 14 15,2 7-7-15,-5-1-20 16,5-1-11-16,-4-1-2 16,-2 1-6-16,-1-5-5 15,1 2-1-15,-3-1 1 16,0 1 0-16,0 0 6 16,-3 1-2-16,-7 0 4 0,-3-4 6 15,-4-1 1-15,0-4 8 16,0-4 10-16,-1-6-15 15,1-6-5-15,2 1-14 16,2-5-1-16,3 0-11 16,0 0-14-16,7-6-30 15,-3-2-53-15,6-14-98 16,0 3-177-16,0 1-477 0</inkml:trace>
  <inkml:trace contextRef="#ctx0" brushRef="#br1" timeOffset="-66356.73">9117 3214 642 0,'0'0'328'0,"0"0"-165"0,0 0-30 0,0 0-15 15,0 0-60 1,0 0-41-16,0 0-7 0,-13 46 11 16,7-23 11-16,5 3 10 15,-1 1 7-15,-1 7 4 16,1-1-6-16,-1 3-23 16,-1 2-13-16,1-4-3 15,3-2-6-15,0-4-1 16,0-1 0-16,0-10 0 15,0-3-1-15,0-3-1 0,0-4-12 16,0-3-10 0,0 2-14-16,-1-1-11 15,-2 0-33-15,0 2-28 16,2-1-48-16,1 6-89 0,0-3-50 16,0-1-98-16</inkml:trace>
  <inkml:trace contextRef="#ctx0" brushRef="#br1" timeOffset="-65523.64">9289 3432 490 0,'0'0'333'16,"0"0"-138"-16,0 0-31 16,0 0-8-16,11 93-53 15,-7-66-59-15,1-3-34 16,-5 1-8-16,3-5-2 0,-1-1-1 16,-2-5-8-1,0-4 9-15,0-3 0 0,0-2 0 16,0-1 2-16,0-3-2 15,0-1-7-15,0 0-18 16,0 0-32-16,0 0-37 16,0-10-64-16,-2-7 32 15,-1-3 6-15,1-3 68 16,1-1 19-16,1 2 16 16,0-2 17-16,0 4 25 0,0-1 21 15,0 5 9 1,8 3 29-16,4 3-26 0,1 2 1 15,2 2 18 1,2 5-13-16,-1 1-9 16,-2 0-17-16,-4 11 7 15,-3 13-6-15,-2 3-21 0,-3 3-18 16,-2-3-7-16,0-7-2 16,0-6 8-16,0-11-12 15,0-3-2-15,0-6-46 16,0-20-17-16,0-6 27 15,0-1 41-15,6 4 10 16,2 3 26-16,1 9 31 16,1 7 5-16,0 5-7 15,0 5-4-15,0 0-16 0,5 11-5 16,-4 8 2-16,1 4-16 16,-2 4-3-1,-3 0-11-15,-2-1-1 0,-4-7-1 16,2-4-10-16,-3-2-15 15,0-9-23 1,0-2-37-16,0 0-53 0,0-2-55 16,0 0-42-16,0 0-70 0</inkml:trace>
  <inkml:trace contextRef="#ctx0" brushRef="#br1" timeOffset="-65156.06">9683 3451 743 0,'0'0'283'0,"0"0"-173"0,22 86-9 15,-9-47 17-15,0-1-41 16,3-8-41-16,-1-9-26 15,0-9-10-15,0-8-24 16,0-4-12-16,-1-3-19 16,-4-11 22-16,-3-6 33 15,-1 2 7-15,-3-2 28 16,-3 4 17-16,0-1 0 0,0 2-24 16,-5 0-12-16,-5 0-11 15,-1 1-5-15,-3 4 0 16,-1 1-21-16,2 4-27 15,-3 5-30-15,2 0-26 16,3 2-106-16,3 4-195 0</inkml:trace>
  <inkml:trace contextRef="#ctx0" brushRef="#br1" timeOffset="-64823.69">9919 3244 850 0,'0'0'394'0,"0"0"-271"15,0 0-72-15,0 0 33 16,0 0-6-1,0 0-46-15,15 106-21 0,-4-69 0 16,-4 1 1-16,2 4 7 16,-3 2 7-16,1-3 6 0,-2-3-1 15,2-7-9 1,0-4-8-16,-6-6-8 16,6-9-6-16,-7-2 0 0,3-6-41 15,0 2-62-15,3-2-54 16,-1 1-96-1,-2 0-155-15</inkml:trace>
  <inkml:trace contextRef="#ctx0" brushRef="#br1" timeOffset="-51737.92">8428 2386 394 0,'0'0'243'0,"0"0"-131"16,0 0-64-16,0 0 14 16,0 0 0-16,0 0-3 15,-3 2-21-15,3-2-3 16,0 0 15-16,0 0 24 15,0 0 6-15,-1 0-15 16,1 0-9-16,0 0-18 16,0 0-7-16,0 0-4 15,0 0-2-15,0 0-8 16,0 0-6-16,0 0-11 16,0 0 0-16,0 0-2 15,0 0-4-15,0 0 5 16,0 0-1-16,0 0 2 15,1 0 6-15,9 0-4 16,-3 3 6-16,1-3-2 0,2 2 3 16,2-2 3-16,1 1 5 15,4-1 2-15,-1 0-13 16,0 0-6-16,4 0 1 16,-4 0-1-16,1 0 1 15,-2 0-1-15,2 0 0 16,-2 0 0-16,2 0 0 15,-4 0 1-15,2 0 0 16,0 0-1-16,-2 0 1 16,1 0 0-16,1 0-1 0,-2 0 1 15,1 0 0-15,-1 0 2 16,-2 0-2-16,-1 0 0 16,2 0-1-16,-3 0-1 15,1 0 1-15,-5 0 0 16,5 0 0-1,-4 0 1-15,3 2 0 0,-1-1 1 16,1 1-1-16,0-2 0 16,1 0 0-16,0 0 5 15,0 0 1-15,-1 0-6 16,1 0 0-16,-1 0 9 16,2 0-2-16,-1 0-8 15,2 0 1-15,0 0 0 0,1 0 0 16,2 0 18-16,2 1-1 15,0 1-2-15,-1-1-15 16,-1 2 9-16,3-2-1 16,-1 3 3-16,0-1-11 15,1-2 5-15,1 2 2 16,-1 0-6-16,0-1-1 16,-1-1 1-16,-2 1 6 15,-5-1 1-15,-1-1 3 16,-6 0 0-16,-1 2 8 15,0-2 6-15,-2 0-2 16,0 1-11-16,0-1-13 16,0 0 0-16,0 0-13 15,0 0-25-15,0 2-27 16,0-2-38-16,-7 3-75 0,-8 1-196 16,-2 0-737-16</inkml:trace>
  <inkml:trace contextRef="#ctx0" brushRef="#br1" timeOffset="-44472.4">8291 2373 50 0,'0'0'391'16,"0"0"-117"-16,0 0-152 15,0 0-38-15,0 0-1 16,0 0-31-16,0 0-34 15,0 0-12-15,0 0 2 16,0 0 28-16,0 0 41 16,0 0 13-16,0 0-15 15,0 0-2-15,0 0-18 16,0 0-8-16,0 0-17 0,0 0 2 16,4 0-1-16,2 0-11 15,1 0-13 1,2 0-1-16,2 0 3 0,1 0 6 15,1 0-5 1,-1 0-3-16,-1 0 2 16,1 0-2-16,-2 0 12 0,-1 0-1 15,-2 0 1-15,-1 0 3 16,-1 3-5-16,0-3 1 16,2 2-7-16,-1-2-3 15,1 0-7-15,2 0-1 16,1 0 1-16,0 0 0 15,0 0 0-15,0 0-1 0,-1 0 0 16,-2 0-1 0,3 0-5-16,-1 0 5 0,-1 0 0 15,-1 0 0-15,-2 0 0 16,0 1 0-16,0 1 0 16,1-2 1-16,1 1 1 15,-2-1-1 1,2 1 0-16,-2-1 0 0,5 2 1 15,-5-2 0-15,1 1-1 16,0 1 0-16,1-2 0 16,-1 3 0-16,2-3 0 15,1 2 0-15,3 1 0 16,1 0 0-16,0 0 16 16,1-2-14-16,-3 3-1 0,4-1 8 15,-3-1-9 1,-1 0 0-16,0-1 0 0,-1 0-1 15,0-1 1-15,-2 2 0 16,-2 1 0-16,3-3 0 16,-1 2 0-16,-1-2 0 15,5 1 1-15,-2 1-1 16,2-2 0-16,-1 0 0 16,1 1 1-1,-2-1 0-15,0 0-1 0,-1 2 1 16,-2-2 0-16,2 0-1 15,-2 0 0-15,1 0 1 16,2 1-1-16,1 1 0 16,5-2 1-16,-1 0-1 15,2 0 1-15,-1 0 2 0,-1 0-2 16,0 0 5-16,-3 0-5 16,-1 0-1-16,0 0 0 15,-3 0 1-15,1 0-1 16,-2 0 0-16,4 0 0 15,1 0 0-15,1 0 0 16,2-2 0-16,0 1 1 16,5-1 0-16,-3 2 1 15,-2 0-1-15,-2 0 6 16,1-1-6-16,-3 1 0 16,1 0 5-16,-2 0-6 0,1 0 0 15,-2 0 0 1,1 0-1-16,3-2 1 15,-1 1 0-15,0 1 0 16,-1-2 0-16,2 2 0 0,-6-3 1 16,3 1-1-16,0 1 0 15,1 0 1-15,-3 1-1 16,1-2 1-16,-2 2-1 16,2-1 0-16,-2 0 1 15,4-2-1-15,-2 2 2 16,1-2 8-16,0 2-3 15,-4-1-1-15,1 1 4 16,-4 1-4-16,-1 0 0 16,0 0 1-16,-2 0-1 15,0 0 6-15,0-2-10 0,0 2 6 16,0 0-7-16,0 0 0 16,0 0 0-16,0 0 0 15,0 0-1-15,0 0 0 16,0 0-1-16,0 0 1 15,0 0-1-15,0 0-17 16,0 0-2-16,0 0-10 16,0 0-6-16,0 0-23 15,0 0-21-15,0 0-34 16,0 0-16-16,0-3-31 0,0-3-68 16,0 1-96-1,0 0-66-15</inkml:trace>
  <inkml:trace contextRef="#ctx0" brushRef="#br1" timeOffset="13698.03">3865 2492 539 0,'0'0'262'16,"0"0"-157"-16,0 0-12 15,0 0 40-15,0 0-16 16,-2-6-53-16,2 6-18 16,0 0 1-16,0 0-5 15,0 0 0-15,0 0-6 0,0 0 0 16,0 0 1-16,0 0-7 15,0 0-5-15,0 0-4 16,0 0-1-16,0 0 12 16,2 0-6-16,6 1-2 15,-1 1-7-15,1 1-2 16,2-2 1-16,2 4-1 16,1-2-4-16,0 0-3 15,1 0-8-15,1 1 1 16,0-2 6-16,0 0-6 0,0 1-1 15,0-2-1 1,0 0 1-16,0-1 0 0,2 2 0 16,0-2-1-1,-2 1 1-15,2-1-2 16,-2 3 4-16,-2-3-2 16,-2 2 0-16,5 1 2 0,-1 0 7 15,-1 2 27-15,5 0-5 16,1-2-16-16,2 1 7 15,5-2-5-15,-1 3-3 16,1-2 4-16,0 0-3 16,-2 0-5-16,0 3-1 15,1-2 7-15,2 2-8 16,3-1 8-16,4-3 2 16,3 2 7-16,4-2 16 15,4-2-6-15,-5 0-11 0,-1 0-2 16,-3 0-3-1,-7 0-7-15,-3 0-1 0,-5 0-3 16,-4 0-6-16,-3 1-2 16,-3 1 0-16,-4-2 1 15,-1 3-1-15,-1-3 0 16,-2 0-1-16,-1 0-10 16,-1 0-4-16,-2 0-16 15,0 0-27-15,1 0-14 16,-1 0-28-16,2 0-47 15,0 0-73-15,-2 0-97 16,0 0-328-16</inkml:trace>
  <inkml:trace contextRef="#ctx0" brushRef="#br1" timeOffset="16236.54">1233 4587 317 0,'0'0'182'16,"0"0"-111"-16,0 0-8 16,0 0-8-16,0 0-28 15,0 0-14-15,0 0-5 16,-5 11 5-16,5-10 27 16,0 3 16-16,-2-2-6 15,1 1 2-15,-3-2-2 16,4 2-8-16,-2 0-9 0,1 1-1 15,1-3-9 1,-2 2-8-16,-1-1 2 16,1 5-4-16,0-4 2 0,1 1-1 15,-2-1 8-15,1 4-5 16,-3-3-4-16,3 1-3 16,1 2 5-16,-3-3 12 15,1 4-11-15,-1-2-8 16,1 3 2-16,1-1 3 15,-1 1-6-15,0-2 5 16,1 1-2 0,1-1 0-16,-3 1 3 0,2-2-3 15,1 1-1-15,-1-2-3 16,1 0 0-16,-2 2-4 16,0-1-1-16,3 3 0 0,0-1 1 15,0 2-1-15,0 0 15 16,0 0-6-16,0 1-8 15,0 3 4-15,0-1-5 16,0-3-1-16,0 3 1 16,6-2-1-16,-2 0 0 15,2-3 0-15,-3 0 0 16,1-2-1-16,2 2 0 16,-1-4-5-16,0 1 5 15,0 2 1-15,5-1-1 16,0 1 1-16,0-2 0 15,3-1 0-15,0 2 0 16,0-1-2-16,0-2 1 16,-3 0 1-16,0-3 0 0,-2 0 0 15,0 0 0 1,-1 0 1-16,2 0 6 16,-2 0-6-16,2-2 0 0,0-2 5 15,-1-4-3-15,-2 3 3 16,1-2-5-16,-2-2 5 15,0-2 1-15,0 2 6 16,-1-5 2-16,-1-1-3 16,2-2 1-16,-2-2-5 15,1 5-8-15,-1 2 0 16,-1-1 0-16,0-1 0 16,-2 2 2-16,1 0 5 15,-1 1 9-15,0 1 0 16,0-1 3-16,0-1-7 0,0 3 2 15,-5-2 4 1,2 5-5-16,-2-5-4 0,-2 0 0 16,0 0-8-16,1 0 0 15,-3 0-1-15,1-1 1 16,-2 0 1-16,0 4 4 16,-1 0 4-16,-2 3-3 15,5 1-5-15,-2 0 6 16,0 1 1-16,2 3-9 15,-2 0-6-15,1 0-25 16,1 0-16-16,-1 0-14 0,0 5-33 16,3-2-40-16,-4 0-24 15,2-1-68-15,5-2-125 0</inkml:trace>
  <inkml:trace contextRef="#ctx0" brushRef="#br1" timeOffset="16815.62">1617 4919 440 0,'0'0'259'0,"0"0"-132"0,0 0-48 16,0 0 1 0,0 0-30-16,0 0-31 15,0 0-16-15,-3 2 3 0,3-2 10 16,0 1 24-16,0 2 21 15,0 0 0-15,0 4-8 16,0 0-9-16,0 3-12 16,0 4-13-16,0-1-8 15,0-1-10-15,0 1 0 16,-2-2 5-16,2-2-6 0,-1-2 0 16,-2-3 0-1,0 0-6-15,3-1-17 0,-3 1-39 16,-2 3-73-1,3-4-140-15,-2 0-342 0</inkml:trace>
  <inkml:trace contextRef="#ctx0" brushRef="#br1" timeOffset="20050.33">2281 4943 216 0,'0'0'499'0,"0"0"-327"0,0 0-103 15,0 0 22-15,0 0-30 16,0 0-58-16,0 0-3 15,0 1-20-15,0-1-5 16,0 0 25-16,0-5 32 16,0-4 6-16,-5 0-7 15,-2-5-10-15,0-2-10 16,-1-6-1-16,-2 2 2 16,0-6-5-16,0-3-6 15,-3-3 1-15,-1-2-1 16,-1-4-1-16,2 2 0 0,-1 5 2 15,4 4 4 1,5 9 1-16,2 6 16 0,3 9 2 16,0 3-12-16,5 4-12 15,15 21 31-15,10 11 22 16,4 4-32-16,-1 1-8 16,-6-10-14-16,-5-9-5 15,-9-11-8-15,-3-11-16 16,-5 0-19-16,-2-19 4 15,-1-11 24-15,-2-7-12 16,0 0 24-16,0-4 8 16,-2 4 0-16,-3-1 2 15,0 6 6-15,2 5-8 16,3 4 0-16,0 9 1 16,0 7 6-16,0 3-5 15,0 4 9-15,0 0 10 16,5 5-4-16,7 18 18 0,4 10 0 15,2 10-3-15,3 5-19 16,-3 2-2-16,2 1-9 16,-2-3 6-16,-1-3 1 15,0-2 0-15,-4-8-3 16,-1-3-5-16,-4-5-1 16,-1-10-1-16,-2-5-23 15,-3-8-44-15,-2-4-40 16,0 0-75-16,0-8-81 15,0-3-342-15</inkml:trace>
  <inkml:trace contextRef="#ctx0" brushRef="#br1" timeOffset="20432.48">2730 4718 124 0,'0'0'709'0,"0"0"-388"0,0 0-147 0,0 0-29 16,0 0-30-16,0 0-44 16,0 0-40-16,15 10-9 15,5-5 4-15,2 2-13 16,1-2-12-16,1-2-1 16,-5 1-19-16,0-2-34 15,-3-2-43-15,-5 0-51 16,-3 0-93-16,-4-11-84 15,-4 1-246-15</inkml:trace>
  <inkml:trace contextRef="#ctx0" brushRef="#br1" timeOffset="20751.57">2777 4879 621 0,'0'0'338'0,"0"0"-152"0,0 0-15 15,0 0-17-15,0 0-42 16,0 0-42-16,0 0-40 16,107 8-22-16,-86-8-8 15,-2 0-56-15,-2-6-50 16,-4 2-96-16,-4 1-282 0</inkml:trace>
  <inkml:trace contextRef="#ctx0" brushRef="#br1" timeOffset="21482.93">1925 4596 640 0,'0'0'246'0,"0"0"-165"16,0 0 30-16,0 0 22 15,0 0-44-15,0 0-37 16,0 0-23-16,23 108-15 16,-16-78 2-16,-1 1-8 15,1-2-7-15,-2 0 6 16,-1-5-6-16,-1-4 0 16,0-3-1-16,-2 1 0 15,2-2-9-15,-2-4-10 0,-1 1-4 16,0-2-3-16,2-4-10 15,-2 1-2-15,0-5 5 16,1 0-2-16,-1-3-27 16,0 0-86-16,0 0-93 15,0 0-415-15</inkml:trace>
  <inkml:trace contextRef="#ctx0" brushRef="#br1" timeOffset="22784.76">3365 4623 407 0,'0'0'204'0,"0"0"-92"16,0 0-24-16,0 0-23 15,0 0-26-15,0 0-26 0,0 0-11 16,-5 0 6-16,4 0 14 15,-3 2 24-15,4 1 6 16,-5 1-10-16,1-1-3 16,0 1-15-16,-3 1-3 15,2 3-5-15,0-4-6 16,0 2-4-16,4-2 4 16,-3 1-1-16,1 3 0 15,1-1 2-15,2 7 4 16,0 4-1-16,0 7-2 15,0 7 4-15,10 2-6 16,6 3-9-16,8-4-1 16,-2-6 2-16,1-9 4 15,-1-7-5-15,3-8 2 0,-2-3-3 16,-3-3-25 0,-1-17-12-16,-8-3-14 0,-4-2 39 15,-2-2 12-15,-5 3 1 16,0 0 9-16,0 1-10 15,-6 0 1-15,-8 1 5 16,-4-1-4-16,-4 1-1 16,-2-3 14-16,-2 6-14 15,4 4 11-15,4 3 1 16,1 6-3-16,9 6-10 0,-2 0-8 16,7 4-29-16,0 13-102 31,3-2-213-31</inkml:trace>
  <inkml:trace contextRef="#ctx0" brushRef="#br1" timeOffset="23132.1">3735 4954 619 0,'0'0'220'0,"0"0"-134"16,0 0 8-16,0 0-23 15,0 0-71-15,0 0-17 16,0 0-97-16,4 75-32 16,-4-72-117-16</inkml:trace>
  <inkml:trace contextRef="#ctx0" brushRef="#br1" timeOffset="23701.4">3888 4632 490 0,'0'0'280'0,"0"0"-114"15,0 0 6-15,0 0-27 16,0 0-45-16,22 84-57 16,-17-66-28-16,-2 4-9 15,1-3-5-15,-1 0 1 16,-2 4-2-16,3-4 0 16,-1-1-1-16,0-2-9 15,3-3-2-15,-3-2-5 16,0-7-24-16,1 0-27 15,-1-4-84-15,-2 0-159 16,1 0-444-16</inkml:trace>
  <inkml:trace contextRef="#ctx0" brushRef="#br1" timeOffset="24898.56">4308 4686 484 0,'0'0'298'16,"0"0"-139"-16,0 0-108 0,0 0-12 16,0 0-12-1,0 0-22-15,33 103-5 0,-28-83-10 16,5 3 0-16,-5-4 7 15,0-3 3-15,-1-3 0 16,-1-2 0-16,-3-6 1 0,1-3 8 16,-1-2-9-1,0 0-6-15,0 0-17 0,0-2-27 16,0-13 8-16,-3-1 29 16,-2-3 11-1,-1-4 1-15,2 2-6 0,2-2 7 16,2 5 0-1,0 2 0-15,0 0 15 0,0 6 16 16,10 4-6 0,7 5-3-16,5 1 5 0,3 0 3 15,2 16-8-15,-4 5 0 16,-4 6 20-16,-6 0 19 16,-5-3 1-16,-4-5-24 15,-3-9-15-15,-1-3-3 16,0-7-20-16,0 0-23 0,-5-17-77 15,2-6-30-15,-1-1 14 16,4 0 44-16,0 6 20 16,0 3 52-16,7 4 13 15,8 5 40 1,-2 0 18-16,3 3-9 0,-3 2-11 16,-1 1-1-16,-1 0 1 15,-2 0-5-15,1 0-18 16,-4 12-8-16,3 3 3 15,-4 3-8-15,-3 4-8 16,2 1-5-16,-2-1-1 16,0-2 0-16,0-4-1 15,-1-9-8-15,1 2-16 16,-1-8-44-16,-1-1-64 16,6 0-50-16,0-6-61 15,-2-4-244-15</inkml:trace>
  <inkml:trace contextRef="#ctx0" brushRef="#br1" timeOffset="25249.32">4767 4718 996 0,'0'0'306'0,"0"0"-211"0,0 0-41 15,0 0 22 1,13 101 5-16,5-83-56 0,1-1-25 16,1-4-35-1,0-10-10-15,-1-3-13 0,-1 0-13 16,-6-10-32-16,1-10-38 16,-8-4 7-16,-5-5 51 15,0 2 46-15,-3 1 16 16,-12 5 21-16,-2 4 29 15,-5 4 62-15,-1 7 27 16,0 3-12-16,0 3-3 16,4 0-41-16,2 0-62 15,5 8-11-15,9-3-84 16,2 0-217-16,1-5-360 0</inkml:trace>
  <inkml:trace contextRef="#ctx0" brushRef="#br1" timeOffset="25583.87">4960 4471 660 0,'0'0'283'16,"0"0"-134"-16,0 0-32 0,0 0-11 15,13 90-23-15,-5-59-43 16,2 2-22-16,-2 0-12 16,1 1-6-16,-4-3 1 15,0-5-1-15,-2 0-12 16,1-7-7-16,-1-5 2 15,-2-3-28-15,3-7-32 16,1 0-87-16,-1-1-84 16,2-3-79-16</inkml:trace>
  <inkml:trace contextRef="#ctx0" brushRef="#br1" timeOffset="26049.7">5118 4745 716 0,'0'0'372'16,"0"0"-149"-16,0 0-135 15,0 0 18-15,0 0-1 16,0 0-42-16,0 0-44 15,85 27-19-15,-65-27-3 16,-1 0-16-16,-5 0-13 0,-2-5-18 16,-3-5-14-16,-2-1-4 15,-6-1 26-15,-1-3 8 16,0-1-18-16,0-2-9 16,-3 1-23-16,-9 1-20 15,-2 2 29-15,1 8 75 16,0 3 1-16,1 3 54 15,1 6 15-15,1 12 9 16,1 8-6-16,5 4-37 16,1 3-36-16,3 1-9 15,0-2 2-15,14-5 7 16,4-6-1-16,2-8 0 16,2-5 0-16,-2-8-27 0,-3 0-36 15,-1-21-63-15,-4-2-54 16,-5 2-141-16</inkml:trace>
  <inkml:trace contextRef="#ctx0" brushRef="#br1" timeOffset="26382.96">5501 4537 682 0,'0'0'355'0,"0"0"-157"16,0 0-92-16,0 0 9 16,0 0-19-16,0 0-45 0,0 0-51 15,-27 55-16-15,33-22-34 16,10 4 24-16,2-3 7 16,0-3 9-16,-2-6 10 15,-4-7 0-15,-5-4 18 16,-3-4 20-16,-4-1 7 15,0 2 0-15,-4-2 11 16,-10 1-52-16,-4 1-4 16,-1-2-45-1,-3 1-31-15,2-5-49 0,-4 8-46 16,6 0-120-16,3-2-243 0</inkml:trace>
  <inkml:trace contextRef="#ctx0" brushRef="#br1" timeOffset="27283.34">4212 5177 370 0,'0'0'209'0,"0"0"-140"16,0 0-60-16,0 0 8 15,0 0 42-15,0 0-11 16,0 0-31-16,24-30-15 15,-11 22 37-15,2 0 30 16,1-1 2-16,5 3 0 16,3 0 17-16,-3 2-23 0,6 0-14 15,0 3-14 1,-2 0 3-16,5 1 2 16,-2 0 8-16,2 0-3 0,0 0-6 15,1 0 1-15,-1 0-9 16,3-2-5-16,-1-2 8 15,6-2 8-15,2-3 6 16,2 1-5 0,3-1-17-16,4 1-6 0,0 1-3 15,3 1 13-15,2-1 0 16,-4 2 0-16,0 2 4 16,-1 0-7-16,-4 0-9 15,-4 0-11-15,-2 1-9 16,-4 0 0-16,-2-1-7 0,-4 3-2 15,-3 0-1-15,-2-2 0 16,-3 2-1-16,-2-4 0 16,0 0-10-16,-5-5-10 15,3 1-17-15,-2-6-25 16,-3 0-51-16,1 2-41 16,-4 2-28-16,-4 2-104 15,-2 5-115-15</inkml:trace>
  <inkml:trace contextRef="#ctx0" brushRef="#br1" timeOffset="28015.63">4672 5290 416 0,'0'0'329'0,"0"0"-121"16,0 0-78-16,0 0 10 0,0 0-35 15,0 0-40 1,0 0-35-16,43 44-11 0,-34-17-6 16,-1 5 3-16,0 4 6 15,-2 0 28-15,-2 3 11 16,0-4-6-16,-1-1-2 15,-1-3-10-15,-1-6 10 16,1-5-6-16,2-7-21 16,-3-5-24-16,4-6-2 15,3-2-12-15,4 0-7 16,7 0 19-16,6-2 0 16,5-9 19-16,2 1-6 15,-2 0-4-15,-4 1-3 16,-3 5-5-16,-4-2 0 15,-7 3 0-15,-5 2 1 0,-4-1 5 16,-3 2-7 0,1 0 0-16,-1 0-19 0,0-1-19 15,0 1-32-15,0 0-50 16,0-3-53-16,0 3-91 16,0 0-264-16</inkml:trace>
  <inkml:trace contextRef="#ctx0" brushRef="#br1" timeOffset="36283.2">3346 5225 199 0,'0'0'226'16,"0"0"-99"-16,0 0-65 16,0 0-4-16,0 0-29 15,0 0-13-15,-1 0-16 16,1 0 1-16,0 0 10 16,0 0 28-16,0 0 16 15,0 0 2-15,0 0-10 16,1 0 2-16,3 0-18 15,5 0-12-15,-3 0-8 16,7 0 2-16,1 0-11 16,2 0-1-16,3 4 0 0,6 1 1 15,0-3-1-15,0 1 0 16,5-1 0-16,1 1 5 16,0 2-6-16,3-4 0 15,-1-1 19-15,4 0-3 16,-3 0-6-16,1 0-9 15,-6 0 5-15,-3 0-5 16,-6 0-1-16,-6 0 0 0,-5 0 0 16,-3 0-1-1,-2 0-5-15,-4 0-2 16,3 0-14-16,-3 0-21 0,0 0-35 16,2 0-48-16,3 0-86 15,-2 0-96-15</inkml:trace>
  <inkml:trace contextRef="#ctx0" brushRef="#br1" timeOffset="65589">1597 6039 158 0,'0'0'325'0,"0"0"-142"15,0 0-121 1,0 0-15-16,0 0-20 0,0 0-27 16,-6 11-11-16,4-8 2 15,-2 0 1-15,3 3 8 16,-2-2 26-16,1 1 33 15,-2 1 0-15,1 0-7 16,1-1-10-16,-1 1-4 16,0-2-22-16,3-1-9 15,-2 4 0-15,-1-6 2 16,1 2-1-16,-2 0 8 16,3-2 13-16,1 4-8 15,-2 0 0-15,1-1 1 16,-1 4-15-16,-2-3 2 15,3 3-2-15,-1 0-5 16,-1 1-1-16,2-2 6 16,-2 4-1-16,3-1 4 0,0-1-4 15,0 3 3-15,0 1 5 16,0 1-2-16,0 1 2 16,0-2-4-16,3 1-8 15,3-1 8-15,2-2-10 16,1 0-5-16,1-1 4 15,0 0 0-15,2-4-1 16,-4 1 1-16,4-2-6 0,-2-1 7 16,5-1 0-1,-2 1 0-15,0-1 1 16,2 0-1-16,-1 0 1 0,0-2 2 16,2 3-2-16,-4-4 5 15,-2 0-6-15,1 0-1 16,-4 0 1-16,-1 0 0 15,0-8 1 1,2-2 7-16,-3-2 4 0,0-3-5 16,0 0 2-16,-3-1-3 15,-1-1-5-15,1 2 7 16,-2 1-2-16,0 1-5 16,0 1 11-16,0 1 8 15,0-2-4-15,-3 0 6 16,-2-3-8-16,-5 2-8 0,4-1 3 15,-4 2-8-15,0-2 5 16,3 0-6-16,-4 0 2 16,0 1-1-16,2 1-1 15,1 0 1-15,-2 5 9 16,0 0-4-16,-2 2-4 16,0-2-2-16,4 5 2 15,-1 1-2-15,-1 2-7 16,3 0-23-16,-4 0-33 15,3 4 5-15,-1 20-56 16,1-3-124-16,5 1-92 0</inkml:trace>
  <inkml:trace contextRef="#ctx0" brushRef="#br1" timeOffset="66084.94">1977 6347 553 0,'0'0'346'16,"0"0"-152"-16,0 0-46 15,0 0-24-15,0 0-51 0,0 0-48 16,0 0-17-16,-9 33-8 16,8-17 0-1,-1-1-1-15,0 3 1 0,-1 0 0 16,1-1 0-1,-1-2-13-15,1-5-18 0,0-1-37 16,-1-6-48-16,3-3-131 16,-2 0-292-16</inkml:trace>
  <inkml:trace contextRef="#ctx0" brushRef="#br1" timeOffset="66803.72">2172 6049 647 0,'0'0'334'0,"0"0"-181"0,0 0-15 16,0 0-31-16,0 0-55 16,0 0-33-16,0 0-16 15,-3 11-2-15,3 0 0 16,0 9 6-16,0 4 9 15,0 9 16-15,3 8-1 16,2 3-14-16,2-1 2 16,-3-6-6-16,2-4-1 15,-3-12-2-15,-2-5-9 16,2-10 0-16,-2-2-1 16,-1-3-13-16,0-1-20 0,0 2-36 15,0-2-64 1,0 0-105-16,0 0-145 0</inkml:trace>
  <inkml:trace contextRef="#ctx0" brushRef="#br1" timeOffset="68024.4">2481 6146 406 0,'0'0'258'0,"0"0"-141"0,0 0 3 16,0 0-2-16,0 0-47 15,0 0-35-15,24 89-11 16,-17-71-8-16,-1 4-5 15,-3-5-11-15,2-1 1 16,-2-2 4-16,1-2-5 16,-2-4 7-16,-2 0-7 15,1-4 0-15,-1-1 6 16,0-3-5-16,0 2-2 0,0-2-15 16,0 0-14-1,0 0-5-15,0 0 6 0,0 0 4 16,0 0 9-1,0 0 8-15,0 0-2 0,0 0-7 16,0-5 4 0,0-6 12-16,0-1 6 0,0-6-6 15,-1-1 0-15,-3 0 0 16,1-3 0-16,1 2-1 16,2 0-8-16,0-1 9 15,0 1 1-15,0 2 12 16,0-1 3-16,0 5 5 15,3 1-3-15,4 3-5 16,2 6 2-16,1 3-4 16,2 1 4-16,5 1 5 15,4 17 0-15,-3 9 12 0,2 3-13 16,-3 2-18-16,-7-4-1 16,0-5 0-16,-5-4 0 15,-5-10-1-15,3-3 0 16,-3-4 0-1,0-2-18-15,2-2-36 0,-2-13-15 16,0-9 30-16,1-3 27 16,3-1 12-16,-1 5 1 15,2 5 9-15,0 5 19 16,2 6 3-16,0 6-3 16,1 1 2-16,4 0 21 15,-1 2-12-15,5 17 0 0,-3 0 0 16,-1 3-20-16,-1 2-10 15,-2-2-9-15,-4 1 0 16,0-4-7-16,-4 0 6 16,-1 0-5-16,2-3-5 15,-2 1-1-15,0-5-10 16,0-5-30-16,0-3-62 16,2-4-60-16,-1-4-120 15,1-10-356-15</inkml:trace>
  <inkml:trace contextRef="#ctx0" brushRef="#br1" timeOffset="68400.97">3002 6243 816 0,'0'0'300'0,"0"0"-210"0,0 0-39 0,0 0 21 15,0 0-56-15,22 88-16 16,-3-86-38-16,1-2 12 16,0 0 10-16,-4-12 5 15,-2-5-1-15,-8-4 6 16,0-1-2-16,-6-1 6 0,0 1 2 15,-12-2 6 1,-5 4 11-16,-5 3-9 16,1 5 12-16,-1 7 9 0,0 5-4 15,2 0 8-15,1 0-16 16,5 0-17-16,5 4-88 16,8-4-92-16,1 0-106 15,0 0-451-15</inkml:trace>
  <inkml:trace contextRef="#ctx0" brushRef="#br1" timeOffset="68754.88">3126 5927 811 0,'0'0'206'0,"0"0"-185"16,0 0 5-16,0 0 50 15,0 0-26-15,0 0-26 16,0 0-11-16,86 108 12 16,-70-67-2-16,-5 4 19 15,-4-3-19-15,0 0 5 0,-2-4-9 16,-5-10-11-16,2-8 1 15,-2-8-9-15,1-7 0 16,-1-4-22-16,4-1-29 16,-2 0-14-16,-1 0-44 15,5-1-61-15,-3-8-127 16,3-2-277-16</inkml:trace>
  <inkml:trace contextRef="#ctx0" brushRef="#br1" timeOffset="69253.51">3440 6173 566 0,'0'0'248'0,"0"0"-144"16,0 0-84-16,0 0 11 15,0 0 9-15,0 0-20 16,0 0-14-16,42-16-5 16,-30 7 0-16,-4 1-1 15,1 0 0-15,-8 3-1 16,-1 0-8-16,0-4-10 15,0-3 9-15,-7-3-27 16,-11 0-60-16,1 0-10 16,-1 5 107-16,0 2 11 15,-1 8 93-15,2 0 51 0,7 1-42 16,-1 15-36-16,1 6-19 16,6 7-38-16,1 3-7 15,3 3-12-15,0-2 7 16,0-2 9-1,7-9 2-15,8-6-12 0,0-8-7 16,5-2-6-16,-1-1 5 16,-3-4 1-16,-3 1-13 15,-1-2-13-15,-2 2-32 0,2-2-86 16,-2 0-93-16,-2 0-177 16</inkml:trace>
  <inkml:trace contextRef="#ctx0" brushRef="#br1" timeOffset="69751.58">3696 6006 236 0,'0'0'246'0,"0"0"-132"0,0 0 1 16,0 0 19-16,0 0 2 15,0 0-29-15,0 0-14 16,-30 0-6-16,24 10-32 15,-1 1-46 1,0 5-9-16,5 1-9 0,2-1 2 16,0-4 1-16,0-3-2 15,9 0-7-15,5-5 5 16,3-1 10-16,2 0 16 16,-1 2 3-16,-3-2 1 0,-3 3 18 15,-6 4 13-15,-6 9 18 16,0 6 0-16,-3 7-37 15,-13 1-32 1,-4-5-14-16,-1-4-10 0,0-9-19 16,2-5-24-16,4-3-35 15,1-4-38-15,4-3-83 16,7 0-109-16</inkml:trace>
  <inkml:trace contextRef="#ctx0" brushRef="#br1" timeOffset="70822.45">2460 6486 213 0,'0'0'205'0,"0"0"-121"0,0 0 18 0,0 0-11 16,0 0-24-16,0 0 3 15,0 0 1-15,34 0 4 16,-27 0-1-16,-2 1-2 16,5 1-14-16,-5 0-3 15,5-2-13-15,0 0-4 16,0 0 0-16,6 0-11 16,1 0-9-16,2 0 8 0,1 0 25 15,2 0-31-15,1 0-11 16,0-2-2-16,1-1 3 15,0 0 0-15,-1-1-9 16,0 1 7-16,0 0 3 16,3 1 4-1,-1-1 2-15,1 2 4 0,0 1-1 16,0 0 8-16,-3 0 1 16,3 0-7-16,-3 0-9 15,0 0-6-15,2 0 2 16,-1 0-3-16,0-5 0 15,0 1 5-15,0-1 5 16,1-3-8-16,-3 4-1 16,6-3 0-16,0 2 8 15,3 2-14-15,1 0 7 16,-1 1 6-16,1 2 2 0,-2 0-7 16,0 0 4-16,3 0 1 15,-3 0 2-15,1 0-6 16,0 0-4-16,0 0-5 15,-1-2 7-15,-1-3 2 16,1-1 3-16,-1-1-6 16,-1 0-5-16,-2 0-1 15,-3 4 0-15,-1-1-1 16,-4 2-1-16,-2 2 0 16,-2 0-13-16,-4 0-2 15,-3 0-12-15,-7 0-24 16,3 0-32-16,-3 0-52 15,0 0-36-15,-3 5-80 16,-9 6-99-16,-1 2-446 0</inkml:trace>
  <inkml:trace contextRef="#ctx0" brushRef="#br1" timeOffset="71468.04">3071 6634 518 0,'0'0'280'15,"0"0"-145"-15,0 0-85 0,0 0 30 16,0 0 25-1,0 0-26-15,0 0-33 16,13 17-11-16,-4-1 24 0,-1 5 1 16,0 9 4-16,-2 7-28 15,-2 3-17 1,-4 3-2-16,0 2 4 0,0 1-11 16,0-5-3-16,0-10 2 15,0-7-2-15,0-9 2 16,0-10-8-16,0-3 4 15,0-2-5-15,0 0-19 16,0 0-4-16,9 0 0 16,4 0 23-16,7 0 19 15,5-2 4-15,1-3-1 16,0-1 6-16,-4 3-2 0,-2 1-11 16,-9 2-9-16,1 0-6 15,-8 0 0-15,1 0-19 16,-5-1-39-16,0 1-18 15,0 0-31-15,0-2-39 16,0-1-78-16,0-1-84 16,1 1-364-16</inkml:trace>
  <inkml:trace contextRef="#ctx0" brushRef="#br1" timeOffset="74500.56">4172 6312 196 0,'0'0'286'16,"0"0"-136"-16,0 0-74 15,0 0-34-15,0 0-42 16,0 0 0-16,0 0-22 16,-3 0 22-16,3 0 16 15,-2 0 34-15,1 1 20 16,-1 4 8-16,-2-2 4 0,1 2-15 16,3 3-31-1,0 4-22-15,0 3-6 0,0 0-6 16,0-2-1-16,3-5-1 15,4-1-9-15,-2-4-10 16,2-3-4-16,-2 0-16 16,2 0-10-16,1-10 2 15,-5 0-8-15,4 1 11 16,-5 1 13-16,-2 2 15 16,0 5 16-16,0-1 1 15,0 0 31-15,0 2 14 16,0 0-4-16,-2 0-25 15,-5 0-17-15,3 0 7 0,-3 0 29 16,3 0-4 0,1 8-3-16,-1 1-8 15,4 1 0-15,0 1-1 0,0-1-8 16,0-5-12-16,0-1-6 16,4-3-9-16,-1-1 5 15,1 0-1-15,3 0-11 16,-3-5-4-16,-1-6-2 15,-3-1 10-15,0-1 3 16,0 3 15-16,0 1-6 16,0 3 6-16,0 1 31 15,-4 2 11-15,-1 3 4 0,0 0-14 16,-2 0-11-16,2 7 3 16,-2 4 15-16,4 2-27 15,1 4-12 1,2-1 0-16,0-6 0 0,0-1-8 15,0-4-7 1,5-5-17-16,2 0-1 0,0 0-9 16,-2-8-4-16,3-7-19 15,-5-2 13-15,-3 0 4 16,0 4 6-16,0 3 20 16,0 2 22-16,0 6 22 15,-4 2 17-15,-7 0 6 16,3 0-21-16,-2 2-12 15,-2 6 11-15,4 2 5 16,-1-1 2-16,5-1-21 16,0 0-9-16,4-1 0 0,0-1-59 15,0 2-63-15,11-5-28 16,2-1-63-16,-2-2-296 0</inkml:trace>
  <inkml:trace contextRef="#ctx0" brushRef="#br1" timeOffset="75418.05">4172 6373 387 0,'0'0'194'0,"0"0"-126"16,0 0-42 0,0 0-26-16,0 0 0 0,0 0-24 15,0 0 6-15,24 0 8 16,-19-7-5-16,-1 0 15 16,-4 2 0-16,0 1 7 15,0 0 12-15,0 0 51 16,0 3 34-16,-6-1-33 15,-6 2-17-15,5 0 9 16,-3 0 4-16,4 0 14 16,-1 2-10-16,2 7-21 15,3 0-31-15,2 2-19 0,0-1-15 16,0 1 5 0,2-6-13-16,3-2-12 0,4-3 8 15,-3 0-1-15,2 0 1 16,-2-8-4-1,-5-4-11-15,3-1 0 0,-4 0-2 16,0 1 7-16,0 4 37 16,-4 2 3-16,-4 5 41 15,-1 1-15-15,-1 0 11 16,2 0 28-16,2 7-26 16,0 2-42-16,2 3-29 15,4 4-72-15,0 0-65 16,0-5-149-16</inkml:trace>
  <inkml:trace contextRef="#ctx0" brushRef="#br1" timeOffset="81586.73">6802 4654 1 0,'0'0'94'16,"0"0"-15"-16,0 0 12 16,0 0-13-16,0 0-13 15,0 0 10-15,-3 9 15 0,3-9 19 16,0 0-2 0,0 0-17-16,0 0-5 0,0 0-17 15,0 0-23-15,0 0-9 16,0 0-10-1,0 0-7-15,0 0-9 16,0 0-10-16,0-1-10 0,-3-3 10 16,3-1 0-16,-2 1 14 15,2-6-5-15,0 4-8 16,0-4-1-16,0-1 0 16,0 2 0-16,0-3-1 15,5-1 1-15,2 1 0 16,5 0 0-16,-4 1-1 0,4 2 1 15,3 3-3 1,-4 0 3-16,2 5 0 0,0 1-1 16,-6 0 1-1,2 0-1-15,-4 1-7 16,-3 16 8-16,-2 7 14 16,0 5-8-16,0 7 1 0,0 1-7 15,0 2 2-15,-2 0-2 16,-5-3 0-1,0 1-10-15,0-6 8 0,-3-2-6 16,-4-7 2-16,-3 1 4 16,-6-9-21-16,1-1 4 15,-2-7-66-15,0-6 30 16,0 0 12-16,10 0 20 0,1 0 23 16,9-5 6-1,4 0 1-15,0 1-4 0,0 2 17 16,11-6 3-16,9 3-5 15,7 2 6-15,3 3 18 16,7 0 12-16,-2 0 1 16,-3 6-5-16,-4 5-15 15,-4-1-17-15,-6-1-10 16,-4-1-7 0,-3-3-1-16,-5-3-1 0,-2-2-26 15,-1 0-25-15,0 0-28 16,3 0-14-16,-1-12-13 15,6-14-23-15,-1 1-104 16,0 4-270-16</inkml:trace>
  <inkml:trace contextRef="#ctx0" brushRef="#br1" timeOffset="81969.53">7091 4638 524 0,'0'0'343'0,"0"0"-157"16,0 0-59-16,0 0-34 16,0 0 7-16,0 0-30 15,0 0-31-15,69-39-26 16,-51 29-12-16,-2 4-1 15,-6 1-21-15,-2 3-30 16,-5 1-73-16,-3 1-115 16,0 0-104-16,0 0-339 0</inkml:trace>
  <inkml:trace contextRef="#ctx0" brushRef="#br1" timeOffset="82355.02">7149 4550 674 0,'0'0'283'15,"0"0"-205"-15,0 0-36 16,0 0-16-16,-6 112-26 16,6-84-25-16,4-5 6 0,2-9 19 15,4-12-7-15,2-2-7 16,5 0 14-16,5-2 40 15,1-9 27-15,2 5-2 16,-2 0-6-16,-1 5-2 16,-5 1-18-16,-2 0-23 15,-7 9-6-15,-3 13-10 16,-5 9-19-16,0 6-65 16,-5 1-23-16,-10-1 0 15,-2-5 33-15,-4-6 6 16,3-9 31-16,2-8 21 15,2-3 4-15,2-6-56 16,3 0 34-16,-1-7-24 16,5-14-35-16,-1 0-15 15,3 1-144-15</inkml:trace>
  <inkml:trace contextRef="#ctx0" brushRef="#br1" timeOffset="82835.77">7470 4632 660 0,'0'0'329'0,"0"0"-112"0,0 0-117 16,17 117-2-16,2-76-10 16,1-4-40-16,0-10-32 15,2-5-16-15,-2-11-18 16,0-6-1-16,0-3 6 15,-3-2 2-15,-1 0 10 16,0-11 0-16,-5-4 1 16,-2-2 0-16,-3 1 0 15,-2-3 0-15,-4-3-21 0,0 0 8 16,-9-4 13-16,-11 3 0 16,-3-4-1-16,-4 5-12 15,0 4 6 1,4 4 7-16,3 5 1 15,3 1-1-15,5 6 0 0,4 0-27 16,5 2-94-16,1 0-130 16,2 0-103-16</inkml:trace>
  <inkml:trace contextRef="#ctx0" brushRef="#br1" timeOffset="83637.86">7852 4712 571 0,'0'0'263'0,"0"0"-129"15,0 0-5-15,0 0 29 0,0 0-39 16,0 0-54-16,0 0-10 16,49 93-5-16,-41-75-7 15,-2 2-24-15,-3-9-10 16,0 2-8-16,-3-4-1 16,3-5-10-16,-3-1 2 15,0-2 0-15,0-1-8 16,0 0-11-16,0 0 0 15,0-1-14-15,0-12 9 16,0-4 18-16,0-3 1 0,0-1 1 16,0 2 3-16,3 4 8 15,4 4 1-15,3 1 15 16,2 2 1-16,1 5-6 16,4 3 0-16,-1 0 2 15,3 16-1-15,-2 11-11 16,-4 3-9-16,-7 0-4 15,1-3 1-15,-5-11-5 16,-2-11-2-16,0-5-36 16,0-17-74-16,-9-16-133 15,3-9 22-15,0-2 106 16,5 7 78-16,1 8 56 16,0 8 63-16,3 13 43 15,13 7-33-15,0 1-22 16,4 8-3-16,-1 14 17 15,-1 6 34-15,0-2 14 16,-6 3-10-16,0-2-19 0,-6-5-33 16,0-6-33-16,-3-8-18 15,-2-3-46-15,-1-1-34 16,0-4-43-16,0 0-81 16,0 0 3-16,0-9-67 0</inkml:trace>
  <inkml:trace contextRef="#ctx0" brushRef="#br1" timeOffset="84003.71">8232 4400 17 0,'0'0'957'0,"0"0"-727"16,0 0-175-16,0 0 3 15,0 0 28-15,39 102-43 16,-23-48-30-16,-3 10-13 16,1-1-8-16,-2-4 8 0,2-12 2 15,-1-13-1 1,-1-11-1-16,-1-13 0 0,3-3 2 15,0-7 21-15,-1 0 9 16,0 0 4-16,0 0 2 16,-1-3-19-16,-2-3-19 15,4 3-82-15,-8 1-160 16,4-1-326-16</inkml:trace>
  <inkml:trace contextRef="#ctx0" brushRef="#br1" timeOffset="84888.54">8873 4927 63 0,'0'0'502'0,"0"0"-298"16,0 0-135-16,0 0-30 15,0 0-4-15,0 0-21 16,0 0-14-16,-4 1-11 16,4-2 11-16,-1-1 0 15,-1-1-9-15,-1 2 0 0,3-5 1 16,0 2 6 0,0 3 1-16,0-2 1 0,0 3 0 15,0 0 1 1,0 0 9-16,0 0-3 0,0 0 0 15,0 0 2-15,0 4 0 16,0 6-8-16,0-4 0 16,0 2 8-16,-5-4-9 15,-4-3-12-15,-2-1 11 16,-1 0-10-16,2 0-24 16,1-5 22-16,3-6-3 0,2 2 12 15,4 3 4 1,0-1 20-16,0 1 10 0,4 1 24 15,6 1 2-15,0 0-20 16,-2 2-12-16,1 2-4 16,-6 0 0-16,1 0 13 15,-4 2 9-15,0 6-42 16,0-2-11-16,0-1-20 16,-6-5-14-16,0 0-34 15,-1 0 20-15,2-6-60 16,2-6 61-16,3 5 58 15,0-1 0-15,0 6 51 16,0 0 8-16,7 2-11 16,-1 0 2-16,1 0-8 15,-2 0-10-15,-2 0 7 0,-1 12-39 16,-2 8-16-16,0-2-127 16,0-3-151-16</inkml:trace>
  <inkml:trace contextRef="#ctx0" brushRef="#br1" timeOffset="87036.84">9137 4869 355 0,'0'0'183'0,"0"0"-114"0,0 0-47 0,0 0 44 16,0 0 54-16,0 0-45 15,0 0-29-15,-20 20-14 16,17-13-32-16,0-3-21 16,0 3-16-16,2-4 11 15,-1 0 18-15,2-1 8 0,0-2 5 16,0 0 5-1,0 0 22-15,0 0 13 0,0 0 7 16,0 0 4-16,0 0 2 16,0 0-12-16,0 0-5 15,0 0-9-15,0 0-15 16,0 0-5-16,0 0-2 16,0 0-1-16,0 0-2 15,3 0 0-15,3 0 12 16,-3 0 10-16,5 0 3 15,1 0 11-15,-3 0 4 16,4-2-12-16,-1 0-19 16,1 1-9-16,-3 1-4 15,0-1 3-15,-1-1-5 16,4 2 9-16,-2 0 7 0,4 0 11 16,1 0 1-16,0 0-8 15,1 0-5-15,-3 0-5 16,3 0 1-16,-4 0-6 15,0 0-6-15,-2 0 1 16,-1 0 8-16,2 0-6 16,1 0 3-16,-4-1-5 15,-1 1 17-15,4-1-2 16,2 1 1-16,0-3-6 16,-4 3-1-16,7-2-9 15,-4 2 0-15,0-2 1 16,0 2-2-16,-2-1 1 15,-1 0-1-15,-1-1 1 16,0 2 0-16,2-2-1 16,-3 2 0-16,0 0 1 15,2 0-1-15,-2 0 1 0,5-1 0 16,-2 1 6-16,2 0-5 16,-1-2-1-16,1 2 5 15,-2 0-5-15,1-2 0 16,-3 2-1-16,1 0 1 15,-6 0 0-15,6 0-1 16,-4 0 2-16,2 0-2 16,1 0 1-16,1 0-1 15,-1 0 2-15,1 0 4 16,-1 0 1-16,2 0 2 0,-2 0-8 16,0 0 0-1,1 0 5-15,-2 0-4 16,2 0-1-16,-3 0 0 0,3 0 1 15,-1 0-1-15,-2 0 0 16,1 0 0-16,0 2 0 16,0-2-1-16,1 2 1 15,-2-1 1-15,3-1-1 16,-2 2 0-16,2 0 0 16,0-2 0-16,-1 1-1 15,2-1 0-15,1 0 1 16,-3 0-1-16,4 1 0 15,-3-1 0-15,0 2 0 16,-1-2 0-16,1 0 0 0,-2 2 0 16,4-2 0-16,-1 0 0 15,2 3 0-15,0-2 0 16,0 0 1-16,2 1-1 16,-4-2 0-16,4 0 1 15,-4 0-2-15,0 0 1 16,1 0 0-16,-1 0-1 15,1 0 0-15,-3 0 1 16,3 0-1-16,1 0 1 16,0 0-1-16,1 0 1 15,1 0 0-15,-3 0 1 16,2 0 0-16,-4 0-1 16,1 0 1-16,-4 0 0 15,1 0-1-15,0 0 0 16,-2 0 0-16,0 0 0 0,3 0 0 15,-2 1 0-15,-1-1 0 16,6 0 0-16,-4 0 0 16,0 0 0-16,0 0 0 15,0 0 0-15,0 0 0 16,0 0-1-16,0 0 0 16,-1 0-5-16,0 0 5 15,0 0 1-15,1 0 0 16,-2 0 0-16,2 0 0 15,0 0 0-15,0 0 0 16,0 0 1-16,0 0-1 16,2 0 0-16,-2 0 0 0,4 0 0 15,0 0 0-15,-1 0-1 16,-2 0-1-16,-1 0 1 16,0 0 0-16,-2 0-1 15,0 0 1-15,1 0 1 16,1 0 0-16,0 0 0 15,0-1 0-15,-1 1 0 16,2 0 0-16,-2-2 1 16,3 2-1-16,0-1 0 15,1 1-1-15,-2-1 0 16,2-2 0-16,-3 1 1 16,2 0-1-16,-4 2 0 0,2 0 1 15,-3 0-1 1,1 0 0-16,0 0 0 0,1 0 0 15,-1 0 1 1,2 0-1-16,2 0 1 16,-3 0 0-16,5 0 0 0,-1 0 0 15,1-1 0-15,-3 1-1 16,1-1 0-16,0 1 0 16,-1 0 0-16,0-2-6 15,0 2 1-15,-1 0-3 16,2-2 0-16,-1 2 3 15,1-1 5-15,0-1-1 16,0 0 1-16,0-1 0 16,-3 2 1-16,-1 1 0 0,0 0 0 15,-3 0 0-15,1 0-10 16,-1 0-12-16,0 0-35 16,0 0-67-16,0 0-88 15,-4 0-157 1,-3 0-582-16</inkml:trace>
  <inkml:trace contextRef="#ctx0" brushRef="#br1" timeOffset="90690.92">9259 5239 501 0,'0'0'263'0,"0"0"-103"0,0 0-132 16,0 0-27-16,0 0 0 16,0 0-1-16,0 0-16 15,0 0 15-15,0 0 1 16,0 0 22-16,0 0 30 15,0 0 24-15,0 0 4 16,0 0-15-16,0 0-20 16,0 0-19-16,4-3-9 15,-1-5-8-15,-2-5-8 16,6-3-1-16,-2-2 0 16,0 0 0-16,0 1 0 0,-2 2-6 15,1 1 5 1,-3 6 1-16,-1 0 1 15,3 2 5-15,-1 3-5 16,-2 2 2-16,2-1-2 0,-2 2 1 16,0 0-2-16,0 0 0 15,0 0 0-15,0 0 2 16,0 0 8-16,0 0-9 16,0 0 7-16,0 0-7 15,0 0-1-15,0 0 1 16,0 0 0-16,0 0 1 15,2 0-2-15,-2 0 1 0,0 2 11 16,0 7 13 0,1 5-1-16,1 6-2 0,-2 4-3 15,5 1 7-15,-1 1-3 16,-3 1-8-16,4 1-14 16,-1-2 5-16,-1-1-5 15,-2 0-1-15,3-4 0 16,-2-3 1-16,-1-3-1 15,-1-1 0-15,3-2 1 16,-1-1 14-16,-1-4 5 16,2 1 12-16,-3-4-1 15,1-1-17-15,-1-1-13 16,0-1 1-16,0-1-2 0,0 4-6 16,0-4-12-16,0 0-5 15,0 0-10-15,0 0-30 16,3 0-47-16,3 0-98 15,0 0-92-15,-1 0-192 0</inkml:trace>
  <inkml:trace contextRef="#ctx0" brushRef="#br1" timeOffset="91554.73">9500 5141 108 0,'0'0'273'16,"0"0"-99"-16,0 0-63 15,0 0-15-15,0 0-30 16,0 0-36-16,0 0-22 16,-2 0-7-16,2 0 9 0,-2 0 16 15,0 0 16-15,1 3 11 16,-4-2 8-1,5 0-3-15,-1 0-8 16,1 2-13-16,-3-3-14 0,3 0-10 16,-1 2-6-16,-1 0-5 15,-1-1-1-15,3 2-1 16,-4-1 0-16,3 1 0 16,-1-2 8-16,0 1 2 15,1-2 1-15,1 0-2 16,0 1-6-16,0 1-2 15,-2-1 5-15,2 6-6 16,-1-1 0-16,-1 3-15 16,0 4 14-16,-1 2-1 0,3 1 2 15,0 1 2 1,0 3 17-16,0-2 8 0,0 0 5 16,8 0-1-1,2-3-5-15,2 1 4 0,1-2-8 16,-1-4-12-16,1-1-3 15,-3-2-1-15,-1-3-6 16,-1-4-1-16,-2 0-8 16,1 0 2-16,0 0-2 15,-2-2-4-15,0-5 6 16,-1 1 6-16,0-5 0 16,0 0 0-16,-2-5-5 0,-2-2-4 15,3 0-13-15,-3-5-1 16,0-1 14-16,0-1-4 15,0-1-12-15,0 2-6 16,-3 2-2-16,0 5 0 16,-3 4 0-16,-1 5 33 15,1 2 1-15,-3 3 7 16,5 0-6-16,-3 0 0 16,0 1-1-16,2 1 0 15,2-2-13-15,-1 3-25 16,-1-1-54-16,2 0-57 15,0 1-107-15</inkml:trace>
  <inkml:trace contextRef="#ctx0" brushRef="#br1" timeOffset="92122.08">9675 5101 193 0,'0'0'222'0,"0"0"-129"0,0 0-31 0,0 0 24 15,0 0 20 1,0 0 5-16,0 0 3 0,-25 45 3 16,24-30-42-16,1 5 4 15,0 5-17-15,0 5-10 16,0 2-8-16,11 1-18 16,1-5-4-16,1-1 1 15,2-10 2-15,0-5-4 16,-2-7-5-16,1-5-9 15,-3 0-7-15,2 0-20 16,-2-14-24-16,-5-2-7 16,3-2-5-16,-6 1-7 0,-3-2-13 15,0 0 6 1,0 0 5-16,0 1 6 16,-3-4 11-16,-7 0 7 0,0-1 5 15,-2 0 13-15,2 0-7 16,0 3-8-1,4 5 9-15,-4 5 3 0,6 7 12 16,-2 3 14-16,-3 0 35 16,4 2-14-16,-1 7-21 15,0 1-26-15,3 2-89 16,3-1-105-16,0-3-51 0</inkml:trace>
  <inkml:trace contextRef="#ctx0" brushRef="#br1" timeOffset="92491.64">9870 5075 492 0,'0'0'299'16,"0"0"-138"-16,0 0-103 15,0 0-29-15,0 0 35 16,0 0-22-16,-11 108-25 16,14-79-10-16,8 1 6 15,-2 2 31-15,1-5 18 0,2-3 0 16,3-7-6-16,-2-8-14 16,4-6-13-16,-2-3-15 15,7-3-4-15,-4-12-10 16,-1-2-27-16,-2-2-1 15,-9 1-7-15,1 0-26 16,-7-4-34-16,0 0 8 16,-1-4-4-16,-16-4-52 15,-10-12-47-15,2 8-58 16,3 4-68-16</inkml:trace>
  <inkml:trace contextRef="#ctx0" brushRef="#br1" timeOffset="92551.94">9870 5075 187 0,'-4'-19'100'0,"0"40"-100"15,4 2-159-15</inkml:trace>
  <inkml:trace contextRef="#ctx0" brushRef="#br1" timeOffset="93618.62">10190 5220 383 0,'0'0'287'0,"0"0"-118"16,0 0-106-16,0 0 5 15,0 0 9 1,0 0-18-16,0 0-18 0,15 89-1 15,-13-79 12-15,1 0 9 16,-2 0-6-16,-1-3-20 16,3 3-10-16,0-5-9 15,-2 4-9-15,1-4-6 16,-2 1 0-16,1 2-1 0,-1-6 0 16,0 2-2-16,0-1-6 15,0-3-1-15,0 0-1 16,0 0-3-16,0 0-6 15,0 0-13-15,0 0-3 16,0-7-21-16,0-6 27 16,0-4 14-16,0-4 7 15,0-4-27-15,0 0-42 16,0 0-1-16,0 2 30 16,6 6 28-16,-2 4 20 15,1 6 10-15,1 3 13 16,-2 2 12-16,2 2 7 15,4 0-15-15,-2 0 10 16,0 0-3-16,1 10 5 16,-1 3-2-16,-1 4-11 15,-4 2-3-15,0-3 9 0,-1-3 7 16,-2 0-17-16,0-9-8 16,1-2-14-16,-1-2-21 15,0 0-46-15,6-15-36 16,-2-8 5-16,2-4 10 15,0-2-44-15,1 7-8 16,0 6 23-16,1 3 70 16,-3 7 47-16,4 6 11 15,-3 0 50-15,2 0 44 16,2 9 6-16,-1 5 8 0,-2 2 7 16,-1 2-19-1,0 4-25-15,-2-2-3 16,-1 6-21-16,1 0-13 15,-2 1-15-15,-1 0-15 16,-1-5-14-16,2-1-1 0,-1-7 0 16,-1-5-30-16,0-3-37 15,0-6-68-15,0 0-146 16,0 0-255-16</inkml:trace>
  <inkml:trace contextRef="#ctx0" brushRef="#br1" timeOffset="94053.81">10514 4964 588 0,'0'0'225'0,"0"0"-148"16,0 0 24-16,0 0 48 16,0 0-32-16,14 98-31 15,-13-65-27-15,4 3-4 16,0 0-10-16,0 1-11 0,2-7 12 15,-1-6 43-15,1-5-14 16,3-5-21-16,2-4-24 16,2-5-14-16,2-1-15 15,0-2-1-15,0-2-10 16,-2 0 1-16,0 0-14 16,-4 0-23-16,-3 0-47 15,-3 0-35-15,-4 0-64 16,0 0-103-16,0 0-104 0</inkml:trace>
  <inkml:trace contextRef="#ctx0" brushRef="#br1" timeOffset="95188.61">9615 4591 437 0,'0'0'278'0,"0"0"-150"15,0 0-24-15,0 0 20 16,0 0-14-16,0 0-52 16,0 0-32-16,0 3-9 15,0-3-4-15,0 0-5 16,0 0-8-16,0 0-6 0,0-7-23 16,0-8 16-16,0-5-30 15,6 1-77-15,-2-1-38 16,-2 1 54-16,1 6 58 15,-2 1 20-15,-1 2 26 16,2 6 3-16,-2-1 20 16,0 3 22-16,0 2 12 15,0 0-10-15,2 0-13 16,-2 0 11-16,2 0-6 16,-2 0-4-16,0 0-6 15,1 4-10-15,1 10 1 16,3 4 3-16,0 7 18 15,0 5-1-15,2 3-7 16,-3-2-4-16,2-1 0 0,0-1 6 16,-1-4 0-16,0 0-13 15,1-8-9-15,-3-3 1 16,0-3-6-16,-1-7-8 16,0-2 0-16,-2-1-6 15,0-1-24-15,1 0-38 16,-1 0-51-16,0 0-81 15,5-1-90-15,-1-7-123 0</inkml:trace>
  <inkml:trace contextRef="#ctx0" brushRef="#br1" timeOffset="95652.83">9738 4384 568 0,'0'0'336'16,"0"0"-183"-16,0 0-80 16,0 0 28-16,0 0-18 15,0 0-31-15,0 0-29 16,15 72-7-16,-5-36 9 15,0 6 8-15,0 3 5 16,1 4 7-16,-3-4 22 16,-1-5 3-16,1-8-15 0,-3-10-21 15,1-7-21 1,1-7-13-16,0-4-1 0,1 1-16 16,2-4-5-16,0-1-6 15,4 0 6-15,-1 2 13 16,1-2 3-16,0 0 5 15,2 0-11-15,0 0 11 16,1 0 0-16,-4 0 0 16,-1 0-15-16,-2 0-10 15,-3 1-1-15,-2-1 1 16,-3 0 0-16,-2 2-22 0,0-2-64 16,0 0-112-16,0 0-181 15</inkml:trace>
  <inkml:trace contextRef="#ctx0" brushRef="#br1" timeOffset="96504.98">10746 4782 343 0,'0'0'299'0,"0"0"-100"15,0 0-8-15,0 0-28 16,0 0-24-16,0 0-33 16,0 0-43-16,0 0-15 0,7 0 3 15,-2 0 10-15,6 0 2 16,1 0-27-16,5 0-24 15,1 0-12-15,2-6-9 16,2 0-32-16,0-3-41 16,-5 0-18-16,0-1-5 15,-4 1-33-15,-5 3-69 16,-3 2-69-16,-3-1-99 0</inkml:trace>
  <inkml:trace contextRef="#ctx0" brushRef="#br1" timeOffset="96803.74">10783 4906 583 0,'0'0'307'16,"0"0"-193"-16,0 0-40 16,0 0 91-16,0 0-29 15,0 0-82-15,0 0-40 16,80-19-14-16,-61 13-9 16,-4 4-5-16,3 0-24 15,-2-1-40-15,6-3-87 16,-6 2-75-16,-3-4-95 0</inkml:trace>
  <inkml:trace contextRef="#ctx0" brushRef="#br1" timeOffset="97719.63">7840 5048 507 0,'0'0'213'15,"0"0"-139"-15,0 0-38 16,0 0 58-16,0 0 3 0,0 0-39 16,0 0-21-16,105-73-8 15,-71 49 20-15,6-3 1 16,2-3 5-16,0-4-18 16,-3 1-15-16,-3-1-9 15,-3 2-13-15,-6 0-7 16,-4 4-39-16,-4 4-29 15,-4-1-30-15,-2 2-13 16,-4 3 11-16,7 2-10 16,-3 3-68-16,-3 6-101 0</inkml:trace>
  <inkml:trace contextRef="#ctx0" brushRef="#br1" timeOffset="98489.82">10185 5564 20 0,'0'0'983'0,"0"0"-689"0,0 0-189 16,0 0-84 0,0 0-21-16,0 0 0 0,0 0-11 15,0-10-12-15,15-9 17 16,6-9 6-16,8-13 0 16,6-9 1-16,4-8-1 15,2-5 0-15,1 3-2 16,-5 3-37-16,-5 10-25 15,-9 11-31-15,-4 12 24 16,-8 9 36-16,-5 6 15 16,-4 6-6-16,-2 3 3 15,0 0-38-15,-8 0-49 16,-3 0-200-16</inkml:trace>
  <inkml:trace contextRef="#ctx0" brushRef="#br1" timeOffset="101771.01">11244 4377 343 0,'0'0'517'15,"0"0"-287"-15,0 0-137 0,0 0-38 16,0 0-15 0,0 0-27-16,0 0-13 15,-12 4-2-15,12-4 2 16,0 1 10-16,-3 1 20 0,2-1 2 15,-5 1 10-15,3 2-1 16,-2-1-3 0,0 0-11-16,-2 2-9 15,4 1-8-15,-3 1-9 0,-3 5 0 16,5 3 6-16,-2 7-1 16,-1 6 6-1,2 6 4-15,4 6 9 0,1 0 13 16,0 1 14-16,5-3 8 15,8-7-24-15,2-5-15 16,2-7-8-16,0-5-11 16,-1-5-2-16,-1-4-2 15,-1-5-13-15,-4 0-7 0,-2 0-7 16,-2-14 12-16,0-7-1 16,-3-9 4-16,-2-7 12 15,-1 2-17-15,0-2-17 16,0 1-14-16,-6 5 1 15,-9 2 18-15,0 4 20 16,-4 6 11-16,3 2 9 16,1 5 10-16,3 7 4 15,2 3-7-15,1 2-16 16,3 0-40-16,2 0-52 16,4 16-63-16,0-2-179 15,0 1-346-15</inkml:trace>
  <inkml:trace contextRef="#ctx0" brushRef="#br1" timeOffset="102121.09">11469 4784 543 0,'0'0'325'0,"0"0"-94"15,0 0-89 1,0 0-32-16,0 0-14 15,0 0-31-15,0 0-27 0,6 93-21 16,-6-74-9-16,0-5-8 16,0-3-1-16,0-7-39 15,0-4-80-15,0 0-119 16,-3-6-156-16</inkml:trace>
  <inkml:trace contextRef="#ctx0" brushRef="#br1" timeOffset="102919">11563 4526 33 0,'0'0'679'0,"0"0"-462"0,0 0-145 16,0 0-3-16,0 0 1 15,0 0-54-15,0 0-16 16,-7 2-25-16,7-2 11 16,-1 0 13-16,1 0-5 15,0-2-7-15,0-5 13 16,0-3 7-16,0-1-7 16,0-2 0-16,0 3-16 15,0-1 3-15,4 2-2 16,0 1 9-16,2 2 6 15,0 0 17-15,1 2-2 16,4-3-1-16,4 1-1 16,1 2-7-16,0 3-4 0,-1 1-2 15,0 0 7-15,-3 5 6 16,-4 11 16-16,-3 2 29 16,-5 8 16-16,0 5-7 15,0 6-45-15,-16 5-22 16,-3 2-32-16,-3-2-5 15,-2-1-8-15,-2-7-2 16,3-5 13-16,3-5 34 16,3-7 3-16,9-6 25 15,3-8 9-15,0-3 7 0,5 0-22 16,0 0-22 0,0 0 1-16,8-10-1 15,7-1 10-15,4-1-2 16,5 2-7-16,0 2 6 0,4 4-5 15,-2 2 18 1,-1 2 12-16,-4 0 20 0,-2 0 9 16,-4 8-1-16,-4-3-18 15,-1 0-19-15,1 1-17 16,-3-1-6-16,1-2-37 16,-2-2-47-16,0-1-63 15,0-7-75-15,-2-11-57 16,0-5-291-16</inkml:trace>
  <inkml:trace contextRef="#ctx0" brushRef="#br1" timeOffset="103272.3">11814 4410 765 0,'0'0'505'0,"0"0"-316"0,0 0-131 16,0 0-26-16,0 0 14 0,0 0-40 16,0 0-6-1,52 0-77-15,-39-4-36 0,-3-3-45 16,-3 4-74-16,-6 0-65 16,-1 1-107-16</inkml:trace>
  <inkml:trace contextRef="#ctx0" brushRef="#br1" timeOffset="103722.06">11814 4410 539 0,'3'46'317'0,"-3"-23"-164"16,0 6-9-16,0 2 0 16,0 2-11-16,0-9-37 15,0-8-33-15,4-3-24 16,-3-10-25-16,3-3-14 16,-1 0-51-16,6-9-28 15,1-7 22-15,0 0 30 16,1 2 14-16,-1 5 8 15,4 9 5-15,-1 0 32 16,4 9 10-16,-1 12-4 0,0 8 0 16,-5 2-3-16,-4 2 9 15,-6-1-8-15,-1-3-5 16,0-2-14-16,-10-8-17 16,-6 1-4-16,-1-10-14 15,-4 1-2-15,5-6 13 16,1-1 7-16,3-1-1 15,3-3-11-15,3 0-2 16,2 0-20-16,-2 0-49 16,3-7-84-16,2-6-148 15,1 2-268-15</inkml:trace>
  <inkml:trace contextRef="#ctx0" brushRef="#br1" timeOffset="104390.49">12123 4277 680 0,'0'0'310'0,"0"0"-213"0,0 0-68 15,0 0 58-15,0 0 45 16,0 0-32-16,0 0-36 15,17 48-15-15,-11-16 5 16,1 10 9-16,-4 7-35 16,-3 11-11-16,0-1-8 15,0-1 0-15,3-9 21 16,1-7 16-16,5-12-23 16,2-9-17-16,4-10-6 15,1-5-13-15,5-6-9 16,-1 0-3-16,2 0 6 15,-4 0 6-15,1-2 0 16,-5 2 7-16,-1 0-7 0,-2 0-5 16,-3 0-20-16,1 0-29 15,-4 0-29-15,-3 0-49 16,-2 0-87-16,0 0-103 16,0 0-358-16</inkml:trace>
  <inkml:trace contextRef="#ctx0" brushRef="#br1" timeOffset="108514.33">4588 6022 183 0,'0'0'263'16,"0"0"-126"-16,0 0-26 16,0 0-10-16,0 0-33 15,0 0-29-15,0 0-2 16,0 0 2-16,0 0-4 15,0 0 10-15,0 0 0 16,0 0 4-16,0 0-10 0,-1 0-7 16,-1 0-9-1,-2 0-4-15,1 0-12 0,2 0-6 16,-4 1-1-16,1 0-2 16,-1 1-9-16,4-1 10 15,-5 4 0-15,3-2 1 16,-2 0 1-16,2 0 0 15,-2 3-1-15,-2-3 9 16,4 2-8-16,-2 2 0 16,-2-1-1-16,2 2 0 15,-2-1 0-15,4 3 0 16,0-1 1-16,1 10 0 16,2 0 6-16,0 7-6 15,8 1 0-15,8 2 0 16,2-2-1-16,2-8 0 0,1-4 0 15,-2-6 1-15,-2-6-2 16,-1-3-4-16,-4 0 4 16,0 0 1-16,-2-6-2 15,-3 0 2-15,3 2 2 16,-2 1-1 0,-2-1-1-16,1 3 2 0,0-3 5 15,-2 1 3-15,0-3 2 16,0-5-3-16,-2-1-7 15,1-3 7-15,-2-3-2 16,-2 0-7-16,0-3-14 16,0 4 14-16,0 3 2 15,-4 6 9-15,1 0-2 0,-2 5 13 16,-1 0 0-16,0 1 2 16,-1-4-15-16,-1 2-9 15,-2 0 0-15,-3-4 0 16,2 1 0-16,-2-1-1 15,2 1 1-15,-5-1 0 16,8 4 0-16,0 2 0 16,1 1-10-16,1 1-16 15,3 0-35-15,3 3-55 16,0 9-140 0,0 1-409-16</inkml:trace>
  <inkml:trace contextRef="#ctx0" brushRef="#br1" timeOffset="110359.51">4825 6272 310 0,'0'0'244'16,"0"0"-78"-16,0 0-75 15,0 0 16-15,0 0-15 16,0 0-50-16,0 0-23 16,14 41-18-16,-11-28 7 15,-1-2 3-15,0 5 11 16,-2-2 0-16,1 2-8 15,-1-2-4-15,0-1-9 16,0-4-1-16,0-5-7 16,0-1-32-16,0-3-52 0,0 0-93 15,0 0-184-15</inkml:trace>
  <inkml:trace contextRef="#ctx0" brushRef="#br1" timeOffset="111386.09">4944 6068 21 0,'0'0'491'15,"0"0"-303"-15,0 0-86 16,0 0-12-16,0 0-43 15,0 0-38-15,0 0-9 16,-8 0-9-16,8 0 8 16,0 0 1-16,0 0 8 15,0 0 2-15,0-2 0 16,0 0-3-16,0-5 2 0,0 3-2 16,0-3-6-16,6-3-1 15,1 0 1 1,-2 0-1-16,4-2 0 0,-2 1-1 15,0 0 1-15,0 7-1 16,0 1-6-16,-2 0 7 16,3 2 0-16,-1 1 1 15,1 0 0-15,1 0 0 16,-1 0 0-16,-2 0 0 16,1 0 2-16,-3 0-2 15,-1 0 0-15,-1 0 0 16,-2 0 0-16,2 0 9 15,-2 1 6-15,3 5-1 16,1 7 4-16,0 4-2 0,3 7-7 16,-2 0-7-16,0 5 3 15,-3-1 4-15,1 1 3 16,-3-1 0-16,0 2-4 16,0-1-1-16,-3 0-2 15,-4-4-3-15,-2 0 4 16,2-6-6-16,-2-4 1 15,-1-4 6-15,1-7-2 16,-1-4-6-16,2 0-9 16,2 0-10-16,-1 0 19 15,2-4 7-15,1-6-7 16,4 3 0-16,0-2 0 0,0-2 0 16,4-1 1-1,11 0-1-15,3 2 0 16,4 3 0-16,1 3 0 15,0 4 1-15,-2 0 1 0,-1 0 6 16,-7 5 5-16,-1 1-7 16,-5 0-4-16,-4-5-2 15,-2 1-1-15,-1-2-34 16,0 0-31-16,0 0-63 16,0-5-72-16,0-2-161 0</inkml:trace>
  <inkml:trace contextRef="#ctx0" brushRef="#br1" timeOffset="111771.57">5123 5939 655 0,'0'0'236'0,"0"0"-132"16,0 0 45-16,0 0-33 16,0 0-63-1,0 0-35-15,0 0-18 0,55-32-28 16,-49 28-51-16,-3 2-52 16,-3 2-59-16,0 0-42 15,0 2-74-15</inkml:trace>
  <inkml:trace contextRef="#ctx0" brushRef="#br1" timeOffset="112220.46">5123 5939 356 0,'32'19'228'0,"-32"-3"-108"16,0 1-33-16,5 4-22 16,2 3-34-1,-1-3-15-15,-1-1 7 0,1-9 5 16,-5-4 1-16,1-5-2 16,1-2-18-16,0 0-3 0,5-6 5 15,4-9 33 1,2 1 9-16,2 1-14 0,1 5-23 15,1 6-16-15,6 2 0 16,-4 7-14-16,-3 11-2 16,-3 9 14-16,-5 0 2 15,-8 6-10-15,-1-1-9 16,0-4-7-16,-13-5 6 16,-5-5 14-16,-2-4-1 15,2-5 7-15,-1-5-31 16,4-1 31-16,1-2 0 15,5 2 0-15,2-3 0 16,2 0-8-16,2 0-36 16,-2-20-127-16,3 0-71 15,-2-3-330-15</inkml:trace>
  <inkml:trace contextRef="#ctx0" brushRef="#br1" timeOffset="112539.44">5149 5892 372 0,'0'0'328'16,"0"0"-142"-16,0 0-61 16,0 0 15-16,0 0-46 15,0 0-43-15,0 0-35 16,69 0-16-16,-45 0-11 16,-4-2-51-16,6-11-77 15,-2 3-64-15,-9-1-117 0</inkml:trace>
  <inkml:trace contextRef="#ctx0" brushRef="#br1" timeOffset="113503.12">5486 5886 440 0,'0'0'234'16,"0"0"-114"-16,0 0-13 0,0 0-12 15,0 0-34-15,0 0-35 16,0 0-7-16,13 48 18 16,-8-30 21-1,-1 4-4-15,-1-1 8 0,0 7-2 16,-1 1-10-16,1 1-13 15,-1-2-17-15,-1 1-5 16,1-2-7-16,-2-7-2 16,0-5 1-16,1-5-6 15,-1-7 1-15,0-1-1 16,0-1 0-16,3-1-1 16,-3 0 0-16,0 0-2 0,1 0-9 15,-1 0-1 1,2 2 0-16,1 1 5 0,1 1 6 15,-1 0 0-15,-2 0-5 16,1-1 3-16,0 1 2 16,0-1 1-16,-1 2 0 15,1 2 0 1,1 5 0-16,-1 3 1 0,-1 1 1 16,2-2-1-16,-2-1 1 15,-1-8-1-15,0-2 0 16,0-3 0-16,0 0 1 15,0 0-2-15,0 0 1 16,3 0 0-16,0 0 10 16,1 0 1-16,1 0 0 15,3 0-2-15,2 0 1 0,0 0-9 16,-1 0-1-16,-1-1 0 16,0-3 0-16,-1 1 0 15,-4 1 0-15,-1 2 0 16,-2 0 1-16,1 0 5 15,-1 0-7-15,0 0 0 16,3 0-9-16,-3 0-16 16,3 0-21-16,0-2-31 15,4-1-91-15,-1 2-93 16,0-4-133-16</inkml:trace>
  <inkml:trace contextRef="#ctx0" brushRef="#br1" timeOffset="115376.06">5973 6233 493 0,'0'0'311'0,"0"0"-118"16,0 0-64-16,0 0-31 16,0 0-38-16,0 0-31 0,0 0-10 15,-1 1-6 1,1-1-2-16,0 0 15 0,0 0 11 16,0 0 12-16,0 0 3 15,0 0 2-15,0 0 6 16,0 0-2-16,0 0-11 15,0 0-14-15,0 0-9 16,0 0-10-16,0 0-8 16,0 0 2-16,0 1 3 15,1 1-3-15,8-2-1 16,0 1-6-16,1-1 5 16,1 3 3-16,2-3 0 15,1 0 5-15,1 2 0 16,0 1-6-16,-2-2-2 15,1 2-5-15,-4-1 0 0,-4-1-1 16,1-1-11-16,-5 0-23 16,2 0-30-16,0 0-53 15,-2 0-45-15,1 0-71 16,-2 3-117-16,3 2-297 0</inkml:trace>
  <inkml:trace contextRef="#ctx0" brushRef="#br1" timeOffset="115805.01">6021 6431 412 0,'0'0'289'0,"0"0"-56"0,0 0-74 16,0 0-10-16,0 0-39 0,0 0-42 15,0 0-16-15,21 3-1 16,1-3-14-16,5 0-17 16,-3 0-4-16,2 0-6 15,-4 0 2 1,-8 0-6-16,-2 0-6 16,-5 0 1-16,1 0-1 0,-3 0 0 15,-3-2-32-15,5-1-38 16,0-5-50-16,-3-1-137 15,2 4-140-15</inkml:trace>
  <inkml:trace contextRef="#ctx0" brushRef="#br1" timeOffset="116807.16">2969 7062 419 0,'0'0'201'0,"0"0"-73"0,0 0-86 16,0 0-16-16,0 0-26 15,0 0 0-15,0 0 0 16,0 0 1-16,8-7 25 15,1-3 8-15,1-4 1 16,0-1-11-16,2-5-8 16,-2-4-4-16,5-6-6 15,5-7-5-15,0-2 0 16,2-7 1-16,1 1-2 16,2 2 0-16,2 6-6 15,-2 6-20-15,0 7-58 16,12 3-74-16,-9 7-29 15,-3 4-71-15</inkml:trace>
  <inkml:trace contextRef="#ctx0" brushRef="#br1" timeOffset="117655.28">5583 6520 550 0,'0'0'167'0,"0"0"-120"16,0 0 10-16,0 0 14 15,0 0-35-15,0 0-23 16,0 0-11-16,0 0 5 16,0 0-7-16,0-2-17 15,0-13 17-15,0-9 9 16,1-6-5-16,6-8-4 15,3-7-7-15,-5 0-15 16,4-1 21-16,-3 0 1 16,-1 4 13-16,1 3 3 0,1 7 3 15,-1 4 20-15,-2 8-39 16,0 5 0-16,-3 8-51 16,-1-1-53-16,0 6-86 15,0 2-38-15,0 0-98 0</inkml:trace>
  <inkml:trace contextRef="#ctx0" brushRef="#br1" timeOffset="132554.19">6480 5936 55 0,'0'0'365'15,"0"0"-228"-15,0 0-91 0,0 0-6 16,0 0-12-16,0 0-20 15,-7 9-7-15,7-8 13 16,0 1 31 0,-1 1 7-16,1 2 3 0,-2-1 3 15,0 2 10-15,0 3-9 16,1 3-23-16,-2 2-6 16,-1 4-6-16,4 4 2 15,0 8-15-15,0 8 1 16,10 4-2-16,10 0-1 15,6 3 1-15,5-4-10 16,3-8 0-16,-1-6-1 0,4-7 1 16,-7-6 0-16,-4-9 0 15,-4-5-1-15,-2 0-6 16,-6-11 7-16,-5-13 24 16,-2-1 17-16,-4-5 18 15,0-5-1-15,-3 4-14 16,0 1-4-16,0 0-2 15,-10-1-2-15,-2 1-6 16,-7-1 0-16,2-1 23 16,-6 3 5-16,0 5-22 15,-2 1 2-15,-2 6-6 16,7 3-21-16,2 6 2 16,6 5-13-16,5 3-21 15,3 0-56-15,4 0-83 0,16 7-110 16,9 5-121-16,-2 5-186 15</inkml:trace>
  <inkml:trace contextRef="#ctx0" brushRef="#br1" timeOffset="132923.36">7058 6378 652 0,'0'0'407'0,"0"0"-184"0,0 0-82 16,0 0-28-16,0 0-57 0,-5 98-56 15,5-76-30 1,0-2-39-16,0-2-29 0,0-3-28 16,0-5-72-1,2-10-59-15,2-3-44 0,0-11-212 0</inkml:trace>
  <inkml:trace contextRef="#ctx0" brushRef="#br1" timeOffset="133589.89">7118 5845 332 0,'0'0'265'0,"0"0"-128"16,0 0-41-16,0 0 10 15,0 0-35 1,0 0-37-16,0 0-11 0,-17 3-2 16,13 2 4-16,2 0 4 15,1 5-6-15,-2 5 3 0,3 6 3 16,0 8 3-16,0 6-7 15,4 8-14 1,8 3-4-16,2 6-6 0,2-6-1 16,2-4 0-16,2-9-1 15,0-10-8-15,0-9-4 16,-1-9-14-16,-3-5-5 16,-3 0 0-16,3 0 4 15,-6-13 10-15,0-2 18 16,-2 0 11-16,-1-3-4 15,-4 0-6-15,1-2 15 16,-4 1-16-16,0-6 6 16,0-3 2-16,0-2 14 15,-7-2-3-15,-6-2-7 0,-1 0-11 16,-1-3-1-16,0 4 7 16,2 6 9-16,-1 5 10 15,-1 2-3-15,7 6-5 16,-2 6-5-16,-2-1-13 15,4 2-23-15,0 3-58 16,1-3-52-16,4 2-97 16,-1 2-266-16</inkml:trace>
  <inkml:trace contextRef="#ctx0" brushRef="#br1" timeOffset="134339.7">7491 5981 464 0,'0'0'194'0,"0"0"-63"15,0 0-7-15,0 0-33 16,0 0-43-16,0 0-12 16,0 0-4-16,-7-3-7 15,4-1-1-15,3-6 1 16,-1 2 4-16,-2-6-10 16,3-4 11-16,0 1-7 15,0 1-13-15,0 2-8 16,10 2 4-16,4 3-6 15,4 6-1-15,4 3-13 0,1 0-15 16,1 6 7-16,-2 17 15 16,-6 1-3-16,-3 7 10 15,-7 7 11-15,-5 5-1 16,-1-1-8-16,-4 4 8 16,-13-4 2-16,-4 0-4 15,-2-6-2-15,1-6-3 16,1-7 3-16,4-7-6 15,7-3 0-15,3-9 7 16,4-4-5-16,3 0-2 16,0 0-12-16,2-4 12 15,13-10 12-15,5 0 13 16,5 1-15-16,2 4-10 0,3 3-7 16,-4 6-8-1,-1 0 13-15,-1 9-4 16,-2 7 6-16,-4 2-6 0,-3 3-33 15,-3-3-63-15,3-2-70 16,-5-5-95-16,-5-8-222 0</inkml:trace>
  <inkml:trace contextRef="#ctx0" brushRef="#br1" timeOffset="134740.16">7749 5868 586 0,'0'0'321'0,"0"0"-168"0,0 0-33 16,0 0-6-16,0 0-48 15,0 0-5 1,0 0 0-16,48 0-27 0,-30-3-23 15,-3-1-10-15,0 2-1 16,-7-1-41-16,-1 1-59 16,-7 1-111-16,0-2-122 15,0 1-39-15</inkml:trace>
  <inkml:trace contextRef="#ctx0" brushRef="#br1" timeOffset="135171.06">7749 5868 369 0,'34'32'178'15,"-25"-5"-80"-15,-1 4-9 16,2 2-12-16,-2-2-28 15,1-4 19-15,-6-8 33 16,6-5-37-16,-5-10-38 16,3-4-26-16,0 0-27 0,1-9 27 15,4-4 7 1,1-1 38-16,2 5 23 16,1 6 9-16,3 3-21 15,4 8-18-15,-2 14-8 0,-1 8-5 16,-5 4 0-16,-6 4 2 15,-6 0 4-15,-3 0-17 16,0-5-14-16,-13-4-11 16,-6-11 2-16,-4-5-6 15,-4-6-5-15,3-6 4 16,0-1 2-16,5 0 2 16,4 0-24-16,4 0-38 15,7-14-81-15,4-1-129 16,0 0-202-16</inkml:trace>
  <inkml:trace contextRef="#ctx0" brushRef="#br1" timeOffset="136146.82">8392 5985 394 0,'0'0'293'0,"0"0"-114"0,0 0 8 0,0 0-38 15,0 0-58-15,50 86-42 16,-40-59-13-16,-3 1-5 16,-1 0-2-16,1-4-17 15,-3 2-4-15,0-4-7 16,-1-4 0-16,-1-3-1 16,-2-6 0-16,0-1 0 15,4-7-10-15,-4-1-9 16,0 0-13-16,0 0-3 0,0-6-26 15,0-9 9-15,-4-4 16 16,-2-4 5-16,-1-1 31 16,4 0 2-16,3 0-2 15,0 0 10-15,0 5 3 16,1 5 3-16,11 8 6 16,5 6 1-16,2 0 2 15,5 15 20-15,1 12 11 16,-2 3-19-16,-2 2-13 15,-8-2-5-15,-3-5 2 16,-7-4 5-16,-3-8-13 16,0-9-13-16,0-4-16 15,-6-12-75-15,-6-15-44 16,0-6 15-16,2-2 59 16,5 5 29-16,5 7 26 0,0 15 6 15,0 6 60-15,12 2 44 16,5 3-6-16,1 12-16 15,0 1-13-15,-1 3-9 16,-4-5 8-16,-1 2-21 16,-4-1-28-16,-1-2-19 15,-3 3-10-15,-1-2-33 16,-3 1-9-16,0-1-45 16,0-7-85-16,0-1-109 15,0-6-112-15</inkml:trace>
  <inkml:trace contextRef="#ctx0" brushRef="#br1" timeOffset="136494.08">8851 6101 781 0,'0'0'574'0,"0"0"-388"15,0 0-73-15,0 0 40 16,-13 112-21-16,21-82-58 16,12-5-74-16,4-7-18 0,2-12-61 15,0-6-62-15,-3-3-44 16,-3-15 66-16,-5-4 30 16,-8 2 52-16,-6-1 22 15,-1 5 15-15,-7-4 83 16,-11 0-25-16,-7-1-33 15,-3 2-2-15,-2 1-9 16,3 6-6-16,5 6-8 16,12 6-33-16,8 0-73 15,2 4-83-15,17 11-84 16,2-1-123-16</inkml:trace>
  <inkml:trace contextRef="#ctx0" brushRef="#br1" timeOffset="136757.65">9011 5892 454 0,'0'0'359'16,"0"0"-129"-16,0 0-101 15,49 110-37-15,-29-73-32 16,-2 4-41-16,-1-5-19 16,-4 2-13-16,-1-6-37 0,-7-2-39 15,-5 3-85 1,0-6-150-16,0-9-252 0</inkml:trace>
  <inkml:trace contextRef="#ctx0" brushRef="#br1" timeOffset="137222.7">9279 6178 484 0,'0'0'278'0,"0"0"-89"15,0 0-18-15,0 0-13 16,0 0-45 0,0 0-62-16,0 0-51 0,90-8-19 15,-82-7-51-15,-4-2-50 16,-2-5-84-16,-2 0-49 15,0-2 54-15,-12 4 37 16,-3 5 120-16,-3 4 42 16,-1 10 152-16,4 1 54 15,0 4-2-15,5 18-19 16,1 6-60-16,5 5-44 16,4 2-22-16,0 1-11 0,0-3-19 15,10-6-3-15,1-6-4 16,6-7-22-16,-2-4-3 15,5-5-33-15,-1-4-70 16,-1-1-41-16,3 0-39 16,-2 0-25-16,-4-6-128 0</inkml:trace>
  <inkml:trace contextRef="#ctx0" brushRef="#br1" timeOffset="137573.75">9587 5946 698 0,'0'0'519'0,"0"0"-321"0,0 0-96 15,0 0 7-15,0 0-16 16,0 0-47-16,0 0-26 15,1 109-10-15,8-79-10 16,2-6-11-16,-4-4-4 16,1-7-2-16,-4-4 5 15,-4-5 6-15,0 0 6 0,0 0 14 16,-12 1-3 0,-2-1 2-16,-2 2-13 15,0 0-16-15,3-1-13 16,3-1-34-16,4 3-39 0,2-1-85 15,3 2-152-15,1-3-240 0</inkml:trace>
  <inkml:trace contextRef="#ctx0" brushRef="#br1" timeOffset="139874.05">9932 6322 334 0,'0'0'241'16,"0"0"-72"-16,0 0-60 15,0 0-18-15,0 0-31 16,0 0-29-16,0 0-7 16,0 0 2-16,0 0 15 0,0 0 21 15,0 0 9 1,0 0 4-16,-1 0-14 15,-1-3-26-15,2-6-25 16,-1-2 14-16,-2-5 2 0,0-1-12 16,3-3-14-16,0 0-1 15,0 0-9-15,-1 3 9 16,-2-3 1-16,1-3 0 16,-3 1 0-16,3-3 0 15,-3 3 7-15,5 1-1 16,-2 4 1-16,2 4 6 15,0 7-12-15,0 5-1 16,2 1-6-16,19 5-17 16,10 24 23-16,7 11 19 15,6 9-9-15,-1 1-10 0,-3-5 0 16,-6-7-2-16,-9-18-7 16,-5-7-4-16,-9-11-35 15,-4-2-36-15,-7-11 9 16,0-13-5-16,-1-8 24 15,-13-6 4-15,-1 3 26 16,2 3 26-16,1 3 11 16,1 6 5-16,7 7 12 15,-1 3 32-15,4 5 14 16,-2-2-7-16,0 3-22 16,0-3-16-16,1-4 1 15,-1-4-9-15,-4-1-5 16,4-6-15-16,-2 3 6 15,2 4-6-15,-1 3-1 16,1 7-7-16,3 6-5 0,0 2-21 16,0 0-16-16,0 0-27 15,0 0-90-15,10 9-79 16,3 2-28-16,-1 0-282 0</inkml:trace>
  <inkml:trace contextRef="#ctx0" brushRef="#br1" timeOffset="140339.02">10360 6099 63 0,'0'0'563'0,"0"0"-395"0,0 0-34 16,0 0 43-16,0 0-24 15,0 0-40-15,-82 94-26 16,82-57-27-16,0-1-8 16,14-10-52-16,4-8-16 15,0-10-83-15,3-8-36 16,-5 0 50-16,-1-17 21 15,-2-5 6-15,-4-1-28 16,-4 0 19-16,-3 3-18 0,1 0 31 16,-1 5 49-16,-2 6 5 15,1 2 30 1,-1 5 25-16,2 2 17 16,2 0 0-16,2 15-1 0,2 7 12 15,2 7-25-15,-1-2-16 16,-1 2-21-16,-3-7-6 15,0-7-15-15,-1-8-33 16,-1-7-69-16,-2-5-141 16,1-12-118-16,0-4-150 0</inkml:trace>
  <inkml:trace contextRef="#ctx0" brushRef="#br1" timeOffset="140755.21">10574 6004 533 0,'0'0'296'0,"0"0"-138"16,0 0-2-16,0 0 3 15,-7 120-17-15,7-76-36 0,10-4-5 16,6-1-17-16,2-9-34 16,3-10-50-16,1-9-13 15,-2-9-64-15,0-2-17 16,-3 0 32-16,-4-15 17 16,-2-1 8-16,-8-7-8 15,-3-3 24-15,0 0 12 16,-5-5 9-16,-14 0 11 15,-2 1 13-15,-6 1 2 16,-1 6 13-16,6 6 2 16,3 9-8-16,8 7-12 15,2 1-21-15,9 4-51 16,0 24-55-16,6 1-145 16,5-3-253-16</inkml:trace>
  <inkml:trace contextRef="#ctx0" brushRef="#br1" timeOffset="141039.62">10852 6026 446 0,'0'0'187'0,"0"0"-68"0,0 0-2 15,31 106-28-15,-22-78-34 16,-1-2-32-16,-1-7-16 16,-3-2-7-16,0-5-2 15,-1-3-27-15,-1-8-58 0,-1-1-65 16,-1 0-118-16</inkml:trace>
  <inkml:trace contextRef="#ctx0" brushRef="#br1" timeOffset="141289.25">10959 5982 841 0,'0'0'352'15,"0"0"-194"-15,0 0-18 16,16 101-6-16,-2-69-53 0,-5-2-50 16,-2-5-25-16,2-3-6 15,-5-6-15-15,-2-2-27 16,0-3-44-16,-2-1-15 16,0-1-44-16,0 5-62 15,0-3-105-15,0-2-230 0</inkml:trace>
  <inkml:trace contextRef="#ctx0" brushRef="#br1" timeOffset="141490.89">10904 6204 713 0,'0'0'519'16,"0"0"-350"-16,0 0-74 15,0 0-27-15,0 0-20 16,0 0-48-16,0 0-32 16,78-17-142-16,-55 6-197 15,0 3-341-15</inkml:trace>
  <inkml:trace contextRef="#ctx0" brushRef="#br1" timeOffset="144427.18">6359 6334 187 0,'0'0'94'0,"0"0"-41"16,0 0 28-16,0 0 4 15,0 0-21-15,0 0-22 16,0 0 11-16,-6 30 3 0,6-20-2 15,0 2-12-15,0 1-16 16,0 4 3-16,0 1-5 16,0-1-9-16,0 2-14 15,3-3 9-15,4 1-1 16,-2-2-8-16,4 0 0 16,-6 0 0-16,5 0 0 15,-2 2 0-15,-2-2 0 16,2 0 1-16,0-2 9 0,0-2 4 15,0-5-8 1,0 1 3-16,2-1 0 16,-1-2-9-16,8 1 16 0,-1 0-16 15,2-4-1 1,6 2 9-16,0 0-7 0,1 2 9 16,1-2-9-16,-2 0 14 15,1 0 3-15,-5-2 0 16,0 3-5-16,2-4-8 15,-3 0 4-15,1 0-2 16,-1 0 2-16,7 0-9 16,-3 0 39-16,1 0-8 0,3 0-7 15,-1 0-11 1,-1 0 2-16,0 0-3 0,-1 0-4 16,0-8-9-1,-2 0 13-15,-1-1-11 0,2 3 8 16,-1 1-3-16,2 3 0 15,1 2 9-15,2 0 8 16,4 0-3-16,-1 0 0 16,2 0-4-16,0 0-5 15,-1 0-11-15,0-2 9 16,0-4-10-16,-4-3 11 16,-1 3-5-16,-2-3 0 15,-1 4 1-15,-3-3-1 16,8 5 4-16,-3 0 6 15,2-2-1-15,2 4 4 16,-1-1-2-16,4 1 2 16,1-1-1-16,-1-1-5 15,-1 0 3-15,0-2-8 0,-4 3-2 16,0-1-5-16,-1 1 5 16,2-1 4-16,1 0 0 15,-2 2 3-15,5 1-4 16,-1-2-8-16,-1 2 12 15,0-2-5-15,-1 1-7 16,0-2 5-16,-1 0-4 16,0-5-1-16,-3 4 1 15,0-4 4-15,1 2 2 16,-3-1-6-16,3 1-2 16,1 2 1-16,0-3 0 15,4 4-1-15,-1 0 1 0,2 2 0 16,-1 1-1-1,1-2 1-15,-4 1 0 0,0-3 0 16,-1 0 4-16,-2-1-5 16,-2 3 0-16,0-4 1 15,0 3 0-15,-1 1-1 16,5 2 0-16,-1 0 0 16,4 0 2-16,-1 0 4 15,0 0-5-15,0 0 5 16,-1 0-6-16,1-1 0 0,0-7 0 15,-3 0 0 1,2-1 0-16,-1 4 0 16,-2-1 1-16,6 4-1 0,-1 1 0 15,2 1 0-15,0 0 0 16,2 0 1 0,0 0 0-16,0 0 6 0,1 0-7 15,-1 0 0-15,-2 0 0 16,0 0 2-16,0-2-2 15,-3-1 1-15,-6 0 0 16,4 1-1-16,-3 2 1 16,0 0-1-16,-1 0 0 15,3 0 1-15,0 0 0 16,-3 0 0-16,1 0-1 16,-2 0 1-16,0 0 0 0,2 0 0 15,-3 0 11 1,2 0-11-16,-1 0 0 0,1 0 0 15,1 5 8 1,0 1 1-16,0 0-4 0,1-1 1 16,-2-3 1-16,1 2 3 15,0 0 7 1,-2-3-5-16,2 3 3 0,-1-3-1 16,3 2-9-16,0 2-6 15,1-2 2-15,2-2 4 16,-1 1-5-16,4-1 8 15,-1-1-8-15,-3 0 7 16,3 4 0-16,-4 0-2 0,3-2 12 16,-1 5 4-1,0-1-6-15,-1 0-2 16,3-2-6-16,-4 3-8 0,2-5 1 16,-2 2-1-16,-2-4 1 15,0 4 0-15,1-1 0 16,-4 0 0-16,1-2 6 15,-2 1-5 1,1-1-1-16,-1 1 0 0,1 1 0 16,-1 0 10-16,1-1 0 15,1-2 4-15,0 1 0 16,-1-1-6-16,4 2-8 16,-3-2 0-16,3 0 0 15,-3 0-1-15,5 0 0 16,0 0 0-16,1 0 2 15,0 0-1-15,0 0 0 0,-2 0 0 16,3 0-1-16,-4 0 2 16,4 0-2-16,-3-3 0 15,0-2 0-15,-2 0-2 16,3 1 1-16,-5 1 1 16,0-2-1-16,2 3-11 15,-3 2 4-15,-2 0 8 16,2 0 1-16,-1 0-1 15,-5 0 1-15,-2 0-1 16,0-4-9-16,-5 0-1 16,0-2-5-16,-4 0-9 15,2-3-6-15,0 1 18 16,2 1 11-16,0 1-6 16,4-2 7-16,-3 4 0 15,1-1 9-15,-5-1-2 0,2 0-7 16,-6-3-8-16,3 0-7 15,-3-6 5-15,0-2-9 16,0-1-12-16,0-1 16 16,0 1 8-16,0 3 7 15,0-1 2-15,0 2-1 16,0-2-1-16,0 0-16 16,0 0-36-16,-3-1-7 15,-3 2-33-15,2 4-49 16,-3 0-74-16,2 5-145 15,0 1-338-15</inkml:trace>
  <inkml:trace contextRef="#ctx0" brushRef="#br1" timeOffset="175491.45">13314 3295 665 0,'0'0'383'16,"0"0"-178"-16,0 0-99 0,0 0-52 15,0 0-19-15,0 0-35 16,-7 4 0 0,7-4-10-16,0 0 4 0,0 0 6 15,0 2 19-15,0-2 10 16,0 2 11-16,-3-1 5 16,3 1-1-16,-1 1-6 15,1 0-18-15,-2-2-12 16,1 3-8-16,-1 3 0 15,0-1 0-15,-1-2-1 16,3 4 1-16,-2-4 0 16,2 4 7-16,-1-3-6 15,1 5 1-15,0-3 8 16,0 4 0-16,0 2-8 16,0 2-1-16,0 4-1 15,0 8 9-15,10-2-2 0,3 5-5 16,2-1 12-16,2-3-8 15,-2-6 4-15,-2-2-2 16,0-7-7-16,-3-2 8 16,-1-6-9-16,-3 0 0 15,3-3 0-15,-4 0-7 16,1 0 7-16,-2 0 6 16,2 0-5-16,5 0-1 15,-3-6 1-15,-2-3-1 0,4 0-1 16,-1-4 1-1,-2-3 0-15,-1-1 1 0,-2 3-1 16,1-1 1 0,-2 1 22-16,-3 2-22 15,0 1 5-15,0 2 1 16,0 0 5-16,0 2 4 0,0-4-5 16,-3-2 4-16,-4-3-5 15,0 0-9-15,-1-1 5 16,-1 2-6-16,-1-2 0 15,6-2-1-15,-5 5 1 16,3 2 1-16,0 1 6 16,2 2-6-16,2 4 1 15,-2 4 5-15,0-1 6 0,2 2-4 16,-3 0-7-16,-2 0-2 16,1 0-2-16,0 0-10 15,0 0-4-15,-1 3-1 16,1 1-14-16,-1-1 5 15,4 1 1-15,-1-1-4 16,-1-2-21 0,2 1-35-16,-4-2-41 0,4 0-47 15,-2 0-60-15,1 0-105 16,3 0-198-16</inkml:trace>
  <inkml:trace contextRef="#ctx0" brushRef="#br1" timeOffset="176125.87">13729 3579 698 0,'0'0'396'0,"0"0"-154"16,0 0-72 0,0 0-70-16,0 0-42 0,0 0-36 15,0 0-21-15,-3 77-1 16,3-59-6-16,0 2-11 15,0-3-2-15,0 1 0 16,0-3-14-16,0-5-2 16,0-3 3-16,0-4-16 15,0-3-51-15,0 0-98 16,0 0-191-16</inkml:trace>
  <inkml:trace contextRef="#ctx0" brushRef="#br1" timeOffset="176958.32">13861 3313 229 0,'0'0'331'0,"0"0"-126"15,0 0-38-15,0 0-61 16,0 0-51-16,0 0-19 15,0 0-22-15,-5 0-8 0,5 0 1 16,0 0 11-16,-1 0 18 16,-2 0 6-1,2 3-10-15,-2 2-11 16,0 0-10-16,-1 2-3 0,-3 3 7 16,7 2-2-16,-1 5-2 15,1 3-3-15,0 6 0 16,0 4 10-16,12 3-11 15,4-1 3-15,1-4-9 16,3-4 1-16,-2-5 12 16,2-9-5-16,-3-3-9 15,-2-6-7-15,-2-1 0 0,-1 0 6 16,-2 0 1 0,-3 0 0-16,-2-1-1 0,1-9-18 15,-3 0 11-15,1-6 8 16,-4-4 23-16,0-3-11 15,0-5 4-15,0-1 1 16,-10 0-11-16,0 2-6 16,0 5-12-16,-2 1 11 15,-1 4 1-15,-1 4 1 16,1 1 21-16,-2 1 10 16,0 2 9-16,3 3-11 15,-1 1-17-15,3 1-13 16,0-1 0-16,4 4-42 15,2 0-36-15,4 1-89 0,0 0-162 16,0 0-286-16</inkml:trace>
  <inkml:trace contextRef="#ctx0" brushRef="#br1" timeOffset="177743.59">14167 3320 219 0,'0'0'310'0,"0"0"-148"0,0 0-60 0,0 0-54 0,0 0-42 0,0 0-6 16,0 0-26-16,-7 1-4 15,7-1 30 1,0 0 19-16,0-1 17 0,-2 1 12 16,2-3-1-16,0-1-11 15,0-3 3-15,0-1 12 16,0-4-18-16,7 0-18 16,4 1 4-16,0 0 2 15,2 8-13-15,2 3-8 16,1 0 2-16,-2 6 0 15,-1 13 21-15,-4 8 54 16,0 6-34-16,-9 6-12 16,0 2-5-16,0-1-19 15,0 0-7-15,-12-4-7 16,-1-5-8-16,-4-2-6 16,2-5 8-16,-2-8 3 15,4-6 10-15,1-5 9 16,5-5-9-16,6 0-2 0,1 0-20 15,0-10 21-15,0-5 1 16,10-3 10-16,3 1-1 16,4 2-2-16,1 5-5 15,0 5 9-15,-1 4-4 16,0 1 10-16,-2 0 18 16,-3 3 1-16,-4 8-2 15,4-5-26-15,-4 4 2 16,-1-6-10-16,-3-1-24 15,2-3-28-15,-2 0-20 0,2 0-11 16,-2 0-11-16,3 0-12 16,4 0-38-16,-3 0-40 15,2-6-106-15</inkml:trace>
  <inkml:trace contextRef="#ctx0" brushRef="#br1" timeOffset="178193.33">14474 3269 145 0,'0'0'556'0,"0"0"-264"16,0 0-72-16,0 0-80 15,0 0-40-15,0 0-25 0,0 0-14 16,12 0-28-16,-2 0-18 16,-2-1-15-16,1 1-22 15,-2-2-30-15,-3-1-66 16,2-3-98-16,-2 1-158 15,-2 3-215-15</inkml:trace>
  <inkml:trace contextRef="#ctx0" brushRef="#br1" timeOffset="178412.03">14474 3269 379 0</inkml:trace>
  <inkml:trace contextRef="#ctx0" brushRef="#br1" timeOffset="178763.41">14474 3269 379 0,'14'55'300'0,"-14"-43"-105"0,0 6-31 0,0 2-63 0,3 1-43 0,2-1-25 16,0-5-23-1,-2-6-10-15,0-1 0 0,-3-8-29 16,4 0-41 0,-1 0 7-16,0 0 32 0,1-3 31 15,1-3 5-15,0 2 45 16,5 2 18-16,0 0-4 15,4 2-23-15,-1 0-21 16,0 0 0-16,3 0 6 16,-3 6 0-16,-5 4-4 15,-2-5-3-15,-2 5-10 16,-4-1 5-16,0 1-14 16,0 5-6-16,0 0-3 0,-2 0 9 15,-6 0 0-15,0 0 7 16,-4-2 5-16,2-8 4 15,-2 1-4-15,2-4-12 16,-1-2-6 0,-1 0-21-16,2 0-28 0,-3-11-31 15,3 2-37-15,-3 2-36 16,9 2-2-16,-3 1-29 16,4 0 12-16,1 3-37 0</inkml:trace>
  <inkml:trace contextRef="#ctx0" brushRef="#br1" timeOffset="179293.18">14483 3408 343 0,'0'0'251'0,"0"0"-46"0,0 0-47 0,0 0-72 15,0 0-52-15,0 0-33 16,0 0-1-16,0 0-14 16,-4 10 6-16,3-13 1 15,-1-1 7-15,-3-2 5 16,3 0 41-16,1-3-17 15,-3-2-16 1,2 2-13-16,1-3-10 0,1-2-19 16,0 0-23-16,0 4-28 15,0 0 17-15,0 1 8 16,0 4 13-16,0 4 13 16,0 1-20-16,0 0-16 15,3 0-10-15,1 1 7 0,-3 4-121 16</inkml:trace>
  <inkml:trace contextRef="#ctx0" brushRef="#br1" timeOffset="179658.33">14483 3275 348 0,'0'0'291'0,"0"0"-104"16,0 0-46-16,0 0-81 16,0 0-40-1,0 0-13-15,0 0-5 0,5 0 5 16,3 0 29-16,3 0 9 16,3 0 0-16,1-4-6 15,2-2-13-15,-2-2-1 16,-2 2-11-16,1 1-2 15,-1 0-6-15,-3 2-6 16,-4 1 1-16,1 1-1 16,-4-1 0-16,1 2-1 0,-2-3 0 15,-1 2-22 1,-1-2-28-16,2-1-53 16,-2 0-9-16,0-5-19 0,0 5-116 15,0-2-277-15</inkml:trace>
  <inkml:trace contextRef="#ctx0" brushRef="#br1" timeOffset="186308.62">14934 3391 410 0,'0'0'315'0,"0"0"-94"15,0 0-79-15,0 0-70 16,0 0-33-16,0 0-21 15,11 92-18-15,-7-79 0 16,1 1 0-16,-2-2 0 16,-1 3 0-16,0 0 22 15,-1 2 18-15,1-2 2 16,-2 0-8-16,0-5 6 16,3-2 4-16,-3-5-19 15,0-3-14-15,0 0-11 16,0 0 0-16,0 0-19 15,0 0-21-15,0-5-5 16,0-4 23-16,0-1 22 16,-3-5 10-16,0-6-3 15,1-2-1-15,-2-4-4 16,4-2-2-16,0 2-15 16,0 3 1-16,0 2 13 0,0 5 1 15,0 2 16-15,9 5 10 16,-1 5 2-16,6 5 5 15,3 0 5-15,0 23 11 16,4 10 21-16,-4 11-29 16,-6 0-40-16,-4-4-1 15,-4-9 8-15,-3-9-8 16,0-17-8-16,0-5-34 16,0-5-63-16,-10-22 23 15,2-3-4-15,3-3 43 16,3 2 28-16,2 5 15 15,0 8 2-15,10 8 21 16,7 7 14-16,5 3 13 16,2 3 19-16,2 15 13 15,-3 7 17-15,-5 5 4 0,-2 1-9 16,-5-1-28-16,-6-3-30 16,0-7-36-16,-5 0-1 15,0-9-62-15,0-1-26 16,0-5-50-16,0-5-60 15,0 0-71-15,0-3-119 0</inkml:trace>
  <inkml:trace contextRef="#ctx0" brushRef="#br1" timeOffset="186659.63">15357 3492 205 0,'0'0'974'0,"0"0"-630"15,0 0-121-15,-4 112-52 16,9-86-37-16,10-8-45 16,7-7-75-16,3-10-14 15,0-1-38-15,0-6-18 16,-5-13-2-16,-7-1 1 0,-1-4 33 15,-8 1-1-15,-4-5 0 16,0-1 3 0,-6-1-14-16,-8 2-11 0,-5 0-17 15,1 9-21-15,-2 5-1 16,0 12-5-16,3 2-12 16,5 5-33-16,8 11-206 15,0-2-215-15</inkml:trace>
  <inkml:trace contextRef="#ctx0" brushRef="#br1" timeOffset="187028.78">15572 3139 763 0,'0'0'377'0,"0"0"-180"15,21 103-80-15,-8-52-50 0,-2 0-3 16,1 0 22 0,-3-5-35-16,-3-6-20 0,1-7-3 15,0-7-9 1,-4-11-18-16,-2-5-1 0,2-10-54 16,-3 0-80-16,0 0-104 15,0-5-272-15</inkml:trace>
  <inkml:trace contextRef="#ctx0" brushRef="#br1" timeOffset="187592.82">15727 3418 736 0,'0'0'393'0,"0"0"-197"15,0 0-76-15,0 0-65 16,0 0-33-16,0 0-12 0,0 0-10 15,67 28-10 1,-53-28-4-16,-4 0 2 0,2 0-7 16,-6 0-7-16,-1-5 3 15,-5-4-11-15,0-3-2 16,0-7-19-16,0-1-9 16,-10-3-69-16,-3-1-7 15,-2 4 13-15,-2 5 34 16,0 5 82-16,4 7 11 15,0 3 88-15,1 0 26 16,2 13-55-16,3 8 25 16,2 5-19-16,2 4 5 15,3 3-28-15,0-1 0 16,3 1 6-16,9-7-15 16,6-1-1-16,1-5-9 0,-2-7-4 15,-3-3-19 1,0-8-1-16,-3-2-22 0,-2 0-58 15,-2-9-38-15,-1-14-60 16,-1 2-135-16,-3 2-250 0</inkml:trace>
  <inkml:trace contextRef="#ctx0" brushRef="#br1" timeOffset="188029.11">16027 3235 323 0,'0'0'248'0,"0"0"-54"0,0 0-51 16,0 0-21-16,0 0-35 16,0 0-39-16,0 0-19 15,-35 85-6-15,35-56 6 16,0 0 16-16,1-2 7 0,11-3-4 16,1-6-7-1,-1-4-9-15,-1-5 8 16,-2-2 20-16,-4-4 24 0,-3 0-3 15,-2 4-22-15,0-2-4 16,-9 8-17 0,-9 4-38-16,-6 3-33 0,-2 0-24 15,-1-3-39-15,4-8-52 16,1-1-20-16,3-5-13 16,5-3-3-16,2 0-59 15,8 0-73-15</inkml:trace>
  <inkml:trace contextRef="#ctx0" brushRef="#br1" timeOffset="190327.46">16282 3581 228 0,'0'0'411'16,"0"0"-140"-16,0 0-45 15,0 0-71-15,0 0-81 16,0 0-44-16,-3 0-19 16,3 0-11-16,0 0-1 15,0 0 1-15,0 0 9 16,0 0 2-16,0 0 11 16,0 0-4-16,-4-5-5 0,3-6-6 15,-4-5 32-15,-5-9-10 16,2-7-11-16,-6-4-18 15,1-3-2-15,-1 0-25 16,3 4 8-16,2 6 3 16,6 13 1-16,3 8 5 15,0 8-23-15,17 11 24 16,10 18 9-16,6 10 45 16,2 0-26-16,0 0-8 15,-8-8-5-15,-7-13-6 0,-8-9 0 16,-9-9-18-1,-3-11-19-15,0-22 37 16,-2-11 12-16,-13-7 11 16,-3 2-7-16,3 7-6 15,2 11 16-15,4 11-2 16,4 10-16-16,5 9 17 0,0 1-19 16,0 0 0-16,4 9-6 15,6 5 23-15,1 0-22 16,1-4-1-16,-2 1-53 15,0-3-70-15,7-4-117 16,-4-3-251-16,-2-1-228 0</inkml:trace>
  <inkml:trace contextRef="#ctx0" brushRef="#br1" timeOffset="190693.82">16592 3358 756 0,'0'0'319'0,"0"0"-113"0,0 0-57 16,0 0-76-16,-24 89-40 15,19-69-20-15,5 3-13 16,0-8-23-16,0-4-23 16,5-3-34-16,7-8-29 15,1 0 5-15,0-2 77 16,1-12 27-16,-4 0 16 15,0-3-2-15,-3-3 22 16,-1 7-13-16,-2-1-12 0,2 4-11 16,-1 7 0-16,-1 3 0 15,3 0 33 1,-1 12 63-16,1 6-13 0,3 5-28 16,-3 1-43-16,1-4-12 15,-1-2-66-15,-1-5-82 16,-4-9-102-16,3-4-84 15,-5 0-381-15</inkml:trace>
  <inkml:trace contextRef="#ctx0" brushRef="#br1" timeOffset="191026.08">16779 3293 743 0,'0'0'494'0,"0"0"-311"16,0 0 20 0,0 0-85-16,-4 99-77 0,16-59-38 15,4-6-3-15,3-4-28 16,3-9-21-16,1-8-45 16,3-13-18-16,-3 0 19 15,-2-19 54-15,-4-9 26 16,-7-4 13-1,-8-2 9-15,-2 1 36 0,-2-2 16 16,-14 7-15-16,-5 5-9 16,-3 5 8-16,-2 6 4 15,0 7-12-15,-1 5-18 0,5 0-19 16,6 3-21 0,5 11-75-16,11 2-116 0,0-2-180 15,7-7-204-15</inkml:trace>
  <inkml:trace contextRef="#ctx0" brushRef="#br1" timeOffset="191298.48">17085 3199 606 0,'0'0'664'0,"0"0"-448"16,0 0-51-16,0 0-43 16,6 111-78-1,9-81-44-15,0-1-17 0,-2-3-53 16,-1-4-31-16,-2-6 5 16,-1-2-25-16,-2-8-3 15,-1-6-43-15,1 0-115 16,-4-3-219-16</inkml:trace>
  <inkml:trace contextRef="#ctx0" brushRef="#br1" timeOffset="191511.57">17237 3164 543 0,'0'0'629'15,"0"0"-307"-15,0 0-35 16,65 115-78-16,-47-69-71 15,0 1-73-15,-4-2-40 16,-5-6-25-16,-3-5-30 16,-5-11-63-16,-1-6-68 15,0-10-60-15,-7-7-29 16,-4 0-101-16,1 0-177 0</inkml:trace>
  <inkml:trace contextRef="#ctx0" brushRef="#br1" timeOffset="191692.46">17146 3361 1144 0,'0'0'560'16,"0"0"-392"-16,0 0 14 15,0 0-61-15,0 0-68 16,95 5-53-16,-68-5-30 15,11 6-114-15,-7-2-188 16,-4 1-431-16</inkml:trace>
  <inkml:trace contextRef="#ctx0" brushRef="#br1" timeOffset="192526.45">17627 3504 244 0,'0'0'158'0,"0"0"-21"15,0 0-11-15,0 0-52 16,0 0-30-16,0 0 5 0,0 0-5 15,-1 7-7-15,1-7-2 16,0 0 0 0,0 0-15-16,0 0-10 0,0 5-7 15,0 3-3-15,0-2-35 16,-3 1-25-16,1-3 34 16,0 0 17-16,0-4 9 15,2 0 9-15,0 0 10 16,0 0 5-16,0-4 21 0,0 1 39 15,0 1 30 1,2-2-27-16,2 3-39 16,-1 0-28-16,-2 1-12 0,1 0-8 15,-2 0-8-15,0 0 7 16,0 0-12-16,0 0-11 16,-2 0-8-16,-2 0-9 15,2 0-1-15,2-5-17 16,-2 2 26-16,2 2 33 15,0 1 37-15,0 0 8 16,0 0-12-16,0 0-12 16,0 0 2-16,0 0 7 15,0 0-8-15,0 0-22 16,-3 3-32-16,-6-2-71 16,5-1-103-16,-3 0-147 0</inkml:trace>
  <inkml:trace contextRef="#ctx0" brushRef="#br1" timeOffset="193011.93">17597 3588 463 0,'0'0'283'0,"0"0"-144"15,0 0-13-15,0 0-32 16,0 0-94-16,0 0-8 0,0 0-15 16,0 3 16-1,0-6 7-15,0 0-7 16,0 2 7-16,0 1 32 15,0-2 9-15,0 2-4 16,0 0 2-16,0 0 3 16,0 0-8-16,0 0-31 0,0-1-3 15,0-4-21-15,0 2-53 16,0-1-79-16,0 0-195 0</inkml:trace>
  <inkml:trace contextRef="#ctx0" brushRef="#br1" timeOffset="194991.98">17980 3612 174 0,'0'0'225'0,"0"0"-160"0,0 0 2 15,0 0 42-15,0 0-19 16,0 0-14-16,0 0 5 15,-3-3-8-15,3 3-20 16,0 0-18-16,0 0 2 16,0 0 11-16,0 0 3 15,0 0-8-15,0 0-2 16,0 0-2-16,0 0-6 16,0 0-10-16,0 0-1 0,0 0 3 15,0 0-2 1,0 0 2-16,0 0 1 0,0 0-4 15,0 0-5-15,0 0 2 16,0 0 12 0,0 0 20-16,3 0 4 15,-1 0-11-15,5 0-11 0,-3 0-8 16,3 0-4-16,-2-3-10 16,5 3-2-16,-2-2-2 15,-1 2-1-15,2 0 2 16,-4 0 2-16,2 0 6 15,-1 0-6-15,1 0 3 16,1 0-2-16,-1 0-4 16,4 0-6-16,1 0 7 15,2 0-8-15,-3 0 1 0,1 0-1 16,1 0 0 0,-3 0 1-16,2 0 0 0,-2 0-1 15,2 0 0 1,-1 0 1-16,1-1-1 0,2 0 0 15,-3-2 1-15,4 0 0 16,2-2 0-16,-2 4 0 16,-2-1 0-16,1 2 2 15,-1 0 9-15,-1 0 2 16,1 0-2-16,0 0-2 16,-3 0-4-16,4 0-5 15,-1 0 0-15,1 0-1 16,0 0 0-16,2 0 1 0,-1 0 0 15,2 0 1 1,-1 0-1-16,1 0 0 16,-1 0 6-16,0 2 3 15,0 2-4-15,-2-2-5 0,-2-2-1 16,-4 0 0-16,4 0-10 16,-2 0-8-16,0 0 1 15,2 0 15-15,-1-2 2 16,1-1-1-16,3 3 1 15,0 0 0-15,0 0 1 16,2 0 0-16,-4 0 8 16,0 0-8-16,-1 0-1 15,-2 0 1-15,-2 0 0 16,-1 0-1-16,0 0 0 16,0 0 0-16,0-1 1 0,3 1-1 15,4-2-1-15,-1-1-5 16,-1 2 6-16,5-1 0 15,-4 2 0-15,-1 0 0 16,-2 0 1-16,-4 0-1 16,1 0-1-16,-1 0-6 15,-3 0 1-15,1 0 6 16,2 0 1-16,0 0 0 16,1 0 0-16,3 0-1 15,0 0 0-15,-1 2 0 0,-2-2 0 16,2 1-1-1,-2-1 0-15,-2 0-6 16,-2 0-3-16,2 0-5 16,1 0 2-16,-3 0-2 15,5 2 9-15,0-2 5 0,2 0-1 16,2 0 1-16,2 0 0 16,-1 0 1-16,0 0 1 15,0 0-1-15,0 0-1 16,0 0 1-16,-3 0 0 15,1 0-1-15,-2 0 0 16,1 0 0-16,-2 0-1 16,2 0 2-16,1 0-1 15,3 0 1-15,1-3-1 16,5 0-1-16,2-5 1 16,1 4-1-16,-3-4-7 0,2 2-1 15,0 2 3-15,-5-1 5 16,1 2-11-16,-1 0 6 15,-3 1 6 1,0 2 1-16,-2 0 1 16,-4 0 0-16,6 0 14 0,-8 0-5 15,6 0-1-15,-4 0-9 16,1-1 1-16,-1 0 1 16,-2-3 7-16,1 3-2 15,0 0-7-15,-2-1 1 16,0 1 1-16,2-2 8 0,-4 1-1 15,4 1-2 1,-3-3 1-16,3 3-7 0,-4-1 6 16,4 1-6-16,-3-1 1 15,-1 2-1-15,0 0 0 16,-1 0 5-16,-2 0 7 16,2 0-3-16,-2 0 2 15,0 0-12-15,0 0 0 16,0 0 0-16,0 0-10 15,0 0-10-15,0-1-32 16,0 1-18-16,0 0-38 16,0 0-57-16,0 0-51 15,0 0-129-15,0-2-342 0</inkml:trace>
  <inkml:trace contextRef="#ctx0" brushRef="#br1" timeOffset="-207520.03">8186 3973 370 0,'0'0'230'0,"0"0"-85"16,0 0-51-16,0 0 18 16,0 0 16-16,0 0-30 15,-2 0-26-15,2 0-22 16,0 0 2-16,0 0-3 15,0 0-4-15,0 0-10 0,-1 0-9 16,1 0-7 0,0 0-3-16,0 0-4 0,0 0-11 15,0 0 11 1,0 0 17-16,3 0-1 0,4 0-12 16,1 0 10-1,-1 0 2-15,-1 0-8 0,1 2-4 16,-2-1-5-1,4-1-11-15,-2 0 0 0,0 0 1 16,3 0 0-16,1 0-1 16,0 0 19-16,1 0-18 15,-2 0 7-15,1-3-2 16,-2 2 0-16,1-1 4 16,-3-1-8-16,-1 3-1 15,1-1 5-15,2 1-6 0,-3-2 0 16,2 1-1-16,-1-1 1 15,4 0-1-15,-1 1-9 16,0 0 10-16,0-1 6 16,3 0-6-16,0-1 1 15,6-1-1-15,1 0 0 16,3-2 15-16,-1 0-9 16,4 1-5-1,0 1 0-15,-3-1-1 0,-1 2 1 16,-2-1 0-16,-2 2-1 15,0 2 1-15,-1 0-1 16,1 0 1-16,-1 0 0 16,2 0 8-16,-4 0-8 15,5 0-1-15,-4 0 1 16,3 0-1-16,1 0 0 0,0 0 0 16,0 0 1-16,2 0 0 15,-2 0-1-15,-2 0 0 16,0 0-1-16,-1 0-5 15,-2 2 5-15,0 1 1 16,0-2-1-16,2 1 1 16,0-1-1-16,1 0-1 15,0 2-4-15,4-3 5 16,-2 1 1-16,-1-1 0 16,-5 0 0-16,2 1 0 15,-5-1 0-15,4 3-1 16,-3-2-1-16,-2 1 1 15,2 0-1-15,0-1 1 16,0-1 1-16,-1 0-2 16,1 0-6-16,-2 0 7 0,-2 0 1 15,-3 0 0-15,7 0 0 16,-4 0 1-16,2 0 0 16,5 0-1-16,1 0 0 15,-2 0-1-15,1 0 0 16,1 0 1-16,-2 0 0 15,2 0 0-15,-3 0 0 16,2 0 1-16,0 0 0 16,3 0-1-16,1 0 1 0,-1 0 0 15,-2-1 0 1,-2 1 2-16,-6-2-3 0,-2 2 0 16,-2 0 0-16,-4 0 0 15,0 0-1-15,0 0-15 16,0 0-9-16,0 0-11 15,0 0-10 1,0 0-43-16,0 0-40 0,0 0-62 16,-4 3-194-16,-3 3-381 0</inkml:trace>
  <inkml:trace contextRef="#ctx0" brushRef="#br1" timeOffset="-163566.61">10449 3280 98 0,'0'0'218'15,"0"0"-101"-15,0 0-32 16,0 0-19-16,0 0-10 15,0 0-2-15,-2-6 19 16,2 6 21-16,0 0 5 16,-2 0 2-16,2 0-6 15,0 0-8-15,-1 0-22 16,1 0-20-16,0 0-19 16,0 0-7-16,0 0-13 0,0 0-6 15,0 0-1 1,0 0 1-16,0 0 1 0,0 0 7 15,0 0 4-15,0 0-5 16,0 0 8-16,0 10-14 16,0 5 14-16,0 11 17 15,0 6-18-15,3 3-7 16,0 6-6-16,4-4 1 16,-2-3-1-16,0-10 10 15,2-6 5-15,3-6-8 16,2-9 0-16,6-3 17 15,2 0 29-15,3-3-13 0,3-9-10 16,-2 2-7 0,0-2-8-16,-4 1-10 0,-3 5-6 15,-1-1-1 1,-6 6-15-16,-3 0-17 0,-4 1-30 16,-3 0-14-1,3 0-2-15,-3 0-27 0,0 0-49 16,0 0-39-16,0 0-90 15,0 0-60-15</inkml:trace>
  <inkml:trace contextRef="#ctx0" brushRef="#br1" timeOffset="-163247.82">10671 3246 520 0,'0'0'610'0,"0"0"-387"0,0 0-101 15,0 0 0-15,0 0-46 16,-3 93-50-16,9-58-26 16,4 8-6-16,-1 1 5 15,-1 0-8-15,-2 0 9 16,0-3 0-16,-3-4 0 15,2-7 1-15,-3-6 8 16,1-4-8-16,-1-10-1 16,-2-2 0-16,3-6-22 15,-1-2-51-15,3 0-69 16,-2 0-129-16,2 0-259 0</inkml:trace>
  <inkml:trace contextRef="#ctx0" brushRef="#br1" timeOffset="-162732.58">10816 3299 310 0,'0'0'348'0,"0"0"-85"0,0 0-51 15,0 0-19-15,0 0-50 16,-13 96-38-16,13-59-32 15,10 2-16-15,1 3-15 16,8-3-8-16,-2-6 5 16,1-6 1-16,1-10-14 15,2-10 3-15,1-3-10 16,0-4-10-16,-2 0-7 16,-4-16 6-16,-3-4-6 15,-6 0-2-15,-3-6 0 16,-4-1-16-16,0-5-3 0,-11-1-15 15,-8 0-16-15,-4 1 6 16,-4 5 3-16,0 7 2 16,0 5 23-16,5 6 6 15,6 9-3-15,2 0-75 16,13 17-114-16,1 8-119 16,0-5-501-16</inkml:trace>
  <inkml:trace contextRef="#ctx0" brushRef="#br1" timeOffset="-161649.08">11580 3146 147 0,'0'0'346'0,"0"0"-46"0,0 0-94 16,0 0-14-16,0 0-44 15,-76 98-60-15,76-67-30 16,4-2-20-16,13-7-22 16,5-12-16-16,0-10-30 15,-3-2-20-15,5-20-25 16,-6-8-14-16,-3-3-40 16,-5-1 48-16,-5 9 48 15,-2 5 20-15,-3 9 13 16,0 4 6-16,0 6 32 15,0-1 52-15,0 2 10 0,0 0-13 16,0 0-26-16,-3 0-2 16,2 0-7-1,-1 0-12-15,2 3-27 16,0 4-12-16,0 0 36 16,0 2 2-16,0-2 3 0,0 1-20 15,0-2-10-15,0 1-2 16,0-1-3-16,3 3-6 15,7 2-1-15,-1 6-6 16,2 3-2-16,-1 7-5 16,4 4-3-16,-3 0 7 15,-2 1 9-15,-6-4 17 0,-2-4 27 16,-1-1-2 0,0-7-9-16,-11-4 15 0,-7-3-8 15,-2-3-29-15,0-3 1 16,-1-1-11-16,7-1-1 15,2 1-1-15,2-1-31 16,3 1-35-16,2-2-73 16,5 0-144-16,0-3-448 15</inkml:trace>
  <inkml:trace contextRef="#ctx0" brushRef="#br1" timeOffset="-161082.99">11226 3724 36 0,'0'0'634'0,"0"0"-429"15,0 0-93-15,0 0-5 16,0 0 5-16,0 0-26 16,0 0-9-16,18 0 16 15,4 0 19-15,5-5 22 16,6 1-19-16,6-1-27 16,4 2-12-16,7 1 16 15,2-1-27-15,4 2-9 16,5-5-19-16,-1 2-25 15,0-1-4-15,-3-3-7 0,-3 3 7 16,-6-1-7-16,-6 1-1 16,-2 2 0-16,-4-2-1 15,-5-1-4 1,-5 3-20-16,-6 0-17 16,-4-3-33-16,-6 4-39 0,-4-2-56 15,-6-5-67-15,0 2-88 16,0 2-257-16</inkml:trace>
  <inkml:trace contextRef="#ctx0" brushRef="#br1" timeOffset="-160265.77">11314 3902 947 0,'0'0'389'16,"0"0"-218"-16,0 0-12 16,35 92-63-16,-26-66-64 15,-1-7-32-15,-5-5-30 16,-1-4-5-16,-2-7 5 16,0-3 10-16,0 0 20 15,0 0 3-15,-2-13-3 16,-8-7-7-16,0-8-7 15,2-4-4-15,6-4-25 0,2 1 10 16,0 4 14-16,2 5 19 16,9 5 0-1,8 7 31-15,3 12 20 0,-2 2 16 16,2 7 12-16,-4 20 1 16,-5 6-15-16,-3 4-27 15,-7-4-38-15,-3-8-12 16,0-8-30-16,0-13-20 15,0-4-26-15,-7-9-152 16,0-12 154-16,1-4 63 0,5 1 23 16,1 2 47-1,0 7 83-15,10 8 20 0,7 5-36 16,2 2-39 0,-2 3-15-16,2 13-11 0,0 6-6 15,-3 2-17 1,-5 0-14-16,-2-3-12 0,-4-3-21 15,0-3-25-15,-3-4-41 16,-2-6-27-16,0-2-33 16,0-3-42-16,0-3-120 15,0-10-381-15</inkml:trace>
  <inkml:trace contextRef="#ctx0" brushRef="#br1" timeOffset="-159944.42">11748 3921 894 0,'0'0'732'0,"0"0"-471"0,0 0-78 16,14 99-53-16,10-78-74 15,2-6-56-15,6-8-103 16,0-7-38-16,-2 0 6 15,-5-16 2-15,-10-3 22 16,-6-1 79-16,-8 0 32 16,-1-1 24-16,-8 2 19 15,-7 2 5-15,-9 2-8 0,-2 0-21 16,-2 3-10-16,1 5-9 16,-2 2-13-16,9 5-40 15,7 0-33-15,9 0-100 16,4 5-141-16,0-4-722 15</inkml:trace>
  <inkml:trace contextRef="#ctx0" brushRef="#br1" timeOffset="-159680.83">11993 3836 1416 0,'0'0'396'16,"0"0"-342"-16,0 0-53 16,0 0 62-16,7 97-18 15,10-64-45-15,4 3-11 16,-3-3-23-16,2-2 8 16,-5-3 5-16,-3-6-5 15,-4-6-17-15,-2-4-28 16,-6 1-87-16,0-3-119 15,0-4-327-15</inkml:trace>
  <inkml:trace contextRef="#ctx0" brushRef="#br1" timeOffset="-158748.41">10076 3591 448 0,'0'0'376'16,"0"0"-142"-16,0 0-52 15,0 0-31-15,0 0-35 16,0 0-36-16,0 0-38 0,55 8-15 15,-38-8-15-15,0 0-12 16,-2 0-19-16,-2 0-39 16,-1 0-56-16,1 0-83 15,-1 4-75-15,-4-1-136 0</inkml:trace>
  <inkml:trace contextRef="#ctx0" brushRef="#br1" timeOffset="-158432.15">10228 3514 355 0,'0'0'910'16,"0"0"-607"-16,0 0-145 15,0 0-82-15,0 0-50 0,0 0-19 16,0 0-7-16,74 26-21 15,-46-17-42-15,-3-1-18 16,-7 0-7-16,-4-3 19 16,-6-1 9-16,-6 4 30 15,-2-2 30-15,0 7 32 16,-7 1-1-16,-3 5-6 16,-1 1 17-16,1 2 3 15,1-3-13-15,4-3-32 0,5 0-20 16,0-4-52-1,0-3-53-15,5-3-160 0,2-5-278 0</inkml:trace>
  <inkml:trace contextRef="#ctx0" brushRef="#br1" timeOffset="-154898.51">18223 3059 156 0,'0'0'540'0,"0"0"-319"16,0 0-88-16,0 0 0 15,0 0-61-15,-4 88-49 16,4-62-12-16,0-3-1 15,0-4 1-15,0-1 14 16,0-7 26-16,0-3 7 16,4-3 7-16,6-2 9 15,1 2 2-15,7-4-35 16,-1 1-13-16,0-1-9 16,0-1-11-16,-3 0-8 0,0 0 0 15,4 0-10-15,-1-1-28 16,3-7-21-16,0 0-19 15,2 2-21 1,-2 1-6-16,-3 3-15 0,-4 2-29 16,-3 0-45-1,-5 0-118-15</inkml:trace>
  <inkml:trace contextRef="#ctx0" brushRef="#br1" timeOffset="-154582.03">18451 3020 771 0,'0'0'580'15,"0"0"-378"-15,0 0-28 16,0 0-40-16,0 0-91 16,0 0-43-16,0 0-16 15,-7 42-19-15,7-9 5 16,7 12 19-16,3 9 10 15,2 4-1-15,1 3 2 16,-1-2 9-16,3-8 13 16,-3-7-9-16,-2-11-12 15,-1-8-1-15,-3-10 0 16,-1-9-11-16,-2-3-25 16,-3-3-16-16,0 0-47 15,0 0-56-15,0-8-74 0,0-2-278 16</inkml:trace>
  <inkml:trace contextRef="#ctx0" brushRef="#br1" timeOffset="-154032.49">18726 3032 444 0,'0'0'267'0,"0"0"-68"0,0 0 6 15,0 0-12-15,-22 117-74 16,22-70-38-16,0 1-4 16,8-2-8-16,6-3-26 15,2-10-19-15,3-11-24 16,-3-11-6-16,6-10-42 0,-4-1 10 15,1-4 0-15,-4-11 28 16,-4-2 10-16,-2 0 14 16,-4 0 7-16,-2-1 1 15,-3-5-5-15,0-3-10 16,0-4-7 0,0-6-33-16,-10-3-24 0,-3 0-13 15,-2 2 6-15,-2 8 14 16,0 8 25-16,2 13 12 15,0 8 0-15,7 0-18 16,0 20-24-16,2 1-201 0,5-4-105 0</inkml:trace>
  <inkml:trace contextRef="#ctx0" brushRef="#br1" timeOffset="-153199.65">19099 3092 640 0,'0'0'299'0,"0"0"-70"0,0 0-41 16,0 0-69-16,0 0-66 15,0 0-40-15,0 0-13 16,-53 92-1-16,53-62-5 15,0-2 5-15,0-7 0 16,5-9-10-16,5-5-31 16,4-7-16-16,-1 0 21 15,1-17 5-15,-3-7 11 16,-3-4 15-16,-2-5-1 0,-3 2-17 16,-3 0 3-1,0 5-1-15,0 6 6 0,0 9 16 16,0 6 3-1,0 5 52-15,0 0 12 0,0 0-15 16,0 7-17-16,0 7 8 16,0 4-9-16,5 2-8 15,5 2-6 1,-2 2-1-16,0-3-4 16,1 0-5-16,-1-3-4 0,-1 0-6 15,0-2 0-15,-4 1 1 16,2 0 1-16,-3 0 5 15,-2 1-6-15,0 0 15 16,0-1 10-16,-2 3 19 16,-6 0-2-16,-1-5-2 15,-1-6-5-15,0-2-14 0,2-5-9 16,-4-2-13-16,3 0-4 16,-4 0-41-16,1 0-43 15,2 0-62-15,0 0-64 16,6 0-87-16,1 0-248 0</inkml:trace>
  <inkml:trace contextRef="#ctx0" brushRef="#br1" timeOffset="-150911.97">18323 4073 470 0,'0'0'302'16,"0"0"-119"-16,0 0-54 0,0 0-32 15,30 97-88-15,-29-91-9 16,-1-4-76-16,0-2-25 16,0 0 0-16,0 0-5 15,-1 0 86-15,-6-7 20 16,1-3 67-16,-1-5 6 16,0-6-13-16,1-8-13 15,6-2-12-15,0-5-15 16,0 4-8-16,4 5-11 15,12 5 13-15,0 7 20 16,7 10 10-16,-1 5 1 16,4 3 6-16,-3 19 16 15,-1 4-3-15,-6 6-28 16,-4-2-19-16,-2-4-11 16,-7-9-6-16,-1-6-13 15,-2-11 7-15,0 0-19 0,-2-16-36 16,-5-10 5-16,6-2 25 15,1 2 17-15,0 3-1 16,7 6 15-16,8 8 1 16,3 7 19-16,2 2-1 15,2 0 13-15,-3 15 22 16,-2 8 11-16,-5 0-20 16,-2 3-11-16,-4 0-20 15,-5-7-14-15,-1-4-17 16,0-3-22-16,0-9-16 0,0-3-47 15,-7-7-93 1,3-12-126-16,0 0-471 0</inkml:trace>
  <inkml:trace contextRef="#ctx0" brushRef="#br1" timeOffset="-150614.92">18737 3982 1032 0,'0'0'506'0,"0"0"-308"0,0 0 1 16,35 116-74-16,-20-89-87 0,4-9-38 15,-1-9-25-15,0-9-80 16,-1-1-31-16,-4-22 1 16,-1-7 36-16,-8-1 22 15,-4 0 34-15,0 1 43 16,-16 5 15-16,-2 1 5 15,-3 0 0-15,-5 4-11 16,3 3-9-16,3 5-24 16,1 10-37-16,8 2-133 15,3 7-88-15,5 8-208 0</inkml:trace>
  <inkml:trace contextRef="#ctx0" brushRef="#br1" timeOffset="-150313.42">18914 3705 1013 0,'0'0'380'0,"0"0"-223"15,0 0-18-15,0 0-66 16,33 97-54-16,-19-64-19 16,-2 3-11-16,0 0-40 15,-5 3-36-15,0-3-5 16,-1-4 8-16,-2-4-5 16,1-3-18-16,-3-2-25 15,6-4 11-15,-4-5-38 0,1-9-91 16</inkml:trace>
  <inkml:trace contextRef="#ctx0" brushRef="#br1" timeOffset="-149646.93">19316 4158 796 0,'0'0'282'15,"0"0"-105"-15,0 0-28 16,0 0-79-16,0 0-67 15,0 0-3-15,0 0 0 16,-7-4 0-16,1-4 2 16,2-2 5-16,-3-9 0 15,-3-4 0-15,-2-8-7 16,4-7-7-16,-2 3-10 16,0-5-8-16,2 10 6 15,2 2 18-15,3 11 1 16,3 10 0-16,0 5 34 15,0 2 9-15,17 5 5 16,6 13 28-16,4 5-11 0,3-1-35 16,-5-1-6-16,-4-6-11 15,-5-10-13-15,-3-5-25 16,-4 0-28-16,-2-17-12 16,-6-10 25-16,-1-5 0 15,0-1 12-15,0 3 17 16,-4 4 11-16,-3 7 1 15,0 5 7-15,2 8-8 16,1 4-2-16,2 2-65 16,2 0-95-16,0 11-252 15,0 0-429-15</inkml:trace>
  <inkml:trace contextRef="#ctx0" brushRef="#br1" timeOffset="-149280.33">19556 3888 771 0,'0'0'399'0,"0"0"-188"0,0 0-22 16,0 0-11-16,0 0-62 16,-85 65-65-16,82-48-47 15,3 1-4-15,0 0-28 16,3-3-26-16,10-3-16 15,4-6-25-15,-1-6-11 0,0 0 16 16,-3-4 26-16,-1-12 26 16,-4-4 32-1,-5 2 6-15,3 4 10 0,-6 6-2 16,1 4 19-16,-1 4 21 16,2 0 25-1,1 0-12-15,5 8-38 0,2 7 5 16,4 4-28-16,-1 3-21 15,-1-6-33-15,-3-2-60 16,0-14-77-16,-4 0-162 16,0-10-518-16</inkml:trace>
  <inkml:trace contextRef="#ctx0" brushRef="#br1" timeOffset="-148967.49">19747 3817 804 0,'0'0'487'16,"0"0"-343"-16,0 0 38 15,-32 111 29-15,32-73-57 16,0 1-87-16,12-9-46 16,8-8-21-16,3-12-19 15,0-10-79-15,-1 0 16 16,-2-15 0-16,-8-12 21 15,-2-2 18-15,-10-1 26 16,0 4 17-16,-2 1 8 16,-15 0 4-16,-6 4-5 0,-6 3-7 15,-3 5-4-15,1 4-34 16,0 9-39-16,10 0-3 16,11 27-147-16,7 0-90 15,3-4-376-15</inkml:trace>
  <inkml:trace contextRef="#ctx0" brushRef="#br1" timeOffset="-148681.85">19907 3826 1085 0,'0'0'206'0,"0"0"-148"16,0 0 70-16,0 0-40 15,0 0-85-15,18 90-3 16,-4-60-10-16,-1 0 9 16,0 0 1-16,-3-3 0 15,-1-6 0-15,-3-4-14 16,1-12-91-16,-2-5-167 15,-3 0-356-15</inkml:trace>
  <inkml:trace contextRef="#ctx0" brushRef="#br1" timeOffset="-148464.22">19978 3759 713 0,'0'0'525'0,"0"0"-349"0,0 0-3 15,0 0 13-15,38 103-80 16,-28-69-67-16,3-2-24 16,-5-2-15-16,-1-6-1 15,-2-1-34-15,-2-7-33 16,-3-2-40-16,0-5-48 16,0-1-34-16,0-4-59 15,-1-3-89-15,-6-1-68 0</inkml:trace>
  <inkml:trace contextRef="#ctx0" brushRef="#br1" timeOffset="-148298.36">19930 3948 796 0,'0'0'521'16,"0"0"-263"-16,0 0-38 15,0 0-45-15,0 0-97 16,109 10-78-16,-87-18-81 15,1-16-149-15,-6 2-253 16,-5 1-457-16</inkml:trace>
  <inkml:trace contextRef="#ctx0" brushRef="#br1" timeOffset="-145573">15240 3782 408 0,'0'0'199'0,"0"0"-82"16,0 0 13-16,0 0-29 15,0 0-43-15,0 0-30 16,0 0-4-16,-7 2 1 15,7-2 15-15,0 0 9 16,0 0 6-16,0 0-7 16,0 0-6-16,0-4-3 15,0-7 4-15,5-2-20 0,7-3-3 16,1-5-11 0,10-4-8-16,2-7 5 15,5-3-6-15,8-5 1 16,0-4 7-16,5-1-8 0,0-2-6 15,1 1-1-15,-2 0-4 16,-7 7 0-16,-1 3-9 16,-11 9-10-1,-8 9-1-15,-5 6 8 0,-5 4 8 16,-2 3 2-16,-3 2-21 16,0 0-14-16,0-5-14 15,0 1-51-15,5-10-75 16,2 4-33-16,0-3-20 0</inkml:trace>
  <inkml:trace contextRef="#ctx0" brushRef="#br1" timeOffset="-144481.45">18492 4492 562 0,'0'0'185'0,"0"0"-95"16,0 0 40-16,0 0-3 15,0 0-40-15,0 0-29 16,0 0-26-16,-4 0-22 16,4-3-10-16,0-8 10 15,10-8 6-15,5-8 6 16,2-8-9-16,3-8 4 16,0-4-8-16,0-4 1 15,0-1 16-15,0 6 44 16,1 2-35-16,-2 7-12 0,0 1-9 15,1 3-14 1,1 0 0-16,1 1-15 0,1 2-6 16,1 0-49-16,-3 2-26 15,1 0-24-15,-5 6 1 16,2 2-63-16,-8 6-79 16,-4 6-28-16</inkml:trace>
  <inkml:trace contextRef="#ctx0" brushRef="#br1" timeOffset="-143630.59">20158 3384 72 0,'0'0'208'16,"0"0"-115"-16,0 0-20 15,0 0 12-15,0 0-15 16,0 0-5-16,0 0 8 16,0-5 7-16,-2 5 20 15,0 0 24-15,2 0-2 16,-1 0-21-16,1 0-14 15,0 0 2-15,0 0-14 0,0 0-8 16,0 0-11-16,0 0 2 16,0 0-14-1,0 0-12-15,0 0-10 0,0 0-3 16,0 0-6-16,1 0-12 16,10 0 10-16,2 0-11 15,1 0 0-15,0-3-16 16,-2-1 1-16,-2-2-10 15,-1-1-9-15,-3 5-14 16,1-1-4-16,-4-2-6 16,0 5-44-16,0 0-46 15,1 0-70-15,-3 0-92 16,1 0-100-16</inkml:trace>
  <inkml:trace contextRef="#ctx0" brushRef="#br1" timeOffset="-143243.76">20097 3511 577 0,'0'0'263'0,"0"0"-117"0,0 0 3 0,0 0-26 16,0 0-45-16,0 0-47 15,0 0-22-15,42 0-1 16,-25 0-6-16,-1 0-2 15,3 0-31-15,-2 0-11 16,3 0 3-16,-1 0-15 16,0 0-15-16,-3 0-3 15,-5 0-11-15,-1 0-14 0,0 0-40 16,-2 0-46-16,-2 0-112 0</inkml:trace>
  <inkml:trace contextRef="#ctx0" brushRef="#br1" timeOffset="-132231.22">20689 3255 530 0,'0'0'271'0,"0"0"-128"16,0 0-26-16,0 0-23 16,0 0-37-1,0 0-38-15,-2 0-8 0,2 0 5 16,0 0-3-16,0 0 7 16,0-4 20-16,4-1 15 15,0-3-10-15,2-4-6 16,0 0-7-16,1-3-9 15,-1-4-7-15,1 3-14 0,0-4 9 16,-1 4-5-16,0-2-4 16,0 1-1-16,0 4-1 15,-3 2 0-15,0 1 0 16,-1 4-1-16,0 1 1 16,-1 5 0-16,-1 0-2 15,0 0 2-15,0 0-1 16,2 0 1-16,-1 0 7 15,3 9-1-15,1 10 4 16,-2 6 6-16,5 5-10 16,-2 5 16-16,-2 4 2 15,2-2 0-15,0 3-7 16,0-5-2-16,-2-2-2 16,-1-2 0-16,1-6-7 15,-1-6 0-15,-1-3 4 0,-2-4-4 16,1-4-6-16,-1-4 1 15,0-3 1-15,0 0-2 16,0 2-15-16,0-2-14 16,0 6-15-16,0-1-24 15,0 4-7-15,0-4-31 16,0 1-53-16,0-7-54 16,0 0-56-16,3-7-58 0</inkml:trace>
  <inkml:trace contextRef="#ctx0" brushRef="#br1" timeOffset="-131331.04">21233 3200 328 0,'0'0'192'16,"0"0"-55"-16,0 0 0 15,0 0-27-15,0 0-27 16,0 0-31-16,0 0-16 0,-83 3-7 16,71 9 5-16,2 11 8 15,2 2 18 1,7 2 5-16,1 4-13 0,0-6-4 16,1-5-12-16,11-5-36 15,1-8-1-15,0-5-14 16,6-2-6-16,-4 0-1 15,0-14-25-15,-3-3-16 16,-1-2 2-16,-2-4 12 16,-8 4 31-16,3 0 17 15,-3 3 1-15,-1 4 1 16,0 3 1-16,0 8 8 16,0-1 4-16,0 2 12 15,0 0 0-15,0 0-17 16,0 11 1-16,0 2 13 0,0 6 2 15,0 2 20-15,0 2-15 16,0 1 2 0,0 2-4-16,6 3 2 0,0 2-2 15,1 3-5-15,1 1-1 16,-2 1 4-16,3 4 2 16,-4-3-9-16,-2 2-3 15,-1-2-10-15,-2-2-5 16,0-1 10-16,-6-4 13 15,-8-6-11-15,-2-5 3 16,-5-8 16-16,3-7-12 16,-2-4-1-16,-4 0-19 15,3-1 0-15,4-8 0 0,5 4-20 16,4 1-35-16,8 1-53 16,0 0-111-16,10-9-137 15,8 0 3-15,1 0-133 0</inkml:trace>
  <inkml:trace contextRef="#ctx0" brushRef="#br1" timeOffset="-130579.62">21488 3496 492 0,'0'0'343'0,"0"0"-153"0,0 0-43 16,0 0-18-16,0 0-58 15,0 0-52-15,0 0-12 16,-3 3 5-1,3-3 7-15,0 0 7 0,0-1 4 16,0-1 4-16,0-2 1 16,0-7-3-16,-3-4-15 15,2-5-5-15,-1-8-12 16,1-3-6-16,1-7-26 16,-2 1-17-16,1-3-8 0,-3 6 3 15,4 4 25 1,0 6 23-16,0 9 6 0,0 9 31 15,0 6 9-15,0 0 13 16,17 21 40-16,4 14 23 16,1 11-18-16,1 2-27 15,-4-6 2-15,-4-10-14 16,-4-18-51-16,-2-12-8 16,-2-2-20-16,1-25 1 15,-3-11-41-15,-2-8-68 16,-3-5 10-16,0-1 29 15,-3 3-4-15,-6 8 6 16,1 6 3-16,3 14 13 16,4 7 30-16,-1 11 4 15,2 1 37-15,0 0 21 16,0 0 49-16,0 0-27 16,0 0-43-16,0 0-19 15,0 0-94-15,6 0-213 0,3 0-527 0</inkml:trace>
  <inkml:trace contextRef="#ctx0" brushRef="#br1" timeOffset="-130259.28">21813 3199 497 0,'0'0'291'0,"0"0"-97"16,0 0 7-16,-42 121-17 15,39-75-46-15,3-3-36 16,0-6-32-16,0-13-41 15,9-13-29-15,4-11-34 16,3 0-4-16,0-28-24 16,-1-11-101-16,2-28-166 15,-4 10-32-15,-5 9-14 0</inkml:trace>
  <inkml:trace contextRef="#ctx0" brushRef="#br1" timeOffset="-130113.2">21813 3199 432 0,'106'141'256'0,"-103"-108"-70"15,1 0 29 1,0-1-8-16,2-8-78 0,-3-9-81 16,0-9-48-1,1-6-46-15,-1 0-67 0,-2-18-65 16,1-6-105-16,3 0-218 0</inkml:trace>
  <inkml:trace contextRef="#ctx0" brushRef="#br1" timeOffset="-129763.01">22007 3182 897 0,'0'0'230'15,"0"0"-82"-15,0 0 80 16,0 0-29-16,0 104-76 15,4-64-35-15,4 0 15 16,4-3-35-16,3-6-38 16,0-9-23-16,2-8-7 15,1-8-7-15,-1-6-14 16,-2-2 5-16,-2-18-15 16,-3-4-20-16,-4-5 3 15,-3-2-26-15,-3-3 6 0,0 2-10 16,-14 3-9-16,-2 5 11 15,-6 6 22-15,0 6 37 16,-1 5-5-16,3 7 0 16,1 0-64-16,6 5-100 15,8 5-111-15</inkml:trace>
  <inkml:trace contextRef="#ctx0" brushRef="#br1" timeOffset="-129446.37">22257 3062 528 0,'0'0'283'16,"0"0"-149"-16,0 0 34 15,3 118 20-15,5-80-33 16,0-5-38-16,2-2-21 16,-1-7-23-16,-2 0-27 15,-3-5-21-15,0 4-14 0,1 0-11 16,-2 2-6 0,-1 2-28-16,0 0-27 0,1-5-54 15,5-10-35-15,1-7-127 16,-3-5-344-16</inkml:trace>
  <inkml:trace contextRef="#ctx0" brushRef="#br1" timeOffset="-129212.47">22397 3128 183 0,'0'0'797'16,"0"0"-569"-16,0 0-139 0,0 0 54 15,0 0 19 1,-2 118-70-16,9-71-46 0,0-1-15 16,3-6-3-1,-4-4-11-15,-1-10-17 0,0-5-7 16,0-12-52-16,-3-2-70 16,0-7-59-16,-1 0-139 15,-1-7-202-15</inkml:trace>
  <inkml:trace contextRef="#ctx0" brushRef="#br1" timeOffset="-129030.32">22283 3339 1206 0,'0'0'357'0,"0"0"-255"16,0 0-13-16,0 0-4 0,0 0-85 15,0 0-19-15,130-9-109 16,-91-1-123-16,-9 2-353 0</inkml:trace>
  <inkml:trace contextRef="#ctx0" brushRef="#br1" timeOffset="-127747.56">20714 3740 348 0,'0'0'140'16,"0"0"-87"-16,0 0 102 0,0 0 8 16,0 0-59-16,0 0-35 15,0 0 20-15,52-5 0 16,-40 1-15-16,1-2-3 15,0 2-24-15,3-2-14 16,1-2-2-16,7-2-10 16,4 1-5-16,6-3 16 15,3 0 51-15,-1 2-36 16,1 1-22-16,-2 0-8 16,-4 5-4-16,0-1 6 0,-3 2 2 15,3-3 5-15,-3 0 16 16,2-3 13-16,0 2 13 15,7-4-4-15,0 0-22 16,3 5-23-16,0-4-1 16,4 6 4-16,-3 1 1 15,6-3-5-15,-4 1 7 16,2-3 13-16,-1 0-5 16,-1-3-11-16,1 2-3 15,-1-1-8 1,-1 0-11-16,0 6 0 0,-2 0 0 15,-4 2-2-15,2 2 1 16,-7 0-5-16,-3 0 6 0,-4 0-1 16,-6 0 1-1,-1 2 0-15,-5-1 1 0,3-1 0 16,-2 0-1-16,2 0-8 16,0 0-5-16,2 0 3 15,-1 0 4-15,0 0-12 16,-5 1-11-16,-4-1-11 15,-2 2-16-15,-2-1-18 16,-3-1-17-16,2 2-23 16,2-1-58-16,0 1-32 15,10 6-19-15,-1-3-80 0,1 3-183 0</inkml:trace>
  <inkml:trace contextRef="#ctx0" brushRef="#br1" timeOffset="-69977.41">162 7634 549 0,'0'0'353'0,"0"0"-157"0,0 0-74 16,0 0-34-16,0 0-38 15,0 0-40-15,0 0-10 16,0 0-5-16,0 0 5 0,0 0 22 16,0-2 24-16,0 1 17 15,0-1 1-15,0-1 0 16,3 2 1-16,-1-4-22 15,3 1-22-15,0-1-6 16,2-2-5-16,-1-2-8 16,2-3-2-16,1-1 1 15,-1 0-1-15,0-1 11 16,-1 3-11-16,-2 0 1 16,0 2 9-16,-5 2 0 15,5 2-3-15,-5 0 5 16,2 2-2-16,0 0 6 15,1-1-6-15,-2 1-2 16,3 0-8-16,-1-4 1 16,1 3 0-16,-1 0 0 0,1-1-1 15,-1 0 1-15,2 0 0 16,-2 0 0-16,0 2 0 16,-1 1 0-16,-2 2 0 15,0 0 15-15,0 0 17 16,0 0 6-16,0 0-7 15,0 0-6-15,0 0-13 16,0 0 0-16,0 8 1 16,0 4-3-16,0 1-3 15,4 10-7-15,-3-3 8 16,1 4 0-16,-1-1-9 16,1 1 8-1,-1-1-7-15,2-3-1 0,-2 0 1 16,1 1 0-16,-2-3 0 15,0 0-1-15,3 0 1 16,-3-2-1-16,2 1 1 0,-2 2 0 16,0-3 0-16,0 1 2 15,0-2-2-15,0 1 5 16,0-4-5-16,0-5 0 16,0 1 5-16,0-4-5 15,0-1 0-15,0 0 0 16,0-3 0-16,0 0 0 15,0 0 0-15,0 0-1 16,0 0 0-16,0 0-9 0,0 0-12 16,0 0-27-1,0 0-50-15,0 0-43 0,0 0-61 16,0 0-16-16,0 0-86 16,0 0-56-16,0 0-54 15</inkml:trace>
  <inkml:trace contextRef="#ctx0" brushRef="#br1" timeOffset="-69310.77">205 7921 356 0,'0'0'287'0,"0"0"-69"0,0 0-63 0,0 0-23 16,0 0-27-1,0 0-26-15,0 0-23 0,-3 1-5 16,3-1 1-16,0 0 9 15,0 0 5-15,0 0-9 16,0 0-14-16,0 0-8 16,0 0 2-16,5 0 4 15,5 5-2-15,3-4-5 0,0 1-5 16,1-2-2-16,0 1-11 16,-1-1-4-16,0 0-5 15,0 2 0-15,3-2-1 16,-3 1-5-16,0 1 5 15,-1 0 1-15,-2 2 2 16,0-2 0-16,-2-1-2 16,-1 1-1-16,-4-2 1 15,-3 0-1-15,2 0-5 16,-2 0 0-16,0 0-1 16,3 1 1-16,2-1-1 15,-2 2 0-15,1-2 0 16,-1 0 0-16,1 1 1 15,-1-1 1-15,2 0-2 16,-2 0 1-16,3 1-1 16,-2 2 0-16,-2-3-1 15,2 0 1-15,-3 2 0 0,1-2 0 16,-2 0-9-16,0 0-6 16,0 0-19-16,0 0-16 15,3 0-50-15,-2 0-59 16,3 0-105-16,-1 0-259 15,3 0-343-15</inkml:trace>
  <inkml:trace contextRef="#ctx0" brushRef="#br1" timeOffset="-68591.91">750 7952 326 0,'0'0'209'0,"0"0"-128"16,0 0-51-16,0 0-29 0,0 0-1 16,0 0-6-16,0 0 6 15,0 0 4-15,0 0 12 16,0 0 19-1,0 0 17-15,0 0-6 0,0 0-14 16,0 0-15-16,0 0-17 16,0 0-8-16,0 0-8 15,0-2 12-15,0 0 4 16,0-1 20-16,2 0 1 16,1 2-8-16,2 1-4 0,-1 0-8 15,-4 0 11 1,3 0 4-16,-3 0 17 15,0 0 33-15,0 0-15 16,0 0-29-16,0 1 1 0,0-1-7 16,0 0-16-16,0 0-16 15,0 0 7-15,0 0-1 16,0 0-6-16,0 0-3 16,-3 0-72-16,-1 0-115 15,2 0-411-15</inkml:trace>
  <inkml:trace contextRef="#ctx0" brushRef="#br1" timeOffset="-63927.66">1184 7422 65 0,'0'0'346'0,"0"0"-99"0,0 0-99 15,0 0-33 1,0 0-17-16,0 0-32 0,-3 0-32 16,3 0-18-1,0 0 5-15,0 0 14 16,0 0 16-16,0 0 7 15,0 0 11-15,0 0 2 16,0 2-11-16,0 4-6 0,0 3-5 16,0 6-12-16,0 3-13 15,0 7-12-15,0 3-3 16,0 3 4-16,0 0-1 16,0 1-4-16,0-1-7 15,0-2 8-15,0-2 4 0,0-1-3 16,0-4-9-1,0 2 7-15,0-3-7 0,0-1 9 16,0 0-9 0,-2-4 7-16,0-3 5 0,1-4-3 15,-1-2 5-15,2-5-2 16,0 0-12-16,0 0 0 16,0-2-1-16,0 0-16 15,0 0-29-15,0 0-47 16,0 0-48-16,0 0-34 15,0 0-94-15,3 0-98 16,3-2-217-16</inkml:trace>
  <inkml:trace contextRef="#ctx0" brushRef="#br1" timeOffset="-63259.68">1412 7464 404 0,'0'0'332'0,"0"0"-105"0,0 0-119 0,0 0-12 16,0 0 23-16,0 0-40 15,0 0-45-15,-7 28-27 16,7-28-7-16,0 3-2 15,0-3-21-15,0 0-26 16,0 0-14-16,-2 0-18 16,2 0 12-16,0 0 43 15,0 0 26-15,0 0 7 16,0 0 6-16,0 0 29 16,0 5 7-16,0 7 10 0,0 5-12 15,0 3-11 1,0 5 5-16,0 1 1 15,0 3-7-15,0 0-11 16,0 1 0-16,-3 0 5 0,3 0-6 16,-2-1-6-16,2-5 1 15,-1-1-12-15,1-3 4 16,-2-3 6-16,0-4-7 16,2-1-8-16,0-1-1 15,0-1 0-15,0 1-13 16,0 1-10-16,0 0 5 15,0-3 7-15,0 1-1 16,0-3 0-16,0-3-8 0,0-2-31 16,0-2-67-1,-2 0-125-15,1 0-141 0,-1-2-352 0</inkml:trace>
  <inkml:trace contextRef="#ctx0" brushRef="#br1" timeOffset="-62842.46">1193 7706 634 0,'0'0'320'0,"0"0"-185"0,0 0-47 16,0 0 2-16,0 0-21 16,0 0 1-16,0 0-3 15,36 29-12-15,-17-24 5 16,1 3 14-16,2-6-14 15,0 1-28-15,-2-3-15 16,-4 0-15-16,-3 0 7 16,-3 0-8-16,-1 0 0 0,-4 0-1 15,0 0-30-15,0 0-84 16,5 0-81-16,0 0-131 16,-2 0-278-16</inkml:trace>
  <inkml:trace contextRef="#ctx0" brushRef="#br1" timeOffset="-62173.09">1681 7711 571 0,'0'0'302'0,"0"0"-139"0,0 0-77 16,0 0-4-16,0 0-25 16,0 0-53-16,0 0 3 15,0-1-7-15,0-2 22 0,0 2 7 16,0 1 0-16,0-1 1 16,-2-1-9-16,0 2-8 15,-1-1-12 1,1-4 0-16,-3 2 0 15,0 0-1-15,-1-3-9 0,-3 0-1 16,-2 0-3-16,1-2 12 16,-2 4 1-16,0-1-1 15,1 1 1-15,-1 1 2 16,2 0 11-16,0 2 1 16,1 1 4-16,2 0 1 0,3 0-8 15,-2 4 14 1,2 8 9-16,4 9-34 15,0 8-11-15,0 5 3 0,0 3 8 16,8 3 0 0,5-7 0-16,4-4 0 0,-2-10 1 15,0-4-1-15,2-5-1 16,-2-5-6-16,0-5-6 16,-2 0-16-16,0 0 9 15,-1-2 7-15,-2-7-27 16,-1 1-23-16,-2-5-29 15,4-8-103-15,-2 4-139 16,0 0-362-16</inkml:trace>
  <inkml:trace contextRef="#ctx0" brushRef="#br1" timeOffset="-61752.77">1815 7529 473 0,'0'0'561'0,"0"0"-355"15,0 0-135-15,0 0-6 16,0 0 38-16,0 0-30 0,0 0-40 16,0 112-17-16,0-81 16 15,0 2 19-15,3 2-8 16,-2 2-7-16,1-3-2 16,-1 1 1-16,2-5-9 15,-2-5-4-15,1-5-10 16,-1-5-6-16,3-4-6 15,-3-6-1-15,1 0-5 16,0-2-8-16,-2 0-23 16,0-1-29-16,1 1-71 15,4 7-56-15,1 1-138 16,-3-6-274-16</inkml:trace>
  <inkml:trace contextRef="#ctx0" brushRef="#br1" timeOffset="-57224.2">2165 7818 401 0,'0'0'293'16,"0"0"-77"-16,0 0-68 15,0 0-32-15,0 0-11 16,0 0-31-16,-3 0-39 15,3 0-9-15,0 0 6 16,0 0 23-16,-2 0 25 16,2 1 9-16,0-1-11 15,0 0-14-15,0 3-13 16,0-3-11-16,0 0-18 16,0 0-12-16,0 0-3 15,9 1 6-15,4-1 2 16,3 0 3-16,3 0-1 15,-2 0-11-15,3 0 2 0,-4 0-7 16,2 0 15-16,-5 1 3 16,0 4 0-16,-3-2 2 15,2 4 1-15,-4-5-6 16,2 1-4-16,-3 0-6 16,-1 1-4-16,1-4-1 15,0 0-1-15,0 1 0 0,0-1 1 16,-1 1 0-1,-2-1 0-15,0 2-1 16,-1-2 0-16,1 0-1 16,-1 1 0-16,0-1-15 0,-3 0-10 15,2 0-21 1,-2 0-25-16,0 0-32 0,0 0-50 16,0 0-83-16,0 0-136 15,0 0-320-15</inkml:trace>
  <inkml:trace contextRef="#ctx0" brushRef="#br1" timeOffset="-56160.46">2503 7650 455 0,'0'0'312'0,"0"0"-72"16,0 0-135-16,0 0-41 16,0 0 24-16,0 0-17 15,0 0-36-15,6 0-6 16,6 5 9-16,2 1-3 15,1-2 3-15,-4 3 7 16,5-1 4-16,-3 1 12 16,0-3-10-16,-1 3-21 0,-4-1-10 15,4-2-8-15,-2 1-5 16,0-1-4-16,0-1-2 16,-1-1 0-16,-2-2 0 15,-3 1-1-15,1-1-1 16,-1 0-8-16,-4 2 9 15,1-2 1-15,-1 0-1 16,0 0-6-16,0 0-6 16,2 1 2-16,-2-1 1 15,0 0 0-15,0 0-8 16,0 0-11-16,0 0-1 16,0 0 1-16,0 0 8 15,0 0 4-15,0 0 1 16,0 0 2-16,0 0 2 15,0 0 2-15,0 0 0 16,0 0 2-16,0 0 0 0,0 3 6 16,-2 3 1-16,-8 1-2 15,2 2-5-15,-4 4-3 16,0 2-5-16,-3 1 5 16,0 1 10-16,4-1 0 15,-5 2 2-15,3 1 4 16,1 2-5-16,1-4 11 15,1 0-3-15,1-1-8 16,4-3 8-16,0-5-3 0,3-2-4 16,1-4 4-1,1 0-6-15,0-2 0 0,0 0-6 16,0 0 4-16,-2 0 2 16,2 0-1-16,-1 0 1 15,-3-2 0 1,4-1 0-16,-2-2-9 0,1-2-4 15,-2-3 12-15,1-7 1 16,-2-6-16-16,1-4-3 16,2-1-23-16,-1 0 8 15,0 6 5-15,2 5 15 16,-2-2 14-16,1 9 6 0,-1 0 1 16,2 5 5-1,0 0 1-15,0 4 3 0,0 1 7 16,0 0-5-1,0 0-8-15,0 0-9 0,0 0-1 16,0-3 0-16,0-2-26 16,0-3 25-16,-2-5 1 15,-1 2-6-15,2-3 4 16,-3-2-13-16,2 1-7 16,-1 0 16-1,2 5 4-15,-3 3 2 0,4 3 0 16,0 3 0-16,0 1-18 15,0 0-38-15,-2 0-86 16,2 0-98-16,0 3-143 0</inkml:trace>
  <inkml:trace contextRef="#ctx0" brushRef="#br1" timeOffset="-54090.76">3093 7559 475 0,'0'0'258'0,"0"0"-144"0,0 0-54 15,0 0 0-15,0 0-9 16,0 0-16-16,-5 78-17 16,5-56 14-16,0 1 12 0,0 2 19 15,0 3 21 1,0 0-21-16,0 4-5 15,0 1 4-15,0-2-23 0,0 0-18 16,0-3-10-16,-2-4-10 16,2-7 0-16,-2-5-1 15,2-6-19-15,0-2-18 16,0 1-23-16,0-5-33 16,0 2-23-16,0-2-46 15,0 0-46-15,0 0-75 0</inkml:trace>
  <inkml:trace contextRef="#ctx0" brushRef="#br1" timeOffset="-53459.12">3088 7626 115 0,'0'0'329'0,"0"0"-153"0,0 0-95 0,0 0-19 0,0 0-17 16,0 0-28-16,0 0-5 15,0-9 9-15,0 6 18 16,0 0 5 0,1-1 21-16,6 0 6 0,0-3 8 15,-2 1-9-15,0 0-22 16,0-2-11-16,0 4-6 16,1-1-15-16,1 3-8 15,0-3-2-15,1 2 1 16,2 2-5-16,3-2 4 15,1 1-5-15,-2 2-1 16,3 0 1-16,0 0 12 16,0 0 0-16,-2 6-12 15,-1 3 6-15,-2 0-6 0,-2 2 5 16,-1-1-6-16,-2-1-1 16,-2 3 0-16,-1 0-15 15,-2 0 1-15,0 2 1 16,0-2-11-16,-2 1 9 15,-11 3-6-15,-3-2 14 16,-2-1 7-16,-2-1-5 16,-3 0 6-16,3-3 1 15,1 1 7-15,5-4-8 16,2 2 0-16,3-6 0 16,6 2-26-16,3-4-49 0,0 1-103 15,0-1-95 1,0 2-116-16</inkml:trace>
  <inkml:trace contextRef="#ctx0" brushRef="#br1" timeOffset="-52258.52">3439 7961 228 0,'0'0'307'0,"0"0"-171"16,0 0-97-16,0 0-8 0,0 0-9 15,0 0-22 1,0 0-14-16,-2 0 14 0,2 0 18 15,0 0 14 1,0 0 4-16,0 0 1 0,0 0 1 16,-1 0-2-16,1 0-4 15,-2-1 1-15,2-4-11 16,-2-3-16-16,0-5-5 16,2 0 0-1,-3-2 1-15,3 2-2 0,0-3 1 16,0 5 1-16,0-8-1 15,0 4 0-15,0-2 13 16,0-2-2-16,0 1-2 16,0-3 0-16,0 4 6 15,0-3 0-15,0 0 3 16,0 2 13-16,0 1 1 16,3 7-4-16,-3 1-2 0,2 4-1 15,-2 4-4-15,2 1 6 16,-2 0-1-16,3 0-9 15,2 2-5-15,6 12 3 16,3 5 0-16,3 3-2 16,0 1-2-16,-4-6-12 15,-2-4 0-15,-4-3 0 16,-2-7 0-16,2-3-11 16,-5 0-18-16,-1 0 1 15,5-7 21-15,-2-6 7 16,-1-3 5-16,0 0 8 15,1-1 3-15,-4 1-1 16,5 2-5-16,-3 5 3 0,1-1-7 16,-1 5 2-16,0-1-8 15,-2 4 0-15,0 1 5 16,1-1-4-16,-1 2-1 16,0-1 2-16,0 1 11 15,2-2-6-15,-2 2 0 16,0-1 1-16,2 1-7 15,-2 0 2-15,0 0-2 16,0-3 7-16,0 1-7 16,0 1 0-16,1-2 0 0,1 0 1 15,0-1 5 1,-2 0-6-16,0 3 0 16,1 0-1-16,-1 1 7 15,2 0 4-15,-2 0 5 16,0 0 1-16,0 0 15 0,2 1-17 15,0 12-5-15,1 6 6 16,2 6-9-16,0 3-1 16,-1 4-5-16,2 1 6 15,-3 0-6-15,1-1-1 16,-1 0 6-16,0-6-6 16,1 1-1-16,-1-4 0 15,0-3 0-15,-1-2-7 16,2-3 7-16,-3-3-9 15,-1-2 4-15,2-4 4 0,-2-3-11 16,0-1-14 0,0-2-61-16,4 0-105 0,0-5-153 15,1-6-223-15</inkml:trace>
  <inkml:trace contextRef="#ctx0" brushRef="#br1" timeOffset="-51576.12">3913 7710 926 0,'0'0'599'0,"0"0"-404"0,0 0-46 0,0 0-5 0,0 0-57 15,0 0-56-15,0 0-22 16,-5 1-9-16,5-1-12 16,0 0-13-16,0 0-26 15,0 0-44-15,-1 9-72 16,-1-2-110-16,0 2-389 0</inkml:trace>
  <inkml:trace contextRef="#ctx0" brushRef="#br1" timeOffset="-51242.36">3946 7955 960 0,'0'0'488'0,"0"0"-380"0,0 0-21 16,0 0-27-16,0 0-60 15,0 0-51 1,0 0-106-16,0 0-64 0,0 0-162 16,0 0-508-16</inkml:trace>
  <inkml:trace contextRef="#ctx0" brushRef="#br1" timeOffset="-47992.46">4296 7689 614 0,'0'0'338'0,"0"0"-169"0,0 0-62 0,0 0-17 15,0 0-42-15,0 0-35 16,0 0-13-16,-2 5 2 16,2-5 15-16,0 0 20 15,0 0 19-15,0 0 13 16,0 0 0-16,0 0-9 15,0-3-12-15,2-6-4 16,8 0-9-16,0-6-7 16,0-1-19-16,3-1-4 0,-1-1-5 15,-2 3-1 1,-1-1 0-16,-2 7 0 16,-1-1 0-16,-3 6 0 15,1 0 1-15,-3 1 1 16,1 3 0-16,-2 0 0 15,0 0 7-15,1 0-6 0,-1 0 9 16,0 0 8-16,0 5 6 16,0 3-12-16,0 8 2 15,2 7-13-15,-2 5 13 16,2 5-13-16,-2 5-1 16,2 1 0-16,1 2 0 15,-1-3 0-15,1-2 1 16,-2-10-2-16,3-2-2 0,-2-8 1 15,-1-6 0-15,1-6-8 16,-2-1-4-16,0-3-12 16,1 2-28-16,-1-2-45 15,0 0-75-15,6 0-61 16,-3 0-153 0,2 0-390-16</inkml:trace>
  <inkml:trace contextRef="#ctx0" brushRef="#br1" timeOffset="-47410.23">4742 7553 653 0,'0'0'310'0,"0"0"-103"0,0 0-63 16,0 0-34-16,0 0-52 16,0 0-39-16,0 0-12 15,-3 13 0-15,3-3 17 16,0 6 14-16,0 5 17 15,0 6-10-15,0 0-1 16,0 8-11-16,0-1-12 16,0-1-8-16,0-1-7 15,1-4-5-15,3-2-1 16,-1-7 1-16,0-3-1 16,-1-3 0-16,-2-3-1 15,0-6-11-15,2-2 0 16,-2-2-17-16,0 0-32 15,0 0-51-15,0 0-38 0,0-4-72 16,0-7-115-16,0 3-347 0</inkml:trace>
  <inkml:trace contextRef="#ctx0" brushRef="#br1" timeOffset="-47042.33">4645 7757 307 0,'0'0'625'0,"0"0"-320"16,0 0-130-16,0 0-31 15,0 0-27-15,0 0-68 16,0 0-39-16,14 0-4 16,7 0 6-16,6 5-6 15,2-4-5-15,-2 2 6 16,1-2-7-16,-7 1 1 16,3 0 0-16,-7-2 0 15,-3 0-1-15,-5 0-1 16,1 0-18-16,-5 0-24 0,0 0-46 15,1 0-62-15,1 0-98 16,-2 0-156-16</inkml:trace>
  <inkml:trace contextRef="#ctx0" brushRef="#br1" timeOffset="-27157.03">4623 7160 205 0,'0'0'158'0,"0"0"-84"15,0 0-55-15,0 0 37 16,0 0 2-16,0 0 5 15,97 62-30-15,-77-41-18 16,-3 24-15-16,-4-5-20 0,-7-3-204 0</inkml:trace>
  <inkml:trace contextRef="#ctx0" brushRef="#br1" timeOffset="-24651.46">5100 7533 350 0,'0'0'215'16,"0"0"-77"-16,0 0-51 16,0 0-36-16,0 0-28 15,0 0-16-15,0 0-7 0,-6 0-2 16,6 0 2-16,0 0 23 15,0 0 32-15,0 0 8 16,0 0-21-16,0 0-32 16,0 0-10-16,0 0-37 15,0 0-30-15,0 0-12 16,0 0-5-16,0 0 9 16,0 0 33-16,0 0 39 0,0 0 3 15,0 0 33 1,0 0 9-16,0 0 4 0,0 0-4 15,0 0-6-15,0 0-17 16,0-1-2 0,0-3 1-16,7 0 2 0,2 1 5 15,4-3-1-15,-1 3 5 16,6 0 3 0,0 2-3-16,4 1 1 0,0 0-2 15,0 0 14-15,-3 5-5 16,-3 11-8-16,-6 0-10 15,-7 5 1-15,-3 0-1 16,-3 5-19-16,-16-3 0 16,-2-1-20-16,-3-6-2 15,4-5-2-15,6-8-4 0,3-3 8 16,5 0 19-16,4 0-2 16,2 0 3-16,0 0 10 15,8 0 22-15,10 0 16 16,4 0 20-16,2 4-1 15,-2 7-5 1,-3 1-14-16,-6 0-19 0,-7 4-10 16,-6 4 1-16,0 2-12 15,-19 2-8-15,-6-4-11 16,-3-2 0-16,-2-6-2 16,3-4 6-16,2-7 5 15,2-1 1-15,7 0 1 16,5 0 0-16,5-5 0 15,2-1-12-15,4 0-33 16,0-2 6-16,0 1-58 16,10-6-94-16,5 3-96 15,0 4-61-15</inkml:trace>
  <inkml:trace contextRef="#ctx0" brushRef="#br1" timeOffset="-24273.3">5501 7622 349 0,'0'0'350'0,"0"0"-93"15,0 0-100-15,0 0-29 16,0 0-14-16,0 0-14 16,0 0-36-16,60-18-35 15,-45 14-21-15,-2 2-7 16,-1-1-1-16,-4 0-9 15,-1 1-34-15,-4 1-66 0,-1-1-46 16,-2 1-68-16,0-2-11 16,-3 3-53-16</inkml:trace>
  <inkml:trace contextRef="#ctx0" brushRef="#br1" timeOffset="-24055.14">5501 7622 500 0</inkml:trace>
  <inkml:trace contextRef="#ctx0" brushRef="#br1" timeOffset="-23773.26">5501 7622 500 0,'-25'10'223'0,"25"14"-80"0,3 5 13 0,-2-3-9 15,1-4-41-15,0-6-45 16,0-8-44-16,1-3-17 16,2-5-37-16,2 0-69 15,3-5 34-15,1-3 60 16,2-1 12-16,1 5 39 15,1 4 25-15,0 0 9 16,-3 4 1-16,3 13-11 16,-3 6-25-16,-9 4-19 0,-3-2-3 15,0 4-8-15,-3-4-8 16,-14-4-21 0,-3-2-8-16,-1-7-3 0,-4-5 6 15,4-2 5-15,1-4 16 16,3-1 5-16,3 0 7 15,7 0 3-15,1 0-10 16,3-7-48-16,3-16-58 16,6 2-108-16,4-2-162 0</inkml:trace>
  <inkml:trace contextRef="#ctx0" brushRef="#br1" timeOffset="-23057.13">5833 7866 368 0,'0'0'365'0,"0"0"-75"0,0 0-122 15,0 0-46 1,0 0-32-16,0 0-37 0,0 0-32 16,0 0-14-16,0 68-7 15,0-52-16-15,0-3-20 16,0-1-44-16,-1-4-56 15,-2-1-109-15,1-5-113 0</inkml:trace>
  <inkml:trace contextRef="#ctx0" brushRef="#br1" timeOffset="-22490.08">5940 7542 187 0,'0'0'547'0,"0"0"-300"0,0 0-79 15,0 0-25-15,0 0-25 16,0 0-25-16,9 116-41 16,-3-86-27-16,2-6-15 15,1-3-1-15,1-6-9 16,3-7-10-16,0-4-9 15,3-4-13-15,0 0-4 16,0 0-25-16,-2-7-2 16,0 1-28-16,-2-5-44 0,-6-1-67 15,6-16-55-15,-7 2 3 16,0-2-92-16</inkml:trace>
  <inkml:trace contextRef="#ctx0" brushRef="#br1" timeOffset="-22291.29">6131 7545 480 0,'0'0'243'16,"0"0"-108"-16,0 0-23 16,0 0 11-16,0 0-21 15,0 104-38-15,-2-75-26 0,1-2-24 16,1 1-4-16,0-1-5 16,0-1-5-16,0-1-11 15,0-4-11-15,0-2-20 16,0-7 0-16,0-4-38 15,1-3-40-15,5-5-11 16,1 0-92-16,-2 0-279 0</inkml:trace>
  <inkml:trace contextRef="#ctx0" brushRef="#br1" timeOffset="-21923.05">6287 7581 516 0,'0'0'407'15,"0"0"-135"-15,0 0-170 0,0 0-27 16,0 0 30 0,0 0-24-16,0 0-40 15,52 0-40-15,-38 0-1 16,-2 0-40-16,-4 0-27 0,-1 0-39 15,-4 0-38-15,1 0-99 16,-4 0-117-16</inkml:trace>
  <inkml:trace contextRef="#ctx0" brushRef="#br1" timeOffset="-21472.87">6287 7581 431 0,'4'22'218'0,"-8"-8"-110"15,1 5-29-15,0 3 24 16,0-1 18-16,1-4-25 15,2-6-54-15,0-2-32 16,0-5-10-16,2-4-23 16,11 0-16-16,2 0 15 15,1-4 14-15,-2 0 9 16,-1 4 2-16,-1 0 21 0,-2 0 46 16,-3 11-20-1,-2 1-23-15,-1 2-5 16,-4 2-4-16,0 0-16 0,-4 2-16 15,-11-2-26-15,-4 1 4 16,-1 2 18-16,-1-7 20 16,0-1 7-16,5-1 9 15,1-6 6 1,5-4 5-16,3 0-27 0,0-2-3 16,4-10-88-16,3-10-38 15,0 1-152-15</inkml:trace>
  <inkml:trace contextRef="#ctx0" brushRef="#br1" timeOffset="-20941.79">6815 7622 66 0,'0'0'618'0,"0"0"-391"0,0 0-111 0,0 0-41 16,0 0 9-1,0 0 10-15,0 0-7 0,19 12-26 16,-7-9-18 0,1 0-22-16,-1-2-21 0,0-1 0 15,1 0-42-15,2 0-62 16,5 0-83-16,-5 0-68 15,-3 0-91-15</inkml:trace>
  <inkml:trace contextRef="#ctx0" brushRef="#br1" timeOffset="-20612.45">6742 7776 607 0,'0'0'247'0,"0"0"-104"15,0 0-63-15,0 0-5 16,99 0-10-16,-72 0-23 16,1 0-26-16,-5 0-14 15,-1 0-2-15,-2 0-36 0,-4 0-39 16,1 0-71 0,-5 0-152-16,2 0-268 0</inkml:trace>
  <inkml:trace contextRef="#ctx0" brushRef="#br1" timeOffset="-15173.28">7257 7393 569 0,'0'0'269'16,"0"0"-128"-16,0 0-39 15,0 0-43-15,0 0-39 16,0 0-20-16,-1 0-7 15,1 0-11-15,0 0 7 16,0 0 11-16,0 0 1 16,0 0 5-16,7 0 17 15,6 0 14-15,1-1 9 16,8-2-17-16,1 2-7 16,6 1 5-16,3 0-7 15,-4 6-12-15,-3 11-1 0,-8 4-6 16,-9 2-1-1,-8 4-12-15,-8 2-17 16,-17-2-61-16,-5-6-73 0,-4-10-15 16,4-9-40-16,7-2 90 15,8-2 83-15,7-8 0 16,8 3 39-16,0 3 6 16,4 4 47-16,15 0 64 15,8 8 10-15,1 15 3 16,2 2-10-16,-4 7-33 15,-5 3-33-15,-11-2-2 16,-9-1 5-16,-1 0-8 16,-16 0-22-16,-11-5-20 15,-7-3-1-15,-2-8-14 16,3-7 14-16,2-4 5 16,8-5 26-16,5 0 18 15,6 0 0-15,5 0-5 0,4 0-38 16,3 0-6-16,0-5-61 15,12-6-52-15,6-3-96 16,1 1-130-16</inkml:trace>
  <inkml:trace contextRef="#ctx0" brushRef="#br1" timeOffset="-14557.42">7636 7716 508 0,'0'0'505'15,"0"0"-217"-15,0 0-103 16,0 0-9-16,0 0-66 16,0 0-55-16,109-19-31 15,-81 19-23-15,-4 3-1 0,-4 8-1 16,-7 4 1-16,-6 4 1 15,-7 2-1-15,0 5-19 16,-9 0-15-16,-9-1-4 16,-2-5-16-16,-4-7-7 15,3-4 13-15,1-8 16 16,3-1 9-16,0 0-15 16,4-10 15-16,3-9 7 15,1-1 14-15,3-8-8 16,1-3 7-16,5 0 3 15,0-1 7-15,0-3 9 16,1 2 12-16,11 0-2 0,0 2-16 16,2 4-8-16,-4 3 8 15,0 8-4-15,-3 5-6 16,0 3 1-16,2 3-2 16,-2-1 1-1,1 2-10-15,-1 0-18 0,3-3-15 16,-2 3-36-16,2 3-57 15,-3 1-93-15,-2 0-135 16</inkml:trace>
  <inkml:trace contextRef="#ctx0" brushRef="#br1" timeOffset="-14188.32">8049 7785 841 0,'0'0'335'0,"0"0"-161"15,0 0-59-15,0 0-33 16,0 0-34-16,0 0-40 16,0 0-8-16,20 97-45 0,-20-78-21 15,0-1-38-15,0-1-56 16,0-3-83-16,0-4-67 15,0-7-241-15</inkml:trace>
  <inkml:trace contextRef="#ctx0" brushRef="#br1" timeOffset="-13748.06">8173 7584 774 0,'0'0'517'0,"0"0"-369"0,0 0-66 16,0 0 21-16,11 89-14 16,1-62-57-16,3-4-32 15,0-6-1-15,4-7-49 16,-3-3-55-16,1-7 6 15,-2 0-31-15,-4 0-17 16,2-4 27-16,-7-6-16 16,3-1-1-16,-6-3-59 15,4-15 11-15,-6-1-26 16,-1 0-17-16</inkml:trace>
  <inkml:trace contextRef="#ctx0" brushRef="#br1" timeOffset="-13589.5">8343 7584 75 0,'0'0'209'0,"0"0"-7"16,0 0 13-16,0 0-13 15,0 0-47-15,0 0-36 0,0 5-57 16,0 13-6-16,2 6 15 16,3 3-10-16,-2 1-30 15,0 1-8-15,-1-4-10 16,0 0-13-16,-2-5-6 16,2-4-70-16,1-2-141 15,2-6-270-15,-2-3-201 0</inkml:trace>
  <inkml:trace contextRef="#ctx0" brushRef="#br1" timeOffset="-12835.8">8532 7513 672 0,'0'0'401'0,"0"0"-166"0,0 0-150 0,0 0-38 16,0 0-8-16,0 0-27 16,0 0 1-16,27 0-13 15,-14 0 2-15,1 2 4 16,-1-2 0-16,-1 1-5 15,-2 2-1-15,0-1 0 16,-2-1 0-16,-2-1-1 0,0 2-13 16,-3-2-4-1,0 0-6-15,-1 0-8 0,-2 0 6 16,2 0-3 0,-2 0 1-16,0 0 5 0,0 0 8 15,0 0-8-15,-2 0-19 16,-10 0-22-16,-3 0-24 15,-3 0 1-15,-2 12 1 16,-2 5 86-16,2 4 1 16,2 4 12-1,6-2 0-15,8 0-4 0,4-7-9 16,4-5 0-16,16-8-28 16,5-3 28-16,2 0 27 15,0 0 3-15,-3 0 40 16,-5 3 34-16,-4 1 22 15,-7 3-20-15,-6 4-15 16,-2 4-36-16,-6 6-52 0,-18 5-3 16,-4-3-38-16,-2-3-15 15,-1-7-43-15,6-7-42 16,5-4 27-16,9-2 64 16,1 0-10-16,3 0-49 15,7-4-17-15,0-3-46 16,0-1-134-16</inkml:trace>
  <inkml:trace contextRef="#ctx0" brushRef="#br1" timeOffset="-11887.31">9097 7546 228 0,'0'0'249'0,"0"0"267"16,0 0-319-16,0 0-42 16,0 0-29-16,0 0-44 15,-74 88-14-15,71-58-34 16,3 0-20-16,0-3-14 16,12-8-6-16,6-6-10 15,4-9 6-15,1-4 4 16,-1 0 6-16,1-10-13 15,-4-11-3-15,-1-2-23 0,-3-2-8 16,-7-1 1-16,-1 3 15 16,-2 3 1-16,-5 6 21 15,0 5 9-15,0 6 41 16,0 3 42-16,0 3-2 16,0 14-4-16,0 9-49 15,0 9-3 1,0 6 20-16,0 2 6 0,0 2-13 15,0-2-8-15,0-5-10 16,0-1-1-16,2-4-11 16,-2-2-8-16,0-1 6 15,0 0-6-15,-2-1-15 16,-10-3 14-16,1-1-7 16,-8-2 8-16,3-7-1 15,-6-4 1-15,-2-7-6 16,-1-5-10-16,1 0 3 0,0 0-6 15,2-10-21-15,4-4 2 16,3 0-22-16,4-1-37 16,5-2-37-16,6-5-87 15,0 1-136-15,0 3-182 0</inkml:trace>
  <inkml:trace contextRef="#ctx0" brushRef="#br1" timeOffset="-9939.37">8714 7947 645 0,'0'0'387'16,"0"0"-149"-16,0 0-90 15,0 0-64-15,0 0-39 16,0 0-26-16,0 0-12 0,0 0 2 16,0 0 5-16,7 0 36 15,0 0 8-15,3 0 1 16,0 0-1-16,1 0-11 16,3 0 0-16,4 0-18 15,0 0-11-15,4 0-4 16,-2 0 0-16,4 0-3 15,-2 0-2-15,-3 0-1 16,3 0 3-16,-4 0-2 16,2 0-2-1,1 0 0-15,0 1 2 0,3 1-1 16,0-1 0-16,7 0 14 16,0 4 48-16,7-2-33 15,-4 2-20-15,1-4-11 0,-3 4-5 16,1-5 1-16,-2 0-1 15,-4 0 5 1,-2 0-4-16,-5 0 8 0,-5 0-3 16,-2-3-6-16,-3 1-1 15,-5 2 1-15,-3 0-1 16,2 0 0-16,-1 0 0 16,0 0 0-16,2 0 0 15,1 0 0-15,3 0-1 16,-3 0 1-16,3 0-8 15,-1 0-3-15,-3 0-7 16,0 0-12-16,2 0 4 0,1 0 10 16,2 0 8-1,7-1 7-15,1 1-10 16,2-2-3-16,0 0-10 0,-4 1 12 16,-5 0-17-16,-4 1-34 15,-7 0-10-15,0 0-56 16,-7 2-91-16,-6 9-263 15,-2 0-412-15</inkml:trace>
  <inkml:trace contextRef="#ctx0" brushRef="#br1" timeOffset="-8705.56">8752 8199 500 0,'0'0'489'0,"0"0"-261"15,0 0-85-15,0 0-43 16,0 0-52-16,0 0-23 0,0 0-9 16,11 83-9-1,-4-52-6-15,-4-2 6 16,2 0-6-16,-3-5 0 16,-1-4 0-16,1-4 1 0,-2-4 8 15,0-6-10 1,0-2 1-16,0-2-1 0,0-2-1 15,0 0-10-15,0 0-4 16,0 0 2-16,0 0 3 16,0 0-2-16,0 0-5 15,0 0-11-15,0 0 1 16,0 0 14-16,0-3-16 16,0-6-19-16,0-3 29 15,0-2 0-15,-3-2 12 16,-1-3 5-16,1-1 1 0,3-2-1 15,0 0 2 1,0 0 0-16,0 1 0 16,0 4 9-16,3 1 0 15,7 2 5-15,4 2-5 0,-1 4 11 16,3 7-19 0,0 1 0-16,-3 4 8 0,-3 16 0 15,-3 8-9-15,-6 5-6 16,-1 1-11-16,0-6-5 15,-3-11 9-15,-7-9 7 16,5-8 0-16,-2-11 5 16,4-17-10-16,1-6-12 0,2-3 22 15,0 4 1 1,9 8 15-16,4 6 30 0,0 11 0 16,4 7-10-16,-1 1-14 15,0 0 13-15,2 13 11 16,-1 4 3-16,-4 1-25 15,-3 0-5-15,-1 1-7 16,-5-4-11-16,0 0-1 16,-2-2-14-16,-2-3 2 15,0-2 7-15,0 1 5 16,0-5-5-16,0-2-17 16,0-1-28-16,0-1-68 15,10 0-119-15,-2 0-145 16,2 0-334-16</inkml:trace>
  <inkml:trace contextRef="#ctx0" brushRef="#br1" timeOffset="-8373.18">9186 8268 644 0,'0'0'368'16,"0"0"-145"-16,0 0-72 15,-3 88-18-15,3-57-16 16,6-3-55-16,5-4-37 16,6-10-25-16,0-9-11 15,3-5-22-15,0 0 4 16,0-10-4-16,-2-6-12 0,-4 1 26 16,-6 0 3-1,-6 2 16-15,-2 1 17 0,0-2 2 16,-8 0-7-16,-6-2-12 15,-4-2-19-15,-4 5 3 16,-3 2-16-16,5 3-13 16,2 8-48-16,2 0 15 15,8 5-69-15,3 6-194 16,5-1-284-16</inkml:trace>
  <inkml:trace contextRef="#ctx0" brushRef="#br1" timeOffset="-8024.39">9426 8147 34 0,'0'0'751'0,"0"0"-448"15,0 0-113-15,0 0-67 16,0 0-20-16,0 0-50 16,0 0-45-16,7 24 19 15,-1-11 6-15,1 7-5 0,-2 7 5 16,0 4 10-16,-3 3 2 16,-2 3-9-16,3-2-15 15,1-5-15 1,-1-3-6-16,0-8-1 0,0-5-27 15,1-8-42-15,-1-3-54 16,-3-3-32-16,2 0-50 16,-1-8-93-16,-1-2-189 0</inkml:trace>
  <inkml:trace contextRef="#ctx0" brushRef="#br1" timeOffset="102868.7">884 8789 566 0,'0'0'320'0,"0"0"-156"0,0 0-104 16,0 0-12-16,0 0 3 15,0 0-37-15,-3 1-14 16,3-1 0-16,0 0 0 15,0 0 23-15,-3 2 12 16,2-2 5-16,-1 2 4 0,1-1 2 16,-2 2-9-16,0-1-7 15,0-2-4-15,2 0-7 16,-3 3-7-16,-1-2-11 16,3-1 11-16,-1 1-3 15,-1 1 8-15,3 1 5 16,-4 0-3-16,2 0-2 15,-1 0 4-15,0 0 2 16,0 0-1-16,1 1-10 16,-2-1-1-1,1 2 10-15,0-1-2 0,-3 6-5 16,2 1 2-16,-1 5-2 16,2 4-6-16,1 5 0 15,0 3 6-15,3 3-1 16,0 5-4-16,0-3 4 15,0 2-4-15,0-3 4 0,9-4-11 16,-1-6-1-16,1-5 0 16,1-3 0-16,-2-1-1 15,2-3 0-15,0-1-1 16,0-1-5-16,2-3-4 16,2 1-4-16,0-3 1 15,3-2 0-15,-2-1 4 16,1 0 9-16,0 0-1 15,0 0-1-15,1 0 1 0,0-4-8 16,-4-4-4 0,-1-4 4-16,1-4-2 0,-3-5 9 15,2-6-4 1,-4-3-1-16,-3-3-11 16,1 2 8-16,-6-1-13 15,0 7-9-15,0 3 11 0,0 4 13 16,0 8 6-16,0-2 2 15,0 3 1-15,-2 0 6 16,-3-2 0-16,-4-2-1 16,4 0-4-16,-2-4-1 15,1-2-1-15,-2 1 0 16,1-1 0-16,-1 4 2 16,-1 5 4-16,-1-1 10 15,-1 2-9-15,2 3 0 0,2 3-7 16,1 1 0-1,1 2-16-15,-2 0-16 0,0 0-22 16,-3 0-29-16,2 5-21 16,0 4-33-1,1-3-38-15,4 5-30 16,-1-6-45-16,3 3-95 0</inkml:trace>
  <inkml:trace contextRef="#ctx0" brushRef="#br1" timeOffset="103484.04">1221 9156 624 0,'0'0'370'0,"0"0"-152"0,0 0-77 0,0 0-34 15,0 0-24 1,0 0-36-16,0 0-27 0,-2 25-5 16,1-10-5-1,-1 2 0-15,1 0-3 16,-1-3-5-16,0 1-1 0,0-1-1 15,-1-3-22-15,2-4-42 16,1 1-40-16,0-4-79 16,0-2-147-16,0-2-252 0</inkml:trace>
  <inkml:trace contextRef="#ctx0" brushRef="#br1" timeOffset="103935.97">1446 8814 424 0,'0'0'294'0,"0"0"-117"16,0 0-49-16,0 0-16 0,0 0-23 16,0 0-26-16,0 0-30 15,-7 80-19-15,7-50 11 16,0 5 20-16,0 4 0 15,-3 2 2-15,0-3 9 16,2 2-5-16,-1-9-9 16,1-2-12-16,1-7-14 15,0 0-15-15,0-6-1 16,0-3-20-16,0-4-29 16,0-1-23-16,0-5-15 15,0-3-42-15,0 0-88 16,1 0-142-16,5-1-228 0</inkml:trace>
  <inkml:trace contextRef="#ctx0" brushRef="#br1" timeOffset="107085.44">1696 9243 236 0,'0'0'380'0,"0"0"-153"15,0 0-123-15,0 0-39 16,0 0-10-1,0 0-25-15,0 0-29 0,-2 0 1 16,2 0 9-16,0 0 21 16,0 0 15-16,0 0 6 15,0 0 2-15,0 0 0 16,-2 0-20-16,2 0-12 16,0 0-16-16,0 0-7 15,0 0-9-15,0-3-4 16,0 0 13-16,0-4 4 15,0 2-3-15,0-4-1 0,0 2-15 16,0-4 14 0,0-3 1-16,0 1 0 0,0-2-1 15,0-2-1-15,0 2-5 16,0-3-5-16,0 0 5 16,0-4-6-16,0 0-9 15,0-1-1-15,0 0 9 16,0 0-1-16,0 5 9 15,0 1 6-15,0 4-7 16,0 4 7-16,0 3 10 16,0 6 3-16,0 0 13 15,0 0-2-15,2 19-8 16,9 10 23-16,5 12 1 0,-1 4-9 16,-1-3-15-1,-7-7 14-15,3-11 11 0,-6-14 0 16,-2-5-35-16,1-5-6 15,-2-10-79-15,1-12 27 16,0-8 8-16,0-1-9 16,-2 1-10-16,0 6 46 15,0 5 10-15,0 5 7 16,3 6-1-16,-1 3 1 16,1 1 0-16,1-2 14 15,0 0 9-15,3-2-2 16,-2 3 2-16,-1 1 4 0,0 1 2 15,-1 1-5 1,0 2 5-16,-3 0 1 16,1 0 8-16,-1 0-16 0,0 0-6 15,2 0-3 1,-1 0 1-16,-1 0 2 0,0 0-8 16,4 0-2-16,-3 5 5 15,3 1 8-15,-1 5 13 16,0 5 3-16,4 6 3 15,-1 5-9-15,-3 4-14 16,5 6-3-16,-3 1-12 16,-2 1 2-16,2-3-1 15,0-4 6-15,-1-4-6 0,-3-1 0 16,3-7-1 0,-1-1 0-16,0-8 0 0,-1 0 0 15,-2-7-1-15,2 1-9 16,-2-5-31-1,0 0-68-15,1 0-60 0,2-22-81 16,0 3-124-16,0-2-332 0</inkml:trace>
  <inkml:trace contextRef="#ctx0" brushRef="#br1" timeOffset="108734.4">2234 9026 442 0,'0'0'334'0,"0"0"-84"0,0 0-45 15,0 0-37 1,0 0-40-16,0 0-29 0,0 0-41 16,0 2-21-16,0-2-11 15,0 0-4-15,8 0 9 16,4 0-1 0,0 0 0-16,-1 0-11 0,1 0-3 15,-2 0-10-15,2 0-6 16,-2 0 0-16,-2 0 0 15,-1 0-17-15,0 0-17 16,-4 0-22-16,-2 0-52 16,-1 0-46-16,0 0-81 15,0 0-159-15,0 0-424 0</inkml:trace>
  <inkml:trace contextRef="#ctx0" brushRef="#br1" timeOffset="109085.14">2224 9166 706 0,'0'0'357'0,"0"0"-121"0,0 0-46 16,0 0-30-16,0 0-61 16,0 0-49-16,0 0-34 15,45-1-16-15,-33-2-5 16,-1-3-27-16,2 2-39 15,3 0-78-15,9 2-79 16,-4 2-168-16,0-2-284 0</inkml:trace>
  <inkml:trace contextRef="#ctx0" brushRef="#br1" timeOffset="110233.63">2849 8914 387 0,'0'0'224'0,"0"0"-114"15,0 0-45-15,0 0-22 16,0 0-8-16,0 0-12 16,0 0-16-16,-7-2 9 15,5 2 29-15,1 0 23 16,-4 0 8-16,5 0 0 15,-4 0-5-15,1 0-9 16,0 0-27-16,-1 0-22 16,-1 0-5-16,2 0-8 0,-1 0 16 15,1 0 6-15,0 0-7 16,-1 0-2-16,1 0 10 16,0 0 3-16,-2 2 2 15,2 2-8-15,-3-1-13 16,2 2 14-16,-1 2 15 15,-1 2-4-15,2 5-10 16,-2 3-10-16,2 3 2 16,0 2 5-16,2 5-7 15,2-5-2-15,0 0 5 16,0-3-8-16,0-5-6 16,2 0 1-16,6-1-2 15,2-3-1-15,2 2-7 16,0-1 6-16,1-5-8 0,-3 1 9 15,0-4-7-15,-1-2-1 16,-1-1-3-16,-1 0 1 16,1 0-1-16,0-6 0 15,-1-4 6-15,0 1 4 16,-2 1 2-16,-3 0 10 16,2 1-4-16,0 3-6 15,-2-2 0-15,-1 0-1 16,1-7 1-16,3-1 0 15,0-6-9-15,-2-1-16 16,1 1-1-16,-1 2 4 16,-2 2 3-16,1 2 6 15,-2 2 12-15,0 3-5 16,0 2 6-16,0-1 0 0,-2 4 15 16,-4-1-14-16,-2-1 9 15,-2 1-10-15,-2 1-1 16,2 1-8-16,-2-1-8 15,1 1-1-15,-1 0-25 16,7-1-44-16,-2 4-31 16,4 0-80-16,1 0-116 0</inkml:trace>
  <inkml:trace contextRef="#ctx0" brushRef="#br1" timeOffset="110684.5">3071 9171 145 0,'0'0'543'0,"0"0"-304"0,0 0-96 15,0 0-31-15,0 0-28 16,0 0-20-16,0 0-27 16,0 13-21-16,-1 1-4 15,-2 1-11 1,0 3 7-16,-1 1-8 0,1-5 0 16,0-2-1-16,2 0-21 15,-1-3-33-15,2-6-60 16,0 0-141-16,0-3-157 0</inkml:trace>
  <inkml:trace contextRef="#ctx0" brushRef="#br1" timeOffset="111201.74">3253 8918 594 0,'0'0'361'0,"0"0"-135"0,0 0-99 0,0 0-35 15,0 0-28 1,-8 100-22-16,8-60-23 0,0-2-11 16,0-2-2-16,0-8 1 15,0-4 1 1,0-4-7-16,0-10 1 0,0-1-2 16,0-4-18-16,0-2-2 15,0-3-21-15,0 0-31 16,0 0-63-16,5 0-113 15,-3-5-93-15,2-5-208 0</inkml:trace>
  <inkml:trace contextRef="#ctx0" brushRef="#br1" timeOffset="112267.1">3612 8973 746 0,'0'0'389'0,"0"0"-241"0,0 0-60 16,0 0 2-16,0 0 12 15,3 90-29-15,1-73-43 16,-4-4-19-16,2-3-11 16,-2-3 2-16,0 0-2 15,0-5-6-15,0 3-5 16,0-3 3-16,0 1 2 15,0-2 5-15,0-1 1 0,0 0-1 16,0 0-17 0,0 0-6-16,0 0-10 15,0 0 2-15,0-1-1 16,0-9-22-16,0-3 18 16,0-3 14-16,0-1 1 15,0 0 3-15,0 3-2 0,0-2-1 16,0 5 3-16,3-2 18 15,1 2 1-15,-1 1 8 16,5 0 1-16,-1 2 9 16,1 2 20-16,-1 5 11 15,6 1-15-15,0 0 1 0,3 10-8 16,-4 12-1 0,-2 5 1-16,-4 7-4 15,-6 3-6-15,0-2-6 16,0-8-3-16,0-9-7 0,-2-10-1 15,1-8-24-15,1-17-72 16,0-17-67-16,7-13-67 16,6 0-7-16,2 2 64 15,2 12 95-15,-3 9 78 16,2 12 29-16,-3 9 54 16,2 3-10-16,2 9 28 15,-2 12 17-15,-2 8 20 16,-2 2-17-16,-2 1-16 15,-4-2-15-15,-3-3-28 16,-2-3-17-16,0-6-29 16,0-5-16-16,0-9-32 0,0-3-55 15,0-1-48-15,0 0-50 16,0-4-45-16,0-8-53 16,0-2-327-16</inkml:trace>
  <inkml:trace contextRef="#ctx0" brushRef="#br1" timeOffset="112617.36">4040 9009 915 0,'0'0'392'0,"0"0"-173"16,0 0-21-16,-11 90-14 0,11-65-43 15,4 1-76-15,12-8-65 16,2-5-19-16,2-6-42 16,0-7-25-16,-3 0 0 15,-2-3 15-15,-4-8-7 16,-4-8 13-16,-4-4 3 16,-3-4 4-16,0-5-5 15,-3-1-4-15,-7 2-8 16,-3 1 39-1,-3 10 36-15,2 6 5 0,-1 11 14 0,1 3-19 16,2 3-17 0,2 12-63-16,6 7-138 15,2-3-41-15,2-5-255 0</inkml:trace>
  <inkml:trace contextRef="#ctx0" brushRef="#br1" timeOffset="112969.09">4279 8709 672 0,'0'0'406'0,"0"0"-182"0,0 0-82 0,0 0-20 16,0 0-2-16,7 101-52 15,-2-70-40 1,-2 3-12-16,-1 0-1 0,1-3 20 16,-1-2 12-16,-2-2-11 15,0-5-15-15,0-1-15 16,0-7-6-16,0-3-10 15,0-3-37-15,0-5-65 16,0-3-86-16,7 0-91 16,-4-12-257-16,5-2-182 0</inkml:trace>
  <inkml:trace contextRef="#ctx0" brushRef="#br1" timeOffset="113517.8">4416 8956 475 0,'0'0'388'0,"0"0"-104"15,0 0-148-15,0 0-51 0,0 0-28 16,0 0-34 0,0 0-14-16,20 10-9 0,-7-10-17 15,3 0-6-15,-3 0 5 16,-1-3 1-16,-2-4 4 16,-4-1 7-16,-1 0 3 15,-1-3 2-15,-4 0 0 16,0-3-15-16,0-1-29 15,0-4-36-15,-4 3-24 16,-4 0 13-16,-2 6 85 16,-2 1 7-16,-1 6 46 0,0 3 35 15,-3 0-13 1,2 9-33-16,-2 14-22 16,1 4-13-16,-2 7 0 15,4 1 16-15,5 2 30 16,6-6 35-16,2 0 1 0,2-5-7 15,12-9-8-15,2-4-16 16,3-9-20-16,-5-4-31 16,0 0-11-16,-2 0-1 15,-2-7-7-15,-4-3-35 16,1 1-51-16,-5-4-72 16,3 2-122-16,-3 2-201 0</inkml:trace>
  <inkml:trace contextRef="#ctx0" brushRef="#br1" timeOffset="113969.44">4736 8790 334 0,'0'0'373'0,"0"0"-81"16,0 0-93-16,0 0-41 0,0 0-42 15,0 0-75-15,0 0-41 16,-62 46-56-16,51-24-28 15,7 2 74-15,2 1 10 16,2-5 16-16,0-2-2 16,10-4 1-16,5-2 2 15,0-4 12-15,-2-1 12 16,-1-2 10-16,-5-1 7 16,-4-3 3-16,-3 2-2 15,0 4 9-15,-10 2-32 16,-8 1-36-16,-2-1-29 15,-2 0 2-15,3-6-34 0,3-1-63 16,-3-2-55-16,9 0-63 16,0 0-268-16</inkml:trace>
  <inkml:trace contextRef="#ctx0" brushRef="#br1" timeOffset="115150.89">3563 9206 29 0,'0'0'316'0,"0"0"-161"0,0 0-67 15,0 0 22-15,0 0 6 16,0 0 21-16,0 0-3 16,0 0-12-16,0 0-12 15,0 0-7 1,3 0-26-16,-2 1-26 0,4 1-18 16,0-1-6-16,2 1-14 15,-2-1-12-15,4 0 1 16,-1 1 5-16,1 1-6 15,1-1 10-15,1-1 12 16,-1 0 13-16,0 1 12 16,0 1 2-16,0-1-3 15,1-1-13-15,1 2-7 0,0-3 1 16,2 0 2-16,4 0-10 16,0 0-1-16,2 0-7 15,2 0 5-15,0 0-9 16,2 0 2-16,2 2-3 15,2-1 4-15,2-1 0 16,-1 2 1-16,1-2-2 16,-4 0-4-16,3 0-4 15,-1 0-1-15,-1 0 0 16,-2 0 5-16,4 0-5 16,-1 0-1-16,-1 0 1 15,-2 0 6-15,3 0 4 16,-1 0-1-16,-2 0-1 15,0 0-2-15,-2 0-5 0,3 0-1 16,-3 0-1-16,0 0 1 16,2 0-1-16,-2 0 0 15,3-2 0-15,-3 2 0 16,-3-1 0-16,1-1 0 16,-4 2 1-16,-1-3-1 15,-1 2 0-15,-2-1-7 16,-1 0 1-16,0 1-1 15,1-1-4-15,2 1 10 16,-1 0-5-16,-3-1 4 16,-1 2-11-16,-3 0-6 15,-2-3-6-15,-3 3-29 0,-2-2-40 16,0 1-39 0,-12 1-74-16,-8 0-66 15,-5 0-475-15</inkml:trace>
  <inkml:trace contextRef="#ctx0" brushRef="#br1" timeOffset="115766.22">4004 9392 530 0,'0'0'390'0,"0"0"-142"0,0 0-116 0,0 0-22 16,0 0-5-16,0 0-22 16,0 0-42-16,10 36-25 15,-9-12 1-15,1 3 21 16,-2 6 12-16,0 5-11 15,-2-1 11-15,-6 3 1 16,1-8 8-16,4-3-17 16,1-7 2-16,2-6-19 15,0-3-6-15,13-4-17 16,8-5 6-16,-1 0 1 16,3-2-9-16,-3-2 1 15,-4 0 0-15,0 0 0 16,-6 0 7-16,-1 0-7 15,-2 0 0-15,-1 0-1 0,-2 0 0 16,-4-2 0 0,4 2-15-16,-2 0-13 0,-2 0-26 15,0 0-43-15,1 0-48 16,-1 0-90-16,2 0-127 16,-1 5-320-16</inkml:trace>
  <inkml:trace contextRef="#ctx0" brushRef="#br1" timeOffset="127652.73">6142 8837 546 0,'0'0'300'0,"0"0"-100"0,0 0-66 0,0 0-41 15,0 0-25-15,0 0-21 0,-1 0-11 16,1 0-7-16,0 0 7 16,0 0 2-16,0 0-2 15,0 0-8-15,0 0-3 16,0-1-6-16,8-1 13 15,2 0-2-15,2 1-9 16,-4-1-7-16,2 2 0 16,0-1-3-16,-1-2-3 15,-1 2-7-15,-2 1 2 16,1-2-3-16,-1 2 1 16,-3 0-1-16,0 0 0 0,-3 0 0 15,0 0-3-15,3 0-6 16,-3 0-4-16,0 0-7 15,0 0-12-15,0 0-5 16,0 0 7 0,0 0 8-16,0 0 13 0,0 0 2 15,0 0 7-15,-3 0 0 16,-9 0 0-16,-6 3-7 16,-2 9-20-16,0 3 5 15,0 0 20-15,8 0 0 16,2-1 1-16,6-4 0 0,4-4 0 15,0 1-8 1,4 0-1-16,11 0 10 16,4 0 4-16,2-2 8 0,1 3 7 15,-2-2 8-15,-5 3 4 16,-3-2-5-16,-6 7 5 16,-6 6-4-16,0 2-11 15,-5 5-16-15,-13 1-22 16,-3 0-14-16,-3-7 4 15,2-6 13-15,4-8-2 16,1-2 1-16,4-4 11 16,4-1 9-16,3 0 0 15,2 0 0-15,1 0-17 0,1-8-17 16,2-1-62 0,0-4-85-16,0-3-63 0,0 1-19 15,9 3-60-15</inkml:trace>
  <inkml:trace contextRef="#ctx0" brushRef="#br1" timeOffset="128300.68">6477 8849 387 0,'0'0'277'0,"0"0"-102"0,0 0-64 15,0 0-47-15,0 0-12 16,0 0-22-16,0 0-18 0,-19 13 20 16,14-4 21-16,-5 9 27 15,3 2 7-15,-1 8 10 16,3 6-4-16,-2 4-11 15,7-4-12 1,0 0-18-16,6-5-24 0,8-5-22 16,5-6-6-16,-1-6-10 15,4-6-5-15,0-4-21 16,-6-2-15-16,3 0 21 16,-8 0 6-16,-1-3 11 15,-1-5 5-15,-6 1 7 16,1-5 1-16,-4-5 18 15,0-5-11-15,0-7-7 0,0-2-23 16,0 2-11 0,0 3 7-16,-4 10 12 0,-2 2 15 15,-3 5 34-15,1 4-10 16,-2 1-22 0,3 1-4-16,-1 1-1 0,3-2-21 15,3 1-40-15,2-6-76 16,0 3-220-16,2 1-305 0</inkml:trace>
  <inkml:trace contextRef="#ctx0" brushRef="#br1" timeOffset="128867.47">6739 8940 343 0,'0'0'234'0,"0"0"8"0,0 0-20 0,0 0-52 16,0 0-45 0,0 0-31-16,0 0-4 0,-37 113 11 15,37-73-15-15,0 0-21 16,0-2-15-16,10-3-18 15,9-7-19-15,1-9-13 16,2-6-8-16,-1-6-10 16,1-7 8-16,-2 0-9 15,-3 0-3-15,-4-13-4 0,-2-5 2 16,-4-10-6 0,-1-5 12-16,-6-2-23 0,0-6-8 15,0 2-9-15,-6 4 5 16,-5 6 4-1,-1 8 30-15,-1 8 19 0,1 4 10 16,2 7-1-16,2 2-9 16,1 0-117-16,4 0-60 15,3 0-154-15,0 0-373 0</inkml:trace>
  <inkml:trace contextRef="#ctx0" brushRef="#br1" timeOffset="129703.39">7018 8975 539 0,'0'0'298'0,"0"0"-106"0,0 0-18 16,0 0-34-16,0 0-27 15,0 0-27-15,0 0-20 0,27 95-11 16,-26-77-11 0,-1-1-3-16,0-4-14 15,0-5-18-15,0-1-9 16,0-5-10-16,0-2-13 16,0 0-24-16,0-6-14 0,0-14-44 15,0-1 15-15,0-4 13 16,0 2 19-16,0 4 34 15,13 4 24-15,3 7 5 16,-1 5 27-16,2 3 22 16,-1 0 0-16,-2 6-4 15,1 8-9-15,-7 6 1 16,-3 3 1-16,-1-4-7 16,-4-2-14-16,0-8-18 15,0-7-4-15,0-2-62 0,0-14-56 16,0-11-14-1,0-2 39-15,0 0 54 0,8 8 39 16,0 7 27 0,4 9 34-16,3 3 18 15,0 0-2-15,0 13-24 0,2 6-14 16,-4 3-7-16,-2 2 0 16,-2 0-10-16,-4-2-11 15,-1-5-2-15,-3 0-9 16,-1-5-29-16,0-3-57 15,0-3-72-15,0-6-96 16,0 0-91-16,0-11-358 0</inkml:trace>
  <inkml:trace contextRef="#ctx0" brushRef="#br1" timeOffset="130035.22">7448 8803 1041 0,'0'0'353'15,"0"0"-171"-15,0 0-48 16,0 0-43-16,0 0-34 16,33 104-37-16,-25-66-14 15,0 6-6-15,-1-1-6 16,0-2-1-16,0-6-5 15,3-7-7-15,3-8-9 0,4-10-8 16,3-8-23-16,0-2-2 16,0 0 39-16,-3-11 16 15,-4 2 6-15,-3 0 0 16,-2 2-15-16,3-2-62 16,10 0-102-16,-1-2-92 15,2 1-8-15</inkml:trace>
  <inkml:trace contextRef="#ctx0" brushRef="#br1" timeOffset="130585.02">7845 9138 421 0,'0'0'267'0,"0"0"-159"16,0 0-71-16,0 0-25 0,0 0-11 16,0 0 4-16,0 0 43 15,11-21 33-15,-7 14 69 16,3 6 27 0,-4 0-36-16,0 1-48 0,-1 0-48 15,-2 0-19-15,0 0-26 16,0 0-17-16,-2 1-39 15,-6 4-46-15,2-2 15 16,0-3 46-16,5 0-22 16,1-2-16-16,0-7 33 15,0 3 46-15,0 0 81 0,7 5 44 16,-1 1 7 0,2 0-26-16,1 0-19 0,-4 0-27 15,-2 6-13-15,1 0-5 16,-4-1-32-16,0 2-10 15,-9-3-125 1,-6-2-115-16,2-2-166 0</inkml:trace>
  <inkml:trace contextRef="#ctx0" brushRef="#br1" timeOffset="132801.85">8190 9094 311 0,'0'0'211'0,"0"0"-26"15,0 0-34-15,0 0-26 16,0 0-28-16,0 0-22 15,0 0-14-15,0 0-9 16,0 0 1-16,1 0-9 16,4 0-9-16,0 0-6 15,2 2 4-15,-2-2-2 16,3 0 2-16,0 3-11 16,1-3-8-16,1 1 4 15,-2 1-1-15,2-2 14 16,-1 1 7-16,3-1 4 0,-4 2-5 15,0-2-17-15,2 0-7 16,0 1-3-16,2-1-1 16,-1 2 7-16,3-1-5 15,-1-1 5-15,1 1 10 16,-1 3 3-16,1-3 2 16,-3 2 0-16,3-2 0 0,-4 3-17 15,0-3-6-15,0 4-7 16,1-2 5-16,3-2-5 15,-1 2 0-15,2 0 0 16,0-1 2-16,2 3 8 16,-2-4 4-16,-2 0-9 15,-1 1 0-15,-1-2-5 16,-1 1 0-16,-1 0 9 16,-1 3-2-16,2-3-7 15,2 4 7-15,1-2-7 16,3-2 7-16,-2 2-2 15,1-1 0-15,1 1 2 16,-5-3-7-16,1 1 8 16,-2-1-8-16,-1 2 0 0,-3 0 0 15,2-1 0-15,-1 0 1 16,3 1-1-16,0 0 0 16,0 1 0-1,2 1 0-15,1-3-1 0,-3 1 1 16,0-1-1-16,0 1 1 15,1-1-1-15,-4-1 0 16,3 2 0-16,0-2-1 16,4 0 1-16,-2 0 0 15,1 0-1-15,0 0 1 16,-3 0 0-16,1 0 0 16,-1 0 0-16,0 0 0 15,-2 0 0-15,2 0 0 16,0 0 0-16,-2 0 1 15,2 3-1-15,0-1 0 16,0-2 0-16,2 1 0 16,1-1 0-16,3 0 1 0,-2 0-1 15,3 0 0-15,-3 0 1 16,3 0-1-16,-1 0 0 16,-1 0 1-16,2 0 1 15,-4 0-2-15,4 0 1 16,-4 0-1-16,4 0 0 15,-1 0 1-15,2 0-1 16,0 0 1-16,0 0 0 16,1 0-1-16,1 0 1 15,-2 0 0-15,-1 0 2 16,3 0-3-16,-2 0 1 16,0 0-1-16,1 0 2 0,-1 0 4 15,-3 0 0-15,5 0-5 16,-5 0 0-16,1 0 1 15,-3 0-1-15,0 0-1 16,-3 0 1-16,0 0-1 16,0 0 0-16,-1 0 0 15,-1 0 0-15,1 0 0 16,-5 0-1-16,1 0-20 16,-1 0-14-16,-4 0-30 15,0 0-68-15,0 5-63 16,0-1-87-16,-10 3-344 0</inkml:trace>
  <inkml:trace contextRef="#ctx0" brushRef="#br1" timeOffset="133920.26">8365 9560 417 0,'0'0'342'0,"0"0"-56"16,0 0-106-16,0 0-79 15,0 0-30-15,0 0-33 16,0 0-25-16,-2 0-12 16,2 0 12-16,0-6-3 15,2-3-8-15,5-4 4 16,-3-4-5-16,3-3 6 15,0-2-6-15,-2 4-1 16,1 1 1-16,-2 7-1 16,-2 4 1-16,-2 4 0 0,0 2-1 15,0 0 28 1,0 0 20-16,3 0 0 0,-3 0-16 16,0 0-18-16,0 0-6 15,0 0-8-15,0 0 1 16,0 0-1-16,0 0 1 15,0 0 8-15,0 0 4 16,0 0 12-16,0 0 10 16,0 0 3-16,0 7-3 15,0 7-7-15,0 10-3 16,1 5-9-16,2 4-7 0,0 5-8 16,-3-2 8-16,0 1-8 15,0-2 7-15,0-2 2 16,0-1-1-16,0-4 1 15,0-3-9-15,0-6 0 16,0-4 0-16,0-3-1 16,0-7 0-1,0-1-13-15,0-3-9 16,0 2-17-16,0-1-36 0,0-2-59 16,0 0-77-16,0 0-137 15,0 0-303-15</inkml:trace>
  <inkml:trace contextRef="#ctx0" brushRef="#br1" timeOffset="134401.59">8574 9574 503 0,'0'0'296'0,"0"0"-89"0,0 0-51 16,0 0-52-16,0 0-46 15,0 0-16-15,-24 88 9 16,23-54 0-16,1 3 0 15,0-2 3-15,0-5-2 0,11-6-8 16,5-6-24-16,-2-8-7 16,1-5-13-16,2-4 0 15,-2-1-2-15,-1 0-9 16,-1-6-1-16,-3-7-7 16,-1-2 3-16,-3-6 3 15,-2-1 5-15,-3-6 7 16,-1-2 1-16,0 0-8 15,0-2-3-15,-10 5-8 16,2 6 4-16,-4 7 15 16,0 3 9-16,2 8 12 15,0 1-21-15,2 2-4 16,2 0-16-16,0 0-21 16,3 0-29-16,1 0-69 0,2 5-180 15,0 0-246-15</inkml:trace>
  <inkml:trace contextRef="#ctx0" brushRef="#br1" timeOffset="134787.3">8791 9589 393 0,'0'0'395'0,"0"0"-103"16,0 0-108-16,0 0-83 16,0 0-48-16,-15 91-16 15,15-58-3-15,0-4-7 16,5-2-6-16,7-5-10 16,2-11-5-16,5-3-4 15,-2-6-1-15,1-2 5 16,-3 0-6-16,-3-13-8 15,-2-1-7-15,-5-6-4 16,-1-6 5-16,-4-3-14 16,0-5-8-16,-3 0 2 15,-10-2-21-15,-3 3-14 16,-3 5 38-16,1 12 20 0,1 7 11 16,-1 9-1-1,1 4-30-15,2 14-181 0,5 2-171 0</inkml:trace>
  <inkml:trace contextRef="#ctx0" brushRef="#br1" timeOffset="135206.23">8959 9644 769 0,'0'0'308'0,"0"0"-114"15,0 0-66-15,16 106-41 16,-1-85-57-1,5-7-30-15,0-6-21 0,3-8-14 16,-3 0 1-16,1-1 8 16,-4-12-4-16,-6-4-8 15,-5-3 34-15,-6 2 4 16,0 0 29-16,0-1 11 16,-11-4 4-16,-8 2-27 15,-3 0-17-15,-1 6-8 0,2 7-11 16,2 6-42-16,3 2 16 15,4 1-167-15,5 7-142 0</inkml:trace>
  <inkml:trace contextRef="#ctx0" brushRef="#br1" timeOffset="135851.58">9219 9638 1142 0,'0'0'362'0,"0"0"-168"16,0 0-60-16,0 0-53 0,0 0-52 15,0 0-29-15,0 0-79 16,0 76-63-16,0-76-28 15,0-18-47-15,0-5-11 16,0-5 63-16,0 5 85 16,8 3 80-16,2 7 52 15,2 5 57-15,6 7 30 16,1 1-28-16,-1 0-12 16,-3 12-33-16,-2 7-23 15,-6 2-3-15,-4-1 5 16,-3 0-20-16,0-11-25 15,0-8-33-15,0-1-21 16,0-10-52-16,0-17 15 0,0 1 21 16,0 2 70-1,7 3 2-15,7 7 69 0,-3 7 33 16,2 5-12-16,3 2-28 16,-1 0-13-16,-2 2-13 15,1 10-6-15,-3 3-12 16,-1 3-8-16,-3 0-12 15,-4 1-16-15,-1-2-28 16,-2 2-49-16,0-3-48 16,0-3-48-16,-2-3-107 15,-3-6-215-15</inkml:trace>
  <inkml:trace contextRef="#ctx0" brushRef="#br1" timeOffset="136204.55">9578 9403 427 0,'0'0'785'0,"0"0"-504"15,0 0-124-15,0 0-41 16,0 0-7-1,0 0-30-15,27 87-42 0,-22-48-19 16,0 2-5-16,-5 0-5 0,5-7-2 16,0-4-5-1,3-9-1-15,4-4 0 16,5-7-14-16,4-6-2 0,1 0 7 16,0-4 2-16,-2 0 6 15,-5 0 1-15,-5 0-9 16,-3 0-38-16,-4 0-74 15,-2 0-129-15,-1-5-310 0</inkml:trace>
  <inkml:trace contextRef="#ctx0" brushRef="#br1" timeOffset="137185.7">8751 8813 475 0,'0'0'380'15,"0"0"-91"-15,0 0-131 0,0 0-86 16,0 0-72-16,0 0-1 15,0 0-33-15,12-6-19 16,-4-3-13-16,2-5 6 16,-1-1-8-16,-3 0 3 15,-1-1 14-15,-3 3 29 16,2 3 22-16,-2 6 9 16,0 2 19-16,0 2 11 15,-1 0 20-15,1 0-2 16,3 9-18-16,0 7 26 15,2 9-6-15,1 2 2 0,-1 3-13 16,-4 0-7-16,2-1 4 16,-3-4-12-1,-2 1-14-15,1-4-4 16,-1-5-7-16,0-4-6 0,0-5-2 16,0-5-11-16,0-3-40 15,0 0-65-15,4 0-93 16,-1-10-87-16,2-1-88 0</inkml:trace>
  <inkml:trace contextRef="#ctx0" brushRef="#br1" timeOffset="137527.23">9027 8703 630 0,'0'0'396'0,"0"0"-106"16,0 0-78-16,0 0-55 0,0 0-65 15,46 86-40-15,-36-50-25 16,-3 4-16-16,0 1-9 16,-2-5-1-16,-2-4-1 15,3-7 1-15,-3-6-1 16,0-5-1-16,4-3-8 15,-3-3 0-15,8-1-5 16,0-2-5-16,5-2 1 16,3 1 5-16,-2-4-13 0,6 0-14 15,-6 0-8-15,-1 0-4 16,-4 0-14-16,2-4-36 16,0-6-73-16,-2 2-158 15,-1 2-363-15</inkml:trace>
  <inkml:trace contextRef="#ctx0" brushRef="#br1" timeOffset="138036.43">9859 9119 865 0,'0'0'372'0,"0"0"-149"0,0 0-73 15,0 0-39-15,0 0-12 16,0 0-34-16,0 0-41 16,60 0-18-16,-45 2-6 15,-1-2-20-15,-5 0-21 16,-2 2-12-16,-2-2-33 16,-3 0-50-16,-2 0-35 0,0 0-104 15,0 0-231-15</inkml:trace>
  <inkml:trace contextRef="#ctx0" brushRef="#br1" timeOffset="138328.27">9866 9240 1068 0,'0'2'394'0,"0"-2"-179"0,0 1-89 15,0-1-49-15,0 3-36 16,8 1-26-16,4 0-9 16,2 0-6-16,0 2-6 15,0-1-9-15,-1-2-16 16,-2-2-32-16,1 0-30 15,0-1-79-15,1-1-52 16,-1-12-96-16,0 3-41 16</inkml:trace>
  <inkml:trace contextRef="#ctx0" brushRef="#br1" timeOffset="139252.74">10282 8875 114 0,'0'0'319'0,"0"0"-133"15,0 0-85-15,0 0-51 16,0 0-35-16,0 0-15 0,0 0-29 16,0 0 18-16,0 0 11 15,0 0 29-15,-2 0 29 16,2 0 26-16,-2-4 4 15,0 4-11-15,1 0-17 16,-2 0-13-16,-3 0 0 16,2 0 3-16,-3 4-7 15,-2 9 12-15,1 1-18 16,0 10 19-16,-2 4 33 0,1 6 11 16,8 1-11-1,1-3-10-15,0-2-11 0,8-6-20 16,10-4-16-16,6-10-15 15,3-1-17-15,-3-6-27 16,5-3-9-16,-6 0 1 16,-4 0 25-16,-6 0 8 15,-3 0 1-15,-3-12-19 16,-1-9-8-16,1-11-22 16,-4-12-94-16,1-9-96 15,-4-1-112-15,0 1 0 16,0 9 76-16,-5 9 188 0,-5 9 88 15,-3 8 198 1,-1 6 50-16,4 6-27 0,-1 4-71 16,-1 2-150-16,-5 9-39 15,2 12-178-15,5-3-376 0</inkml:trace>
  <inkml:trace contextRef="#ctx0" brushRef="#br1" timeOffset="139554.66">10496 9055 710 0,'0'0'365'16,"0"0"-137"-16,0 0-44 15,0 0-33-15,0 0-62 16,0 86-47-16,0-70-42 16,-4-2-17-16,2-4-94 15,1-7-71-15,-1-3-153 16,2 0-313-16</inkml:trace>
  <inkml:trace contextRef="#ctx0" brushRef="#br1" timeOffset="139904.6">10646 8738 118 0,'0'0'516'0,"0"0"-272"16,0 0-23 0,0 0-52-16,0 0-79 0,0 0-52 15,0 0-35-15,93 10-3 16,-83-10-74-16,-4 0-84 16,-3 0-110-16,-3 0-140 0</inkml:trace>
  <inkml:trace contextRef="#ctx0" brushRef="#br1" timeOffset="140334.52">10646 8738 91 0,'6'60'811'15,"-9"-48"-542"-15,-4 9-108 16,0 6-4-16,-2-1-20 16,2 1-51-16,4-5-43 15,3-10-31-15,0-3-12 16,0-9-32-16,8 0-3 16,9 0 10-16,1-6 3 15,3-2 8-15,-4 4 14 0,-3 4 23 16,-1 0 44-16,-2 0 9 15,-5 9 0-15,-1 3-6 16,-5 2-14-16,0 1-11 16,0 0-34-16,0-1-11 15,-8 2-44-15,-4-1 7 16,0 0 8-16,1 0 10 16,1-1 12-16,0-4 5 15,1-2-4-15,3-2-23 16,-1-6-47-16,-2 0-26 15,3 0-62-15,-5-18-149 16,2 3-80-16,2-2-249 0</inkml:trace>
  <inkml:trace contextRef="#ctx0" brushRef="#br1" timeOffset="140702.67">10696 8709 748 0,'0'0'381'0,"0"0"-217"0,0 0-68 15,0 0-22-15,0 0-74 16,0 0-15-16,92 24-126 15,-67-18-181-15,-5-4-198 0</inkml:trace>
  <inkml:trace contextRef="#ctx0" brushRef="#br1" timeOffset="141239.4">10910 8684 535 0,'0'0'358'0,"0"0"-155"16,0 0-20-16,0 0-22 15,0 0-52-15,0 0-19 16,5 106-27-16,-5-68-18 16,0 1-4-16,0 1-6 15,0 1 12-15,0-3-2 16,0-5 2-16,0-4-9 15,0-5-10-15,0-5-18 0,0-5-9 16,0-5-1 0,0-4-5-16,3-1-11 15,2-3-7-15,3-1-14 16,3 0-3-16,0 0 14 0,3 0 7 16,-6 0 10-1,2 0 8-15,-3 0 1 0,-1 0 0 16,1 0 16-16,3 0 1 15,2 0-8-15,-1 0-9 16,3 0-5-16,-2 0-48 16,-4 0-86-16,-4 0-82 15,0 2-268-15,-4 1-247 0</inkml:trace>
  <inkml:trace contextRef="#ctx0" brushRef="#br1" timeOffset="142019.64">10236 9302 92 0,'0'0'532'0,"0"0"-343"15,0 0-76-15,0 0-18 16,0 0-17-1,0 0 32-15,0 0 24 0,40 15-14 16,-14-11-21-16,2 4-10 16,5-3-5-16,8 3-18 15,2-3 0-15,6-4-12 16,0-1-19-16,5 0 15 16,-1 0 6-16,-2 0-15 0,-8 0-25 15,-1 0-14-15,-6 0 5 16,0 0-6-16,-6 0 5 15,-6 0 0-15,-5 0-5 16,-3 0 5-16,-6 0-6 16,-6 0 0-16,0 0-18 15,-2 0-38-15,-1 0-60 16,-1 0-42-16,0 0-94 16,2 0-242-16,-2 0-424 0</inkml:trace>
  <inkml:trace contextRef="#ctx0" brushRef="#br1" timeOffset="149773.8">526 10418 592 0,'0'0'298'15,"0"0"-128"-15,0 0-35 16,0 0-41-16,0 0-36 15,0 0-38-15,-5 0-18 16,5 0-1-16,0 0 0 0,0 0 14 16,0-2 1-16,-2 2 7 15,-3 0-3-15,2-2-2 16,-2 2 1-16,0 0 8 16,2 0-8-16,0 0-7 15,0-1-5-15,0 1-6 16,0 0-1-16,-2 0 1 15,0 0 0 1,2 0 0-16,-3 0 0 0,3 0 7 16,-1 0 6-16,0 0 4 15,1 0-2-15,-3 0 7 16,2 6-7-16,-2 8-7 16,3 7 10-16,3 8-6 15,0 5-12-15,0 4 1 0,10 3-1 16,2-1 1-1,3-7-2-15,0-4 0 0,0-8 0 16,0-4-2-16,-3-4-4 16,3-5-1-16,0-3 4 15,0-3-9-15,0-2 6 16,2 0 5-16,-1 0 1 16,-1 0 0-16,2 0 1 15,-2-2 0-15,0-3-1 16,-2 1 0-16,0-5-6 15,-4-2 0-15,1-2 5 0,-2-4 1 16,-1-1-7 0,-2-5 7-16,-3 0-1 15,0 4-7-15,-2-5 8 0,0 7 1 16,0 0 5-16,0 0 0 16,-4-3-4-16,-4 1 4 15,-2-2-6-15,-2-3 0 16,-1 5-1-16,-2-5 1 15,-2 5-7-15,-1 5 5 16,-2 9 2-16,-6 4-1 16,5 1-20-16,-3 0-30 15,1 13-24-15,4-1-33 16,6 2-11-16,6-4-66 16,7-7-55-16,4 0-50 0,6-3-261 0</inkml:trace>
  <inkml:trace contextRef="#ctx0" brushRef="#br1" timeOffset="150154.25">929 10637 370 0,'0'0'580'0,"0"0"-315"16,0 0-116-16,0 0-47 16,0 0-49-16,-17 86-37 15,17-62-16-15,0-5-28 16,0-2-68-16,2-9-103 16,4-5-136-16,0-3-239 0</inkml:trace>
  <inkml:trace contextRef="#ctx0" brushRef="#br1" timeOffset="150555.38">1121 10385 615 0,'0'0'291'0,"0"0"-131"16,0 0-24-16,0 0-23 15,0 0-23-15,0 0-36 16,13 93-25-16,-7-59-18 16,-6-1 0-16,3-1 0 15,-2-2-1-15,2-3-8 16,1-4-1-16,-1-5-1 0,4-3-26 16,-1-5-47-1,3-1-76-15,4-9-112 16,-4 0-15-16,2 0-131 0</inkml:trace>
  <inkml:trace contextRef="#ctx0" brushRef="#br1" timeOffset="151405.19">1361 10472 184 0,'0'0'384'0,"0"0"-164"0,0 0-96 16,0 0 26-16,0 0-4 15,0 0-40-15,0 0-45 16,16 97-16-16,-13-75-6 15,0-3-5-15,1-1-14 0,-4-4-11 16,1-2-9-16,-1-6 1 16,2 0-1-16,-2-5 0 15,1 1-6-15,-1-2 4 16,0 0-6-16,0 0 0 16,0 0-6-16,0 0-21 15,2-11-29-15,2-7 25 16,-1-7 7-16,2 0-3 15,3-10-14-15,1 12 17 16,2-1 18-16,2 7 14 16,1 9 10-16,0 4 35 15,2 4 7-15,-1 6-9 16,7 18 4-16,-6 12-2 16,0 2-13-16,-6 6-6 0,-5-5-3 15,-5-7 6-15,0-13-1 16,0-9-9-16,0-10-12 15,0 0-7-15,0-21-55 16,0-6 4-16,0-3-7 16,0 4 35-16,0 3 23 15,7 8 10-15,1 9 23 16,0 4 15-16,3 2 15 16,3 0-14-16,0 8-4 15,3 3 2-15,-6 0-12 16,-1 2-9-16,-2-4-7 0,-2 5-6 15,-2 3-1 1,-2-2-3-16,0 0-8 0,-2-3-1 16,2-3-31-1,-2-4-80-15,3-5-68 16,4 0-93-16,-3-5-122 0,3-7-223 0</inkml:trace>
  <inkml:trace contextRef="#ctx0" brushRef="#br1" timeOffset="151737.54">1861 10633 966 0,'0'0'380'0,"0"0"-168"0,0 0-33 16,0 0-27-16,-4 99-52 15,11-75-54-15,9-7-46 16,4-7-35-16,2-6-47 16,-3-4-29-16,1 0-42 15,-4-7 22-15,-5-7 20 16,-6 4 40-16,-1-3 55 16,-4-1 16-16,0-1 50 15,0-1 3-15,-10-3-5 16,-2 0-1-16,-2 4-17 15,1 3-4-15,1 4-26 0,1 6-7 16,1 2-54 0,0 0-13-16,3 2-126 0,4 6-334 0</inkml:trace>
  <inkml:trace contextRef="#ctx0" brushRef="#br1" timeOffset="152021.02">2045 10310 814 0,'0'0'288'0,"0"0"-148"0,17 88-21 16,-5-47-3-16,-1 4-21 15,-2-4-27 1,-5-1-37-16,-2-5-18 0,-1-6-6 16,-1-6-7-16,4-6-8 15,-4-7-47-15,2-5-53 16,-2-2-47-16,5-3-93 16,0 0-89-16,0 0-224 0</inkml:trace>
  <inkml:trace contextRef="#ctx0" brushRef="#br1" timeOffset="152686.53">2289 10620 774 0,'0'0'357'0,"0"0"-193"15,0 0-106-15,0 0-23 16,0 0 7-16,0 0-9 16,0 0-17-16,47 3-16 15,-32-3 0-15,0 0-19 0,-4 0 0 16,-2 0-17 0,-3-3-16-16,-2-4-15 0,-2 3 8 15,-2-2 17 1,0-1 6-16,0 3-8 0,0-3-21 15,0 1-16 1,0-5 26-16,0 3 19 0,0 0 1 16,0 1 28-1,-2 0 7-15,-2 4 62 0,3 3 31 16,1 0-2-16,0 0-16 16,0 0-24-16,0 0-24 15,0 0-11-15,0 0-3 16,0 0 3-16,0 0-6 15,0 0 2-15,0 0 2 16,0 0 4-16,0 0-11 0,0 0-7 16,0-3-6-16,0 0 6 15,0-4 0-15,0 2 6 16,0 0-6-16,-2-2-2 16,-4 4 1-16,2-5 0 15,-2 7 1-15,-3 1 16 16,-1 0 19-16,0 0-25 15,-3 13 13 1,1 9-8-16,-2 2-9 0,4 7 10 16,4 1 26-16,5-2 19 15,1-3-16-15,1-4-19 16,18-9-14-16,2-4-12 16,4-6-10-16,-2-4-22 15,-2 0-27-15,-1 0-21 0,-2-21-43 16,-6 3-110-16,-2 1-147 0</inkml:trace>
  <inkml:trace contextRef="#ctx0" brushRef="#br1" timeOffset="153038.33">2646 10433 809 0,'0'0'279'0,"0"0"-163"15,0 0-80-15,0 0-25 16,0 0 17-16,-65 105 17 0,65-66-26 16,0-6-13-16,19-3-6 15,3-6-7-15,-1-9 5 16,1-5-2-16,-3-4 4 15,-8-6 29-15,-6 3 32 16,-5-3 16-16,0 0 3 16,-5 2 7-16,-15 1-21 15,-7 3-66-15,-1-1-48 16,1 0-7-16,1 0-28 16,7 2-71-16,0 3-87 15,5-2-85-15,4 0-194 16</inkml:trace>
  <inkml:trace contextRef="#ctx0" brushRef="#br1" timeOffset="154004.1">1391 10858 448 0,'0'0'168'0,"0"0"-96"0,0 0 36 15,0 0-14-15,0 0-14 16,0 0-5-16,0 0-16 16,16 0-10-16,-16 0-5 15,0 0-2-15,0 2-6 16,0-2-4-16,1 0-12 16,4 0-7-16,2 0 8 0,3 1 6 15,2-1-4-15,3 2 5 16,2-1 13-16,-1 1 7 15,-1 0-2-15,7-2-5 16,-2 2 3-16,5-2 12 16,5 0 3-16,4 3-5 15,7-3-6-15,3 1 2 16,1-1-10-16,1 0-15 16,0 0-11-16,-1 0-3 15,0 0-3-15,0 0 5 16,2 0 9-16,3 0 5 0,0-4-10 15,-2 0-2 1,-2 1-3-16,-1 0-6 16,-7 1-6-16,-4 2 0 15,-4 0 0-15,-2 0 0 0,-1 0 6 16,-3 0-4-16,-3 3 5 16,-3 0-4-16,-1-1-2 15,-4 0 0-15,-1-2 0 16,-3 0-1-16,-4 2-7 15,-2-2-7-15,-3 0-11 16,0 0-17-16,0 0-34 16,0 0-40-16,0 0-39 15,0 0-43-15,0 0-53 16,0 0-110-16,-7 6-277 0</inkml:trace>
  <inkml:trace contextRef="#ctx0" brushRef="#br1" timeOffset="154719.11">1858 11031 668 0,'0'0'234'16,"0"0"-109"-16,0 0-33 15,0 0 25-15,0 0-14 0,0 0-27 16,0 0-34-16,10 20 12 15,-4 4 4-15,1 3 20 16,-2 9-8-16,-3 2-10 16,-2 2-10-16,0 2-13 15,0-1-5-15,0-8-9 16,-4-5-5-16,3-11-9 16,-1-5-1-16,2-8-7 15,0-3-1-15,0 0-7 16,0-1-4-16,2 2-7 15,13 4 18-15,5-5 8 16,3 2 5-16,1 0-2 16,-1-3 1-16,-3 3 4 15,-2-3-5-15,-4 0-3 16,-6 0-2-16,-3 0 0 0,-3 0-4 16,-2 0-1-16,3 0-1 15,-3 0-4-15,0 0-27 16,0 0-28-16,2 0-27 15,-2 0-49-15,2 0-47 16,4 0-57-16,0 0-91 16,0-7-77-16</inkml:trace>
  <inkml:trace contextRef="#ctx0" brushRef="#br1" timeOffset="155769.76">2984 10637 108 0,'0'0'239'0,"0"0"-122"16,0 0-59-16,0 0 8 15,0 0-12-15,0 0-34 16,0 0-20-16,0 0 0 15,0 2-6-15,0-1 6 16,0 1 24-16,-5-1 28 16,2 1 64-16,1-2-27 15,2 0-41-15,0 0-29 16,0 0-13-16,0 0-6 0,0 0-6 16,0-2 6-1,0 2 19-15,2 0 20 0,3 0 13 16,-4 0 10-1,3 0-8-15,-2 0-18 16,-2 2-14-16,0 7-4 0,0 1 1 16,0-1-10-1,-9-3-8-15,0-3 9 0,2-3-10 16,0 0-22-16,2-9-24 16,3-4-47-16,0 2 40 15,2-2 9-15,0 5 20 16,0 5 24-16,2 3 23 15,5 0 21-15,-3 0 8 16,2 8-12-16,-3-1-6 16,-3 4 19-16,0-4 14 0,0 2-26 15,-3-4-41-15,-3-4-47 16,-3-1-56-16,5 0-131 16,1-9-388-16</inkml:trace>
  <inkml:trace contextRef="#ctx0" brushRef="#br1" timeOffset="156574.34">3336 10339 46 0,'0'0'193'15,"0"0"-63"-15,0 0-20 16,0 0-11-16,0 0-24 16,0 0-24-16,0 0 18 15,-21 0 3-15,18-1 6 16,1 1 22-16,-3 0 7 16,3 0-5-16,-3 0-29 15,-3 1-23-15,-1 11-21 16,-1 5-5-16,-3 4 27 0,1 8 20 15,4 7 4 1,-2 3-1-16,5 4 2 0,5 0 0 16,0-2 6-1,0-9-16-15,10-3-32 0,3-8-28 16,8-4-6-16,0-7-42 16,-2-6-37-16,3 0-7 15,-6-4 17-15,-1 0 28 16,-5 0 0-16,2-8-4 15,-6-7 22-15,0-9 3 16,-2-6-40-16,0-5-36 16,-1-7-52-16,-3 1-98 0,0 1 12 15,0 2 59 1,-3 8 105-16,-5 9 70 0,-1 9 79 16,1 6 74-1,-2 5-11-15,2 1-57 16,-1 0-56-16,-1 0-29 0,3 1-50 15,3 12-46-15,0-5-120 16,4 4-175-16</inkml:trace>
  <inkml:trace contextRef="#ctx0" brushRef="#br1" timeOffset="156955.1">3514 10660 594 0,'0'0'296'0,"0"0"-125"0,0 0-19 16,0 0 0-16,0 0-24 15,0 0-48-15,0 0-41 16,0 64-19-16,0-44-13 16,-2-4-7-16,-1-3-9 15,1-3-28-15,2-7-22 0,-2-2-41 16,2-1-74-16,0-7-146 15,0-7-303-15</inkml:trace>
  <inkml:trace contextRef="#ctx0" brushRef="#br1" timeOffset="157274.98">3669 10354 765 0,'0'0'276'16,"0"0"-182"-16,0 0-47 16,0 0 55-16,0 0 20 15,0 0-60-15,0 0-62 16,47 11-6-16,-32-11-72 16,0 0-72-16,-7 0-111 15,1 0-154-15</inkml:trace>
  <inkml:trace contextRef="#ctx0" brushRef="#br1" timeOffset="157722.99">3669 10354 374 0,'-23'70'286'0,"18"-52"-117"15,0 3-1-15,0 0 34 0,3-6-38 16,2-6-78-16,0-5-85 16,0-4-1-16,10 0-49 15,4 0 12-15,-1 0 4 16,0 0 20-1,-1 0 13-15,-2 0 28 0,-5 5 21 16,4 10 0-16,-6 2 8 16,-3 6 8-16,0 1 23 15,0 3-34-15,-9-1-24 16,-4-8-8-16,-4 0-16 16,-1-5-6-16,1-2-12 15,-2-8 0-15,3-1 3 0,3-2-4 16,4 0-1-16,3 0-20 15,2 0-36-15,3-2-17 16,1-8-42-16,0-10-44 16,1 0-162-16,8 1-271 15</inkml:trace>
  <inkml:trace contextRef="#ctx0" brushRef="#br1" timeOffset="158120.12">3901 10318 729 0,'0'0'268'0,"0"0"-190"15,0 0-25-15,0 0 66 16,0 0 16-16,0 0-28 16,9 115-44-16,-16-76-18 15,-2-3 10-15,3 1 12 16,1-3-1-16,2-6-12 0,3-7-17 16,0-6-23-1,8-2-14-15,11-9 0 16,3 0-1-16,1-4-9 0,2 0 1 15,-2 0-1 1,-5 0 0-16,4 0-5 16,-5 0-26-16,-4 0-78 15,2 0-28-15,-3-4-102 0,-4 2-124 16</inkml:trace>
  <inkml:trace contextRef="#ctx0" brushRef="#br1" timeOffset="158971.3">1791 11503 158 0,'0'0'801'0,"0"0"-584"15,0 0-165-15,0 0-44 16,0 0 1-16,0 0 11 16,0 0-8-16,15-22-11 15,12-2 17-15,10-9 22 16,9-8-21-16,8-7-13 15,6-2-6-15,4-6-15 16,30-18-26-16,-16 15-138 16,-3 8-234-16</inkml:trace>
  <inkml:trace contextRef="#ctx0" brushRef="#br1" timeOffset="159723.61">3641 10806 535 0,'0'0'293'0,"0"0"-110"16,0 0-108-16,0 0 41 15,0 0 41-15,0 0-27 16,0 0-35-16,32-22-30 16,-11 4-24-16,10-7-26 15,8-5-5-15,5-2-10 16,1-4-23-16,-4 5-34 0,-3 4-8 16,-10 4 17-16,-6 6 16 15,-9 4 19-15,-7 6 13 16,-3 4 2-16,-3 2-1 15,0 1-1-15,0 0-22 16,0 0-64-16,0 0-98 16,0-1-120-16,0-1-216 0</inkml:trace>
  <inkml:trace contextRef="#ctx0" brushRef="#br1" timeOffset="160838.29">4376 10467 754 0,'0'0'363'0,"0"0"-163"16,0 0-62-16,0 0-33 15,0 0-11-15,0 0-37 16,0 0-29-16,11-3 4 16,5 3 0-16,0-1-7 15,3-1-16-15,-2 1-8 16,-2-1 9-16,-1 0-10 16,-1 1 1-1,-4 1-1-15,-2-1 0 0,-2 1-31 16,-1 0-27-16,-3 0-55 15,1 0-23-15,-2 0-55 0,0 0-124 16,0 0-264-16</inkml:trace>
  <inkml:trace contextRef="#ctx0" brushRef="#br1" timeOffset="161205.9">4377 10620 810 0,'0'0'359'15,"0"0"-153"-15,0 0-42 16,0 0-16-16,0 0-40 16,0 0-43-16,0 0-32 15,93 31-14-15,-72-30-8 16,-2-1 6-16,-4 2-5 16,-7-2-11-16,-3 0 1 0,-3 0 4 15,-2 0 0-15,2 0-6 16,-2 2-27-16,3-2-50 15,4 0-109-15,13-2-77 16,-1-10-131-16,1-1-413 0</inkml:trace>
  <inkml:trace contextRef="#ctx0" brushRef="#br1" timeOffset="162104.6">4984 10296 639 0,'0'0'234'0,"0"0"-86"0,0 0-35 16,0 0-3-16,0 0-26 15,0 0-31-15,0 0-29 16,-21 0-11-16,19 0-6 15,1 0 7-15,-1 0 10 0,-2 0 19 16,1 0 20-16,-2 0 1 16,-2 0-9-16,-1 3-11 15,-2 4-12-15,0-1-14 16,-3 3 5-16,1 2-1 16,0 0 3-16,2 2 1 15,2 6 20-15,5 4-10 16,1 3 8-16,2 4-2 15,0 1-5-15,3 1-16 16,10-4-11-16,3-7-9 16,-1-4-1-16,1-5-6 15,1-4-7-15,1-5-15 16,-1-3 2-16,-2 0 11 16,3 0 12-16,1 0 2 15,-1-6-15-15,-1-1-3 0,0-1 7 16,-3-1-12-16,0-7-11 15,-2 1-16-15,-2-8-8 16,-2 3-22-16,-4-7-21 16,-4-1 33-16,0 5 23 15,0-2 14-15,0 7 32 16,-7 2 8-16,0 5 24 16,-1-2 5-16,-2 4-18 15,0 1-12-15,3-2-1 16,-2 6 0-16,6 0-6 15,0 3-25-15,-2 1-22 16,2 0-12-16,-4 0-65 16,2 0-119-16,2 0-251 0</inkml:trace>
  <inkml:trace contextRef="#ctx0" brushRef="#br1" timeOffset="162521.62">5300 10598 645 0,'0'0'319'0,"0"0"-103"0,0 0-31 15,0 0-31-15,0 0-10 16,0 0-40-16,0 0-24 15,-2 56-27-15,-2-40-10 16,2 1-18-16,-2-2-25 16,1-6-14-16,2-3-43 0,1-4-31 15,0-2-66-15,0 0-57 16,0-5-123-16,0-6-210 0</inkml:trace>
  <inkml:trace contextRef="#ctx0" brushRef="#br1" timeOffset="163136.43">5538 10273 363 0,'0'0'312'0,"0"0"-110"0,0 0-40 16,0 0-12-16,0 0-4 15,0 0-19-15,-32 99-8 16,28-63-11-16,3-1-5 16,1-2-18-16,0-1-22 0,3-5-17 15,9-7-23-15,1 1-14 16,2-12-9-16,1-2 0 15,0-4-10-15,-1-2-11 16,0-1-10-16,-2 0-5 16,-3 0-1-16,0-4-5 15,-1-11 1-15,-3-7 6 16,3-1 0-16,-4-10-40 16,-3-6-27-16,-2-2-37 15,0 2 8-15,0 3 4 16,0 9 36-16,-4 4 57 15,-1 8 34-15,-2 5 34 0,2 5 18 16,-2 4 6-16,1 1-9 16,-2 0-43-16,-2 0-6 15,-2 3-84-15,-3 8-57 16,3 0-106-16,4-3-158 0</inkml:trace>
  <inkml:trace contextRef="#ctx0" brushRef="#br1" timeOffset="163624.79">5770 10238 560 0,'0'0'401'15,"0"0"-155"-15,0 0-130 16,0 0-49-16,0 0-6 15,0 0-9-15,0 0-22 16,45 0-30-16,-28 0-13 16,-3 0-78-16,-2 0-86 15,-4 0-123-15,-6 0-110 0</inkml:trace>
  <inkml:trace contextRef="#ctx0" brushRef="#br1" timeOffset="164086.19">5770 10238 507 0,'27'0'398'0,"-34"10"-138"16,4 3-78-16,-6 5-2 16,6 0-9-16,1-3-54 15,2-1-63-15,0-5-54 0,0-5-8 16,10 1-41-16,0-2-16 16,5 0-13-16,0 1 40 15,1 1 28-15,-2 4 10 16,-2 3 44-16,-4 2-8 15,-3 1 7-15,-1 0 5 16,-4 0-1-16,0 2-18 16,-4 2-18-16,-9 0-11 15,-2 3-6-15,-2-6 0 16,2-3 5-16,0-6-9 16,2 0-3-16,1-6-11 0,5-1-14 15,-4 0-19-15,3 0-26 16,-1-8-118-16,1-6-12 15,2-6-28 1,5 4-19-16,1 1-65 0</inkml:trace>
  <inkml:trace contextRef="#ctx0" brushRef="#br1" timeOffset="164421.96">5808 10244 670 0,'0'0'283'0,"0"0"-56"15,0 0-28-15,0 0-83 16,0 0-62-16,0 0-48 16,87 14-6-16,-72-14-86 15,7 0-110-15,-5 0-135 0,-4-7-395 0</inkml:trace>
  <inkml:trace contextRef="#ctx0" brushRef="#br1" timeOffset="165354.15">6042 10388 918 0,'0'0'389'0,"0"0"-173"0,0 0-51 15,0 0-29 1,0 0-24-16,18 103-34 0,-14-78-18 16,-2-9-31-16,-2-3-12 15,0-4-17-15,0 0 0 16,0-4-33-16,0-1-5 16,0 0 2-16,0-4 11 15,0 0-6-15,0 0 4 16,1 0-5-16,-1 0 3 15,0 0-6-15,0-4-16 16,0-9-12-16,0-7 0 16,2-3-4-16,1-6-35 15,5 0-14-15,-1 4 42 0,3 5 32 16,-1 6 24 0,0 7 18-16,1 3 55 0,0 4 41 15,4 0 21-15,1 1 16 16,0 12-30-16,0 7-15 15,-3 1-35-15,-3 3-20 16,-5-2-3-16,-4 1-10 16,0-6-5-16,0-4-8 15,0-5-7-15,0-5-9 16,0-3-23-16,0 0-44 16,2-4-37-16,12-13-9 15,2-9 2-15,7-1-7 16,0 2 3-16,2-1 19 15,-4 8 53-15,-3 6 52 16,-2 3 60-16,-5 5 46 0,-1 4 13 16,2 0-3-1,-6 0-15-15,3 10-23 0,-6 7-25 16,1 2-12-16,-4 6 1 16,0 4-7-16,-4 2 3 15,-1-9-10-15,-5 2-7 16,7-6-21-16,0-5-1 15,-3-3-39-15,6-6-32 16,0-2-64-16,0-2-66 16,0 0-87-16,0-9-204 0</inkml:trace>
  <inkml:trace contextRef="#ctx0" brushRef="#br1" timeOffset="165720.82">6507 10443 788 0,'0'0'597'0,"0"0"-381"0,0 0-79 0,0 0 5 16,-12 106-20-1,18-79-45-15,11-5-60 0,2 0-17 16,3-17-24-1,-2-2-26-15,2-3-19 0,-3-1-23 16,-2-16-19 0,-5-2-57-16,-4-7 30 15,-8-3-8-15,0-1-45 0,0-1-15 16,-15 1 27-16,-3 3 110 16,-5 7 69-16,4 7 32 15,0 7 116-15,5 6-9 16,2 0-30-16,5 2-76 15,2 12-33-15,5 1-31 16,3 3-58-16,12-4-111 16,1-6-182-16</inkml:trace>
  <inkml:trace contextRef="#ctx0" brushRef="#br1" timeOffset="166038.15">6759 10192 930 0,'0'0'243'16,"0"0"-109"-16,0 110 33 15,0-62 44-15,4-3-41 0,2-7-68 16,-1-8-56-1,-2-9-39-15,3-8-6 16,-6-7-1-16,1-3-4 0,-1 0-46 16,0 4-28-16,2-6-15 15,-2 2-23-15,1 2-32 16,5 2-29-16,-3-6-94 16,13-1-4-16,-2 0 8 15,2 0-50-15</inkml:trace>
  <inkml:trace contextRef="#ctx0" brushRef="#br1" timeOffset="166486.83">6933 10528 744 0,'0'0'285'15,"0"0"-187"-15,0 0-48 0,0 0 36 16,0 0 6-16,0 0-23 15,0 0-40-15,32 10-27 16,-17-10-2-16,-1 0-12 16,3-6-20-16,0-8-21 15,-2-2-14-15,-3-3-52 16,-4-3-44-16,-5 4-22 16,-3 3 45-16,0 1 102 15,0 8 38-15,-8-1 28 16,-5 4 34-16,0 3 39 15,-1 0 56-15,0 0 14 16,1 1-33-16,2 10-28 16,-1 3-22-16,0 4-25 15,1 7-11-15,2 2 12 0,6 8 11 16,3-4 4-16,0 1 7 16,8-4 10-16,9-5-6 15,-1-4-16-15,0-8-31 16,-5-3-43-16,-1-7-2 15,-1-1-49-15,-1 0-41 16,0-3-69-16,8-9-32 16,2-1-67-16,13-7-51 15,0 6 6-15,-8-3-15 0</inkml:trace>
  <inkml:trace contextRef="#ctx0" brushRef="#br1" timeOffset="166837.62">7369 10404 383 0,'0'0'407'0,"0"0"-234"0,0 0-75 16,0 0 66-16,0 0 37 16,0 0-26-16,-87-32-82 15,78 39-61-15,3 9-16 16,1 3 9-16,3 6 16 15,2-1 0-15,0 1-16 16,2-1-11-16,8-3 8 0,-2-4-5 16,-1-2 3-16,-2-4-8 15,-3-5 14 1,-2-3-1-16,0 2 3 0,0-5-13 16,-14 2-15-16,-3-1-25 15,4-1-13 1,-3 0-13-16,4 0-49 0,0 0-27 15,-3-3-23 1,2-7-53-16,1 6-167 0</inkml:trace>
  <inkml:trace contextRef="#ctx0" brushRef="#br1" timeOffset="168555.06">7655 10087 615 0,'0'0'382'0,"0"0"-149"0,0 0-96 16,0 0-29-16,0 0-4 16,16 99-29-16,-4-52-39 15,2 4-20-15,-3 4 2 16,-1 1 1-16,-3-1 11 15,-2-3 5-15,0-7-2 0,-3-9 0 16,0-9-8 0,-2-9-7-16,1-7-9 0,-1-7-9 15,0-4-1 1,0 0-27-16,0 0-13 0,0 0-13 16,0 0-36-16,0 0-43 15,0-19-62-15,0-5-132 16,0 0-267-16</inkml:trace>
  <inkml:trace contextRef="#ctx0" brushRef="#br1" timeOffset="168854.96">7835 10076 412 0,'0'0'528'15,"0"0"-265"-15,0 0-96 16,0 0-41-16,0 0-27 16,30 90-45-16,-13-45-34 15,0 4-14-15,1 5-5 16,-1 3-1-16,-2 0 1 16,-4-1 1-16,1-8 4 15,-5-12-5-15,0-8-1 16,-4-9 0-16,0-9-16 15,-3-2-30-15,0-7-24 16,0-1-28-16,-13 0-41 16,-2 0-38-16,-2-6-479 0</inkml:trace>
  <inkml:trace contextRef="#ctx0" brushRef="#br1" timeOffset="169071.88">7785 10408 721 0,'0'0'364'16,"0"0"-113"-16,0 0-83 16,0 0-40-16,0 0-77 0,0 0-49 15,90 0-2-15,-56 0-120 16,17 0-96-16,-7-10-182 15,-9 1-392-15</inkml:trace>
  <inkml:trace contextRef="#ctx0" brushRef="#br1" timeOffset="169487.02">8330 10282 160 0,'0'0'258'0,"0"0"-96"15,0 0-41-15,0 0-65 16,0 0-25-1,0 0-17-15,0 0-5 0,-43-81-1 16,26 74 7-16,-5 4 24 16,0 3 71-16,0 3 39 15,1 19-54-15,4 8-12 16,5 8 2-16,6 10-19 16,6 0-24-16,4 0-15 15,18-4-3-15,8-14-14 16,8-12-10-16,0-10-1 0,-1-8-16 15,-2 0-5 1,-7-6 8-16,-7 0-10 16,-5-5-29-16,-8 3-75 0,2-1-179 15,-6 5-387-15</inkml:trace>
  <inkml:trace contextRef="#ctx0" brushRef="#br1" timeOffset="169804.45">8577 10192 515 0,'0'0'388'0,"0"0"-101"15,0 0-80-15,0 0-66 16,0 0 7-16,10 87-40 16,0-37-42-16,-2 6-25 15,1-2-28-15,-2-8-4 16,0-6-9-16,-3-12-13 16,1-9-28-16,-1-9-38 15,-3-2-46-15,-1-8-58 0,2 0-86 16,-2 0-144-16</inkml:trace>
  <inkml:trace contextRef="#ctx0" brushRef="#br1" timeOffset="186524.06">12225 7538 515 0,'0'0'242'0,"0"0"-141"16,0 0-36-16,0 0-11 15,0 0-15 1,0 0-22-16,0 0-11 0,0 0 3 16,0 0 11-16,0 0 15 15,0 0 4-15,0 0 1 16,0 0 1-16,0 0-14 16,0 0-8-16,0 0-3 15,0 0 2-15,-1 0-5 16,-2 0-3-16,0 0-9 15,-1 0-1-15,0 0 1 0,-1 0-1 16,0 0 1-16,0 0-1 16,0 0 2-1,0 3 5-15,2-2-6 16,-3 0 0-16,3-1 0 0,-2 2 4 16,2-2-5-16,0 1 0 15,0 2 0 1,-1-1 0-16,1 0 0 0,-3-1 0 15,5 2 0-15,-1 0 1 16,-1 2 1-16,-2-3-1 16,3 1 5-16,-1 3-5 15,-3 2-1-15,3 0 1 16,-1 3 0-16,-2-1 0 16,3 2 6-16,0 0 2 15,-1 1 2-15,1 1-2 0,2 0 1 16,1-1-1-16,0 1-8 15,0-1 0-15,0 1-1 16,0 1 1-16,0 1 1 16,4 2-1-16,0-1 1 15,4-4 4-15,-4 0-6 16,3-1 0-16,-1-7 0 16,-1 1 0-16,0 0 0 15,0-3 0-15,0 2 0 16,1 0 0-16,1-3 1 15,0 1-1-15,-1 0 0 16,4 0 1-16,-1 2-1 16,3-2 1-16,-1 0-1 15,1-1 0-15,-2 1 1 0,2-3-1 16,-2 0 0-16,0 0 0 16,0 0 1-16,0-3 6 15,0-1-6-15,0-2 11 16,-1-1-12-16,-5 1 0 15,3-2 0-15,-5 2 1 16,5-1 0-16,-4 0 0 16,-2-6 6-16,4 0 2 15,-3-5 2-15,3 0-2 16,-3-5-2-16,-1 4-6 16,1 0-1-16,0 0 0 0,-2 4 0 15,3 5 0 1,-1-3 0-16,-2 3 0 0,0 1 0 15,0-2 0 1,0 1 0-16,0-2 1 16,0 1 0-16,0-2 1 0,0 0-1 15,0 0 0-15,0-1 1 16,0 3-1-16,-5-2 0 16,1 3 0-16,-1 0 8 15,0 3-8-15,-1 1 9 16,-1 4 6-16,1 0-11 15,-3 2-5-15,2 0-12 16,1 0-1-16,-1 0-6 0,2 0-10 16,-2 0-1-16,0 0-8 15,1 0-10-15,-1 3-33 16,-4 15-77-16,2 1-131 16,2-2-397-16</inkml:trace>
  <inkml:trace contextRef="#ctx0" brushRef="#br1" timeOffset="187055.8">12472 7818 697 0,'0'0'513'0,"0"0"-336"0,0 0-65 15,0 0-35-15,0 0-39 16,0 0-38-16,0 0-9 16,-3 45-33-16,5-28-16 15,-1-1 10-15,-1-1-4 16,0 0 5-16,0-3 14 16,0 0-6-16,-1-2-6 15,-3-4-13-15,3 0-29 16,1-6-53-16,0 0-54 15,0 0-167-15</inkml:trace>
  <inkml:trace contextRef="#ctx0" brushRef="#br1" timeOffset="188004.61">12713 7542 166 0,'0'0'293'0,"0"0"-90"0,0 0-87 15,0 0-54-15,0 0-33 16,0 0-21-16,0 0-6 15,-3 0-1-15,3 0 12 16,-2 0 22-16,2 0 27 16,0 0 28-16,0 0 15 15,-4 0-21-15,1 0-32 16,2 0-21-16,-2 0-14 16,-1 0-11-16,2 0-6 0,1 0 0 15,-1 0-1-15,0 0-1 16,-1 0 2-16,1 0 0 15,-1 0 2-15,0 0 9 16,-4 0-5-16,0 7-6 16,-1 3-1-16,0 5-1 15,-1 1 2-15,2 7 1 16,1 4 6-16,4 5 1 16,2 3 0-16,0 5 0 15,0-5-7-15,12-2 6 16,4-5-1-16,3-8-5 15,1-9-1-15,0-5 0 16,0-6-9-16,-3 0-9 16,-2-9-3-16,0-7 2 15,-5-2 19-15,0-4 6 0,-5 5 2 16,0-1-6-16,0 1 3 16,-1-3-4-16,-4-2-2 15,0-5-17-15,0-3-30 16,0-2-22-16,-3 0 11 15,-5 2 14-15,-3 5 31 16,4 4 14-16,-3 2 6 16,1 9 1-16,3 1-6 0,1 8-1 15,2 1 0 1,-1 0-41-16,4 10-121 0,0 3-179 16</inkml:trace>
  <inkml:trace contextRef="#ctx0" brushRef="#br1" timeOffset="188491.08">12955 7456 619 0,'0'0'328'0,"0"0"-142"16,0 0-51-1,0 0-34-15,0 0-11 0,0 0-36 16,0 0-29-16,73-17-15 15,-57 13-10-15,-3 1 0 16,-3 1-23-16,-1 2-23 16,-4 0-49-16,-5 0-63 15,0 4-88 1,0 3-121-16</inkml:trace>
  <inkml:trace contextRef="#ctx0" brushRef="#br1" timeOffset="188756.45">12955 7456 193 0</inkml:trace>
  <inkml:trace contextRef="#ctx0" brushRef="#br1" timeOffset="189057.98">12955 7456 193 0,'15'-7'391'0,"-15"10"-119"0,0 6-74 0,0 2-29 0,0 9-62 15,0 0-52-15,0 4-32 16,0-6-17-16,0-2-6 15,4-6-6 1,-1-7-15-16,-1-2-17 0,5-1 6 16,-3 0 21-16,3 0 11 15,1 0 23-15,2 0 16 16,3-1 6-16,-2 1-4 16,7 0-9-16,1 1-16 15,2 13-9-15,-1 4-5 16,-1 3-1-16,-6 3-1 15,-4 3 0-15,-8-3-6 16,-1 4-4-16,0-3-14 0,-17-3 8 16,-6-4 2-1,-3-8 1-15,-3-3 1 16,0-6-4-16,4-1-1 16,7 0-4-16,5 0-8 15,4-1-20-15,4-8-46 16,5-8-69-16,0 1-35 0,0 2-66 15</inkml:trace>
  <inkml:trace contextRef="#ctx0" brushRef="#br1" timeOffset="190040.68">13421 7598 439 0,'0'0'270'0,"0"0"-117"0,0 0-30 16,0 0-6-1,0 0-29-15,0 0-37 0,0 0-24 16,44 108-4 0,-39-82-2-16,-3-5-2 0,-2-5-6 15,0-4-12-15,0-4 0 16,0-4-1-16,0-2-6 16,0-2-3-16,0 0-4 15,0 0 1-15,0-3-14 16,0-9 9-16,0-3-19 15,0-7-12-15,0-3-13 16,1-5 11-16,8 0-18 16,-1 0 11-16,2 1 33 15,0 6 24-15,0 6 19 16,2 7 40-16,0 4 34 0,-1 6-15 16,3 0-7-16,-3 16-19 15,2 9-19-15,-1 7 1 16,-7-1-8-16,-1 0 1 15,-4-6-3-15,0-7-10 16,0-7-7-16,0-8-7 16,0-3-24-16,0-8-20 15,0-13-4-15,3-10 2 16,4 1-3-16,-2-1-5 16,3 7 45-16,-1 9 9 15,1 7 28-15,-2 8 21 16,5 0-5-16,-3 0 2 0,5 9-8 15,-4 7-12-15,2 3-9 16,-4 1-7-16,0 1 1 16,-4 2-9-16,-1 2 9 15,-2-1-11-15,0-1 0 16,0-3-5-16,0-2-49 16,0-7-104-16,0-6-179 15,0-5-410-15</inkml:trace>
  <inkml:trace contextRef="#ctx0" brushRef="#br1" timeOffset="190372.92">13855 7689 812 0,'0'0'391'0,"0"0"-162"0,0 0-62 0,0 0-59 16,10 109-70-16,13-85-38 15,3-7-75-15,3-13-72 16,-3-4-21-16,0 0-25 16,-10-17 40-16,-3-4 76 15,-7-2 70-15,-6 3 7 16,0-2 72-16,0 0 45 15,-15 1 5-15,0 2-71 16,-6 0-17-16,1 6-27 16,-1 3-7-16,1 5-31 15,3 5-69-15,6 0-70 0,4 6-173 0</inkml:trace>
  <inkml:trace contextRef="#ctx0" brushRef="#br1" timeOffset="190657.38">14120 7419 674 0,'0'0'335'0,"0"0"-140"0,0 0-75 15,0 0 7-15,24 109-40 16,-13-72-52-16,-3 1-22 16,-2-1-12-16,-5-3-1 15,2-5-7 1,-3-6-9-16,0-4-30 0,0-7-69 16,0-2-57-16,0 0-61 15,0-5 4-15,0-2-71 0</inkml:trace>
  <inkml:trace contextRef="#ctx0" brushRef="#br1" timeOffset="191107.67">14286 7707 812 0,'0'0'281'0,"0"0"-167"16,0 0-34-16,0 0 1 15,0 0-45-15,0 0-23 16,100 4-13-16,-80-4-1 16,-6 0-17-16,-2-9-43 15,1-11-2-15,-7-3-14 0,-2 0-42 16,-4 0 9-1,0 0 37-15,0 5 55 0,-10 5 18 16,-4 0 64-16,-1 6 24 16,-2 4 5-16,-1 3 19 15,1 0-16-15,2 3-55 16,0 17-33-16,3 5-6 16,4 5 11-16,6 2 1 15,2 0 15-15,0-3 3 16,12-1-10-16,6-7-13 15,4 0-9-15,-2-5-10 16,-1-2-17-16,-5-3-23 16,0-5-31-16,1-6-62 15,-2 0-115-15,-1 0-261 0</inkml:trace>
  <inkml:trace contextRef="#ctx0" brushRef="#br1" timeOffset="191440.58">14650 7525 533 0,'0'0'299'0,"0"0"-4"0,0 0-139 15,0 0-54 1,0 0-62-16,0 0-25 15,0 0-15-15,-14 106-32 0,23-72 12 16,1-3 11-16,-2-6 1 16,-1-6 8-16,-2-6 14 15,-4-4 24-15,-1-5 26 16,0-1 9-16,-6-3 10 16,-8 0-78-16,-4 0-5 15,-2 0-75-15,-2 0-36 16,-8 0-64-16,5 9-236 15,5 0-277-15</inkml:trace>
  <inkml:trace contextRef="#ctx0" brushRef="#br1" timeOffset="192374.25">14909 7399 872 0,'0'0'348'0,"0"0"-168"16,0 0-84-16,1 96-20 0,1-53-30 16,-2 0-30-16,0 1-7 15,0-5 1-15,0-1-1 16,-2-8-8-1,-1-9-1-15,3-7-21 0,0-5-33 16,0-7-16-16,0-2-21 16,0 0-31-16,0-7-115 15,0-7-38-15,5 0-239 0</inkml:trace>
  <inkml:trace contextRef="#ctx0" brushRef="#br1" timeOffset="192639.07">15079 7360 1036 0,'0'0'346'0,"0"0"-178"16,0 0-9-16,0 0-32 15,0 109-54-15,0-67-46 16,2 0-18-16,1-3-9 15,1 0 0-15,-3-5-1 16,3-3-6-16,-3-3-6 16,-1-4-5-16,0-6-8 15,0-3-12-15,0-3-28 16,0-7-86-16,-12-5-69 0,-1 0-112 16,-2 0-471-16</inkml:trace>
  <inkml:trace contextRef="#ctx0" brushRef="#br1" timeOffset="192856.66">14900 7583 1024 0,'0'0'349'0,"0"0"-122"16,0 0-48-16,0 0-66 15,93 7-74-15,-67-2-39 16,-1-2-42-16,7-1-101 16,-7 1-130-16,-5-2-300 0</inkml:trace>
  <inkml:trace contextRef="#ctx0" brushRef="#br1" timeOffset="193254.67">15372 7489 353 0,'0'0'291'0,"0"0"-87"16,0 0-39-16,0 0-22 15,0 0-58-15,0 0-57 16,0 0-28-16,-10-45 0 0,3 33-18 16,-7 2 18-16,-4 4 7 15,2 1 3-15,-6 5 1 16,0 0-10-16,3 14 33 16,1 13-10-16,5 12 11 15,4 6 12-15,8 5 2 16,1-2 24-16,7-7 2 15,11-10-25-15,7-10-30 0,0-8-12 16,-3-6-8 0,-2-6-15-16,-3-1-13 0,-4 0-8 15,-1-1-50-15,1-10-78 16,-5 5-130-16,1-3-391 0</inkml:trace>
  <inkml:trace contextRef="#ctx0" brushRef="#br1" timeOffset="193606.24">15547 7288 864 0,'0'0'256'0,"0"0"-167"0,0 0 46 16,0 116 18-16,0-66-25 15,-5 4-51-15,2-3-25 16,3-5 1-16,0-5 4 16,2-12-29-16,15-8-28 15,4-7-11-15,0-6-17 16,3-3-4-16,-4-4 7 15,-3 1-4-15,-4-2-34 16,-5 0-55-16,3 0-67 16,-7 0-183-16,5 0-414 0</inkml:trace>
  <inkml:trace contextRef="#ctx0" brushRef="#br1" timeOffset="195357.63">15911 7733 364 0,'0'0'339'0,"0"0"-94"0,0 0-65 16,0 0-90-16,0 0-61 15,0 0-29-15,0-7-41 16,0 5-18-16,0 1 30 16,0-1 22-16,0 1 6 15,0 1 1-15,0 0 6 16,0 0 12-16,0 0 19 16,0 0-9-16,0 0-11 15,0 1-10-15,0 4-7 16,0 1-21-16,0-3-14 15,0-2-5-15,0-1-14 0,0 0-9 16,0 0 19-16,0 0 17 16,0 0 27-16,0 0 24 15,0 0 27-15,4 0-9 16,-1 0-17-16,-3 0-10 16,0 0 0-1,0 0-15-15,0 4 0 0,0 4-39 16,-8-3-55-16,-1-2-2 15,4-3 46-15,2 0 0 16,3-2-77-16,0-5 65 16,0-4 62-16,3 5 54 15,6-1 35-15,-1 2 24 16,2 3-5-16,0 2 11 0,-2 0-27 16,-1 0-42-16,-4 0-26 15,-3 0-8-15,0 4 3 16,0 2-19-16,-8 1-7 15,-4-3-28-15,2-1-20 16,2-3 9-16,3 0-4 16,5 0 20-16,0-8 30 15,0 0 13-15,2 4 39 16,3 0 30-16,5 4 5 16,-4 0 6-16,0 0-25 15,-2 0-33-15,-1 0-28 16,0 0-7-16,-3 0-5 15,0 0-13-15,0 0-34 16,0 0-55-16,-9 2-18 16,4-2-22-16,0 0-105 15,0 0-145-15</inkml:trace>
  <inkml:trace contextRef="#ctx0" brushRef="#br1" timeOffset="201674.01">15918 7727 88 0,'0'0'160'16,"0"0"-92"-16,0 0-18 16,0 0-28-16,0 0-21 15,0 0 0-15,0 0 0 0,0 8 0 16,0-6 8-1,2 1 4-15,-1 0 1 0,3-1 2 16,-1-2-4 0,2 0-11-16,0 0 0 0,4 0-1 15,-5-5 1-15,2 1 6 16,-3 1-7-16,-3 0 2 16,0 3 25-16,0 0 24 15,0 0 6-15,0 0-6 16,0 0-35-16,-3 0-8 15,-3 0 11-15,2 2-4 16,-2 2 2-16,3 0 3 0,3 1 3 16,0-3-8-16,0-2-15 15,0 0-1-15,6 0-9 16,5 0 9 0,-4 0-6-16,3-4-13 0,-7 1 4 15,2-1 5 1,-5 3 11-16,0-1 13 0,0 2 18 15,0 0 2-15,0 0-22 16,-1 0-1-16,-5 0-10 16,2 0-8-16,-3 0 8 15,5 0 1-15,-1 0-1 16,1 2-1-16,0 3-6 16,2 3-9-16,0-2-10 15,0-3-45-15,0 0-66 16,0-1-64-16,0-2-152 0</inkml:trace>
  <inkml:trace contextRef="#ctx0" brushRef="#br1" timeOffset="202256.47">15913 7730 184 0,'0'0'251'15,"0"0"-118"-15,0 0-35 16,0 0-31-16,0 0-43 16,0 0-24-16,0 0-22 15,-3 3-20-15,3-3-10 0,0 0 7 16,0 0 5-16,0 0-2 16,1 0 17-16,-1 0 15 15,0 0 10-15,0-3 15 16,0-1 21-16,0 1-13 15,0 1-9-15,-3 1-4 16,0 1-10-16,-2 0-30 16,1 0-6-16,-1 6-26 15,0 5-4-15,2 0-37 16,1-3-93-16</inkml:trace>
  <inkml:trace contextRef="#ctx0" brushRef="#br1" timeOffset="-210839.07">16349 7743 429 0,'0'0'179'16,"0"0"-109"-16,0 0-5 15,0 0-23-15,0 0-30 16,0 0-12-16,0 0-1 15,0 0 1-15,0 0 5 16,0 0 26-16,0 0 23 16,0 0 17-16,0 0 2 15,0 0-15-15,-1 2-26 16,-3 0-32-16,-1 1-42 0,-1 3-126 16,-1 0-133-16,4-5-294 0</inkml:trace>
  <inkml:trace contextRef="#ctx0" brushRef="#br1" timeOffset="-208923.57">16349 7743 568 0,'-22'0'281'16,"22"0"-119"-16,0 0 0 0,0 0-56 16,0 0-47-1,0 0-33-15,0 0-18 0,0 0-8 16,0 0 0-16,0 0 0 15,0 0 1-15,0 0 10 16,0 0 15-16,0 0 9 16,0 0 4-16,0 0 14 15,0 0 5-15,0 0-4 16,0 0-6-16,0 0-19 16,0 0-8-16,0 0 5 15,4 0-7-15,-1 0-10 16,4 0-8-16,0 0 7 15,-3 0-7-15,2 0-1 0,2 2 1 16,0 0 0-16,0-1 0 16,1 1 7-1,0 2-7-15,2-1 11 0,-1 3-1 16,0-3-5 0,0 2-5-16,-2 1 5 0,-1-3-5 15,2 2-1 1,-1-4 0-16,-3 2 0 0,3 1 0 15,-3-2 1-15,3 1-1 16,1 0 0-16,3 3 0 16,1-3 26-16,0 2-15 15,3-1-5-15,-3 1 1 16,2-1-7-16,-2 0 1 16,-1 1 1-16,-2-2-2 0,-1 0 0 15,-2 1 0-15,0 1 0 16,2-4 0-16,-1 2 0 15,-1 0 0-15,1-1 0 16,1 0 0-16,-3 1 0 16,4-2 0-16,-2 0 0 15,3 1 1-15,-3-1-1 16,1 1 1-16,-2-2-1 16,0 1 0-16,3 1 0 15,-1-2 0-15,-3 0 0 16,3 1 1-16,-1-1-1 15,-2 0 0-15,3 0 0 16,-1 3 0-16,1-3-1 16,-3 0 1-16,1 0-1 0,0 0 1 15,-1 0 0-15,1 0 0 16,2 0 0-16,-1 0 0 16,0 0 0-16,1 0 0 15,-1 0 0-15,-2 0 0 16,3 0 1-16,-1 0-1 15,-1 0 0-15,0 0-1 16,0 0 2-16,1 0-1 16,-2 0 0-16,3 0 0 15,-2 0-1-15,3 0 1 16,0 0 0-16,-1 0 2 16,5 0-2-16,-4-3 0 15,3 3 0-15,-1 0 1 16,0-1 0-16,1 1-1 15,-3 0 0-15,2 0 0 0,-2 0 0 16,0-2 0-16,0 2-1 16,0 0 1-16,-2-1 0 15,6 1 0-15,-3 0 0 16,-1-2 1-16,0 2-1 16,0 0-1-16,-1 0 1 15,-3 0 0-15,3 0-1 16,1 0 1-16,-2 0 0 15,4 0 0-15,-2 0 0 16,2 0 1-16,-2 0-1 16,1 0 0-16,1-1 1 0,0-1 0 15,1 2-1-15,1-1 0 16,-1 0 0 0,2 1 0-16,0-3 0 0,-2 3 0 15,2-2 1 1,-1 0-1-16,-2 0 1 0,2 1-1 15,0 1 0-15,1-1-1 16,-2 1 1-16,2-2 0 16,-1 2 0-16,-1 0 0 15,0-1 0-15,3 0-1 16,-2-4 1-16,1 3 1 16,1 1-1-16,0-1 1 0,1 1 0 15,-1 0-1-15,3-1 0 16,0-3 0-1,-3 4 1-15,1-2-1 0,1 1 0 16,-1 0 0-16,0 1 0 16,-2 1 0-16,0 0 0 15,3-1 1-15,-3 1-1 16,0 0 0 0,-3-3 0-16,3 3 0 0,-2 0 0 15,-3 0 0-15,4 0-1 16,-3 0 0-16,2 0 1 15,3 0 0-15,-3 0 0 16,0 0-1-16,1 0 1 16,-2 0-1-16,0 0 1 15,1 0 0-15,-3 0 0 0,3 0 0 16,0 0 0-16,-1 0 0 16,-2 0 0-16,0 0 0 15,-2 3 0-15,1-3 0 16,-4 1 0-16,0-1 0 15,-2 0 0-15,-1 1 0 16,-1-1-1-16,2 0 0 16,-3 0 0-16,1 0 0 15,1 0-1-15,-2 0 2 16,1 0-1-16,-1 0 0 16,6 0-10-16,-2 0 2 15,1 0 8-15,2 0-1 16,0 0-5-16,1 0 7 15,-1 0-6-15,0 0 6 16,-1 0 0-16,-1 0-1 0,1 0 0 16,0 0 0-16,-3 0 1 15,1 0 0-15,-3 0 0 16,4 0 0-16,-3 0 1 16,-1 0 1-16,1 0-2 15,0 0 6-15,-2 0-6 16,0 0 1-16,2 0 0 15,-2 0-1-15,1 0 2 16,-1 0 0-16,0 0 4 16,3 0 0-16,-3 0-6 15,0 0 2-15,3 0-2 0,-3 0 0 16,0 0 0 0,1 0 1-16,-1 0-1 15,0 0-14-15,0 0-16 16,0 0-26-16,0 0-43 0,2 0-63 15,-1 5-56-15,1 5-136 16,-1-2-191-16</inkml:trace>
  <inkml:trace contextRef="#ctx0" brushRef="#br1" timeOffset="-166769.76">16394 7360 562 0,'0'0'216'16,"0"0"-76"-16,0 0-13 15,0 0-46-15,0 0-46 16,0 0-24-16,0 0-2 16,0 0-3-16,0 0 5 15,0 0 15-15,0 0 6 0,0 0 4 16,0 0-4-16,0 0-13 15,0 0-10-15,0 0-3 16,6 0 1 0,2 0-6-16,0 0 6 0,3-5-6 15,2 1 0-15,2 1 0 16,-1 0 6-16,5 2-6 16,-2 1 0-16,-1 0-1 15,0 0-7-15,-7 1 5 16,-4 9 2-16,0-1 13 15,-5 7-2-15,0 0-11 16,-5 2-1-16,-6-2-27 16,-1-5-30-16,-1 0-23 0,4-7-10 15,2-1 21 1,4-3 43-16,2 0 27 16,1 0 13-16,0 0 32 15,0 0 12-15,0 7-12 0,11 3 26 16,3 5-2-16,-1 5-31 15,-3 1-21-15,-5 4-16 16,-5 1-1-16,0-4-21 16,-8-1-19-16,-9-6 8 15,-3-9-14-15,-5-6-33 16,3 0 49-16,2-2 23 16,1-11 7-16,2 0 1 15,3 1-1-15,2 3 1 16,4-2 9-16,3 5-10 15,2-1-8-15,3 3-28 0,0 0-58 16,7 4-95 0,2 0-53-16,3 0-150 0</inkml:trace>
  <inkml:trace contextRef="#ctx0" brushRef="#br1" timeOffset="-166186.26">16709 7533 600 0,'0'0'340'0,"0"0"-106"0,0 0-50 16,0 0-53-16,0 0-66 15,0 0-40-15,0 0-9 16,68 83-16-16,-66-62-9 15,-2 0-27-15,0-1-21 16,-7-4-13-16,-7-5 14 0,1-5 27 16,-2-6-2-16,0 0-5 15,2-4 22-15,1-11 2 16,4-4 12-16,1-4 29 16,2-1-9-16,3-2-15 15,1 1-5-15,1 3 0 16,0-2 17-16,0 3-4 15,1-1-6-15,8 3-1 16,-1 2 4-16,0 2 8 16,2 4 2-16,0-2 13 15,-1 6-2-15,1-3-6 16,-1 5-8-16,-2 0-4 16,-1 1-11-16,-2 2-2 15,0 2-11-15,-2 0-26 16,-1 0-43-16,6 0-62 0,0 0-81 15,1 0-125-15</inkml:trace>
  <inkml:trace contextRef="#ctx0" brushRef="#br1" timeOffset="-165550.96">17010 7574 621 0,'0'0'306'0,"0"0"-99"0,0 0-42 0,0 0-48 16,0 0-40-16,0 0-27 15,0 0-1-15,-7 35-8 16,3-15-9-16,3 0-18 16,-4 1-14-1,1-3-12-15,1-3-33 0,1-3-31 16,0-6-40-16,2-6-65 15,0 0-129-15,0 0-262 0</inkml:trace>
  <inkml:trace contextRef="#ctx0" brushRef="#br1" timeOffset="-164935.27">17163 7350 707 0,'0'0'227'0,"0"0"-53"0,-12 94-47 0,12-54-63 16,0-2-48-16,0-7-10 16,9-10-6-16,3-9-20 15,1-9-27 1,0-3-19-16,0-2 31 0,4-13 18 16,-4-3 11-16,-1 0-58 15,-2-3 6-15,-3 1-8 16,5-9-77-16,-4 2-68 15,1 5-72-15</inkml:trace>
  <inkml:trace contextRef="#ctx0" brushRef="#br1" timeOffset="-164737.58">17318 7303 530 0,'0'0'283'0,"0"0"-51"0,0 0-46 15,0 98-60-15,0-62-38 16,0-2-46-16,0 0-29 15,0-1-13-15,0-9-28 16,0-2-33-16,0-7-26 16,0-3 2-1,0-4-37-15,0-1-40 0,0 1-20 16,0-1-23-16,0-2-72 0</inkml:trace>
  <inkml:trace contextRef="#ctx0" brushRef="#br1" timeOffset="-163919.54">17494 7288 500 0,'0'0'263'0,"0"0"-68"0,0 0 0 15,0 0-56-15,0 0-33 16,0 0-32-16,0 0-25 16,0-3-7-16,0 3-1 15,0 0-9-15,0 0-14 0,0 0-17 16,0 0-1-16,0 0 0 15,6 0-4 1,1 0 3-16,0 0-6 16,-1 0-5-16,-2 0 2 0,-2 0 2 15,2 0 7 1,-2 0-6-16,2 0-8 0,-1 0-10 16,2 0-12-16,-1 0 3 15,-3 0 5-15,4 0 1 16,-1-1-3-16,-3-1-10 15,-1-1-24-15,0 0-5 16,0 3 38-16,0 0-10 16,-3 0-42-16,-7 0 19 15,-2 12-112-15,0 6 52 16,0 3 86-16,5 2 5 16,4-1 18-16,3-3 14 0,0-6 1 15,10-6-11-15,6-2 12 16,6-4 9-16,-2-1 58 15,-2 2 26-15,-3-1 1 16,-6 4-8 0,-5 4-25-16,-4 6 9 0,-4 3 2 15,-15 6-72-15,-10 0-76 16,-1-1-15-16,-2-8 23 16,6-6 25-16,3-5 18 15,6-4-37-15,3 0 48 16,6 0 12-16,2 0-6 15,6-10-34-15,0-3-152 16,0 2-311-16</inkml:trace>
  <inkml:trace contextRef="#ctx0" brushRef="#br1" timeOffset="-163636.18">17578 7256 492 0,'0'0'205'0,"0"0"-59"0,0 0-15 16,0 0-28-16,0 0-35 15,0 0-22-15,0 0-13 16,23 17-2-16,-11-14-4 0,-2 1-11 15,3 0-6-15,-5-3-5 16,3 0-5-16,-4 1-64 16,7-2-111-16,-2 0-152 15,-2 0-416-15</inkml:trace>
  <inkml:trace contextRef="#ctx0" brushRef="#br1" timeOffset="-163002.71">17950 7286 591 0,'0'0'329'16,"0"0"-93"-16,0 0-64 0,-78 103-59 16,57-67-69-1,10-2-44-15,6-9-3 0,5-10-35 16,6-11-62-16,14-4-90 15,12-3 72-15,2-15 60 16,-1-8 30-16,-1 0-5 16,-5 0 23-1,-4-1 10-15,-7 1 12 0,-4 3 28 16,-5 4 6-16,-2 0-20 16,-5 9 8-16,0 3 35 15,0 5 35-15,0 2-8 16,0 0-12-16,0 5-46 15,0 9 16-15,-3 10-6 0,-2 4-27 16,3 5-9 0,0 6 0-16,0-3-12 15,-1 0 1-15,2-1 0 16,-5-2-1-16,0-3-6 16,-5 2-4-16,-3-1 10 0,-4-3 7 15,-4-3 9-15,0-5 31 16,-1-8 14-16,-1-8 0 15,2-4-27-15,1 0-14 16,0-6-7-16,4-8-13 16,1 1-29-16,3 1-51 15,3 1-99-15,3 5-109 16,4 5-353-16</inkml:trace>
  <inkml:trace contextRef="#ctx0" brushRef="#br1" timeOffset="-161501.9">16635 8144 729 0,'0'0'317'0,"0"0"-123"15,0 0-32-15,0 0-46 16,12 102-60-16,-12-75-35 15,0-1-12-15,0-2-9 16,0-5 0-16,0 1-13 16,0-5 1-16,0-5 3 15,0-2 9-15,0-4 0 16,0-2 1-16,0-2 12 16,0 0-4-16,0 0 4 0,0 0-12 15,0 0-1-15,0 0-6 16,0 0-2-16,0 0 7 15,0 0-1-15,0 0-7 16,0 0-2-16,0 0-1 16,0 0 3-16,0 0 8 15,0 0-9-15,0 0-2 16,0 0-4-16,0-9-22 16,0-9-13-16,0-5 51 15,0-5 9-15,0-1-1 16,0 0 7-16,1 2 20 15,8 5 4-15,-1 5 11 0,2 2 2 16,0 6-13 0,4 6-23-16,2 3-16 15,4 3 0-15,-1 20 14 16,1 7 18-16,-5 3-10 0,-5 2-12 16,-6-4-3-16,-1-5-7 15,-3-11 0-15,0-10-10 16,0-5-12-16,0-10-28 15,0-20-88-15,-3-9 71 16,3 1 32-16,0 3 35 16,0 8 35-16,7 8 57 15,3 14 7-15,2 5-42 16,1 0-17-16,4 7 10 0,2 15-2 16,-4 2-12-16,-2 4-7 15,-3 0-24 1,-5-2-5-16,-3-4-13 0,-1-4-3 15,-1-1-22-15,0-6 1 16,0-5-20 0,0-3-27-16,0-3-62 0,0-3-92 15,0-11-134-15,0-3-542 0</inkml:trace>
  <inkml:trace contextRef="#ctx0" brushRef="#br1" timeOffset="-161187.42">17069 8219 543 0,'0'0'549'0,"0"0"-287"0,0 0-25 15,0 113-68-15,0-71-59 16,0 1-54-16,0-2-21 16,6-11-10-16,4-12-25 15,6-10-12-15,4-8-73 16,3-11 9-1,3-19 14-15,-3-9-3 0,-5-8-21 16,-2 2 57-16,-10 2 29 16,-6 6 25-16,0 7 14 15,-2 6 5-15,-14 6-2 16,-6 3-10-16,-1 3-23 16,-4 6-9-16,4 3-25 15,4 3-51-15,7 0-78 16,12 2-88-16,0 9-170 15,0-3-441-15</inkml:trace>
  <inkml:trace contextRef="#ctx0" brushRef="#br1" timeOffset="-160914.99">17364 8063 37 0,'0'0'1148'0,"0"0"-885"16,0 0-82-16,0 0-41 0,0 0-80 15,0 0-60 1,0 0 0-16,-4 61-10 16,5-26 3-16,-1 2-8 0,0 1-5 15,0-3-7-15,0-5-19 16,0-5-37-16,0-4-15 15,0-1-31-15,0-1-65 16,0-4-77-16,0-3-109 0</inkml:trace>
  <inkml:trace contextRef="#ctx0" brushRef="#br1" timeOffset="-159966.59">18243 7321 33 0,'0'0'296'16,"0"0"-60"-16,0 0-12 15,0 0-27-15,0 0-31 0,0 0-31 16,0 0-56-1,0 44-5-15,0-13-14 16,0 5-12-16,0 1-12 0,0 5-2 16,0-2-14-16,-7-4-2 15,4-1-18-15,-3-7-1 16,2-5-37-16,4-10-53 16,0-11-75-16,0-2-170 15,0 0-263-15</inkml:trace>
  <inkml:trace contextRef="#ctx0" brushRef="#br1" timeOffset="-159699.65">18337 7289 697 0,'0'0'364'0,"0"0"-191"15,0 0-38-15,0 0-19 16,0 118-63-16,0-75-45 16,0 2-8-16,0-7-14 15,0-1-5-15,0-9 0 16,0-7-22-16,0-6-18 16,0-4-28-16,0-7-49 15,-6-1-32-15,-1 0-86 16,-1-3-117-16</inkml:trace>
  <inkml:trace contextRef="#ctx0" brushRef="#br1" timeOffset="-159501.62">18184 7543 903 0,'0'0'391'0,"0"0"-175"16,0 0-65-16,0 0-91 16,0 0-60-16,0 0-33 15,120-42-196-15,-88 25-291 16,-9 1-397-16</inkml:trace>
  <inkml:trace contextRef="#ctx0" brushRef="#br1" timeOffset="-159193.88">18605 7372 364 0,'0'0'316'0,"0"0"-160"15,0 0-20-15,0 0 33 16,0 0-88-16,0 0-39 16,0 0-5-16,-92 109-8 15,89-61-9-15,3-3-7 16,0-5-1-16,17-12 8 0,4-9-20 16,4-15-20-16,-1-4-27 15,-1-10-46-15,-2-14-12 16,2-9-41-16,-8 5-127 15,-2 3-253-15</inkml:trace>
  <inkml:trace contextRef="#ctx0" brushRef="#br1" timeOffset="-159001.42">18729 7369 938 0,'0'0'334'0,"0"0"-145"15,0 0-25-15,-3 116-36 16,3-76-85-16,-3 1-43 16,3-7-25-16,0-3-105 15,-3 0-107-15,-1-7-167 16,1-5-241-16</inkml:trace>
  <inkml:trace contextRef="#ctx0" brushRef="#br1" timeOffset="-158186.32">17840 8049 210 0,'0'0'400'15,"0"0"-159"-15,0 0-44 16,0 0-22-16,0 0-66 16,0 0-18-16,0 0-21 0,-34-47-8 15,17 38 7 1,0 5-13-16,-7 4-10 0,-1 0 14 15,0 16-6 1,2 14-16-16,4 11 4 0,7 7-21 16,9 3-17-1,3-3-4-15,0-6-12 0,18-13-7 16,5-11-25-16,6-9-30 16,0-9 1-16,-3 0-38 15,1-6-27-15,-5-4-15 16,-2-1-26-16,-5 5-70 15,-5 1-102-15</inkml:trace>
  <inkml:trace contextRef="#ctx0" brushRef="#br1" timeOffset="-156833.9">17503 8101 500 0,'0'0'284'0,"0"0"-135"15,-4 95-62-15,4-60-24 16,0-8-26-16,0-6-28 16,0-8-9-16,0-3-24 15,0-6-21-15,0-1-17 16,0-1 2-16,0 0-5 16,0 0-40-16,0 1-63 15,0-3-195-15</inkml:trace>
  <inkml:trace contextRef="#ctx0" brushRef="#br1" timeOffset="-156568.52">17594 7968 748 0,'0'0'331'16,"0"0"-124"-16,0 0-38 15,-10 120-44-15,10-75-68 16,0 0-57-16,0-1-7 16,0-1-27-16,0-5-3 15,-3-3-6-15,0-5 11 16,-1-5 14-16,2-5 3 0,-1-8 14 16,3-5-17-16,0-5-36 15,-1-2-82-15,1 0-178 16,0-6-235-16</inkml:trace>
  <inkml:trace contextRef="#ctx0" brushRef="#br1" timeOffset="-156369.12">17514 8241 872 0,'0'0'486'15,"0"0"-275"-15,0 0-42 0,0 0-68 16,0 0-79 0,0 0-22-16,0 0-51 0,68 4-106 15,-33 4-105-15,-3 1-126 16,-5-2-326-16</inkml:trace>
  <inkml:trace contextRef="#ctx0" brushRef="#br1" timeOffset="-155985.32">17955 7955 594 0,'0'0'409'15,"0"0"-153"-15,0 0-28 16,0 0-23-16,0 0-87 16,0 0-49-16,10 91-32 15,-5-50-20-15,-2 8-15 16,-3 1 4-16,0 0-6 15,0-7 0-15,0-10-11 16,-1-7-5-16,-1-11-31 0,2-6-13 16,0-8-24-1,0-1-53-15,0 0-26 16,5-4-72-16,3-6-51 16,2 1-227-16</inkml:trace>
  <inkml:trace contextRef="#ctx0" brushRef="#br1" timeOffset="-154420.02">18187 7877 454 0,'0'0'290'0,"0"0"-108"0,0 0 12 16,0 0-45-16,0 0-68 15,0 0-48-15,0 0 5 16,12 0 19-16,2 3 11 16,0-1 16-16,2-2 1 15,0 2-12-15,4 0-15 16,2 2-11-16,0 3-16 15,1-3 3-15,0 2-8 16,1 0-10-16,-1-4 19 16,-1-2-8-16,-4 0-17 15,1 0-10-15,-4 0 0 16,-5 0-9-16,2 0-20 16,-8 0 3-16,-2 0-1 15,-2 0 2-15,0 0-13 16,0 0-38-16,0 0-47 0,0 0-57 15,0 0-129-15,4 0-342 0</inkml:trace>
  <inkml:trace contextRef="#ctx0" brushRef="#br1" timeOffset="-152852.61">19013 7772 500 0,'0'0'222'16,"0"0"-86"-16,0 0-35 16,0 0-79-16,0 0-22 15,0 0-68-15,0 0 7 16,-4-1 61-16,1 1 3 16,0 0 58-16,-1 0 27 0,1 5 16 15,-2 0 16 1,2 3-47-16,0 2-50 0,1 2-6 15,2-4-1-15,0 1-16 16,0-5-12 0,0 0 2-16,3-4-15 0,3 0 2 15,3 0 9-15,-2 0-7 16,-2-4 1-16,-2 0 15 16,2-2 5-16,-5-1 7 15,0 3-1-15,0-2 4 16,0 0-9-16,-3 2 1 15,-2 1-2-15,-2 3 19 16,0 0 12-16,0 0 5 16,4 0 12-16,2 6 0 15,-1 5-22-15,2-5-7 16,0 1-5-16,0-5-14 0,5-2-19 16,3 0-5-16,2 0 0 15,-1-9 1 1,3-5-7-16,-5-1-20 0,-3 1 17 15,-2 5 24 1,-2-1 9-16,0 5 23 16,0 2 4-16,-5 3 2 0,-3 0 4 15,1 0-1-15,-3 4 0 16,2 7 4-16,-1 0-14 16,2 0 10-16,4 2-6 15,3-6-11-15,0 1-15 16,0-7-25-16,3-1-22 0,4 0-12 15,0 0 9-15,-1 0-6 16,-1-6 4-16,-3 0 1 16,-2 2 5-16,0 1-11 15,0-2-24-15,0 4-66 16,-7 0-102-16,-1 1-408 0</inkml:trace>
  <inkml:trace contextRef="#ctx0" brushRef="#br1" timeOffset="-148166.65">13890 7978 577 0,'0'0'282'15,"0"0"-106"-15,0 0-59 16,0 0-9-16,0 0-40 0,0 0-41 16,3 0-9-1,7 0 3-15,1 0 3 0,1-3-1 16,3-1 6 0,-1-4 0-16,6-3-12 0,-2 3 2 15,2-3 0-15,1-1-18 16,3-2 9-16,3 0 2 15,2-2 0-15,1 0-1 16,3-1 8-16,4 1 19 16,3-2 67-16,3 0-55 15,5-5-25-15,8 1-12 16,4-5-7-16,5-2-5 16,5 0-1-16,0-1 6 0,-5 1-6 15,-1 1 0-15,-11 4-1 16,-11 3-1-16,-7 3-7 15,-8 5 8 1,-5 3-9-16,-7 2-6 0,3-2 5 16,-1 5 11-1,1-6-6-15,1 3 6 0,1-1 0 16,-4 1 0-16,-2 3-15 16,-6 2-8-16,-3 1-27 15,-2 1-11-15,-1 1-6 16,0 0-19-16,-2-2-63 15,2-1-109-15,1-1-103 16,-1 1-325-16</inkml:trace>
  <inkml:trace contextRef="#ctx0" brushRef="#br1" timeOffset="-145815.69">17367 8509 586 0,'0'0'224'0,"0"0"-122"15,0 0-45-15,0 0 54 16,0 0-7-16,0 0-37 16,15-6-19-16,-4 0 0 15,2-3 4-15,3 1-6 16,1 0-4-16,-1-3-11 16,3-1 1-16,3 0 17 0,1-6 2 15,6-3-13-15,4-4-20 16,2-3-7-16,7-4-9 15,3 0 4-15,5-4-5 16,0-1-1-16,5 3 0 16,-7 1 2-16,1 3-2 15,-7 3 0-15,-10 7-8 16,-7 5 7-16,-11 4-6 16,-5 7 1-16,-7 4-14 15,-2 0-46-15,0 0-63 16,0 0-119-16,0 0-166 0</inkml:trace>
  <inkml:trace contextRef="#ctx0" brushRef="#br1" timeOffset="-125012.89">10818 953 389 0,'0'0'221'0,"0"0"-72"16,0 0-28-16,0 0-5 15,0 0-19-15,0 0-41 16,-7 0-28-16,7 0-18 16,0 0 0-16,0 0 3 15,0 0 0-15,0 0 10 16,0 2 13-16,0-2-1 16,2 1 0-16,1 2-2 15,2 0 1-15,-2-1-2 16,6 1-6-16,-2-2-3 0,-1 1-1 15,3-2-5 1,1 1-5-16,0-1 2 16,0 1 4-16,0-1-5 0,-1 3-6 15,1-2 6-15,-1 2 5 16,1 0 1-16,0-2-9 16,0 1-3-16,2-1 2 15,-2 2 1-15,0 0 0 16,0-1-2-16,-1-1-2 15,1 1 1-15,-2-2-1 16,2 2 7-16,0 1 6 16,0-2-8-16,-2 1-5 15,2 2 0-15,0-1-5 0,2-2 0 16,0 1 0 0,3-1 0-16,-2 2 6 0,2 2-6 15,0-2 5 1,0 2 38-16,2 0 4 0,-2 0-34 15,2 1-7 1,-1 0 0-16,1 0-5 0,0 1 8 16,0-1-10-16,-1-2 0 15,1-2 6-15,-2 3-6 16,2-3 2-16,-4-1-1 16,2 1 0-16,0-2 0 15,-3 0 0-15,1 0-1 0,1 1 1 16,-4 2-1-16,5-2 1 15,-4 4-1-15,3-2 0 16,-3-1 0-16,1 1 0 16,0-2 0-16,1 1 1 15,1-2-1-15,4 0 2 16,0 0-1-16,1 0 1 16,-1 0-2-16,1-2 0 15,0-2 1-15,0-1 0 16,-1-2 0-16,3 1 0 15,-4-2 0-15,2 4-1 16,-2 0 1-16,-4-1-1 16,2 2 0-16,-3-2 1 15,2 2-1-15,-3-1 0 16,5 0 0-16,-2 3 0 16,4-2 0-16,-1 1 0 15,2-3 0-15,-1 2 0 0,-1 0 1 16,-2 0-1-16,0-1 0 15,-2 0 0 1,-3 1 0-16,2 0 1 0,-4 0-1 16,-1-1 0-16,3 2 0 15,-2-1 0-15,-1 3 0 16,-2-1-1-16,0 1 1 16,0 0 1-16,-2 0-1 15,1 0 0-15,-3 0-1 16,-1 0 1-16,0 0 0 15,4 0-1-15,-4 0-12 0,0 0-26 16,0 0-39 0,0 0-52-16,0 0-71 0,0 6-150 15,0 5-308-15</inkml:trace>
  <inkml:trace contextRef="#ctx0" brushRef="#br1" timeOffset="-113199.98">10835 1290 235 0,'0'0'332'0,"0"0"-163"15,0 0-80-15,0 0 5 16,0 0-7-16,0 5-37 16,0-4-18-16,0 2 0 15,0 3 17-15,0 3-1 16,0 3 1-16,0 2 5 16,1 3-5-16,-1 2-8 0,4-1-18 15,-4 3-1 1,2-3-6-16,-1-2-10 0,1-1 1 15,-1-1 3 1,-1 0 3-16,0-2 0 0,0-2 2 16,0 2 2-16,0 1-1 15,0 1-4-15,0 0 1 16,0 0-3-16,0-6-1 16,0 2-3-16,0-6-5 15,0-2 5-15,0 4-5 16,0-5 2-16,0-1-2 15,0 0 0-15,0 0 0 0,0 0-1 16,0 1 0 0,0-1-1-16,0 2-6 0,0-2 5 15,0 0-4 1,0 0 6-16,0 0-7 16,0 0-4-16,0 0 5 0,0 0 6 15,0 0 0-15,0 0 0 16,0 0 1-1,0 0-1-15,0-2-1 16,0 0-9-16,0-5 1 0,-1 3 8 16,-2-1-6-16,-3-4-8 15,6-1-2-15,-3 1-6 16,1-3 5-16,-1 0 2 16,-1-1 10-16,4 3 5 15,0 0-8-15,-1 1 9 0,-1 1-1 16,2-1 1-16,0 0 0 15,0-2 0 1,0-1-1-16,0-1 0 0,0-1-8 16,0-2 8-16,0 1-5 15,0 0-1-15,0 4 6 16,0-1 1-16,0 0 0 16,0 3-1-16,0 1 0 15,0 0 0-15,2 0 0 16,-1-1-1-16,-1 0 1 15,0-3-1-15,6 2 1 16,-5-1-1-16,3 3 2 16,-3 0-1-16,-1 1 1 15,0 0 0-15,4 4-1 16,-2-1 1-16,-1 1-2 0,2-2 1 16,1 0 0-16,-1 2 1 15,4-4 1-15,-1 1 8 16,1-1-8-16,3 1 11 15,-1 1 0-15,0 2 1 16,4 0 1-16,-2 3 2 16,1 0 3-16,3 0-3 15,-2 6 4-15,1 5-1 16,-3 0-7-16,3 1-6 16,-4 2-5-16,-2-4 0 15,-3-1-1-15,-4-1-1 0,-1 1 0 16,0 2-19-1,-6 3-3-15,-11 2-20 16,-2-1-25-16,-2 0 16 0,-1-3 0 16,0-4-18-16,5-3 11 15,1-1-24-15,3-2 18 16,3-2 25-16,0 0 21 16,7 0-20-16,-1 0-42 15,2 0-33-15,2 0-61 16,0-2-197-16</inkml:trace>
  <inkml:trace contextRef="#ctx0" brushRef="#br1" timeOffset="-112733.87">11232 1272 568 0,'0'0'382'0,"0"0"-221"16,0 0-48-1,0 0-6-15,0 0-42 0,0 0-40 16,0 0-15-16,-13 39 2 16,6-24 14-16,-3 5 9 15,2 7 17-15,-3 4-2 16,-3 4-7-16,-1 3-9 15,2-1-24-15,-4 2-9 16,5-6-1-16,2-4-6 16,1-8-13-16,3-7-28 15,2-4-11-15,3-7-13 16,-1-1-19-16,2-2-21 16,0 0-68-16,0-9-223 0</inkml:trace>
  <inkml:trace contextRef="#ctx0" brushRef="#br1" timeOffset="-111691.26">11466 1295 368 0,'0'0'632'0,"0"0"-368"16,0 0-114-16,0 0-18 0,0 0-24 16,0 0-51-1,0 0-24-15,-23 79-14 0,22-49-18 16,-1-1 14-1,2-2-8-15,-2-4 5 0,0-1-5 16,2-2 5 0,-1-2-6-16,1-2-5 0,0-3 0 15,0 0 1-15,0-3-2 16,0-1-7-16,0 0-4 16,0-1-8-16,0 1 0 15,0-3 5-15,0 0 5 16,0-3-1-16,0-2-9 15,0-1-2-15,0 0 7 0,0 0 1 16,0 0 1-16,0 0 11 16,0 0-5-16,0 0 5 15,0 0 0 1,0 0 1-16,0 0-2 0,0 0-9 16,0 0-5-16,0 0 10 15,0 0-4 1,0 0 9-16,0 0 0 0,0-1-5 15,0-3-1-15,0-2 1 16,0 0-7-16,0-4-2 16,0 0-7-16,0-4-1 15,0-5 0-15,0-1 0 16,0-2 5-16,0-5-14 16,0-1 6-16,0 1 10 0,0 5 15 15,0-2-8-15,1 6 7 16,1 0 1-1,-2 0 0-15,2 4 1 0,1-4-1 16,2 3 1-16,2-1-1 16,0 1 0-16,3-1 1 15,-3 2 0-15,5 3 1 16,1 1 9-16,-2 3 4 16,1 5 2-16,1 2 12 15,-1 0 1-15,1 0 3 16,1 6-2-16,-5 8-2 15,-2 6 3-15,-2 6-8 16,-5 4-11-16,0 1-12 16,-5-1-5-16,-10-1-8 15,0-8-15-15,-2-4-2 16,4-8 17-16,-1-5-12 0,3-4-7 16,2 0 0-16,-1 0-20 15,5-7-19-15,-3-2-94 16,3 4-124-16,0 4-370 0</inkml:trace>
  <inkml:trace contextRef="#ctx0" brushRef="#br1" timeOffset="-110998.99">10636 1745 387 0,'0'0'290'16,"0"0"-121"-16,0 0-39 15,0 0-40-15,0 0-71 16,0 0-19-16,0 0-68 16,0 24-33-16,0-12-74 15,0-4-36-15,0-1-80 0</inkml:trace>
  <inkml:trace contextRef="#ctx0" brushRef="#br1" timeOffset="-110265.38">10636 1745 484 0,'30'75'261'16,"-30"-75"-94"-16,0 0-22 0,0 0-12 16,0 0-56-16,0 0-45 15,0 0-16-15,0 0 1 16,0 0-2-16,2 0-1 15,4 0 24-15,1 0 7 0,-2 0-2 16,3 0-6 0,-1-4 2-16,-1 2-1 0,3 0-11 15,-1 0 3-15,3-4-1 16,-1 2 1-16,0 1-2 16,0 0-3-16,0 0-2 15,-2-2-2-15,0 4-5 16,2-1 1-16,0 1 10 15,0 0-4-15,2-1 2 16,0 2-3-16,-2 0 0 16,1 0-9-16,5 0-1 15,-5 0-3-15,1 0 0 0,-2 0-8 16,5 0 5-16,0-1 1 16,7-5-6-16,1 1 8 15,7 0-3 1,4-1 100-16,2 3-49 15,-2 0-32-15,-4 2-23 16,-1 1-1-16,-6 0 5 0,-3 0-6 16,-2 0 0-16,-1 0 1 15,-1 0-1-15,4 0 1 16,4 0 7-16,4 0-2 16,2 0 3-16,1 0 3 15,1 0-4-15,-5 0-8 16,-1 0 0-16,-1 0 0 0,-5 0-1 15,3 0 1 1,-4 0 0-16,3 0 0 0,-4 0 0 16,0 0 0-16,-1 0 1 15,-2 0 2-15,-2 0-2 16,-3 0 0-16,-5 0-1 16,0 0 0-16,-3 0 0 15,-2 0 0-15,0 0 0 16,0 0 0-16,0 0-6 15,0 0-16-15,0 0-36 16,0 0-30-16,0 0-65 16,0 0-91-16,0 0-130 15,0 1-415-15</inkml:trace>
  <inkml:trace contextRef="#ctx0" brushRef="#br1" timeOffset="-48179.13">19312 7769 212 0,'0'0'232'0,"0"0"-127"0,0 0-58 16,0 0-33 0,0 0-14-16,0 0-52 0,-2-2-32 15,2 1 15-15,0 1 30 16,0-1 26-1,0 1 2-15,0 0-14 0,0 0-70 0</inkml:trace>
  <inkml:trace contextRef="#ctx0" brushRef="#br1" timeOffset="-47791.12">19312 7769 332 0</inkml:trace>
  <inkml:trace contextRef="#ctx0" brushRef="#br1" timeOffset="-44879.27">19312 7769 332 0,'-15'18'200'0,"11"-18"-60"0,4 0-43 0,0 0-25 0,0 0-33 0,0 0-20 16,0 0-19-16,0 0 2 15,0 0 11-15,0 0 13 16,0 0 23-16,0 0 9 16,-1 0 14-16,1 0 8 15,0 0-12-15,0 0-7 16,0 0-2-16,0 0-11 15,0 0-13-15,0 0-16 16,0 0-6-16,0 0-7 16,0 0-6-16,0 0 2 15,0 0 6-15,0 0-2 16,0 0 4-16,5 0 3 16,-2 0 5-16,-1 0 1 0,-1 0 0 15,-1 0 1-15,3 0 6 16,-3 0-1-16,0 0-4 15,0 0-5-15,0 0-5 16,0 0-5-16,0 0-4 16,1 0 0-16,-1 0-2 15,2 0 1-15,-1 0-1 16,1 0 0-16,-1 0 1 16,2 0-1-16,-3 0 1 0,3 2-1 15,0-2 1 1,0 3-1-16,1-3 2 0,-3 0-2 15,4 1 6 1,-1-1-6-16,-1 0 0 0,0 0 2 16,1 0-2-16,-1 2 9 15,-1-2-3-15,3 0-5 16,-2 1 9-16,2-1-9 16,-1 2 5-16,-1-2-4 15,1 0-2-15,0 1 1 16,-1-1 1-16,1 0-1 15,-2 0 0-15,1 0 1 0,-1 0-1 16,-1 0 5-16,2 0-4 16,0 0-1-16,0 0 5 15,-2 0-6 1,2 2 1-16,0-2 8 16,1 0-9-16,-1 0 0 15,3 1 0-15,-3-1 0 0,2 0 1 16,-2 3 0-16,0-3-1 15,1 0 1-15,-2 0-1 16,1 0 0-16,-3 0 0 16,2 0 0-16,1 0 1 15,1 0 0-15,-3 2-1 16,2-2 0-16,-1 0 1 16,2 0-1-16,-1 0 1 0,-2 0-1 15,5 0 0 1,-3 0 1-16,0 2-1 15,-2-2 0-15,3 0 0 0,-1 0 0 16,-1 0 0-16,3 0 1 16,0 0-1-16,-2 0 0 15,1 0 1-15,2 0-1 16,-2 0 0-16,1 0 0 16,-4 0 1-16,3 0-1 15,-2 0-1-15,2 0 1 16,-2 0 0-16,2 0 0 15,-1 0 0-15,0 1 0 0,2-1 0 16,-1 0 0 0,-1 0 0-16,2 0 1 0,-2 0 1 15,3 0-2-15,-2 0 1 16,2 0 0 0,-3 0 0-16,0 0 1 15,2 1-1-15,-2-1 0 0,1 2 0 16,1 0 0-16,-2-2-1 15,2 0 1-15,0 3-1 16,0-3 1-16,-1 1-1 16,0-1 0-16,0 3 1 15,1-2-1-15,-2-1 0 16,1 0 0-16,-3 1 1 0,1-1-1 16,3 2 1-16,-3-2 8 15,1 2-9-15,0-2 1 16,1 1 0-16,-1-1 0 15,0 2 0-15,0-2 0 16,1 0-1-16,-1 0 1 16,0 1 0-16,0-1-1 15,1 4 1-15,1-3 0 16,-1 1 0-16,0-1 0 16,2 0-1-16,-1 1 0 15,-2-1 1-15,1 1-1 16,0-1 0-16,2 3 1 15,-2-3 0-15,0-1-1 16,1 1 11-16,2 1-9 0,-1-1-2 16,1 0 0-16,-2 1 0 15,2 0 1-15,-3-2-1 16,2 2 1-16,-2-2-1 16,2 3 0-16,-3-3 0 15,2 0 2-15,-3 1-1 16,1-1-1-16,0 0 0 15,1 0 0-15,-3 0 1 16,4 0-1-16,-1 0 0 16,-1 0 0-16,2 0 0 15,-1 0-1-15,-1 0 1 16,4 0 1-16,-3 1-1 16,2-1 1-16,-3 0-1 15,-2 0 0-15,6 0 0 16,-4 0 0-16,2 0 0 0,1 0 0 15,-2 0 0-15,2 0 0 16,-2 0-1-16,0 0 1 16,1 0 1-1,0 0-1-15,0 0 0 0,0 0-1 16,-2 0 1-16,4 0 1 16,0 0-1-16,-2 0 0 15,1-1 0-15,0 0 0 16,0-2-1-16,1 1 1 15,-3 0 1-15,3-1-1 16,-3 2 1-16,4 1 1 16,-3-2-2-16,-3 2 0 0,3 0 0 15,-2-1 0 1,-1 1-2-16,0-1 2 0,1-3 2 16,-2 3-2-1,3 1 0-15,-2-2 0 16,2 2 0-16,-1 0 0 0,3-1 0 15,-1 1 1-15,0 0-1 16,0-2 1-16,0 2-1 16,-2-1 0-16,3 0-1 15,-2 1 2-15,2-2-1 16,-2 1 0-16,-1 1 0 16,3 0-1-16,-3 0 1 15,0 0 0-15,2 0 0 0,-1-4 0 16,-1 4 0-1,4 0 0-15,-2 0 0 16,1 0 0-16,1 0 0 16,2 0 0-16,-5 0 0 0,7 0 0 15,-4 0-1 1,-1 0 1-16,1 0 1 0,-1 0-1 16,1 0 0-16,-2 0 1 15,1 0-1-15,0 0 1 16,2 0 0-16,0 0-1 15,-1 0 0-15,2 0 0 16,-5 0 0-16,6 0 0 16,0 0 0-16,-1 0 1 0,0 0-1 15,-3 0 0 1,4 0 0-16,-3 0 1 16,3 0-1-16,-4 0-1 0,0 0 1 15,2 4 0-15,-3-3 1 16,2-1-1-16,-1 0 0 15,2 2 0-15,1-2 0 16,-1 0 1 0,0 0-1-16,-1 1 0 0,2-1 0 15,-3 0 0-15,1 0 0 16,1 0 0-16,-1 0 1 16,1 0-1-16,-1 0-1 15,2 0 1-15,-3 0 0 16,1 0 1-16,-1 0-1 15,1 0 0-15,-2 0 1 0,3 0-1 16,-2 0 0-16,0 0 1 16,2 0-1-16,-1 0 0 15,5 0 0 1,-2 1 0-16,0-1-1 0,0 0 1 16,0 0 1-16,-2 0-1 15,-1 0 0-15,0 0 0 16,-1 0 0-16,-2 0 0 15,4 0 0-15,-3 0 0 16,1 0 0-16,1 0 0 16,0 0 0-16,0 0 1 15,1 0-1-15,1 0 1 16,1 0-1-16,-4 0 0 16,6 0 1-16,-2 0-1 15,0 0 2-15,0-1-2 16,-2 0 0-16,1-1 1 0,-3 2 1 15,1-1-2-15,-2 1 0 16,0 0 1-16,2 0-1 16,1 0 9-16,0 0-8 15,4 0 5-15,0 0 3 16,-2 0-9-16,1 0 1 16,-1 0-1-16,0 0 0 15,1 0 0-15,-3-4 1 16,2 4-1-16,-1 0 0 0,-1 0 0 15,-2-1 0 1,1 1 0-16,-2 0 1 0,2-2-1 16,-1 2 0-16,1 0 1 15,0 0-1 1,1 0 0-16,2 0 0 16,0 0 0-16,0 0 0 0,0 0 0 15,-1 0 0-15,1 0 1 16,0 0-1-16,0-1 1 15,0 1-1-15,0-2 0 16,0 2 1-16,0-2 0 16,0 2-1-16,-3 0 0 15,4 0 0-15,-1-1 0 16,-1 1 1-16,-2 0-1 16,-1 0 1-16,-3 0 0 0,1 0-1 15,-1 0 1 1,-3 0-1-16,0 0 0 0,0 0-1 15,0 0 1-15,0 0-24 16,0 0-23 0,0 0-51-16,0-4-87 0,0 0-63 15,0 2-266-15</inkml:trace>
  <inkml:trace contextRef="#ctx0" brushRef="#br1" timeOffset="-36575.36">18761 755 163 0,'0'0'336'16,"0"0"-135"-16,0 0-80 15,0 0-11-15,0 0-9 16,0 0-29-16,0 0-31 15,0 0-14-15,0 0 1 0,0 0 2 16,0 0 5-16,0 0 1 16,0 0 15-16,0 0-3 15,1 0-2-15,-1 0 4 16,0 0-7-16,0 0 2 16,0 0-7-16,2 0-1 15,-1 0-8-15,3 0-9 16,1 0-2-16,-2 0-7 15,5 0 5-15,-1 0-5 16,0 0-4-16,4 0-1 16,-1 1 0-16,3 1 5 15,0 0 4-15,-1 0-8 16,2 3 1-16,-1-4 0 16,3 2 3-16,0 0 5 15,4-1-6-15,4 1 2 0,3 2 5 16,1-1-4-16,4 1-5 15,0 0 1-15,-3-1-1 16,2 2 1-16,-1-2 4 16,-5-3 3-16,3 1-1 15,-1-1-3-15,-2 1 0 16,0-2 3-16,-2 1-7 16,-1 1-2-16,-3-1 1 15,-1 6-6-15,-3-3 0 0,-2 2 1 16,-1 0-2-1,-4-3 0-15,-1 0 1 0,-4-2 1 16,3-1-1 0,-3 0 0-16,-1 0-1 0,3 0 0 15,-2 0-1 1,0 0-15-16,-1 0-12 0,0 0-25 16,0 0-24-16,-1 0-48 15,-1 0-70-15,0 0-79 16,0 0-292-16</inkml:trace>
  <inkml:trace contextRef="#ctx0" brushRef="#br1" timeOffset="-21744.63">19561 8050 397 0,'0'0'237'0,"0"0"-114"0,0 0-57 16,0 0-24-1,0 0-29-15,0 0-12 0,0 0 11 16,0 0 17-16,0 0 20 16,0 0 1-16,0 0 4 15,0 0-11-15,0 0-12 16,0 0-13-16,0 0-10 15,0 0-7 1,0 0 0-16,0 0 11 0,0 0-4 16,2 0 0-16,3-1 0 15,-4 1-2-15,8-2 1 16,-2 2-6-16,-1 0 12 16,4 0 2-16,2 0-1 0,1 0-2 15,4 0 1-15,1 0-6 16,0 0 2-16,1 0-9 15,-6 0 1-15,-1 7 1 16,-8-2 5-16,-1 9 0 16,-3 5 11-16,-9 7-18 15,-14 3-71-15,-5 1-19 16,-2-4 27-16,-1-10 24 16,7-6 2-16,5-5-52 15,7-5 79 1,5 0 10-16,4 0 1 0,3 0 0 15,0 0 12-15,2 0 20 0,13 0 49 16,6 8 18 0,6 3-13-16,2 7-25 0,-4 0-21 15,-5 4-22 1,-11 3-6-16,-9 2 3 16,0 2-16-16,-17-2-26 0,-11-3-11 15,-1-6 11-15,-1-7 13 16,0-10-8-16,3-1 21 15,5 0 0-15,4-6 2 16,1-3 5-16,11 0 8 16,-1 3-8-16,5 2-7 15,2-1-21-15,0-1-92 16,10 1-135-16,3-1-79 0</inkml:trace>
  <inkml:trace contextRef="#ctx0" brushRef="#br1" timeOffset="-21027.8">19855 8100 235 0,'0'0'567'0,"0"0"-334"0,0 0-71 0,0 0-51 16,0 0-38 0,0 0-48-16,0 0-23 15,0 0 0-15,0 0 5 16,0 0 19-16,2 0 9 0,5 0 23 15,-3 0-2-15,5 0-10 16,-3 1-15-16,7 1-20 16,-6-2-5-16,2 0-4 15,-2 0-1-15,-3 0 0 16,0 0 0-16,-2 0 0 16,-2 0 0-16,0 0 6 15,0 0-1-15,1 2 1 16,3 7 2-16,-3 2 5 15,3 8-2-15,-4 3-3 16,0 2-9-16,0 5 0 0,0 1 0 16,0 0-1-1,-9 0 0-15,6-1 0 16,-4-2-6-16,2-6 6 16,2-5 0-16,-2-3-8 0,5-5-6 15,-2-5-15-15,2-1-11 16,0-2-6-16,0 0-10 15,0 0-24-15,-3 0-41 16,-2 0-52-16,0 0-109 16,0 0-360-16</inkml:trace>
  <inkml:trace contextRef="#ctx0" brushRef="#br1" timeOffset="-20725.8">19832 8279 581 0,'0'0'332'0,"0"0"-98"0,0 0-70 0,0 0-21 0,0 0-50 0,0 0-50 15,0 0-33-15,64 0-10 16,-48 0-10-16,1 0-10 16,-2 0-8-16,-1 0-13 0,-5 0-12 15,2 0-29 1,-4 0-15-16,4 0-61 0,-3 0-87 16,-2 0-253-16</inkml:trace>
  <inkml:trace contextRef="#ctx0" brushRef="#br1" timeOffset="-19826.41">20305 8141 515 0,'0'0'309'0,"0"0"-69"0,0 0-59 0,0 0-25 15,-65 100-54-15,53-59-61 16,8 0-41-16,4-10 0 16,0-8-34-1,13-14-41-15,9-9-33 16,5-8-9-16,3-21 17 0,-2-5 41 16,1-2 43-16,-7 3 16 15,-7 6 76-15,-5 6 40 16,-5 6 7-16,0 4-12 15,-5 9-10-15,0-1 36 16,0 3-23-16,0 3-48 16,0 14-31-16,0 13-10 15,0 11-17-15,0 3-1 0,-2 2-6 16,-3-2-1 0,4-5 0-16,-1-1 0 0,-2-5-9 15,1-2-3-15,0-2-5 16,-4-1-13-16,-1-1 3 15,-2-4 18-15,-5 0 2 16,-2-5 7 0,-5-3 12-16,-1-3-12 0,-2-6 19 15,1-5-10-15,2-1-8 16,3 0-1-16,0-7-1 16,2-5-12-16,3-2-22 15,4-1-25-15,-1-8-86 16,10 4-103-16,1 1-293 0</inkml:trace>
  <inkml:trace contextRef="#ctx0" brushRef="#br1" timeOffset="-19441.64">20512 8148 455 0,'0'0'354'16,"0"0"-136"-16,0 0-72 0,0 0-1 15,0 0-33-15,-2 98-63 16,2-69-33-16,0 3-7 16,0-1-9-16,0-1-7 15,0-5-8-15,0-5 2 16,0-4-9-16,0-3-16 16,2-6-27-1,1-1-16-15,-2-5-46 0,3 1-64 16,-4-2-126-16</inkml:trace>
  <inkml:trace contextRef="#ctx0" brushRef="#br1" timeOffset="-19094.29">20651 8081 452 0,'0'0'244'16,"0"0"-90"-16,0 0 10 0,0 0-15 16,0 0-60-16,0 0-39 15,0 0-3-15,3 31-13 16,1-10-18-16,-1 7-9 15,-2 3 2-15,-1 3 2 16,2 2 8-16,-2-2-3 16,3-4-3-16,-1-3-11 15,0-9-2 1,-1-5-10-16,-1-4-32 0,0-6-61 16,0-3-107-16,0 0-115 15,0-4-221-15</inkml:trace>
  <inkml:trace contextRef="#ctx0" brushRef="#br1" timeOffset="-18860.2">20492 8236 738 0,'0'0'485'0,"0"0"-285"15,0 0-38-15,0 0-35 16,0 0-69 0,0 0-55-16,0 0-3 0,92 42-47 15,-72-42-75-15,15 0-54 16,-10 0-144-16,0-4-207 0</inkml:trace>
  <inkml:trace contextRef="#ctx0" brushRef="#br1" timeOffset="-18460.5">20956 8148 372 0,'0'0'282'0,"0"0"-106"16,0 0-68-16,0 0-25 16,0 0-27-16,0 0 19 0,0 0 2 15,-58-18-20 1,39 18-2-16,-2 17 29 0,3 10-20 15,-2 12 1-15,2 6 4 16,5 3-21-16,6-1 4 16,7-8-1-16,0-9-36 15,16-10-15-15,7-9-31 16,9-6-37-16,-4-5-30 16,4 0 6-16,-8-3-12 15,-3-9-56-15,-6 1-78 16,-5 4-73-16</inkml:trace>
  <inkml:trace contextRef="#ctx0" brushRef="#br1" timeOffset="-18091.96">21090 7993 614 0,'0'0'287'15,"0"0"-123"1,0 0 5-16,0 0-15 16,0 0-56-16,0 91-41 0,0-58 0 15,0 3 1 1,-1-2-1-16,-1 2-25 0,-3 0-7 15,5-1-3-15,0-3-5 16,0-4-9-16,0-5-8 16,0-7-2-1,0-7-21-15,0-1-33 0,0-5-33 16,3-1-27-16,1-2-64 16,-1 0-110-16,0 0-213 0</inkml:trace>
  <inkml:trace contextRef="#ctx0" brushRef="#br1" timeOffset="-16442.17">19323 7317 626 0,'0'0'212'0,"0"0"-83"15,0 0-38-15,0 0-38 16,0 0-39-16,0 0-14 15,0 0-9-15,-1 0 3 16,1 0-1-16,0 0 7 16,0 0 0-16,0 0 11 15,0 0 15-15,3-6 3 16,2-5-3-16,5-3-7 16,1 1-10-16,-1-4-8 15,0 1 0-15,0-4-1 0,0-1 0 16,-1 0-2-16,0-1 2 15,-4 2 0-15,3 1-1 16,-1 3 1-16,-4 4 1 16,-1 2 15-16,-2 5 2 15,3 4 12-15,-3 1 12 16,0 0-6-16,0 0-2 16,0 0-12-16,0 14-4 15,0 14 6-15,0 10-5 16,0 13-5-16,0 5-11 15,0 1 3-15,0 0-6 16,2-6 0-16,1-7 2 16,-1-4-1-16,0-8 1 0,-1-11-1 15,1-7 0 1,-2-4-1-16,0-7-11 16,0-2-17-16,0-1-25 15,0 0-36-15,2 0-30 0,3-3-92 16,-2-9-20-16,0 2-90 15</inkml:trace>
  <inkml:trace contextRef="#ctx0" brushRef="#br1" timeOffset="-15810.92">19618 7168 124 0,'0'0'242'0,"0"0"-83"15,0 0-39-15,0 0-16 16,0 0-32-16,0 0-24 0,0 0-2 16,0 0 13-1,0 0 13-15,0 0 6 16,-5 10-7-16,-4 8-37 16,-3 6 6-16,2 7-2 0,-3 6-9 15,5 6-2-15,0 7-3 16,4 1 2-16,4-2 4 15,0-6-2-15,7-7-14 16,8-9-14-16,6-7-8 16,5-8-20-16,-1-9-7 15,-2-3-1-15,0 0 3 16,-1-13 11-16,-6-6 8 16,-2-1 14-16,-4-1 6 0,-1-3-5 15,-4 0 6 1,-3 1-1-16,-2-8-5 0,0 0 0 15,0-8 0 1,0-2-1-16,0 0-1 16,0 1-12-16,-7 4 3 15,-3 3-1-15,1 8 11 0,1 8 8 16,-2 3 4-16,-2 7 5 16,6 4-17-16,-4 3-17 15,-2 0-6-15,-5 11-99 16,7 5-168-16,1-3-93 0</inkml:trace>
  <inkml:trace contextRef="#ctx0" brushRef="#br1" timeOffset="-15259.06">19889 7161 414 0,'0'0'283'0,"0"0"-85"15,0 0-35-15,0 0-23 16,0 0-43-16,-57 106-29 16,45-55-11-16,4 5 0 15,4 0-12-15,4-5 0 16,0-11 12-16,4-10-14 15,16-11-37-15,2-9-6 16,4-10-22-16,1-4-27 16,3-15-14-16,-3-8-12 0,-4-3 2 15,-3-1 27 1,-5 0 35-16,-4 1 1 16,-5 2 9-16,-5 3 1 15,-1-3 0-15,0 1 9 0,-10 1 2 16,-6 1-11-16,-2 0-1 15,-1 5 1-15,3 1 10 16,2 5-1-16,2 6-9 16,6 3-7-16,-1 3-51 15,2 2-159-15,1 0-164 0</inkml:trace>
  <inkml:trace contextRef="#ctx0" brushRef="#br1" timeOffset="-13861.26">20363 7265 192 0,'0'0'303'16,"0"0"-77"-16,0 0-48 15,0 0-2-15,0 0-48 16,0 0-34-16,0 0-55 16,-67 33-17-16,53-4 21 0,0 3-1 15,9-2-10 1,3-3-6-16,2-8-17 0,5-4-9 15,15-10-9-15,5-5-47 16,4-8-39-16,1-20-47 16,0-7-8-16,-7-4-19 15,-2 3 68-15,-10 1 26 16,-6 13 60-16,-5 7 15 16,0 7 62-16,0 8 81 15,-5 5-8-15,-6 18-28 16,-1 14-41-16,0 4-8 15,2 5-10-15,3 3-13 0,6-8 8 16,1-4-12 0,0-7-20-16,0-9-6 0,0-5-5 15,0-4-16 1,0-1 7-16,0-4 9 0,0 2 0 16,-12 3 20-16,-5 2 18 15,-3 1 47-15,-2 0 12 16,0-5-1-16,1-1-28 15,6-4-22-15,-2-5-21 16,4 0-25-16,3 0-34 16,1-14-40-16,1-2-49 15,3-2-39-15,0-2-52 16,5 3-125-16,0 6-268 0</inkml:trace>
  <inkml:trace contextRef="#ctx0" brushRef="#br1" timeOffset="-13326.13">20727 7154 530 0,'0'0'207'16,"0"0"-28"-16,0 0 16 0,0 0-43 15,-95 4-72-15,83 15-24 16,6 3-11-16,6 8-20 16,0 3-25-16,16 2 0 15,9-2-9-15,4-3-10 16,0-4 4-16,-6-7 15 15,-5-2 2-15,-8-5 18 0,-10 0 18 16,0-2 11 0,-17 3-9-16,-13 2-40 15,-3-4-38-15,0-7 16 0,2-4 13 16,8 0-34-16,6-2 1 16,12-10-9-16,4-1-68 15,1-7-72-15,11 2-20 16,4 1-344-16</inkml:trace>
  <inkml:trace contextRef="#ctx0" brushRef="#br1" timeOffset="-12977.98">20885 7004 776 0,'0'0'339'16,"0"0"-94"-16,0 0-14 16,11 95-43-16,-6-60-59 15,-4 6-50-15,-1-3-21 0,0 1-28 16,0-3-18-1,0-3-12-15,0-3 0 0,-4-1-1 16,-1-7-11-16,1-5-8 16,1-4-11-16,2-7-27 15,1-3-39-15,0 0-68 16,0-3-88-16,0-3-157 16,0-6-394-16</inkml:trace>
  <inkml:trace contextRef="#ctx0" brushRef="#br1" timeOffset="-12610.82">20985 7256 910 0,'0'0'565'16,"0"0"-319"-16,0 0-34 0,14 121-64 15,-11-84-79-15,-3-2-59 16,0-8-10-16,0-8-31 15,0-9-44-15,0-7-58 16,0-3-56-16,0-22-67 16,0-12 2-16,11-8 69 15,2-3 32-15,2 7 65 16,-1 5 88-16,-1 10 19 16,-1 8 114-16,1 11 44 15,3 4-7-15,-2 0-18 16,1 1-25-16,-1 11-15 15,-4 5-13-15,-5 2-11 16,-2 4-25-16,-3 0-16 16,0-1-24-16,0 0-23 15,-3-3 0-15,-6-4-47 16,6-2-52-16,-2-2-77 0,2-6-74 16,1-4-247-16</inkml:trace>
  <inkml:trace contextRef="#ctx0" brushRef="#br1" timeOffset="-10994.55">21132 7798 202 0,'0'0'157'16,"0"0"-23"-16,0 0 3 15,0 0-46-15,0 0-13 16,0 0 0-16,0 0-11 16,-16 26-14-16,15-24-2 15,1 0 8-15,-2-2 9 0,2 0-26 16,-1 0-30-16,1 0-12 15,-2 1-29-15,1-1-31 16,1 0-16-16,0 2 5 16,0-1 30-1,0-1 10-15,0 4 23 0,0-4 8 16,0 0 28-16,0 0 12 16,0 0 28-16,0 0 25 15,1 0 23-15,4 0 20 16,0 0-13-16,3 0-25 15,2 0-15-15,2 0-12 16,5 0-25-16,0 0-23 16,2-7-5-16,0 2 10 15,-2 0-17-15,1 1-2 16,-4 2-8-16,-3 0-1 16,-1 2 7-16,0 0-6 0,-2 0 0 15,1 0-1-15,-4 0 0 16,0 0-12-16,0 0-3 15,-2 0-18-15,2 0-4 16,0 0-8-16,2 0-27 16,1 0-11-16,1 0 21 15,-2 0-52-15,-1 0-74 16,-1 0-100-16,-3-1-208 0</inkml:trace>
  <inkml:trace contextRef="#ctx0" brushRef="#br1" timeOffset="-9224.32">21302 7071 756 0,'0'0'338'0,"0"0"-189"0,0 95-37 15,0-56-37-15,0-4-40 16,0-4-25-16,0-4-10 15,0-5-9-15,0-3 3 16,0-3 0-16,0-7 5 16,0 5-2-16,0 0-7 15,0-1-3-15,0-1-10 16,-3-4-35-16,3-8-64 16,0 0-137-16,0-3-256 0</inkml:trace>
  <inkml:trace contextRef="#ctx0" brushRef="#br1" timeOffset="-8938.82">21431 7049 554 0,'0'0'325'0,"0"0"-120"0,0 0-34 15,0 0-13-15,0 0-39 16,0 0-28-16,12 98-16 15,-9-56-29-15,-3 0 0 0,0 1-21 16,0-2-12 0,0-1-7-16,0-9-6 0,0-7-1 15,0-4-24-15,0-11-13 16,0 1-7-16,0-7-31 16,0-3-25-16,0 0-28 15,0 0-36-15,-5 0-78 16,1-8-78-16</inkml:trace>
  <inkml:trace contextRef="#ctx0" brushRef="#br1" timeOffset="-8708.81">21352 7279 880 0,'0'0'408'0,"0"0"-193"16,0 0-42-16,0 0-61 16,0 0-68-16,0 0-33 15,0 0-11-15,0 0-18 16,54 3-63-16,-29 3-91 16,12-5-70-16,-7-1-146 15,-2 0-254-15</inkml:trace>
  <inkml:trace contextRef="#ctx0" brushRef="#br1" timeOffset="-8306.97">21716 7191 455 0,'0'0'283'0,"0"0"-136"16,0 0-32-16,0 0-3 15,0 0-33-15,0 0-35 16,0 0-15-16,-1-11-7 16,-2 2 0-16,-4-2-3 15,-2 0 1-15,-1 2 37 16,-3 5 14-16,1 4-15 15,-2 0 8-15,-2 12-21 16,-2 17-5-16,7 5-19 0,1 8-13 16,6 0-6-1,4-6-7-15,0-6-2 0,8-7 0 16,9-14-22 0,7-6-27-16,-1-3-9 0,-5 0 3 15,-1-3-4-15,-6-6 9 16,-5 0-46-16,0-3-102 15,-2 4-67-15,-1-3-273 0</inkml:trace>
  <inkml:trace contextRef="#ctx0" brushRef="#br1" timeOffset="-7941.19">21803 7053 640 0,'0'0'491'16,"0"0"-284"-16,0 0-39 15,0 0-3-15,0 0-76 16,0 0-51-16,0 0-18 16,0 58 5-16,0-18-7 15,-3 7-11-15,-4 1-6 16,6-5 9-16,-1-4 9 15,2-8-8-15,0-12-11 16,2-6-11-16,9-10-14 0,1-3-4 16,5 0 8-16,0 0 2 15,-2 0 3-15,-5-2 7 16,-3 1-1-16,-4-1-25 16,-2 2-16-16,1 0-23 15,-2-1-30 1,0 1-83-16,0 0-136 0,0 0-254 0</inkml:trace>
  <inkml:trace contextRef="#ctx0" brushRef="#br1" timeOffset="-6743.35">21362 7763 336 0,'0'0'402'0,"0"0"-150"15,0 0-114-15,0 0-37 16,0 0-23-16,0 0-30 16,0 0-27-16,4 4-10 15,-1-2 2-15,2 1 19 0,0 2 20 16,1-2 7-16,1-1-1 15,-1 2-23-15,0-1-22 16,-1 1-13-16,0-1-1 16,-2-1-22-16,3-2-21 15,1 1 4-15,-3-1 11 16,3 0 10-16,-1 0 10 16,3 2 6-16,1-2 2 15,2 0 0-15,1 0 0 16,4 0 0-16,1 0 1 15,4 0 58-15,0 0 66 16,3 0-78-16,-1 0-34 16,4 0-3-16,0 0 11 15,2-2-2-15,-2-2-5 16,-3-2 6-16,-3 2-6 16,-3 1-4-16,-6 2 2 15,-2 1-5-15,-4 0 0 0,2 0 3 16,-4 0-8-16,-2 0-1 15,0 0 1-15,-1 0-1 16,0 0-1-16,-2 0-12 16,1 0-12-16,3 0-30 15,-4 0-71-15,5-5-53 16,-2-2-125-16,1 1-188 0</inkml:trace>
  <inkml:trace contextRef="#ctx0" brushRef="#br1" timeOffset="-3593.11">11959 1483 819 0,'0'0'366'0,"0"0"-169"15,0 0-72-15,0 0 0 16,0 0-48 0,0 0-40-16,0 0-21 0,-1 0-2 15,1 0 17-15,0 0 16 16,0 0 14-16,-2 0 2 16,2 0-4-16,0 0-15 15,0 0-15-15,0 0-10 0,0 0-8 16,10 0 5-16,5 0-3 15,0 3 2-15,3 2-6 16,-1-3 4-16,-2 1 5 16,1-2 0-16,-2 2-5 15,1-2-4-15,5 2-2 16,0-2 1-16,4 1-7 16,1-2-1-16,0 1 1 15,-5-1 1-15,2 0 0 16,-7 0-2-1,-4 0-1-15,-2 0 0 0,-6 0-6 16,2 2 7-16,-3-2-1 16,1 1 0-16,1-1 0 15,-3 2-16-15,-1-2-17 16,2 0-17-16,-2 0-38 16,0 0-69-16,0 0-131 0,0 0-267 15,0-3-359-15</inkml:trace>
  <inkml:trace contextRef="#ctx0" brushRef="#br1" timeOffset="-2909.32">12370 1313 452 0,'0'0'407'0,"0"0"-125"0,0 0-124 16,0 0-42-16,0 0-31 0,0 0-28 16,0 0-25-16,22 47-14 15,-8-30-8-15,-1 0-9 16,0-3 1-16,-3-2-1 15,2-3-1-15,1-3 0 16,-4-3-9-16,-1 0-15 16,-3-3-11-16,0 0-2 15,-5 0 3-15,3 0 7 0,-1 0 0 16,-2 0-8-16,0 0-6 16,0 0-2-16,0 0 12 15,0 3 4-15,0 0-15 16,0 2-25-16,-6 6 28 15,-3 4 7-15,-3 4-30 16,-3 6 7-16,-3 2 28 16,0 0 27-1,-1-2 9-15,3-2 22 0,2-6 15 16,4-8-10-16,5-5-17 16,0-4-19-16,1-3-89 15,1-16 20-15,0-9-5 16,3-4 34-16,-1-1 4 15,1 2 26-15,0 6 10 16,0 8 15-16,-3 5 19 0,3 6 15 16,0 5 0-16,0 1 19 15,0 0-36-15,0 0-22 16,0 8-10-16,0 14 6 16,0 1-3-16,0 5-6 15,0 0-14-15,0-2-6 16,0-8 7-16,0-5 15 15,0-7 0-15,0-6-48 16,0 0-82-16,0-4-162 0</inkml:trace>
  <inkml:trace contextRef="#ctx0" brushRef="#br1" timeOffset="-1740.13">12980 1360 236 0,'0'0'276'0,"0"0"-140"16,0 0-51-16,0 0-27 15,0 0-21-15,0 0-24 16,0 0 2-16,0 0 19 16,0 0 28-16,0 0 9 0,0 0-6 15,0 0-11 1,0 0-17-16,3 0-18 0,6 0-7 15,2-5-1-15,5-1-5 16,0 1 3-16,1 2-9 16,7 0 1-16,-3 3 8 15,-1 0-2-15,-1 0-6 16,-7 14-1 0,-8 7-9-16,-4 4 9 0,0 3 22 15,-10 0-17-15,-8-1-5 16,-2-4 0-1,3-11 0-15,4-5 0 0,4-5-1 16,6-2-10-16,3 0-34 16,0 0 17-16,3-3 28 15,13 0 20-15,2 3 17 16,7 0-1-16,-1 1 0 16,-1 9-14-16,-7 9-9 0,-3-1-6 15,-13 1-7-15,0 6 24 16,-19-4-24-16,-8 1 0 15,-5-6 6-15,3-8 7 16,3-5 10-16,4-3-5 16,6 0-7-16,6 0 4 15,1 0-15-15,8-2-10 16,1-7-54-16,0-5-113 16,6 1-229-16</inkml:trace>
  <inkml:trace contextRef="#ctx0" brushRef="#br1" timeOffset="-1108.15">13320 1373 695 0,'0'0'394'0,"0"0"-226"16,0 0-78-16,0 0-19 0,0 0-26 15,0 0-38-15,0 0-5 16,18-3-1-16,-6-3 0 16,-2 2-1-1,-1 4 0-15,4-3-2 0,-5 3 1 16,2-1 1-16,-5 0 0 16,1-2 0-16,-4 3 0 15,2 0 1-15,-3 0 5 0,-1 0-4 16,2 0 8-1,-1 0-4-15,3 0 2 0,1 0 0 16,-2 3-1-16,-1 2-6 16,3 6 21-16,-5 5 18 15,0 3 8-15,0 8 5 16,0 4-6-16,0 5-7 16,0-1-15-16,0-2-4 15,0-2-14-15,0-4 0 16,0-7 1-16,0-4-8 15,0-4 0-15,0-7-1 16,0 0-4-16,0-5-10 16,0 0 2-16,0 0-16 15,-3 0-34-15,3 0-39 16,-2 0-45-16,-2 0-86 0,3 0-274 16</inkml:trace>
  <inkml:trace contextRef="#ctx0" brushRef="#br1" timeOffset="-724.98">13356 1479 429 0,'0'0'486'0,"0"0"-245"15,0 0-68 1,0 0-28-16,0 0-30 0,0 0-34 16,0 0-44-16,47 21-21 15,-25-20-5-15,0-1-10 16,-3 0-1-16,1 0 1 15,1 0 0-15,-8-1 5 16,-5-2-6-16,-2 2 7 16,-3 1-7-16,-2 0 0 15,-1 0 0-15,0 0-29 0,0 0-59 16,0-5-64-16,0-2-105 16,0 1-293-16</inkml:trace>
  <inkml:trace contextRef="#ctx0" brushRef="#br1" timeOffset="1777.28">13839 1377 137 0,'0'0'401'0,"0"0"-154"16,0 0-109-16,0 0-15 15,0 0-17 1,0 0-41-16,0 0-24 0,-46 31 6 16,30-8 33-16,1 6 12 15,2 4 14-15,5 0-35 16,3-3-21-16,5-7-31 16,0-7-19-16,12-11-22 0,4-5-27 15,6 0-24-15,-2-5-16 16,0-9-17-16,-5 0 40 15,-4 2 57-15,-5 6 9 16,1 0 22-16,-4 1 27 16,-2 1 18-16,1-4-11 15,-1-4-9-15,1-1-21 16,0-2-10-16,0 0-7 16,-2 6-8-16,0 1 5 15,0 6-5-15,3 2 51 16,-1 3-22-16,3 20-6 15,0 6 7-15,0 7-5 16,0 3-12-16,-2 0-7 16,-3 0-6-16,0-3-1 15,0 0-5-15,-2-3-14 16,-9-4-19-16,-1-3 4 0,-4-3 23 16,-1-7 11-16,0-4 25 15,0-3-1-15,-1-4 6 16,5-3 2-16,-2-2-3 15,-1 0-23-15,0 0 0 16,2 0-2-16,2-2-4 16,4-2-10-16,2 0-14 15,2-1-38-15,2-1-54 0,2-13-76 16,0 4-157-16,6-2-246 16</inkml:trace>
  <inkml:trace contextRef="#ctx0" brushRef="#br1" timeOffset="2340.24">14130 1293 153 0,'0'0'627'0,"0"0"-351"0,0 0-112 0,0 0-38 16,0 0-42-16,0 0-46 16,0 0-26-16,-3 87 4 15,3-37 0-15,0 4 14 16,0 3-12-16,0-3 8 16,0-10-3-16,0-8 6 15,0-5-14 1,0-12-15-16,0-4-1 0,0-6-31 15,0-8-37-15,0-1-43 16,0-3-107-16,1-12-168 16,5-3-17-16</inkml:trace>
  <inkml:trace contextRef="#ctx0" brushRef="#br1" timeOffset="2640.68">14242 1228 539 0,'0'0'546'0,"0"0"-373"16,0 0-44-16,-4 88 6 0,4-58-36 16,0 0-51-1,0-2-32-15,7-1-15 16,0-3 6-16,-4 0-6 15,6 1-1-15,-6-4 0 0,0 0 1 16,1 0-1 0,-2-3 0-16,-2-3-19 0,0-2-19 15,0-5-36-15,0 0-61 16,0-8-73-16,0 0-108 16,0 0-90-16</inkml:trace>
  <inkml:trace contextRef="#ctx0" brushRef="#br1" timeOffset="2874.95">14134 1464 604 0,'0'0'394'0,"0"0"-201"16,0 0-86-16,0 0 9 15,0 0-36 1,0 0-50-16,0 0-30 16,97 14-6-16,-74-14-43 0,7 0-66 15,-11 0-96-15,-2-3-123 0</inkml:trace>
  <inkml:trace contextRef="#ctx0" brushRef="#br1" timeOffset="3477.85">14456 1415 166 0,'0'0'215'16,"0"0"-93"-16,0 0-39 16,0 0-7-16,0 0-15 0,0 0-17 15,0 0 13 1,2-31 27-16,-2 26 21 0,0 2-1 15,-2 1-5-15,-6 1 6 16,-1 1 13 0,-3 0-34-16,1 7-26 15,-4 16 11-15,1 9-20 0,4 7-14 16,5 1-14-16,5-1-5 16,0-6-7-16,9-7-9 15,9-9-2-15,2-7-33 16,3-7-22-16,-1-3-20 15,-3 0-12-15,-4-1-30 16,-2-10-23-16,0-4-52 16,-6 3-109-16</inkml:trace>
  <inkml:trace contextRef="#ctx0" brushRef="#br1" timeOffset="3758.68">14624 1230 856 0,'0'0'540'16,"0"0"-390"-16,0 0-20 15,0 0 16-15,-7 105-38 0,7-72-60 16,0 2-31-1,0 0-10-15,0-2-1 16,0 0-5-16,0-8-1 0,1-5-24 16,4-5-27-1,-1-8-30-15,0-2-37 0,5-5-69 16,-1 0-158-16,-5 0-308 0</inkml:trace>
  <inkml:trace contextRef="#ctx0" brushRef="#br1" timeOffset="4975.03">12925 1770 128 0,'0'0'293'16,"0"0"-134"-16,0 0-90 15,0 0 12-15,0 0-3 16,0 0-33-16,0 0-27 15,3 0 8-15,1 0 47 16,1 0 18-16,-2 0 1 0,5 0-2 16,4 0-12-16,2 0-8 15,2 0-13-15,3 0-5 16,4 0-6-16,0-1-8 16,1-1 7-16,1 0-7 15,-1 1-11 1,0-1-4-16,0 2-6 0,1-1-1 15,-2 1 3 1,8 0 66-16,-1 0-29 0,-1 0-34 16,2 0-9-16,-1 0 6 15,0 0-3-15,0 0-7 16,-2 0-7-16,-1 0-1 16,0 0 1-16,0 0-1 0,-1 0 9 15,3 0 4-15,1 0 13 16,-1 0-3-16,5 0-7 15,0-3-11 1,-1 0-5-16,2 1 0 0,2 2 0 16,4-1 1-16,5 1 16 15,5-2 9-15,1 1 5 16,0-1-5-16,-1 0-4 16,-6-2-12-16,-5 2-10 15,-5 0 1-15,-5 2 3 16,-5 0-5-16,0 0 0 15,-1 0 2-15,0 0-1 16,1 0 11-16,2 0 3 16,0 0-3-16,1 0-3 15,-1 0-8-15,-3 0 1 16,-1 0-1-16,-3 0-1 16,-4 0 0-16,3 0 1 0,-3 0-1 15,-2 0 0-15,-4-2-14 16,-2-1-12-16,-2 2-17 15,-3 1-31-15,-3 0-39 16,0 0-61-16,0 0-76 16,-10 0-101-16,-4 0-391 0</inkml:trace>
  <inkml:trace contextRef="#ctx0" brushRef="#br1" timeOffset="5709.41">13112 1868 539 0,'0'0'301'0,"0"0"-89"0,0 0-40 16,0 0-41-16,0 0-43 15,0 0-24-15,0 0-9 16,-6 84 18-16,6-39-28 16,0 6-26-16,0-3-3 15,0-4 6-15,0-6 5 16,0-8-1-16,0-9-14 16,0-6-5-16,0-8-7 15,0-2-2-15,0-4-24 0,0-1-34 16,0 0-71-16,0-6-59 15,0-8-148-15,3 1-162 0</inkml:trace>
  <inkml:trace contextRef="#ctx0" brushRef="#br1" timeOffset="6124.26">13248 2001 160 0,'0'0'638'0,"0"0"-377"16,0 0-70-16,-7 85-30 16,5-46-39-16,2 2-39 15,0-4-29-15,0-4-9 16,12-6-18-16,3-7-27 15,2-8-2-15,1-6-18 16,2-6-8-16,-1 0-7 16,-3-9-9-16,-3-11-9 15,-3-3 18-15,-3-5 35 0,-3-4 11 16,-3-2 2 0,-1-5-5-16,0 1-8 0,0 1 9 15,-9 7 0-15,2 7-8 16,-2 8 21-16,1 6 4 15,0 6-26-15,-1 3-28 16,2 0 28-16,1 0-28 16,1 0-117-16,5 0-103 15,0 0-103-15,0 0-289 0</inkml:trace>
  <inkml:trace contextRef="#ctx0" brushRef="#br1" timeOffset="6491.17">13479 1973 674 0,'0'0'517'16,"0"0"-370"-16,0 0-20 15,-29 113-23-15,26-73-27 16,3-4-49-16,0-3-28 15,5-11-10-15,8-7-29 16,8-11-1-16,0-4 4 16,2 0-11-16,-5-15-22 15,-1-5 24-15,-5 0 28 16,-3-4 17-16,-6 0 10 0,-3 1 3 16,0-1 8-1,0 2-2-15,-10 0 8 0,-2 2 5 16,-3 2-9-16,-3 2-7 15,4 4-4 1,1 3 1-16,1 5-13 0,7 2-22 16,5 2-56-16,0 0-132 15,0 0-377-15</inkml:trace>
  <inkml:trace contextRef="#ctx0" brushRef="#br1" timeOffset="7058.14">13807 1988 226 0,'0'0'726'0,"0"0"-427"0,0 0-126 16,0 0-2-16,0 0-36 15,-93 111-74-15,89-73-61 16,4-8-31-16,2-9-90 16,17-9-65-16,2-12-24 0,-1-3 37 15,1-23 81 1,-5-7 46-16,-2-4 46 0,-6 2 52 15,-1 4 27-15,-6 5 31 16,1 10 22 0,-2 5 7-16,0 9-1 15,0 2 8-15,0 0-23 0,0 17-40 16,4 16-46-16,0 9-19 16,2 11-17-16,-3 4-1 15,4-2-4 1,-6-2-14-16,-1-7-2 0,0-12-30 15,0-4-32-15,-10-9 7 16,-7-7 75-16,-5-5 2 0,-4-6 20 16,-1-3-2-1,-1 0 22-15,-1 0-18 0,6 0-15 16,1 0-9-16,5-3-7 16,6-1-14-16,4 2-18 15,5-6-63-15,2-10-86 16,12 0-169-16,3-3-154 0</inkml:trace>
  <inkml:trace contextRef="#ctx0" brushRef="#br1" timeOffset="7642.12">14170 1932 117 0,'0'0'551'0,"0"0"-252"16,0 0-44-16,0 0-39 0,0 0-59 0,0 0-81 0,0 0-44 15,-68-1-32-15,51 16-18 16,4 5-44-16,4 4 19 16,4 3 16-16,5-3 18 15,0-1 2-15,12-1-9 16,6-6 0-16,4-1 6 16,-1-2 9-16,0-5 1 0,-6 0 17 15,-5-2 10 1,-7-1 8-16,-3-1 26 15,0 5 31-15,-13 2-26 16,-9 0-65-16,-3 2-1 16,0-4-17-16,3-6-11 15,7-3-29-15,4 0-20 0,4 0-22 16,4 0-48-16,3-3-105 16,0-3-145-16</inkml:trace>
  <inkml:trace contextRef="#ctx0" brushRef="#br1" timeOffset="8008.96">14296 1851 655 0,'0'0'592'0,"0"0"-419"16,0 0-38-16,0 0 19 16,0 0-50-16,-9 105-63 15,9-76-27-15,0 0-8 0,0-1 3 16,0 1 1-1,0-1-8-15,0 1 4 0,0-5-6 16,0-5-1-16,2-3-5 16,-2-6-17-16,1-4-39 15,-1-6-82 1,6 0-106-16,-2 0-250 0,-1-11-122 0</inkml:trace>
  <inkml:trace contextRef="#ctx0" brushRef="#br1" timeOffset="8441.13">14396 2009 782 0,'0'0'608'0,"0"0"-412"15,0 0-20-15,0 0-8 16,20 98-65-1,-17-75-61-15,-2-2-28 0,2-6-14 16,-2-7-27-16,-1-1-37 16,2-6-50-16,-2-1-24 15,1 0 16-15,-1-4 44 16,2-12 38-16,1-3 27 16,3-4 13-16,1-2-1 15,0 1-5-15,2 3 5 16,-1 1 1-16,2 2 1 15,-1 4 29-15,-1 5 23 16,-1 0 12-16,-3 6 11 0,2 3-4 16,-2 0 2-1,2 5 8-15,-2 10-4 0,0 8-17 16,3-1-25-16,-4 5-20 16,2 0-10-16,-2-1-6 15,1-7-35-15,-1-3-63 16,4-7-82-16,-2-7-124 15,3-2-371-15</inkml:trace>
  <inkml:trace contextRef="#ctx0" brushRef="#br1" timeOffset="8858.84">14717 1881 875 0,'0'0'391'0,"0"0"-259"0,0 0-35 0,0 0 72 16,3 108-48 0,4-72-60-16,-3-3-33 0,3 1-7 15,-4-4-12-15,-1-5-9 16,0-2-7-16,-2-6-37 15,2-5-53-15,-1-8-78 16,4-2-60-16,2-2-99 16,0-5-13-16,-1-7-147 0</inkml:trace>
  <inkml:trace contextRef="#ctx0" brushRef="#br1" timeOffset="9126.06">14820 1904 933 0,'0'0'490'0,"0"0"-365"16,0 0 0-16,0 0-1 16,0 0-52-16,2 93-56 15,3-68-6-15,-1 3-9 16,-4-1 11-16,3-3-6 15,-3 1-5-15,0-5-1 16,0 0-15-16,0-8-30 16,1-2-46-16,1-1-58 15,-2-6-41-15,1-3-116 0,-1 0-227 0</inkml:trace>
  <inkml:trace contextRef="#ctx0" brushRef="#br1" timeOffset="9340.75">14720 1980 710 0,'0'0'383'15,"0"0"-218"-15,0 0-57 16,0 0-57-16,85 5-51 15,-62-5-96-15,-6 0-221 16,-4 0-631-16</inkml:trace>
  <inkml:trace contextRef="#ctx0" brushRef="#br1" timeOffset="9691.35">15041 1882 410 0,'0'0'305'0,"0"0"-152"16,0 0-52-16,0 0 0 15,0 0 20 1,0 0-3-16,0 0 1 0,-65-6-7 16,53 29-39-16,3 9-22 15,1 7-7-15,5 0-11 16,3 0-11-16,0-7-10 16,18-11-12-16,6-9-36 15,3-12-87-15,-1 0-69 16,-1-12-115-16,-7-5-67 0,-4 4-271 0</inkml:trace>
  <inkml:trace contextRef="#ctx0" brushRef="#br1" timeOffset="9995.03">15159 1762 781 0,'0'0'387'0,"0"0"-284"0,0 0-52 16,0 0 61 0,-3 91-28-16,-2-48-59 0,-2 4-17 15,1-1 1-15,1-4 29 16,5-9 16-16,0-5-34 15,11-12-20-15,13-10-26 16,6-6-28-16,-2 0-22 16,1-3-56-16,-8-9-39 15,-5 4-57-15,-8 0-71 16</inkml:trace>
  <inkml:trace contextRef="#ctx0" brushRef="#br1" timeOffset="10840.67">14581 1756 743 0,'0'0'242'0,"0"0"-140"16,0 0 68-1,0 0-4-15,0 0-51 0,91-15-41 16,-63 11-4-16,2 1-10 15,2 1-28-15,-2 2-2 16,2 0-30-16,1 0-5 16,-1 0-10-16,6 0 6 15,2 3 9-15,0-3 0 16,-3 0 2-16,-3 0-1 16,-6 0 1-16,-5 0 4 15,-4-1-6-15,-2-2-1 16,-4-2-1-16,-2 2-17 0,-4 0-55 15,-2 2-63 1,-5-2-72-16,0-2-127 16,-3 2-285-16</inkml:trace>
  <inkml:trace contextRef="#ctx0" brushRef="#br1" timeOffset="11557.26">14925 1247 164 0,'0'0'305'0,"0"0"-128"0,0 0-51 16,0 0 1-16,0 0-6 15,0 0-34-15,0 0 0 16,0 0 4-16,-1 0 5 16,-1 0-13-16,0 0-14 0,-1 5-10 15,0 9-8 1,-4 5 29-16,2 10 4 0,-1 9-28 15,-1 8-18 1,5 3-6-16,2 1-2 0,0-3 1 16,0-6 2-16,0-11-17 15,12-9-16-15,-2-9 0 16,1-4-36-16,-4-5-23 16,4-3-14-16,-7 0-37 15,-1 0-59-15,1-9-55 16,2 1-151-16,-4 1-349 0</inkml:trace>
  <inkml:trace contextRef="#ctx0" brushRef="#br1" timeOffset="12447.98">15094 1289 645 0,'0'0'535'0,"0"0"-390"0,0 0-45 0,0 0 12 15,0 0 7-15,0 0-59 16,0 87-32-16,0-55-2 16,0 1 0-16,0-3 1 0,0-1-10 15,0-4 4-15,0-4-8 16,0-1-12-16,0-5-1 16,0-1 1-1,0-4 0-15,0 1 0 16,0-1 1-16,0-4-2 15,0 1 2-15,0-3-1 0,0 1 1 16,0-3 0-16,0-2-2 16,0 0-2-16,0 0-4 15,0 0-3-15,0 0-2 16,0 0 0-16,0 0 0 16,0-2-11-16,0-4 3 0,-3-1-3 15,-4-2-29 1,4-4 13-16,-2-1 7 0,-2-4-5 15,2-7-9-15,0-1 23 16,-2-4-1-16,3-4-25 16,-2-3-15-16,5-3-12 15,-1 2-11-15,2 3-37 16,0 4 7-16,5 4 41 16,5 8 72-16,2 6 3 15,1 2 61-15,4 10 39 16,0 1 4-16,1 0-20 15,-1 9 2-15,-4 7-21 16,-6 3-20-16,-3 8-13 16,-4-2-4-16,0 3-10 15,-6-2-10-15,-9-3-7 16,2-6 5-16,-4-3-6 16,7-6 0-16,-1-3 0 0,2-5-12 15,2 0-17-15,4 0-11 16,1 0-52-16,2-5-83 15,0-3-174-15,5-2-359 0</inkml:trace>
  <inkml:trace contextRef="#ctx0" brushRef="#br1" timeOffset="12808.46">15223 1406 598 0,'0'0'374'0,"0"0"-160"16,0 0-7-16,0 91 8 15,0-63-46-15,8-4-84 16,2-6-72-16,7-9-13 15,0-4-55-15,1-5-32 16,0-9-31-16,-4-10-15 16,1-4-33-16,-8 1 43 15,-3 0 55-15,-4 5 68 16,0 3 1-16,0 4 63 16,-8 0-15-16,0 8-1 0,1 0-13 15,0 2-35-15,3 0-66 16,-2 0-122-1,3 0-208-15</inkml:trace>
  <inkml:trace contextRef="#ctx0" brushRef="#br1" timeOffset="13174.05">15413 1393 404 0,'0'0'594'0,"0"0"-388"15,0 0-56-15,0 0 22 16,21 90-22-16,-20-66-54 16,-1-2-51-16,0-2-27 15,0-5-18-15,0-4-3 16,0-4-32-16,0-4-2 15,0-3-2-15,0 0 11 16,0 0 11-16,0-9 8 16,0-8-9-16,0-7 11 15,3-6-6-15,3-4-42 16,0-2-11-16,-1 2-9 0,0 3-62 16,0 5-87-16,7 11-36 15,-3 6 11-15,-3 8-5 0</inkml:trace>
  <inkml:trace contextRef="#ctx0" brushRef="#br1" timeOffset="13508.25">15564 1391 564 0,'0'0'489'16,"0"0"-264"-16,0 0-14 15,0 0 10-15,0 0-54 16,0 0-54-16,-6 116-26 16,6-84-35-16,0-1-30 15,6-6-22-15,9-11-11 16,2-10-27-16,1-4-53 0,0-4-23 16,-2-16-9-16,-3-1-1 15,-5-1 51-15,-6 2 37 16,-2 2 23-16,0 1 13 15,-9-3-8-15,-2 3-1 16,-4 4 8-16,-2 2 2 16,0 3-1-16,8 6 0 15,-2 2-15-15,8 0-76 0,-1 0-180 16,4 0-307-16</inkml:trace>
  <inkml:trace contextRef="#ctx0" brushRef="#br1" timeOffset="13891.78">15748 1200 551 0,'0'0'624'0,"0"0"-401"0,0 0-34 16,0 0 31-16,0 0-50 16,0 0-86-16,0 0-50 15,43 110-18-15,-34-82-9 16,-3-1 5-16,-2 6-11 15,-3-2 9-15,-1-2 2 16,0 2 4-16,0-6 2 16,-8-2-12-16,-2-5-6 15,-2-3-59-15,2-3-73 16,-10-5-61-16,5 2-145 16,0-7-437-16</inkml:trace>
  <inkml:trace contextRef="#ctx0" brushRef="#br1" timeOffset="14674.35">15193 1650 596 0,'0'0'258'0,"0"0"-170"0,0 0 9 16,0 0 23-16,0 0-56 15,0 0-47-15,0 0-15 16,8 10-1-16,1-7 0 16,1 0 8-16,1 1-8 0,4-2 12 15,1 0 1 1,1-1 12-16,5 0 8 16,0 1 12-16,8-1 72 0,0 1-9 15,4 3-41-15,0-4-25 16,1 1 5-16,-2-1-17 15,0 1-2-15,-1-2-19 16,-2 0-10-16,-2 0 0 16,1 0 1-16,-3 0 1 15,-2 0 0-15,-4 0-1 16,-3 0 0-16,-4 0-1 16,-5 0-9-16,-1 0-29 15,-2 1-66-15,-5 2-100 16,0 2-124-16,0-3-355 0</inkml:trace>
  <inkml:trace contextRef="#ctx0" brushRef="#br1" timeOffset="22463.48">18013 7696 609 0,'0'0'198'0,"0"0"-136"15,0 0-49-15,0 0 0 16,0 0 7-16,-40 27-20 15,34-20-14-15,-3 0 2 16,1 3 1-16,2-3 11 16,0 1 10-16,3-4 21 15,0-1 22-15,3-1 31 16,0-2-29-16,0 0-26 16,0 0-22-16,0 0 2 15,6 0 11-15,11 0 19 16,3-8-4-16,8-5 11 0,6-2 8 15,6-5-6 1,6-7-8-16,6-3-3 16,3-3-13-16,4-5-13 0,-2 4 26 15,-4-3 9-15,-5 10-6 16,-13 5-28-16,-12 7-12 16,-10 4-9-16,-9 8-12 15,-4 0 5-15,0 2-10 16,3-3-29-16,0-4-37 15,4-6 8-15,5-3-64 16,16-11-96-16,-3 6-82 16</inkml:trace>
  <inkml:trace contextRef="#ctx0" brushRef="#br1" timeOffset="23408">20169 8500 545 0,'0'0'297'0,"0"0"-119"0,0 0-97 16,0 0 39-16,0 0 5 15,0 0-40-15,0 0-37 16,-11 7-12-16,11-7-17 15,0 0-1-15,0 0 9 16,0 0-5-16,1 0-15 16,6 0-6-16,3 0-1 15,8 0 10-15,6-1 6 16,8-8-14-16,4-8-1 0,9-8-1 16,6-5 0-1,2-6-10-15,4 0-5 0,-1 1 4 16,0 3 2-16,-2 4 9 15,-6 4-1 1,-7 6 0-16,-10 5-1 0,-11 4-7 16,-5 4 8-16,-8 2-7 15,-3 3 2-15,-2-2-22 16,2 1-52-16,-3-5-59 16,2-5-59-16,-1-2-83 15,2 1-107-15</inkml:trace>
  <inkml:trace contextRef="#ctx0" brushRef="#br1" timeOffset="32344.15">22111 7796 72 0,'0'0'196'0,"0"0"-88"0,0 0-70 15,0 0-8-15,0 0 0 16,0 0-15-16,0 0-14 16,12-15 0-16,-11 6-1 15,3 3 1-15,-2 0 8 16,-2-1 14-16,0 1 19 16,0-1 10-16,0 4 13 0,0 1-6 15,0 0 0-15,0 2 5 16,-4 0-5-16,2 0-11 15,1 0-31-15,1 0-5 16,0 2-12-16,0 0-2 16,0 1-15-16,3-3-37 15,2 0-12-15,2 0 25 16,-2 0 17-16,-1 0 11 16,0-3 4-16,-4 1 8 15,0-3 1-15,0 1 8 16,0 1-6-16,0 1 4 15,0 2-6-15,-1 0-7 16,-5 0-26-16,5 0-96 16,-2 6-152-16</inkml:trace>
  <inkml:trace contextRef="#ctx0" brushRef="#br1" timeOffset="33774.62">22069 7724 440 0,'0'0'181'0,"0"0"-83"15,0 0-1-15,0 0-24 16,0 0-42-16,0 0-31 0,0 0-25 15,-16 9-36 1,16-9-11-16,0 0-34 16,1 0 60-16,-1-1 29 15,0 1 17-15,0-2 14 0,0-2 15 16,0-1-7-16,0-1 14 16,0-2-17-16,-1 4-4 15,-5 3 11-15,6 1 9 16,0 0-10-16,0 16 12 15,3 6 4-15,11 7 3 16,1 0-24-16,4-5-20 16,-3-10-28-16,0-11-6 0,-5-3-18 31,-1-13-42-31,-5-14-68 0,-4-3-44 0,-1 1 47 16,-1-1 97-16,-9 6 62 15,-5 10 53 1,7 6 61-16,-2 8 35 15,1 1-8-15,3 22-48 16,0 7 5-16,5 5-40 0,1 1-31 16,0-3-12-16,0-9-15 15,1-9-12-15,6-6-20 16,-2-9-40-16,2 0 10 16,-2 0 16-16,0-9 28 15,-2-5 7 1,-1 4-1-16,-2-4 12 0,0 4 15 15,0-1 15-15,0 5 3 0,0 2 3 16,-3 1-1 0,-2 3 8-16,0 0-8 0,0 0-35 15,3 0 0 1,-2 0-1-16,3 6-38 16,1-3-49-16,0-2-48 0,0-1-89 0</inkml:trace>
  <inkml:trace contextRef="#ctx0" brushRef="#br1" timeOffset="35759.96">22360 7778 140 0,'0'0'177'0,"0"0"-116"0,0 0-35 16,0 0 34-16,0 0-2 16,0 0-3-16,0 0-13 15,-3-1 1-15,3 1-5 16,0 0-7-16,0 0 11 16,0 0-4-16,0 0-15 15,0 0 1-15,0 0-5 16,0 0 6-16,0 0 1 0,0 0 6 15,3 0-5 1,2-1 3-16,0-4-8 0,-4 3-7 16,6 0-1-1,-4 2-11-15,1 0 7 0,3 0 9 16,0-1 3-16,-1 1 14 16,-2 0 3-16,4-1-4 15,-2 1 1-15,1 0 4 16,0-2-8-16,0 2-11 15,-1 0-10-15,1 0 2 16,0 0 6-16,-3 0 9 16,6 0-1-16,-3 0-2 15,2 2-2-15,1 0 12 16,-2 3-7-16,0 0-15 16,-1-2-3-16,5-1 0 0,-2 2-4 15,0-3-5-15,2-1 6 16,-1 2-5-16,1-2-1 15,-2 0 1-15,0 0 5 16,0 0-7-16,-4 0 2 16,1 3 4-16,-1-2-5 15,-2 1 6-15,-2-2 2 16,6 1-8 0,-1-1 9-16,1 0-2 0,2 0 2 15,2 0 4-15,2 0-6 16,-1 0-2-16,0 0-5 15,-3 0 0-15,3 0-1 16,-2 0 9-16,-3 0-8 16,1 2 6-16,1-2 2 0,-2 1-3 15,1-1 1-15,4 0-6 16,-1 0 5-16,1 0-4 16,1 0-1-16,0 0 0 15,0-1 0-15,-4-1 0 16,0 2 0-16,-3 0 0 15,0 0 8-15,4 0-8 16,-3 0 0-16,2 0 7 16,0 0-8-16,0 0-1 15,0 0 1-15,0 0 1 16,0 0 2-16,-2 0-2 0,1 0-1 16,2 0 1-1,-1 0-1-15,2 0 1 0,1 0-1 16,1 0 0-1,1 0 0-15,-2 0 1 16,0 0 0-16,-1 0-1 0,-2 0 0 16,-3 0 0-16,0 0 0 15,-2 0 0-15,3 0 0 16,-1 0 0-16,2 0 0 16,0 0 0-16,1 0 0 15,2 0 0-15,-1 0 0 16,3 0 1-16,-2 0-1 15,0 0 1-15,-1 0-1 0,-1 0 0 16,0 0 0 0,2 0 0-16,-2 0 0 15,0 0 0-15,2 0-6 16,-2 2-1-16,1-2 7 16,3 0-1-16,0 0 1 0,2 0 0 15,0 0 0-15,0 0 0 16,0 0-1-16,-1 0 0 15,0 0 1-15,1 0 0 16,0 0-2-16,-1 0-4 16,2 0 6-16,1 0-1 15,1 0 0-15,-1 0-9 16,2 0-4-16,-2 0-2 16,-1 0 8-16,3 0 7 0,-5 0 1 15,6 0-1 1,-4 0 0-16,2 0 0 0,0 0 1 15,1 0 1-15,-2 0 0 16,-1 1-1-16,1-1 0 16,-1 0 0-16,1 0-1 15,2 0 1-15,-3 0 0 16,3 0 0-16,-3 0 1 16,-1 0-1-16,-3 2 0 15,0-2-1-15,-6 1 1 16,2 2 0-16,-4-3 0 15,2 2 0-15,0-2 0 16,1 0 1-16,2 0 1 0,-4 2-2 16,3-2 2-1,-2 0-1-15,-4 0 0 0,0 0-1 16,-1 0 1-16,-2 0-1 16,0 0-9-16,0 0-19 15,0 0-27-15,0 0-17 16,0 0-15-16,0 0-17 15,5 1 17-15,-2-1 30 16,0 1 24-16,1 1 8 16,1 0 2-16,-4-2-6 15,3 0-29-15,-4 0-72 16,0 3-82-16,0-3-127 0</inkml:trace>
  <inkml:trace contextRef="#ctx0" brushRef="#br1" timeOffset="63960.74">22706 8024 620 0,'0'0'228'0,"0"0"-109"16,0 0-30-16,0 0-13 0,0 0-36 15,0 0-28 1,0-2-5-16,0 2-5 0,0 0-2 16,0 0 8-16,0 0 22 15,0 0 19-15,0 0 5 16,0 0 1-16,0 0-3 16,0 0-8-16,0 0-11 15,0 0-15-15,0 0-5 16,0 4-7-16,0 17 4 15,2 3 20-15,2 10-12 16,2 2-9-16,-3-2-9 16,-1-2 1-16,-1-3 8 0,1-4-9 15,-2-4 8 1,1-5-1-16,-1-5 7 0,0-2-5 16,0-3 0-16,0-3-9 15,0 3 0 1,3-1 0-16,-3-1 0 0,0 2-2 15,1-1 1-15,-1-2-5 16,0 0 0-16,0 1-1 16,2-1 6-16,-2 2 0 15,0-2-1-15,1 1-4 16,-1-3 5-16,0 1-14 16,0-2 1-16,0 0-7 0,0 0 1 15,0 0 3-15,0 0-7 16,0 0-12-16,2 0-31 15,-2 0-56-15,1 0-120 16,3 0-116-16</inkml:trace>
  <inkml:trace contextRef="#ctx0" brushRef="#br1" timeOffset="64427.56">22900 8356 607 0,'0'0'264'0,"0"0"-145"16,0 0-31-1,0 0 0-15,0 0-50 0,0 0-38 16,0 0-13 0,0 0-11-16,0 9 17 0,0 3-2 15,0-2 7-15,0 2 2 16,0-1-1-16,0-4-8 16,0-1-22-16,0 0-76 15,0-1-113-15,0-2-320 16</inkml:trace>
  <inkml:trace contextRef="#ctx0" brushRef="#br1" timeOffset="65013.1">23054 8071 486 0,'0'0'272'0,"0"0"-118"0,0 0-28 0,0 0 19 0,0 0-45 16,0 0-45-16,0 0-29 16,-2 21-12-16,2 5 13 15,0 9-7-15,0 6-10 16,0 2 5-16,0 1-2 15,0-4 1-15,0-5 8 16,0-9-2-16,0-6-11 16,0-7-7-16,0-6-2 15,0-4-36-15,0-3-46 16,5 0-73-16,2-14-160 16,1 1-206-16</inkml:trace>
  <inkml:trace contextRef="#ctx0" brushRef="#br1" timeOffset="65877.49">23246 8118 327 0,'0'0'233'0,"0"0"-83"16,0 0-33-16,0 0-10 15,0 0-18-15,0 0-38 16,0 0-21 0,-7-15-16-16,1 13-13 0,-4 2 29 15,-2 0 7-15,-2 0 14 16,-1 13-34-16,-2 9 24 16,6 3 2-1,-1 1 18-15,7-2 6 0,3-4-6 16,2-9-26-16,0-2-35 15,15-7 0-15,4-2-11 16,3 0-18-16,1-4-21 16,0-11-12-16,-1-3-5 15,-3-2 16-15,-5-2 14 16,-4-4-2-16,-4 2-6 16,-3 0 14-16,-2 6 10 0,-1 4 21 15,0 5 14-15,0 7 26 16,0 2 11-16,0 0-15 15,0 0-3-15,-1 2-11 16,-2 10-7-16,-1 5 2 16,-1 4-5-16,5 2-2 15,-1 4-3-15,1-2-5 16,0 2-2-16,0-1 1 16,0 2 0-1,0-4 10-15,1 0 3 0,2 3 5 16,3-2-5-16,-2-1 1 15,1 0-8-15,-1-5-6 16,1-5-1-16,-1-5-17 0,-1-6-39 16,0-2-47-16,4-1-70 15,-3 0-33-15,2-6-70 0</inkml:trace>
  <inkml:trace contextRef="#ctx0" brushRef="#br1" timeOffset="66861.28">23680 8157 511 0,'0'0'226'0,"0"0"-102"15,0 0 4-15,0 0 10 0,0 0-27 16,0 0-47-1,-92 13-36-15,75 7-18 0,4 6 6 16,3 0 10-16,7 0 7 16,3-6-2-16,0-3-20 15,15-9-10-15,8-1-1 16,3-7-15-16,0 0-17 16,-1 0-26-16,2-13 2 15,-7-5 1-15,-4-2 21 16,0-4-12-16,-6-4-26 15,-4 1-19-15,1 3 43 16,-5 6 18-16,-2 8 30 16,0 4 31-16,0 6 43 0,0 0 0 15,0 7 1-15,0 11 3 16,0 8-2-16,0 2-23 16,0 3-15-16,0 1-7 15,0-3-10-15,0 0 4 16,0-5 1-16,0 1-1 15,5 1-13-15,0-2 1 16,-1 3 4-16,2 3 1 16,-5 0-7-16,-1 4 8 15,0 4-3-15,-8 2-4 16,-14 0-2-16,-1-1 19 16,-6-9-11-16,-3-7 9 15,-1-10 23-15,1-5-48 16,0-8-2-16,3 0-9 15,3 0-10-15,5-5 9 0,3-1-106 16,8 3 49-16,1-1-1 16,9 2-79-16,0 2-125 15,0-1-258-15</inkml:trace>
  <inkml:trace contextRef="#ctx0" brushRef="#br1" timeOffset="71515.13">22861 7282 206 0,'0'0'267'16,"0"0"-123"-16,0 0-37 16,0 0-33-16,0 0-24 15,0 0-11-15,3 0-23 16,3 2 4-16,-3 2 18 15,0 3 1-15,1 1 13 16,-1 1 6-16,0 3-10 16,3-1-15-16,-3 4-13 0,0 4-5 15,1 0-4 1,0-2-2-16,-1 2-2 0,1-5-6 16,-2 0 0-16,-2-2 0 15,1-5 0-15,-1 0 0 16,0-6-1-16,0 1-1 15,0-2 1-15,0 0 0 16,0 0-1-16,0 0 0 16,0 0 0-16,0 0 1 15,0 0 0-15,0 0 0 16,0 0-1-16,0 0-6 16,0 0-1-16,0 0-8 15,0 0-17-15,0-2 1 16,0-6-1-16,0 3 10 0,0-6 7 15,-1 0 14-15,1-3-5 16,0 0 6-16,0-3 1 16,0-2-1-16,0 0-11 15,0 0-25-15,4-3 2 16,2 2 22-16,0 2 3 16,1 1 4-16,2 3 6 15,-2 1 17-15,-1 4 10 16,1 4-6-16,-1 5-13 0,4 0-6 15,2 7 38-15,3 17 14 16,0 6-8 0,0 3 2-16,-3 4-28 15,-6-6-4-15,1-7-6 16,-2-8-8-16,-3-5-2 0,-2-9 1 16,0-2-1-16,0 0 0 15,0-14-35-15,-4-6-26 16,0-4 15-16,-2 1 15 15,6-2 2-15,0 4-5 16,0 4 19-16,6 2 9 16,4 3 6-16,3 0 1 15,2 2 6-15,0 2 2 16,-2 4 1-16,-3 1-10 16,-1 3 9-16,-3 0 37 0,1 13 11 15,-4 5-15-15,4 5-15 16,-2 3-8-16,-3-4-10 15,3 4-8-15,-1-4 0 16,-1 1 0-16,0-3 0 16,-2-5-1-1,-1-2 0-15,0-2-14 16,0-7-41-16,0-2-81 16,0 0-88-16,-1-2-330 0</inkml:trace>
  <inkml:trace contextRef="#ctx0" brushRef="#br1" timeOffset="72807.68">23291 7003 511 0,'0'0'194'0,"0"0"-93"16,0 0 16-16,0 0-16 16,0 0-23-16,0 0-33 0,0 0-25 15,17 90-7 1,-17-57 15-16,0 5 21 0,0 5 12 15,0 3 10-15,0-1-3 16,0 1 8-16,0-6 1 16,0-7-13-16,1-9-29 15,4-4-23-15,0-10-11 16,2-2-1 0,0-3-1-16,1-4-5 0,-2-1-5 15,1 0 2-15,-2 0 9 16,-5 0 0-16,4 0 0 15,-4 0 0-15,0 0 2 16,0 1-2-16,0-1-2 16,0 3-10-16,0-1-15 15,0 2-11-15,0-4 10 0,0 4 18 16,0-3 0-16,0 2 9 16,0-1-1-16,0 1 1 15,0-3 1-15,0 1 0 16,0-1 0-16,0 0 1 15,0 0 0 1,0 0 5-16,0 0-5 0,0 0 0 16,0 0-1-1,0 0-1-15,0 2 0 0,0 0-4 16,0 1 5-16,0 0 0 16,0 0 1-16,0-3 0 15,0 0 9-15,0 0 1 16,0 0-3-16,0 0 1 15,0 0-8-15,0 0 2 16,0 0-3-16,0 0-1 0,0 0-10 16,0 0-1-16,0 0 3 15,0 0-4-15,0 0 2 16,0 0-1-16,0 0 6 16,0 0-4-16,0 0-2 15,0 0 2-15,3 0 10 16,5 0 0-16,-1 0 0 15,3 0 1-15,0-1 1 16,-2 1 9-16,1 0 7 16,-3 0 6-16,1 0-10 15,-4 0-13-15,1 0 2 0,-2 0-2 16,-1 0-1 0,-1 0-19-16,0 0-26 15,5 0-33-15,-3 0-48 16,1 0-54-16,-1 0-66 15,-2 0-99-15</inkml:trace>
  <inkml:trace contextRef="#ctx0" brushRef="#br1" timeOffset="74465.09">22562 7276 89 0,'0'0'183'15,"0"0"-76"-15,0 0-36 16,0 0-25-16,0 0-23 16,0 0-13-16,0 0-9 15,0 0-1-15,0 0 0 16,0 0-2-16,0 0-25 15,0 0-19-15,2 0-24 16,-1 0-44-16,5 0-67 0</inkml:trace>
  <inkml:trace contextRef="#ctx0" brushRef="#br1" timeOffset="75346.88">22584 7262 43 0,'0'0'203'0,"0"0"-71"15,0 0-30-15,0 0-14 16,0 0-17-16,0 0-9 0,0 0-9 16,-10 18-5-1,10-16-3-15,0-2-6 0,0 0-12 16,0 0-8-16,0 0-7 16,0 0-1-16,0 0 2 15,0-2 9-15,0-7 4 16,7-1-7-16,-3 0-6 15,3-6-7-15,0 0-4 16,1-2-1-16,-1 2-1 16,0 0 0-16,-4 7 0 15,3-2 1-15,-2 7-1 16,-2-1 6-16,-2 4 3 16,1 1 2-16,-1 0 2 15,0 0-7-15,0 0-4 16,0 0 6-16,0 0-6 15,0 5 5-15,0 5 10 16,0 7 7-16,0 3 15 0,0 2-2 16,0 2 1-1,0 0 1-15,0 0-4 0,0 0 1 16,0-3-14-16,0 0-8 16,0 0-2-16,0-2-5 15,0-3-6-15,0-4 0 16,0-1 0-16,0-7-1 15,0-1 0-15,0-3 0 16,0 1-10 0,0-1-12-16,0 0-7 0,0 0-6 15,0 0-1-15,0 1-3 16,0 4-11-16,2 0 17 16,2 1 10-16,-1 0 0 15,-2 0 4-15,-1-4 4 16,2 0-2-16,-2-2-13 0,3 0-9 15,-3 0-31-15,4 0-53 16,2 0-61-16,0 0-36 16,2 0-87-16</inkml:trace>
  <inkml:trace contextRef="#ctx0" brushRef="#br1" timeOffset="85179.2">24160 7622 394 0,'0'0'267'0,"0"0"-73"16,0 0-56-16,0 0-23 16,0 0-3-16,0 0-39 15,0-3-30 1,0 1-15-16,0 2-8 0,0 0 5 16,0 0 4-16,0 0 1 15,7 0-5-15,0 0-9 16,5 0-6-16,-2 0-1 15,4 2-2-15,-1 1-5 16,-3 0-1-16,-1-2 0 16,-4-1-1-16,-2 2 1 0,1-2-1 15,-4 0-1-15,3 0-13 16,0 0-8-16,2 0-25 16,0 0-22-16,-4 0-30 15,2 4-70-15,0 4-73 16,-3-1-101-16</inkml:trace>
  <inkml:trace contextRef="#ctx0" brushRef="#br1" timeOffset="85613.45">24135 7809 473 0,'0'0'279'0,"0"0"-114"0,0 0-34 0,0 0 7 16,0 0-11-1,0 0-35-15,0 0-34 16,83 9-32-16,-56-3-20 0,-2-1-5 16,-5-2-1-16,-3 2 0 15,-4-2 0-15,-4-2 1 16,-6-1-1-16,1 2 0 15,-4-2-7-15,3 0-11 16,-3 0-24-16,0 0-61 16,0 0-34-16,0 0-106 15,1 0-147-15</inkml:trace>
  <inkml:trace contextRef="#ctx0" brushRef="#br1" timeOffset="209888.76">12584 8935 66 0,'0'0'253'16,"0"0"-73"-16,0 0-57 15,0 0-15-15,0 0-19 16,0-2-29-16,0 0-20 15,0 2-1-15,0 0-4 0,0 0 5 16,0 0 17-16,0 0 11 16,0 0 1-16,0 0 2 15,0 0-16-15,0 0-8 16,-1 0-8 0,1 0-4-16,0 0-6 15,0 4-10-15,0 1-11 0,0 8 4 16,-2 5 16-16,2 7 7 15,-3 8-2-15,-3 8 1 16,-4 4-18-16,4 2-5 16,-2-2-2-16,-2-6-7 15,4-2 14-15,2-11 6 16,4-8 4-16,0-4-10 16,0-5-15-16,10 0-1 15,3-4 0-15,5 2 5 0,4-2 10 16,3-3-6-1,7-2 2-15,3 0-3 0,5 0-8 16,-1-5-16-16,-1-12-8 16,-3-3-24-16,-7 2-31 15,-8 0-30-15,-8 4-33 16,-12-5-51 0,-6 7-115-16,-8 1-225 0</inkml:trace>
  <inkml:trace contextRef="#ctx0" brushRef="#br1" timeOffset="210316.36">12776 8999 741 0,'0'0'347'0,"0"0"-156"0,0 0-40 0,0 118-9 0,0-79-27 0,0 3-42 0,-1 2-32 0,-4 1-17 0,1-2-13 0,0 0-9 0,-2-8-1 0,2-3 0 0,2-7-1 0,0-6 0 0,2-5 0 16,0-6-1-16,0-5-10 0,0-1-3 0,0-1-10 0,0-1-15 0,0 0-53 0,0 0-81 0,8 0-130 0,4 0-197 0,2 0-183 0</inkml:trace>
  <inkml:trace contextRef="#ctx0" brushRef="#br1" timeOffset="211187.13">13037 9297 528 0,'0'0'354'16,"0"0"-142"-16,0 0-76 16,0 0-30-16,0 0-29 15,0 0-42-15,0 0-27 16,-2 30-7-16,2-25-1 15,0 2 0-15,2-1 0 16,-2 0-1-16,0 4 1 16,0-4 1-16,0 3 0 15,0-5 9-15,0-3 0 16,0 2-3-16,0-1-7 16,0-2-8-16,0 0-15 15,0 1-35-15,0 2-41 16,0-1-51-16,0 1-157 0,0-2-204 15</inkml:trace>
  <inkml:trace contextRef="#ctx0" brushRef="#br1" timeOffset="212986.8">13281 8840 56 0,'0'0'335'0,"0"0"-90"0,0 0-69 16,0 0-14-16,0 0-4 16,0 0-35-16,0 0-38 15,0 1-15-15,0 9-3 16,0 1-6-16,0 2-7 16,0 3-6-16,0 4-5 15,0 5 3-15,0 4-13 16,0 4-4-16,-3 1-15 15,1 3 2-15,-2-4-6 16,3-2-4-16,-2-2-5 16,1-8 0-16,2-3-1 15,0-6 0-15,0-3 0 16,0-6-9-16,0-2-11 0,0 1-14 16,-4 1-10-1,4 3-14-15,0 0 0 16,0 6-2-16,-1 0-5 0,-1-3 4 15,2 2-9-15,0-7 11 16,0 1 8-16,0-5-23 16,0 0-66-16,0-6-125 15,0-3-119-15</inkml:trace>
  <inkml:trace contextRef="#ctx0" brushRef="#br1" timeOffset="213469.81">13463 8841 463 0,'0'0'285'15,"0"0"-145"-15,0 0-46 0,0 0 7 16,0 0-40-16,0 0-31 16,0 0 8-16,-6 82 4 15,6-37 19-15,-2 2 0 16,0 1 8-16,2-8 8 16,0-8-1-16,0-15-28 15,9-6-48-15,5-11-13 16,5 0-45-16,3-16-56 15,2-10-47-15,0-1-101 0,-2-3-44 16,-9 8 29-16,1 5-68 0</inkml:trace>
  <inkml:trace contextRef="#ctx0" brushRef="#br1" timeOffset="213755.8">13639 8849 166 0,'0'0'392'0,"0"0"-149"15,0 0-100-15,0 0-7 16,0 0-31-16,-32 87-38 0,24-50-28 16,-1 5-4-1,2 1-3-15,1 2 8 16,1 0 17-16,3-8-5 0,2 0-11 15,0-9-19-15,0-5-12 16,0-5-9-16,0-4-1 16,2-5-10-16,2-5-19 15,-3-2-56-15,2-2-131 16,4 0-138-16,-4-3-182 0</inkml:trace>
  <inkml:trace contextRef="#ctx0" brushRef="#br1" timeOffset="-214358.35">13963 9135 311 0,'0'0'500'0,"0"0"-262"0,0 0-93 15,0 0-3-15,0 0-19 16,16 99-41-16,-14-83-46 16,0-2-21-16,-2-2-14 15,0 2 1-15,0-2-2 16,0-2-9-16,0-1 9 16,0-1 0-16,0-4 0 15,0-1 1-15,0-3 4 16,0 0-5-16,0 0-21 15,0 0-11-15,0 0 6 0,0 0 3 16,0 0 4-16,0 0 10 16,0 0 3-16,0 0 6 15,0 0 0 1,0 0 2-16,0 0-1 0,0 0-1 16,0 0-1-1,0 0-33-15,0 0-3 0,0-2 6 16,0 0 5-16,0-3 7 15,0-2-4-15,0-2 7 16,0-2 2-16,0-2 5 16,0-2-1-16,0-3-8 15,0-5-13-15,0 1-14 16,2-3 4-16,2 3 18 16,2 1 9-16,0 3 14 15,3 3 1-15,-1 1 22 16,4 5 6-16,-2 0 17 0,2 6 9 15,1 3 13-15,2 0 10 16,0 15 9-16,4 11-14 16,-6 1-19-16,-6 6-18 15,-1-3-2-15,-6-3 2 16,0-3-5-16,0-6-12 16,0-7-12-16,-2-8 14 15,-1-3-21-15,3-3-30 16,0-15-32-16,0-8-49 15,0-2 25-15,0-1 19 16,12 3 12-16,-4 10 25 16,6 7 30-16,-4 3 1 0,1 6 40 15,1 0 17 1,1 0 12-16,-1 10 8 0,-1 2 5 16,-1 3-19-16,0 1-23 15,-1 0-9-15,-2 2-7 16,-1-1-7-16,0 3-4 15,-3-1-12-15,-2 0-1 16,3 2 6-16,-2-3-7 16,-2-1-18-16,1-3-13 15,-1-8-34-15,2 1-67 16,-1-5-54-16,-1-2-80 16,2 0-139-16</inkml:trace>
  <inkml:trace contextRef="#ctx0" brushRef="#br1" timeOffset="-213925.72">14511 8769 761 0,'0'0'363'0,"0"0"-228"16,0 0-5-16,0 0 40 16,0 0-24-16,0 0-75 0,19 116-24 15,-19-64-12-15,-14 10 6 16,-2 3-7-16,-3 1 3 15,6-6 5-15,4-11 12 16,9-15-5-16,0-8-26 16,9-11-23-16,9-9-7 15,2-1-15-15,4-5-2 16,-1 0-1-16,-3 0 13 16,-4 0 2-16,2 0-10 15,-4 0-3-15,3-4-35 16,1 3-72-16,2 1-64 15,6 0-55-15,-8 0-115 0,-7 7-144 0</inkml:trace>
  <inkml:trace contextRef="#ctx0" brushRef="#br1" timeOffset="-212426.77">12432 9632 177 0,'0'0'349'15,"0"0"-152"-15,0 0-98 16,0 0 27-16,0 0-35 0,0 0-39 15,0 0-32 1,2-5 14-16,3 5 19 16,-2 0 1-16,6 0-11 0,-3 0-1 15,4 0 0 1,0 0-2-16,6 0 3 16,0 0-1-16,3 0 30 15,1 0-8-15,-2 0-18 0,2 0-11 16,0 0-1-16,0 2 4 15,2 4 0-15,-2 1 0 16,2-1-1-16,-2 3-5 16,1-4-1-16,6 5 2 15,1-2-2-15,1 2 6 0,1-3-1 16,0 2-6-16,-2-1-13 16,1-1-3-16,-1 3-2 15,-2-5-5 1,3 3 3-16,-5 0 2 0,4 2 1 15,-1-4 1-15,0 3-1 16,1-3-4-16,1 2 1 16,-4-4 1-1,5 0-10-15,-4-1 6 0,0 2-1 16,2-2-4-16,-1 0 5 16,-2 0-6-16,0 3 0 15,-2-3 1-15,4 1-1 16,-2 0 8-16,5 0-8 15,-1-2 9-15,2-2-10 16,0 0 0-16,-2 0 1 16,7 0-1-16,-3 0 1 15,0 0 0-15,1 0 5 0,-2-6-5 16,-1 2 8-16,1 0-9 16,0 1 1-16,3-2 1 15,-2 2-2-15,4 1 1 16,0-3 0-16,-1 0-1 15,1 1-1-15,0-1 1 16,0-3 0-16,-1 4 0 16,-1 0-1-16,-1-2-5 15,0 0 6-15,-5 2 6 16,1-3-6-16,-2 3 0 16,-2 1-1-16,0-3 1 15,-2 1 0-15,0 1-6 16,0-2 5-16,0 1-11 0,-4-2-4 15,-2 3 1-15,-1-1 13 16,-2 2-4-16,1-3-7 16,-3 1-8-16,-3 2 1 15,0 0-7-15,-2 0-5 16,-4 2-5-16,0 0-2 16,-4 1-3-16,2 0-18 15,-2 0-13-15,0-3-24 16,0 2-48-16,2-3-83 15,0-4-171-15,-1 3-533 0</inkml:trace>
  <inkml:trace contextRef="#ctx0" brushRef="#br1" timeOffset="-206590.1">15241 9169 706 0,'0'0'379'0,"0"0"-184"0,0 0-55 0,0 0-43 16,0 0-35-16,0 0-38 15,-1-4-24-15,1 4-5 16,0 0 5-16,0 0 26 15,0 0 25-15,4 0 19 0,3 0-1 16,4 0-14-16,0 0-3 16,8 0-4-16,4 0-7 15,7 0-15-15,4 0-10 16,-1 0-2-16,-1 0-7 16,1 0 3-16,-7 0-1 15,-4 0-8-15,-2 0 6 16,-8 1-7-16,-2-1 1 15,-3 0 1-15,-1 2 5 16,-2-2-7 0,-1 0 1-16,-1 0-1 0,-2 1 0 15,1-1-8-15,-1 0-28 16,0 0-42-16,0 0-52 16,3 0-65-16,-2-1-95 15,-1-7-245-15,2-2-295 0</inkml:trace>
  <inkml:trace contextRef="#ctx0" brushRef="#br1" timeOffset="-205959.8">15655 9029 718 0,'0'0'325'0,"0"0"-73"16,0 0-104-16,0 0-39 16,0 0-15-1,0 0-43-15,0 0-18 0,36 29-22 16,-14-14-9-16,4 0 6 16,3 2-8-16,-1-3 0 15,-1-1-1-15,-2-1-1 16,-5-5 1-16,-3-1-10 15,-6 0 4-15,-6-4 1 16,2-2-4-16,-5 0 1 16,-1 0-1-16,-1 0-7 15,0 0 11-15,0 0 0 0,0 1-3 16,0 4 9 0,-10 3 0-16,-3 3 1 0,-7 6 0 15,-7 4-1-15,-1 5 7 16,-4-1-6-16,2-1 7 15,0-2-7-15,6-6 0 16,9-7-1 0,8-5 0-16,4-4-38 15,3 0-45-15,0-15 0 0,0-12 1 16,0-11 48-16,0 0 23 16,0-6 10-16,0 4-1 15,0 9 2-15,0 6 18 16,0 10 9-16,0 7 4 15,0 7 5-15,0 1-4 0,0 0 9 16,0 5-30-16,0 14-9 16,0 8 8-16,0 2-10 15,-3 3-26-15,-1-4 7 16,0-4-22-16,-3-7-33 16,2-6-64-16,-2-5-98 15,1-3-51-15,2-3-270 0</inkml:trace>
  <inkml:trace contextRef="#ctx0" brushRef="#br1" timeOffset="-201289.85">16177 8861 317 0,'0'0'194'0,"0"0"-101"0,0 0-35 16,0 0-12-16,0 0-17 15,0 0-5-15,0-2 15 0,0 2 15 16,0 0 19-16,0 0 30 15,0 0-2-15,0 0-7 16,0 10-18-16,0 6 12 16,0 8-4-16,0 7-36 15,0 8-20-15,0 5-18 16,-2 2 2-16,-5-1-11 16,1-7-1-16,-1-5 0 15,4-8-1-15,2-9 1 16,1-5-1-16,0-6-9 15,0-1-7-15,7 3 17 16,10-2 16-16,5 3 1 0,3-2-4 16,4 1-1-1,-5-2 11-15,5-3-10 0,-7-1-4 16,-6-1-9 0,-3 0-1-16,-6 0-9 0,0 0-13 15,-4 0-29-15,-1 0-40 16,0 0-52-16,-2-14-56 15,2 0-55-15,-2-1-92 0</inkml:trace>
  <inkml:trace contextRef="#ctx0" brushRef="#br1" timeOffset="-200905.06">16356 8931 814 0,'0'0'333'0,"0"0"-196"0,0 0-60 16,0 0-13-16,-5 84-40 15,5-50-24-15,1 2-16 16,5-2-6-16,-3 2 5 15,1-1 7-15,-4 1 1 16,0-2 9-16,0 0 0 0,0-3 0 16,0-5 1-16,0 0-1 15,0-5 2-15,0-5-1 16,0-5-1-16,0-3 0 16,0-7-1-16,0-1-26 15,0 0-37-15,1 0 13 16,-1 0 24-16,0 3-11 15,0 0 1-15,0 3-5 16,0 2-87-16,2-1-124 16,-2-3-102-16</inkml:trace>
  <inkml:trace contextRef="#ctx0" brushRef="#br1" timeOffset="-200556.96">16599 9330 707 0,'0'0'250'0,"0"0"-107"15,0 0-28 1,0 0-44-16,0 0-49 0,0 0-22 16,0 0-33-1,-6 77-10-15,5-62-33 0,-1-3-42 16,-2-2-54-16,3-5-91 15,-2-3-340-15</inkml:trace>
  <inkml:trace contextRef="#ctx0" brushRef="#br1" timeOffset="-200137.42">16693 8814 545 0,'0'0'287'16,"0"0"-137"-16,0 0-15 16,0 0-8-16,0 0-33 0,0 0-52 15,0 0-8-15,10 107-17 16,-7-65-1-16,0 4-1 16,-3 0-7-16,0-1-6 15,0-4-1-15,0-2 5 16,0-7-5-16,0-5 0 15,0-8-1-15,0-4-12 16,0-4-14-16,0-1-35 16,0-1-66-16,0-1-125 15,0-2-144-15</inkml:trace>
  <inkml:trace contextRef="#ctx0" brushRef="#br1" timeOffset="-199125.27">16966 9046 493 0,'0'0'367'0,"0"0"-168"16,0 0-68-16,0 0-20 15,0 0-38-15,0 101-41 16,3-83-22-16,-3-3-10 15,0 1-1-15,0 0-5 0,0-2 3 16,0 0 2-16,0-1 1 16,0-6 0-16,0 2 0 15,-1-5 0-15,1-3 0 16,0-1-1 0,0 0-12-16,0 0-20 0,0 0-1 15,0 0-25-15,0 0-3 16,0-1 47-16,0-3 8 15,0-5-5-15,0 3-2 16,0-4-5-16,0 0 10 0,0-5 8 16,0-3 1-16,0 0 0 15,0-2 1 1,3-2-1-16,1-1 0 0,2 1 0 16,-1-1 0-16,2 3 2 15,-1 2 14-15,5 4 14 16,-1 5 2-1,-1 6 0-15,5 3 8 0,-1 1 2 16,0 20 8-16,0 11-2 16,-4 5-34-16,-7 2-13 15,-2-3 0-15,0-5 6 16,0-12-7-16,0-8 1 16,-2-11 0-16,-3 0-1 15,0-15-18-15,2-10-5 16,1-2 3-16,2 2 7 15,0 0 11-15,0 8 1 0,10 5 1 16,3 3 12-16,5 3 5 16,1 3-2-16,1 1 2 15,-1 2 8-15,-6 0 8 16,-2 0 12-16,-2 2 19 16,-6 12 21-16,4 8-41 15,-5 5-22-15,-2 3-22 16,0 0-6-16,0-3-22 15,0-5-4-15,-3-6 0 16,-3-4-9-16,5-8-4 16,-3-1-44-16,1-3-56 15,-1-6-108-15,3-3-415 0</inkml:trace>
  <inkml:trace contextRef="#ctx0" brushRef="#br1" timeOffset="-198796.24">17324 8804 824 0,'0'0'364'0,"0"0"-162"16,0 0-21-16,0 0-25 15,0 0-64-15,0 0-45 16,0 0-29-16,44 122-5 0,-38-74 0 15,-5 6-4-15,-1-2 4 16,0-3 2-16,0-9 12 16,5-8 4-16,5-8-19 15,10-6-12 1,4-6 1-16,3-1 6 16,-1-7-7-16,3-1 0 0,-6-3 0 15,-4 1 0-15,-8-1-8 16,-1 0-44-16,-3 0-65 15,1 0-108-15,-3 0-144 16,-1 0-351-16</inkml:trace>
  <inkml:trace contextRef="#ctx0" brushRef="#br1" timeOffset="-197826.94">16125 9541 215 0,'0'0'304'0,"0"0"-79"0,0 0-43 16,0 0-24-16,0 0-44 16,0 0-66-16,0 0-25 15,-10 0-11-15,10 0-1 16,0 0 8-16,9 0 36 15,2 0 24-15,1 0-18 0,2 0-7 16,2 0 1-16,3 0 2 16,4 0-9-16,3 1-15 15,8 4 7 1,3-1-12-16,5-1 2 16,4-1-6-16,3-2 12 0,4 1 51 15,1 2-30-15,3 2-13 16,-2-1-15-16,1 1-4 15,0 2-7-15,-3 1-3 16,-1 0-8-16,3-4 4 16,0 0-4-16,4-4 12 15,-4 0 8-15,4 0 2 16,-6 0 1-16,-6-6-3 0,-4 2-18 16,-3 0-1-1,-5 0 1-15,2 3 3 0,0 1-3 16,-4 0-7-16,-1 0 8 15,-5 0-10-15,-4 0 1 16,-5 0-1-16,-5 0-1 16,-6 0-9-1,-1 0-8-15,-6 0-13 16,0 0-34-16,3 0-23 0,-3 0-19 16,0-2-22-16,1-1-47 15,3-5-70-15,-1 0-70 16,-1-1-210-16</inkml:trace>
  <inkml:trace contextRef="#ctx0" brushRef="#br1" timeOffset="-185308.25">17724 8778 222 0,'0'0'199'0,"0"0"-107"15,0 0-11-15,0 0 10 16,0 0-1-16,0 0-22 16,0 0-14-16,0 0 0 15,0 0 7-15,2 0 7 16,0 5-8-16,-2 2-15 0,3 7 9 15,-1 6-14-15,-2 5-2 16,0 8 19-16,0 6-23 16,0 6-12-16,0 4-10 15,-5 0-5-15,0 4-5 16,-2-2 0-16,2 2-1 16,-2-4-1-16,1-1 6 15,2-4-5-15,1-2 0 16,1-5 0-16,2-2-1 15,0-3 0-15,0-8 0 16,0-3 0-16,0-5 0 16,0-5-1-16,0-7-5 15,0-1-3-15,0-1 8 16,0-2-11-16,0 0-5 16,0 0-5-16,0 0-7 0,0 2-28 15,0-1-67-15,0 4-63 16,0 3-41-16,0 0-5 15,0-2-139-15</inkml:trace>
  <inkml:trace contextRef="#ctx0" brushRef="#br1" timeOffset="-182922.13">16008 8551 125 0,'0'0'72'0,"0"0"-51"16,0 0 7-16,0 0 3 0,0 0 24 15,0 0 5-15,0 0 17 16,7 0-4-16,-5-1 4 16,1 1-11-16,-3-2-7 15,5 2-5-15,-3 0-5 16,-1 0-7-16,1 0-13 0,2 0 7 15,-3 0-10 1,5 0-2-16,0 0 10 0,2 0-11 16,0 0 0-1,1 4 15-15,-1 3-24 0,1-3 2 16,-3-1-7-16,1 0 27 16,-2 0-16-16,0-1-10 15,0-2-3 1,-3 1-6-16,4-1 1 0,1 0-1 15,-1 2 18-15,3-2 1 16,-1 0-12-16,1 0-1 16,1 0-7-16,0 1 2 15,0 1-1-15,0-1 38 16,-1 1-30-16,2-1-2 16,-3 3 11-16,2-3-12 15,-3 2-5-15,2-2 0 16,-3 0-1-16,-1 1 23 0,0 0-13 15,3-2-10-15,1 1 1 16,-1 2 0-16,4-1 1 16,0 0 17-16,-1-1-12 15,3 0-6-15,-1 1 13 16,-2 1-12-16,1-2 11 16,-2 5-13-16,2-4 11 15,-2 1-3-15,1-1-2 16,-1 2 12-16,-1 1-8 15,0-3-9-15,2 1 0 0,-1 3 9 16,3-3-4 0,-1 2 3-16,2-2-9 15,-1 3 1-15,2-3 6 0,-2 0-6 16,3-2 0-16,-3 2 6 16,-2 0-1-16,5-1-4 15,-4 0-1-15,-2-1-1 16,1-1 1-16,1 2 0 15,1-1 8-15,2 1-8 16,2-1 11-16,0-1-6 16,2 2 2-16,-2-2-2 15,5 2 4-15,-3-2-4 16,-2 0-5-16,-1 0 5 0,3 0-3 16,-3 0 3-1,-1 0-6-15,0 0 0 16,0 0 1-16,0 0-1 0,0 0 0 15,-2 0 0-15,3 0 0 16,-2 0 0-16,2 0 0 16,-4 0 0-16,4 0 0 15,-1 0 1 1,2 0 0-16,1 0 0 0,-1 0 0 16,3 0 1-16,-3 0-1 15,1 0 2-15,-1 0-2 16,-4-2-1-16,2 2 0 15,-2 0 0-15,1 0 0 16,-1 0 0-16,2 0-1 16,0 0 2-16,1 0-1 0,0 0 0 15,-1 0 1 1,3 0 5-16,-1 0-6 16,2-3-2-16,-1 0 2 15,0 0-2-15,1 1 2 16,-1 2 0-16,0 0-1 15,-1 0-1-15,0 0 1 0,1 0 0 16,-1 0-7-16,1 0 8 16,2-2 2-16,0-1-1 15,1 2-1-15,-1-2 1 16,1 0 0-16,0 0-1 16,-4 2 0-16,0-3-1 15,-2 3 0-15,-1 1-6 16,-1 0 7-16,-3 0-1 0,0 0 0 15,1 0 0-15,-4 0 0 16,2 0 1-16,-1 0 0 16,-1 0 0-16,1 0 1 15,-1 0-1-15,-2 0-1 16,-3 0-6-16,0 0 1 16,1 0-7-16,-2 0-3 15,-1 0-10-15,0 0-12 16,0 0-29-16,0 0-19 15,0 0-44-15,0 0-106 16,0-1-271-16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19:52:11.978"/>
    </inkml:context>
    <inkml:brush xml:id="br0">
      <inkml:brushProperty name="width" value="0.05292" units="cm"/>
      <inkml:brushProperty name="height" value="0.05292" units="cm"/>
      <inkml:brushProperty name="color" value="#FF0000"/>
    </inkml:brush>
  </inkml:definitions>
  <inkml:trace contextRef="#ctx0" brushRef="#br0">2819 3922 235 0,'0'0'206'0,"0"0"-103"16,0 0-41-16,0 0 3 0,0 0-10 15,0 0-22 1,-9-5-17-16,9 5-6 0,-2 0 4 16,2-1 19-16,-3 1 15 15,0-1-12-15,-2-2-23 16,0-2-11-16,0 2-1 15,0-2 1-15,0-1 0 16,0 2 4-16,-2-1-5 16,-1 1 0-1,0-1 0-15,-2-1-1 0,1 2 2 16,1-3-1-16,-1 1 6 16,1 1-7-16,0 0 0 15,-4 2 10-15,4 2-8 16,-4-1 12-16,-1 2 4 0,-1 0 3 15,2 0 5-15,-1 0-11 16,1 0-8-16,2 0 2 16,0 0-8-16,0 0-1 15,0 0 7-15,0 0-7 16,4 3 0-16,-4 0 0 16,1 2-1-16,-1 0 1 15,0 3-1-15,0 3-2 16,0 0 2-16,-2 0 0 15,6 3-1-15,-2 1 1 16,-1 3-8-16,2-1 9 16,2-2-1-16,2 1 0 15,1-1-5-15,0 2 4 16,2-1-11-16,0 2 5 0,0 4 2 16,0-2-6-1,9 1-2-15,-2 2-3 16,1-3 8-16,0-2-8 0,2 0-1 15,0-3 1-15,2 0 0 16,-2-4 9-16,5 3 1 16,0-1 7-16,6-4-13 15,-4-4 11-15,5 0-5 16,2 0-5-16,-2-5 11 16,1 0-6-16,-3 0 7 15,5 0 1-15,-5 0 6 16,5-5-6-16,-2-1 0 0,1 0 0 15,6-3 1 1,-2-2-1-16,1 3 0 0,-4-4 0 16,-5-1 0-1,-3 1 11-15,-2 2-5 0,-4-4 6 16,0-1 4-16,-3 0-2 16,-2-1-4-16,1-6-9 15,-4 3 8-15,4-3-4 16,-5 1-4-16,-1 1 4 15,-1 0 2-15,0 2 16 16,0 0-3-16,-10 0 1 16,2 0-13-16,-4-2 4 15,1 1 1-15,0 1 2 0,1 0-9 16,1 3-7-16,-1 3-11 16,0 3-46-16,-12 7-73 15,5 2-118-15,-1 0-155 0</inkml:trace>
  <inkml:trace contextRef="#ctx0" brushRef="#br0" timeOffset="1497.5">1822 2785 63 0,'0'0'106'0,"0"0"-24"15,0 0 20-15,0 0-24 16,0 0-10-16,0 0-13 0,0 0-21 16,-55-27 7-16,52 26-12 15,-4 1-12-15,1-2 2 16,-2 2 28-16,-1 0-10 16,-1 0-13-16,-3 0-5 15,0 0-3-15,-1 3-16 16,2 3 2-16,-1 1-2 15,4 1 0-15,-1 1 0 16,-1 3-7-16,3 2 5 16,-5 2 1-16,0 1 0 15,2 2-7-15,-1 2 7 16,2-1 1-16,1 2-7 16,-1 3 6-16,7 2-6 15,2-3 7-15,1 3 0 16,0-2-1-16,0-2-8 15,4 2-7-15,8-5 3 0,2 1 4 16,-1-1 9-16,2-1-1 16,2 1 1-16,5-4 12 15,-1-1 1-15,3-1-13 16,3-1 0-16,1-1 1 16,0 1 0-16,3-2 5 15,0 0-6-15,1-1 0 16,-2-4-6-16,-2-2 6 15,-1-4 0-15,0 0-5 16,0 0 5-16,-2-5 11 16,-2-10-1-16,-1-5-4 0,-4-1 3 15,4 1-2 1,-3-5-6-16,-3 1 6 0,-1 1-6 16,-3-2 9-1,-4-2 13-15,-3 0 21 0,-5-2-2 16,0-2 7-16,-5-4 13 15,-10 1-13-15,0 0-19 16,0-2-15-16,0 9-9 16,-2 2 10-16,2 2-2 15,0 7-6-15,-2 5-8 16,-3 4-11-16,-5 4-37 16,-6 3-45-16,0 0-149 15,4 8-158-15</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16T15:17:46.231"/>
    </inkml:context>
    <inkml:brush xml:id="br0">
      <inkml:brushProperty name="width" value="0.05292" units="cm"/>
      <inkml:brushProperty name="height" value="0.05292" units="cm"/>
      <inkml:brushProperty name="color" value="#FFC000"/>
    </inkml:brush>
  </inkml:definitions>
  <inkml:trace contextRef="#ctx0" brushRef="#br0">10866 5406 440 0,'0'0'116'0,"0"0"-27"0,0 0-51 0,0 0-15 16,0-1 20-16,0-1 12 16,0 1-3-16,0 1-16 15,0-2-17 1,0 2-10-16,0 0-2 0,0 0-7 15,0 0-1-15,0 0-49 16,0 0-70-16,0-2-52 16,0-2-86-16</inkml:trace>
  <inkml:trace contextRef="#ctx0" brushRef="#br0" timeOffset="365.2">10862 5730 421 0,'0'0'154'16,"0"0"-106"-16,0 0-38 16,0 0-9-16,0 0 22 15,0 0-23-15,0 0-6 16,0 0-34-16,0 0-12 15,0 0-4-15,0 0-50 16,0 0-114-16</inkml:trace>
  <inkml:trace contextRef="#ctx0" brushRef="#br0" timeOffset="730.98">10813 6229 440 0,'0'0'139'0,"0"0"-83"16,0 0-40-16,0 0-15 16,0 0 15-16,0 0 3 15,0 0-19-15,0 0 0 16,0 0-29-16,0 0-1 0,0 1-9 15,0-1-26-15,0 0-43 16,0 0-114-16</inkml:trace>
  <inkml:trace contextRef="#ctx0" brushRef="#br0" timeOffset="1066.08">10862 6735 1 0,'0'0'706'0,"0"0"-589"16,0 0-94-16,0 0-22 16,0 0 9-16,0 0 25 15,0 0 3-15,0 0-38 16,0 0-2-16,0 0-56 0,0 0-40 16,0 0-68-1,1 0-79-15</inkml:trace>
  <inkml:trace contextRef="#ctx0" brushRef="#br0" timeOffset="1788.21">11287 5483 135 0,'0'0'341'0,"0"0"-181"0,0 0-105 15,0 0-23-15,0 0 21 16,0 0 1-16,0 0-20 15,-7 2-22-15,7-2-12 16,0 0-22-16,0 0-2 16,0 0 2-16,0 0-4 15,0 0-61-15,0 0-54 16,1 0-41-16,2 0-147 0</inkml:trace>
  <inkml:trace contextRef="#ctx0" brushRef="#br0" timeOffset="2081.46">12013 5395 592 0,'0'0'83'0,"0"0"-83"16,0 0-31 0,0 0-9-16,0 0 40 0,0 0 10 15,0 0-10-15,-5 0-23 16,8 0-119-16,3 0-96 0</inkml:trace>
  <inkml:trace contextRef="#ctx0" brushRef="#br0" timeOffset="2380.84">12562 5423 577 0,'0'0'0'15,"0"0"-84"-15,0 0-119 16,0 0 118-16,0 0 69 16,0 0-58-16</inkml:trace>
  <inkml:trace contextRef="#ctx0" brushRef="#br0" timeOffset="2682.37">13455 5447 691 0,'0'0'129'0,"0"0"-129"15,0 0-97-15,0 0-28 16,0 0 93-16,0 0 32 16,0 0 0-1,-12 0-3-15,21 0-221 0</inkml:trace>
  <inkml:trace contextRef="#ctx0" brushRef="#br0" timeOffset="142921.94">21657 10228 161 0,'0'0'143'16,"0"0"-88"-16,0 0-16 16,0 0-17-16,0-13-9 15,0 11-3-15,-6 0-10 16,3-2-27-16,0 1-97 16,-2 0-168-16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20:06:14.030"/>
    </inkml:context>
    <inkml:brush xml:id="br0">
      <inkml:brushProperty name="width" value="0.05292" units="cm"/>
      <inkml:brushProperty name="height" value="0.05292" units="cm"/>
      <inkml:brushProperty name="color" value="#FF0000"/>
    </inkml:brush>
  </inkml:definitions>
  <inkml:trace contextRef="#ctx0" brushRef="#br0">9892 2696 81 0,'0'0'176'0,"0"0"-109"15,0 0-19-15,0 0-6 16,0 0 1-16,0 0-5 15,10-2-7-15,-8 2-5 0,3 0 3 16,0 0 0 0,2 0-3-16,-3 0-7 0,2 0-6 15,-3 0 3-15,4 0 1 16,0 0-1-16,-3 0-7 16,5 0 6-16,-1 0 6 15,2 0-5-15,0 0-5 16,0 0 1-16,0 0 1 15,0 0-2-15,-1 0 5 16,-1 2-7-16,-2-2-3 16,4 1-4-16,-3-1 7 15,2 0 1-15,-1 0-9 16,2 0 7-16,0 2 1 16,0-2-2-16,2 0 11 15,1 2 3-15,-1-2-5 0,1 0-6 16,-1 2-9-16,-2-2 5 15,-1 0-4-15,-1 1-1 16,2 1-1-16,-1-2 2 16,4 2-1-16,2 0-1 15,-1-1 1-15,5 1 15 16,-1-2-6-16,0 1-4 16,1 1-5-16,0-1 1 15,-3 2-1-15,-1-1-1 16,0 1 0-16,-1-2 0 15,1 3 0-15,-2-1 1 16,0-2 0-16,3 3-1 0,-2-2 0 16,3-1 1-1,-2-1 0-15,2 2-1 0,1-1 1 16,-1 1 1-16,-4-1-1 16,6 1 0-16,-8 1-1 15,6-1 1-15,0-1-1 16,-2 2 0-16,5-2 2 15,0 1 0-15,0 0-1 16,5-1 0-16,-3-1 0 16,1 3-1-16,1-2 0 15,-3-1 1-15,3 2-1 16,-3-1 0-16,0 1 1 16,-3-1-1-16,0 1 0 0,-1 0-1 15,2-1 1-15,-2-1 0 16,2 0 1-16,1 0-1 15,-1 0 0-15,-3 0 0 16,0 0 0-16,-3 0 0 16,0 0 0-1,0 0 0-15,-1 0 0 0,0 0 0 16,1 0 0-16,-1 0 0 16,1 0 0-16,-1 0 0 15,-1 0 0-15,1 0 0 16,0 0 0-16,0 0 0 15,0 0 0-15,1 0 0 16,0-1 0-16,-1-1 0 0,2 2 1 16,-5-2-1-16,-1 2 0 15,-2 0 0-15,-3 0 0 16,-1 0 0-16,-1 0 0 16,-1 0 0-16,0 0 0 15,0 0-1-15,0 0-11 16,0 0-2-1,0 0-18-15,0 0-32 0,0-1-43 16,-1-1-83-16,-6 1-164 0</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19:52:56.529"/>
    </inkml:context>
    <inkml:brush xml:id="br0">
      <inkml:brushProperty name="width" value="0.05292" units="cm"/>
      <inkml:brushProperty name="height" value="0.05292" units="cm"/>
      <inkml:brushProperty name="color" value="#FF0000"/>
    </inkml:brush>
  </inkml:definitions>
  <inkml:trace contextRef="#ctx0" brushRef="#br0">15541 12571 14 0,'0'0'175'15,"0"0"-79"-15,0 0-96 16,0 0 0-16,0 0-127 0</inkml:trace>
  <inkml:trace contextRef="#ctx0" brushRef="#br0" timeOffset="1449.41">15541 12571 117 0,'-2'19'251'0,"0"-16"-111"15,0-1-83-15,2 1-21 16,-1 5-17-16,-1-2-6 16,1 8-13-16,-1-4 0 15,-2 3-1-15,4-1 1 16,-1-1 2-16,-1 3 16 0,0-1 13 15,1 1 8 1,-1-1-5-16,0 1-8 16,0 2-1-16,2 0-6 15,0 1-8-15,0-4-1 16,0 4 2-16,0-3-11 0,0-4 5 16,0 0-5-16,0 0 1 15,6-2 0-15,-3 1-1 16,0-5 0-16,3 5 7 15,-5-2-7-15,2 2 1 16,1 2 14-16,-2-5-6 16,4 5-8-16,1-3-1 15,0 0 1-15,1 0 12 16,2-2-4-16,-2 1-9 16,1-1 5-16,-5 2 3 15,6-5-8-15,-3 3 6 0,0-2-7 16,-2-1 1-16,2 4 0 15,-1-5-1-15,3 2 1 16,-1 0-1-16,2-1 1 16,0 0-1-16,2 1 1 15,-2-4-1-15,2 3 1 16,-2 0-1-16,3 0 1 16,0 1 0-16,0-3-1 15,1 2 0-15,1-3 1 16,-3 0-1-16,3 2 1 15,-3-2-1-15,-1 4 23 0,-1-1 37 16,2 0-18 0,-2-2-10-16,5 2-7 0,-2 0-8 15,9 1 2-15,-2-4 0 16,-3 0-3-16,3 3 10 16,-2-3 7-16,-3 1-7 15,-1 2-14-15,-1-3-6 16,1 3-6-16,1 3 1 15,5-3 0-15,1-2 14 16,4 3-2-16,2-4 1 16,0 0 4-16,-3 0-1 15,0 0 0-15,-2 0-4 16,-2 0-2-16,-2 0-4 16,2 0-6-16,-1 0 0 15,3 0 0-15,4 0 5 0,0 0-5 16,-2 0 2-16,-2 0-3 15,3 0 1-15,-1 0 1 16,-2 0-2-16,1 0 1 16,-1-4-1-16,-1 4 0 15,-2-1 0-15,-1-2 0 16,-3 0 0-16,0 0 0 16,-3 3-2-16,3-3 2 15,-3 0-2-15,1 2 1 16,0-2 1-16,0 3 0 15,1-4-2-15,1 1-9 16,-2 0 4-16,-1-1-6 16,-1 1 4-16,-1-3-5 0,-3 2 7 15,2 0 5 1,-1-2 1-16,0-1 1 0,6 1 2 16,-1-2 5-16,4-1 3 15,1 2 2-15,1-2-11 16,-4 4 11-16,-2 0-1 15,-3 1-3-15,-3 0 0 16,-3 1-6-16,0 0 9 16,1 0 2-16,0-2-4 15,4-4-2-15,3-1-5 16,-1-1-1-16,-1-1 0 16,3 5-1-16,-4-4 0 15,1-1-1-15,-5 4 1 0,3-1 0 16,-5 2 0-1,0 0 0-15,1 0 0 0,-2 1 1 16,1-1 8-16,-3-2-6 16,5 1 3-16,-3-3-5 15,-1 3 12-15,-1-3 12 16,0-3 17-16,0 5-8 16,0-8-12-16,0 3-8 15,0-2-4-15,0 2 2 16,0 1-10-16,0-1 4 15,0 2-6-15,0 1 0 16,0 1 1-16,0 4 5 16,0-2-6-16,0-1-1 15,0 2-21-15,0 1 6 0,2-2-16 16,-2 3-38-16,0-3-38 16,0-1-27-16,0-2-94 15,0 1-133-15,0 1-356 0</inkml:trace>
  <inkml:trace contextRef="#ctx0" brushRef="#br0" timeOffset="82205.14">11376 2244 414 0,'0'0'251'0,"0"0"-143"0,0 0-41 15,0 0-12-15,0 0-8 16,0 0-15-16,0-3-12 16,0 3 8-16,0 0 30 15,0 0 15-15,0 0 0 16,-1 0-2-16,1 0-12 16,0 0-12-16,0 0-21 0,0 0-15 15,0 0-11-15,0 0-1 16,0 0-7-1,0 0 8-15,8 0-1 0,3 0 1 16,-1 0 0-16,2 0 0 16,0-5 1-16,0 2 0 15,1 0 0-15,-1-3 8 16,-2 1-8-16,1 1 0 16,-2-2 1-16,1 0-1 15,-2 0 0-15,-1-3 0 16,1-1-1-16,-1-1 0 15,-2-1-12-15,2-2 9 16,-4 1 3-16,-1 1 0 16,-2-2 1-16,0 3 6 15,0-2 1-15,0 1 0 0,0 1-7 16,0 1 0-16,-7 0-1 16,0-3 1-1,0 3-1-15,-3-1 0 0,4 0-1 16,-2 3-5-16,-2 2 5 15,1 1 1-15,-3 1 0 16,1 3 0-16,-1-1 0 16,1 2-9-16,-1 0 9 15,0 0 10-15,-2 0-4 0,3 0-6 16,-1 0 0 0,2 0 0-16,-2 6 0 15,2 1 3-15,0 3-1 16,0-1-1-16,0 4 1 15,0 3 5-15,2 6-7 0,-2 3 0 16,0 10-1 0,2 5 1-16,-3 5 0 0,10 5-1 15,-1 1-8-15,2-3 8 16,0-1 1-16,7-5-8 16,10-3 7-16,6-7-19 15,2-7 12-15,3-7 0 16,1-6 2-16,-4-7-1 15,0-5 7-15,-5 0 10 16,-2 0 4-16,-3-8 11 0,1-1-5 16,-2 1-12-1,2-5-8-15,-3 4-7 0,0-1-19 16,-3 1-24-16,-1 3-34 16,-3-1-36-16,3-3-48 15,-2 1-49 1,-3 2-86-16</inkml:trace>
  <inkml:trace contextRef="#ctx0" brushRef="#br0" timeOffset="82640.13">11712 1876 549 0,'0'0'320'15,"0"0"-154"-15,0 0-46 16,0 0-39-16,0 0-4 16,0 0-19-16,0 0-25 15,97 23-14-15,-58-15-3 16,-3 0-15-16,-4-1 7 0,-7-1-8 16,-8-2 1-16,-11 0-1 15,-4 0 1-15,-2-3 11 16,-5-1-12-16,-15 0 0 15,-7 0-25-15,-4 0-22 16,-4 0-16-16,-11 0-76 16,10 2-117-16,8 1-124 0</inkml:trace>
  <inkml:trace contextRef="#ctx0" brushRef="#br0" timeOffset="83259.03">12026 2120 52 0,'0'0'601'0,"0"0"-315"16,20 108-113-16,-10-53-48 15,0 2-31-15,0-3-36 16,-1-8-32-16,-1-6-18 16,0-7-8-16,-1-12-20 15,-2-8-15-15,-1-8-20 16,-4-5-5-16,3 0-6 15,-3 0 15-15,3-13 51 0,1-6 23 16,2-2 0-16,4-6-4 16,2-1-3-16,3-4 1 15,0 1 1-15,2-5-4 16,-2-1 11 0,-1-1 4-16,-2 0-6 15,0 1-7-15,-1 1-3 0,-5 5-6 16,-1 4-7-16,-2 6 0 15,-1 3-28-15,-2 1-21 16,0 2-42-16,1-6-115 16,1 6-109-16,5 3-329 0</inkml:trace>
  <inkml:trace contextRef="#ctx0" brushRef="#br0" timeOffset="83756.8">12539 2200 602 0,'0'0'344'0,"0"0"-214"16,0 0 11-16,0 0-17 15,0 0-21-15,0 0-27 16,-97 14-17-16,76 14-13 0,2 11-22 16,4 6-12-16,7 2-12 15,8-8-8-15,0-12-36 16,11-13-32-16,11-14-28 16,7-8-34-16,1-22-11 15,2-9-48-15,-6-6 17 16,-3 0 24-16,-4 0 14 15,-6 5 50-15,-4 9 77 16,-2 7 15-16,-6 11 73 16,-1 10 75-16,0 3 21 15,0 21-43-15,0 15 21 16,0 13-40-16,0 10-24 16,-1 1-24-16,-3-5 5 15,1-11-12-15,3-13-30 16,0-12-22-16,0-10-7 15,0-9-46-15,0 0-80 0,0-11-97 16,10-32 81-16,1 2-8 16,-2 1-60-16</inkml:trace>
  <inkml:trace contextRef="#ctx0" brushRef="#br0" timeOffset="83979.97">12760 1885 515 0,'0'0'332'16,"0"0"-86"-16,0 0-32 0,2 108-49 16,-2-46-41-1,0 9-64-15,-2 3-30 0,-6-2-18 16,1-8-12-16,0-14 0 16,5-7-37-16,2-13-41 15,0-11-57-15,0-5-48 16,10-8-115-16,-1-6-99 0</inkml:trace>
  <inkml:trace contextRef="#ctx0" brushRef="#br0" timeOffset="84472.39">12852 2322 593 0,'0'0'234'16,"0"0"-109"-16,0 0 14 15,0 0-33-15,0 0-51 16,86 71-36-16,-59-68-13 15,-2-3-6-15,0 0-14 16,-3-20-15-16,0-14-20 16,-5-5-28-16,-6-13-55 0,-5 0-37 15,-6-1 13 1,0 8 45-16,-10 12 68 0,-6 12 43 16,0 10 167-16,-4 11 8 15,-4 0-66-15,0 22 13 16,0 12-49-16,-1 4-17 15,6 10-8-15,7-2-7 16,9 0-4-16,3-4-5 16,14-2-32-16,9-7-1 15,4-2-14-15,-2-3 15 16,-5-6 20-16,2-6 12 16,-8-5 3-16,-2-2-9 15,0-7-26-15,2-2-12 16,13-14-89-16,-3-8-121 15,0-6-155-15</inkml:trace>
  <inkml:trace contextRef="#ctx0" brushRef="#br0" timeOffset="84990.01">13243 2159 581 0,'0'0'380'0,"0"0"-165"0,0 0-8 0,0 100-19 16,5-54-24 0,2 0-61-16,-3-9-52 0,-1-4-31 15,1-11-12-15,-2-9-8 16,-1-9 0-16,-1-4-30 15,0 0-22-15,0-9-8 16,0-16-58-16,-7-10 3 16,1-7 29-16,3-3 23 15,1 3 30-15,2 8 16 16,0 7 17-16,0 13 9 16,10 8 25-16,1 6 19 15,7 0 45-15,0 1-2 0,5 14-22 16,-1 2-8-16,-2 1-28 15,-5 1-9-15,-2-3-5 16,-4 4-7-16,-2-3-5 16,-3 1-11-16,0 0-1 15,-4 3-18-15,0-3-20 16,0 2-3 0,0-3 0-16,0-1-7 0,0-1-13 15,0-3-32-15,0-3-29 16,0-5-18-16,0-4-96 15,2 0-122-15,6-1-340 0</inkml:trace>
  <inkml:trace contextRef="#ctx0" brushRef="#br0" timeOffset="85374.04">13692 2248 374 0,'0'0'262'16,"0"0"-141"-16,0 0-24 15,0 0 10-15,0 0 30 16,-20-89-26-16,10 87-21 15,-4 2 6-15,-2 0-32 0,-7 5 4 16,-6 18-46-16,-1 7-22 16,-2 6 0-16,7 5 6 15,5-1 28-15,13-3-2 16,7-4-17-16,10-3-15 16,16-3-28-16,4-8-21 15,5-4-8-15,-3-4-19 16,-6-8 5-16,-4-3 15 15,-4 0-5-15,1-9-43 16,-6-9-125-16,-1-3-177 0</inkml:trace>
  <inkml:trace contextRef="#ctx0" brushRef="#br0" timeOffset="85640.4">13855 2126 591 0,'0'0'352'16,"0"0"-161"-16,0 0-53 15,0 0-6-15,0 0-21 16,0 92-49-16,-4-61-26 16,2 1-19-16,-1-2-6 15,0-2-10-15,1-3-1 16,0-6 0-16,1 0-1 15,1-5-24-15,-4-3-27 0,4-3-54 16,0-5-77-16,0-3-131 16,9 0-215-16</inkml:trace>
  <inkml:trace contextRef="#ctx0" brushRef="#br0" timeOffset="86044.46">14033 2215 372 0,'0'0'564'16,"0"0"-280"-16,0 0-129 0,0 0-20 16,0 0-55-16,-92-26-36 15,75 42-35-15,3 13-9 16,-2 11-6-16,8 5-2 15,5-3 0-15,3-6 6 16,0-10-28 0,17-11-23-16,7-14-12 0,5-1-41 15,3-25-13-15,-2-13-81 16,2-6-50-16,-7-1-15 16,-4 2 47-16,-4 7 82 15,-3 12 136-15,-8 10 84 16,-5 12 116-16,-1 2 67 15,0 19 25-15,0 15-72 16,-3 12-50-16,-7 8-60 0,0-3-33 16,2-9-31-16,3-12-46 15,5-15-34-15,8-17-129 16,9-20-208-16,1-3-221 0</inkml:trace>
  <inkml:trace contextRef="#ctx0" brushRef="#br0" timeOffset="86505.69">14420 2332 601 0,'0'0'313'0,"0"0"-126"15,0 0-53-15,0 0-47 16,0 0-65-16,0 0-22 15,0 0-29-15,42 3 28 16,-11-3-5-16,3 0-6 0,7 0 2 16,5 0-1-1,6 0 11-15,3 0 30 0,4 2 15 16,-4 0-20 0,-8-1-25-16,-10 0-38 0,-11-1-13 15,-10 1-24-15,-8-1 11 16,-6 0 19-16,-2 0 32 15,0 0 13-15,0-7-13 16,-4-9-90-16,-1 0-154 0</inkml:trace>
  <inkml:trace contextRef="#ctx0" brushRef="#br0" timeOffset="86838.9">14907 2181 994 0,'0'0'529'0,"0"0"-335"16,0 0-42-16,0 0-79 15,0 0-58-15,0 0-8 16,0 0-7-16,90 52-21 16,-63-37-13-16,-2-1-5 15,-5-1 4-15,-5-2 1 16,-3-2 3-16,-5-1 5 15,-6-3 20-15,-1-1 6 16,0 3 8-16,0-1 12 16,-7 5 3-16,-8 4-1 0,-6 6-8 15,-4 7-1-15,-2 4 10 16,2 2 8-16,3-2-15 16,4-7-16-16,3-2-25 15,6-8-54-15,3-10-137 16,1-4-112-16,5-1-378 0</inkml:trace>
  <inkml:trace contextRef="#ctx0" brushRef="#br0" timeOffset="87975.7">15555 2158 454 0,'0'0'271'0,"0"0"-85"16,0 0-96-16,0 0 5 16,0 0-38-16,0 0-31 15,0 0-25-15,81 12-1 16,-65-12 0-16,0 0-24 15,-3-2-7-15,-1-8 7 16,-2-4 14-16,-2-2 8 0,-2-4 1 16,-2-2-6-16,-4-1-1 15,0-2-28-15,0 4 17 16,0 0 13-16,-10 7 6 16,-5 6 32-16,-2 5 29 15,-3 3-8-15,-3 2-9 16,-4 15 8-16,-3 11-26 15,0 7-17-15,3 7 1 16,4 1 6-16,6 0 33 16,14-6 13-16,3-6-14 15,10-3-38-15,14-10-10 16,4-4 1-16,-2-4 0 0,0-6 6 16,-5-2 9-1,-3-2-15-15,-1 0-1 0,-4 0-51 16,7-9-93-16,-5-6-119 15,1 0-232-15</inkml:trace>
  <inkml:trace contextRef="#ctx0" brushRef="#br0" timeOffset="88423.27">15920 2051 706 0,'0'0'532'0,"0"0"-375"0,0 0-3 15,0 0-30-15,10 107-40 16,-2-66-49-16,2-6-24 16,-3-6-10-16,-4-6 2 15,-1-13-3-15,-2-5-12 16,0-5-32-16,0 0-42 15,-12-20-28-15,1 0-44 16,2-7 52-16,2 1 26 16,7 3 21-16,0 4 36 15,0-1 23-15,13 4 10 16,4 6 39-16,2 0 41 0,3 1 12 16,-1 4 8-1,1 1 8-15,1 4-28 0,-1 0-27 16,-3 0-28-16,-5 1-10 15,-2 13 5-15,-3 5 0 16,-2 6-30-16,-4 0-27 16,-2 4-27-16,-1 0-44 15,0-6-1-15,0-6-35 16,0-8-56-16,2-3-73 16,-1-5-107-16</inkml:trace>
  <inkml:trace contextRef="#ctx0" brushRef="#br0" timeOffset="88774.26">16341 1747 553 0,'0'0'245'15,"0"0"-164"-15,0 97 38 0,0-46 17 16,0 4-25 0,0-4-47-16,0-1-44 15,3-8-13-15,1-7-7 16,-1-6 0-16,-2-10-1 0,2-3-9 15,-3-3-9-15,0 0-12 16,0-1-7-16,0-1-16 16,0-3-64-16,0 2-118 15,1-7-290-15</inkml:trace>
  <inkml:trace contextRef="#ctx0" brushRef="#br0" timeOffset="89194.75">16572 2075 771 0,'0'0'363'16,"0"0"-203"-16,0 0-22 15,0 0-26-15,-91-33-13 16,78 33-45-16,0 0-54 15,4 6-13-15,0 12-12 16,3 8-11-16,2 2-17 16,4 3 17-16,0-6 18 15,9-2-6-15,8-8-20 16,5-10-24-16,1-5-54 0,3-2-46 16,-2-20-44-1,-2-3 37-15,-6 1 3 16,-6 4 86-16,-1 7 86 0,-6 8 63 15,-1 5 110-15,0 0 19 16,-2 18 8 0,3 8-50-16,-1 4-28 0,1 2-26 15,-2-4-37-15,3-5-38 16,-1-8-21-16,4-9-27 16,6-9-98-16,2-14-218 15,1-4-65-15</inkml:trace>
  <inkml:trace contextRef="#ctx0" brushRef="#br0" timeOffset="89540.24">17041 1885 128 0,'0'0'346'16,"0"0"-110"-16,0 0-98 16,0 0-12-16,0 0 7 15,0 0-6-15,-99 72-40 16,83-32-10-16,0 2-16 15,9 0-13-15,3-6-11 0,4-7-37 16,1-8-42-16,15-7-39 16,-2-8-44-16,4-5-3 15,5-1 4-15,-3-3-21 16,-4-8-117-16</inkml:trace>
  <inkml:trace contextRef="#ctx0" brushRef="#br0" timeOffset="89772.4">17130 2122 361 0,'0'0'612'0,"0"0"-356"0,0 0-147 16,0 0-26-1,0 0-47-15,0 0-22 0,0 0-14 16,42 8-6-16,-26-8-28 15,2 0-24-15,1-2-32 16,-1-13-46-16,-3-5-66 16,-3-10-57-16,-3 5 4 15,-8 1 11-15</inkml:trace>
  <inkml:trace contextRef="#ctx0" brushRef="#br0" timeOffset="89976.92">17218 1947 232 0,'0'0'300'0,"0"0"-63"16,0 0-54-16,0 0-57 15,-90 70-14-15,72-37-14 16,1 1 8-16,12-2-23 16,5-2-24-16,0-5-47 15,11-4-12-15,8-1-23 16,-1-4-8-16,1-7 9 16,-2 1 5-16,-4-6-12 15,0 1-39-15,6-5-70 16,-5 0-124-16,3-5-80 0</inkml:trace>
  <inkml:trace contextRef="#ctx0" brushRef="#br0" timeOffset="90439.4">17655 1932 401 0,'0'0'215'15,"0"0"-136"-15,0 0-61 16,0 0 8-16,0 0 8 0,-97-25-8 16,80 33-19-16,6 9 4 15,7 3-4-15,4 1 7 16,0 0 2-16,4-3-14 16,10 3 0-16,3-1 37 15,-3-1 43-15,2 2 41 16,-3 2-4-16,-4-1 0 15,-5-2-3-15,-2-5-13 16,-2-1-7-16,0-4-27 16,-15-2-52-16,-7 2-17 15,-4-4-48-15,-4 1-19 16,7-6-19-16,-1 0 3 0,-4 1-50 16,7-2-134-16,8 1-275 0</inkml:trace>
  <inkml:trace contextRef="#ctx0" brushRef="#br0" timeOffset="91574.16">15596 2505 205 0,'0'0'285'16,"0"0"-126"-16,0 0-48 0,0 0 18 15,0 0-38-15,0 0-49 16,0 0-31-16,14 6-5 16,0-4 6-16,3-2-4 15,1 0-2-15,4 0-4 16,1 0 6-16,2 0 4 15,4 0 4-15,7 0-3 16,1 0 1-16,1 0-1 16,1 0-4-16,0 0-2 15,-3 0-5-15,1-2-2 16,-3 0 2-16,1 0 0 16,-2-3-1-16,0 2-1 0,1-1 7 15,-1 2-6-15,-1 1-1 16,-2 1 1-16,-1 0 13 15,-3 0 6-15,0 0-2 16,-2 0-1-16,3 0-4 16,3 0-6-16,0 0-7 15,4 0 8-15,-1 0-8 16,-1 0 1-16,3 0 11 16,-5 0-4-16,0 0-7 15,0 0-1-15,-3 0 0 16,0 0-1-16,3 0-8 15,-2 0 9-15,4 0 0 16,1 0 1-16,0 0 6 16,6 1 3-16,0 1 15 15,-3 2-17-15,1-1-2 0,-2 2-5 16,2-1-1 0,3-1 0-16,2 1 1 0,3-4-1 15,1 0 0-15,0 0 0 16,-2 0-1-16,-5 0-6 15,-3 0-2-15,-7 0 8 16,-3 0-12-16,-8 0 1 16,-1 0 12-16,-6 0-8 15,-4 0 8-15,-2 0-1 16,-3 0-1-16,-2 0-14 16,0 0-10-16,0-4-32 0,0-1-106 15,0-2-123-15</inkml:trace>
  <inkml:trace contextRef="#ctx0" brushRef="#br0" timeOffset="-168212.65">4931 7424 399 0,'0'0'195'16,"0"0"-91"-16,0 0-6 16,0 0-4-16,0 0-6 15,0 0-19-15,-30-8-20 16,27 3-4-16,-4 4 10 16,-1-2-13-16,-6 1 12 15,-1 1-15-15,-2 1 9 16,-3-2-22-16,1 1 3 15,-2-4-6-15,3 2-10 16,3-1-4-16,0-1 7 16,3-1-9-16,-1 3-7 15,0 0-1-15,-1 0-6 16,-1-1-2-16,-2 4 0 0,-1 0-11 16,-2 0 1-16,-3 0 19 15,-1 0 1-15,-3 0 0 16,2 0-1-16,0 6-7 15,0-3 6-15,3 0 1 16,2-2-1-16,4 1-1 16,-1-1 2-16,4 2-1 15,-1 1-9-15,4 0-3 16,0 0-8-16,0 4 7 16,0-1 8-16,2 2 3 15,-1 1-3-15,-3 4-1 0,2-2 7 16,-1 1-1-1,-1 3 0-15,-1-1-1 0,1 0 1 16,-2-1 0 0,1 0 1-16,2 0-1 0,2 1-8 15,-1 0 2-15,2 2 5 16,0-1 1-16,1 1-6 16,1 1 5-16,3-1-4 15,2-1 5-15,1 1-1 16,0 1-4-16,0-1-4 15,7 6 8-15,4-1-4 16,1 0-2-16,1-1 2 16,1 2-3-16,-1-4 8 15,-1-1-12-15,3-2 0 16,-4-2 0-16,1-2-1 0,0 0 1 16,1-4 4-16,-1 1-1 15,1-2 0-15,0 1 4 16,3-1 5-16,0 1-6 15,4-1 6-15,4 4 1 16,3-1 0-16,3-1-2 16,5 0 1-16,-2-1-6 15,-1-2-3-15,0-3 0 16,-1-1-5-16,0-2 4 16,0 0-5-16,-1 0 1 15,2-11 15-15,3-5 1 16,0-1 29-16,0-3-5 0,2-2-12 15,-2 1-12-15,-3 0 5 16,1-2-6-16,-2 4 0 16,-1-6 1-16,-2 2-1 15,-1-4 1-15,-4-2 1 16,-3-2-2-16,-8 3 1 16,-5 3 8-16,-7 1 17 15,0-1 23-15,-16 0 2 16,-5-1-18-16,0-4-22 15,-2-7-11-15,0-1 0 16,1-6 0-16,1 1-13 16,5 2-20-16,1 6-11 15,7 18-41-15,2 7-129 16,0 10-40-16</inkml:trace>
  <inkml:trace contextRef="#ctx0" brushRef="#br0" timeOffset="-166662.97">6333 8187 406 0,'0'0'145'0,"0"0"-74"16,0 0-46-16,0 0 50 15,0 0 16-15,0 0-28 16,0 0-35-16,-69-9-17 16,58 8-11-16,-4-1 13 15,-2 1-5-15,-1-1-8 16,-4 2-8-16,0 0 8 15,-2 0 0-15,3 0 2 16,-1 2 6-16,2 5 1 16,2-1-9-16,-1 3 0 15,2 0 3-15,3 2 7 16,1-1-3-16,-3 1-7 16,1 3 0-16,2-3-9 15,-1 2 9-15,5 1-1 0,-1 0 1 16,0 3 0-16,3-1 1 15,-2 2-1-15,-1 1 0 16,0 0 1-16,2-2 1 16,0 0 9-16,-2-1-9 15,1 0 0-15,-1-1-2 16,5 0 9-16,0 1 0 16,0 3-9-16,1 0-2 15,1 1 1-15,2-2-1 16,-2 1 0-16,-1-1 2 15,4-1-1-15,0-1 0 0,0 0 1 16,0-3-1 0,0 3-5-16,0-2-4 0,4 2-1 15,2 0 2 1,2 0 8-16,1-1-10 0,1 0 3 16,-1 1-4-16,1-3 11 15,-1-1-8-15,1-3 9 16,2 2 0-16,3-1 6 15,0-3-5-15,2 3-1 16,-1-3 0-16,3 2 2 16,-1-1 4-16,-1 0-4 15,1-1-1-15,1 0 14 0,-4-2-4 16,2-4 4 0,-1-1-4-16,3 0-3 0,-1 0 3 15,-2 0 1-15,6 0 1 16,-2 0-7-16,-1 0-6 15,1 0 0-15,0 4 1 16,-2-4-1 0,2 0 2-16,0 0-2 0,2 0-2 15,1-7 2-15,1-3-1 16,1-2 1-16,0-1 9 16,1 3-8-16,0 0 0 15,-3 0 0-15,4 2 0 16,-2-2 6-16,-3 1-6 15,-5-2-1-15,1-5 1 16,0-2 0-16,-3-4 1 0,1-1 6 16,-5-5-7-1,1-2 0-15,-2 0-1 0,-3 1-1 16,-3 0 0-16,-4 2 0 16,0 4 0-16,0-5 1 15,0 0 0-15,-3 2 0 16,-5 1 0-16,-4-1-1 15,-1-1-6-15,-4-2 6 16,-2-2 1-16,-2-1 1 16,-1 0 12-16,-1 1 12 15,-4 0 10-15,3 5-4 16,0 3 1-16,-1 4-7 16,-4 5-25-16,0 5-28 15,0 5-40-15,-17 4-92 16,8 0-90-16,6 0-157 0</inkml:trace>
  <inkml:trace contextRef="#ctx0" brushRef="#br0" timeOffset="-164860.02">8346 8269 353 0,'0'0'200'15,"0"0"-74"-15,0 0-76 16,0 0 37-16,0 0 36 16,0 0-22-16,0 0-50 15,-29-21-30-15,29 18-5 16,-3 0 9-16,0 2-8 16,0-2 6-16,-4 2 6 15,1-2-7-15,-2-2 0 16,-4-2-8-16,2 1-6 0,-2-3-8 15,2 1 1-15,0-1 6 16,0 2-6 0,-2-1 0-16,2 0 7 0,0 3-2 15,0-1-5-15,2 1 1 16,-1 1-2-16,-1-1 1 16,-2-1-1-16,-2-1 0 15,-3-1 0-15,-1-2-1 16,-2-1 1-1,-2 3 0-15,-1 0-1 0,-1 2-5 16,-1 1 6-16,3 5 5 16,0 0 21-16,2 0-10 15,0 0-16-15,0 0 1 16,-2 0-1-16,3 6-1 16,-3-3-10-16,0 2 10 0,2-2-5 15,-1 2-4-15,0-1 1 16,1 5 3-16,0 0 6 15,0 3-1-15,-2 3-5 16,2 0-1-16,0 1 7 16,0 1-1-16,2-1 0 15,-1 2-1-15,3-2-6 16,1 0 7-16,0 0 1 16,3 1 0-16,2 1-2 15,0 0-4-15,0 4-5 16,3 0 1-16,2 2-2 15,0-2-17-15,3 4 7 16,1 0 14-16,1-5 6 0,0 6-5 16,0-5 6-1,0 2-7-15,0 1 1 16,0-5 7-16,0 2-6 0,0-2 4 16,3 1-5-16,4 0 6 15,5 1 1-15,2-2 0 16,0 3 0-16,1-3 1 15,2 1-1-15,-2-3 1 16,-1 0 0-16,2 0 0 16,-1-3 2-16,0-3 4 15,0-2 5-15,4-1-2 16,-2-3 3-16,4-1 1 16,0-2 1-16,2 3-6 0,0-3 1 15,0 0 0 1,0-1-1-16,1 1-1 0,-1-3-2 15,4 0-3-15,-1 0-2 16,2 0 5 0,-2-6 1-16,1-3-6 15,1-1 1-15,2 2-1 0,-1 0 1 16,-1-1-1-16,-1 0 8 16,-1 0-8-16,-2-1-1 15,-2-1-1-15,3-1-1 16,-5-3 2-16,2 0 0 15,-2-3 1-15,0 3-1 0,-2 0 2 16,2-1-1-16,-1 5 7 16,-1-3-8-16,-3 1 0 15,0-1 0-15,-4-1 0 16,-1-2-2-16,-1 3 1 16,-4-5 0-16,-5 1 1 15,3 2-5-15,-3-2 5 16,0 1 6-16,0-1-5 15,0 1-1-15,0-2 1 16,0 2-1-16,0 3 1 16,-7-1-1-16,0 1-1 15,0 3 0-15,-5-1 1 16,4 0 13-16,-3 0-6 16,0 2-6-16,2-1-1 15,-1-1 0-15,6 2-8 0,-3-1-5 16,2 1-13-16,1-1 2 15,1 5 4-15,0-1-3 16,-3 4-34-16,-4 1-79 16,3 2-33-16,-3 0-144 0</inkml:trace>
  <inkml:trace contextRef="#ctx0" brushRef="#br0" timeOffset="-147394.9">8213 9152 338 0,'0'0'176'0,"0"0"-82"15,0 0-24-15,0 0 0 16,0 0 5-16,-2-5-26 16,-1 4-23-16,1-1-10 15,0-1 1-15,-2 0 9 16,0 1 12-16,-2-2-8 15,-1 1-1-15,-3-3 19 16,-2 0-8-16,-1-2-1 16,0 4-10-16,-1-2-4 15,1-2-5-15,-1 2-7 0,3-2-4 16,-3 4-8-16,6 0 0 16,-2-2 1-16,-2 2-1 15,4 3 5-15,-2-1-5 16,-2 1 6-16,2 1-1 15,-3 0-5-15,-3-2 6 16,0 2-5-16,-3-2-1 16,1 0 0-16,-2 1-1 0,0-3 0 15,2 3-1 1,-1 0 1-16,6 1-1 0,1 0-4 16,2 0 5-16,0 0 1 15,3 0 5-15,1 0-6 16,-1 0 0-16,0 0-1 15,1 1-1 1,-4 5-9-16,-2 3 3 0,0 2 1 16,-2-3 6-16,1 5-10 15,0-3 2-15,2 0 8 16,-1 3 1-16,0-3 0 16,2 3 0-16,-1-4-2 15,-1 2 2-15,3 3-2 16,-1-2-8-16,-1 3 8 15,2-1 2-15,-1 1-2 16,-2 2 1-16,5-1 0 0,1 2 0 16,-1 1-6-16,3 2-2 15,-2 0 3-15,0 4 4 16,4-4 0-16,-3 2-11 16,0 0 7-16,5-1 6 15,-3 1-10-15,3 0-18 16,-2 0 17-16,0 0 11 15,1-2-1-15,1 3 1 16,0-2 0-16,0 1 0 16,0 4 1-16,5-2-1 15,3 2 1-15,2 0 1 16,2 0-2-16,-1-3 0 16,3 0-2-16,-3-4 2 15,3-4-2-15,-1-1-4 0,-1-3-2 16,5-1 2-16,-2-4-4 15,1 1 1-15,3-2 9 16,1-1 0-16,1 2 0 16,3-1 0-16,1 1-1 15,2 0 0-15,0 0-6 16,-1-1 7-16,-1-3 0 16,1 0 0-16,-2-3 1 15,0 0 5-15,1 0-5 16,0-6 0-16,0-5 6 15,2 1-6-15,-1-2 8 16,1 0-9-16,-3 3 1 16,-1-2 0-16,0 0 0 15,-1 5 0-15,2-5 0 16,-1 0 0-16,-3 0 0 0,0-3-1 16,0-6-6-16,-2 0 5 15,0-4 1-15,-4-1 0 16,3-3 0-16,-4 2 1 15,4 0 0-15,-3 3-1 16,-3 4 0-16,3 1 0 16,-4 2 0-16,0 2 0 15,-2 4 0-15,-2-1 0 16,3-1 0-16,-6 0 0 16,2 0 1-16,-1-6 5 0,-1-2-5 15,-3-1-1-15,0-2 1 16,0 2 6-16,0-1-6 15,-3 3 0 1,-6-1 1-16,-3-2 6 0,-1 5 0 16,-4-1-6-16,-1-2 6 15,-2-1 3-15,-3 3 1 16,-1 0-11-16,1 2 0 16,-1 0-1-16,0 6-8 15,2 5-16-15,-5 1-32 16,-5 4-21-16,4 0-102 15,8 0-134-15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4095" units="deg"/>
          <inkml:channel name="T" type="integer" max="2.14748E9" units="dev"/>
        </inkml:traceFormat>
        <inkml:channelProperties>
          <inkml:channelProperty channel="X" name="resolution" value="2155.72363" units="1/cm"/>
          <inkml:channelProperty channel="Y" name="resolution" value="3449.15796" units="1/cm"/>
          <inkml:channelProperty channel="F" name="resolution" value="11.375" units="1/deg"/>
          <inkml:channelProperty channel="T" name="resolution" value="1" units="1/dev"/>
        </inkml:channelProperties>
      </inkml:inkSource>
      <inkml:timestamp xml:id="ts0" timeString="2025-10-23T19:54:38.804"/>
    </inkml:context>
    <inkml:brush xml:id="br0">
      <inkml:brushProperty name="width" value="0.05292" units="cm"/>
      <inkml:brushProperty name="height" value="0.05292" units="cm"/>
      <inkml:brushProperty name="color" value="#FF0000"/>
    </inkml:brush>
  </inkml:definitions>
  <inkml:trace contextRef="#ctx0" brushRef="#br0">1397 4987 174 0,'0'0'506'16,"0"0"-262"-16,0 0-101 15,0 0 6-15,0 0-13 16,0 0-24-16,-12 0-29 16,12 0-28-16,0 0-21 15,-2 0-12-15,2 0-5 16,0 0 2-16,0 0-6 15,0 0-4-15,0 0-8 16,0 0 0-16,0 0 0 0,0 0 0 16,0 0-1-16,0 0 1 15,2 0 14 1,1 0 1-16,2 0-6 16,0 0 2-16,0 0-6 0,0 0-5 15,4 0 9-15,0 0-2 16,4 0-2-16,0 0 2 15,0 0-6-15,-1 0-1 16,3 0 5-16,-5 0 1 16,2 0-7-16,-2 0 1 15,-1 0-1-15,1 0 1 16,4 0 0-16,-1 0 5 16,2 0 3-16,-1 0-3 0,4-2-6 15,-1 2 0-15,2 0 7 16,-5 0-6-16,3 0 6 15,0 0-6 1,0 0 7-16,-4 0-7 0,-1 0 1 16,2 0 8-16,-4 0-9 15,4 0-1-15,-4 0 0 16,2 0 1-16,-3 0 1 16,4 0 4-16,-2 0-6 15,-3 0 1-15,6 0 0 16,-2 0-1-16,-1 0 0 15,3 0 0-15,0 0 0 16,2 0 0-16,0 0 1 16,1 0-1-16,2-1 0 15,-3 0 0-15,-1 1 2 0,3-2-2 16,-4 2 1-16,1 0 1 16,0 0 5-16,2 0-5 15,-3 0 8-15,2 0 2 16,-1 0-5-16,-2 0 5 15,-1 0-2-15,3 0 2 16,-2 0-2-16,0 0-4 16,4 0 3-16,0 0-9 15,0 0 1-15,3 4 0 16,0-2 0-16,-1 1 1 16,-1-2 4-16,-3 2-5 15,0-3 6-15,-4 0 3 16,1 0-1-16,-2 0 0 15,2 0-3-15,-1 0 3 16,3 0-1-16,-1 2 1 0,1-1 2 16,-1 2-1-1,-3-3-1-15,2 4-2 0,-2-3 0 16,-2-1-5-16,-1 0 4 16,1 0-5-16,-1 0 5 15,1 0-4-15,1 0-1 16,-3 0 6-16,3 0-5 15,-2 0 5-15,0 0-1 16,2 0-4-16,-2 0 5 16,1 0-5-16,-1 0-1 15,0 0 1-15,0 0 5 16,-3 0-7-16,3 0 1 16,-4 0-1-16,2 0 0 15,-5 0 1-15,4 0-1 0,-3 0 1 16,-1 0 0-16,2 0-1 15,-2 0-1-15,0 0-18 16,0 0-18-16,0 0-35 16,0 0-49-16,0 0-102 15,0-1-108-15,0 1-330 0</inkml:trace>
  <inkml:trace contextRef="#ctx0" brushRef="#br0" timeOffset="20348.38">2013 5718 68 0,'0'0'161'16,"0"0"-79"-16,0 0 1 15,0 0-23-15,0 0-15 16,17 3-6-16,-14-2 1 15,0-1 5-15,1 2 4 16,-1-1-10-16,0 1-1 16,3-2-5-16,-3 3-1 15,4-2-11-15,-1 1-8 16,0-2 15-16,0 1-2 16,-1-1-7-16,5 0-4 15,-5 0-4-15,5 0 3 16,-3 0 5-16,3 0-6 15,-1 0 1-15,0 0 8 0,1 0 3 16,0 0-12-16,0 0-5 16,0 0 4-16,0 0-1 15,-1 0 4-15,1 0-1 16,-2 0 1-16,2 0-14 16,-2 0 9-1,1 0-1-15,-1 0 14 0,-1-1-1 16,-1-2-5-16,1 0 2 15,-3 1 1-15,4 2-9 16,-2-1-3-16,1 1-6 16,2 0 9-16,-1-2-1 15,-1 2-8-15,3 0-1 16,-2-1 8-16,1 1 1 16,-1-2-3-16,-2 2 4 15,1-1 2-15,2-1-2 0,-1 0 1 16,2-2 1-16,-2 3 7 15,1 1-11-15,-3 0-9 16,-1 0 2-16,4 0-1 16,-3-1 0-16,1 1 13 15,-2 0-8-15,-1 0 1 16,0 0-5-16,2 0-1 16,-3 0 5-16,0 0-5 0,2 0 0 15,0 0 2 1,-1 0 4-16,4-3-1 0,0 3 1 15,2-1 12-15,2 0-7 16,-1 1-1-16,1-2-5 16,2-1-4-16,-2 2 6 15,-1-1-6-15,-1 1 5 16,0-1 2-16,1 1 1 16,-4-2 5-16,3 1-2 15,0 1-3-15,-1 1-9 16,4 0 7-16,-1 0 0 15,-2 0-2-15,0 0 4 16,-2 0-8-16,-3 0 10 16,-3 0 2-16,2 0 2 15,-4 0 5-15,0 0-2 0,0 0-3 16,0 0-6 0,0 0-3-16,0 0-5 0,0 0-1 15,0 0 4-15,0 0-5 16,0 0-19-16,0 0-32 15,0 0-54-15,0 0-56 16,0 4-78-16,0 4-130 0</inkml:trace>
  <inkml:trace contextRef="#ctx0" brushRef="#br0" timeOffset="26099.54">9183 6487 121 0,'0'0'127'0,"0"0"-41"0,0 0-47 16,0 0 12-16,0 0 17 15,0 0-11-15,54 0-9 16,-35 0-6-16,-1 0 4 16,0 0 2-16,-3 0 28 15,0 0 4-15,-3 0-38 16,-1 0-19-16,0 0-16 16,0 0 0-16,3 2 5 15,1 0-2-15,2-2-9 0,1 2 1 16,-1-2-1-1,0 0 0-15,-1 0-1 16,-3 0 1-16,1 0 1 16,3 0-1-16,0 0 1 15,3 0 0-15,3 1 12 16,2-1 5-16,2 3 10 0,1-3-9 16,-1 1-8-16,-1 2 1 15,0-1 3-15,-1 1 1 16,1 0 1-16,3 2-4 15,1-3 6-15,5 0-2 16,-2 0-10-16,2-2-6 16,-3 2 4-16,-5 0-5 15,-5 1 0-15,-8-2 7 16,0 1-2-16,-7 1-4 0,3-2 5 16,-5 2-6-16,-2-1-1 15,4-2 0-15,-2 3 0 16,-1-3-12-16,0 0-43 15,-4 0-97-15,0 0-169 16,0-5-394-16</inkml:trace>
  <inkml:trace contextRef="#ctx0" brushRef="#br0" timeOffset="30317.12">1526 7199 141 0,'0'0'204'0,"0"0"-103"15,0 0-65-15,0 0-6 16,0 0 33-16,0 0-15 15,0 0-9-15,3 0 7 16,1 0 22-16,-1 2 4 16,-2-2-10-16,1 3-17 15,1-3-17-15,-2 1-2 16,5-1-2-16,-2 2-6 16,2-2-5-16,-1 0-2 15,5 0 5-15,-2 0-3 16,1 0-11-16,2 1-1 15,-1 1 2-15,-1 1-2 0,4-1 0 16,-3 5 1 0,3-5 4-16,-3 2-5 15,4 2 0-15,-3-3 1 16,1 0 0-16,2-2 4 0,-1 2-5 16,-1-1 9-16,1 1 0 15,-2-1-3-15,1-1-6 16,0-1 0-16,2 0 0 15,-4 0 1-15,4 0 0 16,-4 0-1-16,1 0 1 16,-1 0-1-16,0 0 8 15,0 0-9-15,0 0 1 0,1 0-1 16,3 0 1-16,-1 0 0 16,0 0-1-16,1-1 1 15,-1-1 0-15,-1 2 0 16,-1 0 0-16,3 0 0 15,-3-3 0-15,3 3 1 16,-1 0 5 0,-1-2-7-16,3-1 0 0,-3 2 1 15,0-2 0-15,-1 0 0 16,-1-2 6-16,-2 4-6 16,1 1 1-16,2-2-1 15,3 2 0-15,-1-2 0 16,1 2 8-16,0-1-3 0,2 1-6 15,-3-3 1 1,0-2 0-16,1 3 0 0,-4-1 2 16,2-2-2-16,-2-1 1 15,-1 3 4-15,0 0-5 16,1 0 0-16,-2-1 2 16,2 3-2-16,1-3-1 15,0 1 1-15,2 2 1 16,1-5-1-16,1 3-1 15,0-2 1-15,0 0 0 16,-2-2 0-16,2 3 0 16,-3 1-1-16,-4-2 0 15,6 3 0-15,-4 2 0 16,-2 0 0-16,5-1 0 16,-3 1-1-16,2-2 1 15,-2 1 0-15,4-2 1 16,-2-1 0-16,2 1 7 0,0 0-7 15,1 0 0-15,0 1-1 16,0 1 0-16,2-2 0 16,1 2 0-16,0-3 0 15,1 2 0-15,1-1 1 16,-3 1-1-16,-1-3 1 16,0 4 0-16,-2-1-1 15,1-2 1-15,-1 3-1 16,4-2 0-16,-1-1 0 15,-1 1 1-15,3-2 0 0,-4 1-1 16,2 1 2-16,-2 0-1 16,0 1 0-16,1 1 0 15,-2 1-1 1,1 0 0-16,-2 0-1 0,1 0 1 16,1 0 0-16,-2-2 0 15,0 2 1-15,1-1 0 16,-2-1 6-16,1 2-4 15,-2 0-2-15,5 0 0 16,-3 0 0-16,2 0 0 16,2 0-1-16,-1 0 1 15,1 0 1-15,-1 0 5 16,1 0-6-16,1 0 1 16,-5 0-1-16,1 0 7 15,-2 0-7-15,-3 2 1 16,1-2-1-16,-2 1-1 0,-2 1 1 15,3-1 0-15,-1-1 0 16,3 2-1-16,-3-1 2 16,4 2-1-16,-1-1 0 15,1 2 1-15,-2-1-1 16,2 2 0-16,-1-1 1 16,-1 0-2-16,2 2 1 15,-2 0 0-15,2-2-1 16,-4 0 1-16,5 3 0 15,-1-4 0-15,-2 3 0 16,3 1-1-16,0-1 1 16,-2 2 0-16,1-4-1 0,-2 2 1 15,-2 1-1-15,0-2 1 16,1 3-1 0,1-4 0-16,-2 0 0 0,4 3 0 15,-2-5 0 1,0 2 0-16,2-1 1 0,-4-2 0 15,4 1-1-15,-4-2 0 16,2 0-1-16,-2 0 1 16,2 3 1-16,0-3-1 15,2 0 1-15,1 0-1 16,3 0 0-16,-1 0 2 16,-1 0-2-16,2 0 1 15,0 0-1-15,1 0 1 0,0 0-1 16,1 0 0-1,-1 0 1-15,2-3-1 0,-3 1-1 16,1 1 1-16,-1-1 0 16,-3 1 0-16,3-1-1 15,-3 2 1-15,-1-2 0 16,1 2 0-16,2 0 1 16,0 0-1-16,4-1 0 15,-2 1 0-15,1 0 0 16,0-1 1-16,1 1-1 15,-1-3-7-15,-1 2 7 16,-3-3-1-16,-3 1 1 16,4 2 0-16,-3-2 0 15,-1 0 0-15,-1 1-1 16,2 1 1-16,-2 1-1 16,0-2 0-16,3 2 0 0,-1-2 0 15,1 1 1-15,1-1 0 16,-2-1-1-16,-1 1 0 15,1-1 0-15,0 1-1 16,-2 0-5-16,1 1 6 16,1 0 1-16,-2-1-1 15,2 1 1-15,-1 1-2 16,1 0-6-16,1 0 7 16,-1 0 0-16,3 0 1 15,-2 0 0-15,3 0 0 16,-1 0-1-16,-2 0 1 0,1 0 0 15,-1 0 0 1,-1 0 0-16,-2 0-1 0,4 0 1 16,2 0 1-1,0 0-1-15,1 0 0 0,3 3-1 16,-2 3 1-16,2-1 0 16,0 1 0-16,-2-1 0 15,1 0-1-15,-2-4 0 16,-2-1 1-16,0 2-1 15,0-2 0-15,-3 1 0 16,3 1 0-16,0-2 1 16,0 1 1-16,3 0-1 15,2 2 0-15,0-3 0 0,-1 1-3 16,-3-1 3 0,3 0-1-16,-4 3 1 0,-4-3 0 15,2 0 0 1,-2 0-1-16,-1 0 1 0,0 0 0 15,2 1 0-15,-2 0 0 16,5 1 0-16,0 1 1 16,0 0-1-16,0-1-1 15,-2 2 1-15,3-2 0 16,-5-1 0-16,1-1 0 16,-1 0 0-16,-1 0-1 15,1 0 1-15,-1 0 0 0,1 0 0 16,2 0 1-1,1 0-1-15,0 0 0 0,2 0 0 16,-1 0 0-16,2 0 0 16,-4 0 0-16,1 0 0 15,-3 0 0-15,-1 0 0 16,1 0 0-16,2 0 0 16,-2 0 1-16,3 0-1 15,-3 0 0-15,3 0 1 16,-2 3-1-16,1-1 0 15,-1 0-1-15,1 2 2 16,0-4-2-16,-1 0 1 16,3 0 0-16,-2 0 7 15,0 0-6-15,1 0 0 16,0 0 0-16,0 0 0 16,3 0-1-16,0 0 0 15,1 3 0-15,1-2 0 0,-1 0 1 16,2 1-1-16,-3 0 0 15,0-2 0-15,-2 0 0 16,-1 0 1-16,2 0 0 16,-1 0-1-16,2 0 1 15,-1 0 0-15,3 0-1 16,-1 0 2-16,-2 0-1 16,3 0 0-16,0 0 0 15,-3 0-1-15,2 0 1 16,0 1-1-16,-1-1 1 15,0 0-1-15,-2 0 0 16,4 0 0-16,-5 0 2 0,2 0-1 16,-1 0 1-16,0-1-1 15,-3-1 0 1,1 2 1-16,2 0-1 0,2 0 0 16,-1 0 0-16,0 0 0 15,-3 0 0-15,-2 0 0 16,-2 0-1-16,-4 0 0 15,0 0 0-15,-3 0 0 16,-1 0 0-16,1 0 1 16,-1 0-1-16,-1 0 1 15,3 0-1-15,-3 0 1 0,1 0 0 16,-1 0-1 0,2 0-1-16,-2 0-17 0,0-2-24 15,0 1-48-15,0-2-89 16,0-2-100-16,-3 4-361 0</inkml:trace>
  <inkml:trace contextRef="#ctx0" brushRef="#br0" timeOffset="47134.35">1303 7450 105 0,'0'0'163'0,"0"0"-40"15,0 0-45-15,0 0-12 16,0 0 12-16,0 0-9 16,-5 0-17-16,3 0-14 0,-1 0-6 15,1 0 11 1,-1 0-1-16,-2 0 3 0,2 4-1 15,-3-2-9-15,2 3-5 16,-3 1-15-16,2-1-9 16,-2 5-5-16,1 0 12 15,0-1-6-15,0 3-1 16,-1-1-4-16,0-2 8 16,1 3-9-16,1-1 0 15,-2 0 0-15,2 3 6 16,0 0-7-16,0-2 1 15,2 0-1-15,-3 1 0 16,3 1 6-16,0-1-5 16,-1 1 0-16,1 1 2 15,2 0-3-15,-1-2 1 0,1 1 0 16,1-4 0-16,0 3 0 16,0-3 1-16,0 3 8 15,0-7-10-15,0 5 2 16,0-3 8-16,4 1-1 15,3 0 2 1,-1 1-2-16,1 1-2 0,0 1 2 16,0-1-8-16,3 0 8 15,-2 3 0-15,2-1-9 16,0 1 7-16,4-2-6 16,-1 2 0-16,-2-5 1 15,3 1 5-15,-2 1-6 16,3-5 7-16,-4 3-7 15,5-5 1-15,-1 2-2 0,2 0 2 16,-3-1-1-16,1-2 1 16,-1 0-1-16,1 0-1 15,-2-2 0-15,2-1 1 16,-1 2-1-16,0-2 0 16,2 0 0-16,0 0 0 15,1 0 0-15,-1 0 0 16,1 0 10-16,0 0-8 15,0 2-1-15,0 1 0 16,-2-1 0-16,2-1 1 16,-3 4-1-16,1-3 0 15,-1-2-1-15,1 1 1 16,-2-1-1-16,0 0 0 16,0 0 0-16,0 0 0 15,0 0 0-15,2 0 1 0,0 0-1 16,0 0 0-16,2 0 0 15,2 0 0-15,-2 0 3 16,4 2-3-16,-3-1 1 16,1-1 0-16,-3 2 1 15,3-2-2-15,-3 1 1 16,1 1 1-16,2-2-2 16,-2 0 0-16,2 0-1 15,3 0 1-15,-1 0-1 16,1 3 1-16,0-2 0 15,-2 1 0-15,0-1 1 0,-1 3 0 16,-5-3-1-16,0 1 1 16,-1-1-1-1,1-1 1-15,0 1 0 16,2-1 0-16,2 4-1 0,0-4 2 16,1 1-2-16,1 2 0 15,0-2 0-15,-3 2 2 16,4 2 4-16,-2-2-5 15,-3-1 7-15,0-2-7 16,-3 1 1-16,0-1-1 16,-3 0 0-16,5 0-1 15,-1 0 1-15,1 0 0 0,2 0 10 16,-1 0 4 0,4 2-4-16,-1-2-3 15,1 1-1-15,-4-1-6 0,-4 2-1 16,2-2 0-1,-7 1 1-15,-1-1-1 0,-3 0 0 16,-3 2-1 0,0-2-26-16,0 0-23 0,0 0-94 15,0-2-112-15,-9-4-71 0</inkml:trace>
  <inkml:trace contextRef="#ctx0" brushRef="#br0" timeOffset="52000.52">1163 7446 70 0,'0'0'86'0,"0"0"-3"16,0 0 4-16,0 0 11 15,0 0-16-15,0 0-11 16,0 0-8-16,35 0-8 16,-28 0-7-16,-3 0-16 15,5 0-12-15,2 0-9 16,5 0 34-16,2-5 7 16,-1 3-16-16,5 0-15 15,-6 0-1-15,2 1-9 0,-3-1 1 16,2 0 2-1,0 2-1-15,-2-4-5 16,4 3-1-16,-3 0 0 0,2 1 0 16,1 0-1-16,1 0 3 15,0 0 7-15,1 0 11 16,1 0-5-16,2 0-3 16,-4 0-12-16,2 0 9 15,1 0-2-15,0 0-5 16,-1-2 0-16,0 2-9 15,-2-2 1-15,2 2 0 16,-2 0 0-16,2 0 7 16,-2 0-7-16,-1 0 12 0,1 0-5 15,-1 0 2 1,-1 0 3-16,0 0-12 0,-1 0 9 16,0 0-9-16,-2 0 10 15,-2 0-10-15,0-1 0 16,1-2 1-16,-4 1-1 15,4 2 0-15,-3 0 0 16,2 0-1-16,1 0 1 16,1 0 8-16,-3 0-8 15,1 0 5-15,4 0 1 16,-4 0-7-16,2-3 1 16,-3 2 1-16,3-1 4 15,-2 1-6-15,0-1 7 0,1 1-6 16,-2-1 5-1,3 1-3-15,0 1-3 0,0 0 1 16,0 0 8-16,0-2 0 16,1 2-8-16,1 0 9 15,0-3-4-15,1 3-4 16,-2-2-1-16,2 2 1 16,0-1-1-16,-1 1 2 15,0-1-3-15,-2 1 0 16,0 0 1-16,0 0 9 15,0 0-1-15,1 0-9 16,1 0 1-16,2 0 0 16,-1 0 1-16,2 0-2 15,-1 0 2-15,1 0 5 16,0 0-6-16,-1 0 0 0,3 0 5 16,0 0-4-16,3 0 0 15,0 0-1-15,-2 0 1 16,3 0 4-16,-1 0-6 15,-2 0 2-15,-1 0-1 16,-1 0-1-16,1 0 2 16,-3 0-1-16,2 0 6 15,0 0 3-15,2 0-9 16,-1 0 5-16,2 0-5 16,-2 0 0-16,5 0 6 15,-4 0-7-15,1 0 0 16,-1 0 0-16,1 0 1 0,-4 0-1 15,3 0 1 1,-2 0 0-16,2 2 0 16,0 3 0-16,0 0 0 15,-1-1 6-15,3 4-1 0,0-4 0 16,0 1-3-16,0 0-2 16,-3-1 8-16,2-3-2 15,-4 1-5-15,-1-1 4 16,-2 0 1-16,3-1 0 15,-1 2-6-15,0 1 1 16,2-3 11-16,4 2-7 16,-2-2 1-16,1 0 2 15,-3 0-8-15,1 0 2 16,-2 0 4-16,-1 0-6 0,-1 0 0 16,-1 0 8-16,-1 0-3 15,3 0-5-15,-1 0 11 16,-1-2 2-16,0-1-6 15,-3 3-1 1,0-2 2-16,-2 2-8 0,0-1 1 16,-2 1 6-16,-2-1-8 15,0 1 0-15,-1-2 1 16,1 1 1-16,0-3-1 16,1 4-1-16,1-4 0 15,1 3 0-15,1 0 2 16,2-1-1-16,-1 0 5 0,0 2-4 15,3-1-2 1,-1-1 1-16,-2 1 11 0,-2-4-5 16,1 4-7-16,0-2 6 15,0 1-4-15,-3 1 6 16,1-1-6-16,0 1 5 16,1-1-1-16,4-3-3 15,-2 4-2-15,2 0 1 16,2 0-1-16,-2-1 7 15,0 1-1-15,0-1-6 16,0 0-1-16,2-1 1 16,-4 2 0-16,2-1 0 15,0 1 0-15,-2-2 0 16,3 1 1-16,-3 1-1 16,-1-1 5-16,2-2 3 0,5 4-8 15,0 0 1-15,-1 0 4 16,2 0-5-16,-2 0 6 15,2 0-6-15,0 0-1 16,1 0 1-16,-3 0 0 16,2 0 1-16,0 0-1 15,0 0 0-15,0 0 1 16,2 0-1-16,-1 0 0 16,3-1 0-16,-1 0 1 15,1 1 6-15,-1-2-7 0,1 2 0 16,-4 0 0-1,-2 0 0-15,0 0 0 16,2 0-1-16,-1-1 0 0,-1 1 0 16,0-1-1-1,4 0 1-15,-2-2-1 0,-1 3 1 16,1-4 0-16,-2 1 0 16,-1 2 0-16,0 1 0 15,-1-2 0-15,3 2 0 16,-1 0 1-16,0-1-1 15,4-1 0-15,-4 2 0 16,0-1 0-16,-1 1 1 16,-1-2-1-16,0-1 0 15,0 3-1-15,-2-1 1 16,0 1 0-16,-1 0 0 0,1-2 0 16,-1 2-1-16,0 0 0 15,-3 0 1-15,6 0-1 16,-2 0 0-16,1 0 0 15,-1 0 0 1,-2 0 0-16,-2 0-6 16,0 0 1-16,-2 0 5 0,-1 0 0 15,1 0-5-15,-2 0 5 16,3 0 0-16,1 0-1 16,0 3 2-16,0 2-1 15,2-1 0-15,-1-1 0 16,1 4 0-16,0-4-8 15,-1 0-1-15,1 5 2 16,2-3 7-16,-1-1 0 0,-1 2-7 16,1-1 2-16,-2-1 0 15,-2-1 4-15,3 3 0 16,-2-3-4-16,-2 2 6 16,-1-1-2-16,-2 1 1 15,2 0 0-15,-4 1 0 16,1-1-6-16,0 1 7 15,1 3 0 1,2 2 0-16,2-3 0 0,1 5 0 16,1 0-1-16,1 0 0 15,-1 0-7-15,3-2 7 16,-4-2-7-16,-3-1 0 16,0-3 2-16,-4-2-1 0,0-1 6 15,-2 1 1-15,5 2 0 16,-1 2-1-16,3 3 1 15,-2 1 0-15,8 1-1 16,-2 1-7-16,-1 1-3 16,0-2 2-16,-5-3 9 15,2-3-1-15,-2-2 1 16,-5 1-1-16,4-2 1 16,-4-2 0-16,2 0-8 15,0 3-2-15,0 2 0 16,2-2 9-16,0 3-1 15,0 2 1-15,2-2 0 16,-3 1 1-16,0-2 0 16,-4 0 0-16,3-2 0 15,-1-3 0-15,0 2-1 0,0-3 1 16,-2 0 0 0,0 3-1-16,0-3-1 0,0 0 1 15,0 0-1-15,0 0-5 16,0 0 6-16,0 0-7 15,0 0 7-15,0 2-1 16,0 0 2-16,0-1 0 16,0 0 0-16,0 3 0 15,0-1 2-15,0 1-2 16,0 1 1-16,-4 1-1 0,-1 1 0 16,2 1 0-1,-2 2 0-15,-2-4 0 0,2 3 0 16,-1-2 0-1,-1-1-1-15,-5 1-1 16,4 1-11-16,-4-3 12 0,2 3 0 16,1-1 0-1,1 0 0-15,2-2-1 0,0 0-11 16,2-1 5-16,-2 0 6 16,2-2 2-16,-2 2-1 15,0 2-5-15,-4-2 6 16,-3 2 0-16,-3 3-1 15,-4-2-11-15,5 2 12 16,-2-2 1-16,4 0 0 16,1-1-1-16,4-2 0 0,-2 0 1 15,4-3 8 1,-3 0-9-16,-1-1 0 16,-3 0-8-16,-6 2-8 0,-2 0-15 15,-6 1-4-15,-1 3-7 16,-3-2 13-1,3-1 24-15,3 2 5 0,2-3 9 16,1-1-9-16,2-1 2 16,1 1 20-16,3-1 0 15,0 0-12-15,2 2 2 16,0-1-5-16,-1 0-7 16,0 1-1-16,0-1-7 15,-5 1-2-15,-1 1 4 0,-3-1 6 16,-4-1-6-1,4 1 6-15,-3-1 0 0,2-1 2 16,2 2 7-16,1 1 0 16,2 1-9-16,0 0 6 15,0-1 1-15,1 0-7 16,-1 0 0-16,6 1 0 16,-1-3 0-16,-1-1-2 15,2 2 2-15,2 1 6 16,-4 0 0-16,2 1-5 15,-5-1 9-15,1 1-3 16,0-1-7-16,-2 3 1 16,-2-4-1-16,3 1 3 15,1 0-2-15,4 2 0 16,1-3 8-16,3-1 1 0,2 1 0 16,1-1-9-16,0 1 1 15,-1-1-2-15,-2 1-10 16,-2 1 10-16,-2 2-1 15,-5-3-7-15,-1 1 0 16,-3 2 0-16,2 1 8 16,0-2 0-16,-3 2 0 15,6 1 0-15,0-3-2 16,1 2-5-16,2-2 7 16,0-1 0-16,1 3-1 15,1-4 1-15,-1-1-1 16,-2 1 0-16,-3-1 0 15,1 1-6-15,-4 0 5 16,4 0 2-16,-2 1-7 0,-2 1-2 16,-2-3 3-1,-2 2-10-15,0 0 0 0,-3 1 14 16,0-1 1-16,1 0-1 16,1 0 1-16,1-1-8 15,-1 2 7-15,2-2-4 16,2-1 4-16,3-1 1 15,-2 0-11-15,3 1 11 16,1-1-11-16,0 0 5 16,-1 0 7-16,2 0 0 15,-1 0-1-15,1 0 0 0,-1 0-1 16,-2 0-8-16,2 0 0 16,-4 0-6-16,2 0-2 15,0 0 7-15,-2 0-4 16,3 0-1-16,2-2 10 15,0 0 6-15,2 0 1 16,1 0 0-16,1 0 1 16,0 1 4-16,1 1-5 15,2-2-1-15,-2 1-1 16,1 1 0-16,-1-2-1 16,0 2 2-16,-2-1-1 15,0-1 0-15,-1-1 0 16,-1 2 1-16,3-1 1 15,-2 1 5-15,5-1-5 16,-2 2 0-16,-1-1-1 16,0 1 0-16,-1 0-6 15,-3-1 6-15,6 1 0 0,-4-3 6 16,-2 3-5-16,2-1 7 16,-2 1 2-16,3 0-1 15,-4 0 0-15,4 0-8 16,-2 0 6-16,1 0-6 15,1 0-1-15,-2 0 0 16,2 0 2-16,0 0 7 16,2 0-8-16,-1-4 7 15,-4 3-8-15,0-1 0 16,1 0 1-16,1 1 0 0,0-1 8 16,1 1-8-16,2-1 1 15,2-1-2-15,1 2 0 16,0-1 0-16,-2-1-7 15,4 2 6-15,-5-2 1 16,1 1 0-16,1-1-1 16,-4 2 0-16,0 1-9 15,1-2 4-15,0 2 6 16,0 0-2-16,1-1-5 16,-2 0 7-16,7-2-1 15,-2 2-1-15,0-1 1 16,2 1 0-16,0-3-5 15,0 2 6-15,-2-1 0 16,-1 2 0-16,0-1 0 16,0 1-1-16,-3-2 1 15,0 1 0-15,-2-1-2 0,1 0 2 16,-1 1-2-16,0-5-4 16,3 4 6-16,-1 0 0 15,4 2 0-15,2-1 0 16,-2 1-1-16,1 1-11 15,1-2-1-15,0 2-1 16,4 0-11-16,-1 0-18 16,1 0-67-16,-7 0-65 15,0 0-3-15,2 0-20 0</inkml:trace>
  <inkml:trace contextRef="#ctx0" brushRef="#br0" timeOffset="124940.08">12959 1960 164 0,'0'0'222'15,"0"0"-138"-15,0 0-29 16,0 0 4-16,-4 0 12 16,4 0-21-16,0 0-12 15,0 0-16-15,0 0-2 0,0 0-6 16,0 0-6-16,0 0-8 16,0 0-26-16,0 0-44 15,0 0-52-15,0 3-75 16,0 0-167-16</inkml:trace>
  <inkml:trace contextRef="#ctx0" brushRef="#br0" timeOffset="125773.16">12948 2038 197 0,'0'0'175'0,"0"0"-110"15,0 0-20-15,0 0 1 0,0 0-9 16,0 0-19-16,0 0-5 15,0-2 1-15,0 2 19 16,0 0-2-16,0 0-13 16,0 0-18-16,0 0-8 15,0-1-36-15,0 1-42 16,2-2-56-16,3 0-52 0</inkml:trace>
  <inkml:trace contextRef="#ctx0" brushRef="#br0" timeOffset="126956.03">12948 2038 229 0,'38'-17'276'0,"-38"17"-53"0,0 0-93 15,0 0-8-15,-3 0-11 16,3 0-23-16,0 0-46 16,0 0-31-16,0 0-11 15,0 0-1-15,0 0-5 16,0 0 4-16,0 0-6 15,0 0 1-15,0 0 7 16,0 0 0-16,3 0 1 16,3 0 0-16,2 5 0 15,1-1 5-15,3 1 4 16,-1-1-9-16,2-1 1 16,1 2 11-16,-1-2 4 15,2-2 11-15,1 1-14 16,-2 0 2-16,1 1 1 15,-1 1-6-15,-2-2-1 0,2 3 0 16,1 3-10-16,1-2 6 16,-2 2 7-16,2-3-12 15,-1 1 8-15,3 2-8 16,1-4 1-16,-1 2-1 16,2-2 6-16,0-3-4 15,0 0-3-15,-1 1 1 16,0-2 7-16,1 2-8 15,0-2 1-15,2 0 0 16,1 0-1-16,-1 0-1 16,0 0 1-16,-2 0-1 15,0 0 1-15,-1 0 1 16,-3 0-1-16,1 0 1 16,-2 0-1-16,0 0 0 15,3 0-1-15,-1 0 0 16,0 0-8-16,0 0 9 0,0 0 0 15,3 0 0-15,-4 0 0 16,4 0 1-16,-3-2 0 16,1 0-1-16,1 2 1 15,-1-1-1-15,0 0 0 16,-1-1 0-16,0 0-1 16,1-1 0-16,-1 2 1 15,-1-1 0-15,1 1 1 16,-2-1-1-16,-3 2-1 0,5 0 1 15,0 0 0-15,-1 0-2 16,1 0 0-16,-2 0 1 16,4-1 1-1,-2 1 0-15,4-2 0 0,-3 1 0 16,5-4 0-16,-1 4-1 16,4-4 0-16,0 2-1 15,-3 1 2-15,1-3-1 16,1 2-1-16,-2 0 2 15,-1 0-1-15,0-2 1 16,-2 2 0-16,2 2 1 16,-2-1-1-16,0 0 0 15,-1 1 0-15,1 1 0 0,-1 0 0 16,0 0 0-16,-3 0 0 16,1 0 0-16,-2 0 0 15,0 0 0-15,5 0 1 16,-2 0 0-16,1-1-1 15,3 1-1-15,-2-2 1 16,1 0-1-16,6-1 1 16,-2 1 0-16,2-1 0 15,0 1 0-15,-1 1 1 16,3 1-1-16,1 0 1 16,0 0-1-16,0 0 0 15,0 0 1-15,-3 0-1 16,-2 0 1-16,-5 1-1 15,-2 2 0-15,-1-1 1 0,-5-2 0 16,-1 0-1-16,-2 2 1 16,-1-2-1-16,-5 0 1 15,-1 0-1-15,-2 0-1 16,4 0 1-16,-4 0-2 16,0 0-17-16,0 0-26 15,0 0-23-15,1 0-29 16,-1 0-61-16,2 0-73 15,-1 0-65-15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0"/>
        <p:cNvGrpSpPr/>
        <p:nvPr/>
      </p:nvGrpSpPr>
      <p:grpSpPr>
        <a:xfrm>
          <a:off x="0" y="0"/>
          <a:ext cx="0" cy="0"/>
          <a:chOff x="0" y="0"/>
          <a:chExt cx="0" cy="0"/>
        </a:xfrm>
      </p:grpSpPr>
      <p:sp>
        <p:nvSpPr>
          <p:cNvPr id="2681" name="Google Shape;268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2" name="Google Shape;268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585D2-8FA7-9B99-9A01-CE147235B83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0A0F5CF-FC44-70F1-49BF-01CF3793DE53}"/>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88C0D1AB-883C-2C8E-C03F-3A7ADB396DA4}"/>
              </a:ext>
            </a:extLst>
          </p:cNvPr>
          <p:cNvSpPr>
            <a:spLocks noGrp="1"/>
          </p:cNvSpPr>
          <p:nvPr>
            <p:ph type="body" idx="1"/>
          </p:nvPr>
        </p:nvSpPr>
        <p:spPr/>
        <p:txBody>
          <a:bodyPr/>
          <a:lstStyle/>
          <a:p>
            <a:r>
              <a:rPr lang="es-CO" sz="1100" b="0" i="0" u="none" strike="noStrike" cap="none" baseline="0" dirty="0">
                <a:solidFill>
                  <a:srgbClr val="000000"/>
                </a:solidFill>
                <a:latin typeface="Arial"/>
                <a:ea typeface="Arial"/>
                <a:cs typeface="Arial"/>
                <a:sym typeface="Arial"/>
              </a:rPr>
              <a:t>Conforme </a:t>
            </a:r>
            <a:r>
              <a:rPr lang="es-ES" sz="1100" b="0" i="0" u="none" strike="noStrike" cap="none" baseline="0" dirty="0">
                <a:solidFill>
                  <a:srgbClr val="000000"/>
                </a:solidFill>
                <a:latin typeface="Arial"/>
                <a:ea typeface="Arial"/>
                <a:cs typeface="Arial"/>
                <a:sym typeface="Arial"/>
              </a:rPr>
              <a:t>los dos átomos de hidrógeno se van acercando desde una distancia grande, el electrón de cada átomo de hidrógeno es atraído por el núcleo del </a:t>
            </a:r>
            <a:r>
              <a:rPr lang="es-ES" sz="1100" b="0" i="1" u="none" strike="noStrike" cap="none" baseline="0" dirty="0">
                <a:solidFill>
                  <a:srgbClr val="000000"/>
                </a:solidFill>
                <a:latin typeface="Arial"/>
                <a:ea typeface="Arial"/>
                <a:cs typeface="Arial"/>
                <a:sym typeface="Arial"/>
              </a:rPr>
              <a:t>otro </a:t>
            </a:r>
            <a:r>
              <a:rPr lang="es-ES" sz="1100" b="0" i="0" u="none" strike="noStrike" cap="none" baseline="0" dirty="0">
                <a:solidFill>
                  <a:srgbClr val="000000"/>
                </a:solidFill>
                <a:latin typeface="Arial"/>
                <a:ea typeface="Arial"/>
                <a:cs typeface="Arial"/>
                <a:sym typeface="Arial"/>
              </a:rPr>
              <a:t>átomo de hidrógeno, así como por su </a:t>
            </a:r>
            <a:r>
              <a:rPr lang="es-CO" sz="1100" b="0" i="0" u="none" strike="noStrike" cap="none" baseline="0" dirty="0">
                <a:solidFill>
                  <a:srgbClr val="000000"/>
                </a:solidFill>
                <a:latin typeface="Arial"/>
                <a:ea typeface="Arial"/>
                <a:cs typeface="Arial"/>
                <a:sym typeface="Arial"/>
              </a:rPr>
              <a:t>propio núcleo</a:t>
            </a:r>
            <a:endParaRPr lang="es-CO" dirty="0"/>
          </a:p>
        </p:txBody>
      </p:sp>
    </p:spTree>
    <p:extLst>
      <p:ext uri="{BB962C8B-B14F-4D97-AF65-F5344CB8AC3E}">
        <p14:creationId xmlns:p14="http://schemas.microsoft.com/office/powerpoint/2010/main" val="2369276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dirty="0"/>
          </a:p>
        </p:txBody>
      </p:sp>
    </p:spTree>
    <p:extLst>
      <p:ext uri="{BB962C8B-B14F-4D97-AF65-F5344CB8AC3E}">
        <p14:creationId xmlns:p14="http://schemas.microsoft.com/office/powerpoint/2010/main" val="3329040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0">
          <a:extLst>
            <a:ext uri="{FF2B5EF4-FFF2-40B4-BE49-F238E27FC236}">
              <a16:creationId xmlns:a16="http://schemas.microsoft.com/office/drawing/2014/main" id="{7B528E11-450E-6AF8-DAA8-6A77C427AFB8}"/>
            </a:ext>
          </a:extLst>
        </p:cNvPr>
        <p:cNvGrpSpPr/>
        <p:nvPr/>
      </p:nvGrpSpPr>
      <p:grpSpPr>
        <a:xfrm>
          <a:off x="0" y="0"/>
          <a:ext cx="0" cy="0"/>
          <a:chOff x="0" y="0"/>
          <a:chExt cx="0" cy="0"/>
        </a:xfrm>
      </p:grpSpPr>
      <p:sp>
        <p:nvSpPr>
          <p:cNvPr id="2681" name="Google Shape;2681;p:notes">
            <a:extLst>
              <a:ext uri="{FF2B5EF4-FFF2-40B4-BE49-F238E27FC236}">
                <a16:creationId xmlns:a16="http://schemas.microsoft.com/office/drawing/2014/main" id="{EA8237AE-2CC7-17D7-B751-44A38318F7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2" name="Google Shape;2682;p:notes">
            <a:extLst>
              <a:ext uri="{FF2B5EF4-FFF2-40B4-BE49-F238E27FC236}">
                <a16:creationId xmlns:a16="http://schemas.microsoft.com/office/drawing/2014/main" id="{AAF944CA-6A13-F5F6-085F-0A9B74AA04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24453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 dirty="0"/>
              <a:t>“Cada átomo pesa muy, muy poquito, tanto que no podemos medirlo en gramos. Por eso los científicos inventaron una unidad especial llamada </a:t>
            </a:r>
            <a:r>
              <a:rPr lang="es-ES" b="1" dirty="0"/>
              <a:t>unidad de masa atómica (</a:t>
            </a:r>
            <a:r>
              <a:rPr lang="es-ES" b="1" dirty="0" err="1"/>
              <a:t>uma</a:t>
            </a:r>
            <a:r>
              <a:rPr lang="es-ES" b="1" dirty="0"/>
              <a:t>)</a:t>
            </a:r>
            <a:r>
              <a:rPr lang="es-ES" dirty="0"/>
              <a:t>.</a:t>
            </a:r>
          </a:p>
          <a:p>
            <a:r>
              <a:rPr lang="es-ES" dirty="0"/>
              <a:t>Decidieron usar el </a:t>
            </a:r>
            <a:r>
              <a:rPr lang="es-ES" b="1" dirty="0"/>
              <a:t>átomo de carbono-12</a:t>
            </a:r>
            <a:r>
              <a:rPr lang="es-ES" dirty="0"/>
              <a:t> como referencia, y dijeron que </a:t>
            </a:r>
            <a:r>
              <a:rPr lang="es-ES" b="1" dirty="0"/>
              <a:t>1 </a:t>
            </a:r>
            <a:r>
              <a:rPr lang="es-ES" b="1" dirty="0" err="1"/>
              <a:t>uma</a:t>
            </a:r>
            <a:r>
              <a:rPr lang="es-ES" dirty="0"/>
              <a:t> equivale a la </a:t>
            </a:r>
            <a:r>
              <a:rPr lang="es-ES" b="1" dirty="0"/>
              <a:t>doceava parte de ese átomo</a:t>
            </a:r>
            <a:r>
              <a:rPr lang="es-ES" dirty="0"/>
              <a:t>.</a:t>
            </a:r>
          </a:p>
          <a:p>
            <a:endParaRPr lang="es-CO" dirty="0"/>
          </a:p>
        </p:txBody>
      </p:sp>
    </p:spTree>
    <p:extLst>
      <p:ext uri="{BB962C8B-B14F-4D97-AF65-F5344CB8AC3E}">
        <p14:creationId xmlns:p14="http://schemas.microsoft.com/office/powerpoint/2010/main" val="2023801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s-ES" sz="1100" b="0" i="0" u="none" strike="noStrike" baseline="0" dirty="0">
                <a:latin typeface="JansonTextLTStd-Roman"/>
              </a:rPr>
              <a:t>Establecemos los factores unitarios que necesitamos a partir de las igualdades siguientes: </a:t>
            </a:r>
            <a:r>
              <a:rPr lang="es-ES" sz="1100" b="0" i="1" u="none" strike="noStrike" baseline="0" dirty="0">
                <a:latin typeface="JansonTextLTStd-Italic"/>
              </a:rPr>
              <a:t>a</a:t>
            </a:r>
            <a:r>
              <a:rPr lang="es-ES" sz="1100" b="0" i="0" u="none" strike="noStrike" baseline="0" dirty="0">
                <a:latin typeface="JansonTextLTStd-Roman"/>
              </a:rPr>
              <a:t>) la masa de una mol de O</a:t>
            </a:r>
            <a:r>
              <a:rPr lang="es-ES" sz="400" b="0" i="0" u="none" strike="noStrike" baseline="0" dirty="0">
                <a:latin typeface="JansonTextLTStd-Roman"/>
              </a:rPr>
              <a:t>2 </a:t>
            </a:r>
            <a:r>
              <a:rPr lang="es-ES" sz="1100" b="0" i="0" u="none" strike="noStrike" baseline="0" dirty="0">
                <a:latin typeface="JansonTextLTStd-Roman"/>
              </a:rPr>
              <a:t>es de 32.0 g (masa molar O</a:t>
            </a:r>
            <a:r>
              <a:rPr lang="es-ES" sz="400" b="0" i="0" u="none" strike="noStrike" baseline="0" dirty="0">
                <a:latin typeface="JansonTextLTStd-Roman"/>
              </a:rPr>
              <a:t>2 </a:t>
            </a:r>
            <a:r>
              <a:rPr lang="es-ES" dirty="0">
                <a:latin typeface="WWDOC01"/>
              </a:rPr>
              <a:t>=</a:t>
            </a:r>
            <a:r>
              <a:rPr lang="es-ES" sz="1100" b="0" i="0" u="none" strike="noStrike" baseline="0" dirty="0">
                <a:latin typeface="WWDOC01"/>
              </a:rPr>
              <a:t> </a:t>
            </a:r>
            <a:r>
              <a:rPr lang="es-ES" sz="1100" b="0" i="0" u="none" strike="noStrike" baseline="0" dirty="0">
                <a:latin typeface="JansonTextLTStd-Roman"/>
              </a:rPr>
              <a:t>32.0 g/mol); </a:t>
            </a:r>
            <a:r>
              <a:rPr lang="es-ES" sz="1100" b="0" i="1" u="none" strike="noStrike" baseline="0" dirty="0">
                <a:latin typeface="JansonTextLTStd-Italic"/>
              </a:rPr>
              <a:t>b</a:t>
            </a:r>
            <a:r>
              <a:rPr lang="es-ES" sz="1100" b="0" i="0" u="none" strike="noStrike" baseline="0" dirty="0">
                <a:latin typeface="JansonTextLTStd-Roman"/>
              </a:rPr>
              <a:t>) una mol de O</a:t>
            </a:r>
            <a:r>
              <a:rPr lang="es-ES" sz="400" b="0" i="0" u="none" strike="noStrike" baseline="0" dirty="0">
                <a:latin typeface="JansonTextLTStd-Roman"/>
              </a:rPr>
              <a:t>2 </a:t>
            </a:r>
            <a:r>
              <a:rPr lang="es-ES" sz="1100" b="0" i="0" u="none" strike="noStrike" baseline="0" dirty="0">
                <a:latin typeface="JansonTextLTStd-Roman"/>
              </a:rPr>
              <a:t>tiene </a:t>
            </a:r>
            <a:r>
              <a:rPr lang="es-CO" dirty="0">
                <a:latin typeface="JansonTextLTStd-Roman"/>
              </a:rPr>
              <a:t>6,022 × 10²³ </a:t>
            </a:r>
            <a:r>
              <a:rPr lang="es-CO" sz="1100" b="0" i="0" u="none" strike="noStrike" baseline="0" dirty="0">
                <a:latin typeface="JansonTextLTStd-Roman"/>
              </a:rPr>
              <a:t>moléculas de O</a:t>
            </a:r>
            <a:r>
              <a:rPr lang="es-CO" sz="400" b="0" i="0" u="none" strike="noStrike" baseline="0" dirty="0">
                <a:latin typeface="JansonTextLTStd-Roman"/>
              </a:rPr>
              <a:t>2</a:t>
            </a:r>
            <a:r>
              <a:rPr lang="es-CO" sz="1100" b="0" i="0" u="none" strike="noStrike" baseline="0" dirty="0">
                <a:latin typeface="JansonTextLTStd-Roman"/>
              </a:rPr>
              <a:t>; </a:t>
            </a:r>
            <a:r>
              <a:rPr lang="es-CO" sz="1100" b="0" i="1" u="none" strike="noStrike" baseline="0" dirty="0">
                <a:latin typeface="JansonTextLTStd-Italic"/>
              </a:rPr>
              <a:t>c</a:t>
            </a:r>
            <a:r>
              <a:rPr lang="es-CO" sz="1100" b="0" i="0" u="none" strike="noStrike" baseline="0" dirty="0">
                <a:latin typeface="JansonTextLTStd-Roman"/>
              </a:rPr>
              <a:t>) una molécula de O</a:t>
            </a:r>
            <a:r>
              <a:rPr lang="es-CO" sz="400" b="0" i="0" u="none" strike="noStrike" baseline="0" dirty="0">
                <a:latin typeface="JansonTextLTStd-Roman"/>
              </a:rPr>
              <a:t>2 </a:t>
            </a:r>
            <a:r>
              <a:rPr lang="es-CO" sz="1100" b="0" i="0" u="none" strike="noStrike" baseline="0" dirty="0">
                <a:latin typeface="JansonTextLTStd-Roman"/>
              </a:rPr>
              <a:t>tiene dos átomos de O.</a:t>
            </a:r>
            <a:endParaRPr lang="es-CO" dirty="0"/>
          </a:p>
          <a:p>
            <a:endParaRPr lang="es-CO" dirty="0"/>
          </a:p>
        </p:txBody>
      </p:sp>
    </p:spTree>
    <p:extLst>
      <p:ext uri="{BB962C8B-B14F-4D97-AF65-F5344CB8AC3E}">
        <p14:creationId xmlns:p14="http://schemas.microsoft.com/office/powerpoint/2010/main" val="2278791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5E754-A3AB-4A8F-76F6-38BF706D9FC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31A4C1B-D68B-BE15-CEDA-A9A32FB44ED2}"/>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E19CEB21-E158-D3BD-14F2-461E097FD8DE}"/>
              </a:ext>
            </a:extLst>
          </p:cNvPr>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s-ES" sz="1100" b="0" i="0" u="none" strike="noStrike" baseline="0" dirty="0">
                <a:latin typeface="JansonTextLTStd-Roman"/>
              </a:rPr>
              <a:t>Establecemos los factores unitarios que necesitamos a partir de las igualdades siguientes: </a:t>
            </a:r>
            <a:r>
              <a:rPr lang="es-ES" sz="1100" b="0" i="1" u="none" strike="noStrike" baseline="0" dirty="0">
                <a:latin typeface="JansonTextLTStd-Italic"/>
              </a:rPr>
              <a:t>a</a:t>
            </a:r>
            <a:r>
              <a:rPr lang="es-ES" sz="1100" b="0" i="0" u="none" strike="noStrike" baseline="0" dirty="0">
                <a:latin typeface="JansonTextLTStd-Roman"/>
              </a:rPr>
              <a:t>) la masa de una mol de O</a:t>
            </a:r>
            <a:r>
              <a:rPr lang="es-ES" sz="400" b="0" i="0" u="none" strike="noStrike" baseline="0" dirty="0">
                <a:latin typeface="JansonTextLTStd-Roman"/>
              </a:rPr>
              <a:t>2 </a:t>
            </a:r>
            <a:r>
              <a:rPr lang="es-ES" sz="1100" b="0" i="0" u="none" strike="noStrike" baseline="0" dirty="0">
                <a:latin typeface="JansonTextLTStd-Roman"/>
              </a:rPr>
              <a:t>es de 32.0 g (masa molar O</a:t>
            </a:r>
            <a:r>
              <a:rPr lang="es-ES" sz="400" b="0" i="0" u="none" strike="noStrike" baseline="0" dirty="0">
                <a:latin typeface="JansonTextLTStd-Roman"/>
              </a:rPr>
              <a:t>2 </a:t>
            </a:r>
            <a:r>
              <a:rPr lang="es-ES" dirty="0">
                <a:latin typeface="WWDOC01"/>
              </a:rPr>
              <a:t>=</a:t>
            </a:r>
            <a:r>
              <a:rPr lang="es-ES" sz="1100" b="0" i="0" u="none" strike="noStrike" baseline="0" dirty="0">
                <a:latin typeface="WWDOC01"/>
              </a:rPr>
              <a:t> </a:t>
            </a:r>
            <a:r>
              <a:rPr lang="es-ES" sz="1100" b="0" i="0" u="none" strike="noStrike" baseline="0" dirty="0">
                <a:latin typeface="JansonTextLTStd-Roman"/>
              </a:rPr>
              <a:t>32.0 g/mol); </a:t>
            </a:r>
            <a:r>
              <a:rPr lang="es-ES" sz="1100" b="0" i="1" u="none" strike="noStrike" baseline="0" dirty="0">
                <a:latin typeface="JansonTextLTStd-Italic"/>
              </a:rPr>
              <a:t>b</a:t>
            </a:r>
            <a:r>
              <a:rPr lang="es-ES" sz="1100" b="0" i="0" u="none" strike="noStrike" baseline="0" dirty="0">
                <a:latin typeface="JansonTextLTStd-Roman"/>
              </a:rPr>
              <a:t>) una mol de O</a:t>
            </a:r>
            <a:r>
              <a:rPr lang="es-ES" sz="400" b="0" i="0" u="none" strike="noStrike" baseline="0" dirty="0">
                <a:latin typeface="JansonTextLTStd-Roman"/>
              </a:rPr>
              <a:t>2 </a:t>
            </a:r>
            <a:r>
              <a:rPr lang="es-ES" sz="1100" b="0" i="0" u="none" strike="noStrike" baseline="0" dirty="0">
                <a:latin typeface="JansonTextLTStd-Roman"/>
              </a:rPr>
              <a:t>tiene </a:t>
            </a:r>
            <a:r>
              <a:rPr lang="es-CO" dirty="0">
                <a:latin typeface="JansonTextLTStd-Roman"/>
              </a:rPr>
              <a:t>6,022 × 10²³ </a:t>
            </a:r>
            <a:r>
              <a:rPr lang="es-CO" sz="1100" b="0" i="0" u="none" strike="noStrike" baseline="0" dirty="0">
                <a:latin typeface="JansonTextLTStd-Roman"/>
              </a:rPr>
              <a:t>moléculas de O</a:t>
            </a:r>
            <a:r>
              <a:rPr lang="es-CO" sz="400" b="0" i="0" u="none" strike="noStrike" baseline="0" dirty="0">
                <a:latin typeface="JansonTextLTStd-Roman"/>
              </a:rPr>
              <a:t>2</a:t>
            </a:r>
            <a:r>
              <a:rPr lang="es-CO" sz="1100" b="0" i="0" u="none" strike="noStrike" baseline="0" dirty="0">
                <a:latin typeface="JansonTextLTStd-Roman"/>
              </a:rPr>
              <a:t>; </a:t>
            </a:r>
            <a:r>
              <a:rPr lang="es-CO" sz="1100" b="0" i="1" u="none" strike="noStrike" baseline="0" dirty="0">
                <a:latin typeface="JansonTextLTStd-Italic"/>
              </a:rPr>
              <a:t>c</a:t>
            </a:r>
            <a:r>
              <a:rPr lang="es-CO" sz="1100" b="0" i="0" u="none" strike="noStrike" baseline="0" dirty="0">
                <a:latin typeface="JansonTextLTStd-Roman"/>
              </a:rPr>
              <a:t>) una molécula de O</a:t>
            </a:r>
            <a:r>
              <a:rPr lang="es-CO" sz="400" b="0" i="0" u="none" strike="noStrike" baseline="0" dirty="0">
                <a:latin typeface="JansonTextLTStd-Roman"/>
              </a:rPr>
              <a:t>2 </a:t>
            </a:r>
            <a:r>
              <a:rPr lang="es-CO" sz="1100" b="0" i="0" u="none" strike="noStrike" baseline="0" dirty="0">
                <a:latin typeface="JansonTextLTStd-Roman"/>
              </a:rPr>
              <a:t>tiene dos átomos de O.</a:t>
            </a:r>
            <a:endParaRPr lang="es-CO" dirty="0"/>
          </a:p>
          <a:p>
            <a:endParaRPr lang="es-CO" dirty="0"/>
          </a:p>
        </p:txBody>
      </p:sp>
    </p:spTree>
    <p:extLst>
      <p:ext uri="{BB962C8B-B14F-4D97-AF65-F5344CB8AC3E}">
        <p14:creationId xmlns:p14="http://schemas.microsoft.com/office/powerpoint/2010/main" val="2986211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 sz="1100" b="0" i="0" u="none" strike="noStrike" cap="none" baseline="0" dirty="0">
                <a:solidFill>
                  <a:srgbClr val="000000"/>
                </a:solidFill>
                <a:latin typeface="Arial"/>
                <a:ea typeface="Arial"/>
                <a:cs typeface="Arial"/>
                <a:sym typeface="Arial"/>
              </a:rPr>
              <a:t>Tenemos la masa tanto de CH4 como de O2, así que calculamos las moles de cada reactivo y</a:t>
            </a:r>
          </a:p>
          <a:p>
            <a:r>
              <a:rPr lang="es-ES" sz="1100" b="0" i="0" u="none" strike="noStrike" cap="none" baseline="0" dirty="0">
                <a:solidFill>
                  <a:srgbClr val="000000"/>
                </a:solidFill>
                <a:latin typeface="Arial"/>
                <a:ea typeface="Arial"/>
                <a:cs typeface="Arial"/>
                <a:sym typeface="Arial"/>
              </a:rPr>
              <a:t>luego determinamos las moles de cada reactivo que se necesitan para reaccionar con el otro.</a:t>
            </a:r>
          </a:p>
          <a:p>
            <a:r>
              <a:rPr lang="es-ES" sz="1100" b="0" i="0" u="none" strike="noStrike" cap="none" baseline="0" dirty="0">
                <a:solidFill>
                  <a:srgbClr val="000000"/>
                </a:solidFill>
                <a:latin typeface="Arial"/>
                <a:ea typeface="Arial"/>
                <a:cs typeface="Arial"/>
                <a:sym typeface="Arial"/>
              </a:rPr>
              <a:t>Mediante estos cálculos identificamos al reactivo limitante. Así, la base del cálculo será ésta.</a:t>
            </a:r>
            <a:endParaRPr lang="es-CO" dirty="0"/>
          </a:p>
        </p:txBody>
      </p:sp>
    </p:spTree>
    <p:extLst>
      <p:ext uri="{BB962C8B-B14F-4D97-AF65-F5344CB8AC3E}">
        <p14:creationId xmlns:p14="http://schemas.microsoft.com/office/powerpoint/2010/main" val="4229126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57FF2-4275-DEF2-0168-09BC24C68F6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2F2B9BC-29D2-497D-AFE0-DF5531846473}"/>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A15E4527-5941-2803-921E-CCE52524F3A5}"/>
              </a:ext>
            </a:extLst>
          </p:cNvPr>
          <p:cNvSpPr>
            <a:spLocks noGrp="1"/>
          </p:cNvSpPr>
          <p:nvPr>
            <p:ph type="body" idx="1"/>
          </p:nvPr>
        </p:nvSpPr>
        <p:spPr/>
        <p:txBody>
          <a:bodyPr/>
          <a:lstStyle/>
          <a:p>
            <a:r>
              <a:rPr lang="es-ES" sz="1100" b="0" i="0" u="none" strike="noStrike" cap="none" baseline="0" dirty="0">
                <a:solidFill>
                  <a:srgbClr val="000000"/>
                </a:solidFill>
                <a:latin typeface="Arial"/>
                <a:ea typeface="Arial"/>
                <a:cs typeface="Arial"/>
                <a:sym typeface="Arial"/>
              </a:rPr>
              <a:t>Tenemos la masa tanto de CH4 como de O2, así que calculamos las moles de cada reactivo y</a:t>
            </a:r>
          </a:p>
          <a:p>
            <a:r>
              <a:rPr lang="es-ES" sz="1100" b="0" i="0" u="none" strike="noStrike" cap="none" baseline="0" dirty="0">
                <a:solidFill>
                  <a:srgbClr val="000000"/>
                </a:solidFill>
                <a:latin typeface="Arial"/>
                <a:ea typeface="Arial"/>
                <a:cs typeface="Arial"/>
                <a:sym typeface="Arial"/>
              </a:rPr>
              <a:t>luego determinamos las moles de cada reactivo que se necesitan para reaccionar con el otro.</a:t>
            </a:r>
          </a:p>
          <a:p>
            <a:r>
              <a:rPr lang="es-ES" sz="1100" b="0" i="0" u="none" strike="noStrike" cap="none" baseline="0" dirty="0">
                <a:solidFill>
                  <a:srgbClr val="000000"/>
                </a:solidFill>
                <a:latin typeface="Arial"/>
                <a:ea typeface="Arial"/>
                <a:cs typeface="Arial"/>
                <a:sym typeface="Arial"/>
              </a:rPr>
              <a:t>Mediante estos cálculos identificamos al reactivo limitante. Así, la base del cálculo será ésta.</a:t>
            </a:r>
            <a:endParaRPr lang="es-CO" dirty="0"/>
          </a:p>
        </p:txBody>
      </p:sp>
    </p:spTree>
    <p:extLst>
      <p:ext uri="{BB962C8B-B14F-4D97-AF65-F5344CB8AC3E}">
        <p14:creationId xmlns:p14="http://schemas.microsoft.com/office/powerpoint/2010/main" val="1330346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78C39-54C1-B60E-BAB2-E1A2E8A13F6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F680110-44B3-A4FF-77EB-D7EF5F562D45}"/>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587CCA4D-E49E-9F5E-E775-A0FEC63B7768}"/>
              </a:ext>
            </a:extLst>
          </p:cNvPr>
          <p:cNvSpPr>
            <a:spLocks noGrp="1"/>
          </p:cNvSpPr>
          <p:nvPr>
            <p:ph type="body" idx="1"/>
          </p:nvPr>
        </p:nvSpPr>
        <p:spPr/>
        <p:txBody>
          <a:bodyPr/>
          <a:lstStyle/>
          <a:p>
            <a:r>
              <a:rPr lang="es-ES" sz="1100" b="0" i="0" u="none" strike="noStrike" cap="none" baseline="0" dirty="0">
                <a:solidFill>
                  <a:srgbClr val="000000"/>
                </a:solidFill>
                <a:latin typeface="Arial"/>
                <a:ea typeface="Arial"/>
                <a:cs typeface="Arial"/>
                <a:sym typeface="Arial"/>
              </a:rPr>
              <a:t>Tenemos la masa tanto de CH4 como de O2, así que calculamos las moles de cada reactivo y</a:t>
            </a:r>
          </a:p>
          <a:p>
            <a:r>
              <a:rPr lang="es-ES" sz="1100" b="0" i="0" u="none" strike="noStrike" cap="none" baseline="0" dirty="0">
                <a:solidFill>
                  <a:srgbClr val="000000"/>
                </a:solidFill>
                <a:latin typeface="Arial"/>
                <a:ea typeface="Arial"/>
                <a:cs typeface="Arial"/>
                <a:sym typeface="Arial"/>
              </a:rPr>
              <a:t>luego determinamos las moles de cada reactivo que se necesitan para reaccionar con el otro.</a:t>
            </a:r>
          </a:p>
          <a:p>
            <a:r>
              <a:rPr lang="es-ES" sz="1100" b="0" i="0" u="none" strike="noStrike" cap="none" baseline="0" dirty="0">
                <a:solidFill>
                  <a:srgbClr val="000000"/>
                </a:solidFill>
                <a:latin typeface="Arial"/>
                <a:ea typeface="Arial"/>
                <a:cs typeface="Arial"/>
                <a:sym typeface="Arial"/>
              </a:rPr>
              <a:t>Mediante estos cálculos identificamos al reactivo limitante. Así, la base del cálculo será ésta.</a:t>
            </a:r>
            <a:endParaRPr lang="es-CO" dirty="0"/>
          </a:p>
        </p:txBody>
      </p:sp>
    </p:spTree>
    <p:extLst>
      <p:ext uri="{BB962C8B-B14F-4D97-AF65-F5344CB8AC3E}">
        <p14:creationId xmlns:p14="http://schemas.microsoft.com/office/powerpoint/2010/main" val="2859135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ES" sz="1100" b="0" i="0" u="none" strike="noStrike" cap="none" baseline="0" dirty="0">
                <a:solidFill>
                  <a:srgbClr val="000000"/>
                </a:solidFill>
                <a:latin typeface="Arial"/>
                <a:ea typeface="Arial"/>
                <a:cs typeface="Arial"/>
                <a:sym typeface="Arial"/>
              </a:rPr>
              <a:t>Conforme </a:t>
            </a:r>
            <a:r>
              <a:rPr lang="es-ES" sz="1100" b="0" i="1" u="none" strike="noStrike" cap="none" baseline="0" dirty="0">
                <a:solidFill>
                  <a:srgbClr val="000000"/>
                </a:solidFill>
                <a:latin typeface="Arial"/>
                <a:ea typeface="Arial"/>
                <a:cs typeface="Arial"/>
                <a:sym typeface="Arial"/>
              </a:rPr>
              <a:t>recorremos un periodo de izquierda a derecha </a:t>
            </a:r>
            <a:r>
              <a:rPr lang="es-ES" sz="1100" b="0" i="0" u="none" strike="noStrike" cap="none" baseline="0" dirty="0">
                <a:solidFill>
                  <a:srgbClr val="000000"/>
                </a:solidFill>
                <a:latin typeface="Arial"/>
                <a:ea typeface="Arial"/>
                <a:cs typeface="Arial"/>
                <a:sym typeface="Arial"/>
              </a:rPr>
              <a:t>de la tabla periódica, el radio atómico de los elementos representativos </a:t>
            </a:r>
            <a:r>
              <a:rPr lang="es-ES" sz="1100" b="0" i="1" u="none" strike="noStrike" cap="none" baseline="0" dirty="0">
                <a:solidFill>
                  <a:srgbClr val="000000"/>
                </a:solidFill>
                <a:latin typeface="Arial"/>
                <a:ea typeface="Arial"/>
                <a:cs typeface="Arial"/>
                <a:sym typeface="Arial"/>
              </a:rPr>
              <a:t>disminuye </a:t>
            </a:r>
            <a:r>
              <a:rPr lang="es-ES" sz="1100" b="0" i="0" u="none" strike="noStrike" cap="none" baseline="0" dirty="0">
                <a:solidFill>
                  <a:srgbClr val="000000"/>
                </a:solidFill>
                <a:latin typeface="Arial"/>
                <a:ea typeface="Arial"/>
                <a:cs typeface="Arial"/>
                <a:sym typeface="Arial"/>
              </a:rPr>
              <a:t>cada vez que agregamos un protón al núcleo y un electrón a una capa en particular. </a:t>
            </a:r>
            <a:endParaRPr lang="es-CO" dirty="0"/>
          </a:p>
        </p:txBody>
      </p:sp>
    </p:spTree>
    <p:extLst>
      <p:ext uri="{BB962C8B-B14F-4D97-AF65-F5344CB8AC3E}">
        <p14:creationId xmlns:p14="http://schemas.microsoft.com/office/powerpoint/2010/main" val="2546511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sz="1100" b="0" i="0" u="none" strike="noStrike" cap="none" baseline="0" dirty="0">
                <a:solidFill>
                  <a:srgbClr val="000000"/>
                </a:solidFill>
                <a:latin typeface="Arial"/>
                <a:ea typeface="Arial"/>
                <a:cs typeface="Arial"/>
                <a:sym typeface="Arial"/>
              </a:rPr>
              <a:t>En la </a:t>
            </a:r>
            <a:r>
              <a:rPr lang="es-ES" sz="1100" b="0" i="0" u="none" strike="noStrike" cap="none" baseline="0" dirty="0">
                <a:solidFill>
                  <a:srgbClr val="000000"/>
                </a:solidFill>
                <a:latin typeface="Arial"/>
                <a:ea typeface="Arial"/>
                <a:cs typeface="Arial"/>
                <a:sym typeface="Arial"/>
              </a:rPr>
              <a:t>ionización siempre se necesita energía para liberar a un electrón de la fuerza de atracción del núcleo. Una energía de ionización baja indica que los electrones se remueven fácilmente y, por lo tanto, que los iones positivos (cationes) se forman fácilmente </a:t>
            </a:r>
            <a:endParaRPr lang="es-CO" dirty="0"/>
          </a:p>
        </p:txBody>
      </p:sp>
    </p:spTree>
    <p:extLst>
      <p:ext uri="{BB962C8B-B14F-4D97-AF65-F5344CB8AC3E}">
        <p14:creationId xmlns:p14="http://schemas.microsoft.com/office/powerpoint/2010/main" val="2857089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2BC64-B617-FF01-5CC3-34B43A4580C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66F903A-829A-D1D7-8BFF-CAEEAD219AE1}"/>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1C6E181B-9BCF-D402-BC4B-92E6AFF24A41}"/>
              </a:ext>
            </a:extLst>
          </p:cNvPr>
          <p:cNvSpPr>
            <a:spLocks noGrp="1"/>
          </p:cNvSpPr>
          <p:nvPr>
            <p:ph type="body" idx="1"/>
          </p:nvPr>
        </p:nvSpPr>
        <p:spPr/>
        <p:txBody>
          <a:bodyPr/>
          <a:lstStyle/>
          <a:p>
            <a:r>
              <a:rPr lang="es-CO" sz="1100" b="0" i="0" u="none" strike="noStrike" cap="none" baseline="0" dirty="0">
                <a:solidFill>
                  <a:srgbClr val="000000"/>
                </a:solidFill>
                <a:latin typeface="Arial"/>
                <a:ea typeface="Arial"/>
                <a:cs typeface="Arial"/>
                <a:sym typeface="Arial"/>
              </a:rPr>
              <a:t>En la </a:t>
            </a:r>
            <a:r>
              <a:rPr lang="es-ES" sz="1100" b="0" i="0" u="none" strike="noStrike" cap="none" baseline="0" dirty="0">
                <a:solidFill>
                  <a:srgbClr val="000000"/>
                </a:solidFill>
                <a:latin typeface="Arial"/>
                <a:ea typeface="Arial"/>
                <a:cs typeface="Arial"/>
                <a:sym typeface="Arial"/>
              </a:rPr>
              <a:t>ionización siempre se necesita energía para liberar a un electrón de la fuerza de atracción del núcleo. Una energía de ionización baja indica que los electrones se remueven fácilmente y, por lo tanto, que los iones positivos (cationes) se forman fácilmente </a:t>
            </a:r>
            <a:endParaRPr lang="es-CO" dirty="0"/>
          </a:p>
        </p:txBody>
      </p:sp>
    </p:spTree>
    <p:extLst>
      <p:ext uri="{BB962C8B-B14F-4D97-AF65-F5344CB8AC3E}">
        <p14:creationId xmlns:p14="http://schemas.microsoft.com/office/powerpoint/2010/main" val="1403678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dirty="0"/>
              <a:t> </a:t>
            </a:r>
            <a:r>
              <a:rPr lang="es-ES" dirty="0"/>
              <a:t>El </a:t>
            </a:r>
            <a:r>
              <a:rPr lang="es-ES" b="1" dirty="0"/>
              <a:t>cloro (Cl)</a:t>
            </a:r>
            <a:r>
              <a:rPr lang="es-ES" dirty="0"/>
              <a:t> tiene una </a:t>
            </a:r>
            <a:r>
              <a:rPr lang="es-ES" b="1" dirty="0"/>
              <a:t>alta afinidad electrónica</a:t>
            </a:r>
            <a:r>
              <a:rPr lang="es-ES" dirty="0"/>
              <a:t>, porque solo le falta un electrón para completar su capa.</a:t>
            </a:r>
            <a:endParaRPr lang="es-CO" dirty="0"/>
          </a:p>
        </p:txBody>
      </p:sp>
    </p:spTree>
    <p:extLst>
      <p:ext uri="{BB962C8B-B14F-4D97-AF65-F5344CB8AC3E}">
        <p14:creationId xmlns:p14="http://schemas.microsoft.com/office/powerpoint/2010/main" val="3148661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A7096-BCD3-09BD-BA38-8599DB27052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04D2268-2B3F-3831-57D0-C11AD4A97452}"/>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8400373B-08A6-0C35-D4A8-EB22B9AFEB6F}"/>
              </a:ext>
            </a:extLst>
          </p:cNvPr>
          <p:cNvSpPr>
            <a:spLocks noGrp="1"/>
          </p:cNvSpPr>
          <p:nvPr>
            <p:ph type="body" idx="1"/>
          </p:nvPr>
        </p:nvSpPr>
        <p:spPr/>
        <p:txBody>
          <a:bodyPr/>
          <a:lstStyle/>
          <a:p>
            <a:r>
              <a:rPr lang="es-CO" dirty="0"/>
              <a:t> </a:t>
            </a:r>
            <a:r>
              <a:rPr lang="es-ES" dirty="0"/>
              <a:t>El </a:t>
            </a:r>
            <a:r>
              <a:rPr lang="es-ES" b="1" dirty="0"/>
              <a:t>cloro (Cl)</a:t>
            </a:r>
            <a:r>
              <a:rPr lang="es-ES" dirty="0"/>
              <a:t> tiene una </a:t>
            </a:r>
            <a:r>
              <a:rPr lang="es-ES" b="1" dirty="0"/>
              <a:t>alta afinidad electrónica</a:t>
            </a:r>
            <a:r>
              <a:rPr lang="es-ES" dirty="0"/>
              <a:t>, porque solo le falta un electrón para completar su capa.</a:t>
            </a:r>
            <a:endParaRPr lang="es-CO" dirty="0"/>
          </a:p>
        </p:txBody>
      </p:sp>
    </p:spTree>
    <p:extLst>
      <p:ext uri="{BB962C8B-B14F-4D97-AF65-F5344CB8AC3E}">
        <p14:creationId xmlns:p14="http://schemas.microsoft.com/office/powerpoint/2010/main" val="219400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0">
          <a:extLst>
            <a:ext uri="{FF2B5EF4-FFF2-40B4-BE49-F238E27FC236}">
              <a16:creationId xmlns:a16="http://schemas.microsoft.com/office/drawing/2014/main" id="{DA5C1194-9A59-8356-60E8-5AD83E565A82}"/>
            </a:ext>
          </a:extLst>
        </p:cNvPr>
        <p:cNvGrpSpPr/>
        <p:nvPr/>
      </p:nvGrpSpPr>
      <p:grpSpPr>
        <a:xfrm>
          <a:off x="0" y="0"/>
          <a:ext cx="0" cy="0"/>
          <a:chOff x="0" y="0"/>
          <a:chExt cx="0" cy="0"/>
        </a:xfrm>
      </p:grpSpPr>
      <p:sp>
        <p:nvSpPr>
          <p:cNvPr id="2731" name="Google Shape;2731;g22c27c8ce5b_0_9:notes">
            <a:extLst>
              <a:ext uri="{FF2B5EF4-FFF2-40B4-BE49-F238E27FC236}">
                <a16:creationId xmlns:a16="http://schemas.microsoft.com/office/drawing/2014/main" id="{568F99B1-8177-0A27-C555-CF437576D94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2" name="Google Shape;2732;g22c27c8ce5b_0_9:notes">
            <a:extLst>
              <a:ext uri="{FF2B5EF4-FFF2-40B4-BE49-F238E27FC236}">
                <a16:creationId xmlns:a16="http://schemas.microsoft.com/office/drawing/2014/main" id="{4DE11B2B-166E-02BA-4813-EAF7706CE0E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8507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0">
          <a:extLst>
            <a:ext uri="{FF2B5EF4-FFF2-40B4-BE49-F238E27FC236}">
              <a16:creationId xmlns:a16="http://schemas.microsoft.com/office/drawing/2014/main" id="{BA997E80-1078-41AD-D38C-7AE6EC62535F}"/>
            </a:ext>
          </a:extLst>
        </p:cNvPr>
        <p:cNvGrpSpPr/>
        <p:nvPr/>
      </p:nvGrpSpPr>
      <p:grpSpPr>
        <a:xfrm>
          <a:off x="0" y="0"/>
          <a:ext cx="0" cy="0"/>
          <a:chOff x="0" y="0"/>
          <a:chExt cx="0" cy="0"/>
        </a:xfrm>
      </p:grpSpPr>
      <p:sp>
        <p:nvSpPr>
          <p:cNvPr id="2681" name="Google Shape;2681;p:notes">
            <a:extLst>
              <a:ext uri="{FF2B5EF4-FFF2-40B4-BE49-F238E27FC236}">
                <a16:creationId xmlns:a16="http://schemas.microsoft.com/office/drawing/2014/main" id="{BA3ADF14-445E-4384-1B1F-5535E2EAA1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2" name="Google Shape;2682;p:notes">
            <a:extLst>
              <a:ext uri="{FF2B5EF4-FFF2-40B4-BE49-F238E27FC236}">
                <a16:creationId xmlns:a16="http://schemas.microsoft.com/office/drawing/2014/main" id="{3E425D6A-97E3-B308-C5D3-2F114FBF1BB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94813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sz="1100" b="0" i="0" u="none" strike="noStrike" cap="none" baseline="0" dirty="0">
                <a:solidFill>
                  <a:srgbClr val="000000"/>
                </a:solidFill>
                <a:latin typeface="Arial"/>
                <a:ea typeface="Arial"/>
                <a:cs typeface="Arial"/>
                <a:sym typeface="Arial"/>
              </a:rPr>
              <a:t>Conforme </a:t>
            </a:r>
            <a:r>
              <a:rPr lang="es-ES" sz="1100" b="0" i="0" u="none" strike="noStrike" cap="none" baseline="0" dirty="0">
                <a:solidFill>
                  <a:srgbClr val="000000"/>
                </a:solidFill>
                <a:latin typeface="Arial"/>
                <a:ea typeface="Arial"/>
                <a:cs typeface="Arial"/>
                <a:sym typeface="Arial"/>
              </a:rPr>
              <a:t>los dos átomos de hidrógeno se van acercando desde una distancia grande, el electrón de cada átomo de hidrógeno es atraído por el núcleo del </a:t>
            </a:r>
            <a:r>
              <a:rPr lang="es-ES" sz="1100" b="0" i="1" u="none" strike="noStrike" cap="none" baseline="0" dirty="0">
                <a:solidFill>
                  <a:srgbClr val="000000"/>
                </a:solidFill>
                <a:latin typeface="Arial"/>
                <a:ea typeface="Arial"/>
                <a:cs typeface="Arial"/>
                <a:sym typeface="Arial"/>
              </a:rPr>
              <a:t>otro </a:t>
            </a:r>
            <a:r>
              <a:rPr lang="es-ES" sz="1100" b="0" i="0" u="none" strike="noStrike" cap="none" baseline="0" dirty="0">
                <a:solidFill>
                  <a:srgbClr val="000000"/>
                </a:solidFill>
                <a:latin typeface="Arial"/>
                <a:ea typeface="Arial"/>
                <a:cs typeface="Arial"/>
                <a:sym typeface="Arial"/>
              </a:rPr>
              <a:t>átomo de hidrógeno, así como por su </a:t>
            </a:r>
            <a:r>
              <a:rPr lang="es-CO" sz="1100" b="0" i="0" u="none" strike="noStrike" cap="none" baseline="0" dirty="0">
                <a:solidFill>
                  <a:srgbClr val="000000"/>
                </a:solidFill>
                <a:latin typeface="Arial"/>
                <a:ea typeface="Arial"/>
                <a:cs typeface="Arial"/>
                <a:sym typeface="Arial"/>
              </a:rPr>
              <a:t>propio núcleo</a:t>
            </a:r>
            <a:endParaRPr lang="es-CO" dirty="0"/>
          </a:p>
        </p:txBody>
      </p:sp>
    </p:spTree>
    <p:extLst>
      <p:ext uri="{BB962C8B-B14F-4D97-AF65-F5344CB8AC3E}">
        <p14:creationId xmlns:p14="http://schemas.microsoft.com/office/powerpoint/2010/main" val="1158061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61574999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09361784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6543675" y="273844"/>
            <a:ext cx="1971675" cy="4358879"/>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628650" y="273844"/>
            <a:ext cx="5800725" cy="435887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784979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Encabezado de sección">
    <p:spTree>
      <p:nvGrpSpPr>
        <p:cNvPr id="1" name=""/>
        <p:cNvGrpSpPr/>
        <p:nvPr/>
      </p:nvGrpSpPr>
      <p:grpSpPr>
        <a:xfrm>
          <a:off x="0" y="0"/>
          <a:ext cx="0" cy="0"/>
          <a:chOff x="0" y="0"/>
          <a:chExt cx="0" cy="0"/>
        </a:xfrm>
      </p:grpSpPr>
      <p:pic>
        <p:nvPicPr>
          <p:cNvPr id="6" name="Imagen 5" descr="Patrón de fondo&#10;&#10;Descripción generada automáticamente">
            <a:extLst>
              <a:ext uri="{FF2B5EF4-FFF2-40B4-BE49-F238E27FC236}">
                <a16:creationId xmlns:a16="http://schemas.microsoft.com/office/drawing/2014/main" id="{EDE1298D-A4F7-F1E4-F1B3-3D2F5117E04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4" name="Imagen 3">
            <a:extLst>
              <a:ext uri="{FF2B5EF4-FFF2-40B4-BE49-F238E27FC236}">
                <a16:creationId xmlns:a16="http://schemas.microsoft.com/office/drawing/2014/main" id="{69B39820-C822-5D71-439D-76D8E95C16E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91145" y="227287"/>
            <a:ext cx="641839" cy="625487"/>
          </a:xfrm>
          <a:prstGeom prst="rect">
            <a:avLst/>
          </a:prstGeom>
        </p:spPr>
      </p:pic>
    </p:spTree>
    <p:extLst>
      <p:ext uri="{BB962C8B-B14F-4D97-AF65-F5344CB8AC3E}">
        <p14:creationId xmlns:p14="http://schemas.microsoft.com/office/powerpoint/2010/main" val="250706528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seño personalizad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54970100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Diapositiva de título">
    <p:spTree>
      <p:nvGrpSpPr>
        <p:cNvPr id="1" name=""/>
        <p:cNvGrpSpPr/>
        <p:nvPr/>
      </p:nvGrpSpPr>
      <p:grpSpPr>
        <a:xfrm>
          <a:off x="0" y="0"/>
          <a:ext cx="0" cy="0"/>
          <a:chOff x="0" y="0"/>
          <a:chExt cx="0" cy="0"/>
        </a:xfrm>
      </p:grpSpPr>
      <p:pic>
        <p:nvPicPr>
          <p:cNvPr id="3" name="Imagen 2" descr="Interfaz de usuario gráfica, Texto, Aplicación&#10;&#10;Descripción generada automáticamente">
            <a:extLst>
              <a:ext uri="{FF2B5EF4-FFF2-40B4-BE49-F238E27FC236}">
                <a16:creationId xmlns:a16="http://schemas.microsoft.com/office/drawing/2014/main" id="{7DFF890D-F3AC-9928-32A3-F179DB21A0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2381777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72"/>
        <p:cNvGrpSpPr/>
        <p:nvPr/>
      </p:nvGrpSpPr>
      <p:grpSpPr>
        <a:xfrm>
          <a:off x="0" y="0"/>
          <a:ext cx="0" cy="0"/>
          <a:chOff x="0" y="0"/>
          <a:chExt cx="0" cy="0"/>
        </a:xfrm>
      </p:grpSpPr>
      <p:sp>
        <p:nvSpPr>
          <p:cNvPr id="1100" name="Google Shape;1100;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01" name="Google Shape;1101;p13"/>
          <p:cNvSpPr txBox="1">
            <a:spLocks noGrp="1"/>
          </p:cNvSpPr>
          <p:nvPr>
            <p:ph type="title" idx="2" hasCustomPrompt="1"/>
          </p:nvPr>
        </p:nvSpPr>
        <p:spPr>
          <a:xfrm>
            <a:off x="1505400" y="1579933"/>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2" name="Google Shape;1102;p13"/>
          <p:cNvSpPr txBox="1">
            <a:spLocks noGrp="1"/>
          </p:cNvSpPr>
          <p:nvPr>
            <p:ph type="title" idx="3" hasCustomPrompt="1"/>
          </p:nvPr>
        </p:nvSpPr>
        <p:spPr>
          <a:xfrm>
            <a:off x="1505400" y="311239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3" name="Google Shape;1103;p13"/>
          <p:cNvSpPr txBox="1">
            <a:spLocks noGrp="1"/>
          </p:cNvSpPr>
          <p:nvPr>
            <p:ph type="title" idx="4" hasCustomPrompt="1"/>
          </p:nvPr>
        </p:nvSpPr>
        <p:spPr>
          <a:xfrm>
            <a:off x="4204675" y="1579933"/>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4" name="Google Shape;1104;p13"/>
          <p:cNvSpPr txBox="1">
            <a:spLocks noGrp="1"/>
          </p:cNvSpPr>
          <p:nvPr>
            <p:ph type="title" idx="5" hasCustomPrompt="1"/>
          </p:nvPr>
        </p:nvSpPr>
        <p:spPr>
          <a:xfrm>
            <a:off x="4204675" y="311239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5" name="Google Shape;1105;p13"/>
          <p:cNvSpPr txBox="1">
            <a:spLocks noGrp="1"/>
          </p:cNvSpPr>
          <p:nvPr>
            <p:ph type="title" idx="6" hasCustomPrompt="1"/>
          </p:nvPr>
        </p:nvSpPr>
        <p:spPr>
          <a:xfrm>
            <a:off x="6903950" y="1579933"/>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6" name="Google Shape;1106;p13"/>
          <p:cNvSpPr txBox="1">
            <a:spLocks noGrp="1"/>
          </p:cNvSpPr>
          <p:nvPr>
            <p:ph type="title" idx="7" hasCustomPrompt="1"/>
          </p:nvPr>
        </p:nvSpPr>
        <p:spPr>
          <a:xfrm>
            <a:off x="6903950" y="311239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7" name="Google Shape;1107;p13"/>
          <p:cNvSpPr txBox="1">
            <a:spLocks noGrp="1"/>
          </p:cNvSpPr>
          <p:nvPr>
            <p:ph type="subTitle" idx="1"/>
          </p:nvPr>
        </p:nvSpPr>
        <p:spPr>
          <a:xfrm>
            <a:off x="720000" y="2155625"/>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08" name="Google Shape;1108;p13"/>
          <p:cNvSpPr txBox="1">
            <a:spLocks noGrp="1"/>
          </p:cNvSpPr>
          <p:nvPr>
            <p:ph type="subTitle" idx="8"/>
          </p:nvPr>
        </p:nvSpPr>
        <p:spPr>
          <a:xfrm>
            <a:off x="3419275" y="2155625"/>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09" name="Google Shape;1109;p13"/>
          <p:cNvSpPr txBox="1">
            <a:spLocks noGrp="1"/>
          </p:cNvSpPr>
          <p:nvPr>
            <p:ph type="subTitle" idx="9"/>
          </p:nvPr>
        </p:nvSpPr>
        <p:spPr>
          <a:xfrm>
            <a:off x="6118550" y="2155625"/>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10" name="Google Shape;1110;p13"/>
          <p:cNvSpPr txBox="1">
            <a:spLocks noGrp="1"/>
          </p:cNvSpPr>
          <p:nvPr>
            <p:ph type="subTitle" idx="13"/>
          </p:nvPr>
        </p:nvSpPr>
        <p:spPr>
          <a:xfrm>
            <a:off x="720000" y="3688150"/>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11" name="Google Shape;1111;p13"/>
          <p:cNvSpPr txBox="1">
            <a:spLocks noGrp="1"/>
          </p:cNvSpPr>
          <p:nvPr>
            <p:ph type="subTitle" idx="14"/>
          </p:nvPr>
        </p:nvSpPr>
        <p:spPr>
          <a:xfrm>
            <a:off x="3419275" y="3688150"/>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112" name="Google Shape;1112;p13"/>
          <p:cNvSpPr txBox="1">
            <a:spLocks noGrp="1"/>
          </p:cNvSpPr>
          <p:nvPr>
            <p:ph type="subTitle" idx="15"/>
          </p:nvPr>
        </p:nvSpPr>
        <p:spPr>
          <a:xfrm>
            <a:off x="6118550" y="3688150"/>
            <a:ext cx="2305500" cy="635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8153214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20"/>
        <p:cNvGrpSpPr/>
        <p:nvPr/>
      </p:nvGrpSpPr>
      <p:grpSpPr>
        <a:xfrm>
          <a:off x="0" y="0"/>
          <a:ext cx="0" cy="0"/>
          <a:chOff x="0" y="0"/>
          <a:chExt cx="0" cy="0"/>
        </a:xfrm>
      </p:grpSpPr>
      <p:sp>
        <p:nvSpPr>
          <p:cNvPr id="645" name="Google Shape;645;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46" name="Google Shape;646;p5"/>
          <p:cNvSpPr txBox="1">
            <a:spLocks noGrp="1"/>
          </p:cNvSpPr>
          <p:nvPr>
            <p:ph type="subTitle" idx="1"/>
          </p:nvPr>
        </p:nvSpPr>
        <p:spPr>
          <a:xfrm>
            <a:off x="4923250" y="2434300"/>
            <a:ext cx="2505600" cy="146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647" name="Google Shape;647;p5"/>
          <p:cNvSpPr txBox="1">
            <a:spLocks noGrp="1"/>
          </p:cNvSpPr>
          <p:nvPr>
            <p:ph type="subTitle" idx="2"/>
          </p:nvPr>
        </p:nvSpPr>
        <p:spPr>
          <a:xfrm>
            <a:off x="1715375" y="2434300"/>
            <a:ext cx="2505600" cy="146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648" name="Google Shape;648;p5"/>
          <p:cNvSpPr txBox="1">
            <a:spLocks noGrp="1"/>
          </p:cNvSpPr>
          <p:nvPr>
            <p:ph type="subTitle" idx="3"/>
          </p:nvPr>
        </p:nvSpPr>
        <p:spPr>
          <a:xfrm>
            <a:off x="1715375" y="1951590"/>
            <a:ext cx="2505600" cy="558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649" name="Google Shape;649;p5"/>
          <p:cNvSpPr txBox="1">
            <a:spLocks noGrp="1"/>
          </p:cNvSpPr>
          <p:nvPr>
            <p:ph type="subTitle" idx="4"/>
          </p:nvPr>
        </p:nvSpPr>
        <p:spPr>
          <a:xfrm>
            <a:off x="4923250" y="1951590"/>
            <a:ext cx="2505600" cy="558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3903213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740"/>
        <p:cNvGrpSpPr/>
        <p:nvPr/>
      </p:nvGrpSpPr>
      <p:grpSpPr>
        <a:xfrm>
          <a:off x="0" y="0"/>
          <a:ext cx="0" cy="0"/>
          <a:chOff x="0" y="0"/>
          <a:chExt cx="0" cy="0"/>
        </a:xfrm>
      </p:grpSpPr>
      <p:sp>
        <p:nvSpPr>
          <p:cNvPr id="789" name="Google Shape;789;p7"/>
          <p:cNvSpPr txBox="1">
            <a:spLocks noGrp="1"/>
          </p:cNvSpPr>
          <p:nvPr>
            <p:ph type="title"/>
          </p:nvPr>
        </p:nvSpPr>
        <p:spPr>
          <a:xfrm>
            <a:off x="720000" y="983063"/>
            <a:ext cx="3426000" cy="11667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0" name="Google Shape;790;p7"/>
          <p:cNvSpPr txBox="1">
            <a:spLocks noGrp="1"/>
          </p:cNvSpPr>
          <p:nvPr>
            <p:ph type="body" idx="1"/>
          </p:nvPr>
        </p:nvSpPr>
        <p:spPr>
          <a:xfrm>
            <a:off x="720000" y="2149838"/>
            <a:ext cx="3735900" cy="20106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2"/>
              </a:buClr>
              <a:buSzPts val="1400"/>
              <a:buChar char="●"/>
              <a:defRPr sz="1400">
                <a:solidFill>
                  <a:srgbClr val="434343"/>
                </a:solidFill>
              </a:defRPr>
            </a:lvl1pPr>
            <a:lvl2pPr marL="914400" lvl="1" indent="-304800" rtl="0">
              <a:lnSpc>
                <a:spcPct val="115000"/>
              </a:lnSpc>
              <a:spcBef>
                <a:spcPts val="0"/>
              </a:spcBef>
              <a:spcAft>
                <a:spcPts val="0"/>
              </a:spcAft>
              <a:buSzPts val="1200"/>
              <a:buChar char="○"/>
              <a:defRPr>
                <a:solidFill>
                  <a:srgbClr val="434343"/>
                </a:solidFill>
              </a:defRPr>
            </a:lvl2pPr>
            <a:lvl3pPr marL="1371600" lvl="2" indent="-304800" rtl="0">
              <a:lnSpc>
                <a:spcPct val="115000"/>
              </a:lnSpc>
              <a:spcBef>
                <a:spcPts val="0"/>
              </a:spcBef>
              <a:spcAft>
                <a:spcPts val="0"/>
              </a:spcAft>
              <a:buSzPts val="1200"/>
              <a:buChar char="■"/>
              <a:defRPr>
                <a:solidFill>
                  <a:srgbClr val="434343"/>
                </a:solidFill>
              </a:defRPr>
            </a:lvl3pPr>
            <a:lvl4pPr marL="1828800" lvl="3" indent="-304800" rtl="0">
              <a:lnSpc>
                <a:spcPct val="115000"/>
              </a:lnSpc>
              <a:spcBef>
                <a:spcPts val="0"/>
              </a:spcBef>
              <a:spcAft>
                <a:spcPts val="0"/>
              </a:spcAft>
              <a:buSzPts val="1200"/>
              <a:buChar char="●"/>
              <a:defRPr>
                <a:solidFill>
                  <a:srgbClr val="434343"/>
                </a:solidFill>
              </a:defRPr>
            </a:lvl4pPr>
            <a:lvl5pPr marL="2286000" lvl="4" indent="-304800" rtl="0">
              <a:lnSpc>
                <a:spcPct val="115000"/>
              </a:lnSpc>
              <a:spcBef>
                <a:spcPts val="0"/>
              </a:spcBef>
              <a:spcAft>
                <a:spcPts val="0"/>
              </a:spcAft>
              <a:buSzPts val="1200"/>
              <a:buChar char="○"/>
              <a:defRPr>
                <a:solidFill>
                  <a:srgbClr val="434343"/>
                </a:solidFill>
              </a:defRPr>
            </a:lvl5pPr>
            <a:lvl6pPr marL="2743200" lvl="5" indent="-304800" rtl="0">
              <a:lnSpc>
                <a:spcPct val="115000"/>
              </a:lnSpc>
              <a:spcBef>
                <a:spcPts val="0"/>
              </a:spcBef>
              <a:spcAft>
                <a:spcPts val="0"/>
              </a:spcAft>
              <a:buSzPts val="1200"/>
              <a:buChar char="■"/>
              <a:defRPr>
                <a:solidFill>
                  <a:srgbClr val="434343"/>
                </a:solidFill>
              </a:defRPr>
            </a:lvl6pPr>
            <a:lvl7pPr marL="3200400" lvl="6" indent="-304800" rtl="0">
              <a:lnSpc>
                <a:spcPct val="115000"/>
              </a:lnSpc>
              <a:spcBef>
                <a:spcPts val="0"/>
              </a:spcBef>
              <a:spcAft>
                <a:spcPts val="0"/>
              </a:spcAft>
              <a:buSzPts val="1200"/>
              <a:buChar char="●"/>
              <a:defRPr>
                <a:solidFill>
                  <a:srgbClr val="434343"/>
                </a:solidFill>
              </a:defRPr>
            </a:lvl7pPr>
            <a:lvl8pPr marL="3657600" lvl="7" indent="-304800" rtl="0">
              <a:lnSpc>
                <a:spcPct val="115000"/>
              </a:lnSpc>
              <a:spcBef>
                <a:spcPts val="0"/>
              </a:spcBef>
              <a:spcAft>
                <a:spcPts val="0"/>
              </a:spcAft>
              <a:buSzPts val="1200"/>
              <a:buChar char="○"/>
              <a:defRPr>
                <a:solidFill>
                  <a:srgbClr val="434343"/>
                </a:solidFill>
              </a:defRPr>
            </a:lvl8pPr>
            <a:lvl9pPr marL="4114800" lvl="8" indent="-304800" rtl="0">
              <a:lnSpc>
                <a:spcPct val="115000"/>
              </a:lnSpc>
              <a:spcBef>
                <a:spcPts val="0"/>
              </a:spcBef>
              <a:spcAft>
                <a:spcPts val="0"/>
              </a:spcAft>
              <a:buSzPts val="1200"/>
              <a:buChar char="■"/>
              <a:defRPr>
                <a:solidFill>
                  <a:srgbClr val="434343"/>
                </a:solidFill>
              </a:defRPr>
            </a:lvl9pPr>
          </a:lstStyle>
          <a:p>
            <a:endParaRPr/>
          </a:p>
        </p:txBody>
      </p:sp>
    </p:spTree>
    <p:extLst>
      <p:ext uri="{BB962C8B-B14F-4D97-AF65-F5344CB8AC3E}">
        <p14:creationId xmlns:p14="http://schemas.microsoft.com/office/powerpoint/2010/main" val="4211834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459"/>
        <p:cNvGrpSpPr/>
        <p:nvPr/>
      </p:nvGrpSpPr>
      <p:grpSpPr>
        <a:xfrm>
          <a:off x="0" y="0"/>
          <a:ext cx="0" cy="0"/>
          <a:chOff x="0" y="0"/>
          <a:chExt cx="0" cy="0"/>
        </a:xfrm>
      </p:grpSpPr>
      <p:sp>
        <p:nvSpPr>
          <p:cNvPr id="1627" name="Google Shape;1627;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28" name="Google Shape;1628;p16"/>
          <p:cNvSpPr txBox="1">
            <a:spLocks noGrp="1"/>
          </p:cNvSpPr>
          <p:nvPr>
            <p:ph type="subTitle" idx="1"/>
          </p:nvPr>
        </p:nvSpPr>
        <p:spPr>
          <a:xfrm>
            <a:off x="1227425" y="2399675"/>
            <a:ext cx="1811100" cy="1512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29" name="Google Shape;1629;p16"/>
          <p:cNvSpPr txBox="1">
            <a:spLocks noGrp="1"/>
          </p:cNvSpPr>
          <p:nvPr>
            <p:ph type="subTitle" idx="2"/>
          </p:nvPr>
        </p:nvSpPr>
        <p:spPr>
          <a:xfrm>
            <a:off x="3666448" y="2399675"/>
            <a:ext cx="1811100" cy="1512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30" name="Google Shape;1630;p16"/>
          <p:cNvSpPr txBox="1">
            <a:spLocks noGrp="1"/>
          </p:cNvSpPr>
          <p:nvPr>
            <p:ph type="subTitle" idx="3"/>
          </p:nvPr>
        </p:nvSpPr>
        <p:spPr>
          <a:xfrm>
            <a:off x="6105477" y="2399675"/>
            <a:ext cx="1811100" cy="1512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31" name="Google Shape;1631;p16"/>
          <p:cNvSpPr txBox="1">
            <a:spLocks noGrp="1"/>
          </p:cNvSpPr>
          <p:nvPr>
            <p:ph type="subTitle" idx="4"/>
          </p:nvPr>
        </p:nvSpPr>
        <p:spPr>
          <a:xfrm>
            <a:off x="1227413" y="1948175"/>
            <a:ext cx="1811100" cy="527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632" name="Google Shape;1632;p16"/>
          <p:cNvSpPr txBox="1">
            <a:spLocks noGrp="1"/>
          </p:cNvSpPr>
          <p:nvPr>
            <p:ph type="subTitle" idx="5"/>
          </p:nvPr>
        </p:nvSpPr>
        <p:spPr>
          <a:xfrm>
            <a:off x="3666447" y="1948175"/>
            <a:ext cx="1811100" cy="527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633" name="Google Shape;1633;p16"/>
          <p:cNvSpPr txBox="1">
            <a:spLocks noGrp="1"/>
          </p:cNvSpPr>
          <p:nvPr>
            <p:ph type="subTitle" idx="6"/>
          </p:nvPr>
        </p:nvSpPr>
        <p:spPr>
          <a:xfrm>
            <a:off x="6105482" y="1948175"/>
            <a:ext cx="1811100" cy="527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1800" b="1">
                <a:solidFill>
                  <a:schemeClr val="lt2"/>
                </a:solidFill>
                <a:latin typeface="Raleway"/>
                <a:ea typeface="Raleway"/>
                <a:cs typeface="Raleway"/>
                <a:sym typeface="Raleway"/>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1321984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29065428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65470199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6286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46291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9621144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629841" y="273844"/>
            <a:ext cx="7886700" cy="994172"/>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629842" y="1878806"/>
            <a:ext cx="3868340"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4629150" y="1878806"/>
            <a:ext cx="3887391"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46885488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51847932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4079130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6968365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10/11/2025</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40400039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D986248-06F7-A441-A47A-264EBD310E11}" type="datetimeFigureOut">
              <a:rPr lang="es-CO" smtClean="0"/>
              <a:t>10/11/2025</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387203685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diagramLayout" Target="../diagrams/layout16.xml"/><Relationship Id="rId7" Type="http://schemas.openxmlformats.org/officeDocument/2006/relationships/customXml" Target="../ink/ink35.xml"/><Relationship Id="rId2" Type="http://schemas.openxmlformats.org/officeDocument/2006/relationships/diagramData" Target="../diagrams/data16.xml"/><Relationship Id="rId1" Type="http://schemas.openxmlformats.org/officeDocument/2006/relationships/slideLayout" Target="../slideLayouts/slideLayout1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01.xml.rels><?xml version="1.0" encoding="UTF-8" standalone="yes"?>
<Relationships xmlns="http://schemas.openxmlformats.org/package/2006/relationships"><Relationship Id="rId8" Type="http://schemas.openxmlformats.org/officeDocument/2006/relationships/customXml" Target="../ink/ink36.xml"/><Relationship Id="rId3" Type="http://schemas.openxmlformats.org/officeDocument/2006/relationships/diagramLayout" Target="../diagrams/layout17.xml"/><Relationship Id="rId7" Type="http://schemas.openxmlformats.org/officeDocument/2006/relationships/image" Target="../media/image134.png"/><Relationship Id="rId2" Type="http://schemas.openxmlformats.org/officeDocument/2006/relationships/diagramData" Target="../diagrams/data17.xml"/><Relationship Id="rId1" Type="http://schemas.openxmlformats.org/officeDocument/2006/relationships/slideLayout" Target="../slideLayouts/slideLayout1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 Id="rId9" Type="http://schemas.openxmlformats.org/officeDocument/2006/relationships/image" Target="../media/image135.png"/></Relationships>
</file>

<file path=ppt/slides/_rels/slide102.xml.rels><?xml version="1.0" encoding="UTF-8" standalone="yes"?>
<Relationships xmlns="http://schemas.openxmlformats.org/package/2006/relationships"><Relationship Id="rId8" Type="http://schemas.openxmlformats.org/officeDocument/2006/relationships/customXml" Target="../ink/ink37.xml"/><Relationship Id="rId3" Type="http://schemas.openxmlformats.org/officeDocument/2006/relationships/diagramLayout" Target="../diagrams/layout18.xml"/><Relationship Id="rId7" Type="http://schemas.openxmlformats.org/officeDocument/2006/relationships/image" Target="../media/image136.png"/><Relationship Id="rId2" Type="http://schemas.openxmlformats.org/officeDocument/2006/relationships/diagramData" Target="../diagrams/data18.xml"/><Relationship Id="rId1" Type="http://schemas.openxmlformats.org/officeDocument/2006/relationships/slideLayout" Target="../slideLayouts/slideLayout1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 Id="rId9" Type="http://schemas.openxmlformats.org/officeDocument/2006/relationships/image" Target="../media/image137.png"/></Relationships>
</file>

<file path=ppt/slides/_rels/slide103.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image" Target="../media/image142.png"/><Relationship Id="rId2" Type="http://schemas.openxmlformats.org/officeDocument/2006/relationships/image" Target="../media/image138.png"/><Relationship Id="rId1" Type="http://schemas.openxmlformats.org/officeDocument/2006/relationships/slideLayout" Target="../slideLayouts/slideLayout13.xml"/><Relationship Id="rId6" Type="http://schemas.openxmlformats.org/officeDocument/2006/relationships/customXml" Target="../ink/ink38.xml"/><Relationship Id="rId5" Type="http://schemas.openxmlformats.org/officeDocument/2006/relationships/image" Target="../media/image141.jpeg"/><Relationship Id="rId4" Type="http://schemas.openxmlformats.org/officeDocument/2006/relationships/image" Target="../media/image140.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diagramLayout" Target="../diagrams/layout19.xml"/><Relationship Id="rId7" Type="http://schemas.openxmlformats.org/officeDocument/2006/relationships/image" Target="../media/image143.png"/><Relationship Id="rId2" Type="http://schemas.openxmlformats.org/officeDocument/2006/relationships/diagramData" Target="../diagrams/data19.xml"/><Relationship Id="rId1" Type="http://schemas.openxmlformats.org/officeDocument/2006/relationships/slideLayout" Target="../slideLayouts/slideLayout13.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0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customXml" Target="../ink/ink39.xml"/><Relationship Id="rId2" Type="http://schemas.openxmlformats.org/officeDocument/2006/relationships/image" Target="../media/image146.png"/><Relationship Id="rId1" Type="http://schemas.openxmlformats.org/officeDocument/2006/relationships/slideLayout" Target="../slideLayouts/slideLayout13.xml"/><Relationship Id="rId4" Type="http://schemas.openxmlformats.org/officeDocument/2006/relationships/image" Target="../media/image147.png"/></Relationships>
</file>

<file path=ppt/slides/_rels/slide10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13.xml"/><Relationship Id="rId5" Type="http://schemas.openxmlformats.org/officeDocument/2006/relationships/image" Target="../media/image150.png"/><Relationship Id="rId4" Type="http://schemas.openxmlformats.org/officeDocument/2006/relationships/customXml" Target="../ink/ink40.xml"/></Relationships>
</file>

<file path=ppt/slides/_rels/slide109.xml.rels><?xml version="1.0" encoding="UTF-8" standalone="yes"?>
<Relationships xmlns="http://schemas.openxmlformats.org/package/2006/relationships"><Relationship Id="rId3" Type="http://schemas.openxmlformats.org/officeDocument/2006/relationships/customXml" Target="../ink/ink41.xml"/><Relationship Id="rId2" Type="http://schemas.openxmlformats.org/officeDocument/2006/relationships/image" Target="../media/image149.png"/><Relationship Id="rId1" Type="http://schemas.openxmlformats.org/officeDocument/2006/relationships/slideLayout" Target="../slideLayouts/slideLayout13.xml"/><Relationship Id="rId4" Type="http://schemas.openxmlformats.org/officeDocument/2006/relationships/image" Target="../media/image15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customXml" Target="../ink/ink42.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13.xml"/><Relationship Id="rId4" Type="http://schemas.openxmlformats.org/officeDocument/2006/relationships/image" Target="../media/image155.png"/></Relationships>
</file>

<file path=ppt/slides/_rels/slide11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0.pn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customXml" Target="../ink/ink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customXml" Target="../ink/ink2.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customXml" Target="../ink/ink6.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36.png"/><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Layout" Target="../diagrams/layout2.xml"/><Relationship Id="rId7" Type="http://schemas.openxmlformats.org/officeDocument/2006/relationships/image" Target="../media/image5.jpeg"/><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customXml" Target="../ink/ink8.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4.png"/><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45.jpeg"/><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Layout" Target="../diagrams/layout4.xml"/><Relationship Id="rId7" Type="http://schemas.openxmlformats.org/officeDocument/2006/relationships/image" Target="../media/image46.png"/><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11" Type="http://schemas.openxmlformats.org/officeDocument/2006/relationships/image" Target="../media/image53.png"/><Relationship Id="rId5" Type="http://schemas.openxmlformats.org/officeDocument/2006/relationships/diagramColors" Target="../diagrams/colors4.xml"/><Relationship Id="rId10" Type="http://schemas.openxmlformats.org/officeDocument/2006/relationships/customXml" Target="../ink/ink10.xml"/><Relationship Id="rId4" Type="http://schemas.openxmlformats.org/officeDocument/2006/relationships/diagramQuickStyle" Target="../diagrams/quickStyle4.xml"/><Relationship Id="rId9"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52.png"/><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8.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image" Target="../media/image54.png"/><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customXml" Target="../ink/ink12.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diagramLayout" Target="../diagrams/layout6.xml"/><Relationship Id="rId7" Type="http://schemas.openxmlformats.org/officeDocument/2006/relationships/customXml" Target="../ink/ink13.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customXml" Target="../ink/ink14.xml"/><Relationship Id="rId3" Type="http://schemas.openxmlformats.org/officeDocument/2006/relationships/diagramLayout" Target="../diagrams/layout7.xml"/><Relationship Id="rId7" Type="http://schemas.openxmlformats.org/officeDocument/2006/relationships/image" Target="../media/image55.jpeg"/><Relationship Id="rId12" Type="http://schemas.openxmlformats.org/officeDocument/2006/relationships/image" Target="../media/image60.png"/><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11" Type="http://schemas.openxmlformats.org/officeDocument/2006/relationships/image" Target="../media/image59.png"/><Relationship Id="rId5" Type="http://schemas.openxmlformats.org/officeDocument/2006/relationships/diagramColors" Target="../diagrams/colors7.xml"/><Relationship Id="rId10" Type="http://schemas.openxmlformats.org/officeDocument/2006/relationships/image" Target="../media/image58.jpeg"/><Relationship Id="rId4" Type="http://schemas.openxmlformats.org/officeDocument/2006/relationships/diagramQuickStyle" Target="../diagrams/quickStyle7.xml"/><Relationship Id="rId9" Type="http://schemas.openxmlformats.org/officeDocument/2006/relationships/image" Target="../media/image57.jpeg"/><Relationship Id="rId14" Type="http://schemas.openxmlformats.org/officeDocument/2006/relationships/image" Target="../media/image65.png"/></Relationships>
</file>

<file path=ppt/slides/_rels/slide51.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diagramLayout" Target="../diagrams/layout8.xml"/><Relationship Id="rId7" Type="http://schemas.openxmlformats.org/officeDocument/2006/relationships/image" Target="../media/image56.jpeg"/><Relationship Id="rId2" Type="http://schemas.openxmlformats.org/officeDocument/2006/relationships/diagramData" Target="../diagrams/data8.xml"/><Relationship Id="rId1" Type="http://schemas.openxmlformats.org/officeDocument/2006/relationships/slideLayout" Target="../slideLayouts/slideLayout13.xml"/><Relationship Id="rId6" Type="http://schemas.microsoft.com/office/2007/relationships/diagramDrawing" Target="../diagrams/drawing8.xml"/><Relationship Id="rId11" Type="http://schemas.openxmlformats.org/officeDocument/2006/relationships/image" Target="../media/image66.png"/><Relationship Id="rId5" Type="http://schemas.openxmlformats.org/officeDocument/2006/relationships/diagramColors" Target="../diagrams/colors8.xml"/><Relationship Id="rId10" Type="http://schemas.openxmlformats.org/officeDocument/2006/relationships/customXml" Target="../ink/ink15.xml"/><Relationship Id="rId4" Type="http://schemas.openxmlformats.org/officeDocument/2006/relationships/diagramQuickStyle" Target="../diagrams/quickStyle8.xml"/><Relationship Id="rId9" Type="http://schemas.openxmlformats.org/officeDocument/2006/relationships/image" Target="../media/image55.jpeg"/></Relationships>
</file>

<file path=ppt/slides/_rels/slide52.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0.png"/><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9.xml"/><Relationship Id="rId11" Type="http://schemas.openxmlformats.org/officeDocument/2006/relationships/image" Target="../media/image61.png"/><Relationship Id="rId5" Type="http://schemas.openxmlformats.org/officeDocument/2006/relationships/diagramQuickStyle" Target="../diagrams/quickStyle9.xml"/><Relationship Id="rId15" Type="http://schemas.openxmlformats.org/officeDocument/2006/relationships/image" Target="../media/image69.png"/><Relationship Id="rId10" Type="http://schemas.openxmlformats.org/officeDocument/2006/relationships/image" Target="../media/image58.jpeg"/><Relationship Id="rId4" Type="http://schemas.openxmlformats.org/officeDocument/2006/relationships/diagramLayout" Target="../diagrams/layout9.xml"/><Relationship Id="rId9" Type="http://schemas.openxmlformats.org/officeDocument/2006/relationships/image" Target="../media/image59.png"/><Relationship Id="rId14" Type="http://schemas.openxmlformats.org/officeDocument/2006/relationships/customXml" Target="../ink/ink16.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ustomXml" Target="../ink/ink17.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customXml" Target="../ink/ink18.xml"/><Relationship Id="rId5" Type="http://schemas.openxmlformats.org/officeDocument/2006/relationships/image" Target="../media/image67.png"/><Relationship Id="rId4" Type="http://schemas.openxmlformats.org/officeDocument/2006/relationships/image" Target="../media/image64.png"/></Relationships>
</file>

<file path=ppt/slides/_rels/slide55.xml.rels><?xml version="1.0" encoding="UTF-8" standalone="yes"?>
<Relationships xmlns="http://schemas.openxmlformats.org/package/2006/relationships"><Relationship Id="rId3" Type="http://schemas.openxmlformats.org/officeDocument/2006/relationships/customXml" Target="../ink/ink19.xml"/><Relationship Id="rId2" Type="http://schemas.openxmlformats.org/officeDocument/2006/relationships/image" Target="../media/image68.png"/><Relationship Id="rId1" Type="http://schemas.openxmlformats.org/officeDocument/2006/relationships/slideLayout" Target="../slideLayouts/slideLayout13.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openxmlformats.org/officeDocument/2006/relationships/image" Target="../media/image75.png"/><Relationship Id="rId4" Type="http://schemas.openxmlformats.org/officeDocument/2006/relationships/diagramLayout" Target="../diagrams/layout10.xml"/><Relationship Id="rId9" Type="http://schemas.openxmlformats.org/officeDocument/2006/relationships/customXml" Target="../ink/ink20.xml"/></Relationships>
</file>

<file path=ppt/slides/_rels/slide61.xml.rels><?xml version="1.0" encoding="UTF-8" standalone="yes"?>
<Relationships xmlns="http://schemas.openxmlformats.org/package/2006/relationships"><Relationship Id="rId8" Type="http://schemas.openxmlformats.org/officeDocument/2006/relationships/customXml" Target="../ink/ink21.xml"/><Relationship Id="rId3" Type="http://schemas.openxmlformats.org/officeDocument/2006/relationships/diagramLayout" Target="../diagrams/layout11.xml"/><Relationship Id="rId7" Type="http://schemas.openxmlformats.org/officeDocument/2006/relationships/image" Target="../media/image77.png"/><Relationship Id="rId2" Type="http://schemas.openxmlformats.org/officeDocument/2006/relationships/diagramData" Target="../diagrams/data11.xml"/><Relationship Id="rId1" Type="http://schemas.openxmlformats.org/officeDocument/2006/relationships/slideLayout" Target="../slideLayouts/slideLayout1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 Id="rId9"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79.png"/><Relationship Id="rId2" Type="http://schemas.openxmlformats.org/officeDocument/2006/relationships/diagramData" Target="../diagrams/data12.xml"/><Relationship Id="rId1" Type="http://schemas.openxmlformats.org/officeDocument/2006/relationships/slideLayout" Target="../slideLayouts/slideLayout1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80.png"/><Relationship Id="rId2" Type="http://schemas.openxmlformats.org/officeDocument/2006/relationships/diagramData" Target="../diagrams/data13.xml"/><Relationship Id="rId1" Type="http://schemas.openxmlformats.org/officeDocument/2006/relationships/slideLayout" Target="../slideLayouts/slideLayout1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80.png"/><Relationship Id="rId1" Type="http://schemas.openxmlformats.org/officeDocument/2006/relationships/slideLayout" Target="../slideLayouts/slideLayout13.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65.xml.rels><?xml version="1.0" encoding="UTF-8" standalone="yes"?>
<Relationships xmlns="http://schemas.openxmlformats.org/package/2006/relationships"><Relationship Id="rId3" Type="http://schemas.openxmlformats.org/officeDocument/2006/relationships/customXml" Target="../ink/ink22.xml"/><Relationship Id="rId2" Type="http://schemas.openxmlformats.org/officeDocument/2006/relationships/image" Target="../media/image80.png"/><Relationship Id="rId1" Type="http://schemas.openxmlformats.org/officeDocument/2006/relationships/slideLayout" Target="../slideLayouts/slideLayout13.xml"/><Relationship Id="rId4" Type="http://schemas.openxmlformats.org/officeDocument/2006/relationships/image" Target="../media/image81.png"/></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customXml" Target="../ink/ink23.xml"/><Relationship Id="rId2" Type="http://schemas.openxmlformats.org/officeDocument/2006/relationships/image" Target="../media/image84.png"/><Relationship Id="rId1" Type="http://schemas.openxmlformats.org/officeDocument/2006/relationships/slideLayout" Target="../slideLayouts/slideLayout13.xml"/><Relationship Id="rId4" Type="http://schemas.openxmlformats.org/officeDocument/2006/relationships/image" Target="../media/image85.png"/></Relationships>
</file>

<file path=ppt/slides/_rels/slide68.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image" Target="../media/image86.png"/><Relationship Id="rId1" Type="http://schemas.openxmlformats.org/officeDocument/2006/relationships/slideLayout" Target="../slideLayouts/slideLayout13.xml"/><Relationship Id="rId6" Type="http://schemas.openxmlformats.org/officeDocument/2006/relationships/image" Target="../media/image88.png"/><Relationship Id="rId5" Type="http://schemas.openxmlformats.org/officeDocument/2006/relationships/customXml" Target="../ink/ink25.xml"/><Relationship Id="rId4" Type="http://schemas.openxmlformats.org/officeDocument/2006/relationships/image" Target="../media/image87.png"/></Relationships>
</file>

<file path=ppt/slides/_rels/slide69.xml.rels><?xml version="1.0" encoding="UTF-8" standalone="yes"?>
<Relationships xmlns="http://schemas.openxmlformats.org/package/2006/relationships"><Relationship Id="rId3" Type="http://schemas.openxmlformats.org/officeDocument/2006/relationships/customXml" Target="../ink/ink26.xml"/><Relationship Id="rId2" Type="http://schemas.openxmlformats.org/officeDocument/2006/relationships/image" Target="../media/image89.png"/><Relationship Id="rId1" Type="http://schemas.openxmlformats.org/officeDocument/2006/relationships/slideLayout" Target="../slideLayouts/slideLayout12.xml"/><Relationship Id="rId4" Type="http://schemas.openxmlformats.org/officeDocument/2006/relationships/image" Target="../media/image90.pn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ustomXml" Target="../ink/ink27.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720.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image" Target="../media/image96.png"/><Relationship Id="rId1" Type="http://schemas.openxmlformats.org/officeDocument/2006/relationships/slideLayout" Target="../slideLayouts/slideLayout13.xml"/><Relationship Id="rId4" Type="http://schemas.openxmlformats.org/officeDocument/2006/relationships/image" Target="../media/image97.png"/></Relationships>
</file>

<file path=ppt/slides/_rels/slide86.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0.png"/><Relationship Id="rId2" Type="http://schemas.openxmlformats.org/officeDocument/2006/relationships/image" Target="../media/image98.png"/><Relationship Id="rId1" Type="http://schemas.openxmlformats.org/officeDocument/2006/relationships/slideLayout" Target="../slideLayouts/slideLayout13.xml"/><Relationship Id="rId6" Type="http://schemas.openxmlformats.org/officeDocument/2006/relationships/customXml" Target="../ink/ink30.xml"/><Relationship Id="rId5" Type="http://schemas.openxmlformats.org/officeDocument/2006/relationships/image" Target="../media/image102.png"/><Relationship Id="rId4" Type="http://schemas.openxmlformats.org/officeDocument/2006/relationships/customXml" Target="../ink/ink29.xml"/></Relationships>
</file>

<file path=ppt/slides/_rels/slide8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99.png"/><Relationship Id="rId1" Type="http://schemas.openxmlformats.org/officeDocument/2006/relationships/slideLayout" Target="../slideLayouts/slideLayout13.xml"/><Relationship Id="rId5" Type="http://schemas.openxmlformats.org/officeDocument/2006/relationships/image" Target="../media/image103.png"/><Relationship Id="rId4" Type="http://schemas.openxmlformats.org/officeDocument/2006/relationships/customXml" Target="../ink/ink31.xml"/></Relationships>
</file>

<file path=ppt/slides/_rels/slide8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image" Target="../media/image104.png"/><Relationship Id="rId1" Type="http://schemas.openxmlformats.org/officeDocument/2006/relationships/slideLayout" Target="../slideLayouts/slideLayout13.xml"/><Relationship Id="rId4" Type="http://schemas.openxmlformats.org/officeDocument/2006/relationships/image" Target="../media/image105.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customXml" Target="../ink/ink33.xml"/><Relationship Id="rId2" Type="http://schemas.openxmlformats.org/officeDocument/2006/relationships/image" Target="../media/image106.png"/><Relationship Id="rId1" Type="http://schemas.openxmlformats.org/officeDocument/2006/relationships/slideLayout" Target="../slideLayouts/slideLayout13.xml"/><Relationship Id="rId4" Type="http://schemas.openxmlformats.org/officeDocument/2006/relationships/image" Target="../media/image107.png"/></Relationships>
</file>

<file path=ppt/slides/_rels/slide9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3.xml"/><Relationship Id="rId4" Type="http://schemas.openxmlformats.org/officeDocument/2006/relationships/image" Target="../media/image111.png"/></Relationships>
</file>

<file path=ppt/slides/_rels/slide9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13.png"/></Relationships>
</file>

<file path=ppt/slides/_rels/slide9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15.png"/></Relationships>
</file>

<file path=ppt/slides/_rels/slide9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3.png"/></Relationships>
</file>

<file path=ppt/slides/_rels/slide9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8" Type="http://schemas.openxmlformats.org/officeDocument/2006/relationships/customXml" Target="../ink/ink34.xml"/><Relationship Id="rId3" Type="http://schemas.openxmlformats.org/officeDocument/2006/relationships/diagramLayout" Target="../diagrams/layout15.xml"/><Relationship Id="rId7" Type="http://schemas.openxmlformats.org/officeDocument/2006/relationships/image" Target="../media/image119.png"/><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 Id="rId9" Type="http://schemas.openxmlformats.org/officeDocument/2006/relationships/image" Target="../media/image1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83"/>
        <p:cNvGrpSpPr/>
        <p:nvPr/>
      </p:nvGrpSpPr>
      <p:grpSpPr>
        <a:xfrm>
          <a:off x="0" y="0"/>
          <a:ext cx="0" cy="0"/>
          <a:chOff x="0" y="0"/>
          <a:chExt cx="0" cy="0"/>
        </a:xfrm>
      </p:grpSpPr>
      <p:sp>
        <p:nvSpPr>
          <p:cNvPr id="2684" name="Google Shape;2684;p26"/>
          <p:cNvSpPr txBox="1">
            <a:spLocks noGrp="1"/>
          </p:cNvSpPr>
          <p:nvPr>
            <p:ph type="ctrTitle" idx="4294967295"/>
          </p:nvPr>
        </p:nvSpPr>
        <p:spPr>
          <a:xfrm>
            <a:off x="1656873" y="1360595"/>
            <a:ext cx="6424044" cy="1460789"/>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s-ES" sz="4000" b="1" dirty="0">
                <a:solidFill>
                  <a:schemeClr val="accent1"/>
                </a:solidFill>
                <a:latin typeface="Proxima Nova" panose="020B0604020202020204" charset="0"/>
              </a:rPr>
              <a:t>Tabla periódica, átomos, moléculas, iones</a:t>
            </a:r>
            <a:endParaRPr sz="3600" b="1" dirty="0">
              <a:solidFill>
                <a:schemeClr val="accent1"/>
              </a:solidFill>
              <a:latin typeface="Proxima Nova" panose="020B0604020202020204" charset="0"/>
            </a:endParaRPr>
          </a:p>
        </p:txBody>
      </p:sp>
      <p:sp>
        <p:nvSpPr>
          <p:cNvPr id="2685" name="Google Shape;2685;p26"/>
          <p:cNvSpPr txBox="1">
            <a:spLocks noGrp="1"/>
          </p:cNvSpPr>
          <p:nvPr>
            <p:ph type="subTitle" idx="4294967295"/>
          </p:nvPr>
        </p:nvSpPr>
        <p:spPr>
          <a:xfrm>
            <a:off x="3196035" y="3716144"/>
            <a:ext cx="2751929" cy="35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t>Lina Maria Eraso</a:t>
            </a:r>
            <a:endParaRPr sz="1600" b="1" dirty="0"/>
          </a:p>
        </p:txBody>
      </p:sp>
      <p:sp>
        <p:nvSpPr>
          <p:cNvPr id="2" name="CuadroTexto 1">
            <a:extLst>
              <a:ext uri="{FF2B5EF4-FFF2-40B4-BE49-F238E27FC236}">
                <a16:creationId xmlns:a16="http://schemas.microsoft.com/office/drawing/2014/main" id="{C9876139-4BEF-2A64-C7CC-13AF08B0231E}"/>
              </a:ext>
            </a:extLst>
          </p:cNvPr>
          <p:cNvSpPr txBox="1"/>
          <p:nvPr/>
        </p:nvSpPr>
        <p:spPr>
          <a:xfrm>
            <a:off x="2147163" y="2948105"/>
            <a:ext cx="4849672" cy="707886"/>
          </a:xfrm>
          <a:prstGeom prst="rect">
            <a:avLst/>
          </a:prstGeom>
          <a:noFill/>
        </p:spPr>
        <p:txBody>
          <a:bodyPr wrap="square" rtlCol="0">
            <a:spAutoFit/>
          </a:bodyPr>
          <a:lstStyle/>
          <a:p>
            <a:pPr algn="ctr"/>
            <a:r>
              <a:rPr lang="es-ES" sz="2000" b="1" dirty="0">
                <a:solidFill>
                  <a:schemeClr val="accent6">
                    <a:lumMod val="75000"/>
                  </a:schemeClr>
                </a:solidFill>
              </a:rPr>
              <a:t>Técnico en Aplicación de procedimientos de laboratorio químico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394C-1AB5-BD5D-5843-CAC5869225D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523AB63-AC80-2441-1E49-3DF2940F21DC}"/>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5A2F16FA-4CD1-2585-6903-D63714647E3F}"/>
              </a:ext>
            </a:extLst>
          </p:cNvPr>
          <p:cNvSpPr>
            <a:spLocks noGrp="1"/>
          </p:cNvSpPr>
          <p:nvPr>
            <p:ph type="sldNum" sz="quarter" idx="12"/>
          </p:nvPr>
        </p:nvSpPr>
        <p:spPr/>
        <p:txBody>
          <a:bodyPr/>
          <a:lstStyle/>
          <a:p>
            <a:fld id="{63E15DF6-230E-2E43-B847-68755106EC6D}" type="slidenum">
              <a:rPr lang="es-CO" smtClean="0"/>
              <a:t>10</a:t>
            </a:fld>
            <a:endParaRPr lang="es-CO"/>
          </a:p>
        </p:txBody>
      </p:sp>
      <p:sp>
        <p:nvSpPr>
          <p:cNvPr id="4" name="CuadroTexto 3">
            <a:extLst>
              <a:ext uri="{FF2B5EF4-FFF2-40B4-BE49-F238E27FC236}">
                <a16:creationId xmlns:a16="http://schemas.microsoft.com/office/drawing/2014/main" id="{4B3AD945-2D89-88DA-03C0-3865DD40E9DF}"/>
              </a:ext>
            </a:extLst>
          </p:cNvPr>
          <p:cNvSpPr txBox="1"/>
          <p:nvPr/>
        </p:nvSpPr>
        <p:spPr>
          <a:xfrm>
            <a:off x="515047" y="2571750"/>
            <a:ext cx="8369455" cy="1477328"/>
          </a:xfrm>
          <a:prstGeom prst="rect">
            <a:avLst/>
          </a:prstGeom>
          <a:noFill/>
        </p:spPr>
        <p:txBody>
          <a:bodyPr wrap="square">
            <a:spAutoFit/>
          </a:bodyPr>
          <a:lstStyle/>
          <a:p>
            <a:r>
              <a:rPr lang="es-ES" dirty="0"/>
              <a:t>Un mismo elemento puede tener átomos con </a:t>
            </a:r>
            <a:r>
              <a:rPr lang="es-ES"/>
              <a:t>números de masa </a:t>
            </a:r>
            <a:r>
              <a:rPr lang="es-ES" dirty="0"/>
              <a:t>diferentes, llamados </a:t>
            </a:r>
            <a:r>
              <a:rPr lang="es-ES" b="1" dirty="0"/>
              <a:t>isótopos</a:t>
            </a:r>
            <a:r>
              <a:rPr lang="es-ES" dirty="0"/>
              <a:t>.</a:t>
            </a:r>
          </a:p>
          <a:p>
            <a:r>
              <a:rPr lang="es-ES" sz="1800" b="0" i="0" u="none" strike="noStrike" baseline="0" dirty="0">
                <a:latin typeface="JansonTextLTStd-Roman"/>
              </a:rPr>
              <a:t>Los isótopos de un elemento tienen el </a:t>
            </a:r>
            <a:r>
              <a:rPr lang="es-ES" sz="1800" b="1" i="0" u="none" strike="noStrike" baseline="0" dirty="0">
                <a:latin typeface="JansonTextLTStd-Roman"/>
              </a:rPr>
              <a:t>mismo número de protones </a:t>
            </a:r>
            <a:r>
              <a:rPr lang="es-ES" sz="1800" b="0" i="0" u="none" strike="noStrike" baseline="0" dirty="0">
                <a:latin typeface="JansonTextLTStd-Roman"/>
              </a:rPr>
              <a:t>(y también el </a:t>
            </a:r>
            <a:r>
              <a:rPr lang="es-ES" sz="1800" b="1" i="0" u="none" strike="noStrike" baseline="0" dirty="0">
                <a:latin typeface="JansonTextLTStd-Roman"/>
              </a:rPr>
              <a:t>mismo número de electrones</a:t>
            </a:r>
            <a:r>
              <a:rPr lang="es-ES" sz="1800" b="0" i="0" u="none" strike="noStrike" baseline="0" dirty="0">
                <a:latin typeface="JansonTextLTStd-Roman"/>
              </a:rPr>
              <a:t>) porque son átomos del mismo elemento. P</a:t>
            </a:r>
            <a:r>
              <a:rPr lang="es-ES" dirty="0"/>
              <a:t>ero su masa cambia porque tienen distinta cantidad de neutrones en el núcleo.</a:t>
            </a:r>
            <a:endParaRPr lang="es-CO" dirty="0"/>
          </a:p>
        </p:txBody>
      </p:sp>
      <p:sp>
        <p:nvSpPr>
          <p:cNvPr id="6" name="CuadroTexto 5">
            <a:extLst>
              <a:ext uri="{FF2B5EF4-FFF2-40B4-BE49-F238E27FC236}">
                <a16:creationId xmlns:a16="http://schemas.microsoft.com/office/drawing/2014/main" id="{4E257361-C267-A3FF-51F5-3416DE7AF8F9}"/>
              </a:ext>
            </a:extLst>
          </p:cNvPr>
          <p:cNvSpPr txBox="1"/>
          <p:nvPr/>
        </p:nvSpPr>
        <p:spPr>
          <a:xfrm>
            <a:off x="515047" y="1093393"/>
            <a:ext cx="8113906" cy="646331"/>
          </a:xfrm>
          <a:prstGeom prst="rect">
            <a:avLst/>
          </a:prstGeom>
          <a:noFill/>
        </p:spPr>
        <p:txBody>
          <a:bodyPr wrap="square">
            <a:spAutoFit/>
          </a:bodyPr>
          <a:lstStyle/>
          <a:p>
            <a:r>
              <a:rPr lang="es-ES" sz="1800" b="0" i="0" u="none" strike="noStrike" baseline="0" dirty="0">
                <a:latin typeface="JansonTextLTStd-Roman"/>
              </a:rPr>
              <a:t>El </a:t>
            </a:r>
            <a:r>
              <a:rPr lang="es-ES" sz="1800" b="1" i="0" u="none" strike="noStrike" baseline="0" dirty="0">
                <a:latin typeface="JansonTextLTStd-Bold"/>
              </a:rPr>
              <a:t>numero de masa (A) </a:t>
            </a:r>
            <a:r>
              <a:rPr lang="es-ES" sz="1800" b="0" i="0" u="none" strike="noStrike" baseline="0" dirty="0">
                <a:latin typeface="JansonTextLTStd-Roman"/>
              </a:rPr>
              <a:t>de un átomo es la suma de protones y neutrones en su núcleo; esto es: </a:t>
            </a:r>
            <a:endParaRPr lang="es-CO" dirty="0"/>
          </a:p>
        </p:txBody>
      </p:sp>
      <p:pic>
        <p:nvPicPr>
          <p:cNvPr id="9" name="Imagen 8">
            <a:extLst>
              <a:ext uri="{FF2B5EF4-FFF2-40B4-BE49-F238E27FC236}">
                <a16:creationId xmlns:a16="http://schemas.microsoft.com/office/drawing/2014/main" id="{C5A3E156-0C68-EA39-693F-5E0626C1E533}"/>
              </a:ext>
            </a:extLst>
          </p:cNvPr>
          <p:cNvPicPr>
            <a:picLocks noChangeAspect="1"/>
          </p:cNvPicPr>
          <p:nvPr/>
        </p:nvPicPr>
        <p:blipFill>
          <a:blip r:embed="rId2"/>
          <a:stretch>
            <a:fillRect/>
          </a:stretch>
        </p:blipFill>
        <p:spPr>
          <a:xfrm>
            <a:off x="2343112" y="1739724"/>
            <a:ext cx="4801016" cy="632515"/>
          </a:xfrm>
          <a:prstGeom prst="rect">
            <a:avLst/>
          </a:prstGeom>
        </p:spPr>
      </p:pic>
    </p:spTree>
    <p:extLst>
      <p:ext uri="{BB962C8B-B14F-4D97-AF65-F5344CB8AC3E}">
        <p14:creationId xmlns:p14="http://schemas.microsoft.com/office/powerpoint/2010/main" val="219403628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65E28-D4B5-5C28-16FA-8B88E11D4675}"/>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4DE8808-847F-BD1C-81AA-4ECE70993F81}"/>
              </a:ext>
            </a:extLst>
          </p:cNvPr>
          <p:cNvSpPr>
            <a:spLocks noGrp="1"/>
          </p:cNvSpPr>
          <p:nvPr>
            <p:ph type="sldNum" sz="quarter" idx="12"/>
          </p:nvPr>
        </p:nvSpPr>
        <p:spPr/>
        <p:txBody>
          <a:bodyPr/>
          <a:lstStyle/>
          <a:p>
            <a:fld id="{63E15DF6-230E-2E43-B847-68755106EC6D}" type="slidenum">
              <a:rPr lang="es-CO" smtClean="0"/>
              <a:t>100</a:t>
            </a:fld>
            <a:endParaRPr lang="es-CO"/>
          </a:p>
        </p:txBody>
      </p:sp>
      <p:sp>
        <p:nvSpPr>
          <p:cNvPr id="11" name="Título 10">
            <a:extLst>
              <a:ext uri="{FF2B5EF4-FFF2-40B4-BE49-F238E27FC236}">
                <a16:creationId xmlns:a16="http://schemas.microsoft.com/office/drawing/2014/main" id="{73722D0F-67A3-A412-F90E-972395474D3F}"/>
              </a:ext>
            </a:extLst>
          </p:cNvPr>
          <p:cNvSpPr>
            <a:spLocks noGrp="1"/>
          </p:cNvSpPr>
          <p:nvPr>
            <p:ph type="title"/>
          </p:nvPr>
        </p:nvSpPr>
        <p:spPr/>
        <p:txBody>
          <a:bodyPr/>
          <a:lstStyle/>
          <a:p>
            <a:endParaRPr lang="es-CO"/>
          </a:p>
        </p:txBody>
      </p:sp>
      <p:graphicFrame>
        <p:nvGraphicFramePr>
          <p:cNvPr id="2" name="Diagrama 1">
            <a:extLst>
              <a:ext uri="{FF2B5EF4-FFF2-40B4-BE49-F238E27FC236}">
                <a16:creationId xmlns:a16="http://schemas.microsoft.com/office/drawing/2014/main" id="{4B5D10B4-4297-65D0-D8E0-8A7113C75677}"/>
              </a:ext>
            </a:extLst>
          </p:cNvPr>
          <p:cNvGraphicFramePr/>
          <p:nvPr>
            <p:extLst>
              <p:ext uri="{D42A27DB-BD31-4B8C-83A1-F6EECF244321}">
                <p14:modId xmlns:p14="http://schemas.microsoft.com/office/powerpoint/2010/main" val="1714640375"/>
              </p:ext>
            </p:extLst>
          </p:nvPr>
        </p:nvGraphicFramePr>
        <p:xfrm>
          <a:off x="628650" y="0"/>
          <a:ext cx="7260491" cy="53586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AlternateContent xmlns:mc="http://schemas.openxmlformats.org/markup-compatibility/2006">
        <mc:Choice xmlns:p14="http://schemas.microsoft.com/office/powerpoint/2010/main" Requires="p14">
          <p:contentPart p14:bwMode="auto" r:id="rId7">
            <p14:nvContentPartPr>
              <p14:cNvPr id="4" name="Entrada de lápiz 3">
                <a:extLst>
                  <a:ext uri="{FF2B5EF4-FFF2-40B4-BE49-F238E27FC236}">
                    <a16:creationId xmlns:a16="http://schemas.microsoft.com/office/drawing/2014/main" id="{74CB62CE-3281-EE0D-7840-F5A1E4949D14}"/>
                  </a:ext>
                </a:extLst>
              </p14:cNvPr>
              <p14:cNvContentPartPr/>
              <p14:nvPr/>
            </p14:nvContentPartPr>
            <p14:xfrm>
              <a:off x="2764800" y="1739880"/>
              <a:ext cx="4120560" cy="2880360"/>
            </p14:xfrm>
          </p:contentPart>
        </mc:Choice>
        <mc:Fallback>
          <p:pic>
            <p:nvPicPr>
              <p:cNvPr id="4" name="Entrada de lápiz 3">
                <a:extLst>
                  <a:ext uri="{FF2B5EF4-FFF2-40B4-BE49-F238E27FC236}">
                    <a16:creationId xmlns:a16="http://schemas.microsoft.com/office/drawing/2014/main" id="{74CB62CE-3281-EE0D-7840-F5A1E4949D14}"/>
                  </a:ext>
                </a:extLst>
              </p:cNvPr>
              <p:cNvPicPr/>
              <p:nvPr/>
            </p:nvPicPr>
            <p:blipFill>
              <a:blip r:embed="rId8"/>
              <a:stretch>
                <a:fillRect/>
              </a:stretch>
            </p:blipFill>
            <p:spPr>
              <a:xfrm>
                <a:off x="2755440" y="1730520"/>
                <a:ext cx="4139280" cy="2899080"/>
              </a:xfrm>
              <a:prstGeom prst="rect">
                <a:avLst/>
              </a:prstGeom>
            </p:spPr>
          </p:pic>
        </mc:Fallback>
      </mc:AlternateContent>
    </p:spTree>
    <p:extLst>
      <p:ext uri="{BB962C8B-B14F-4D97-AF65-F5344CB8AC3E}">
        <p14:creationId xmlns:p14="http://schemas.microsoft.com/office/powerpoint/2010/main" val="128783752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9D25A-5382-C2E7-C95E-B124ECB97561}"/>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E97DDCD0-ADF8-D88D-3A37-8FC7A95E323A}"/>
              </a:ext>
            </a:extLst>
          </p:cNvPr>
          <p:cNvSpPr>
            <a:spLocks noGrp="1"/>
          </p:cNvSpPr>
          <p:nvPr>
            <p:ph type="sldNum" sz="quarter" idx="12"/>
          </p:nvPr>
        </p:nvSpPr>
        <p:spPr/>
        <p:txBody>
          <a:bodyPr/>
          <a:lstStyle/>
          <a:p>
            <a:fld id="{63E15DF6-230E-2E43-B847-68755106EC6D}" type="slidenum">
              <a:rPr lang="es-CO" smtClean="0"/>
              <a:t>101</a:t>
            </a:fld>
            <a:endParaRPr lang="es-CO"/>
          </a:p>
        </p:txBody>
      </p:sp>
      <p:sp>
        <p:nvSpPr>
          <p:cNvPr id="11" name="Título 10">
            <a:extLst>
              <a:ext uri="{FF2B5EF4-FFF2-40B4-BE49-F238E27FC236}">
                <a16:creationId xmlns:a16="http://schemas.microsoft.com/office/drawing/2014/main" id="{A24A401C-B01C-4EA8-E114-F1F0EBEBA4A6}"/>
              </a:ext>
            </a:extLst>
          </p:cNvPr>
          <p:cNvSpPr>
            <a:spLocks noGrp="1"/>
          </p:cNvSpPr>
          <p:nvPr>
            <p:ph type="title"/>
          </p:nvPr>
        </p:nvSpPr>
        <p:spPr/>
        <p:txBody>
          <a:bodyPr/>
          <a:lstStyle/>
          <a:p>
            <a:endParaRPr lang="es-CO"/>
          </a:p>
        </p:txBody>
      </p:sp>
      <p:graphicFrame>
        <p:nvGraphicFramePr>
          <p:cNvPr id="4" name="Diagrama 3">
            <a:extLst>
              <a:ext uri="{FF2B5EF4-FFF2-40B4-BE49-F238E27FC236}">
                <a16:creationId xmlns:a16="http://schemas.microsoft.com/office/drawing/2014/main" id="{32DFEB64-EC65-ABF9-D0FE-5D7849A92107}"/>
              </a:ext>
            </a:extLst>
          </p:cNvPr>
          <p:cNvGraphicFramePr/>
          <p:nvPr>
            <p:extLst>
              <p:ext uri="{D42A27DB-BD31-4B8C-83A1-F6EECF244321}">
                <p14:modId xmlns:p14="http://schemas.microsoft.com/office/powerpoint/2010/main" val="3679441520"/>
              </p:ext>
            </p:extLst>
          </p:nvPr>
        </p:nvGraphicFramePr>
        <p:xfrm>
          <a:off x="1438031" y="428228"/>
          <a:ext cx="6580554" cy="38040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descr="Tabla&#10;&#10;Descripción generada automáticamente">
            <a:extLst>
              <a:ext uri="{FF2B5EF4-FFF2-40B4-BE49-F238E27FC236}">
                <a16:creationId xmlns:a16="http://schemas.microsoft.com/office/drawing/2014/main" id="{B82EBD36-8B00-06A3-0A93-E1F8FE25EF78}"/>
              </a:ext>
            </a:extLst>
          </p:cNvPr>
          <p:cNvPicPr>
            <a:picLocks noChangeAspect="1"/>
          </p:cNvPicPr>
          <p:nvPr/>
        </p:nvPicPr>
        <p:blipFill>
          <a:blip r:embed="rId7"/>
          <a:stretch>
            <a:fillRect/>
          </a:stretch>
        </p:blipFill>
        <p:spPr>
          <a:xfrm>
            <a:off x="806487" y="1387255"/>
            <a:ext cx="7212098" cy="3380008"/>
          </a:xfrm>
          <a:prstGeom prst="rect">
            <a:avLst/>
          </a:prstGeom>
        </p:spPr>
      </p:pic>
      <mc:AlternateContent xmlns:mc="http://schemas.openxmlformats.org/markup-compatibility/2006">
        <mc:Choice xmlns:p14="http://schemas.microsoft.com/office/powerpoint/2010/main" Requires="p14">
          <p:contentPart p14:bwMode="auto" r:id="rId8">
            <p14:nvContentPartPr>
              <p14:cNvPr id="2" name="Entrada de lápiz 1">
                <a:extLst>
                  <a:ext uri="{FF2B5EF4-FFF2-40B4-BE49-F238E27FC236}">
                    <a16:creationId xmlns:a16="http://schemas.microsoft.com/office/drawing/2014/main" id="{BDF8291C-BB72-D73A-293F-8699919F960A}"/>
                  </a:ext>
                </a:extLst>
              </p14:cNvPr>
              <p14:cNvContentPartPr/>
              <p14:nvPr/>
            </p14:nvContentPartPr>
            <p14:xfrm>
              <a:off x="936000" y="2918880"/>
              <a:ext cx="6272280" cy="1695240"/>
            </p14:xfrm>
          </p:contentPart>
        </mc:Choice>
        <mc:Fallback>
          <p:pic>
            <p:nvPicPr>
              <p:cNvPr id="2" name="Entrada de lápiz 1">
                <a:extLst>
                  <a:ext uri="{FF2B5EF4-FFF2-40B4-BE49-F238E27FC236}">
                    <a16:creationId xmlns:a16="http://schemas.microsoft.com/office/drawing/2014/main" id="{BDF8291C-BB72-D73A-293F-8699919F960A}"/>
                  </a:ext>
                </a:extLst>
              </p:cNvPr>
              <p:cNvPicPr/>
              <p:nvPr/>
            </p:nvPicPr>
            <p:blipFill>
              <a:blip r:embed="rId9"/>
              <a:stretch>
                <a:fillRect/>
              </a:stretch>
            </p:blipFill>
            <p:spPr>
              <a:xfrm>
                <a:off x="926640" y="2909520"/>
                <a:ext cx="6291000" cy="1713960"/>
              </a:xfrm>
              <a:prstGeom prst="rect">
                <a:avLst/>
              </a:prstGeom>
            </p:spPr>
          </p:pic>
        </mc:Fallback>
      </mc:AlternateContent>
    </p:spTree>
    <p:extLst>
      <p:ext uri="{BB962C8B-B14F-4D97-AF65-F5344CB8AC3E}">
        <p14:creationId xmlns:p14="http://schemas.microsoft.com/office/powerpoint/2010/main" val="10652351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5F9BD65-B445-07C4-1A28-22116DE29226}"/>
              </a:ext>
            </a:extLst>
          </p:cNvPr>
          <p:cNvSpPr>
            <a:spLocks noGrp="1"/>
          </p:cNvSpPr>
          <p:nvPr>
            <p:ph type="title"/>
          </p:nvPr>
        </p:nvSpPr>
        <p:spPr/>
        <p:txBody>
          <a:bodyPr/>
          <a:lstStyle/>
          <a:p>
            <a:endParaRPr lang="es-CO"/>
          </a:p>
        </p:txBody>
      </p:sp>
      <p:sp>
        <p:nvSpPr>
          <p:cNvPr id="3" name="Marcador de número de diapositiva 2">
            <a:extLst>
              <a:ext uri="{FF2B5EF4-FFF2-40B4-BE49-F238E27FC236}">
                <a16:creationId xmlns:a16="http://schemas.microsoft.com/office/drawing/2014/main" id="{212CE709-F028-BA2C-6326-1D6E29915499}"/>
              </a:ext>
            </a:extLst>
          </p:cNvPr>
          <p:cNvSpPr>
            <a:spLocks noGrp="1"/>
          </p:cNvSpPr>
          <p:nvPr>
            <p:ph type="sldNum" sz="quarter" idx="12"/>
          </p:nvPr>
        </p:nvSpPr>
        <p:spPr/>
        <p:txBody>
          <a:bodyPr/>
          <a:lstStyle/>
          <a:p>
            <a:fld id="{63E15DF6-230E-2E43-B847-68755106EC6D}" type="slidenum">
              <a:rPr lang="es-CO" smtClean="0"/>
              <a:t>102</a:t>
            </a:fld>
            <a:endParaRPr lang="es-CO"/>
          </a:p>
        </p:txBody>
      </p:sp>
      <p:graphicFrame>
        <p:nvGraphicFramePr>
          <p:cNvPr id="4" name="Diagrama 3">
            <a:extLst>
              <a:ext uri="{FF2B5EF4-FFF2-40B4-BE49-F238E27FC236}">
                <a16:creationId xmlns:a16="http://schemas.microsoft.com/office/drawing/2014/main" id="{BECE5666-A502-D728-64EC-550233690212}"/>
              </a:ext>
            </a:extLst>
          </p:cNvPr>
          <p:cNvGraphicFramePr/>
          <p:nvPr>
            <p:extLst>
              <p:ext uri="{D42A27DB-BD31-4B8C-83A1-F6EECF244321}">
                <p14:modId xmlns:p14="http://schemas.microsoft.com/office/powerpoint/2010/main" val="654550514"/>
              </p:ext>
            </p:extLst>
          </p:nvPr>
        </p:nvGraphicFramePr>
        <p:xfrm>
          <a:off x="1196529" y="273844"/>
          <a:ext cx="6923655" cy="27588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a:extLst>
              <a:ext uri="{FF2B5EF4-FFF2-40B4-BE49-F238E27FC236}">
                <a16:creationId xmlns:a16="http://schemas.microsoft.com/office/drawing/2014/main" id="{EB723261-58F3-970B-3750-7F3D8AF7EC7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86051" y="2821152"/>
            <a:ext cx="3537106" cy="2157635"/>
          </a:xfrm>
          <a:prstGeom prst="rect">
            <a:avLst/>
          </a:prstGeom>
          <a:noFill/>
        </p:spPr>
      </p:pic>
      <mc:AlternateContent xmlns:mc="http://schemas.openxmlformats.org/markup-compatibility/2006">
        <mc:Choice xmlns:p14="http://schemas.microsoft.com/office/powerpoint/2010/main" Requires="p14">
          <p:contentPart p14:bwMode="auto" r:id="rId8">
            <p14:nvContentPartPr>
              <p14:cNvPr id="6" name="Entrada de lápiz 5">
                <a:extLst>
                  <a:ext uri="{FF2B5EF4-FFF2-40B4-BE49-F238E27FC236}">
                    <a16:creationId xmlns:a16="http://schemas.microsoft.com/office/drawing/2014/main" id="{0D58670B-CD68-979B-3CC3-1F25754D53B3}"/>
                  </a:ext>
                </a:extLst>
              </p14:cNvPr>
              <p14:cNvContentPartPr/>
              <p14:nvPr/>
            </p14:nvContentPartPr>
            <p14:xfrm>
              <a:off x="1451880" y="1796400"/>
              <a:ext cx="3306240" cy="2953800"/>
            </p14:xfrm>
          </p:contentPart>
        </mc:Choice>
        <mc:Fallback>
          <p:pic>
            <p:nvPicPr>
              <p:cNvPr id="6" name="Entrada de lápiz 5">
                <a:extLst>
                  <a:ext uri="{FF2B5EF4-FFF2-40B4-BE49-F238E27FC236}">
                    <a16:creationId xmlns:a16="http://schemas.microsoft.com/office/drawing/2014/main" id="{0D58670B-CD68-979B-3CC3-1F25754D53B3}"/>
                  </a:ext>
                </a:extLst>
              </p:cNvPr>
              <p:cNvPicPr/>
              <p:nvPr/>
            </p:nvPicPr>
            <p:blipFill>
              <a:blip r:embed="rId9"/>
              <a:stretch>
                <a:fillRect/>
              </a:stretch>
            </p:blipFill>
            <p:spPr>
              <a:xfrm>
                <a:off x="1442520" y="1787040"/>
                <a:ext cx="3324960" cy="2972520"/>
              </a:xfrm>
              <a:prstGeom prst="rect">
                <a:avLst/>
              </a:prstGeom>
            </p:spPr>
          </p:pic>
        </mc:Fallback>
      </mc:AlternateContent>
    </p:spTree>
    <p:extLst>
      <p:ext uri="{BB962C8B-B14F-4D97-AF65-F5344CB8AC3E}">
        <p14:creationId xmlns:p14="http://schemas.microsoft.com/office/powerpoint/2010/main" val="15657797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43C17-3088-AB7A-71C8-71483BA23AD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CA123F2-28B9-393E-CC41-E7E37EF86530}"/>
              </a:ext>
            </a:extLst>
          </p:cNvPr>
          <p:cNvSpPr>
            <a:spLocks noGrp="1"/>
          </p:cNvSpPr>
          <p:nvPr>
            <p:ph type="title"/>
          </p:nvPr>
        </p:nvSpPr>
        <p:spPr/>
        <p:txBody>
          <a:bodyPr/>
          <a:lstStyle/>
          <a:p>
            <a:endParaRPr lang="es-CO" dirty="0"/>
          </a:p>
        </p:txBody>
      </p:sp>
      <p:sp>
        <p:nvSpPr>
          <p:cNvPr id="3" name="Marcador de número de diapositiva 2">
            <a:extLst>
              <a:ext uri="{FF2B5EF4-FFF2-40B4-BE49-F238E27FC236}">
                <a16:creationId xmlns:a16="http://schemas.microsoft.com/office/drawing/2014/main" id="{E6FAF6D3-FB1E-B95E-3545-D9B4B8542567}"/>
              </a:ext>
            </a:extLst>
          </p:cNvPr>
          <p:cNvSpPr>
            <a:spLocks noGrp="1"/>
          </p:cNvSpPr>
          <p:nvPr>
            <p:ph type="sldNum" sz="quarter" idx="12"/>
          </p:nvPr>
        </p:nvSpPr>
        <p:spPr/>
        <p:txBody>
          <a:bodyPr/>
          <a:lstStyle/>
          <a:p>
            <a:fld id="{63E15DF6-230E-2E43-B847-68755106EC6D}" type="slidenum">
              <a:rPr lang="es-CO" smtClean="0"/>
              <a:t>103</a:t>
            </a:fld>
            <a:endParaRPr lang="es-CO"/>
          </a:p>
        </p:txBody>
      </p:sp>
      <p:sp>
        <p:nvSpPr>
          <p:cNvPr id="6" name="CuadroTexto 5">
            <a:extLst>
              <a:ext uri="{FF2B5EF4-FFF2-40B4-BE49-F238E27FC236}">
                <a16:creationId xmlns:a16="http://schemas.microsoft.com/office/drawing/2014/main" id="{D474AE84-9E04-8CDF-CA10-6EC2027B56F8}"/>
              </a:ext>
            </a:extLst>
          </p:cNvPr>
          <p:cNvSpPr txBox="1"/>
          <p:nvPr/>
        </p:nvSpPr>
        <p:spPr>
          <a:xfrm>
            <a:off x="296692" y="97847"/>
            <a:ext cx="8550613" cy="646331"/>
          </a:xfrm>
          <a:prstGeom prst="rect">
            <a:avLst/>
          </a:prstGeom>
          <a:noFill/>
        </p:spPr>
        <p:txBody>
          <a:bodyPr wrap="square">
            <a:spAutoFit/>
          </a:bodyPr>
          <a:lstStyle/>
          <a:p>
            <a:pPr algn="just"/>
            <a:r>
              <a:rPr kumimoji="0" lang="es-CO" altLang="es-CO"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LTStd-Roman"/>
              </a:rPr>
              <a:t>La </a:t>
            </a:r>
            <a:r>
              <a:rPr kumimoji="0" lang="es-CO" altLang="es-CO" b="1"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LTStd-BoldItalic"/>
              </a:rPr>
              <a:t>cristalización </a:t>
            </a:r>
            <a:r>
              <a:rPr kumimoji="0" lang="es-CO" altLang="es-CO"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LTStd-Roman"/>
              </a:rPr>
              <a:t>es el </a:t>
            </a:r>
            <a:r>
              <a:rPr kumimoji="0" lang="es-CO" altLang="es-CO"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LTStd-Italic"/>
              </a:rPr>
              <a:t>proceso en el cual un soluto disuelto se separa de la disolución y forma cristales </a:t>
            </a:r>
            <a:r>
              <a:rPr lang="es-CO" altLang="es-CO" dirty="0">
                <a:latin typeface="Calibri" panose="020F0502020204030204" pitchFamily="34" charset="0"/>
                <a:ea typeface="Calibri" panose="020F0502020204030204" pitchFamily="34" charset="0"/>
                <a:cs typeface="TimesLTStd-Italic"/>
              </a:rPr>
              <a:t>(soluciones sobresaturadas)</a:t>
            </a:r>
            <a:endParaRPr lang="es-CO" dirty="0"/>
          </a:p>
        </p:txBody>
      </p:sp>
      <p:pic>
        <p:nvPicPr>
          <p:cNvPr id="7" name="Imagen 3" descr="Mesa de madera&#10;&#10;Descripción generada automáticamente con confianza media">
            <a:extLst>
              <a:ext uri="{FF2B5EF4-FFF2-40B4-BE49-F238E27FC236}">
                <a16:creationId xmlns:a16="http://schemas.microsoft.com/office/drawing/2014/main" id="{502B67BF-0C6C-D232-5F22-64FBC5D1FB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4338" y="2856674"/>
            <a:ext cx="6165664" cy="224428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281C5087-A650-5685-8BF0-F7D25DF8CF2A}"/>
              </a:ext>
            </a:extLst>
          </p:cNvPr>
          <p:cNvPicPr>
            <a:picLocks noChangeAspect="1"/>
          </p:cNvPicPr>
          <p:nvPr/>
        </p:nvPicPr>
        <p:blipFill>
          <a:blip r:embed="rId3"/>
          <a:stretch>
            <a:fillRect/>
          </a:stretch>
        </p:blipFill>
        <p:spPr>
          <a:xfrm>
            <a:off x="5383050" y="770930"/>
            <a:ext cx="2703635" cy="2019805"/>
          </a:xfrm>
          <a:prstGeom prst="rect">
            <a:avLst/>
          </a:prstGeom>
        </p:spPr>
      </p:pic>
      <p:pic>
        <p:nvPicPr>
          <p:cNvPr id="9" name="Picture 4" descr="59188 revista_quimica 11 ok 1:EduQ_maqueta">
            <a:extLst>
              <a:ext uri="{FF2B5EF4-FFF2-40B4-BE49-F238E27FC236}">
                <a16:creationId xmlns:a16="http://schemas.microsoft.com/office/drawing/2014/main" id="{A322C034-8875-BB11-277E-E47083A141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9441" y="728869"/>
            <a:ext cx="1539941" cy="21478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Cristalización de Sulfato de Cobre Pentahidratado (CuSO​4​·5H​2​O) disuelto  en residuos contaminados de laborato">
            <a:extLst>
              <a:ext uri="{FF2B5EF4-FFF2-40B4-BE49-F238E27FC236}">
                <a16:creationId xmlns:a16="http://schemas.microsoft.com/office/drawing/2014/main" id="{AF78E517-A20E-6AED-69AF-999516C937D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0096"/>
          <a:stretch/>
        </p:blipFill>
        <p:spPr bwMode="auto">
          <a:xfrm rot="16200000">
            <a:off x="3052305" y="658938"/>
            <a:ext cx="2094833" cy="223469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6">
            <p14:nvContentPartPr>
              <p14:cNvPr id="4" name="Entrada de lápiz 3">
                <a:extLst>
                  <a:ext uri="{FF2B5EF4-FFF2-40B4-BE49-F238E27FC236}">
                    <a16:creationId xmlns:a16="http://schemas.microsoft.com/office/drawing/2014/main" id="{A48C0274-FA88-A09F-AF35-AF87E85D6277}"/>
                  </a:ext>
                </a:extLst>
              </p14:cNvPr>
              <p14:cNvContentPartPr/>
              <p14:nvPr/>
            </p14:nvContentPartPr>
            <p14:xfrm>
              <a:off x="715680" y="390960"/>
              <a:ext cx="1047960" cy="37440"/>
            </p14:xfrm>
          </p:contentPart>
        </mc:Choice>
        <mc:Fallback>
          <p:pic>
            <p:nvPicPr>
              <p:cNvPr id="4" name="Entrada de lápiz 3">
                <a:extLst>
                  <a:ext uri="{FF2B5EF4-FFF2-40B4-BE49-F238E27FC236}">
                    <a16:creationId xmlns:a16="http://schemas.microsoft.com/office/drawing/2014/main" id="{A48C0274-FA88-A09F-AF35-AF87E85D6277}"/>
                  </a:ext>
                </a:extLst>
              </p:cNvPr>
              <p:cNvPicPr/>
              <p:nvPr/>
            </p:nvPicPr>
            <p:blipFill>
              <a:blip r:embed="rId7"/>
              <a:stretch>
                <a:fillRect/>
              </a:stretch>
            </p:blipFill>
            <p:spPr>
              <a:xfrm>
                <a:off x="706320" y="381600"/>
                <a:ext cx="1066680" cy="56160"/>
              </a:xfrm>
              <a:prstGeom prst="rect">
                <a:avLst/>
              </a:prstGeom>
            </p:spPr>
          </p:pic>
        </mc:Fallback>
      </mc:AlternateContent>
    </p:spTree>
    <p:extLst>
      <p:ext uri="{BB962C8B-B14F-4D97-AF65-F5344CB8AC3E}">
        <p14:creationId xmlns:p14="http://schemas.microsoft.com/office/powerpoint/2010/main" val="362523381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278572-5754-5369-5A11-F7A5E33E026E}"/>
              </a:ext>
            </a:extLst>
          </p:cNvPr>
          <p:cNvSpPr>
            <a:spLocks noGrp="1"/>
          </p:cNvSpPr>
          <p:nvPr>
            <p:ph type="title"/>
          </p:nvPr>
        </p:nvSpPr>
        <p:spPr/>
        <p:txBody>
          <a:bodyPr/>
          <a:lstStyle/>
          <a:p>
            <a:r>
              <a:rPr lang="es-CO" dirty="0"/>
              <a:t>Solubilidad</a:t>
            </a:r>
          </a:p>
        </p:txBody>
      </p:sp>
      <p:sp>
        <p:nvSpPr>
          <p:cNvPr id="3" name="Marcador de número de diapositiva 2">
            <a:extLst>
              <a:ext uri="{FF2B5EF4-FFF2-40B4-BE49-F238E27FC236}">
                <a16:creationId xmlns:a16="http://schemas.microsoft.com/office/drawing/2014/main" id="{94EB3C94-6956-0003-2965-63E108989953}"/>
              </a:ext>
            </a:extLst>
          </p:cNvPr>
          <p:cNvSpPr>
            <a:spLocks noGrp="1"/>
          </p:cNvSpPr>
          <p:nvPr>
            <p:ph type="sldNum" sz="quarter" idx="12"/>
          </p:nvPr>
        </p:nvSpPr>
        <p:spPr/>
        <p:txBody>
          <a:bodyPr/>
          <a:lstStyle/>
          <a:p>
            <a:fld id="{63E15DF6-230E-2E43-B847-68755106EC6D}" type="slidenum">
              <a:rPr lang="es-CO" smtClean="0"/>
              <a:t>104</a:t>
            </a:fld>
            <a:endParaRPr lang="es-CO"/>
          </a:p>
        </p:txBody>
      </p:sp>
      <p:sp>
        <p:nvSpPr>
          <p:cNvPr id="5" name="CuadroTexto 4">
            <a:extLst>
              <a:ext uri="{FF2B5EF4-FFF2-40B4-BE49-F238E27FC236}">
                <a16:creationId xmlns:a16="http://schemas.microsoft.com/office/drawing/2014/main" id="{289B85F6-389C-185F-E0D1-4523316C08F0}"/>
              </a:ext>
            </a:extLst>
          </p:cNvPr>
          <p:cNvSpPr txBox="1"/>
          <p:nvPr/>
        </p:nvSpPr>
        <p:spPr>
          <a:xfrm>
            <a:off x="943707" y="1268016"/>
            <a:ext cx="7512540" cy="1754326"/>
          </a:xfrm>
          <a:prstGeom prst="rect">
            <a:avLst/>
          </a:prstGeom>
          <a:noFill/>
        </p:spPr>
        <p:txBody>
          <a:bodyPr wrap="square">
            <a:spAutoFit/>
          </a:bodyPr>
          <a:lstStyle/>
          <a:p>
            <a:pPr algn="l"/>
            <a:r>
              <a:rPr lang="es-ES" sz="1800" b="0" i="0" u="none" strike="noStrike" baseline="0" dirty="0">
                <a:solidFill>
                  <a:srgbClr val="000000"/>
                </a:solidFill>
                <a:latin typeface="TimesLTStd-Roman"/>
              </a:rPr>
              <a:t>¿Cómo podemos predecir la formación de un precipitado cuando se añade un compuesto a una disolución o cuando se mezclan dos disoluciones?</a:t>
            </a:r>
          </a:p>
          <a:p>
            <a:pPr algn="l"/>
            <a:endParaRPr lang="es-ES" dirty="0">
              <a:solidFill>
                <a:srgbClr val="000000"/>
              </a:solidFill>
              <a:latin typeface="TimesLTStd-Roman"/>
            </a:endParaRPr>
          </a:p>
          <a:p>
            <a:pPr algn="l"/>
            <a:r>
              <a:rPr lang="es-ES" sz="1800" b="0" i="0" u="none" strike="noStrike" baseline="0" dirty="0">
                <a:solidFill>
                  <a:srgbClr val="000000"/>
                </a:solidFill>
                <a:latin typeface="TimesLTStd-Roman"/>
              </a:rPr>
              <a:t> Esto depende de la </a:t>
            </a:r>
            <a:r>
              <a:rPr lang="es-ES" sz="1800" b="1" i="1" u="none" strike="noStrike" baseline="0" dirty="0">
                <a:solidFill>
                  <a:srgbClr val="000000"/>
                </a:solidFill>
                <a:latin typeface="TimesLTStd-BoldItalic"/>
              </a:rPr>
              <a:t>solubilidad </a:t>
            </a:r>
            <a:r>
              <a:rPr lang="es-ES" sz="1800" b="0" i="0" u="none" strike="noStrike" baseline="0" dirty="0">
                <a:solidFill>
                  <a:srgbClr val="000000"/>
                </a:solidFill>
                <a:latin typeface="TimesLTStd-Roman"/>
              </a:rPr>
              <a:t>del soluto, que se define como </a:t>
            </a:r>
            <a:r>
              <a:rPr lang="es-ES" sz="1800" b="0" i="1" u="none" strike="noStrike" baseline="0" dirty="0">
                <a:solidFill>
                  <a:srgbClr val="000000"/>
                </a:solidFill>
                <a:latin typeface="TimesLTStd-Italic"/>
              </a:rPr>
              <a:t>la máxima cantidad de soluto que se disolverá en una cantidad dada de</a:t>
            </a:r>
            <a:r>
              <a:rPr lang="es-ES" i="1" dirty="0">
                <a:solidFill>
                  <a:srgbClr val="000000"/>
                </a:solidFill>
                <a:latin typeface="TimesLTStd-Italic"/>
              </a:rPr>
              <a:t> </a:t>
            </a:r>
            <a:r>
              <a:rPr lang="es-CO" sz="1800" b="0" i="1" u="none" strike="noStrike" baseline="0" dirty="0">
                <a:solidFill>
                  <a:srgbClr val="000000"/>
                </a:solidFill>
                <a:latin typeface="TimesLTStd-Italic"/>
              </a:rPr>
              <a:t>disolvente a una temperatura específica</a:t>
            </a:r>
            <a:r>
              <a:rPr lang="es-CO" sz="1800" b="0" i="0" u="none" strike="noStrike" baseline="0" dirty="0">
                <a:solidFill>
                  <a:srgbClr val="000000"/>
                </a:solidFill>
                <a:latin typeface="TimesLTStd-Roman"/>
              </a:rPr>
              <a:t>.</a:t>
            </a:r>
            <a:endParaRPr lang="es-CO" dirty="0"/>
          </a:p>
        </p:txBody>
      </p:sp>
    </p:spTree>
    <p:extLst>
      <p:ext uri="{BB962C8B-B14F-4D97-AF65-F5344CB8AC3E}">
        <p14:creationId xmlns:p14="http://schemas.microsoft.com/office/powerpoint/2010/main" val="35634249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BA965A1-370D-6021-6B30-076832624B8A}"/>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9ACF024-096C-F85B-5359-9777A1D1B8A9}"/>
              </a:ext>
            </a:extLst>
          </p:cNvPr>
          <p:cNvSpPr>
            <a:spLocks noGrp="1"/>
          </p:cNvSpPr>
          <p:nvPr>
            <p:ph type="sldNum" sz="quarter" idx="12"/>
          </p:nvPr>
        </p:nvSpPr>
        <p:spPr/>
        <p:txBody>
          <a:bodyPr/>
          <a:lstStyle/>
          <a:p>
            <a:fld id="{63E15DF6-230E-2E43-B847-68755106EC6D}" type="slidenum">
              <a:rPr lang="es-CO" smtClean="0"/>
              <a:t>105</a:t>
            </a:fld>
            <a:endParaRPr lang="es-CO"/>
          </a:p>
        </p:txBody>
      </p:sp>
      <p:graphicFrame>
        <p:nvGraphicFramePr>
          <p:cNvPr id="4" name="Diagrama 3">
            <a:extLst>
              <a:ext uri="{FF2B5EF4-FFF2-40B4-BE49-F238E27FC236}">
                <a16:creationId xmlns:a16="http://schemas.microsoft.com/office/drawing/2014/main" id="{B8C28EA8-6BD2-8F80-A759-C30B0CEDF766}"/>
              </a:ext>
            </a:extLst>
          </p:cNvPr>
          <p:cNvGraphicFramePr/>
          <p:nvPr>
            <p:extLst>
              <p:ext uri="{D42A27DB-BD31-4B8C-83A1-F6EECF244321}">
                <p14:modId xmlns:p14="http://schemas.microsoft.com/office/powerpoint/2010/main" val="3269563357"/>
              </p:ext>
            </p:extLst>
          </p:nvPr>
        </p:nvGraphicFramePr>
        <p:xfrm>
          <a:off x="820183" y="67512"/>
          <a:ext cx="7342510" cy="28424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751B118F-D383-56AF-D8E7-DDE397BC7C4B}"/>
              </a:ext>
            </a:extLst>
          </p:cNvPr>
          <p:cNvSpPr txBox="1"/>
          <p:nvPr/>
        </p:nvSpPr>
        <p:spPr>
          <a:xfrm>
            <a:off x="215590" y="2643562"/>
            <a:ext cx="4490876" cy="374077"/>
          </a:xfrm>
          <a:prstGeom prst="rect">
            <a:avLst/>
          </a:prstGeom>
          <a:noFill/>
        </p:spPr>
        <p:txBody>
          <a:bodyPr wrap="square">
            <a:spAutoFit/>
          </a:bodyPr>
          <a:lstStyle/>
          <a:p>
            <a:pPr>
              <a:lnSpc>
                <a:spcPct val="107000"/>
              </a:lnSpc>
              <a:spcAft>
                <a:spcPts val="800"/>
              </a:spcAft>
            </a:pPr>
            <a:r>
              <a:rPr lang="es-CO" sz="1800" dirty="0">
                <a:effectLst/>
                <a:latin typeface="TimesLTStd-Roman"/>
                <a:ea typeface="Calibri" panose="020F0502020204030204" pitchFamily="34" charset="0"/>
                <a:cs typeface="TimesLTStd-Roman"/>
              </a:rPr>
              <a:t>El calor de disolución </a:t>
            </a:r>
            <a:r>
              <a:rPr lang="es-CO" sz="1800" dirty="0" err="1">
                <a:effectLst/>
                <a:latin typeface="TimesLTStd-Roman"/>
                <a:ea typeface="Calibri" panose="020F0502020204030204" pitchFamily="34" charset="0"/>
                <a:cs typeface="TimesLTStd-Roman"/>
              </a:rPr>
              <a:t>Δ</a:t>
            </a:r>
            <a:r>
              <a:rPr lang="es-CO" sz="1800" i="1" dirty="0" err="1">
                <a:effectLst/>
                <a:latin typeface="TimesLTStd-Italic"/>
                <a:ea typeface="Calibri" panose="020F0502020204030204" pitchFamily="34" charset="0"/>
                <a:cs typeface="TimesLTStd-Italic"/>
              </a:rPr>
              <a:t>H</a:t>
            </a:r>
            <a:r>
              <a:rPr lang="es-CO" sz="800" dirty="0" err="1">
                <a:effectLst/>
                <a:latin typeface="TimesLTStd-Roman"/>
                <a:ea typeface="Calibri" panose="020F0502020204030204" pitchFamily="34" charset="0"/>
                <a:cs typeface="TimesLTStd-Roman"/>
              </a:rPr>
              <a:t>disol</a:t>
            </a:r>
            <a:r>
              <a:rPr lang="es-CO" sz="800" dirty="0">
                <a:effectLst/>
                <a:latin typeface="TimesLTStd-Roman"/>
                <a:ea typeface="Calibri" panose="020F0502020204030204" pitchFamily="34" charset="0"/>
                <a:cs typeface="TimesLTStd-Roman"/>
              </a:rPr>
              <a:t> </a:t>
            </a:r>
            <a:r>
              <a:rPr lang="es-CO" sz="1800" dirty="0">
                <a:effectLst/>
                <a:latin typeface="TimesLTStd-Roman"/>
                <a:ea typeface="Calibri" panose="020F0502020204030204" pitchFamily="34" charset="0"/>
                <a:cs typeface="TimesLTStd-Roman"/>
              </a:rPr>
              <a:t>está dado por</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n 6">
            <a:extLst>
              <a:ext uri="{FF2B5EF4-FFF2-40B4-BE49-F238E27FC236}">
                <a16:creationId xmlns:a16="http://schemas.microsoft.com/office/drawing/2014/main" id="{6BAB0B22-EC4E-E8B8-01BD-9816CEB277E0}"/>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890605" y="3017639"/>
            <a:ext cx="2236270" cy="342286"/>
          </a:xfrm>
          <a:prstGeom prst="rect">
            <a:avLst/>
          </a:prstGeom>
        </p:spPr>
      </p:pic>
      <p:pic>
        <p:nvPicPr>
          <p:cNvPr id="8" name="Imagen 7" descr="Gráfico&#10;&#10;Descripción generada automáticamente">
            <a:extLst>
              <a:ext uri="{FF2B5EF4-FFF2-40B4-BE49-F238E27FC236}">
                <a16:creationId xmlns:a16="http://schemas.microsoft.com/office/drawing/2014/main" id="{12580D00-16FB-AB3F-5D1A-BD0CE0BE0B44}"/>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495909" y="2959306"/>
            <a:ext cx="4167642" cy="2116682"/>
          </a:xfrm>
          <a:prstGeom prst="rect">
            <a:avLst/>
          </a:prstGeom>
        </p:spPr>
      </p:pic>
      <p:sp>
        <p:nvSpPr>
          <p:cNvPr id="10" name="Título 9">
            <a:extLst>
              <a:ext uri="{FF2B5EF4-FFF2-40B4-BE49-F238E27FC236}">
                <a16:creationId xmlns:a16="http://schemas.microsoft.com/office/drawing/2014/main" id="{D8CC3F39-C074-A369-58D1-5EA0FA70348A}"/>
              </a:ext>
            </a:extLst>
          </p:cNvPr>
          <p:cNvSpPr>
            <a:spLocks noGrp="1"/>
          </p:cNvSpPr>
          <p:nvPr>
            <p:ph type="title"/>
          </p:nvPr>
        </p:nvSpPr>
        <p:spPr/>
        <p:txBody>
          <a:bodyPr/>
          <a:lstStyle/>
          <a:p>
            <a:endParaRPr lang="es-CO"/>
          </a:p>
        </p:txBody>
      </p:sp>
    </p:spTree>
    <p:extLst>
      <p:ext uri="{BB962C8B-B14F-4D97-AF65-F5344CB8AC3E}">
        <p14:creationId xmlns:p14="http://schemas.microsoft.com/office/powerpoint/2010/main" val="29681036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B661044-62F4-ADC8-7A04-6837170F044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07BE7A7-030B-E55C-7504-2151E444753E}"/>
              </a:ext>
            </a:extLst>
          </p:cNvPr>
          <p:cNvSpPr>
            <a:spLocks noGrp="1"/>
          </p:cNvSpPr>
          <p:nvPr>
            <p:ph type="title"/>
          </p:nvPr>
        </p:nvSpPr>
        <p:spPr>
          <a:xfrm>
            <a:off x="573942" y="0"/>
            <a:ext cx="7886700" cy="994172"/>
          </a:xfrm>
        </p:spPr>
        <p:txBody>
          <a:bodyPr/>
          <a:lstStyle/>
          <a:p>
            <a:r>
              <a:rPr lang="es-CO" dirty="0">
                <a:solidFill>
                  <a:schemeClr val="bg1"/>
                </a:solidFill>
              </a:rPr>
              <a:t>Solubilidad</a:t>
            </a:r>
          </a:p>
        </p:txBody>
      </p:sp>
      <p:sp>
        <p:nvSpPr>
          <p:cNvPr id="3" name="Marcador de número de diapositiva 2">
            <a:extLst>
              <a:ext uri="{FF2B5EF4-FFF2-40B4-BE49-F238E27FC236}">
                <a16:creationId xmlns:a16="http://schemas.microsoft.com/office/drawing/2014/main" id="{4AB9C463-3589-1BDD-8452-D7AA020ECFCB}"/>
              </a:ext>
            </a:extLst>
          </p:cNvPr>
          <p:cNvSpPr>
            <a:spLocks noGrp="1"/>
          </p:cNvSpPr>
          <p:nvPr>
            <p:ph type="sldNum" sz="quarter" idx="12"/>
          </p:nvPr>
        </p:nvSpPr>
        <p:spPr/>
        <p:txBody>
          <a:bodyPr/>
          <a:lstStyle/>
          <a:p>
            <a:fld id="{63E15DF6-230E-2E43-B847-68755106EC6D}" type="slidenum">
              <a:rPr lang="es-CO" smtClean="0"/>
              <a:t>106</a:t>
            </a:fld>
            <a:endParaRPr lang="es-CO"/>
          </a:p>
        </p:txBody>
      </p:sp>
      <p:pic>
        <p:nvPicPr>
          <p:cNvPr id="7" name="Imagen 6">
            <a:extLst>
              <a:ext uri="{FF2B5EF4-FFF2-40B4-BE49-F238E27FC236}">
                <a16:creationId xmlns:a16="http://schemas.microsoft.com/office/drawing/2014/main" id="{D291A6C4-ECBC-BA19-E439-BD6F395D6B85}"/>
              </a:ext>
            </a:extLst>
          </p:cNvPr>
          <p:cNvPicPr>
            <a:picLocks noChangeAspect="1"/>
          </p:cNvPicPr>
          <p:nvPr/>
        </p:nvPicPr>
        <p:blipFill>
          <a:blip r:embed="rId2"/>
          <a:stretch>
            <a:fillRect/>
          </a:stretch>
        </p:blipFill>
        <p:spPr>
          <a:xfrm>
            <a:off x="1204336" y="868310"/>
            <a:ext cx="7094835" cy="4275190"/>
          </a:xfrm>
          <a:prstGeom prst="rect">
            <a:avLst/>
          </a:prstGeom>
        </p:spPr>
      </p:pic>
    </p:spTree>
    <p:extLst>
      <p:ext uri="{BB962C8B-B14F-4D97-AF65-F5344CB8AC3E}">
        <p14:creationId xmlns:p14="http://schemas.microsoft.com/office/powerpoint/2010/main" val="105242516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EF350-E792-24D8-CFC8-DFBC582951F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0D9256E-0048-5A45-8D7B-AB7B3CC186BA}"/>
              </a:ext>
            </a:extLst>
          </p:cNvPr>
          <p:cNvSpPr>
            <a:spLocks noGrp="1"/>
          </p:cNvSpPr>
          <p:nvPr>
            <p:ph type="title"/>
          </p:nvPr>
        </p:nvSpPr>
        <p:spPr>
          <a:xfrm>
            <a:off x="573942" y="0"/>
            <a:ext cx="7886700" cy="994172"/>
          </a:xfrm>
        </p:spPr>
        <p:txBody>
          <a:bodyPr/>
          <a:lstStyle/>
          <a:p>
            <a:r>
              <a:rPr lang="es-CO" dirty="0">
                <a:solidFill>
                  <a:schemeClr val="bg1"/>
                </a:solidFill>
              </a:rPr>
              <a:t>Concentración de las soluciones</a:t>
            </a:r>
          </a:p>
        </p:txBody>
      </p:sp>
      <p:sp>
        <p:nvSpPr>
          <p:cNvPr id="3" name="Marcador de número de diapositiva 2">
            <a:extLst>
              <a:ext uri="{FF2B5EF4-FFF2-40B4-BE49-F238E27FC236}">
                <a16:creationId xmlns:a16="http://schemas.microsoft.com/office/drawing/2014/main" id="{C965BD65-D399-815E-F7B9-2AD5EF8884EF}"/>
              </a:ext>
            </a:extLst>
          </p:cNvPr>
          <p:cNvSpPr>
            <a:spLocks noGrp="1"/>
          </p:cNvSpPr>
          <p:nvPr>
            <p:ph type="sldNum" sz="quarter" idx="12"/>
          </p:nvPr>
        </p:nvSpPr>
        <p:spPr/>
        <p:txBody>
          <a:bodyPr/>
          <a:lstStyle/>
          <a:p>
            <a:fld id="{63E15DF6-230E-2E43-B847-68755106EC6D}" type="slidenum">
              <a:rPr lang="es-CO" smtClean="0"/>
              <a:t>107</a:t>
            </a:fld>
            <a:endParaRPr lang="es-CO"/>
          </a:p>
        </p:txBody>
      </p:sp>
      <p:sp>
        <p:nvSpPr>
          <p:cNvPr id="4" name="CuadroTexto 3">
            <a:extLst>
              <a:ext uri="{FF2B5EF4-FFF2-40B4-BE49-F238E27FC236}">
                <a16:creationId xmlns:a16="http://schemas.microsoft.com/office/drawing/2014/main" id="{5E00C65E-8DDF-2B30-8B1B-11AA0CC31792}"/>
              </a:ext>
            </a:extLst>
          </p:cNvPr>
          <p:cNvSpPr txBox="1"/>
          <p:nvPr/>
        </p:nvSpPr>
        <p:spPr>
          <a:xfrm>
            <a:off x="464725" y="994172"/>
            <a:ext cx="7636212" cy="968278"/>
          </a:xfrm>
          <a:prstGeom prst="rect">
            <a:avLst/>
          </a:prstGeom>
          <a:noFill/>
        </p:spPr>
        <p:txBody>
          <a:bodyPr wrap="square">
            <a:spAutoFit/>
          </a:bodyPr>
          <a:lstStyle/>
          <a:p>
            <a:pPr algn="just">
              <a:lnSpc>
                <a:spcPct val="107000"/>
              </a:lnSpc>
              <a:spcAft>
                <a:spcPts val="800"/>
              </a:spcAft>
            </a:pPr>
            <a:r>
              <a:rPr lang="es-CO" sz="1800" dirty="0">
                <a:effectLst/>
                <a:latin typeface="JansonTextLTStd-Roman"/>
                <a:ea typeface="Calibri" panose="020F0502020204030204" pitchFamily="34" charset="0"/>
                <a:cs typeface="JansonTextLTStd-Roman"/>
              </a:rPr>
              <a:t>La </a:t>
            </a:r>
            <a:r>
              <a:rPr lang="es-CO" sz="1800" b="1" dirty="0">
                <a:effectLst/>
                <a:latin typeface="JansonTextLTStd-Bold"/>
                <a:ea typeface="Calibri" panose="020F0502020204030204" pitchFamily="34" charset="0"/>
                <a:cs typeface="JansonTextLTStd-Bold"/>
              </a:rPr>
              <a:t>concentracion </a:t>
            </a:r>
            <a:r>
              <a:rPr lang="es-CO" sz="1800" dirty="0">
                <a:effectLst/>
                <a:latin typeface="JansonTextLTStd-Roman"/>
                <a:ea typeface="Calibri" panose="020F0502020204030204" pitchFamily="34" charset="0"/>
                <a:cs typeface="JansonTextLTStd-Roman"/>
              </a:rPr>
              <a:t>de las soluciones se expresa en términos de la cantidad de </a:t>
            </a:r>
            <a:r>
              <a:rPr lang="es-CO" sz="1800" b="1" dirty="0">
                <a:effectLst/>
                <a:latin typeface="JansonTextLTStd-Roman"/>
                <a:ea typeface="Calibri" panose="020F0502020204030204" pitchFamily="34" charset="0"/>
                <a:cs typeface="JansonTextLTStd-Roman"/>
              </a:rPr>
              <a:t>soluto </a:t>
            </a:r>
            <a:r>
              <a:rPr lang="es-CO" sz="1800" dirty="0">
                <a:effectLst/>
                <a:latin typeface="JansonTextLTStd-Roman"/>
                <a:ea typeface="Calibri" panose="020F0502020204030204" pitchFamily="34" charset="0"/>
                <a:cs typeface="JansonTextLTStd-Roman"/>
              </a:rPr>
              <a:t>disuelta en una masa </a:t>
            </a:r>
            <a:r>
              <a:rPr lang="es-CO" sz="1800" i="1" dirty="0">
                <a:effectLst/>
                <a:latin typeface="JansonTextLTStd-Italic"/>
                <a:ea typeface="Calibri" panose="020F0502020204030204" pitchFamily="34" charset="0"/>
                <a:cs typeface="JansonTextLTStd-Italic"/>
              </a:rPr>
              <a:t>o </a:t>
            </a:r>
            <a:r>
              <a:rPr lang="es-CO" sz="1800" dirty="0">
                <a:effectLst/>
                <a:latin typeface="JansonTextLTStd-Roman"/>
                <a:ea typeface="Calibri" panose="020F0502020204030204" pitchFamily="34" charset="0"/>
                <a:cs typeface="JansonTextLTStd-Roman"/>
              </a:rPr>
              <a:t>volumen dados de </a:t>
            </a:r>
            <a:r>
              <a:rPr lang="es-CO" sz="1800" b="1" i="1" dirty="0">
                <a:effectLst/>
                <a:latin typeface="JansonTextLTStd-Italic"/>
                <a:ea typeface="Calibri" panose="020F0502020204030204" pitchFamily="34" charset="0"/>
                <a:cs typeface="JansonTextLTStd-Italic"/>
              </a:rPr>
              <a:t>solución</a:t>
            </a:r>
            <a:r>
              <a:rPr lang="es-CO" sz="1800" i="1" dirty="0">
                <a:effectLst/>
                <a:latin typeface="JansonTextLTStd-Italic"/>
                <a:ea typeface="Calibri" panose="020F0502020204030204" pitchFamily="34" charset="0"/>
                <a:cs typeface="JansonTextLTStd-Italic"/>
              </a:rPr>
              <a:t>, o bien</a:t>
            </a:r>
            <a:r>
              <a:rPr lang="es-CO" sz="1800" dirty="0">
                <a:effectLst/>
                <a:latin typeface="JansonTextLTStd-Roman"/>
                <a:ea typeface="Calibri" panose="020F0502020204030204" pitchFamily="34" charset="0"/>
                <a:cs typeface="JansonTextLTStd-Roman"/>
              </a:rPr>
              <a:t>, de la cantidad de </a:t>
            </a:r>
            <a:r>
              <a:rPr lang="es-CO" sz="1800" b="1" dirty="0">
                <a:effectLst/>
                <a:latin typeface="JansonTextLTStd-Roman"/>
                <a:ea typeface="Calibri" panose="020F0502020204030204" pitchFamily="34" charset="0"/>
                <a:cs typeface="JansonTextLTStd-Roman"/>
              </a:rPr>
              <a:t>soluto</a:t>
            </a:r>
            <a:r>
              <a:rPr lang="es-CO" sz="1800" dirty="0">
                <a:effectLst/>
                <a:latin typeface="JansonTextLTStd-Roman"/>
                <a:ea typeface="Calibri" panose="020F0502020204030204" pitchFamily="34" charset="0"/>
                <a:cs typeface="JansonTextLTStd-Roman"/>
              </a:rPr>
              <a:t> disuelta en  una masa o volumen dados de </a:t>
            </a:r>
            <a:r>
              <a:rPr lang="es-CO" sz="1800" b="1" i="1" dirty="0">
                <a:effectLst/>
                <a:latin typeface="JansonTextLTStd-Italic"/>
                <a:ea typeface="Calibri" panose="020F0502020204030204" pitchFamily="34" charset="0"/>
                <a:cs typeface="JansonTextLTStd-Italic"/>
              </a:rPr>
              <a:t>solvente</a:t>
            </a:r>
            <a:r>
              <a:rPr lang="es-CO" sz="1800" dirty="0">
                <a:effectLst/>
                <a:latin typeface="JansonTextLTStd-Roman"/>
                <a:ea typeface="Calibri" panose="020F0502020204030204" pitchFamily="34" charset="0"/>
                <a:cs typeface="JansonTextLTStd-Roman"/>
              </a:rPr>
              <a:t>.</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CuadroTexto 4">
            <a:extLst>
              <a:ext uri="{FF2B5EF4-FFF2-40B4-BE49-F238E27FC236}">
                <a16:creationId xmlns:a16="http://schemas.microsoft.com/office/drawing/2014/main" id="{D7BB658E-73AE-4E64-0903-F8EA81F87C2F}"/>
              </a:ext>
            </a:extLst>
          </p:cNvPr>
          <p:cNvSpPr txBox="1"/>
          <p:nvPr/>
        </p:nvSpPr>
        <p:spPr>
          <a:xfrm>
            <a:off x="535021" y="2093920"/>
            <a:ext cx="4036979" cy="1200329"/>
          </a:xfrm>
          <a:prstGeom prst="rect">
            <a:avLst/>
          </a:prstGeom>
          <a:noFill/>
        </p:spPr>
        <p:txBody>
          <a:bodyPr wrap="square">
            <a:spAutoFit/>
          </a:bodyPr>
          <a:lstStyle/>
          <a:p>
            <a:pPr marL="285750" indent="-285750">
              <a:buFont typeface="Arial" panose="020B0604020202020204" pitchFamily="34" charset="0"/>
              <a:buChar char="•"/>
            </a:pPr>
            <a:r>
              <a:rPr lang="es-CO" dirty="0">
                <a:solidFill>
                  <a:srgbClr val="333333"/>
                </a:solidFill>
                <a:effectLst/>
                <a:ea typeface="Times New Roman" panose="02020603050405020304" pitchFamily="18" charset="0"/>
              </a:rPr>
              <a:t>Porcentaje peso – peso (%P/P) </a:t>
            </a:r>
            <a:r>
              <a:rPr lang="es-CO" dirty="0">
                <a:effectLst/>
                <a:ea typeface="Calibri" panose="020F0502020204030204" pitchFamily="34" charset="0"/>
                <a:cs typeface="TimesLTStd-Roman"/>
              </a:rPr>
              <a:t>El </a:t>
            </a:r>
            <a:r>
              <a:rPr lang="es-CO" b="1" i="1" dirty="0">
                <a:effectLst/>
                <a:ea typeface="Calibri" panose="020F0502020204030204" pitchFamily="34" charset="0"/>
                <a:cs typeface="TimesLTStd-BoldItalic"/>
              </a:rPr>
              <a:t>porcentaje en masa </a:t>
            </a:r>
            <a:r>
              <a:rPr lang="es-CO" dirty="0">
                <a:effectLst/>
                <a:ea typeface="Calibri" panose="020F0502020204030204" pitchFamily="34" charset="0"/>
                <a:cs typeface="TimesLTStd-Roman"/>
              </a:rPr>
              <a:t>es </a:t>
            </a:r>
            <a:r>
              <a:rPr lang="es-CO" i="1" dirty="0">
                <a:effectLst/>
                <a:cs typeface="TimesLTStd-Italic"/>
              </a:rPr>
              <a:t>la relaci</a:t>
            </a:r>
            <a:r>
              <a:rPr lang="es-CO" i="1" dirty="0">
                <a:effectLst/>
                <a:ea typeface="TimesLTStd-Italic"/>
                <a:cs typeface="TimesLTStd-Italic"/>
              </a:rPr>
              <a:t>ó</a:t>
            </a:r>
            <a:r>
              <a:rPr lang="es-CO" i="1" dirty="0">
                <a:effectLst/>
                <a:cs typeface="TimesLTStd-Italic"/>
              </a:rPr>
              <a:t>n de la masa de un soluto en la masa de la disolución,  multiplicado por 100%</a:t>
            </a:r>
            <a:endParaRPr lang="es-CO" dirty="0"/>
          </a:p>
        </p:txBody>
      </p:sp>
      <p:pic>
        <p:nvPicPr>
          <p:cNvPr id="6" name="Imagen 5" descr="Interfaz de usuario gráfica&#10;&#10;Descripción generada automáticamente con confianza media">
            <a:extLst>
              <a:ext uri="{FF2B5EF4-FFF2-40B4-BE49-F238E27FC236}">
                <a16:creationId xmlns:a16="http://schemas.microsoft.com/office/drawing/2014/main" id="{CCF0F783-E824-1C00-48E8-9E296A0A704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369511" y="2038013"/>
            <a:ext cx="4587477" cy="1362036"/>
          </a:xfrm>
          <a:prstGeom prst="rect">
            <a:avLst/>
          </a:prstGeom>
        </p:spPr>
      </p:pic>
      <p:sp>
        <p:nvSpPr>
          <p:cNvPr id="8" name="CuadroTexto 7">
            <a:extLst>
              <a:ext uri="{FF2B5EF4-FFF2-40B4-BE49-F238E27FC236}">
                <a16:creationId xmlns:a16="http://schemas.microsoft.com/office/drawing/2014/main" id="{228F5E2C-402D-1105-3C82-9298A87D5B13}"/>
              </a:ext>
            </a:extLst>
          </p:cNvPr>
          <p:cNvSpPr txBox="1"/>
          <p:nvPr/>
        </p:nvSpPr>
        <p:spPr>
          <a:xfrm>
            <a:off x="1105812" y="3425719"/>
            <a:ext cx="7210290" cy="542008"/>
          </a:xfrm>
          <a:prstGeom prst="rect">
            <a:avLst/>
          </a:prstGeom>
          <a:noFill/>
        </p:spPr>
        <p:txBody>
          <a:bodyPr wrap="square">
            <a:spAutoFit/>
          </a:bodyPr>
          <a:lstStyle/>
          <a:p>
            <a:pPr>
              <a:lnSpc>
                <a:spcPct val="107000"/>
              </a:lnSpc>
              <a:spcAft>
                <a:spcPts val="800"/>
              </a:spcAft>
            </a:pPr>
            <a:r>
              <a:rPr lang="es-CO" sz="1400" dirty="0">
                <a:effectLst/>
                <a:latin typeface="TimesLTStd-Roman"/>
                <a:ea typeface="Calibri" panose="020F0502020204030204" pitchFamily="34" charset="0"/>
                <a:cs typeface="TimesLTStd-Roman"/>
              </a:rPr>
              <a:t>Ejemplo: Calcule la masa de sulfato de níquel(II) (</a:t>
            </a:r>
            <a:r>
              <a:rPr lang="es-CO" sz="1400" dirty="0" err="1">
                <a:effectLst/>
                <a:latin typeface="TimesLTStd-Roman"/>
                <a:ea typeface="Calibri" panose="020F0502020204030204" pitchFamily="34" charset="0"/>
                <a:cs typeface="TimesLTStd-Roman"/>
              </a:rPr>
              <a:t>niqueloso</a:t>
            </a:r>
            <a:r>
              <a:rPr lang="es-CO" sz="1400" dirty="0">
                <a:effectLst/>
                <a:latin typeface="TimesLTStd-Roman"/>
                <a:ea typeface="Calibri" panose="020F0502020204030204" pitchFamily="34" charset="0"/>
                <a:cs typeface="TimesLTStd-Roman"/>
              </a:rPr>
              <a:t>), NiSO4, que hay en 200 g de una solución de  NiSO4 al 6.00%. </a:t>
            </a:r>
            <a:endParaRPr lang="es-CO"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3">
            <p14:nvContentPartPr>
              <p14:cNvPr id="7" name="Entrada de lápiz 6">
                <a:extLst>
                  <a:ext uri="{FF2B5EF4-FFF2-40B4-BE49-F238E27FC236}">
                    <a16:creationId xmlns:a16="http://schemas.microsoft.com/office/drawing/2014/main" id="{0D837101-AAFB-50B4-C20E-1B1098108268}"/>
                  </a:ext>
                </a:extLst>
              </p14:cNvPr>
              <p14:cNvContentPartPr/>
              <p14:nvPr/>
            </p14:nvContentPartPr>
            <p14:xfrm>
              <a:off x="585360" y="119880"/>
              <a:ext cx="6894360" cy="4545360"/>
            </p14:xfrm>
          </p:contentPart>
        </mc:Choice>
        <mc:Fallback>
          <p:pic>
            <p:nvPicPr>
              <p:cNvPr id="7" name="Entrada de lápiz 6">
                <a:extLst>
                  <a:ext uri="{FF2B5EF4-FFF2-40B4-BE49-F238E27FC236}">
                    <a16:creationId xmlns:a16="http://schemas.microsoft.com/office/drawing/2014/main" id="{0D837101-AAFB-50B4-C20E-1B1098108268}"/>
                  </a:ext>
                </a:extLst>
              </p:cNvPr>
              <p:cNvPicPr/>
              <p:nvPr/>
            </p:nvPicPr>
            <p:blipFill>
              <a:blip r:embed="rId4"/>
              <a:stretch>
                <a:fillRect/>
              </a:stretch>
            </p:blipFill>
            <p:spPr>
              <a:xfrm>
                <a:off x="576000" y="110520"/>
                <a:ext cx="6913080" cy="4564080"/>
              </a:xfrm>
              <a:prstGeom prst="rect">
                <a:avLst/>
              </a:prstGeom>
            </p:spPr>
          </p:pic>
        </mc:Fallback>
      </mc:AlternateContent>
    </p:spTree>
    <p:extLst>
      <p:ext uri="{BB962C8B-B14F-4D97-AF65-F5344CB8AC3E}">
        <p14:creationId xmlns:p14="http://schemas.microsoft.com/office/powerpoint/2010/main" val="14382591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B252C-AE54-5F45-1BEC-AC9CA6E9D5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EBB706E-E418-9291-B4A0-40B83A8D83C3}"/>
              </a:ext>
            </a:extLst>
          </p:cNvPr>
          <p:cNvSpPr>
            <a:spLocks noGrp="1"/>
          </p:cNvSpPr>
          <p:nvPr>
            <p:ph type="title"/>
          </p:nvPr>
        </p:nvSpPr>
        <p:spPr>
          <a:xfrm>
            <a:off x="573942" y="0"/>
            <a:ext cx="7886700" cy="994172"/>
          </a:xfrm>
        </p:spPr>
        <p:txBody>
          <a:bodyPr/>
          <a:lstStyle/>
          <a:p>
            <a:r>
              <a:rPr lang="es-CO" dirty="0">
                <a:solidFill>
                  <a:schemeClr val="bg1"/>
                </a:solidFill>
              </a:rPr>
              <a:t>Concentración de las soluciones</a:t>
            </a:r>
          </a:p>
        </p:txBody>
      </p:sp>
      <p:sp>
        <p:nvSpPr>
          <p:cNvPr id="3" name="Marcador de número de diapositiva 2">
            <a:extLst>
              <a:ext uri="{FF2B5EF4-FFF2-40B4-BE49-F238E27FC236}">
                <a16:creationId xmlns:a16="http://schemas.microsoft.com/office/drawing/2014/main" id="{276F8A78-CD6F-290E-7814-054B514C2219}"/>
              </a:ext>
            </a:extLst>
          </p:cNvPr>
          <p:cNvSpPr>
            <a:spLocks noGrp="1"/>
          </p:cNvSpPr>
          <p:nvPr>
            <p:ph type="sldNum" sz="quarter" idx="12"/>
          </p:nvPr>
        </p:nvSpPr>
        <p:spPr/>
        <p:txBody>
          <a:bodyPr/>
          <a:lstStyle/>
          <a:p>
            <a:fld id="{63E15DF6-230E-2E43-B847-68755106EC6D}" type="slidenum">
              <a:rPr lang="es-CO" smtClean="0"/>
              <a:t>108</a:t>
            </a:fld>
            <a:endParaRPr lang="es-CO"/>
          </a:p>
        </p:txBody>
      </p:sp>
      <p:sp>
        <p:nvSpPr>
          <p:cNvPr id="4" name="CuadroTexto 3">
            <a:extLst>
              <a:ext uri="{FF2B5EF4-FFF2-40B4-BE49-F238E27FC236}">
                <a16:creationId xmlns:a16="http://schemas.microsoft.com/office/drawing/2014/main" id="{5B84DAAA-8778-0E5A-6DF3-9B99833A2398}"/>
              </a:ext>
            </a:extLst>
          </p:cNvPr>
          <p:cNvSpPr txBox="1"/>
          <p:nvPr/>
        </p:nvSpPr>
        <p:spPr>
          <a:xfrm>
            <a:off x="464725" y="994172"/>
            <a:ext cx="7636212" cy="968278"/>
          </a:xfrm>
          <a:prstGeom prst="rect">
            <a:avLst/>
          </a:prstGeom>
          <a:noFill/>
        </p:spPr>
        <p:txBody>
          <a:bodyPr wrap="square">
            <a:spAutoFit/>
          </a:bodyPr>
          <a:lstStyle/>
          <a:p>
            <a:pPr algn="just">
              <a:lnSpc>
                <a:spcPct val="107000"/>
              </a:lnSpc>
              <a:spcAft>
                <a:spcPts val="800"/>
              </a:spcAft>
            </a:pPr>
            <a:r>
              <a:rPr lang="es-CO" sz="1800" dirty="0">
                <a:effectLst/>
                <a:latin typeface="JansonTextLTStd-Roman"/>
                <a:ea typeface="Calibri" panose="020F0502020204030204" pitchFamily="34" charset="0"/>
                <a:cs typeface="JansonTextLTStd-Roman"/>
              </a:rPr>
              <a:t>La </a:t>
            </a:r>
            <a:r>
              <a:rPr lang="es-CO" sz="1800" b="1" dirty="0">
                <a:effectLst/>
                <a:latin typeface="JansonTextLTStd-Bold"/>
                <a:ea typeface="Calibri" panose="020F0502020204030204" pitchFamily="34" charset="0"/>
                <a:cs typeface="JansonTextLTStd-Bold"/>
              </a:rPr>
              <a:t>concentracion </a:t>
            </a:r>
            <a:r>
              <a:rPr lang="es-CO" sz="1800" dirty="0">
                <a:effectLst/>
                <a:latin typeface="JansonTextLTStd-Roman"/>
                <a:ea typeface="Calibri" panose="020F0502020204030204" pitchFamily="34" charset="0"/>
                <a:cs typeface="JansonTextLTStd-Roman"/>
              </a:rPr>
              <a:t>de las soluciones se expresa en términos de la cantidad de </a:t>
            </a:r>
            <a:r>
              <a:rPr lang="es-CO" sz="1800" b="1" dirty="0">
                <a:effectLst/>
                <a:latin typeface="JansonTextLTStd-Roman"/>
                <a:ea typeface="Calibri" panose="020F0502020204030204" pitchFamily="34" charset="0"/>
                <a:cs typeface="JansonTextLTStd-Roman"/>
              </a:rPr>
              <a:t>soluto </a:t>
            </a:r>
            <a:r>
              <a:rPr lang="es-CO" sz="1800" dirty="0">
                <a:effectLst/>
                <a:latin typeface="JansonTextLTStd-Roman"/>
                <a:ea typeface="Calibri" panose="020F0502020204030204" pitchFamily="34" charset="0"/>
                <a:cs typeface="JansonTextLTStd-Roman"/>
              </a:rPr>
              <a:t>disuelta en una masa </a:t>
            </a:r>
            <a:r>
              <a:rPr lang="es-CO" sz="1800" i="1" dirty="0">
                <a:effectLst/>
                <a:latin typeface="JansonTextLTStd-Italic"/>
                <a:ea typeface="Calibri" panose="020F0502020204030204" pitchFamily="34" charset="0"/>
                <a:cs typeface="JansonTextLTStd-Italic"/>
              </a:rPr>
              <a:t>o </a:t>
            </a:r>
            <a:r>
              <a:rPr lang="es-CO" sz="1800" dirty="0">
                <a:effectLst/>
                <a:latin typeface="JansonTextLTStd-Roman"/>
                <a:ea typeface="Calibri" panose="020F0502020204030204" pitchFamily="34" charset="0"/>
                <a:cs typeface="JansonTextLTStd-Roman"/>
              </a:rPr>
              <a:t>volumen dados de </a:t>
            </a:r>
            <a:r>
              <a:rPr lang="es-CO" sz="1800" b="1" i="1" dirty="0">
                <a:effectLst/>
                <a:latin typeface="JansonTextLTStd-Italic"/>
                <a:ea typeface="Calibri" panose="020F0502020204030204" pitchFamily="34" charset="0"/>
                <a:cs typeface="JansonTextLTStd-Italic"/>
              </a:rPr>
              <a:t>solución</a:t>
            </a:r>
            <a:r>
              <a:rPr lang="es-CO" sz="1800" i="1" dirty="0">
                <a:effectLst/>
                <a:latin typeface="JansonTextLTStd-Italic"/>
                <a:ea typeface="Calibri" panose="020F0502020204030204" pitchFamily="34" charset="0"/>
                <a:cs typeface="JansonTextLTStd-Italic"/>
              </a:rPr>
              <a:t>, o bien</a:t>
            </a:r>
            <a:r>
              <a:rPr lang="es-CO" sz="1800" dirty="0">
                <a:effectLst/>
                <a:latin typeface="JansonTextLTStd-Roman"/>
                <a:ea typeface="Calibri" panose="020F0502020204030204" pitchFamily="34" charset="0"/>
                <a:cs typeface="JansonTextLTStd-Roman"/>
              </a:rPr>
              <a:t>, de la cantidad de </a:t>
            </a:r>
            <a:r>
              <a:rPr lang="es-CO" sz="1800" b="1" dirty="0">
                <a:effectLst/>
                <a:latin typeface="JansonTextLTStd-Roman"/>
                <a:ea typeface="Calibri" panose="020F0502020204030204" pitchFamily="34" charset="0"/>
                <a:cs typeface="JansonTextLTStd-Roman"/>
              </a:rPr>
              <a:t>soluto</a:t>
            </a:r>
            <a:r>
              <a:rPr lang="es-CO" sz="1800" dirty="0">
                <a:effectLst/>
                <a:latin typeface="JansonTextLTStd-Roman"/>
                <a:ea typeface="Calibri" panose="020F0502020204030204" pitchFamily="34" charset="0"/>
                <a:cs typeface="JansonTextLTStd-Roman"/>
              </a:rPr>
              <a:t> disuelta en  una masa o volumen dados de </a:t>
            </a:r>
            <a:r>
              <a:rPr lang="es-CO" sz="1800" b="1" i="1" dirty="0">
                <a:effectLst/>
                <a:latin typeface="JansonTextLTStd-Italic"/>
                <a:ea typeface="Calibri" panose="020F0502020204030204" pitchFamily="34" charset="0"/>
                <a:cs typeface="JansonTextLTStd-Italic"/>
              </a:rPr>
              <a:t>solvente</a:t>
            </a:r>
            <a:r>
              <a:rPr lang="es-CO" sz="1800" dirty="0">
                <a:effectLst/>
                <a:latin typeface="JansonTextLTStd-Roman"/>
                <a:ea typeface="Calibri" panose="020F0502020204030204" pitchFamily="34" charset="0"/>
                <a:cs typeface="JansonTextLTStd-Roman"/>
              </a:rPr>
              <a:t>.</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CuadroTexto 6">
            <a:extLst>
              <a:ext uri="{FF2B5EF4-FFF2-40B4-BE49-F238E27FC236}">
                <a16:creationId xmlns:a16="http://schemas.microsoft.com/office/drawing/2014/main" id="{7073D580-B1B2-831C-E616-5C10310408E0}"/>
              </a:ext>
            </a:extLst>
          </p:cNvPr>
          <p:cNvSpPr txBox="1"/>
          <p:nvPr/>
        </p:nvSpPr>
        <p:spPr>
          <a:xfrm>
            <a:off x="391407" y="2041417"/>
            <a:ext cx="5212224" cy="1077218"/>
          </a:xfrm>
          <a:prstGeom prst="rect">
            <a:avLst/>
          </a:prstGeom>
          <a:noFill/>
        </p:spPr>
        <p:txBody>
          <a:bodyPr wrap="square">
            <a:spAutoFit/>
          </a:bodyPr>
          <a:lstStyle/>
          <a:p>
            <a:pPr marL="285750" indent="-285750">
              <a:buFont typeface="Arial" panose="020B0604020202020204" pitchFamily="34" charset="0"/>
              <a:buChar char="•"/>
            </a:pPr>
            <a:r>
              <a:rPr lang="es-CO" sz="1600" dirty="0">
                <a:solidFill>
                  <a:srgbClr val="333333"/>
                </a:solidFill>
                <a:effectLst/>
                <a:latin typeface="Arial" panose="020B0604020202020204" pitchFamily="34" charset="0"/>
                <a:ea typeface="Times New Roman" panose="02020603050405020304" pitchFamily="18" charset="0"/>
              </a:rPr>
              <a:t>Porcentaje peso – volumen (%P/V): L</a:t>
            </a:r>
            <a:r>
              <a:rPr lang="es-CO" sz="16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a masa de soluto dividida por el volumen de la disolución por 100. Se suelen usar gramos por mililitro (g/ml).</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s-CO" sz="1600" dirty="0"/>
          </a:p>
        </p:txBody>
      </p:sp>
      <p:pic>
        <p:nvPicPr>
          <p:cNvPr id="9" name="Imagen 8" descr="Texto">
            <a:extLst>
              <a:ext uri="{FF2B5EF4-FFF2-40B4-BE49-F238E27FC236}">
                <a16:creationId xmlns:a16="http://schemas.microsoft.com/office/drawing/2014/main" id="{9C5301D9-5013-FB27-E13C-D22FFCD9C724}"/>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84799" y="1922252"/>
            <a:ext cx="3595077" cy="846414"/>
          </a:xfrm>
          <a:prstGeom prst="rect">
            <a:avLst/>
          </a:prstGeom>
        </p:spPr>
      </p:pic>
      <p:sp>
        <p:nvSpPr>
          <p:cNvPr id="10" name="CuadroTexto 9">
            <a:extLst>
              <a:ext uri="{FF2B5EF4-FFF2-40B4-BE49-F238E27FC236}">
                <a16:creationId xmlns:a16="http://schemas.microsoft.com/office/drawing/2014/main" id="{95C053BD-4274-5404-700D-36D0C414A944}"/>
              </a:ext>
            </a:extLst>
          </p:cNvPr>
          <p:cNvSpPr txBox="1"/>
          <p:nvPr/>
        </p:nvSpPr>
        <p:spPr>
          <a:xfrm>
            <a:off x="464725" y="3197602"/>
            <a:ext cx="4701244" cy="1077218"/>
          </a:xfrm>
          <a:prstGeom prst="rect">
            <a:avLst/>
          </a:prstGeom>
          <a:noFill/>
        </p:spPr>
        <p:txBody>
          <a:bodyPr wrap="square">
            <a:spAutoFit/>
          </a:bodyPr>
          <a:lstStyle/>
          <a:p>
            <a:pPr marL="285750" lvl="0" indent="-285750">
              <a:buSzPts val="1000"/>
              <a:buFont typeface="Arial" panose="020B0604020202020204" pitchFamily="34" charset="0"/>
              <a:buChar char="•"/>
              <a:tabLst>
                <a:tab pos="457200" algn="l"/>
              </a:tabLst>
            </a:pPr>
            <a:r>
              <a:rPr lang="es-CO" sz="1600" dirty="0">
                <a:solidFill>
                  <a:srgbClr val="333333"/>
                </a:solidFill>
                <a:latin typeface="Arial" panose="020B0604020202020204" pitchFamily="34" charset="0"/>
                <a:cs typeface="Times New Roman" panose="02020603050405020304" pitchFamily="18" charset="0"/>
              </a:rPr>
              <a:t>Molaridad (M): Es una unidad  común para expresar la concentración  de las soluciones. La molaridad se  define como las moles de soluto por  litro de solución.</a:t>
            </a:r>
          </a:p>
        </p:txBody>
      </p:sp>
      <p:pic>
        <p:nvPicPr>
          <p:cNvPr id="11" name="Imagen 10" descr="Imagen que contiene Diagrama&#10;&#10;Descripción generada automáticamente">
            <a:extLst>
              <a:ext uri="{FF2B5EF4-FFF2-40B4-BE49-F238E27FC236}">
                <a16:creationId xmlns:a16="http://schemas.microsoft.com/office/drawing/2014/main" id="{11FBEBBC-1C25-61F1-F64D-B89D62EC821F}"/>
              </a:ext>
            </a:extLst>
          </p:cNvPr>
          <p:cNvPicPr>
            <a:picLocks noChangeAspect="1"/>
          </p:cNvPicPr>
          <p:nvPr/>
        </p:nvPicPr>
        <p:blipFill>
          <a:blip r:embed="rId3"/>
          <a:stretch>
            <a:fillRect/>
          </a:stretch>
        </p:blipFill>
        <p:spPr>
          <a:xfrm>
            <a:off x="5522715" y="3238776"/>
            <a:ext cx="3156560" cy="994869"/>
          </a:xfrm>
          <a:prstGeom prst="rect">
            <a:avLst/>
          </a:prstGeom>
        </p:spPr>
      </p:pic>
      <p:sp>
        <p:nvSpPr>
          <p:cNvPr id="12" name="CuadroTexto 11">
            <a:extLst>
              <a:ext uri="{FF2B5EF4-FFF2-40B4-BE49-F238E27FC236}">
                <a16:creationId xmlns:a16="http://schemas.microsoft.com/office/drawing/2014/main" id="{5E1599A9-6273-B703-F7A9-0589F2B45EF4}"/>
              </a:ext>
            </a:extLst>
          </p:cNvPr>
          <p:cNvSpPr txBox="1"/>
          <p:nvPr/>
        </p:nvSpPr>
        <p:spPr>
          <a:xfrm>
            <a:off x="981288" y="4394961"/>
            <a:ext cx="7072008" cy="543162"/>
          </a:xfrm>
          <a:prstGeom prst="rect">
            <a:avLst/>
          </a:prstGeom>
          <a:noFill/>
        </p:spPr>
        <p:txBody>
          <a:bodyPr wrap="square">
            <a:spAutoFit/>
          </a:bodyPr>
          <a:lstStyle/>
          <a:p>
            <a:pPr marL="457200">
              <a:lnSpc>
                <a:spcPct val="107000"/>
              </a:lnSpc>
              <a:spcAft>
                <a:spcPts val="800"/>
              </a:spcAft>
            </a:pPr>
            <a:r>
              <a:rPr lang="es-CO" sz="1400" dirty="0">
                <a:effectLst/>
                <a:latin typeface="JansonTextLTStd-Roman"/>
                <a:ea typeface="Calibri" panose="020F0502020204030204" pitchFamily="34" charset="0"/>
                <a:cs typeface="JansonTextLTStd-Roman"/>
              </a:rPr>
              <a:t>Ejemplo: Calcule la molaridad (</a:t>
            </a:r>
            <a:r>
              <a:rPr lang="es-CO" sz="1400" i="1" dirty="0">
                <a:effectLst/>
                <a:latin typeface="JansonTextLTStd-Italic"/>
                <a:ea typeface="Calibri" panose="020F0502020204030204" pitchFamily="34" charset="0"/>
                <a:cs typeface="JansonTextLTStd-Italic"/>
              </a:rPr>
              <a:t>M</a:t>
            </a:r>
            <a:r>
              <a:rPr lang="es-CO" sz="1400" dirty="0">
                <a:effectLst/>
                <a:latin typeface="JansonTextLTStd-Roman"/>
                <a:ea typeface="Calibri" panose="020F0502020204030204" pitchFamily="34" charset="0"/>
                <a:cs typeface="JansonTextLTStd-Roman"/>
              </a:rPr>
              <a:t>) de una solución que contiene 3.65 g de HCL en 2.00 L de solución.</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4">
            <p14:nvContentPartPr>
              <p14:cNvPr id="5" name="Entrada de lápiz 4">
                <a:extLst>
                  <a:ext uri="{FF2B5EF4-FFF2-40B4-BE49-F238E27FC236}">
                    <a16:creationId xmlns:a16="http://schemas.microsoft.com/office/drawing/2014/main" id="{36850F04-A28E-154B-8697-C445B1D97A23}"/>
                  </a:ext>
                </a:extLst>
              </p14:cNvPr>
              <p14:cNvContentPartPr/>
              <p14:nvPr/>
            </p14:nvContentPartPr>
            <p14:xfrm>
              <a:off x="840960" y="2313360"/>
              <a:ext cx="6407280" cy="1935360"/>
            </p14:xfrm>
          </p:contentPart>
        </mc:Choice>
        <mc:Fallback>
          <p:pic>
            <p:nvPicPr>
              <p:cNvPr id="5" name="Entrada de lápiz 4">
                <a:extLst>
                  <a:ext uri="{FF2B5EF4-FFF2-40B4-BE49-F238E27FC236}">
                    <a16:creationId xmlns:a16="http://schemas.microsoft.com/office/drawing/2014/main" id="{36850F04-A28E-154B-8697-C445B1D97A23}"/>
                  </a:ext>
                </a:extLst>
              </p:cNvPr>
              <p:cNvPicPr/>
              <p:nvPr/>
            </p:nvPicPr>
            <p:blipFill>
              <a:blip r:embed="rId5"/>
              <a:stretch>
                <a:fillRect/>
              </a:stretch>
            </p:blipFill>
            <p:spPr>
              <a:xfrm>
                <a:off x="831600" y="2304000"/>
                <a:ext cx="6426000" cy="1954080"/>
              </a:xfrm>
              <a:prstGeom prst="rect">
                <a:avLst/>
              </a:prstGeom>
            </p:spPr>
          </p:pic>
        </mc:Fallback>
      </mc:AlternateContent>
    </p:spTree>
    <p:extLst>
      <p:ext uri="{BB962C8B-B14F-4D97-AF65-F5344CB8AC3E}">
        <p14:creationId xmlns:p14="http://schemas.microsoft.com/office/powerpoint/2010/main" val="423308538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336DA-D7F3-B364-710C-983B145C841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5931A95-C3D3-1830-8777-FF4212DE3E41}"/>
              </a:ext>
            </a:extLst>
          </p:cNvPr>
          <p:cNvSpPr>
            <a:spLocks noGrp="1"/>
          </p:cNvSpPr>
          <p:nvPr>
            <p:ph type="title"/>
          </p:nvPr>
        </p:nvSpPr>
        <p:spPr>
          <a:xfrm>
            <a:off x="573942" y="0"/>
            <a:ext cx="7886700" cy="994172"/>
          </a:xfrm>
        </p:spPr>
        <p:txBody>
          <a:bodyPr/>
          <a:lstStyle/>
          <a:p>
            <a:r>
              <a:rPr lang="es-CO" dirty="0">
                <a:solidFill>
                  <a:schemeClr val="bg1"/>
                </a:solidFill>
              </a:rPr>
              <a:t>Concentración de las soluciones</a:t>
            </a:r>
          </a:p>
        </p:txBody>
      </p:sp>
      <p:sp>
        <p:nvSpPr>
          <p:cNvPr id="3" name="Marcador de número de diapositiva 2">
            <a:extLst>
              <a:ext uri="{FF2B5EF4-FFF2-40B4-BE49-F238E27FC236}">
                <a16:creationId xmlns:a16="http://schemas.microsoft.com/office/drawing/2014/main" id="{2C27D137-4E2D-4F1D-6C21-54F750D4EA92}"/>
              </a:ext>
            </a:extLst>
          </p:cNvPr>
          <p:cNvSpPr>
            <a:spLocks noGrp="1"/>
          </p:cNvSpPr>
          <p:nvPr>
            <p:ph type="sldNum" sz="quarter" idx="12"/>
          </p:nvPr>
        </p:nvSpPr>
        <p:spPr>
          <a:xfrm>
            <a:off x="6420779" y="3714669"/>
            <a:ext cx="2057400" cy="273844"/>
          </a:xfrm>
        </p:spPr>
        <p:txBody>
          <a:bodyPr/>
          <a:lstStyle/>
          <a:p>
            <a:fld id="{63E15DF6-230E-2E43-B847-68755106EC6D}" type="slidenum">
              <a:rPr lang="es-CO" smtClean="0"/>
              <a:t>109</a:t>
            </a:fld>
            <a:endParaRPr lang="es-CO"/>
          </a:p>
        </p:txBody>
      </p:sp>
      <p:sp>
        <p:nvSpPr>
          <p:cNvPr id="4" name="CuadroTexto 3">
            <a:extLst>
              <a:ext uri="{FF2B5EF4-FFF2-40B4-BE49-F238E27FC236}">
                <a16:creationId xmlns:a16="http://schemas.microsoft.com/office/drawing/2014/main" id="{5BC0548F-2024-CCD9-5BB4-6BB37A151ED8}"/>
              </a:ext>
            </a:extLst>
          </p:cNvPr>
          <p:cNvSpPr txBox="1"/>
          <p:nvPr/>
        </p:nvSpPr>
        <p:spPr>
          <a:xfrm>
            <a:off x="464725" y="994172"/>
            <a:ext cx="7636212" cy="968278"/>
          </a:xfrm>
          <a:prstGeom prst="rect">
            <a:avLst/>
          </a:prstGeom>
          <a:noFill/>
        </p:spPr>
        <p:txBody>
          <a:bodyPr wrap="square">
            <a:spAutoFit/>
          </a:bodyPr>
          <a:lstStyle/>
          <a:p>
            <a:pPr algn="just">
              <a:lnSpc>
                <a:spcPct val="107000"/>
              </a:lnSpc>
              <a:spcAft>
                <a:spcPts val="800"/>
              </a:spcAft>
            </a:pPr>
            <a:r>
              <a:rPr lang="es-CO" sz="1800" dirty="0">
                <a:effectLst/>
                <a:latin typeface="JansonTextLTStd-Roman"/>
                <a:ea typeface="Calibri" panose="020F0502020204030204" pitchFamily="34" charset="0"/>
                <a:cs typeface="JansonTextLTStd-Roman"/>
              </a:rPr>
              <a:t>La </a:t>
            </a:r>
            <a:r>
              <a:rPr lang="es-CO" sz="1800" b="1" dirty="0">
                <a:effectLst/>
                <a:latin typeface="JansonTextLTStd-Bold"/>
                <a:ea typeface="Calibri" panose="020F0502020204030204" pitchFamily="34" charset="0"/>
                <a:cs typeface="JansonTextLTStd-Bold"/>
              </a:rPr>
              <a:t>concentracion </a:t>
            </a:r>
            <a:r>
              <a:rPr lang="es-CO" sz="1800" dirty="0">
                <a:effectLst/>
                <a:latin typeface="JansonTextLTStd-Roman"/>
                <a:ea typeface="Calibri" panose="020F0502020204030204" pitchFamily="34" charset="0"/>
                <a:cs typeface="JansonTextLTStd-Roman"/>
              </a:rPr>
              <a:t>de las soluciones se expresa en términos de la cantidad de </a:t>
            </a:r>
            <a:r>
              <a:rPr lang="es-CO" sz="1800" b="1" dirty="0">
                <a:effectLst/>
                <a:latin typeface="JansonTextLTStd-Roman"/>
                <a:ea typeface="Calibri" panose="020F0502020204030204" pitchFamily="34" charset="0"/>
                <a:cs typeface="JansonTextLTStd-Roman"/>
              </a:rPr>
              <a:t>soluto </a:t>
            </a:r>
            <a:r>
              <a:rPr lang="es-CO" sz="1800" dirty="0">
                <a:effectLst/>
                <a:latin typeface="JansonTextLTStd-Roman"/>
                <a:ea typeface="Calibri" panose="020F0502020204030204" pitchFamily="34" charset="0"/>
                <a:cs typeface="JansonTextLTStd-Roman"/>
              </a:rPr>
              <a:t>disuelta en una masa </a:t>
            </a:r>
            <a:r>
              <a:rPr lang="es-CO" sz="1800" i="1" dirty="0">
                <a:effectLst/>
                <a:latin typeface="JansonTextLTStd-Italic"/>
                <a:ea typeface="Calibri" panose="020F0502020204030204" pitchFamily="34" charset="0"/>
                <a:cs typeface="JansonTextLTStd-Italic"/>
              </a:rPr>
              <a:t>o </a:t>
            </a:r>
            <a:r>
              <a:rPr lang="es-CO" sz="1800" dirty="0">
                <a:effectLst/>
                <a:latin typeface="JansonTextLTStd-Roman"/>
                <a:ea typeface="Calibri" panose="020F0502020204030204" pitchFamily="34" charset="0"/>
                <a:cs typeface="JansonTextLTStd-Roman"/>
              </a:rPr>
              <a:t>volumen dados de </a:t>
            </a:r>
            <a:r>
              <a:rPr lang="es-CO" sz="1800" b="1" i="1" dirty="0">
                <a:effectLst/>
                <a:latin typeface="JansonTextLTStd-Italic"/>
                <a:ea typeface="Calibri" panose="020F0502020204030204" pitchFamily="34" charset="0"/>
                <a:cs typeface="JansonTextLTStd-Italic"/>
              </a:rPr>
              <a:t>solución</a:t>
            </a:r>
            <a:r>
              <a:rPr lang="es-CO" sz="1800" i="1" dirty="0">
                <a:effectLst/>
                <a:latin typeface="JansonTextLTStd-Italic"/>
                <a:ea typeface="Calibri" panose="020F0502020204030204" pitchFamily="34" charset="0"/>
                <a:cs typeface="JansonTextLTStd-Italic"/>
              </a:rPr>
              <a:t>, o bien</a:t>
            </a:r>
            <a:r>
              <a:rPr lang="es-CO" sz="1800" dirty="0">
                <a:effectLst/>
                <a:latin typeface="JansonTextLTStd-Roman"/>
                <a:ea typeface="Calibri" panose="020F0502020204030204" pitchFamily="34" charset="0"/>
                <a:cs typeface="JansonTextLTStd-Roman"/>
              </a:rPr>
              <a:t>, de la cantidad de </a:t>
            </a:r>
            <a:r>
              <a:rPr lang="es-CO" sz="1800" b="1" dirty="0">
                <a:effectLst/>
                <a:latin typeface="JansonTextLTStd-Roman"/>
                <a:ea typeface="Calibri" panose="020F0502020204030204" pitchFamily="34" charset="0"/>
                <a:cs typeface="JansonTextLTStd-Roman"/>
              </a:rPr>
              <a:t>soluto</a:t>
            </a:r>
            <a:r>
              <a:rPr lang="es-CO" sz="1800" dirty="0">
                <a:effectLst/>
                <a:latin typeface="JansonTextLTStd-Roman"/>
                <a:ea typeface="Calibri" panose="020F0502020204030204" pitchFamily="34" charset="0"/>
                <a:cs typeface="JansonTextLTStd-Roman"/>
              </a:rPr>
              <a:t> disuelta en  una masa o volumen dados de </a:t>
            </a:r>
            <a:r>
              <a:rPr lang="es-CO" sz="1800" b="1" i="1" dirty="0">
                <a:effectLst/>
                <a:latin typeface="JansonTextLTStd-Italic"/>
                <a:ea typeface="Calibri" panose="020F0502020204030204" pitchFamily="34" charset="0"/>
                <a:cs typeface="JansonTextLTStd-Italic"/>
              </a:rPr>
              <a:t>solvente</a:t>
            </a:r>
            <a:r>
              <a:rPr lang="es-CO" sz="1800" dirty="0">
                <a:effectLst/>
                <a:latin typeface="JansonTextLTStd-Roman"/>
                <a:ea typeface="Calibri" panose="020F0502020204030204" pitchFamily="34" charset="0"/>
                <a:cs typeface="JansonTextLTStd-Roman"/>
              </a:rPr>
              <a:t>.</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CuadroTexto 9">
            <a:extLst>
              <a:ext uri="{FF2B5EF4-FFF2-40B4-BE49-F238E27FC236}">
                <a16:creationId xmlns:a16="http://schemas.microsoft.com/office/drawing/2014/main" id="{9F58315E-7800-B826-A3CB-2FFCEEE19D5A}"/>
              </a:ext>
            </a:extLst>
          </p:cNvPr>
          <p:cNvSpPr txBox="1"/>
          <p:nvPr/>
        </p:nvSpPr>
        <p:spPr>
          <a:xfrm>
            <a:off x="427554" y="2145008"/>
            <a:ext cx="4701244" cy="1077218"/>
          </a:xfrm>
          <a:prstGeom prst="rect">
            <a:avLst/>
          </a:prstGeom>
          <a:noFill/>
        </p:spPr>
        <p:txBody>
          <a:bodyPr wrap="square">
            <a:spAutoFit/>
          </a:bodyPr>
          <a:lstStyle/>
          <a:p>
            <a:pPr marL="285750" lvl="0" indent="-285750">
              <a:buSzPts val="1000"/>
              <a:buFont typeface="Arial" panose="020B0604020202020204" pitchFamily="34" charset="0"/>
              <a:buChar char="•"/>
              <a:tabLst>
                <a:tab pos="457200" algn="l"/>
              </a:tabLst>
            </a:pPr>
            <a:r>
              <a:rPr lang="es-CO" sz="1600" dirty="0">
                <a:solidFill>
                  <a:srgbClr val="333333"/>
                </a:solidFill>
                <a:latin typeface="Arial" panose="020B0604020202020204" pitchFamily="34" charset="0"/>
                <a:cs typeface="Times New Roman" panose="02020603050405020304" pitchFamily="18" charset="0"/>
              </a:rPr>
              <a:t>Molaridad (M): Es una unidad  común para expresar la concentración  de las soluciones. La molaridad se  define como las moles de soluto por  litro de solución.</a:t>
            </a:r>
          </a:p>
        </p:txBody>
      </p:sp>
      <p:pic>
        <p:nvPicPr>
          <p:cNvPr id="11" name="Imagen 10" descr="Imagen que contiene Diagrama&#10;&#10;Descripción generada automáticamente">
            <a:extLst>
              <a:ext uri="{FF2B5EF4-FFF2-40B4-BE49-F238E27FC236}">
                <a16:creationId xmlns:a16="http://schemas.microsoft.com/office/drawing/2014/main" id="{10949577-78B1-4771-7D6C-0D7434283FC1}"/>
              </a:ext>
            </a:extLst>
          </p:cNvPr>
          <p:cNvPicPr>
            <a:picLocks noChangeAspect="1"/>
          </p:cNvPicPr>
          <p:nvPr/>
        </p:nvPicPr>
        <p:blipFill>
          <a:blip r:embed="rId2"/>
          <a:stretch>
            <a:fillRect/>
          </a:stretch>
        </p:blipFill>
        <p:spPr>
          <a:xfrm>
            <a:off x="5485544" y="2186182"/>
            <a:ext cx="3156560" cy="994869"/>
          </a:xfrm>
          <a:prstGeom prst="rect">
            <a:avLst/>
          </a:prstGeom>
        </p:spPr>
      </p:pic>
      <p:sp>
        <p:nvSpPr>
          <p:cNvPr id="12" name="CuadroTexto 11">
            <a:extLst>
              <a:ext uri="{FF2B5EF4-FFF2-40B4-BE49-F238E27FC236}">
                <a16:creationId xmlns:a16="http://schemas.microsoft.com/office/drawing/2014/main" id="{5E2C715E-CA9A-E87C-AC74-550DDFDEFEB9}"/>
              </a:ext>
            </a:extLst>
          </p:cNvPr>
          <p:cNvSpPr txBox="1"/>
          <p:nvPr/>
        </p:nvSpPr>
        <p:spPr>
          <a:xfrm>
            <a:off x="944117" y="3342367"/>
            <a:ext cx="7072008" cy="543162"/>
          </a:xfrm>
          <a:prstGeom prst="rect">
            <a:avLst/>
          </a:prstGeom>
          <a:noFill/>
        </p:spPr>
        <p:txBody>
          <a:bodyPr wrap="square">
            <a:spAutoFit/>
          </a:bodyPr>
          <a:lstStyle/>
          <a:p>
            <a:pPr marL="457200">
              <a:lnSpc>
                <a:spcPct val="107000"/>
              </a:lnSpc>
              <a:spcAft>
                <a:spcPts val="800"/>
              </a:spcAft>
            </a:pPr>
            <a:r>
              <a:rPr lang="es-CO" sz="1400" dirty="0">
                <a:effectLst/>
                <a:latin typeface="JansonTextLTStd-Roman"/>
                <a:ea typeface="Calibri" panose="020F0502020204030204" pitchFamily="34" charset="0"/>
                <a:cs typeface="JansonTextLTStd-Roman"/>
              </a:rPr>
              <a:t>Ejemplo: Calcule la molaridad (</a:t>
            </a:r>
            <a:r>
              <a:rPr lang="es-CO" sz="1400" i="1" dirty="0">
                <a:effectLst/>
                <a:latin typeface="JansonTextLTStd-Italic"/>
                <a:ea typeface="Calibri" panose="020F0502020204030204" pitchFamily="34" charset="0"/>
                <a:cs typeface="JansonTextLTStd-Italic"/>
              </a:rPr>
              <a:t>M</a:t>
            </a:r>
            <a:r>
              <a:rPr lang="es-CO" sz="1400" dirty="0">
                <a:effectLst/>
                <a:latin typeface="JansonTextLTStd-Roman"/>
                <a:ea typeface="Calibri" panose="020F0502020204030204" pitchFamily="34" charset="0"/>
                <a:cs typeface="JansonTextLTStd-Roman"/>
              </a:rPr>
              <a:t>) de una solución que contiene 3.65 g de HCL en 2.00 L de solución.</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3">
            <p14:nvContentPartPr>
              <p14:cNvPr id="5" name="Entrada de lápiz 4">
                <a:extLst>
                  <a:ext uri="{FF2B5EF4-FFF2-40B4-BE49-F238E27FC236}">
                    <a16:creationId xmlns:a16="http://schemas.microsoft.com/office/drawing/2014/main" id="{48E7EDED-85A6-A2D1-1E84-60DBE668548C}"/>
                  </a:ext>
                </a:extLst>
              </p14:cNvPr>
              <p14:cNvContentPartPr/>
              <p14:nvPr/>
            </p14:nvContentPartPr>
            <p14:xfrm>
              <a:off x="5567400" y="2677680"/>
              <a:ext cx="114120" cy="125280"/>
            </p14:xfrm>
          </p:contentPart>
        </mc:Choice>
        <mc:Fallback>
          <p:pic>
            <p:nvPicPr>
              <p:cNvPr id="5" name="Entrada de lápiz 4">
                <a:extLst>
                  <a:ext uri="{FF2B5EF4-FFF2-40B4-BE49-F238E27FC236}">
                    <a16:creationId xmlns:a16="http://schemas.microsoft.com/office/drawing/2014/main" id="{48E7EDED-85A6-A2D1-1E84-60DBE668548C}"/>
                  </a:ext>
                </a:extLst>
              </p:cNvPr>
              <p:cNvPicPr/>
              <p:nvPr/>
            </p:nvPicPr>
            <p:blipFill>
              <a:blip r:embed="rId4"/>
              <a:stretch>
                <a:fillRect/>
              </a:stretch>
            </p:blipFill>
            <p:spPr>
              <a:xfrm>
                <a:off x="5558040" y="2668320"/>
                <a:ext cx="132840" cy="144000"/>
              </a:xfrm>
              <a:prstGeom prst="rect">
                <a:avLst/>
              </a:prstGeom>
            </p:spPr>
          </p:pic>
        </mc:Fallback>
      </mc:AlternateContent>
    </p:spTree>
    <p:extLst>
      <p:ext uri="{BB962C8B-B14F-4D97-AF65-F5344CB8AC3E}">
        <p14:creationId xmlns:p14="http://schemas.microsoft.com/office/powerpoint/2010/main" val="2792808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55802-26AF-9805-898C-3939F355152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3808AE6-EF57-C5C6-F3E8-EAC93AD6EBE5}"/>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EBE9EE10-3639-8B79-FCBE-679AD6235370}"/>
              </a:ext>
            </a:extLst>
          </p:cNvPr>
          <p:cNvSpPr>
            <a:spLocks noGrp="1"/>
          </p:cNvSpPr>
          <p:nvPr>
            <p:ph type="sldNum" sz="quarter" idx="12"/>
          </p:nvPr>
        </p:nvSpPr>
        <p:spPr/>
        <p:txBody>
          <a:bodyPr/>
          <a:lstStyle/>
          <a:p>
            <a:fld id="{63E15DF6-230E-2E43-B847-68755106EC6D}" type="slidenum">
              <a:rPr lang="es-CO" smtClean="0"/>
              <a:t>11</a:t>
            </a:fld>
            <a:endParaRPr lang="es-CO"/>
          </a:p>
        </p:txBody>
      </p:sp>
      <p:sp>
        <p:nvSpPr>
          <p:cNvPr id="6" name="CuadroTexto 5">
            <a:extLst>
              <a:ext uri="{FF2B5EF4-FFF2-40B4-BE49-F238E27FC236}">
                <a16:creationId xmlns:a16="http://schemas.microsoft.com/office/drawing/2014/main" id="{4EB3D79A-A53D-6041-5745-7AACD02BFBE4}"/>
              </a:ext>
            </a:extLst>
          </p:cNvPr>
          <p:cNvSpPr txBox="1"/>
          <p:nvPr/>
        </p:nvSpPr>
        <p:spPr>
          <a:xfrm>
            <a:off x="784767" y="1177517"/>
            <a:ext cx="8113906" cy="646331"/>
          </a:xfrm>
          <a:prstGeom prst="rect">
            <a:avLst/>
          </a:prstGeom>
          <a:noFill/>
        </p:spPr>
        <p:txBody>
          <a:bodyPr wrap="square">
            <a:spAutoFit/>
          </a:bodyPr>
          <a:lstStyle/>
          <a:p>
            <a:r>
              <a:rPr lang="es-ES" sz="1800" b="0" i="0" u="none" strike="noStrike" baseline="0" dirty="0">
                <a:latin typeface="JansonTextLTStd-Roman"/>
              </a:rPr>
              <a:t>El </a:t>
            </a:r>
            <a:r>
              <a:rPr lang="es-ES" sz="1800" b="1" i="0" u="none" strike="noStrike" baseline="0" dirty="0">
                <a:latin typeface="JansonTextLTStd-Bold"/>
              </a:rPr>
              <a:t>numero de masa (A) </a:t>
            </a:r>
            <a:r>
              <a:rPr lang="es-ES" sz="1800" b="0" i="0" u="none" strike="noStrike" baseline="0" dirty="0">
                <a:latin typeface="JansonTextLTStd-Roman"/>
              </a:rPr>
              <a:t>de un átomo es la suma de protones y neutrones en su núcleo; esto es: </a:t>
            </a:r>
            <a:endParaRPr lang="es-CO" dirty="0"/>
          </a:p>
        </p:txBody>
      </p:sp>
      <p:pic>
        <p:nvPicPr>
          <p:cNvPr id="9" name="Imagen 8">
            <a:extLst>
              <a:ext uri="{FF2B5EF4-FFF2-40B4-BE49-F238E27FC236}">
                <a16:creationId xmlns:a16="http://schemas.microsoft.com/office/drawing/2014/main" id="{F872D0D1-83A0-2902-C37F-AF3391CC0613}"/>
              </a:ext>
            </a:extLst>
          </p:cNvPr>
          <p:cNvPicPr>
            <a:picLocks noChangeAspect="1"/>
          </p:cNvPicPr>
          <p:nvPr/>
        </p:nvPicPr>
        <p:blipFill>
          <a:blip r:embed="rId2"/>
          <a:stretch>
            <a:fillRect/>
          </a:stretch>
        </p:blipFill>
        <p:spPr>
          <a:xfrm>
            <a:off x="1028724" y="1927647"/>
            <a:ext cx="4801016" cy="632515"/>
          </a:xfrm>
          <a:prstGeom prst="rect">
            <a:avLst/>
          </a:prstGeom>
        </p:spPr>
      </p:pic>
      <p:pic>
        <p:nvPicPr>
          <p:cNvPr id="7" name="Imagen 6">
            <a:extLst>
              <a:ext uri="{FF2B5EF4-FFF2-40B4-BE49-F238E27FC236}">
                <a16:creationId xmlns:a16="http://schemas.microsoft.com/office/drawing/2014/main" id="{A5824847-59A8-4071-79D0-C32C3A1F54F3}"/>
              </a:ext>
            </a:extLst>
          </p:cNvPr>
          <p:cNvPicPr>
            <a:picLocks noChangeAspect="1"/>
          </p:cNvPicPr>
          <p:nvPr/>
        </p:nvPicPr>
        <p:blipFill>
          <a:blip r:embed="rId3"/>
          <a:stretch>
            <a:fillRect/>
          </a:stretch>
        </p:blipFill>
        <p:spPr>
          <a:xfrm>
            <a:off x="909459" y="2663961"/>
            <a:ext cx="7864522" cy="2103302"/>
          </a:xfrm>
          <a:prstGeom prst="rect">
            <a:avLst/>
          </a:prstGeom>
        </p:spPr>
      </p:pic>
      <p:pic>
        <p:nvPicPr>
          <p:cNvPr id="10" name="Imagen 9">
            <a:extLst>
              <a:ext uri="{FF2B5EF4-FFF2-40B4-BE49-F238E27FC236}">
                <a16:creationId xmlns:a16="http://schemas.microsoft.com/office/drawing/2014/main" id="{0252501A-BCE8-0E74-AAFD-B7EEE88EF4E7}"/>
              </a:ext>
            </a:extLst>
          </p:cNvPr>
          <p:cNvPicPr>
            <a:picLocks noChangeAspect="1"/>
          </p:cNvPicPr>
          <p:nvPr/>
        </p:nvPicPr>
        <p:blipFill>
          <a:blip r:embed="rId4"/>
          <a:stretch>
            <a:fillRect/>
          </a:stretch>
        </p:blipFill>
        <p:spPr>
          <a:xfrm>
            <a:off x="6208633" y="1813337"/>
            <a:ext cx="2034716" cy="746825"/>
          </a:xfrm>
          <a:prstGeom prst="rect">
            <a:avLst/>
          </a:prstGeom>
        </p:spPr>
      </p:pic>
    </p:spTree>
    <p:extLst>
      <p:ext uri="{BB962C8B-B14F-4D97-AF65-F5344CB8AC3E}">
        <p14:creationId xmlns:p14="http://schemas.microsoft.com/office/powerpoint/2010/main" val="3168948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14BEF7-DCAE-2361-F709-4E09824D8877}"/>
              </a:ext>
            </a:extLst>
          </p:cNvPr>
          <p:cNvSpPr>
            <a:spLocks noGrp="1"/>
          </p:cNvSpPr>
          <p:nvPr>
            <p:ph type="title"/>
          </p:nvPr>
        </p:nvSpPr>
        <p:spPr/>
        <p:txBody>
          <a:bodyPr/>
          <a:lstStyle/>
          <a:p>
            <a:endParaRPr lang="es-CO"/>
          </a:p>
        </p:txBody>
      </p:sp>
      <p:sp>
        <p:nvSpPr>
          <p:cNvPr id="3" name="Marcador de número de diapositiva 2">
            <a:extLst>
              <a:ext uri="{FF2B5EF4-FFF2-40B4-BE49-F238E27FC236}">
                <a16:creationId xmlns:a16="http://schemas.microsoft.com/office/drawing/2014/main" id="{335D340A-7CA7-62EA-BBE2-33A8D0703FFC}"/>
              </a:ext>
            </a:extLst>
          </p:cNvPr>
          <p:cNvSpPr>
            <a:spLocks noGrp="1"/>
          </p:cNvSpPr>
          <p:nvPr>
            <p:ph type="sldNum" sz="quarter" idx="12"/>
          </p:nvPr>
        </p:nvSpPr>
        <p:spPr/>
        <p:txBody>
          <a:bodyPr/>
          <a:lstStyle/>
          <a:p>
            <a:fld id="{63E15DF6-230E-2E43-B847-68755106EC6D}" type="slidenum">
              <a:rPr lang="es-CO" smtClean="0"/>
              <a:t>110</a:t>
            </a:fld>
            <a:endParaRPr lang="es-CO"/>
          </a:p>
        </p:txBody>
      </p:sp>
      <mc:AlternateContent xmlns:mc="http://schemas.openxmlformats.org/markup-compatibility/2006">
        <mc:Choice xmlns:p14="http://schemas.microsoft.com/office/powerpoint/2010/main" Requires="p14">
          <p:contentPart p14:bwMode="auto" r:id="rId2">
            <p14:nvContentPartPr>
              <p14:cNvPr id="4" name="Entrada de lápiz 3">
                <a:extLst>
                  <a:ext uri="{FF2B5EF4-FFF2-40B4-BE49-F238E27FC236}">
                    <a16:creationId xmlns:a16="http://schemas.microsoft.com/office/drawing/2014/main" id="{D61AAFA9-2602-756C-A402-950B4B51B8C6}"/>
                  </a:ext>
                </a:extLst>
              </p14:cNvPr>
              <p14:cNvContentPartPr/>
              <p14:nvPr/>
            </p14:nvContentPartPr>
            <p14:xfrm>
              <a:off x="58320" y="59400"/>
              <a:ext cx="8704440" cy="4082040"/>
            </p14:xfrm>
          </p:contentPart>
        </mc:Choice>
        <mc:Fallback>
          <p:pic>
            <p:nvPicPr>
              <p:cNvPr id="4" name="Entrada de lápiz 3">
                <a:extLst>
                  <a:ext uri="{FF2B5EF4-FFF2-40B4-BE49-F238E27FC236}">
                    <a16:creationId xmlns:a16="http://schemas.microsoft.com/office/drawing/2014/main" id="{D61AAFA9-2602-756C-A402-950B4B51B8C6}"/>
                  </a:ext>
                </a:extLst>
              </p:cNvPr>
              <p:cNvPicPr/>
              <p:nvPr/>
            </p:nvPicPr>
            <p:blipFill>
              <a:blip r:embed="rId3"/>
              <a:stretch>
                <a:fillRect/>
              </a:stretch>
            </p:blipFill>
            <p:spPr>
              <a:xfrm>
                <a:off x="48960" y="50040"/>
                <a:ext cx="8723160" cy="4100760"/>
              </a:xfrm>
              <a:prstGeom prst="rect">
                <a:avLst/>
              </a:prstGeom>
            </p:spPr>
          </p:pic>
        </mc:Fallback>
      </mc:AlternateContent>
    </p:spTree>
    <p:extLst>
      <p:ext uri="{BB962C8B-B14F-4D97-AF65-F5344CB8AC3E}">
        <p14:creationId xmlns:p14="http://schemas.microsoft.com/office/powerpoint/2010/main" val="346810936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845FC2-7052-729E-ABD3-E686A311D59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D66C64F-8635-A4E2-9963-C8627C4D5691}"/>
              </a:ext>
            </a:extLst>
          </p:cNvPr>
          <p:cNvSpPr>
            <a:spLocks noGrp="1"/>
          </p:cNvSpPr>
          <p:nvPr>
            <p:ph type="title"/>
          </p:nvPr>
        </p:nvSpPr>
        <p:spPr>
          <a:xfrm>
            <a:off x="573942" y="0"/>
            <a:ext cx="7886700" cy="994172"/>
          </a:xfrm>
        </p:spPr>
        <p:txBody>
          <a:bodyPr/>
          <a:lstStyle/>
          <a:p>
            <a:r>
              <a:rPr lang="es-CO" dirty="0">
                <a:solidFill>
                  <a:schemeClr val="bg1"/>
                </a:solidFill>
              </a:rPr>
              <a:t>Concentración de las soluciones</a:t>
            </a:r>
          </a:p>
        </p:txBody>
      </p:sp>
      <p:sp>
        <p:nvSpPr>
          <p:cNvPr id="6" name="CuadroTexto 5">
            <a:extLst>
              <a:ext uri="{FF2B5EF4-FFF2-40B4-BE49-F238E27FC236}">
                <a16:creationId xmlns:a16="http://schemas.microsoft.com/office/drawing/2014/main" id="{063E38CE-47DE-4574-C945-9141324ABFAC}"/>
              </a:ext>
            </a:extLst>
          </p:cNvPr>
          <p:cNvSpPr txBox="1"/>
          <p:nvPr/>
        </p:nvSpPr>
        <p:spPr>
          <a:xfrm>
            <a:off x="492369" y="2184418"/>
            <a:ext cx="8431552" cy="1200329"/>
          </a:xfrm>
          <a:prstGeom prst="rect">
            <a:avLst/>
          </a:prstGeom>
          <a:noFill/>
        </p:spPr>
        <p:txBody>
          <a:bodyPr wrap="square">
            <a:spAutoFit/>
          </a:bodyPr>
          <a:lstStyle>
            <a:defPPr>
              <a:defRPr lang="es-CO"/>
            </a:defPPr>
            <a:lvl1pPr algn="just">
              <a:defRPr b="0" i="0" u="none" strike="noStrike" baseline="0">
                <a:latin typeface="JansonTextLTStd-Roman"/>
              </a:defRPr>
            </a:lvl1pPr>
          </a:lstStyle>
          <a:p>
            <a:r>
              <a:rPr lang="es-CO" dirty="0"/>
              <a:t>Diluciones: En el caso de requerirse es posible preparar soluciones diluidas a partir de soluciones más concentradas y esto se expresa mediante la siguiente relación:</a:t>
            </a:r>
          </a:p>
          <a:p>
            <a:endParaRPr lang="es-CO" dirty="0"/>
          </a:p>
          <a:p>
            <a:r>
              <a:rPr lang="es-CO" dirty="0"/>
              <a:t>	𝐶1𝑉1=𝐶2𝑉2 Donde C es la concentración y V es el volumen</a:t>
            </a:r>
          </a:p>
        </p:txBody>
      </p:sp>
      <p:sp>
        <p:nvSpPr>
          <p:cNvPr id="14" name="CuadroTexto 13">
            <a:extLst>
              <a:ext uri="{FF2B5EF4-FFF2-40B4-BE49-F238E27FC236}">
                <a16:creationId xmlns:a16="http://schemas.microsoft.com/office/drawing/2014/main" id="{FD798D9A-CABC-6F5B-2E60-7F676334BB89}"/>
              </a:ext>
            </a:extLst>
          </p:cNvPr>
          <p:cNvSpPr txBox="1"/>
          <p:nvPr/>
        </p:nvSpPr>
        <p:spPr>
          <a:xfrm>
            <a:off x="434088" y="1208262"/>
            <a:ext cx="8599250" cy="923330"/>
          </a:xfrm>
          <a:prstGeom prst="rect">
            <a:avLst/>
          </a:prstGeom>
          <a:noFill/>
        </p:spPr>
        <p:txBody>
          <a:bodyPr wrap="square">
            <a:spAutoFit/>
          </a:bodyPr>
          <a:lstStyle/>
          <a:p>
            <a:pPr algn="just"/>
            <a:r>
              <a:rPr lang="es-ES" sz="1800" b="0" i="0" u="none" strike="noStrike" baseline="0" dirty="0">
                <a:latin typeface="JansonTextLTStd-Roman"/>
              </a:rPr>
              <a:t>Cuando diluimos una solución mezclándola con más solvente, la cantidad de soluto presente no cambia; no obstante, el volumen y la concentración de dicha solución </a:t>
            </a:r>
            <a:r>
              <a:rPr lang="es-ES" sz="1800" b="0" i="1" u="none" strike="noStrike" baseline="0" dirty="0">
                <a:latin typeface="JansonTextLTStd-Italic"/>
              </a:rPr>
              <a:t>si </a:t>
            </a:r>
            <a:r>
              <a:rPr lang="es-ES" sz="1800" b="0" i="0" u="none" strike="noStrike" baseline="0" dirty="0">
                <a:latin typeface="JansonTextLTStd-Roman"/>
              </a:rPr>
              <a:t>cambian.</a:t>
            </a:r>
            <a:endParaRPr lang="es-CO" dirty="0"/>
          </a:p>
        </p:txBody>
      </p:sp>
      <p:pic>
        <p:nvPicPr>
          <p:cNvPr id="16" name="Imagen 15">
            <a:extLst>
              <a:ext uri="{FF2B5EF4-FFF2-40B4-BE49-F238E27FC236}">
                <a16:creationId xmlns:a16="http://schemas.microsoft.com/office/drawing/2014/main" id="{10F1962E-47A2-585B-A3AA-BBFCCABF5FA6}"/>
              </a:ext>
            </a:extLst>
          </p:cNvPr>
          <p:cNvPicPr>
            <a:picLocks noChangeAspect="1"/>
          </p:cNvPicPr>
          <p:nvPr/>
        </p:nvPicPr>
        <p:blipFill>
          <a:blip r:embed="rId2"/>
          <a:stretch>
            <a:fillRect/>
          </a:stretch>
        </p:blipFill>
        <p:spPr>
          <a:xfrm>
            <a:off x="2002474" y="3698998"/>
            <a:ext cx="5029636" cy="236240"/>
          </a:xfrm>
          <a:prstGeom prst="rect">
            <a:avLst/>
          </a:prstGeom>
        </p:spPr>
      </p:pic>
      <p:pic>
        <p:nvPicPr>
          <p:cNvPr id="18" name="Imagen 17">
            <a:extLst>
              <a:ext uri="{FF2B5EF4-FFF2-40B4-BE49-F238E27FC236}">
                <a16:creationId xmlns:a16="http://schemas.microsoft.com/office/drawing/2014/main" id="{85F46A37-0E8A-FB81-8959-30057C4A71C1}"/>
              </a:ext>
            </a:extLst>
          </p:cNvPr>
          <p:cNvPicPr>
            <a:picLocks noChangeAspect="1"/>
          </p:cNvPicPr>
          <p:nvPr/>
        </p:nvPicPr>
        <p:blipFill>
          <a:blip r:embed="rId3"/>
          <a:stretch>
            <a:fillRect/>
          </a:stretch>
        </p:blipFill>
        <p:spPr>
          <a:xfrm>
            <a:off x="1577080" y="4032300"/>
            <a:ext cx="5989839" cy="434378"/>
          </a:xfrm>
          <a:prstGeom prst="rect">
            <a:avLst/>
          </a:prstGeom>
        </p:spPr>
      </p:pic>
      <p:pic>
        <p:nvPicPr>
          <p:cNvPr id="20" name="Imagen 19">
            <a:extLst>
              <a:ext uri="{FF2B5EF4-FFF2-40B4-BE49-F238E27FC236}">
                <a16:creationId xmlns:a16="http://schemas.microsoft.com/office/drawing/2014/main" id="{7E55ED33-BE0A-9FC6-8804-A5536BD9AFC8}"/>
              </a:ext>
            </a:extLst>
          </p:cNvPr>
          <p:cNvPicPr>
            <a:picLocks noChangeAspect="1"/>
          </p:cNvPicPr>
          <p:nvPr/>
        </p:nvPicPr>
        <p:blipFill>
          <a:blip r:embed="rId4"/>
          <a:stretch>
            <a:fillRect/>
          </a:stretch>
        </p:blipFill>
        <p:spPr>
          <a:xfrm>
            <a:off x="1577080" y="4563740"/>
            <a:ext cx="6340389" cy="472481"/>
          </a:xfrm>
          <a:prstGeom prst="rect">
            <a:avLst/>
          </a:prstGeom>
        </p:spPr>
      </p:pic>
    </p:spTree>
    <p:extLst>
      <p:ext uri="{BB962C8B-B14F-4D97-AF65-F5344CB8AC3E}">
        <p14:creationId xmlns:p14="http://schemas.microsoft.com/office/powerpoint/2010/main" val="309440535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71A4D-31F3-7001-2480-A00A9C2650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3F20C1D-6B74-751A-93FC-1841FE6B8974}"/>
              </a:ext>
            </a:extLst>
          </p:cNvPr>
          <p:cNvSpPr>
            <a:spLocks noGrp="1"/>
          </p:cNvSpPr>
          <p:nvPr>
            <p:ph type="title"/>
          </p:nvPr>
        </p:nvSpPr>
        <p:spPr>
          <a:xfrm>
            <a:off x="132862" y="0"/>
            <a:ext cx="8327780" cy="994172"/>
          </a:xfrm>
        </p:spPr>
        <p:txBody>
          <a:bodyPr/>
          <a:lstStyle/>
          <a:p>
            <a:r>
              <a:rPr lang="es-CO" dirty="0">
                <a:solidFill>
                  <a:schemeClr val="bg1"/>
                </a:solidFill>
              </a:rPr>
              <a:t>Ejercicios en reacciones</a:t>
            </a:r>
          </a:p>
        </p:txBody>
      </p:sp>
      <p:sp>
        <p:nvSpPr>
          <p:cNvPr id="4" name="CuadroTexto 3">
            <a:extLst>
              <a:ext uri="{FF2B5EF4-FFF2-40B4-BE49-F238E27FC236}">
                <a16:creationId xmlns:a16="http://schemas.microsoft.com/office/drawing/2014/main" id="{82DB3706-6A12-1EFB-9A3B-43A64726C12D}"/>
              </a:ext>
            </a:extLst>
          </p:cNvPr>
          <p:cNvSpPr txBox="1"/>
          <p:nvPr/>
        </p:nvSpPr>
        <p:spPr>
          <a:xfrm>
            <a:off x="262304" y="1087958"/>
            <a:ext cx="8198338" cy="646331"/>
          </a:xfrm>
          <a:prstGeom prst="rect">
            <a:avLst/>
          </a:prstGeom>
          <a:noFill/>
        </p:spPr>
        <p:txBody>
          <a:bodyPr wrap="square">
            <a:spAutoFit/>
          </a:bodyPr>
          <a:lstStyle/>
          <a:p>
            <a:pPr algn="l"/>
            <a:r>
              <a:rPr lang="es-ES" sz="1800" b="0" i="0" u="none" strike="noStrike" baseline="0" dirty="0">
                <a:latin typeface="JansonTextLTStd-Roman"/>
              </a:rPr>
              <a:t>Una de las aplicaciones más importantes de la molaridad es relacionar el volumen de solución de concentración conocida con la masa del otro reactivo.</a:t>
            </a:r>
            <a:endParaRPr lang="es-CO" dirty="0"/>
          </a:p>
        </p:txBody>
      </p:sp>
      <p:pic>
        <p:nvPicPr>
          <p:cNvPr id="7" name="Imagen 6">
            <a:extLst>
              <a:ext uri="{FF2B5EF4-FFF2-40B4-BE49-F238E27FC236}">
                <a16:creationId xmlns:a16="http://schemas.microsoft.com/office/drawing/2014/main" id="{47104122-77C1-DA64-754A-70AAAF1F88DC}"/>
              </a:ext>
            </a:extLst>
          </p:cNvPr>
          <p:cNvPicPr>
            <a:picLocks noChangeAspect="1"/>
          </p:cNvPicPr>
          <p:nvPr/>
        </p:nvPicPr>
        <p:blipFill>
          <a:blip r:embed="rId2"/>
          <a:stretch>
            <a:fillRect/>
          </a:stretch>
        </p:blipFill>
        <p:spPr>
          <a:xfrm>
            <a:off x="1056730" y="1828075"/>
            <a:ext cx="7030540" cy="930757"/>
          </a:xfrm>
          <a:prstGeom prst="rect">
            <a:avLst/>
          </a:prstGeom>
        </p:spPr>
      </p:pic>
    </p:spTree>
    <p:extLst>
      <p:ext uri="{BB962C8B-B14F-4D97-AF65-F5344CB8AC3E}">
        <p14:creationId xmlns:p14="http://schemas.microsoft.com/office/powerpoint/2010/main" val="195081126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2CA69-6A7F-0639-9EEE-6DCE56F06C7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AFC7734-16A2-3F13-E17C-CC09D9DC659B}"/>
              </a:ext>
            </a:extLst>
          </p:cNvPr>
          <p:cNvSpPr>
            <a:spLocks noGrp="1"/>
          </p:cNvSpPr>
          <p:nvPr>
            <p:ph type="title"/>
          </p:nvPr>
        </p:nvSpPr>
        <p:spPr>
          <a:xfrm>
            <a:off x="132862" y="0"/>
            <a:ext cx="8327780" cy="994172"/>
          </a:xfrm>
        </p:spPr>
        <p:txBody>
          <a:bodyPr/>
          <a:lstStyle/>
          <a:p>
            <a:r>
              <a:rPr lang="es-CO" dirty="0">
                <a:solidFill>
                  <a:schemeClr val="bg1"/>
                </a:solidFill>
              </a:rPr>
              <a:t>Ejercicios</a:t>
            </a:r>
          </a:p>
        </p:txBody>
      </p:sp>
      <p:sp>
        <p:nvSpPr>
          <p:cNvPr id="5" name="CuadroTexto 4">
            <a:extLst>
              <a:ext uri="{FF2B5EF4-FFF2-40B4-BE49-F238E27FC236}">
                <a16:creationId xmlns:a16="http://schemas.microsoft.com/office/drawing/2014/main" id="{3445FAC0-D442-C2DF-AB27-84498997F964}"/>
              </a:ext>
            </a:extLst>
          </p:cNvPr>
          <p:cNvSpPr txBox="1"/>
          <p:nvPr/>
        </p:nvSpPr>
        <p:spPr>
          <a:xfrm>
            <a:off x="402492" y="1087959"/>
            <a:ext cx="8058150" cy="3693319"/>
          </a:xfrm>
          <a:prstGeom prst="rect">
            <a:avLst/>
          </a:prstGeom>
          <a:noFill/>
        </p:spPr>
        <p:txBody>
          <a:bodyPr wrap="square">
            <a:spAutoFit/>
          </a:bodyPr>
          <a:lstStyle/>
          <a:p>
            <a:pPr algn="l"/>
            <a:r>
              <a:rPr lang="es-ES" b="1" dirty="0">
                <a:latin typeface="JansonTextLTStd-Bold"/>
              </a:rPr>
              <a:t>1</a:t>
            </a:r>
            <a:r>
              <a:rPr lang="es-ES" sz="1800" b="1" i="0" u="none" strike="noStrike" baseline="0" dirty="0">
                <a:latin typeface="JansonTextLTStd-Bold"/>
              </a:rPr>
              <a:t>. </a:t>
            </a:r>
            <a:r>
              <a:rPr lang="es-ES" sz="1800" b="0" i="1" u="none" strike="noStrike" baseline="0" dirty="0">
                <a:latin typeface="JansonTextLTStd-Italic"/>
              </a:rPr>
              <a:t>a </a:t>
            </a:r>
            <a:r>
              <a:rPr lang="es-ES" sz="1800" b="0" i="0" u="none" strike="noStrike" baseline="0" dirty="0">
                <a:latin typeface="JansonTextLTStd-Roman"/>
              </a:rPr>
              <a:t>) ¿Cuántos gramos y moles de soluto hay en 500 g de una solución acuosa de K</a:t>
            </a:r>
            <a:r>
              <a:rPr lang="es-ES" sz="800" b="0" i="0" u="none" strike="noStrike" baseline="0" dirty="0">
                <a:latin typeface="JansonTextLTStd-Roman"/>
              </a:rPr>
              <a:t>2</a:t>
            </a:r>
            <a:r>
              <a:rPr lang="es-ES" sz="1800" b="0" i="0" u="none" strike="noStrike" baseline="0" dirty="0">
                <a:latin typeface="JansonTextLTStd-Roman"/>
              </a:rPr>
              <a:t>Cr</a:t>
            </a:r>
            <a:r>
              <a:rPr lang="es-ES" sz="800" b="0" i="0" u="none" strike="noStrike" baseline="0" dirty="0">
                <a:latin typeface="JansonTextLTStd-Roman"/>
              </a:rPr>
              <a:t>2</a:t>
            </a:r>
            <a:r>
              <a:rPr lang="es-ES" sz="1800" b="0" i="0" u="none" strike="noStrike" baseline="0" dirty="0">
                <a:latin typeface="JansonTextLTStd-Roman"/>
              </a:rPr>
              <a:t>O</a:t>
            </a:r>
            <a:r>
              <a:rPr lang="es-ES" sz="800" b="0" i="0" u="none" strike="noStrike" baseline="0" dirty="0">
                <a:latin typeface="JansonTextLTStd-Roman"/>
              </a:rPr>
              <a:t>7 </a:t>
            </a:r>
            <a:r>
              <a:rPr lang="es-ES" sz="1800" b="0" i="0" u="none" strike="noStrike" baseline="0" dirty="0">
                <a:latin typeface="JansonTextLTStd-Roman"/>
              </a:rPr>
              <a:t>al 15.00%?</a:t>
            </a:r>
          </a:p>
          <a:p>
            <a:pPr algn="l"/>
            <a:r>
              <a:rPr lang="es-ES" sz="1800" b="0" i="1" u="none" strike="noStrike" baseline="0" dirty="0">
                <a:latin typeface="JansonTextLTStd-Italic"/>
              </a:rPr>
              <a:t>b </a:t>
            </a:r>
            <a:r>
              <a:rPr lang="es-ES" sz="1800" b="0" i="0" u="none" strike="noStrike" baseline="0" dirty="0">
                <a:latin typeface="JansonTextLTStd-Roman"/>
              </a:rPr>
              <a:t>) ¿Cuántos gramos de soluto hay </a:t>
            </a:r>
            <a:r>
              <a:rPr lang="es-ES" dirty="0">
                <a:latin typeface="JansonTextLTStd-Roman"/>
              </a:rPr>
              <a:t>en 500g?</a:t>
            </a:r>
          </a:p>
          <a:p>
            <a:pPr algn="l"/>
            <a:endParaRPr lang="es-ES" dirty="0">
              <a:latin typeface="JansonTextLTStd-Roman"/>
            </a:endParaRPr>
          </a:p>
          <a:p>
            <a:pPr algn="l"/>
            <a:endParaRPr lang="es-ES" dirty="0">
              <a:latin typeface="JansonTextLTStd-Roman"/>
            </a:endParaRPr>
          </a:p>
          <a:p>
            <a:pPr algn="l"/>
            <a:endParaRPr lang="es-ES" dirty="0">
              <a:latin typeface="JansonTextLTStd-Roman"/>
            </a:endParaRPr>
          </a:p>
          <a:p>
            <a:pPr algn="l"/>
            <a:endParaRPr lang="es-ES" dirty="0">
              <a:latin typeface="JansonTextLTStd-Roman"/>
            </a:endParaRPr>
          </a:p>
          <a:p>
            <a:pPr algn="l"/>
            <a:endParaRPr lang="es-ES" dirty="0">
              <a:latin typeface="JansonTextLTStd-Roman"/>
            </a:endParaRPr>
          </a:p>
          <a:p>
            <a:r>
              <a:rPr lang="es-ES" b="1" dirty="0"/>
              <a:t>2. </a:t>
            </a:r>
            <a:r>
              <a:rPr lang="es-ES" dirty="0"/>
              <a:t>¿Cuál es la molaridad de una solución que se prepara por solución de 355 g de fosfato de sodio, Na3PO4, en agua y diluyendo a 2.50 L de solución?</a:t>
            </a:r>
          </a:p>
          <a:p>
            <a:r>
              <a:rPr lang="es-ES" b="1" dirty="0"/>
              <a:t>3. </a:t>
            </a:r>
            <a:r>
              <a:rPr lang="es-ES" dirty="0"/>
              <a:t>¿Qué volumen de NaOH 0.123 </a:t>
            </a:r>
            <a:r>
              <a:rPr lang="es-ES" i="1" dirty="0"/>
              <a:t>M</a:t>
            </a:r>
            <a:r>
              <a:rPr lang="es-ES" dirty="0"/>
              <a:t>, en L, contiene </a:t>
            </a:r>
            <a:r>
              <a:rPr lang="es-CO" dirty="0"/>
              <a:t>25.0 g de NaOH?</a:t>
            </a:r>
          </a:p>
          <a:p>
            <a:r>
              <a:rPr lang="es-CO" b="1" dirty="0"/>
              <a:t>4. </a:t>
            </a:r>
            <a:r>
              <a:rPr lang="es-ES" dirty="0"/>
              <a:t>El ácido clorhídrico concentrado comercial es HCl 12.0 </a:t>
            </a:r>
            <a:r>
              <a:rPr lang="es-ES" i="1" dirty="0"/>
              <a:t>M</a:t>
            </a:r>
            <a:r>
              <a:rPr lang="es-ES" dirty="0"/>
              <a:t>. </a:t>
            </a:r>
            <a:r>
              <a:rPr lang="es-CO" dirty="0"/>
              <a:t>¿Qué volumen de ácido clorhídrico concentrado se necesita </a:t>
            </a:r>
            <a:r>
              <a:rPr lang="es-ES" dirty="0"/>
              <a:t>para preparar 2.00 L de solución de HCl 1.50 </a:t>
            </a:r>
            <a:r>
              <a:rPr lang="es-ES" i="1" dirty="0"/>
              <a:t>M</a:t>
            </a:r>
            <a:r>
              <a:rPr lang="es-ES" dirty="0"/>
              <a:t>?</a:t>
            </a:r>
            <a:endParaRPr lang="es-CO" b="1" dirty="0"/>
          </a:p>
        </p:txBody>
      </p:sp>
      <p:sp>
        <p:nvSpPr>
          <p:cNvPr id="8" name="CuadroTexto 7">
            <a:extLst>
              <a:ext uri="{FF2B5EF4-FFF2-40B4-BE49-F238E27FC236}">
                <a16:creationId xmlns:a16="http://schemas.microsoft.com/office/drawing/2014/main" id="{F310E47C-7FD3-5CDD-5A8B-F29AA4AA4628}"/>
              </a:ext>
            </a:extLst>
          </p:cNvPr>
          <p:cNvSpPr txBox="1"/>
          <p:nvPr/>
        </p:nvSpPr>
        <p:spPr>
          <a:xfrm>
            <a:off x="621322" y="2110085"/>
            <a:ext cx="6478954" cy="923330"/>
          </a:xfrm>
          <a:prstGeom prst="rect">
            <a:avLst/>
          </a:prstGeom>
          <a:noFill/>
        </p:spPr>
        <p:txBody>
          <a:bodyPr wrap="square">
            <a:spAutoFit/>
          </a:bodyPr>
          <a:lstStyle/>
          <a:p>
            <a:r>
              <a:rPr lang="es-CO" dirty="0"/>
              <a:t>Masa molar del </a:t>
            </a:r>
            <a:r>
              <a:rPr lang="es-CO" b="1" dirty="0" err="1"/>
              <a:t>K₂Cr₂O</a:t>
            </a:r>
            <a:r>
              <a:rPr lang="es-CO" b="1" dirty="0"/>
              <a:t>₇</a:t>
            </a:r>
            <a:r>
              <a:rPr lang="es-CO" dirty="0"/>
              <a:t> = (2×39.10) + (2×52.00) + (7×16.00)</a:t>
            </a:r>
            <a:br>
              <a:rPr lang="es-CO" dirty="0"/>
            </a:br>
            <a:r>
              <a:rPr lang="es-CO" dirty="0"/>
              <a:t>= 78.20 + 104.00 + 112.00</a:t>
            </a:r>
            <a:br>
              <a:rPr lang="es-CO" dirty="0"/>
            </a:br>
            <a:r>
              <a:rPr lang="es-CO" dirty="0"/>
              <a:t>= </a:t>
            </a:r>
            <a:r>
              <a:rPr lang="es-CO" b="1" dirty="0"/>
              <a:t>294.20 g/mol</a:t>
            </a:r>
            <a:endParaRPr lang="es-CO" dirty="0"/>
          </a:p>
        </p:txBody>
      </p:sp>
    </p:spTree>
    <p:extLst>
      <p:ext uri="{BB962C8B-B14F-4D97-AF65-F5344CB8AC3E}">
        <p14:creationId xmlns:p14="http://schemas.microsoft.com/office/powerpoint/2010/main" val="7786166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39F4E-3E85-AF36-2A6D-60F931167AC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4EBAE96-41CA-1904-ADAA-3E1A307A9AF4}"/>
              </a:ext>
            </a:extLst>
          </p:cNvPr>
          <p:cNvSpPr>
            <a:spLocks noGrp="1"/>
          </p:cNvSpPr>
          <p:nvPr>
            <p:ph type="title"/>
          </p:nvPr>
        </p:nvSpPr>
        <p:spPr>
          <a:xfrm>
            <a:off x="132862" y="0"/>
            <a:ext cx="8327780" cy="994172"/>
          </a:xfrm>
        </p:spPr>
        <p:txBody>
          <a:bodyPr/>
          <a:lstStyle/>
          <a:p>
            <a:r>
              <a:rPr lang="es-CO" dirty="0">
                <a:solidFill>
                  <a:schemeClr val="bg1"/>
                </a:solidFill>
              </a:rPr>
              <a:t>Ejercicios</a:t>
            </a:r>
          </a:p>
        </p:txBody>
      </p:sp>
      <p:sp>
        <p:nvSpPr>
          <p:cNvPr id="5" name="CuadroTexto 4">
            <a:extLst>
              <a:ext uri="{FF2B5EF4-FFF2-40B4-BE49-F238E27FC236}">
                <a16:creationId xmlns:a16="http://schemas.microsoft.com/office/drawing/2014/main" id="{4163678F-E4AB-3843-4533-3D7F91BA0C77}"/>
              </a:ext>
            </a:extLst>
          </p:cNvPr>
          <p:cNvSpPr txBox="1"/>
          <p:nvPr/>
        </p:nvSpPr>
        <p:spPr>
          <a:xfrm>
            <a:off x="402492" y="1087959"/>
            <a:ext cx="8058150" cy="4247317"/>
          </a:xfrm>
          <a:prstGeom prst="rect">
            <a:avLst/>
          </a:prstGeom>
          <a:noFill/>
        </p:spPr>
        <p:txBody>
          <a:bodyPr wrap="square">
            <a:spAutoFit/>
          </a:bodyPr>
          <a:lstStyle/>
          <a:p>
            <a:r>
              <a:rPr lang="es-ES" b="1" dirty="0">
                <a:latin typeface="JansonTextLTStd-Bold"/>
              </a:rPr>
              <a:t>5. </a:t>
            </a:r>
            <a:r>
              <a:rPr lang="es-ES" dirty="0"/>
              <a:t>Calcule el volumen de solución de hidróxido de potasio 0.157 </a:t>
            </a:r>
            <a:r>
              <a:rPr lang="es-ES" i="1" dirty="0"/>
              <a:t>M</a:t>
            </a:r>
            <a:r>
              <a:rPr lang="es-ES" dirty="0"/>
              <a:t>, KOH, necesario para reaccionar con 0.385 g de ácido acético, CH3COOH, según la reacción siguiente.</a:t>
            </a:r>
          </a:p>
          <a:p>
            <a:endParaRPr lang="es-ES" b="1" dirty="0"/>
          </a:p>
          <a:p>
            <a:endParaRPr lang="es-ES" b="1" dirty="0"/>
          </a:p>
          <a:p>
            <a:r>
              <a:rPr lang="es-ES" b="1" dirty="0"/>
              <a:t>6. Preparar </a:t>
            </a:r>
            <a:r>
              <a:rPr lang="es-CO" b="1" dirty="0"/>
              <a:t> 500 mL de una solución 0.100 M de ácido clorhídrico (densidad 1.19 g/mL y 100 mL de una solución 0.100 M de hidróxido de sodio (laboratorio)</a:t>
            </a:r>
          </a:p>
          <a:p>
            <a:endParaRPr lang="es-CO" b="1" dirty="0"/>
          </a:p>
          <a:p>
            <a:r>
              <a:rPr lang="es-CO" b="1" dirty="0"/>
              <a:t>7. </a:t>
            </a:r>
            <a:r>
              <a:rPr lang="es-CO" dirty="0"/>
              <a:t>Calcular la concentración molar de la solución de patrón primario si se pesó 0.1000 g de ftalato ácido de potasio y se disolvieron en 10 mL.</a:t>
            </a:r>
          </a:p>
          <a:p>
            <a:endParaRPr lang="es-CO" dirty="0"/>
          </a:p>
          <a:p>
            <a:r>
              <a:rPr lang="es-CO" b="1" dirty="0"/>
              <a:t>8. </a:t>
            </a:r>
            <a:r>
              <a:rPr lang="es-CO" dirty="0"/>
              <a:t>Calcular el valor teórico que se espera gastar de la solución de NaOH en la estandarización con el patrón primario.</a:t>
            </a:r>
          </a:p>
          <a:p>
            <a:r>
              <a:rPr lang="es-CO" b="1" dirty="0"/>
              <a:t>9. </a:t>
            </a:r>
            <a:r>
              <a:rPr lang="es-CO" dirty="0"/>
              <a:t>Calcular el valor teórico que se espera gastar de la solución de NaOH en la estandarización con patrón secundario (cuando se estandariza el HCl).</a:t>
            </a:r>
            <a:endParaRPr lang="es-CO" b="1" dirty="0"/>
          </a:p>
          <a:p>
            <a:endParaRPr lang="es-CO" b="1" dirty="0"/>
          </a:p>
        </p:txBody>
      </p:sp>
      <p:pic>
        <p:nvPicPr>
          <p:cNvPr id="4" name="Imagen 3">
            <a:extLst>
              <a:ext uri="{FF2B5EF4-FFF2-40B4-BE49-F238E27FC236}">
                <a16:creationId xmlns:a16="http://schemas.microsoft.com/office/drawing/2014/main" id="{24457654-4DEF-F85F-2E4D-75AC8D657E9B}"/>
              </a:ext>
            </a:extLst>
          </p:cNvPr>
          <p:cNvPicPr>
            <a:picLocks noChangeAspect="1"/>
          </p:cNvPicPr>
          <p:nvPr/>
        </p:nvPicPr>
        <p:blipFill>
          <a:blip r:embed="rId2"/>
          <a:stretch>
            <a:fillRect/>
          </a:stretch>
        </p:blipFill>
        <p:spPr>
          <a:xfrm>
            <a:off x="2611848" y="1828077"/>
            <a:ext cx="3482642" cy="236240"/>
          </a:xfrm>
          <a:prstGeom prst="rect">
            <a:avLst/>
          </a:prstGeom>
        </p:spPr>
      </p:pic>
    </p:spTree>
    <p:extLst>
      <p:ext uri="{BB962C8B-B14F-4D97-AF65-F5344CB8AC3E}">
        <p14:creationId xmlns:p14="http://schemas.microsoft.com/office/powerpoint/2010/main" val="16339724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4D4E0E-5974-2535-BDC6-C862B8EA98E3}"/>
              </a:ext>
            </a:extLst>
          </p:cNvPr>
          <p:cNvSpPr>
            <a:spLocks noGrp="1"/>
          </p:cNvSpPr>
          <p:nvPr>
            <p:ph type="title"/>
          </p:nvPr>
        </p:nvSpPr>
        <p:spPr/>
        <p:txBody>
          <a:bodyPr/>
          <a:lstStyle/>
          <a:p>
            <a:r>
              <a:rPr lang="es-CO" dirty="0"/>
              <a:t>Titulación</a:t>
            </a:r>
          </a:p>
        </p:txBody>
      </p:sp>
      <p:sp>
        <p:nvSpPr>
          <p:cNvPr id="3" name="Marcador de número de diapositiva 2">
            <a:extLst>
              <a:ext uri="{FF2B5EF4-FFF2-40B4-BE49-F238E27FC236}">
                <a16:creationId xmlns:a16="http://schemas.microsoft.com/office/drawing/2014/main" id="{434EC480-AFBB-E4D1-F880-9082C3EDD9AD}"/>
              </a:ext>
            </a:extLst>
          </p:cNvPr>
          <p:cNvSpPr>
            <a:spLocks noGrp="1"/>
          </p:cNvSpPr>
          <p:nvPr>
            <p:ph type="sldNum" sz="quarter" idx="12"/>
          </p:nvPr>
        </p:nvSpPr>
        <p:spPr/>
        <p:txBody>
          <a:bodyPr/>
          <a:lstStyle/>
          <a:p>
            <a:fld id="{63E15DF6-230E-2E43-B847-68755106EC6D}" type="slidenum">
              <a:rPr lang="es-CO" smtClean="0"/>
              <a:t>115</a:t>
            </a:fld>
            <a:endParaRPr lang="es-CO"/>
          </a:p>
        </p:txBody>
      </p:sp>
      <p:sp>
        <p:nvSpPr>
          <p:cNvPr id="4" name="Google Shape;2714;p33">
            <a:extLst>
              <a:ext uri="{FF2B5EF4-FFF2-40B4-BE49-F238E27FC236}">
                <a16:creationId xmlns:a16="http://schemas.microsoft.com/office/drawing/2014/main" id="{C60C02D1-F96F-697F-36B0-B8C4106D3FD5}"/>
              </a:ext>
            </a:extLst>
          </p:cNvPr>
          <p:cNvSpPr txBox="1">
            <a:spLocks/>
          </p:cNvSpPr>
          <p:nvPr/>
        </p:nvSpPr>
        <p:spPr>
          <a:xfrm>
            <a:off x="722300" y="510967"/>
            <a:ext cx="3512966" cy="3884507"/>
          </a:xfrm>
          <a:prstGeom prst="rect">
            <a:avLst/>
          </a:prstGeom>
        </p:spPr>
        <p:txBody>
          <a:bodyPr spcFirstLastPara="1" wrap="square" lIns="91425" tIns="91425" rIns="91425" bIns="91425"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spcBef>
                <a:spcPts val="0"/>
              </a:spcBef>
              <a:buClr>
                <a:schemeClr val="dk1"/>
              </a:buClr>
              <a:buSzPts val="1100"/>
              <a:buFont typeface="Arial"/>
              <a:buNone/>
            </a:pPr>
            <a:endParaRPr lang="es-CO" sz="1600" b="1" dirty="0">
              <a:solidFill>
                <a:srgbClr val="000000"/>
              </a:solidFill>
            </a:endParaRPr>
          </a:p>
          <a:p>
            <a:pPr marL="0" indent="0" algn="just">
              <a:spcBef>
                <a:spcPts val="0"/>
              </a:spcBef>
              <a:buClr>
                <a:schemeClr val="dk1"/>
              </a:buClr>
              <a:buSzPts val="1100"/>
              <a:buFont typeface="Arial"/>
              <a:buNone/>
            </a:pPr>
            <a:r>
              <a:rPr lang="es-CO" sz="1600" dirty="0">
                <a:solidFill>
                  <a:srgbClr val="000000"/>
                </a:solidFill>
              </a:rPr>
              <a:t>Es un proceso en el cual una solución de un reactivo, el titulante, se agrega con cuidado a una solución de otro reactivo y se mide el volumen de titulante que se necesita para que la reacción sea completa. </a:t>
            </a:r>
          </a:p>
          <a:p>
            <a:pPr marL="0" indent="0" algn="just">
              <a:spcBef>
                <a:spcPts val="0"/>
              </a:spcBef>
              <a:buClr>
                <a:schemeClr val="dk1"/>
              </a:buClr>
              <a:buSzPts val="1100"/>
              <a:buFont typeface="Arial"/>
              <a:buNone/>
            </a:pPr>
            <a:r>
              <a:rPr lang="es-CO" sz="1600" dirty="0">
                <a:solidFill>
                  <a:srgbClr val="000000"/>
                </a:solidFill>
              </a:rPr>
              <a:t>La concentración de una solución, usualmente el titulante, es conocida. Esto ayuda a que uno calcule la concentración o cantidad de reactivo (desconocida) en la otra solución utilizando la proporción de reacción.</a:t>
            </a:r>
          </a:p>
        </p:txBody>
      </p:sp>
      <p:pic>
        <p:nvPicPr>
          <p:cNvPr id="5" name="Imagen 4" descr="Diagrama&#10;&#10;Descripción generada automáticamente">
            <a:extLst>
              <a:ext uri="{FF2B5EF4-FFF2-40B4-BE49-F238E27FC236}">
                <a16:creationId xmlns:a16="http://schemas.microsoft.com/office/drawing/2014/main" id="{46C496BE-D6CB-860B-444C-3B7888911FF2}"/>
              </a:ext>
            </a:extLst>
          </p:cNvPr>
          <p:cNvPicPr>
            <a:picLocks noChangeAspect="1"/>
          </p:cNvPicPr>
          <p:nvPr/>
        </p:nvPicPr>
        <p:blipFill rotWithShape="1">
          <a:blip r:embed="rId2">
            <a:extLst>
              <a:ext uri="{28A0092B-C50C-407E-A947-70E740481C1C}">
                <a14:useLocalDpi xmlns:a14="http://schemas.microsoft.com/office/drawing/2010/main" val="0"/>
              </a:ext>
            </a:extLst>
          </a:blip>
          <a:srcRect t="2207"/>
          <a:stretch/>
        </p:blipFill>
        <p:spPr bwMode="auto">
          <a:xfrm>
            <a:off x="4815846" y="952133"/>
            <a:ext cx="3013503" cy="3767006"/>
          </a:xfrm>
          <a:prstGeom prst="rect">
            <a:avLst/>
          </a:prstGeom>
          <a:noFill/>
          <a:ln>
            <a:noFill/>
          </a:ln>
        </p:spPr>
      </p:pic>
      <p:sp>
        <p:nvSpPr>
          <p:cNvPr id="6" name="CuadroTexto 5">
            <a:extLst>
              <a:ext uri="{FF2B5EF4-FFF2-40B4-BE49-F238E27FC236}">
                <a16:creationId xmlns:a16="http://schemas.microsoft.com/office/drawing/2014/main" id="{16986C0F-F630-D54C-AAC3-0D9633A43B24}"/>
              </a:ext>
            </a:extLst>
          </p:cNvPr>
          <p:cNvSpPr txBox="1"/>
          <p:nvPr/>
        </p:nvSpPr>
        <p:spPr>
          <a:xfrm>
            <a:off x="4724319" y="424361"/>
            <a:ext cx="1413862" cy="338554"/>
          </a:xfrm>
          <a:prstGeom prst="rect">
            <a:avLst/>
          </a:prstGeom>
          <a:noFill/>
        </p:spPr>
        <p:txBody>
          <a:bodyPr wrap="square">
            <a:spAutoFit/>
          </a:bodyPr>
          <a:lstStyle/>
          <a:p>
            <a:r>
              <a:rPr lang="es-CO" sz="1600" b="1" dirty="0">
                <a:latin typeface="Nunito" pitchFamily="2" charset="0"/>
              </a:rPr>
              <a:t>Montaje</a:t>
            </a:r>
            <a:r>
              <a:rPr lang="es-CO" sz="1600" dirty="0">
                <a:latin typeface="Nunito" pitchFamily="2" charset="0"/>
              </a:rPr>
              <a:t> </a:t>
            </a:r>
          </a:p>
        </p:txBody>
      </p:sp>
    </p:spTree>
    <p:extLst>
      <p:ext uri="{BB962C8B-B14F-4D97-AF65-F5344CB8AC3E}">
        <p14:creationId xmlns:p14="http://schemas.microsoft.com/office/powerpoint/2010/main" val="1478246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CAFCA5-D5BD-948D-5922-510EEA03F0FF}"/>
              </a:ext>
            </a:extLst>
          </p:cNvPr>
          <p:cNvSpPr>
            <a:spLocks noGrp="1"/>
          </p:cNvSpPr>
          <p:nvPr>
            <p:ph type="title"/>
          </p:nvPr>
        </p:nvSpPr>
        <p:spPr/>
        <p:txBody>
          <a:bodyPr/>
          <a:lstStyle/>
          <a:p>
            <a:endParaRPr lang="es-CO"/>
          </a:p>
        </p:txBody>
      </p:sp>
      <p:sp>
        <p:nvSpPr>
          <p:cNvPr id="3" name="Marcador de número de diapositiva 2">
            <a:extLst>
              <a:ext uri="{FF2B5EF4-FFF2-40B4-BE49-F238E27FC236}">
                <a16:creationId xmlns:a16="http://schemas.microsoft.com/office/drawing/2014/main" id="{7D751513-4332-D92C-4670-23CED48BC363}"/>
              </a:ext>
            </a:extLst>
          </p:cNvPr>
          <p:cNvSpPr>
            <a:spLocks noGrp="1"/>
          </p:cNvSpPr>
          <p:nvPr>
            <p:ph type="sldNum" sz="quarter" idx="12"/>
          </p:nvPr>
        </p:nvSpPr>
        <p:spPr/>
        <p:txBody>
          <a:bodyPr/>
          <a:lstStyle/>
          <a:p>
            <a:fld id="{63E15DF6-230E-2E43-B847-68755106EC6D}" type="slidenum">
              <a:rPr lang="es-CO" smtClean="0"/>
              <a:t>116</a:t>
            </a:fld>
            <a:endParaRPr lang="es-CO"/>
          </a:p>
        </p:txBody>
      </p:sp>
      <p:pic>
        <p:nvPicPr>
          <p:cNvPr id="4" name="Imagen 3" descr="Diagrama&#10;&#10;Descripción generada automáticamente con confianza baja">
            <a:extLst>
              <a:ext uri="{FF2B5EF4-FFF2-40B4-BE49-F238E27FC236}">
                <a16:creationId xmlns:a16="http://schemas.microsoft.com/office/drawing/2014/main" id="{E959E70B-4803-DA5A-2A5B-6A452E6204B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382050" y="135793"/>
            <a:ext cx="6608270" cy="4958397"/>
          </a:xfrm>
          <a:prstGeom prst="rect">
            <a:avLst/>
          </a:prstGeom>
        </p:spPr>
      </p:pic>
      <p:sp>
        <p:nvSpPr>
          <p:cNvPr id="5" name="CuadroTexto 4">
            <a:extLst>
              <a:ext uri="{FF2B5EF4-FFF2-40B4-BE49-F238E27FC236}">
                <a16:creationId xmlns:a16="http://schemas.microsoft.com/office/drawing/2014/main" id="{8E8324D9-F47B-E0B5-6882-335F61B746B2}"/>
              </a:ext>
            </a:extLst>
          </p:cNvPr>
          <p:cNvSpPr txBox="1"/>
          <p:nvPr/>
        </p:nvSpPr>
        <p:spPr>
          <a:xfrm>
            <a:off x="60510" y="2839727"/>
            <a:ext cx="2375329" cy="2254463"/>
          </a:xfrm>
          <a:prstGeom prst="rect">
            <a:avLst/>
          </a:prstGeom>
          <a:noFill/>
        </p:spPr>
        <p:txBody>
          <a:bodyPr wrap="square">
            <a:spAutoFit/>
          </a:bodyPr>
          <a:lstStyle/>
          <a:p>
            <a:pPr marL="285750" marR="0" lvl="0" indent="-285750" algn="l" defTabSz="914400" rtl="0" eaLnBrk="1" fontAlgn="auto" latinLnBrk="0" hangingPunct="1">
              <a:lnSpc>
                <a:spcPct val="107000"/>
              </a:lnSpc>
              <a:spcBef>
                <a:spcPts val="0"/>
              </a:spcBef>
              <a:spcAft>
                <a:spcPts val="800"/>
              </a:spcAft>
              <a:buClr>
                <a:srgbClr val="88B29A"/>
              </a:buClr>
              <a:buSzPct val="105000"/>
              <a:buFont typeface="Wingdings" panose="05000000000000000000" pitchFamily="2" charset="2"/>
              <a:buChar char="q"/>
              <a:tabLst/>
              <a:defRPr/>
            </a:pPr>
            <a:r>
              <a:rPr kumimoji="0" lang="es-CO" sz="1400" b="0" i="0" u="none" strike="noStrike" kern="0" cap="none" spc="0" normalizeH="0" baseline="0" noProof="0" dirty="0">
                <a:ln>
                  <a:noFill/>
                </a:ln>
                <a:solidFill>
                  <a:schemeClr val="tx1"/>
                </a:solidFill>
                <a:effectLst/>
                <a:uLnTx/>
                <a:uFillTx/>
                <a:latin typeface="Nunito" pitchFamily="2" charset="0"/>
                <a:ea typeface="Calibri" panose="020F0502020204030204" pitchFamily="34" charset="0"/>
                <a:cs typeface="Times New Roman" panose="02020603050405020304" pitchFamily="18" charset="0"/>
                <a:sym typeface="Arial"/>
              </a:rPr>
              <a:t>La solución de un ácido de concentración desconocida puede titularse agregando, gota a gota, mediante una bureta, solución estandarizada de hidróxido de sodio.</a:t>
            </a:r>
          </a:p>
          <a:p>
            <a:pPr algn="just"/>
            <a:endParaRPr lang="es-CO" b="1" dirty="0">
              <a:latin typeface="Nunito" pitchFamily="2" charset="0"/>
            </a:endParaRPr>
          </a:p>
        </p:txBody>
      </p:sp>
      <p:sp>
        <p:nvSpPr>
          <p:cNvPr id="6" name="CuadroTexto 5">
            <a:extLst>
              <a:ext uri="{FF2B5EF4-FFF2-40B4-BE49-F238E27FC236}">
                <a16:creationId xmlns:a16="http://schemas.microsoft.com/office/drawing/2014/main" id="{6B9122CA-B64B-1995-AB0A-B717A86A8985}"/>
              </a:ext>
            </a:extLst>
          </p:cNvPr>
          <p:cNvSpPr txBox="1"/>
          <p:nvPr/>
        </p:nvSpPr>
        <p:spPr>
          <a:xfrm>
            <a:off x="60510" y="226549"/>
            <a:ext cx="2436801" cy="2240485"/>
          </a:xfrm>
          <a:prstGeom prst="rect">
            <a:avLst/>
          </a:prstGeom>
          <a:noFill/>
        </p:spPr>
        <p:txBody>
          <a:bodyPr wrap="square">
            <a:spAutoFit/>
          </a:bodyPr>
          <a:lstStyle/>
          <a:p>
            <a:pPr marL="285750" indent="-285750">
              <a:lnSpc>
                <a:spcPct val="107000"/>
              </a:lnSpc>
              <a:spcAft>
                <a:spcPts val="800"/>
              </a:spcAft>
              <a:buClr>
                <a:schemeClr val="bg2"/>
              </a:buClr>
              <a:buSzPct val="105000"/>
              <a:buFont typeface="Wingdings" panose="05000000000000000000" pitchFamily="2" charset="2"/>
              <a:buChar char="q"/>
            </a:pPr>
            <a:r>
              <a:rPr lang="es-CO" sz="1400" dirty="0">
                <a:solidFill>
                  <a:schemeClr val="tx1"/>
                </a:solidFill>
                <a:effectLst/>
                <a:latin typeface="Nunito" pitchFamily="2" charset="0"/>
                <a:ea typeface="Calibri" panose="020F0502020204030204" pitchFamily="34" charset="0"/>
                <a:cs typeface="Times New Roman" panose="02020603050405020304" pitchFamily="18" charset="0"/>
              </a:rPr>
              <a:t>Se agregan unas cuantas gotas de una solución indicadora a la solución que se va a titular.</a:t>
            </a:r>
          </a:p>
          <a:p>
            <a:pPr>
              <a:lnSpc>
                <a:spcPct val="107000"/>
              </a:lnSpc>
              <a:spcAft>
                <a:spcPts val="800"/>
              </a:spcAft>
              <a:buClr>
                <a:schemeClr val="bg2"/>
              </a:buClr>
              <a:buSzPct val="105000"/>
            </a:pPr>
            <a:endParaRPr lang="es-CO" dirty="0">
              <a:latin typeface="Nunito" pitchFamily="2" charset="0"/>
              <a:ea typeface="Calibri" panose="020F0502020204030204" pitchFamily="34" charset="0"/>
              <a:cs typeface="Times New Roman" panose="02020603050405020304" pitchFamily="18" charset="0"/>
            </a:endParaRPr>
          </a:p>
          <a:p>
            <a:pPr>
              <a:lnSpc>
                <a:spcPct val="107000"/>
              </a:lnSpc>
              <a:spcAft>
                <a:spcPts val="800"/>
              </a:spcAft>
              <a:buClr>
                <a:schemeClr val="bg2"/>
              </a:buClr>
              <a:buSzPct val="105000"/>
            </a:pPr>
            <a:endParaRPr lang="es-CO" sz="1400" dirty="0">
              <a:effectLst/>
              <a:latin typeface="Nunito" pitchFamily="2" charset="0"/>
              <a:ea typeface="Calibri" panose="020F0502020204030204" pitchFamily="34" charset="0"/>
              <a:cs typeface="Times New Roman" panose="02020603050405020304" pitchFamily="18" charset="0"/>
            </a:endParaRPr>
          </a:p>
          <a:p>
            <a:pPr marL="285750" indent="-285750">
              <a:lnSpc>
                <a:spcPct val="107000"/>
              </a:lnSpc>
              <a:spcAft>
                <a:spcPts val="800"/>
              </a:spcAft>
              <a:buClr>
                <a:schemeClr val="bg2"/>
              </a:buClr>
              <a:buSzPct val="105000"/>
              <a:buFont typeface="Wingdings" panose="05000000000000000000" pitchFamily="2" charset="2"/>
              <a:buChar char="q"/>
            </a:pPr>
            <a:endParaRPr lang="es-CO" sz="1400" dirty="0">
              <a:effectLst/>
              <a:latin typeface="Nunito" pitchFamily="2" charset="0"/>
              <a:ea typeface="Calibri" panose="020F0502020204030204" pitchFamily="34" charset="0"/>
              <a:cs typeface="Times New Roman" panose="02020603050405020304" pitchFamily="18" charset="0"/>
            </a:endParaRPr>
          </a:p>
        </p:txBody>
      </p:sp>
      <p:sp>
        <p:nvSpPr>
          <p:cNvPr id="7" name="CuadroTexto 6">
            <a:extLst>
              <a:ext uri="{FF2B5EF4-FFF2-40B4-BE49-F238E27FC236}">
                <a16:creationId xmlns:a16="http://schemas.microsoft.com/office/drawing/2014/main" id="{5FEC4DC5-FF26-5ECD-F40E-390D1DB7B81A}"/>
              </a:ext>
            </a:extLst>
          </p:cNvPr>
          <p:cNvSpPr txBox="1"/>
          <p:nvPr/>
        </p:nvSpPr>
        <p:spPr>
          <a:xfrm>
            <a:off x="299677" y="1454732"/>
            <a:ext cx="2136162" cy="1384995"/>
          </a:xfrm>
          <a:prstGeom prst="rect">
            <a:avLst/>
          </a:prstGeom>
          <a:noFill/>
        </p:spPr>
        <p:txBody>
          <a:bodyPr wrap="square">
            <a:spAutoFit/>
          </a:bodyPr>
          <a:lstStyle/>
          <a:p>
            <a:r>
              <a:rPr lang="es-CO" sz="1200" b="1" dirty="0">
                <a:solidFill>
                  <a:schemeClr val="tx1">
                    <a:lumMod val="60000"/>
                    <a:lumOff val="40000"/>
                  </a:schemeClr>
                </a:solidFill>
                <a:effectLst/>
                <a:latin typeface="Nunito" pitchFamily="2" charset="0"/>
                <a:ea typeface="Calibri" panose="020F0502020204030204" pitchFamily="34" charset="0"/>
                <a:cs typeface="Times New Roman" panose="02020603050405020304" pitchFamily="18" charset="0"/>
              </a:rPr>
              <a:t>Indicador ácido-base</a:t>
            </a:r>
            <a:r>
              <a:rPr lang="es-CO" sz="1200" dirty="0">
                <a:solidFill>
                  <a:schemeClr val="tx1">
                    <a:lumMod val="60000"/>
                    <a:lumOff val="40000"/>
                  </a:schemeClr>
                </a:solidFill>
                <a:effectLst/>
                <a:latin typeface="Nunito" pitchFamily="2" charset="0"/>
                <a:ea typeface="Calibri" panose="020F0502020204030204" pitchFamily="34" charset="0"/>
                <a:cs typeface="Times New Roman" panose="02020603050405020304" pitchFamily="18" charset="0"/>
              </a:rPr>
              <a:t>: </a:t>
            </a:r>
            <a:r>
              <a:rPr lang="es-CO" sz="1200" dirty="0">
                <a:solidFill>
                  <a:schemeClr val="tx1">
                    <a:lumMod val="60000"/>
                    <a:lumOff val="40000"/>
                  </a:schemeClr>
                </a:solidFill>
                <a:latin typeface="Nunito" pitchFamily="2" charset="0"/>
                <a:ea typeface="Calibri" panose="020F0502020204030204" pitchFamily="34" charset="0"/>
                <a:cs typeface="Times New Roman" panose="02020603050405020304" pitchFamily="18" charset="0"/>
              </a:rPr>
              <a:t>E</a:t>
            </a:r>
            <a:r>
              <a:rPr lang="es-CO" sz="1200" dirty="0">
                <a:solidFill>
                  <a:schemeClr val="tx1">
                    <a:lumMod val="60000"/>
                    <a:lumOff val="40000"/>
                  </a:schemeClr>
                </a:solidFill>
                <a:effectLst/>
                <a:latin typeface="Nunito" pitchFamily="2" charset="0"/>
                <a:ea typeface="Calibri" panose="020F0502020204030204" pitchFamily="34" charset="0"/>
                <a:cs typeface="Times New Roman" panose="02020603050405020304" pitchFamily="18" charset="0"/>
              </a:rPr>
              <a:t>s una sustancia que puede existir en formas distintas, con colores diferentes que dependen de la concentración de H+ en la solución. </a:t>
            </a:r>
            <a:endParaRPr lang="es-CO" sz="1200" dirty="0">
              <a:solidFill>
                <a:schemeClr val="tx1">
                  <a:lumMod val="60000"/>
                  <a:lumOff val="40000"/>
                </a:schemeClr>
              </a:solidFill>
              <a:latin typeface="Nunito" pitchFamily="2" charset="0"/>
            </a:endParaRPr>
          </a:p>
        </p:txBody>
      </p:sp>
    </p:spTree>
    <p:extLst>
      <p:ext uri="{BB962C8B-B14F-4D97-AF65-F5344CB8AC3E}">
        <p14:creationId xmlns:p14="http://schemas.microsoft.com/office/powerpoint/2010/main" val="349913321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25DF515-46DB-2F71-5A04-002105F97453}"/>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117</a:t>
            </a:fld>
            <a:endParaRPr lang="es-CO"/>
          </a:p>
        </p:txBody>
      </p:sp>
      <p:sp>
        <p:nvSpPr>
          <p:cNvPr id="4" name="CuadroTexto 3">
            <a:extLst>
              <a:ext uri="{FF2B5EF4-FFF2-40B4-BE49-F238E27FC236}">
                <a16:creationId xmlns:a16="http://schemas.microsoft.com/office/drawing/2014/main" id="{8C2EE065-1753-45DB-1C60-4C0474A63A1C}"/>
              </a:ext>
            </a:extLst>
          </p:cNvPr>
          <p:cNvSpPr txBox="1"/>
          <p:nvPr/>
        </p:nvSpPr>
        <p:spPr>
          <a:xfrm>
            <a:off x="178970" y="174433"/>
            <a:ext cx="8311892" cy="1579920"/>
          </a:xfrm>
          <a:prstGeom prst="rect">
            <a:avLst/>
          </a:prstGeom>
          <a:noFill/>
        </p:spPr>
        <p:txBody>
          <a:bodyPr wrap="square">
            <a:spAutoFit/>
          </a:bodyPr>
          <a:lstStyle/>
          <a:p>
            <a:pPr marL="285750" indent="-285750">
              <a:spcAft>
                <a:spcPts val="800"/>
              </a:spcAft>
              <a:buClr>
                <a:schemeClr val="bg2"/>
              </a:buClr>
              <a:buSzPct val="105000"/>
              <a:buFont typeface="Wingdings" panose="05000000000000000000" pitchFamily="2" charset="2"/>
              <a:buChar char="q"/>
            </a:pPr>
            <a:r>
              <a:rPr lang="es-CO" dirty="0">
                <a:effectLst/>
                <a:latin typeface="Nunito" pitchFamily="2" charset="0"/>
                <a:ea typeface="Calibri" panose="020F0502020204030204" pitchFamily="34" charset="0"/>
                <a:cs typeface="Calibri" panose="020F0502020204030204" pitchFamily="34" charset="0"/>
              </a:rPr>
              <a:t>Se selecciona el indicador que cambie notoriamente de color en el </a:t>
            </a:r>
            <a:r>
              <a:rPr lang="es-CO" u="sng" dirty="0">
                <a:effectLst/>
                <a:latin typeface="Nunito" pitchFamily="2" charset="0"/>
                <a:ea typeface="Calibri" panose="020F0502020204030204" pitchFamily="34" charset="0"/>
                <a:cs typeface="Calibri" panose="020F0502020204030204" pitchFamily="34" charset="0"/>
              </a:rPr>
              <a:t>punto </a:t>
            </a:r>
            <a:r>
              <a:rPr lang="es-CO" dirty="0">
                <a:effectLst/>
                <a:latin typeface="Nunito" pitchFamily="2" charset="0"/>
                <a:ea typeface="Calibri" panose="020F0502020204030204" pitchFamily="34" charset="0"/>
                <a:cs typeface="Calibri" panose="020F0502020204030204" pitchFamily="34" charset="0"/>
              </a:rPr>
              <a:t>en el que hayan reaccionado las cantidades equivalentes del ácido y de la base, </a:t>
            </a:r>
            <a:r>
              <a:rPr lang="es-CO" b="1" dirty="0">
                <a:effectLst/>
                <a:latin typeface="Nunito" pitchFamily="2" charset="0"/>
                <a:ea typeface="Calibri" panose="020F0502020204030204" pitchFamily="34" charset="0"/>
                <a:cs typeface="Calibri" panose="020F0502020204030204" pitchFamily="34" charset="0"/>
              </a:rPr>
              <a:t>el punto de equivalencia</a:t>
            </a:r>
            <a:r>
              <a:rPr lang="es-CO" dirty="0">
                <a:effectLst/>
                <a:latin typeface="Nunito" pitchFamily="2" charset="0"/>
                <a:ea typeface="Calibri" panose="020F0502020204030204" pitchFamily="34" charset="0"/>
                <a:cs typeface="Calibri" panose="020F0502020204030204" pitchFamily="34" charset="0"/>
              </a:rPr>
              <a:t>.                                                                      </a:t>
            </a:r>
            <a:r>
              <a:rPr lang="es-CO" dirty="0">
                <a:latin typeface="Nunito" pitchFamily="2" charset="0"/>
                <a:ea typeface="Calibri" panose="020F0502020204030204" pitchFamily="34" charset="0"/>
                <a:cs typeface="Calibri" panose="020F0502020204030204" pitchFamily="34" charset="0"/>
              </a:rPr>
              <a:t> </a:t>
            </a:r>
          </a:p>
          <a:p>
            <a:pPr>
              <a:spcAft>
                <a:spcPts val="800"/>
              </a:spcAft>
              <a:buClr>
                <a:schemeClr val="bg2"/>
              </a:buClr>
              <a:buSzPct val="105000"/>
            </a:pPr>
            <a:r>
              <a:rPr lang="es-CO" dirty="0">
                <a:effectLst/>
                <a:latin typeface="Nunito" pitchFamily="2" charset="0"/>
                <a:ea typeface="Calibri" panose="020F0502020204030204" pitchFamily="34" charset="0"/>
                <a:cs typeface="Calibri" panose="020F0502020204030204" pitchFamily="34" charset="0"/>
              </a:rPr>
              <a:t>El punto en el que un indicador cambia de color y la titulación se detiene se llama </a:t>
            </a:r>
            <a:r>
              <a:rPr lang="es-CO" b="1" dirty="0">
                <a:effectLst/>
                <a:latin typeface="Nunito" pitchFamily="2" charset="0"/>
                <a:ea typeface="JansonTextLTStd-Bold"/>
                <a:cs typeface="Calibri" panose="020F0502020204030204" pitchFamily="34" charset="0"/>
              </a:rPr>
              <a:t>punto final.  </a:t>
            </a:r>
            <a:r>
              <a:rPr lang="es-CO" b="1" dirty="0">
                <a:solidFill>
                  <a:schemeClr val="accent6"/>
                </a:solidFill>
                <a:effectLst/>
                <a:latin typeface="Nunito" pitchFamily="2" charset="0"/>
                <a:ea typeface="Calibri" panose="020F0502020204030204" pitchFamily="34" charset="0"/>
                <a:cs typeface="Calibri" panose="020F0502020204030204" pitchFamily="34" charset="0"/>
              </a:rPr>
              <a:t>El punto final debe coincidir con el punto de equivalencia. </a:t>
            </a:r>
          </a:p>
        </p:txBody>
      </p:sp>
      <p:grpSp>
        <p:nvGrpSpPr>
          <p:cNvPr id="5" name="Google Shape;12084;p73">
            <a:extLst>
              <a:ext uri="{FF2B5EF4-FFF2-40B4-BE49-F238E27FC236}">
                <a16:creationId xmlns:a16="http://schemas.microsoft.com/office/drawing/2014/main" id="{1A6A78A6-B3AF-1391-9225-802EF5AB73B3}"/>
              </a:ext>
            </a:extLst>
          </p:cNvPr>
          <p:cNvGrpSpPr/>
          <p:nvPr/>
        </p:nvGrpSpPr>
        <p:grpSpPr>
          <a:xfrm>
            <a:off x="1215097" y="3457135"/>
            <a:ext cx="521458" cy="642397"/>
            <a:chOff x="7571624" y="3808935"/>
            <a:chExt cx="292047" cy="352762"/>
          </a:xfrm>
          <a:solidFill>
            <a:srgbClr val="FFFFFF"/>
          </a:solidFill>
          <a:effectLst>
            <a:outerShdw blurRad="50800" dist="38100" dir="2700000" algn="tl" rotWithShape="0">
              <a:prstClr val="black">
                <a:alpha val="40000"/>
              </a:prstClr>
            </a:outerShdw>
          </a:effectLst>
        </p:grpSpPr>
        <p:sp>
          <p:nvSpPr>
            <p:cNvPr id="6" name="Google Shape;12085;p73">
              <a:extLst>
                <a:ext uri="{FF2B5EF4-FFF2-40B4-BE49-F238E27FC236}">
                  <a16:creationId xmlns:a16="http://schemas.microsoft.com/office/drawing/2014/main" id="{7EF17A9B-B6E3-E77B-88FD-52ABE3BDA1F1}"/>
                </a:ext>
              </a:extLst>
            </p:cNvPr>
            <p:cNvSpPr/>
            <p:nvPr/>
          </p:nvSpPr>
          <p:spPr>
            <a:xfrm>
              <a:off x="7802955" y="4057755"/>
              <a:ext cx="15227" cy="15195"/>
            </a:xfrm>
            <a:custGeom>
              <a:avLst/>
              <a:gdLst/>
              <a:ahLst/>
              <a:cxnLst/>
              <a:rect l="l" t="t" r="r" b="b"/>
              <a:pathLst>
                <a:path w="478" h="477" extrusionOk="0">
                  <a:moveTo>
                    <a:pt x="239" y="0"/>
                  </a:moveTo>
                  <a:cubicBezTo>
                    <a:pt x="120" y="0"/>
                    <a:pt x="1" y="107"/>
                    <a:pt x="1" y="238"/>
                  </a:cubicBezTo>
                  <a:cubicBezTo>
                    <a:pt x="1" y="381"/>
                    <a:pt x="108" y="476"/>
                    <a:pt x="239" y="476"/>
                  </a:cubicBezTo>
                  <a:cubicBezTo>
                    <a:pt x="382" y="476"/>
                    <a:pt x="477" y="381"/>
                    <a:pt x="477" y="238"/>
                  </a:cubicBezTo>
                  <a:cubicBezTo>
                    <a:pt x="477" y="107"/>
                    <a:pt x="382" y="0"/>
                    <a:pt x="239" y="0"/>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2086;p73">
              <a:extLst>
                <a:ext uri="{FF2B5EF4-FFF2-40B4-BE49-F238E27FC236}">
                  <a16:creationId xmlns:a16="http://schemas.microsoft.com/office/drawing/2014/main" id="{2BE209DF-ED2A-7606-0EC0-1B7635BB26A7}"/>
                </a:ext>
              </a:extLst>
            </p:cNvPr>
            <p:cNvSpPr/>
            <p:nvPr/>
          </p:nvSpPr>
          <p:spPr>
            <a:xfrm>
              <a:off x="7764665" y="4115763"/>
              <a:ext cx="13315" cy="13315"/>
            </a:xfrm>
            <a:custGeom>
              <a:avLst/>
              <a:gdLst/>
              <a:ahLst/>
              <a:cxnLst/>
              <a:rect l="l" t="t" r="r" b="b"/>
              <a:pathLst>
                <a:path w="418" h="418" extrusionOk="0">
                  <a:moveTo>
                    <a:pt x="215" y="1"/>
                  </a:moveTo>
                  <a:cubicBezTo>
                    <a:pt x="84" y="1"/>
                    <a:pt x="0" y="84"/>
                    <a:pt x="0" y="203"/>
                  </a:cubicBezTo>
                  <a:cubicBezTo>
                    <a:pt x="0" y="322"/>
                    <a:pt x="84" y="417"/>
                    <a:pt x="215" y="417"/>
                  </a:cubicBezTo>
                  <a:cubicBezTo>
                    <a:pt x="334" y="417"/>
                    <a:pt x="417" y="322"/>
                    <a:pt x="417" y="203"/>
                  </a:cubicBezTo>
                  <a:cubicBezTo>
                    <a:pt x="417" y="84"/>
                    <a:pt x="334" y="1"/>
                    <a:pt x="215" y="1"/>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2087;p73">
              <a:extLst>
                <a:ext uri="{FF2B5EF4-FFF2-40B4-BE49-F238E27FC236}">
                  <a16:creationId xmlns:a16="http://schemas.microsoft.com/office/drawing/2014/main" id="{5E9F045B-AFF5-DE2C-6CE5-335D23393D98}"/>
                </a:ext>
              </a:extLst>
            </p:cNvPr>
            <p:cNvSpPr/>
            <p:nvPr/>
          </p:nvSpPr>
          <p:spPr>
            <a:xfrm>
              <a:off x="7653141" y="4048262"/>
              <a:ext cx="13315" cy="13315"/>
            </a:xfrm>
            <a:custGeom>
              <a:avLst/>
              <a:gdLst/>
              <a:ahLst/>
              <a:cxnLst/>
              <a:rect l="l" t="t" r="r" b="b"/>
              <a:pathLst>
                <a:path w="418" h="418" extrusionOk="0">
                  <a:moveTo>
                    <a:pt x="215" y="0"/>
                  </a:moveTo>
                  <a:cubicBezTo>
                    <a:pt x="96" y="0"/>
                    <a:pt x="1" y="96"/>
                    <a:pt x="1" y="215"/>
                  </a:cubicBezTo>
                  <a:cubicBezTo>
                    <a:pt x="1" y="334"/>
                    <a:pt x="96" y="417"/>
                    <a:pt x="215" y="417"/>
                  </a:cubicBezTo>
                  <a:cubicBezTo>
                    <a:pt x="334" y="417"/>
                    <a:pt x="418" y="334"/>
                    <a:pt x="418" y="215"/>
                  </a:cubicBezTo>
                  <a:cubicBezTo>
                    <a:pt x="418" y="96"/>
                    <a:pt x="334" y="0"/>
                    <a:pt x="215" y="0"/>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2088;p73">
              <a:extLst>
                <a:ext uri="{FF2B5EF4-FFF2-40B4-BE49-F238E27FC236}">
                  <a16:creationId xmlns:a16="http://schemas.microsoft.com/office/drawing/2014/main" id="{79102BB2-3B99-A5A8-6AA4-19ACD1EFD195}"/>
                </a:ext>
              </a:extLst>
            </p:cNvPr>
            <p:cNvSpPr/>
            <p:nvPr/>
          </p:nvSpPr>
          <p:spPr>
            <a:xfrm>
              <a:off x="7675917" y="4115763"/>
              <a:ext cx="13284" cy="13315"/>
            </a:xfrm>
            <a:custGeom>
              <a:avLst/>
              <a:gdLst/>
              <a:ahLst/>
              <a:cxnLst/>
              <a:rect l="l" t="t" r="r" b="b"/>
              <a:pathLst>
                <a:path w="417" h="418" extrusionOk="0">
                  <a:moveTo>
                    <a:pt x="215" y="1"/>
                  </a:moveTo>
                  <a:cubicBezTo>
                    <a:pt x="96" y="1"/>
                    <a:pt x="0" y="84"/>
                    <a:pt x="0" y="203"/>
                  </a:cubicBezTo>
                  <a:cubicBezTo>
                    <a:pt x="0" y="322"/>
                    <a:pt x="96" y="417"/>
                    <a:pt x="215" y="417"/>
                  </a:cubicBezTo>
                  <a:cubicBezTo>
                    <a:pt x="334" y="417"/>
                    <a:pt x="417" y="322"/>
                    <a:pt x="417" y="203"/>
                  </a:cubicBezTo>
                  <a:cubicBezTo>
                    <a:pt x="417" y="84"/>
                    <a:pt x="334" y="1"/>
                    <a:pt x="215" y="1"/>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2089;p73">
              <a:extLst>
                <a:ext uri="{FF2B5EF4-FFF2-40B4-BE49-F238E27FC236}">
                  <a16:creationId xmlns:a16="http://schemas.microsoft.com/office/drawing/2014/main" id="{267043BD-09B4-1D55-1D31-051E33D56593}"/>
                </a:ext>
              </a:extLst>
            </p:cNvPr>
            <p:cNvSpPr/>
            <p:nvPr/>
          </p:nvSpPr>
          <p:spPr>
            <a:xfrm>
              <a:off x="7715736" y="4062660"/>
              <a:ext cx="16342" cy="15959"/>
            </a:xfrm>
            <a:custGeom>
              <a:avLst/>
              <a:gdLst/>
              <a:ahLst/>
              <a:cxnLst/>
              <a:rect l="l" t="t" r="r" b="b"/>
              <a:pathLst>
                <a:path w="513" h="501" extrusionOk="0">
                  <a:moveTo>
                    <a:pt x="262" y="1"/>
                  </a:moveTo>
                  <a:cubicBezTo>
                    <a:pt x="119" y="1"/>
                    <a:pt x="0" y="120"/>
                    <a:pt x="0" y="251"/>
                  </a:cubicBezTo>
                  <a:cubicBezTo>
                    <a:pt x="0" y="382"/>
                    <a:pt x="119" y="501"/>
                    <a:pt x="262" y="501"/>
                  </a:cubicBezTo>
                  <a:cubicBezTo>
                    <a:pt x="393" y="501"/>
                    <a:pt x="512" y="406"/>
                    <a:pt x="512" y="251"/>
                  </a:cubicBezTo>
                  <a:cubicBezTo>
                    <a:pt x="512" y="120"/>
                    <a:pt x="393" y="1"/>
                    <a:pt x="262" y="1"/>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090;p73">
              <a:extLst>
                <a:ext uri="{FF2B5EF4-FFF2-40B4-BE49-F238E27FC236}">
                  <a16:creationId xmlns:a16="http://schemas.microsoft.com/office/drawing/2014/main" id="{E63977A2-E562-A64E-992F-A8DCF1177B34}"/>
                </a:ext>
              </a:extLst>
            </p:cNvPr>
            <p:cNvSpPr/>
            <p:nvPr/>
          </p:nvSpPr>
          <p:spPr>
            <a:xfrm>
              <a:off x="7571624" y="3808935"/>
              <a:ext cx="292047" cy="352762"/>
            </a:xfrm>
            <a:custGeom>
              <a:avLst/>
              <a:gdLst/>
              <a:ahLst/>
              <a:cxnLst/>
              <a:rect l="l" t="t" r="r" b="b"/>
              <a:pathLst>
                <a:path w="9168" h="11074" extrusionOk="0">
                  <a:moveTo>
                    <a:pt x="3085" y="6536"/>
                  </a:moveTo>
                  <a:cubicBezTo>
                    <a:pt x="3680" y="6536"/>
                    <a:pt x="4251" y="6687"/>
                    <a:pt x="4786" y="7001"/>
                  </a:cubicBezTo>
                  <a:cubicBezTo>
                    <a:pt x="5364" y="7337"/>
                    <a:pt x="5926" y="7449"/>
                    <a:pt x="6422" y="7449"/>
                  </a:cubicBezTo>
                  <a:cubicBezTo>
                    <a:pt x="6805" y="7449"/>
                    <a:pt x="7149" y="7382"/>
                    <a:pt x="7430" y="7299"/>
                  </a:cubicBezTo>
                  <a:cubicBezTo>
                    <a:pt x="7858" y="7180"/>
                    <a:pt x="8192" y="7001"/>
                    <a:pt x="8382" y="6882"/>
                  </a:cubicBezTo>
                  <a:lnTo>
                    <a:pt x="8382" y="6882"/>
                  </a:lnTo>
                  <a:cubicBezTo>
                    <a:pt x="8739" y="8156"/>
                    <a:pt x="8430" y="9502"/>
                    <a:pt x="7477" y="10454"/>
                  </a:cubicBezTo>
                  <a:cubicBezTo>
                    <a:pt x="7287" y="10645"/>
                    <a:pt x="7013" y="10764"/>
                    <a:pt x="6727" y="10764"/>
                  </a:cubicBezTo>
                  <a:lnTo>
                    <a:pt x="3000" y="10764"/>
                  </a:lnTo>
                  <a:cubicBezTo>
                    <a:pt x="2715" y="10764"/>
                    <a:pt x="2441" y="10645"/>
                    <a:pt x="2250" y="10454"/>
                  </a:cubicBezTo>
                  <a:cubicBezTo>
                    <a:pt x="1393" y="9573"/>
                    <a:pt x="988" y="8311"/>
                    <a:pt x="1334" y="6966"/>
                  </a:cubicBezTo>
                  <a:cubicBezTo>
                    <a:pt x="1476" y="6894"/>
                    <a:pt x="1846" y="6716"/>
                    <a:pt x="2357" y="6609"/>
                  </a:cubicBezTo>
                  <a:cubicBezTo>
                    <a:pt x="2603" y="6561"/>
                    <a:pt x="2846" y="6536"/>
                    <a:pt x="3085" y="6536"/>
                  </a:cubicBezTo>
                  <a:close/>
                  <a:moveTo>
                    <a:pt x="3322" y="1"/>
                  </a:moveTo>
                  <a:cubicBezTo>
                    <a:pt x="3084" y="1"/>
                    <a:pt x="2893" y="191"/>
                    <a:pt x="2893" y="429"/>
                  </a:cubicBezTo>
                  <a:lnTo>
                    <a:pt x="2893" y="822"/>
                  </a:lnTo>
                  <a:cubicBezTo>
                    <a:pt x="2893" y="1060"/>
                    <a:pt x="3084" y="1251"/>
                    <a:pt x="3322" y="1251"/>
                  </a:cubicBezTo>
                  <a:lnTo>
                    <a:pt x="3548" y="1251"/>
                  </a:lnTo>
                  <a:lnTo>
                    <a:pt x="3548" y="2584"/>
                  </a:lnTo>
                  <a:cubicBezTo>
                    <a:pt x="3548" y="2679"/>
                    <a:pt x="3620" y="2751"/>
                    <a:pt x="3715" y="2751"/>
                  </a:cubicBezTo>
                  <a:cubicBezTo>
                    <a:pt x="3798" y="2751"/>
                    <a:pt x="3870" y="2679"/>
                    <a:pt x="3870" y="2584"/>
                  </a:cubicBezTo>
                  <a:lnTo>
                    <a:pt x="3870" y="1251"/>
                  </a:lnTo>
                  <a:lnTo>
                    <a:pt x="5822" y="1251"/>
                  </a:lnTo>
                  <a:lnTo>
                    <a:pt x="5822" y="3965"/>
                  </a:lnTo>
                  <a:cubicBezTo>
                    <a:pt x="5822" y="4203"/>
                    <a:pt x="5977" y="4418"/>
                    <a:pt x="6191" y="4513"/>
                  </a:cubicBezTo>
                  <a:cubicBezTo>
                    <a:pt x="7168" y="4894"/>
                    <a:pt x="7894" y="5656"/>
                    <a:pt x="8251" y="6597"/>
                  </a:cubicBezTo>
                  <a:cubicBezTo>
                    <a:pt x="8084" y="6704"/>
                    <a:pt x="7763" y="6894"/>
                    <a:pt x="7299" y="7025"/>
                  </a:cubicBezTo>
                  <a:cubicBezTo>
                    <a:pt x="6992" y="7113"/>
                    <a:pt x="6689" y="7157"/>
                    <a:pt x="6391" y="7157"/>
                  </a:cubicBezTo>
                  <a:cubicBezTo>
                    <a:pt x="5879" y="7157"/>
                    <a:pt x="5384" y="7027"/>
                    <a:pt x="4917" y="6763"/>
                  </a:cubicBezTo>
                  <a:cubicBezTo>
                    <a:pt x="4326" y="6419"/>
                    <a:pt x="3678" y="6255"/>
                    <a:pt x="3027" y="6255"/>
                  </a:cubicBezTo>
                  <a:cubicBezTo>
                    <a:pt x="2486" y="6255"/>
                    <a:pt x="1942" y="6368"/>
                    <a:pt x="1429" y="6585"/>
                  </a:cubicBezTo>
                  <a:cubicBezTo>
                    <a:pt x="1786" y="5656"/>
                    <a:pt x="2512" y="4894"/>
                    <a:pt x="3489" y="4513"/>
                  </a:cubicBezTo>
                  <a:cubicBezTo>
                    <a:pt x="3703" y="4418"/>
                    <a:pt x="3858" y="4215"/>
                    <a:pt x="3858" y="3977"/>
                  </a:cubicBezTo>
                  <a:lnTo>
                    <a:pt x="3858" y="3394"/>
                  </a:lnTo>
                  <a:cubicBezTo>
                    <a:pt x="3858" y="3310"/>
                    <a:pt x="3786" y="3227"/>
                    <a:pt x="3691" y="3227"/>
                  </a:cubicBezTo>
                  <a:cubicBezTo>
                    <a:pt x="3608" y="3227"/>
                    <a:pt x="3536" y="3310"/>
                    <a:pt x="3536" y="3394"/>
                  </a:cubicBezTo>
                  <a:lnTo>
                    <a:pt x="3536" y="3942"/>
                  </a:lnTo>
                  <a:cubicBezTo>
                    <a:pt x="3536" y="4049"/>
                    <a:pt x="3465" y="4156"/>
                    <a:pt x="3370" y="4180"/>
                  </a:cubicBezTo>
                  <a:cubicBezTo>
                    <a:pt x="714" y="5239"/>
                    <a:pt x="0" y="8668"/>
                    <a:pt x="1988" y="10669"/>
                  </a:cubicBezTo>
                  <a:cubicBezTo>
                    <a:pt x="2238" y="10930"/>
                    <a:pt x="2596" y="11073"/>
                    <a:pt x="2953" y="11073"/>
                  </a:cubicBezTo>
                  <a:lnTo>
                    <a:pt x="6703" y="11073"/>
                  </a:lnTo>
                  <a:cubicBezTo>
                    <a:pt x="7060" y="11073"/>
                    <a:pt x="7418" y="10930"/>
                    <a:pt x="7680" y="10657"/>
                  </a:cubicBezTo>
                  <a:cubicBezTo>
                    <a:pt x="9132" y="9240"/>
                    <a:pt x="9168" y="7097"/>
                    <a:pt x="8120" y="5596"/>
                  </a:cubicBezTo>
                  <a:cubicBezTo>
                    <a:pt x="7668" y="4954"/>
                    <a:pt x="7049" y="4477"/>
                    <a:pt x="6334" y="4203"/>
                  </a:cubicBezTo>
                  <a:cubicBezTo>
                    <a:pt x="6227" y="4156"/>
                    <a:pt x="6167" y="4061"/>
                    <a:pt x="6167" y="3965"/>
                  </a:cubicBezTo>
                  <a:lnTo>
                    <a:pt x="6167" y="1251"/>
                  </a:lnTo>
                  <a:lnTo>
                    <a:pt x="6394" y="1251"/>
                  </a:lnTo>
                  <a:cubicBezTo>
                    <a:pt x="6632" y="1251"/>
                    <a:pt x="6822" y="1060"/>
                    <a:pt x="6822" y="822"/>
                  </a:cubicBezTo>
                  <a:lnTo>
                    <a:pt x="6822" y="429"/>
                  </a:lnTo>
                  <a:cubicBezTo>
                    <a:pt x="6822" y="191"/>
                    <a:pt x="6632" y="1"/>
                    <a:pt x="6394" y="1"/>
                  </a:cubicBezTo>
                  <a:lnTo>
                    <a:pt x="5525" y="1"/>
                  </a:lnTo>
                  <a:cubicBezTo>
                    <a:pt x="5441" y="1"/>
                    <a:pt x="5358" y="72"/>
                    <a:pt x="5358" y="167"/>
                  </a:cubicBezTo>
                  <a:cubicBezTo>
                    <a:pt x="5358" y="251"/>
                    <a:pt x="5441" y="334"/>
                    <a:pt x="5525" y="334"/>
                  </a:cubicBezTo>
                  <a:lnTo>
                    <a:pt x="6394" y="334"/>
                  </a:lnTo>
                  <a:cubicBezTo>
                    <a:pt x="6453" y="334"/>
                    <a:pt x="6489" y="370"/>
                    <a:pt x="6489" y="429"/>
                  </a:cubicBezTo>
                  <a:lnTo>
                    <a:pt x="6489" y="822"/>
                  </a:lnTo>
                  <a:cubicBezTo>
                    <a:pt x="6489" y="882"/>
                    <a:pt x="6453" y="929"/>
                    <a:pt x="6394" y="929"/>
                  </a:cubicBezTo>
                  <a:lnTo>
                    <a:pt x="3322" y="929"/>
                  </a:lnTo>
                  <a:cubicBezTo>
                    <a:pt x="3262" y="929"/>
                    <a:pt x="3215" y="882"/>
                    <a:pt x="3215" y="822"/>
                  </a:cubicBezTo>
                  <a:lnTo>
                    <a:pt x="3215" y="429"/>
                  </a:lnTo>
                  <a:cubicBezTo>
                    <a:pt x="3215" y="370"/>
                    <a:pt x="3262" y="334"/>
                    <a:pt x="3322" y="334"/>
                  </a:cubicBezTo>
                  <a:lnTo>
                    <a:pt x="4739" y="334"/>
                  </a:lnTo>
                  <a:cubicBezTo>
                    <a:pt x="4822" y="334"/>
                    <a:pt x="4905" y="251"/>
                    <a:pt x="4905" y="167"/>
                  </a:cubicBezTo>
                  <a:cubicBezTo>
                    <a:pt x="4905" y="72"/>
                    <a:pt x="4822" y="1"/>
                    <a:pt x="4739" y="1"/>
                  </a:cubicBezTo>
                  <a:close/>
                </a:path>
              </a:pathLst>
            </a:custGeom>
            <a:grpFill/>
            <a:ln w="3175">
              <a:solidFill>
                <a:srgbClr val="FFFFFF"/>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2084;p73">
            <a:extLst>
              <a:ext uri="{FF2B5EF4-FFF2-40B4-BE49-F238E27FC236}">
                <a16:creationId xmlns:a16="http://schemas.microsoft.com/office/drawing/2014/main" id="{C410F52B-C229-0678-4351-5D6688451181}"/>
              </a:ext>
            </a:extLst>
          </p:cNvPr>
          <p:cNvGrpSpPr/>
          <p:nvPr/>
        </p:nvGrpSpPr>
        <p:grpSpPr>
          <a:xfrm>
            <a:off x="1980278" y="3491766"/>
            <a:ext cx="521458" cy="642397"/>
            <a:chOff x="7571624" y="3808935"/>
            <a:chExt cx="292047" cy="352762"/>
          </a:xfrm>
          <a:solidFill>
            <a:srgbClr val="E113D7"/>
          </a:solidFill>
          <a:effectLst>
            <a:outerShdw blurRad="50800" dist="38100" dir="2700000" algn="tl" rotWithShape="0">
              <a:prstClr val="black">
                <a:alpha val="40000"/>
              </a:prstClr>
            </a:outerShdw>
          </a:effectLst>
        </p:grpSpPr>
        <p:sp>
          <p:nvSpPr>
            <p:cNvPr id="13" name="Google Shape;12085;p73">
              <a:extLst>
                <a:ext uri="{FF2B5EF4-FFF2-40B4-BE49-F238E27FC236}">
                  <a16:creationId xmlns:a16="http://schemas.microsoft.com/office/drawing/2014/main" id="{24125929-54B0-2622-B619-F91C30E03D1A}"/>
                </a:ext>
              </a:extLst>
            </p:cNvPr>
            <p:cNvSpPr/>
            <p:nvPr/>
          </p:nvSpPr>
          <p:spPr>
            <a:xfrm>
              <a:off x="7802955" y="4057755"/>
              <a:ext cx="15227" cy="15195"/>
            </a:xfrm>
            <a:custGeom>
              <a:avLst/>
              <a:gdLst/>
              <a:ahLst/>
              <a:cxnLst/>
              <a:rect l="l" t="t" r="r" b="b"/>
              <a:pathLst>
                <a:path w="478" h="477" extrusionOk="0">
                  <a:moveTo>
                    <a:pt x="239" y="0"/>
                  </a:moveTo>
                  <a:cubicBezTo>
                    <a:pt x="120" y="0"/>
                    <a:pt x="1" y="107"/>
                    <a:pt x="1" y="238"/>
                  </a:cubicBezTo>
                  <a:cubicBezTo>
                    <a:pt x="1" y="381"/>
                    <a:pt x="108" y="476"/>
                    <a:pt x="239" y="476"/>
                  </a:cubicBezTo>
                  <a:cubicBezTo>
                    <a:pt x="382" y="476"/>
                    <a:pt x="477" y="381"/>
                    <a:pt x="477" y="238"/>
                  </a:cubicBezTo>
                  <a:cubicBezTo>
                    <a:pt x="477" y="107"/>
                    <a:pt x="382" y="0"/>
                    <a:pt x="239" y="0"/>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2086;p73">
              <a:extLst>
                <a:ext uri="{FF2B5EF4-FFF2-40B4-BE49-F238E27FC236}">
                  <a16:creationId xmlns:a16="http://schemas.microsoft.com/office/drawing/2014/main" id="{1CC916EC-60CE-D972-253D-B0E86851656B}"/>
                </a:ext>
              </a:extLst>
            </p:cNvPr>
            <p:cNvSpPr/>
            <p:nvPr/>
          </p:nvSpPr>
          <p:spPr>
            <a:xfrm>
              <a:off x="7764665" y="4115763"/>
              <a:ext cx="13315" cy="13315"/>
            </a:xfrm>
            <a:custGeom>
              <a:avLst/>
              <a:gdLst/>
              <a:ahLst/>
              <a:cxnLst/>
              <a:rect l="l" t="t" r="r" b="b"/>
              <a:pathLst>
                <a:path w="418" h="418" extrusionOk="0">
                  <a:moveTo>
                    <a:pt x="215" y="1"/>
                  </a:moveTo>
                  <a:cubicBezTo>
                    <a:pt x="84" y="1"/>
                    <a:pt x="0" y="84"/>
                    <a:pt x="0" y="203"/>
                  </a:cubicBezTo>
                  <a:cubicBezTo>
                    <a:pt x="0" y="322"/>
                    <a:pt x="84" y="417"/>
                    <a:pt x="215" y="417"/>
                  </a:cubicBezTo>
                  <a:cubicBezTo>
                    <a:pt x="334" y="417"/>
                    <a:pt x="417" y="322"/>
                    <a:pt x="417" y="203"/>
                  </a:cubicBezTo>
                  <a:cubicBezTo>
                    <a:pt x="417" y="84"/>
                    <a:pt x="334" y="1"/>
                    <a:pt x="215" y="1"/>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087;p73">
              <a:extLst>
                <a:ext uri="{FF2B5EF4-FFF2-40B4-BE49-F238E27FC236}">
                  <a16:creationId xmlns:a16="http://schemas.microsoft.com/office/drawing/2014/main" id="{4C514196-2F12-4A43-6AF0-6D42B75B9E38}"/>
                </a:ext>
              </a:extLst>
            </p:cNvPr>
            <p:cNvSpPr/>
            <p:nvPr/>
          </p:nvSpPr>
          <p:spPr>
            <a:xfrm>
              <a:off x="7653141" y="4048262"/>
              <a:ext cx="13315" cy="13315"/>
            </a:xfrm>
            <a:custGeom>
              <a:avLst/>
              <a:gdLst/>
              <a:ahLst/>
              <a:cxnLst/>
              <a:rect l="l" t="t" r="r" b="b"/>
              <a:pathLst>
                <a:path w="418" h="418" extrusionOk="0">
                  <a:moveTo>
                    <a:pt x="215" y="0"/>
                  </a:moveTo>
                  <a:cubicBezTo>
                    <a:pt x="96" y="0"/>
                    <a:pt x="1" y="96"/>
                    <a:pt x="1" y="215"/>
                  </a:cubicBezTo>
                  <a:cubicBezTo>
                    <a:pt x="1" y="334"/>
                    <a:pt x="96" y="417"/>
                    <a:pt x="215" y="417"/>
                  </a:cubicBezTo>
                  <a:cubicBezTo>
                    <a:pt x="334" y="417"/>
                    <a:pt x="418" y="334"/>
                    <a:pt x="418" y="215"/>
                  </a:cubicBezTo>
                  <a:cubicBezTo>
                    <a:pt x="418" y="96"/>
                    <a:pt x="334" y="0"/>
                    <a:pt x="215" y="0"/>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2088;p73">
              <a:extLst>
                <a:ext uri="{FF2B5EF4-FFF2-40B4-BE49-F238E27FC236}">
                  <a16:creationId xmlns:a16="http://schemas.microsoft.com/office/drawing/2014/main" id="{1556D9B2-AE3C-B73B-C3F8-D9EA25C2A227}"/>
                </a:ext>
              </a:extLst>
            </p:cNvPr>
            <p:cNvSpPr/>
            <p:nvPr/>
          </p:nvSpPr>
          <p:spPr>
            <a:xfrm>
              <a:off x="7675917" y="4115763"/>
              <a:ext cx="13284" cy="13315"/>
            </a:xfrm>
            <a:custGeom>
              <a:avLst/>
              <a:gdLst/>
              <a:ahLst/>
              <a:cxnLst/>
              <a:rect l="l" t="t" r="r" b="b"/>
              <a:pathLst>
                <a:path w="417" h="418" extrusionOk="0">
                  <a:moveTo>
                    <a:pt x="215" y="1"/>
                  </a:moveTo>
                  <a:cubicBezTo>
                    <a:pt x="96" y="1"/>
                    <a:pt x="0" y="84"/>
                    <a:pt x="0" y="203"/>
                  </a:cubicBezTo>
                  <a:cubicBezTo>
                    <a:pt x="0" y="322"/>
                    <a:pt x="96" y="417"/>
                    <a:pt x="215" y="417"/>
                  </a:cubicBezTo>
                  <a:cubicBezTo>
                    <a:pt x="334" y="417"/>
                    <a:pt x="417" y="322"/>
                    <a:pt x="417" y="203"/>
                  </a:cubicBezTo>
                  <a:cubicBezTo>
                    <a:pt x="417" y="84"/>
                    <a:pt x="334" y="1"/>
                    <a:pt x="215" y="1"/>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2089;p73">
              <a:extLst>
                <a:ext uri="{FF2B5EF4-FFF2-40B4-BE49-F238E27FC236}">
                  <a16:creationId xmlns:a16="http://schemas.microsoft.com/office/drawing/2014/main" id="{18CCA2EC-2669-6E78-3863-94045CC0E8B1}"/>
                </a:ext>
              </a:extLst>
            </p:cNvPr>
            <p:cNvSpPr/>
            <p:nvPr/>
          </p:nvSpPr>
          <p:spPr>
            <a:xfrm>
              <a:off x="7715736" y="4062660"/>
              <a:ext cx="16342" cy="15959"/>
            </a:xfrm>
            <a:custGeom>
              <a:avLst/>
              <a:gdLst/>
              <a:ahLst/>
              <a:cxnLst/>
              <a:rect l="l" t="t" r="r" b="b"/>
              <a:pathLst>
                <a:path w="513" h="501" extrusionOk="0">
                  <a:moveTo>
                    <a:pt x="262" y="1"/>
                  </a:moveTo>
                  <a:cubicBezTo>
                    <a:pt x="119" y="1"/>
                    <a:pt x="0" y="120"/>
                    <a:pt x="0" y="251"/>
                  </a:cubicBezTo>
                  <a:cubicBezTo>
                    <a:pt x="0" y="382"/>
                    <a:pt x="119" y="501"/>
                    <a:pt x="262" y="501"/>
                  </a:cubicBezTo>
                  <a:cubicBezTo>
                    <a:pt x="393" y="501"/>
                    <a:pt x="512" y="406"/>
                    <a:pt x="512" y="251"/>
                  </a:cubicBezTo>
                  <a:cubicBezTo>
                    <a:pt x="512" y="120"/>
                    <a:pt x="393" y="1"/>
                    <a:pt x="262" y="1"/>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090;p73">
              <a:extLst>
                <a:ext uri="{FF2B5EF4-FFF2-40B4-BE49-F238E27FC236}">
                  <a16:creationId xmlns:a16="http://schemas.microsoft.com/office/drawing/2014/main" id="{362F38B4-76D4-9B7D-BFFE-4371AAD9DC4A}"/>
                </a:ext>
              </a:extLst>
            </p:cNvPr>
            <p:cNvSpPr/>
            <p:nvPr/>
          </p:nvSpPr>
          <p:spPr>
            <a:xfrm>
              <a:off x="7571624" y="3808935"/>
              <a:ext cx="292047" cy="352762"/>
            </a:xfrm>
            <a:custGeom>
              <a:avLst/>
              <a:gdLst/>
              <a:ahLst/>
              <a:cxnLst/>
              <a:rect l="l" t="t" r="r" b="b"/>
              <a:pathLst>
                <a:path w="9168" h="11074" extrusionOk="0">
                  <a:moveTo>
                    <a:pt x="3085" y="6536"/>
                  </a:moveTo>
                  <a:cubicBezTo>
                    <a:pt x="3680" y="6536"/>
                    <a:pt x="4251" y="6687"/>
                    <a:pt x="4786" y="7001"/>
                  </a:cubicBezTo>
                  <a:cubicBezTo>
                    <a:pt x="5364" y="7337"/>
                    <a:pt x="5926" y="7449"/>
                    <a:pt x="6422" y="7449"/>
                  </a:cubicBezTo>
                  <a:cubicBezTo>
                    <a:pt x="6805" y="7449"/>
                    <a:pt x="7149" y="7382"/>
                    <a:pt x="7430" y="7299"/>
                  </a:cubicBezTo>
                  <a:cubicBezTo>
                    <a:pt x="7858" y="7180"/>
                    <a:pt x="8192" y="7001"/>
                    <a:pt x="8382" y="6882"/>
                  </a:cubicBezTo>
                  <a:lnTo>
                    <a:pt x="8382" y="6882"/>
                  </a:lnTo>
                  <a:cubicBezTo>
                    <a:pt x="8739" y="8156"/>
                    <a:pt x="8430" y="9502"/>
                    <a:pt x="7477" y="10454"/>
                  </a:cubicBezTo>
                  <a:cubicBezTo>
                    <a:pt x="7287" y="10645"/>
                    <a:pt x="7013" y="10764"/>
                    <a:pt x="6727" y="10764"/>
                  </a:cubicBezTo>
                  <a:lnTo>
                    <a:pt x="3000" y="10764"/>
                  </a:lnTo>
                  <a:cubicBezTo>
                    <a:pt x="2715" y="10764"/>
                    <a:pt x="2441" y="10645"/>
                    <a:pt x="2250" y="10454"/>
                  </a:cubicBezTo>
                  <a:cubicBezTo>
                    <a:pt x="1393" y="9573"/>
                    <a:pt x="988" y="8311"/>
                    <a:pt x="1334" y="6966"/>
                  </a:cubicBezTo>
                  <a:cubicBezTo>
                    <a:pt x="1476" y="6894"/>
                    <a:pt x="1846" y="6716"/>
                    <a:pt x="2357" y="6609"/>
                  </a:cubicBezTo>
                  <a:cubicBezTo>
                    <a:pt x="2603" y="6561"/>
                    <a:pt x="2846" y="6536"/>
                    <a:pt x="3085" y="6536"/>
                  </a:cubicBezTo>
                  <a:close/>
                  <a:moveTo>
                    <a:pt x="3322" y="1"/>
                  </a:moveTo>
                  <a:cubicBezTo>
                    <a:pt x="3084" y="1"/>
                    <a:pt x="2893" y="191"/>
                    <a:pt x="2893" y="429"/>
                  </a:cubicBezTo>
                  <a:lnTo>
                    <a:pt x="2893" y="822"/>
                  </a:lnTo>
                  <a:cubicBezTo>
                    <a:pt x="2893" y="1060"/>
                    <a:pt x="3084" y="1251"/>
                    <a:pt x="3322" y="1251"/>
                  </a:cubicBezTo>
                  <a:lnTo>
                    <a:pt x="3548" y="1251"/>
                  </a:lnTo>
                  <a:lnTo>
                    <a:pt x="3548" y="2584"/>
                  </a:lnTo>
                  <a:cubicBezTo>
                    <a:pt x="3548" y="2679"/>
                    <a:pt x="3620" y="2751"/>
                    <a:pt x="3715" y="2751"/>
                  </a:cubicBezTo>
                  <a:cubicBezTo>
                    <a:pt x="3798" y="2751"/>
                    <a:pt x="3870" y="2679"/>
                    <a:pt x="3870" y="2584"/>
                  </a:cubicBezTo>
                  <a:lnTo>
                    <a:pt x="3870" y="1251"/>
                  </a:lnTo>
                  <a:lnTo>
                    <a:pt x="5822" y="1251"/>
                  </a:lnTo>
                  <a:lnTo>
                    <a:pt x="5822" y="3965"/>
                  </a:lnTo>
                  <a:cubicBezTo>
                    <a:pt x="5822" y="4203"/>
                    <a:pt x="5977" y="4418"/>
                    <a:pt x="6191" y="4513"/>
                  </a:cubicBezTo>
                  <a:cubicBezTo>
                    <a:pt x="7168" y="4894"/>
                    <a:pt x="7894" y="5656"/>
                    <a:pt x="8251" y="6597"/>
                  </a:cubicBezTo>
                  <a:cubicBezTo>
                    <a:pt x="8084" y="6704"/>
                    <a:pt x="7763" y="6894"/>
                    <a:pt x="7299" y="7025"/>
                  </a:cubicBezTo>
                  <a:cubicBezTo>
                    <a:pt x="6992" y="7113"/>
                    <a:pt x="6689" y="7157"/>
                    <a:pt x="6391" y="7157"/>
                  </a:cubicBezTo>
                  <a:cubicBezTo>
                    <a:pt x="5879" y="7157"/>
                    <a:pt x="5384" y="7027"/>
                    <a:pt x="4917" y="6763"/>
                  </a:cubicBezTo>
                  <a:cubicBezTo>
                    <a:pt x="4326" y="6419"/>
                    <a:pt x="3678" y="6255"/>
                    <a:pt x="3027" y="6255"/>
                  </a:cubicBezTo>
                  <a:cubicBezTo>
                    <a:pt x="2486" y="6255"/>
                    <a:pt x="1942" y="6368"/>
                    <a:pt x="1429" y="6585"/>
                  </a:cubicBezTo>
                  <a:cubicBezTo>
                    <a:pt x="1786" y="5656"/>
                    <a:pt x="2512" y="4894"/>
                    <a:pt x="3489" y="4513"/>
                  </a:cubicBezTo>
                  <a:cubicBezTo>
                    <a:pt x="3703" y="4418"/>
                    <a:pt x="3858" y="4215"/>
                    <a:pt x="3858" y="3977"/>
                  </a:cubicBezTo>
                  <a:lnTo>
                    <a:pt x="3858" y="3394"/>
                  </a:lnTo>
                  <a:cubicBezTo>
                    <a:pt x="3858" y="3310"/>
                    <a:pt x="3786" y="3227"/>
                    <a:pt x="3691" y="3227"/>
                  </a:cubicBezTo>
                  <a:cubicBezTo>
                    <a:pt x="3608" y="3227"/>
                    <a:pt x="3536" y="3310"/>
                    <a:pt x="3536" y="3394"/>
                  </a:cubicBezTo>
                  <a:lnTo>
                    <a:pt x="3536" y="3942"/>
                  </a:lnTo>
                  <a:cubicBezTo>
                    <a:pt x="3536" y="4049"/>
                    <a:pt x="3465" y="4156"/>
                    <a:pt x="3370" y="4180"/>
                  </a:cubicBezTo>
                  <a:cubicBezTo>
                    <a:pt x="714" y="5239"/>
                    <a:pt x="0" y="8668"/>
                    <a:pt x="1988" y="10669"/>
                  </a:cubicBezTo>
                  <a:cubicBezTo>
                    <a:pt x="2238" y="10930"/>
                    <a:pt x="2596" y="11073"/>
                    <a:pt x="2953" y="11073"/>
                  </a:cubicBezTo>
                  <a:lnTo>
                    <a:pt x="6703" y="11073"/>
                  </a:lnTo>
                  <a:cubicBezTo>
                    <a:pt x="7060" y="11073"/>
                    <a:pt x="7418" y="10930"/>
                    <a:pt x="7680" y="10657"/>
                  </a:cubicBezTo>
                  <a:cubicBezTo>
                    <a:pt x="9132" y="9240"/>
                    <a:pt x="9168" y="7097"/>
                    <a:pt x="8120" y="5596"/>
                  </a:cubicBezTo>
                  <a:cubicBezTo>
                    <a:pt x="7668" y="4954"/>
                    <a:pt x="7049" y="4477"/>
                    <a:pt x="6334" y="4203"/>
                  </a:cubicBezTo>
                  <a:cubicBezTo>
                    <a:pt x="6227" y="4156"/>
                    <a:pt x="6167" y="4061"/>
                    <a:pt x="6167" y="3965"/>
                  </a:cubicBezTo>
                  <a:lnTo>
                    <a:pt x="6167" y="1251"/>
                  </a:lnTo>
                  <a:lnTo>
                    <a:pt x="6394" y="1251"/>
                  </a:lnTo>
                  <a:cubicBezTo>
                    <a:pt x="6632" y="1251"/>
                    <a:pt x="6822" y="1060"/>
                    <a:pt x="6822" y="822"/>
                  </a:cubicBezTo>
                  <a:lnTo>
                    <a:pt x="6822" y="429"/>
                  </a:lnTo>
                  <a:cubicBezTo>
                    <a:pt x="6822" y="191"/>
                    <a:pt x="6632" y="1"/>
                    <a:pt x="6394" y="1"/>
                  </a:cubicBezTo>
                  <a:lnTo>
                    <a:pt x="5525" y="1"/>
                  </a:lnTo>
                  <a:cubicBezTo>
                    <a:pt x="5441" y="1"/>
                    <a:pt x="5358" y="72"/>
                    <a:pt x="5358" y="167"/>
                  </a:cubicBezTo>
                  <a:cubicBezTo>
                    <a:pt x="5358" y="251"/>
                    <a:pt x="5441" y="334"/>
                    <a:pt x="5525" y="334"/>
                  </a:cubicBezTo>
                  <a:lnTo>
                    <a:pt x="6394" y="334"/>
                  </a:lnTo>
                  <a:cubicBezTo>
                    <a:pt x="6453" y="334"/>
                    <a:pt x="6489" y="370"/>
                    <a:pt x="6489" y="429"/>
                  </a:cubicBezTo>
                  <a:lnTo>
                    <a:pt x="6489" y="822"/>
                  </a:lnTo>
                  <a:cubicBezTo>
                    <a:pt x="6489" y="882"/>
                    <a:pt x="6453" y="929"/>
                    <a:pt x="6394" y="929"/>
                  </a:cubicBezTo>
                  <a:lnTo>
                    <a:pt x="3322" y="929"/>
                  </a:lnTo>
                  <a:cubicBezTo>
                    <a:pt x="3262" y="929"/>
                    <a:pt x="3215" y="882"/>
                    <a:pt x="3215" y="822"/>
                  </a:cubicBezTo>
                  <a:lnTo>
                    <a:pt x="3215" y="429"/>
                  </a:lnTo>
                  <a:cubicBezTo>
                    <a:pt x="3215" y="370"/>
                    <a:pt x="3262" y="334"/>
                    <a:pt x="3322" y="334"/>
                  </a:cubicBezTo>
                  <a:lnTo>
                    <a:pt x="4739" y="334"/>
                  </a:lnTo>
                  <a:cubicBezTo>
                    <a:pt x="4822" y="334"/>
                    <a:pt x="4905" y="251"/>
                    <a:pt x="4905" y="167"/>
                  </a:cubicBezTo>
                  <a:cubicBezTo>
                    <a:pt x="4905" y="72"/>
                    <a:pt x="4822" y="1"/>
                    <a:pt x="4739" y="1"/>
                  </a:cubicBezTo>
                  <a:close/>
                </a:path>
              </a:pathLst>
            </a:custGeom>
            <a:grpFill/>
            <a:ln w="3175">
              <a:solidFill>
                <a:srgbClr val="E113D7"/>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CuadroTexto 18">
            <a:extLst>
              <a:ext uri="{FF2B5EF4-FFF2-40B4-BE49-F238E27FC236}">
                <a16:creationId xmlns:a16="http://schemas.microsoft.com/office/drawing/2014/main" id="{AF83C8D9-8E08-D473-E09A-6E480281C757}"/>
              </a:ext>
            </a:extLst>
          </p:cNvPr>
          <p:cNvSpPr txBox="1"/>
          <p:nvPr/>
        </p:nvSpPr>
        <p:spPr>
          <a:xfrm>
            <a:off x="518958" y="4239563"/>
            <a:ext cx="3125983" cy="646331"/>
          </a:xfrm>
          <a:prstGeom prst="rect">
            <a:avLst/>
          </a:prstGeom>
          <a:noFill/>
        </p:spPr>
        <p:txBody>
          <a:bodyPr wrap="square" rtlCol="0">
            <a:spAutoFit/>
          </a:bodyPr>
          <a:lstStyle/>
          <a:p>
            <a:r>
              <a:rPr lang="es-CO" dirty="0">
                <a:latin typeface="Nunito" pitchFamily="2" charset="0"/>
              </a:rPr>
              <a:t>Cambia de color a diferentes pH</a:t>
            </a:r>
          </a:p>
        </p:txBody>
      </p:sp>
      <p:cxnSp>
        <p:nvCxnSpPr>
          <p:cNvPr id="20" name="Conector recto de flecha 19">
            <a:extLst>
              <a:ext uri="{FF2B5EF4-FFF2-40B4-BE49-F238E27FC236}">
                <a16:creationId xmlns:a16="http://schemas.microsoft.com/office/drawing/2014/main" id="{3648F20D-362A-DFB2-6120-7BB9014827FB}"/>
              </a:ext>
            </a:extLst>
          </p:cNvPr>
          <p:cNvCxnSpPr>
            <a:cxnSpLocks/>
          </p:cNvCxnSpPr>
          <p:nvPr/>
        </p:nvCxnSpPr>
        <p:spPr>
          <a:xfrm flipV="1">
            <a:off x="1667834" y="3678442"/>
            <a:ext cx="397431" cy="1"/>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21" name="CuadroTexto 20">
            <a:extLst>
              <a:ext uri="{FF2B5EF4-FFF2-40B4-BE49-F238E27FC236}">
                <a16:creationId xmlns:a16="http://schemas.microsoft.com/office/drawing/2014/main" id="{8EA1535A-653D-0654-1500-898C5095CF5E}"/>
              </a:ext>
            </a:extLst>
          </p:cNvPr>
          <p:cNvSpPr txBox="1"/>
          <p:nvPr/>
        </p:nvSpPr>
        <p:spPr>
          <a:xfrm>
            <a:off x="646003" y="1882858"/>
            <a:ext cx="3756948" cy="1241174"/>
          </a:xfrm>
          <a:prstGeom prst="rect">
            <a:avLst/>
          </a:prstGeom>
          <a:solidFill>
            <a:schemeClr val="accent1">
              <a:lumMod val="50000"/>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just">
              <a:lnSpc>
                <a:spcPct val="107000"/>
              </a:lnSpc>
              <a:spcAft>
                <a:spcPts val="800"/>
              </a:spcAft>
              <a:buClr>
                <a:schemeClr val="bg2"/>
              </a:buClr>
              <a:buSzPct val="105000"/>
            </a:pPr>
            <a:r>
              <a:rPr lang="es-CO" sz="1400" dirty="0">
                <a:solidFill>
                  <a:srgbClr val="FFFFFF"/>
                </a:solidFill>
                <a:effectLst/>
                <a:latin typeface="Nunito" pitchFamily="2" charset="0"/>
                <a:ea typeface="Calibri" panose="020F0502020204030204" pitchFamily="34" charset="0"/>
              </a:rPr>
              <a:t>En las titulaciones en las que una base se agrega a un ácido suele usarse fenolftaleína como </a:t>
            </a:r>
            <a:r>
              <a:rPr lang="es-CO" sz="1400" dirty="0">
                <a:solidFill>
                  <a:srgbClr val="FFFFFF"/>
                </a:solidFill>
                <a:latin typeface="Nunito" pitchFamily="2" charset="0"/>
                <a:ea typeface="Calibri" panose="020F0502020204030204" pitchFamily="34" charset="0"/>
              </a:rPr>
              <a:t>indicador. </a:t>
            </a:r>
            <a:r>
              <a:rPr lang="es-CO" sz="1400" b="1" dirty="0">
                <a:solidFill>
                  <a:srgbClr val="FFFFFF"/>
                </a:solidFill>
                <a:latin typeface="Nunito" pitchFamily="2" charset="0"/>
                <a:ea typeface="Calibri" panose="020F0502020204030204" pitchFamily="34" charset="0"/>
              </a:rPr>
              <a:t>La fenolftaleína es incolora en solución ácida y violeta rojiza en solución básica. </a:t>
            </a:r>
          </a:p>
        </p:txBody>
      </p:sp>
      <p:sp>
        <p:nvSpPr>
          <p:cNvPr id="22" name="CuadroTexto 21">
            <a:extLst>
              <a:ext uri="{FF2B5EF4-FFF2-40B4-BE49-F238E27FC236}">
                <a16:creationId xmlns:a16="http://schemas.microsoft.com/office/drawing/2014/main" id="{1C0E3A94-5945-657C-2170-FD08A88EB8A0}"/>
              </a:ext>
            </a:extLst>
          </p:cNvPr>
          <p:cNvSpPr txBox="1"/>
          <p:nvPr/>
        </p:nvSpPr>
        <p:spPr>
          <a:xfrm>
            <a:off x="4814599" y="1905642"/>
            <a:ext cx="3676263" cy="1010661"/>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just">
              <a:lnSpc>
                <a:spcPct val="107000"/>
              </a:lnSpc>
              <a:spcAft>
                <a:spcPts val="800"/>
              </a:spcAft>
              <a:buClr>
                <a:schemeClr val="bg2"/>
              </a:buClr>
              <a:buSzPct val="105000"/>
            </a:pPr>
            <a:r>
              <a:rPr lang="es-CO" sz="1100" dirty="0">
                <a:solidFill>
                  <a:srgbClr val="FFFFFF"/>
                </a:solidFill>
                <a:latin typeface="Nunito" pitchFamily="2" charset="0"/>
                <a:ea typeface="Calibri" panose="020F0502020204030204" pitchFamily="34" charset="0"/>
                <a:cs typeface="Times New Roman" panose="02020603050405020304" pitchFamily="18" charset="0"/>
              </a:rPr>
              <a:t>E</a:t>
            </a:r>
            <a:r>
              <a:rPr lang="es-CO" sz="1400" dirty="0">
                <a:solidFill>
                  <a:srgbClr val="FFFFFF"/>
                </a:solidFill>
                <a:effectLst/>
                <a:latin typeface="Nunito" pitchFamily="2" charset="0"/>
                <a:ea typeface="Calibri" panose="020F0502020204030204" pitchFamily="34" charset="0"/>
              </a:rPr>
              <a:t>l punto final se ve cuando aparece por primera vez un color rosa pálido que persiste por lo menos 15 segundos, mientras se sigue agitando la solución.</a:t>
            </a:r>
          </a:p>
        </p:txBody>
      </p:sp>
      <p:sp>
        <p:nvSpPr>
          <p:cNvPr id="23" name="CuadroTexto 22">
            <a:extLst>
              <a:ext uri="{FF2B5EF4-FFF2-40B4-BE49-F238E27FC236}">
                <a16:creationId xmlns:a16="http://schemas.microsoft.com/office/drawing/2014/main" id="{DE3F8D7E-038E-15CD-E64D-1B97EF915B1C}"/>
              </a:ext>
            </a:extLst>
          </p:cNvPr>
          <p:cNvSpPr txBox="1"/>
          <p:nvPr/>
        </p:nvSpPr>
        <p:spPr>
          <a:xfrm>
            <a:off x="1345329" y="3129694"/>
            <a:ext cx="1903895" cy="369332"/>
          </a:xfrm>
          <a:prstGeom prst="rect">
            <a:avLst/>
          </a:prstGeom>
          <a:noFill/>
        </p:spPr>
        <p:txBody>
          <a:bodyPr wrap="square" rtlCol="0">
            <a:spAutoFit/>
          </a:bodyPr>
          <a:lstStyle/>
          <a:p>
            <a:r>
              <a:rPr lang="es-CO" dirty="0">
                <a:latin typeface="Nunito" pitchFamily="2" charset="0"/>
              </a:rPr>
              <a:t>Punto final </a:t>
            </a:r>
          </a:p>
        </p:txBody>
      </p:sp>
      <p:pic>
        <p:nvPicPr>
          <p:cNvPr id="24" name="Imagen 23" descr="Diagrama&#10;&#10;Descripción generada automáticamente">
            <a:extLst>
              <a:ext uri="{FF2B5EF4-FFF2-40B4-BE49-F238E27FC236}">
                <a16:creationId xmlns:a16="http://schemas.microsoft.com/office/drawing/2014/main" id="{EE8CF2FD-F888-02D4-4278-A151355CF71E}"/>
              </a:ext>
            </a:extLst>
          </p:cNvPr>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24930"/>
          <a:stretch/>
        </p:blipFill>
        <p:spPr bwMode="auto">
          <a:xfrm>
            <a:off x="3767083" y="3322597"/>
            <a:ext cx="4854215" cy="1553869"/>
          </a:xfrm>
          <a:prstGeom prst="rect">
            <a:avLst/>
          </a:prstGeom>
          <a:noFill/>
          <a:ln>
            <a:noFill/>
          </a:ln>
        </p:spPr>
      </p:pic>
      <p:sp>
        <p:nvSpPr>
          <p:cNvPr id="25" name="CuadroTexto 24">
            <a:extLst>
              <a:ext uri="{FF2B5EF4-FFF2-40B4-BE49-F238E27FC236}">
                <a16:creationId xmlns:a16="http://schemas.microsoft.com/office/drawing/2014/main" id="{5A0C4AAA-0387-3CD1-CA54-50850D630B1E}"/>
              </a:ext>
            </a:extLst>
          </p:cNvPr>
          <p:cNvSpPr txBox="1"/>
          <p:nvPr/>
        </p:nvSpPr>
        <p:spPr>
          <a:xfrm>
            <a:off x="5314645" y="3105629"/>
            <a:ext cx="4572000" cy="351506"/>
          </a:xfrm>
          <a:prstGeom prst="rect">
            <a:avLst/>
          </a:prstGeom>
          <a:noFill/>
        </p:spPr>
        <p:txBody>
          <a:bodyPr wrap="square">
            <a:spAutoFit/>
          </a:bodyPr>
          <a:lstStyle/>
          <a:p>
            <a:pPr>
              <a:lnSpc>
                <a:spcPct val="107000"/>
              </a:lnSpc>
              <a:spcAft>
                <a:spcPts val="800"/>
              </a:spcAft>
            </a:pPr>
            <a:r>
              <a:rPr lang="es-CO" sz="1600" b="1" dirty="0">
                <a:solidFill>
                  <a:schemeClr val="accent6"/>
                </a:solidFill>
                <a:effectLst/>
                <a:latin typeface="Nunito" pitchFamily="2" charset="0"/>
                <a:ea typeface="Calibri" panose="020F0502020204030204" pitchFamily="34" charset="0"/>
                <a:cs typeface="Times New Roman" panose="02020603050405020304" pitchFamily="18" charset="0"/>
              </a:rPr>
              <a:t>Estandarización: </a:t>
            </a:r>
          </a:p>
        </p:txBody>
      </p:sp>
    </p:spTree>
    <p:extLst>
      <p:ext uri="{BB962C8B-B14F-4D97-AF65-F5344CB8AC3E}">
        <p14:creationId xmlns:p14="http://schemas.microsoft.com/office/powerpoint/2010/main" val="416068078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AB2CD6-8F49-0B7F-95EE-CBCA6B582D1B}"/>
              </a:ext>
            </a:extLst>
          </p:cNvPr>
          <p:cNvSpPr>
            <a:spLocks noGrp="1"/>
          </p:cNvSpPr>
          <p:nvPr>
            <p:ph type="title"/>
          </p:nvPr>
        </p:nvSpPr>
        <p:spPr/>
        <p:txBody>
          <a:bodyPr/>
          <a:lstStyle/>
          <a:p>
            <a:r>
              <a:rPr lang="es-CO" dirty="0"/>
              <a:t>Bibliografía</a:t>
            </a:r>
          </a:p>
        </p:txBody>
      </p:sp>
      <p:sp>
        <p:nvSpPr>
          <p:cNvPr id="3" name="Marcador de número de diapositiva 2">
            <a:extLst>
              <a:ext uri="{FF2B5EF4-FFF2-40B4-BE49-F238E27FC236}">
                <a16:creationId xmlns:a16="http://schemas.microsoft.com/office/drawing/2014/main" id="{BCB5BB78-6B28-91DB-DC7D-5056CA984BD2}"/>
              </a:ext>
            </a:extLst>
          </p:cNvPr>
          <p:cNvSpPr>
            <a:spLocks noGrp="1"/>
          </p:cNvSpPr>
          <p:nvPr>
            <p:ph type="sldNum" sz="quarter" idx="12"/>
          </p:nvPr>
        </p:nvSpPr>
        <p:spPr/>
        <p:txBody>
          <a:bodyPr/>
          <a:lstStyle/>
          <a:p>
            <a:fld id="{63E15DF6-230E-2E43-B847-68755106EC6D}" type="slidenum">
              <a:rPr lang="es-CO" smtClean="0"/>
              <a:t>118</a:t>
            </a:fld>
            <a:endParaRPr lang="es-CO"/>
          </a:p>
        </p:txBody>
      </p:sp>
      <p:sp>
        <p:nvSpPr>
          <p:cNvPr id="5" name="CuadroTexto 4">
            <a:extLst>
              <a:ext uri="{FF2B5EF4-FFF2-40B4-BE49-F238E27FC236}">
                <a16:creationId xmlns:a16="http://schemas.microsoft.com/office/drawing/2014/main" id="{24540D47-EBBA-3DE7-DD49-A4864C914A86}"/>
              </a:ext>
            </a:extLst>
          </p:cNvPr>
          <p:cNvSpPr txBox="1"/>
          <p:nvPr/>
        </p:nvSpPr>
        <p:spPr>
          <a:xfrm>
            <a:off x="554636" y="1390509"/>
            <a:ext cx="7577528" cy="1820435"/>
          </a:xfrm>
          <a:prstGeom prst="rect">
            <a:avLst/>
          </a:prstGeom>
          <a:noFill/>
        </p:spPr>
        <p:txBody>
          <a:bodyPr wrap="square">
            <a:spAutoFit/>
          </a:bodyPr>
          <a:lstStyle/>
          <a:p>
            <a:pPr marL="304800" indent="-304800">
              <a:lnSpc>
                <a:spcPct val="120000"/>
              </a:lnSpc>
              <a:spcAft>
                <a:spcPts val="700"/>
              </a:spcAft>
            </a:pPr>
            <a:r>
              <a:rPr lang="es-CO" sz="1800" dirty="0">
                <a:effectLst/>
                <a:latin typeface="Times New Roman" panose="02020603050405020304" pitchFamily="18" charset="0"/>
                <a:ea typeface="Calibri" panose="020F0502020204030204" pitchFamily="34" charset="0"/>
                <a:cs typeface="Times New Roman" panose="02020603050405020304" pitchFamily="18" charset="0"/>
              </a:rPr>
              <a:t>Chang, R. (2010). </a:t>
            </a:r>
            <a:r>
              <a:rPr lang="es-CO" sz="1800" i="1" dirty="0">
                <a:effectLst/>
                <a:latin typeface="Times New Roman" panose="02020603050405020304" pitchFamily="18" charset="0"/>
                <a:ea typeface="Calibri" panose="020F0502020204030204" pitchFamily="34" charset="0"/>
                <a:cs typeface="Times New Roman" panose="02020603050405020304" pitchFamily="18" charset="0"/>
              </a:rPr>
              <a:t>Química</a:t>
            </a:r>
            <a:r>
              <a:rPr lang="es-CO" sz="1800" dirty="0">
                <a:effectLst/>
                <a:latin typeface="Times New Roman" panose="02020603050405020304" pitchFamily="18" charset="0"/>
                <a:ea typeface="Calibri" panose="020F0502020204030204" pitchFamily="34" charset="0"/>
                <a:cs typeface="Times New Roman" panose="02020603050405020304" pitchFamily="18" charset="0"/>
              </a:rPr>
              <a:t> (M. A. Toledo, P. Roig, &amp; M. Rocha (eds.); Décima). McGraw - Hill.</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p>
            <a:pPr marL="304800" indent="-304800">
              <a:lnSpc>
                <a:spcPct val="120000"/>
              </a:lnSpc>
              <a:spcAft>
                <a:spcPts val="7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Whitten, K. W., Davis, R. E., Peck, M. L., &amp; Stanley, G. G. (2015). </a:t>
            </a:r>
            <a:r>
              <a:rPr lang="es-CO" sz="1800" i="1" dirty="0">
                <a:effectLst/>
                <a:latin typeface="Times New Roman" panose="02020603050405020304" pitchFamily="18" charset="0"/>
                <a:ea typeface="Calibri" panose="020F0502020204030204" pitchFamily="34" charset="0"/>
                <a:cs typeface="Times New Roman" panose="02020603050405020304" pitchFamily="18" charset="0"/>
              </a:rPr>
              <a:t>Química</a:t>
            </a:r>
            <a:r>
              <a:rPr lang="es-CO" sz="1800" dirty="0">
                <a:effectLst/>
                <a:latin typeface="Times New Roman" panose="02020603050405020304" pitchFamily="18" charset="0"/>
                <a:ea typeface="Calibri" panose="020F0502020204030204" pitchFamily="34" charset="0"/>
                <a:cs typeface="Times New Roman" panose="02020603050405020304" pitchFamily="18" charset="0"/>
              </a:rPr>
              <a:t> (R. H. </a:t>
            </a:r>
            <a:r>
              <a:rPr lang="es-CO" sz="1800" dirty="0" err="1">
                <a:effectLst/>
                <a:latin typeface="Times New Roman" panose="02020603050405020304" pitchFamily="18" charset="0"/>
                <a:ea typeface="Calibri" panose="020F0502020204030204" pitchFamily="34" charset="0"/>
                <a:cs typeface="Times New Roman" panose="02020603050405020304" pitchFamily="18" charset="0"/>
              </a:rPr>
              <a:t>Rodriguez</a:t>
            </a:r>
            <a:r>
              <a:rPr lang="es-CO" sz="1800" dirty="0">
                <a:effectLst/>
                <a:latin typeface="Times New Roman" panose="02020603050405020304" pitchFamily="18" charset="0"/>
                <a:ea typeface="Calibri" panose="020F0502020204030204" pitchFamily="34" charset="0"/>
                <a:cs typeface="Times New Roman" panose="02020603050405020304" pitchFamily="18" charset="0"/>
              </a:rPr>
              <a:t> (ed.); Decima). Cengage </a:t>
            </a:r>
            <a:r>
              <a:rPr lang="es-CO" sz="1800" dirty="0" err="1">
                <a:effectLst/>
                <a:latin typeface="Times New Roman" panose="02020603050405020304" pitchFamily="18" charset="0"/>
                <a:ea typeface="Calibri" panose="020F0502020204030204" pitchFamily="34" charset="0"/>
                <a:cs typeface="Times New Roman" panose="02020603050405020304" pitchFamily="18" charset="0"/>
              </a:rPr>
              <a:t>Learning</a:t>
            </a:r>
            <a:r>
              <a:rPr lang="es-CO" sz="1800" dirty="0">
                <a:effectLst/>
                <a:latin typeface="Times New Roman" panose="02020603050405020304" pitchFamily="18" charset="0"/>
                <a:ea typeface="Calibri" panose="020F0502020204030204" pitchFamily="34" charset="0"/>
                <a:cs typeface="Times New Roman" panose="02020603050405020304" pitchFamily="18" charset="0"/>
              </a:rPr>
              <a:t>, Inc. quimica-whitten-10-libro (1).pdf</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1343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4E283-D2D8-94C1-7A05-F6F4975F599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5FE0686-2DB7-130D-F48F-7CB0E2FA37BE}"/>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E79E3D66-ABC2-B1B8-FE2C-7AA90F035277}"/>
              </a:ext>
            </a:extLst>
          </p:cNvPr>
          <p:cNvSpPr>
            <a:spLocks noGrp="1"/>
          </p:cNvSpPr>
          <p:nvPr>
            <p:ph type="sldNum" sz="quarter" idx="12"/>
          </p:nvPr>
        </p:nvSpPr>
        <p:spPr/>
        <p:txBody>
          <a:bodyPr/>
          <a:lstStyle/>
          <a:p>
            <a:fld id="{63E15DF6-230E-2E43-B847-68755106EC6D}" type="slidenum">
              <a:rPr lang="es-CO" smtClean="0"/>
              <a:t>12</a:t>
            </a:fld>
            <a:endParaRPr lang="es-CO"/>
          </a:p>
        </p:txBody>
      </p:sp>
      <p:pic>
        <p:nvPicPr>
          <p:cNvPr id="7" name="Imagen 6">
            <a:extLst>
              <a:ext uri="{FF2B5EF4-FFF2-40B4-BE49-F238E27FC236}">
                <a16:creationId xmlns:a16="http://schemas.microsoft.com/office/drawing/2014/main" id="{08092D27-7407-8605-C08C-6DCE208ACFAA}"/>
              </a:ext>
            </a:extLst>
          </p:cNvPr>
          <p:cNvPicPr>
            <a:picLocks noChangeAspect="1"/>
          </p:cNvPicPr>
          <p:nvPr/>
        </p:nvPicPr>
        <p:blipFill>
          <a:blip r:embed="rId2"/>
          <a:stretch>
            <a:fillRect/>
          </a:stretch>
        </p:blipFill>
        <p:spPr>
          <a:xfrm>
            <a:off x="650828" y="1020669"/>
            <a:ext cx="7864522" cy="2103302"/>
          </a:xfrm>
          <a:prstGeom prst="rect">
            <a:avLst/>
          </a:prstGeom>
        </p:spPr>
      </p:pic>
      <p:pic>
        <p:nvPicPr>
          <p:cNvPr id="10" name="Imagen 9">
            <a:extLst>
              <a:ext uri="{FF2B5EF4-FFF2-40B4-BE49-F238E27FC236}">
                <a16:creationId xmlns:a16="http://schemas.microsoft.com/office/drawing/2014/main" id="{5F8737A9-AA5F-3739-4EB5-09D20C257541}"/>
              </a:ext>
            </a:extLst>
          </p:cNvPr>
          <p:cNvPicPr>
            <a:picLocks noChangeAspect="1"/>
          </p:cNvPicPr>
          <p:nvPr/>
        </p:nvPicPr>
        <p:blipFill>
          <a:blip r:embed="rId3"/>
          <a:stretch>
            <a:fillRect/>
          </a:stretch>
        </p:blipFill>
        <p:spPr>
          <a:xfrm>
            <a:off x="2273715" y="256785"/>
            <a:ext cx="2034716" cy="746825"/>
          </a:xfrm>
          <a:prstGeom prst="rect">
            <a:avLst/>
          </a:prstGeom>
        </p:spPr>
      </p:pic>
    </p:spTree>
    <p:extLst>
      <p:ext uri="{BB962C8B-B14F-4D97-AF65-F5344CB8AC3E}">
        <p14:creationId xmlns:p14="http://schemas.microsoft.com/office/powerpoint/2010/main" val="2973125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96512-998D-E96B-3AD5-02D5AEA7CFF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34BC244-6F63-72FF-1BCC-5797F4B30D46}"/>
              </a:ext>
            </a:extLst>
          </p:cNvPr>
          <p:cNvSpPr>
            <a:spLocks noGrp="1"/>
          </p:cNvSpPr>
          <p:nvPr>
            <p:ph type="title"/>
          </p:nvPr>
        </p:nvSpPr>
        <p:spPr>
          <a:xfrm>
            <a:off x="628650" y="273844"/>
            <a:ext cx="7757067" cy="729766"/>
          </a:xfrm>
        </p:spPr>
        <p:txBody>
          <a:bodyPr/>
          <a:lstStyle/>
          <a:p>
            <a:r>
              <a:rPr lang="es-CO" dirty="0">
                <a:solidFill>
                  <a:schemeClr val="bg1"/>
                </a:solidFill>
              </a:rPr>
              <a:t>Ejemplos:</a:t>
            </a:r>
          </a:p>
        </p:txBody>
      </p:sp>
      <p:sp>
        <p:nvSpPr>
          <p:cNvPr id="3" name="Marcador de número de diapositiva 2">
            <a:extLst>
              <a:ext uri="{FF2B5EF4-FFF2-40B4-BE49-F238E27FC236}">
                <a16:creationId xmlns:a16="http://schemas.microsoft.com/office/drawing/2014/main" id="{AE4D1C75-F66B-A665-0A60-ABF27F1EED1F}"/>
              </a:ext>
            </a:extLst>
          </p:cNvPr>
          <p:cNvSpPr>
            <a:spLocks noGrp="1"/>
          </p:cNvSpPr>
          <p:nvPr>
            <p:ph type="sldNum" sz="quarter" idx="12"/>
          </p:nvPr>
        </p:nvSpPr>
        <p:spPr/>
        <p:txBody>
          <a:bodyPr/>
          <a:lstStyle/>
          <a:p>
            <a:fld id="{63E15DF6-230E-2E43-B847-68755106EC6D}" type="slidenum">
              <a:rPr lang="es-CO" smtClean="0"/>
              <a:t>13</a:t>
            </a:fld>
            <a:endParaRPr lang="es-CO"/>
          </a:p>
        </p:txBody>
      </p:sp>
      <p:pic>
        <p:nvPicPr>
          <p:cNvPr id="10" name="Imagen 9">
            <a:extLst>
              <a:ext uri="{FF2B5EF4-FFF2-40B4-BE49-F238E27FC236}">
                <a16:creationId xmlns:a16="http://schemas.microsoft.com/office/drawing/2014/main" id="{AAF7DE2A-5732-6ED2-FAEB-D8E30C9DF98B}"/>
              </a:ext>
            </a:extLst>
          </p:cNvPr>
          <p:cNvPicPr>
            <a:picLocks noChangeAspect="1"/>
          </p:cNvPicPr>
          <p:nvPr/>
        </p:nvPicPr>
        <p:blipFill>
          <a:blip r:embed="rId2"/>
          <a:stretch>
            <a:fillRect/>
          </a:stretch>
        </p:blipFill>
        <p:spPr>
          <a:xfrm>
            <a:off x="726015" y="1141042"/>
            <a:ext cx="7511019" cy="685005"/>
          </a:xfrm>
          <a:prstGeom prst="rect">
            <a:avLst/>
          </a:prstGeom>
        </p:spPr>
      </p:pic>
    </p:spTree>
    <p:extLst>
      <p:ext uri="{BB962C8B-B14F-4D97-AF65-F5344CB8AC3E}">
        <p14:creationId xmlns:p14="http://schemas.microsoft.com/office/powerpoint/2010/main" val="3371989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DD85A-D6F1-5476-046E-369F6CDDD39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1671EB0-FA6D-983B-7C4E-7CAB99E91F8B}"/>
              </a:ext>
            </a:extLst>
          </p:cNvPr>
          <p:cNvSpPr>
            <a:spLocks noGrp="1"/>
          </p:cNvSpPr>
          <p:nvPr>
            <p:ph type="title"/>
          </p:nvPr>
        </p:nvSpPr>
        <p:spPr>
          <a:xfrm>
            <a:off x="628650" y="273844"/>
            <a:ext cx="7757067" cy="729766"/>
          </a:xfrm>
        </p:spPr>
        <p:txBody>
          <a:bodyPr/>
          <a:lstStyle/>
          <a:p>
            <a:r>
              <a:rPr lang="es-CO" dirty="0">
                <a:solidFill>
                  <a:schemeClr val="bg1"/>
                </a:solidFill>
              </a:rPr>
              <a:t>Molécula</a:t>
            </a:r>
          </a:p>
        </p:txBody>
      </p:sp>
      <p:sp>
        <p:nvSpPr>
          <p:cNvPr id="3" name="Marcador de número de diapositiva 2">
            <a:extLst>
              <a:ext uri="{FF2B5EF4-FFF2-40B4-BE49-F238E27FC236}">
                <a16:creationId xmlns:a16="http://schemas.microsoft.com/office/drawing/2014/main" id="{17928141-1D15-C6A0-CFD0-F1916A0B15AC}"/>
              </a:ext>
            </a:extLst>
          </p:cNvPr>
          <p:cNvSpPr>
            <a:spLocks noGrp="1"/>
          </p:cNvSpPr>
          <p:nvPr>
            <p:ph type="sldNum" sz="quarter" idx="12"/>
          </p:nvPr>
        </p:nvSpPr>
        <p:spPr/>
        <p:txBody>
          <a:bodyPr/>
          <a:lstStyle/>
          <a:p>
            <a:fld id="{63E15DF6-230E-2E43-B847-68755106EC6D}" type="slidenum">
              <a:rPr lang="es-CO" smtClean="0"/>
              <a:t>14</a:t>
            </a:fld>
            <a:endParaRPr lang="es-CO"/>
          </a:p>
        </p:txBody>
      </p:sp>
      <p:sp>
        <p:nvSpPr>
          <p:cNvPr id="8" name="CuadroTexto 7">
            <a:extLst>
              <a:ext uri="{FF2B5EF4-FFF2-40B4-BE49-F238E27FC236}">
                <a16:creationId xmlns:a16="http://schemas.microsoft.com/office/drawing/2014/main" id="{22C107E5-94A8-D60C-D6D4-FD6F812422D8}"/>
              </a:ext>
            </a:extLst>
          </p:cNvPr>
          <p:cNvSpPr txBox="1"/>
          <p:nvPr/>
        </p:nvSpPr>
        <p:spPr>
          <a:xfrm>
            <a:off x="752468" y="1152293"/>
            <a:ext cx="8213111" cy="923330"/>
          </a:xfrm>
          <a:prstGeom prst="rect">
            <a:avLst/>
          </a:prstGeom>
          <a:noFill/>
        </p:spPr>
        <p:txBody>
          <a:bodyPr wrap="square">
            <a:spAutoFit/>
          </a:bodyPr>
          <a:lstStyle/>
          <a:p>
            <a:r>
              <a:rPr lang="es-ES" dirty="0"/>
              <a:t>una </a:t>
            </a:r>
            <a:r>
              <a:rPr lang="es-ES" b="1" i="1" dirty="0"/>
              <a:t>molécula </a:t>
            </a:r>
            <a:r>
              <a:rPr lang="es-ES" dirty="0"/>
              <a:t>es </a:t>
            </a:r>
            <a:r>
              <a:rPr lang="es-ES" i="1" dirty="0"/>
              <a:t>un agregado de, por lo menos, dos átomos en una colocación definida que se mantienen unidos a través de fuerzas químicas </a:t>
            </a:r>
            <a:r>
              <a:rPr lang="es-ES" dirty="0"/>
              <a:t>(también llamadas </a:t>
            </a:r>
            <a:r>
              <a:rPr lang="es-ES" i="1" dirty="0"/>
              <a:t>enlaces químicos en el que se comparten electrones</a:t>
            </a:r>
            <a:r>
              <a:rPr lang="es-ES" dirty="0"/>
              <a:t>)</a:t>
            </a:r>
            <a:endParaRPr lang="es-ES" sz="1800" b="0" i="1" u="none" strike="noStrike" baseline="0" dirty="0">
              <a:effectLst>
                <a:outerShdw blurRad="38100" dist="38100" dir="2700000" algn="tl">
                  <a:srgbClr val="000000">
                    <a:alpha val="43137"/>
                  </a:srgbClr>
                </a:outerShdw>
              </a:effectLst>
              <a:latin typeface="JansonTextLTStd-Italic"/>
            </a:endParaRPr>
          </a:p>
        </p:txBody>
      </p:sp>
      <p:pic>
        <p:nvPicPr>
          <p:cNvPr id="5" name="Imagen 4">
            <a:extLst>
              <a:ext uri="{FF2B5EF4-FFF2-40B4-BE49-F238E27FC236}">
                <a16:creationId xmlns:a16="http://schemas.microsoft.com/office/drawing/2014/main" id="{7130381B-FBF5-0648-7A80-322A8657B67A}"/>
              </a:ext>
            </a:extLst>
          </p:cNvPr>
          <p:cNvPicPr>
            <a:picLocks noChangeAspect="1"/>
          </p:cNvPicPr>
          <p:nvPr/>
        </p:nvPicPr>
        <p:blipFill>
          <a:blip r:embed="rId2"/>
          <a:stretch>
            <a:fillRect/>
          </a:stretch>
        </p:blipFill>
        <p:spPr>
          <a:xfrm>
            <a:off x="1256971" y="2075623"/>
            <a:ext cx="6500423" cy="2019475"/>
          </a:xfrm>
          <a:prstGeom prst="rect">
            <a:avLst/>
          </a:prstGeom>
        </p:spPr>
      </p:pic>
      <p:sp>
        <p:nvSpPr>
          <p:cNvPr id="9" name="CuadroTexto 8">
            <a:extLst>
              <a:ext uri="{FF2B5EF4-FFF2-40B4-BE49-F238E27FC236}">
                <a16:creationId xmlns:a16="http://schemas.microsoft.com/office/drawing/2014/main" id="{A311AACB-B501-7517-1D2A-1824347278DC}"/>
              </a:ext>
            </a:extLst>
          </p:cNvPr>
          <p:cNvSpPr txBox="1"/>
          <p:nvPr/>
        </p:nvSpPr>
        <p:spPr>
          <a:xfrm>
            <a:off x="3245127" y="4246514"/>
            <a:ext cx="2338039" cy="369332"/>
          </a:xfrm>
          <a:prstGeom prst="rect">
            <a:avLst/>
          </a:prstGeom>
          <a:noFill/>
        </p:spPr>
        <p:txBody>
          <a:bodyPr wrap="square">
            <a:spAutoFit/>
          </a:bodyPr>
          <a:lstStyle/>
          <a:p>
            <a:r>
              <a:rPr lang="es-CO" sz="1800" b="0" i="0" u="none" strike="noStrike" baseline="0" dirty="0">
                <a:latin typeface="JansonTextLTStd-Roman"/>
              </a:rPr>
              <a:t>moléculas diatómicas</a:t>
            </a:r>
            <a:endParaRPr lang="es-CO" dirty="0"/>
          </a:p>
        </p:txBody>
      </p:sp>
    </p:spTree>
    <p:extLst>
      <p:ext uri="{BB962C8B-B14F-4D97-AF65-F5344CB8AC3E}">
        <p14:creationId xmlns:p14="http://schemas.microsoft.com/office/powerpoint/2010/main" val="96786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C1558-C6A6-33FB-975B-47120FD270F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1DBA05E-9BF0-72B4-C79A-7F731375A9C7}"/>
              </a:ext>
            </a:extLst>
          </p:cNvPr>
          <p:cNvSpPr>
            <a:spLocks noGrp="1"/>
          </p:cNvSpPr>
          <p:nvPr>
            <p:ph type="title"/>
          </p:nvPr>
        </p:nvSpPr>
        <p:spPr>
          <a:xfrm>
            <a:off x="628650" y="273844"/>
            <a:ext cx="7757067" cy="729766"/>
          </a:xfrm>
        </p:spPr>
        <p:txBody>
          <a:bodyPr/>
          <a:lstStyle/>
          <a:p>
            <a:r>
              <a:rPr lang="es-CO" dirty="0">
                <a:solidFill>
                  <a:schemeClr val="bg1"/>
                </a:solidFill>
              </a:rPr>
              <a:t>Molécula</a:t>
            </a:r>
          </a:p>
        </p:txBody>
      </p:sp>
      <p:sp>
        <p:nvSpPr>
          <p:cNvPr id="3" name="Marcador de número de diapositiva 2">
            <a:extLst>
              <a:ext uri="{FF2B5EF4-FFF2-40B4-BE49-F238E27FC236}">
                <a16:creationId xmlns:a16="http://schemas.microsoft.com/office/drawing/2014/main" id="{C3AB8AF1-7454-32BC-4E1A-A011839C29F9}"/>
              </a:ext>
            </a:extLst>
          </p:cNvPr>
          <p:cNvSpPr>
            <a:spLocks noGrp="1"/>
          </p:cNvSpPr>
          <p:nvPr>
            <p:ph type="sldNum" sz="quarter" idx="12"/>
          </p:nvPr>
        </p:nvSpPr>
        <p:spPr/>
        <p:txBody>
          <a:bodyPr/>
          <a:lstStyle/>
          <a:p>
            <a:fld id="{63E15DF6-230E-2E43-B847-68755106EC6D}" type="slidenum">
              <a:rPr lang="es-CO" smtClean="0"/>
              <a:t>15</a:t>
            </a:fld>
            <a:endParaRPr lang="es-CO"/>
          </a:p>
        </p:txBody>
      </p:sp>
      <p:pic>
        <p:nvPicPr>
          <p:cNvPr id="6" name="Imagen 5">
            <a:extLst>
              <a:ext uri="{FF2B5EF4-FFF2-40B4-BE49-F238E27FC236}">
                <a16:creationId xmlns:a16="http://schemas.microsoft.com/office/drawing/2014/main" id="{860E7222-A378-1625-BA3C-D785EBEBFB16}"/>
              </a:ext>
            </a:extLst>
          </p:cNvPr>
          <p:cNvPicPr>
            <a:picLocks noChangeAspect="1"/>
          </p:cNvPicPr>
          <p:nvPr/>
        </p:nvPicPr>
        <p:blipFill>
          <a:blip r:embed="rId2"/>
          <a:stretch>
            <a:fillRect/>
          </a:stretch>
        </p:blipFill>
        <p:spPr>
          <a:xfrm>
            <a:off x="1461470" y="1097276"/>
            <a:ext cx="6172735" cy="2187130"/>
          </a:xfrm>
          <a:prstGeom prst="rect">
            <a:avLst/>
          </a:prstGeom>
        </p:spPr>
      </p:pic>
      <p:sp>
        <p:nvSpPr>
          <p:cNvPr id="7" name="CuadroTexto 6">
            <a:extLst>
              <a:ext uri="{FF2B5EF4-FFF2-40B4-BE49-F238E27FC236}">
                <a16:creationId xmlns:a16="http://schemas.microsoft.com/office/drawing/2014/main" id="{DE09EDD8-6810-BA44-69DB-522132456869}"/>
              </a:ext>
            </a:extLst>
          </p:cNvPr>
          <p:cNvSpPr txBox="1"/>
          <p:nvPr/>
        </p:nvSpPr>
        <p:spPr>
          <a:xfrm>
            <a:off x="3454989" y="1191040"/>
            <a:ext cx="2635405" cy="369332"/>
          </a:xfrm>
          <a:prstGeom prst="rect">
            <a:avLst/>
          </a:prstGeom>
          <a:noFill/>
        </p:spPr>
        <p:txBody>
          <a:bodyPr wrap="square">
            <a:spAutoFit/>
          </a:bodyPr>
          <a:lstStyle/>
          <a:p>
            <a:r>
              <a:rPr lang="es-CO" sz="1800" b="0" i="0" u="none" strike="noStrike" baseline="0" dirty="0">
                <a:latin typeface="JansonTextLTStd-Roman"/>
              </a:rPr>
              <a:t>moléculas poliatómicas</a:t>
            </a:r>
            <a:endParaRPr lang="es-CO" dirty="0"/>
          </a:p>
        </p:txBody>
      </p:sp>
      <p:sp>
        <p:nvSpPr>
          <p:cNvPr id="10" name="CuadroTexto 9">
            <a:extLst>
              <a:ext uri="{FF2B5EF4-FFF2-40B4-BE49-F238E27FC236}">
                <a16:creationId xmlns:a16="http://schemas.microsoft.com/office/drawing/2014/main" id="{01DA9843-E515-3B1A-3C01-EDD6EA7EC99C}"/>
              </a:ext>
            </a:extLst>
          </p:cNvPr>
          <p:cNvSpPr txBox="1"/>
          <p:nvPr/>
        </p:nvSpPr>
        <p:spPr>
          <a:xfrm>
            <a:off x="758283" y="3823257"/>
            <a:ext cx="7757067" cy="646331"/>
          </a:xfrm>
          <a:prstGeom prst="rect">
            <a:avLst/>
          </a:prstGeom>
          <a:noFill/>
        </p:spPr>
        <p:txBody>
          <a:bodyPr wrap="square">
            <a:spAutoFit/>
          </a:bodyPr>
          <a:lstStyle/>
          <a:p>
            <a:pPr marL="285750" indent="-285750">
              <a:buFont typeface="Arial" panose="020B0604020202020204" pitchFamily="34" charset="0"/>
              <a:buChar char="•"/>
            </a:pPr>
            <a:r>
              <a:rPr lang="es-ES" dirty="0"/>
              <a:t>Un compuesto está formado por dos o más elementos, ejemplo: H2O</a:t>
            </a:r>
          </a:p>
          <a:p>
            <a:pPr marL="285750" indent="-285750">
              <a:buFont typeface="Arial" panose="020B0604020202020204" pitchFamily="34" charset="0"/>
              <a:buChar char="•"/>
            </a:pPr>
            <a:r>
              <a:rPr lang="es-ES" dirty="0"/>
              <a:t>Una molécula esta formada por dos o más átomos, ejemplo: H2, O2, H2O.</a:t>
            </a:r>
            <a:endParaRPr lang="es-CO" dirty="0"/>
          </a:p>
        </p:txBody>
      </p:sp>
    </p:spTree>
    <p:extLst>
      <p:ext uri="{BB962C8B-B14F-4D97-AF65-F5344CB8AC3E}">
        <p14:creationId xmlns:p14="http://schemas.microsoft.com/office/powerpoint/2010/main" val="966765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69DAA-257F-AB83-F014-852659A1985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7DFA257-F940-60FC-672E-E42D48E254C9}"/>
              </a:ext>
            </a:extLst>
          </p:cNvPr>
          <p:cNvSpPr>
            <a:spLocks noGrp="1"/>
          </p:cNvSpPr>
          <p:nvPr>
            <p:ph type="title"/>
          </p:nvPr>
        </p:nvSpPr>
        <p:spPr>
          <a:xfrm>
            <a:off x="628650" y="273844"/>
            <a:ext cx="7757067" cy="729766"/>
          </a:xfrm>
        </p:spPr>
        <p:txBody>
          <a:bodyPr/>
          <a:lstStyle/>
          <a:p>
            <a:r>
              <a:rPr lang="es-CO" dirty="0">
                <a:solidFill>
                  <a:schemeClr val="bg1"/>
                </a:solidFill>
              </a:rPr>
              <a:t>Iones</a:t>
            </a:r>
          </a:p>
        </p:txBody>
      </p:sp>
      <p:sp>
        <p:nvSpPr>
          <p:cNvPr id="3" name="Marcador de número de diapositiva 2">
            <a:extLst>
              <a:ext uri="{FF2B5EF4-FFF2-40B4-BE49-F238E27FC236}">
                <a16:creationId xmlns:a16="http://schemas.microsoft.com/office/drawing/2014/main" id="{35C03569-9E9C-A261-6E9C-F4F11832BDE2}"/>
              </a:ext>
            </a:extLst>
          </p:cNvPr>
          <p:cNvSpPr>
            <a:spLocks noGrp="1"/>
          </p:cNvSpPr>
          <p:nvPr>
            <p:ph type="sldNum" sz="quarter" idx="12"/>
          </p:nvPr>
        </p:nvSpPr>
        <p:spPr/>
        <p:txBody>
          <a:bodyPr/>
          <a:lstStyle/>
          <a:p>
            <a:fld id="{63E15DF6-230E-2E43-B847-68755106EC6D}" type="slidenum">
              <a:rPr lang="es-CO" smtClean="0"/>
              <a:t>16</a:t>
            </a:fld>
            <a:endParaRPr lang="es-CO"/>
          </a:p>
        </p:txBody>
      </p:sp>
      <p:sp>
        <p:nvSpPr>
          <p:cNvPr id="11" name="CuadroTexto 10">
            <a:extLst>
              <a:ext uri="{FF2B5EF4-FFF2-40B4-BE49-F238E27FC236}">
                <a16:creationId xmlns:a16="http://schemas.microsoft.com/office/drawing/2014/main" id="{3BDE81B2-2C93-1291-A7E8-116855DF1923}"/>
              </a:ext>
            </a:extLst>
          </p:cNvPr>
          <p:cNvSpPr txBox="1"/>
          <p:nvPr/>
        </p:nvSpPr>
        <p:spPr>
          <a:xfrm>
            <a:off x="1671403" y="1157273"/>
            <a:ext cx="6229350" cy="369332"/>
          </a:xfrm>
          <a:prstGeom prst="rect">
            <a:avLst/>
          </a:prstGeom>
          <a:noFill/>
        </p:spPr>
        <p:txBody>
          <a:bodyPr wrap="square">
            <a:spAutoFit/>
          </a:bodyPr>
          <a:lstStyle/>
          <a:p>
            <a:pPr algn="l"/>
            <a:r>
              <a:rPr lang="es-CO" sz="1800" b="0" i="0" u="none" strike="noStrike" baseline="0" dirty="0">
                <a:latin typeface="JansonTextLTStd-Roman"/>
              </a:rPr>
              <a:t>Un </a:t>
            </a:r>
            <a:r>
              <a:rPr lang="es-ES" sz="1800" b="1" i="0" u="none" strike="noStrike" baseline="0" dirty="0">
                <a:latin typeface="JansonTextLTStd-Bold"/>
              </a:rPr>
              <a:t>ion </a:t>
            </a:r>
            <a:r>
              <a:rPr lang="es-ES" sz="1800" b="0" i="0" u="none" strike="noStrike" baseline="0" dirty="0">
                <a:latin typeface="JansonTextLTStd-Roman"/>
              </a:rPr>
              <a:t>es un átomo o grupo de átomos con carga eléctrica.</a:t>
            </a:r>
            <a:endParaRPr lang="es-CO" dirty="0"/>
          </a:p>
        </p:txBody>
      </p:sp>
      <p:sp>
        <p:nvSpPr>
          <p:cNvPr id="13" name="CuadroTexto 12">
            <a:extLst>
              <a:ext uri="{FF2B5EF4-FFF2-40B4-BE49-F238E27FC236}">
                <a16:creationId xmlns:a16="http://schemas.microsoft.com/office/drawing/2014/main" id="{EEC8607E-EC0E-B78D-E07A-43DD14639684}"/>
              </a:ext>
            </a:extLst>
          </p:cNvPr>
          <p:cNvSpPr txBox="1"/>
          <p:nvPr/>
        </p:nvSpPr>
        <p:spPr>
          <a:xfrm>
            <a:off x="846390" y="1654442"/>
            <a:ext cx="7451220" cy="646331"/>
          </a:xfrm>
          <a:prstGeom prst="rect">
            <a:avLst/>
          </a:prstGeom>
          <a:noFill/>
        </p:spPr>
        <p:txBody>
          <a:bodyPr wrap="square">
            <a:spAutoFit/>
          </a:bodyPr>
          <a:lstStyle/>
          <a:p>
            <a:pPr marL="285750" indent="-285750" algn="l">
              <a:buFont typeface="Arial" panose="020B0604020202020204" pitchFamily="34" charset="0"/>
              <a:buChar char="•"/>
            </a:pPr>
            <a:r>
              <a:rPr lang="es-ES" sz="1800" b="0" i="0" u="none" strike="noStrike" baseline="0" dirty="0">
                <a:latin typeface="JansonTextLTStd-Roman"/>
              </a:rPr>
              <a:t>Los iones con carga </a:t>
            </a:r>
            <a:r>
              <a:rPr lang="es-ES" sz="1800" b="0" i="1" u="none" strike="noStrike" baseline="0" dirty="0">
                <a:latin typeface="JansonTextLTStd-Italic"/>
              </a:rPr>
              <a:t>positiva</a:t>
            </a:r>
            <a:r>
              <a:rPr lang="es-ES" sz="1800" b="0" i="0" u="none" strike="noStrike" baseline="0" dirty="0">
                <a:latin typeface="JansonTextLTStd-Roman"/>
              </a:rPr>
              <a:t>, como el ion sodio, </a:t>
            </a:r>
            <a:r>
              <a:rPr lang="es-ES" sz="1800" b="0" i="0" u="none" strike="noStrike" baseline="0" dirty="0" err="1">
                <a:latin typeface="JansonTextLTStd-Roman"/>
              </a:rPr>
              <a:t>Na</a:t>
            </a:r>
            <a:r>
              <a:rPr lang="es-ES" baseline="30000" dirty="0">
                <a:latin typeface="JansonTextLTStd-Roman"/>
              </a:rPr>
              <a:t>+</a:t>
            </a:r>
            <a:r>
              <a:rPr lang="es-ES" sz="1800" b="0" i="0" u="none" strike="noStrike" baseline="0" dirty="0">
                <a:latin typeface="JansonTextLTStd-Roman"/>
              </a:rPr>
              <a:t>, se llaman </a:t>
            </a:r>
            <a:r>
              <a:rPr lang="es-ES" sz="1800" b="1" i="0" u="none" strike="noStrike" baseline="0" dirty="0">
                <a:latin typeface="JansonTextLTStd-Bold"/>
              </a:rPr>
              <a:t>cationes</a:t>
            </a:r>
            <a:r>
              <a:rPr lang="es-ES" sz="1800" b="0" i="0" u="none" strike="noStrike" baseline="0" dirty="0">
                <a:latin typeface="JansonTextLTStd-Roman"/>
              </a:rPr>
              <a:t> </a:t>
            </a:r>
          </a:p>
          <a:p>
            <a:pPr marL="285750" indent="-285750" algn="l">
              <a:buFont typeface="Arial" panose="020B0604020202020204" pitchFamily="34" charset="0"/>
              <a:buChar char="•"/>
            </a:pPr>
            <a:r>
              <a:rPr lang="es-ES" dirty="0">
                <a:latin typeface="JansonTextLTStd-Roman"/>
              </a:rPr>
              <a:t>L</a:t>
            </a:r>
            <a:r>
              <a:rPr lang="es-ES" sz="1800" b="0" i="0" u="none" strike="noStrike" baseline="0" dirty="0">
                <a:latin typeface="JansonTextLTStd-Roman"/>
              </a:rPr>
              <a:t>os que tienen carga </a:t>
            </a:r>
            <a:r>
              <a:rPr lang="es-ES" sz="1800" b="0" i="1" u="none" strike="noStrike" baseline="0" dirty="0">
                <a:latin typeface="JansonTextLTStd-Italic"/>
              </a:rPr>
              <a:t>negativa</a:t>
            </a:r>
            <a:r>
              <a:rPr lang="es-ES" sz="1800" b="0" i="0" u="none" strike="noStrike" baseline="0" dirty="0">
                <a:latin typeface="JansonTextLTStd-Roman"/>
              </a:rPr>
              <a:t>, como el ion cloruro, Cl</a:t>
            </a:r>
            <a:r>
              <a:rPr lang="es-ES" sz="1800" b="0" i="0" u="none" strike="noStrike" baseline="30000" dirty="0">
                <a:latin typeface="JansonTextLTStd-Roman"/>
              </a:rPr>
              <a:t>-</a:t>
            </a:r>
            <a:r>
              <a:rPr lang="es-CO" sz="1800" b="0" i="0" u="none" strike="noStrike" baseline="0" dirty="0">
                <a:latin typeface="JansonTextLTStd-Roman"/>
              </a:rPr>
              <a:t> se llaman </a:t>
            </a:r>
            <a:r>
              <a:rPr lang="es-CO" sz="1800" b="1" i="0" u="none" strike="noStrike" baseline="0" dirty="0">
                <a:latin typeface="JansonTextLTStd-Bold"/>
              </a:rPr>
              <a:t>aniones</a:t>
            </a:r>
            <a:r>
              <a:rPr lang="es-CO" sz="1800" b="0" i="0" u="none" strike="noStrike" baseline="0" dirty="0">
                <a:latin typeface="JansonTextLTStd-Roman"/>
              </a:rPr>
              <a:t>.</a:t>
            </a:r>
            <a:endParaRPr lang="es-CO" dirty="0"/>
          </a:p>
        </p:txBody>
      </p:sp>
      <p:sp>
        <p:nvSpPr>
          <p:cNvPr id="17" name="CuadroTexto 16">
            <a:extLst>
              <a:ext uri="{FF2B5EF4-FFF2-40B4-BE49-F238E27FC236}">
                <a16:creationId xmlns:a16="http://schemas.microsoft.com/office/drawing/2014/main" id="{179E6460-1282-B641-D945-77179589FFE2}"/>
              </a:ext>
            </a:extLst>
          </p:cNvPr>
          <p:cNvSpPr txBox="1"/>
          <p:nvPr/>
        </p:nvSpPr>
        <p:spPr>
          <a:xfrm>
            <a:off x="718974" y="2428610"/>
            <a:ext cx="7983200" cy="1754326"/>
          </a:xfrm>
          <a:prstGeom prst="rect">
            <a:avLst/>
          </a:prstGeom>
          <a:noFill/>
        </p:spPr>
        <p:txBody>
          <a:bodyPr wrap="square">
            <a:spAutoFit/>
          </a:bodyPr>
          <a:lstStyle/>
          <a:p>
            <a:r>
              <a:rPr lang="es-ES" b="1" dirty="0"/>
              <a:t>El número de protones</a:t>
            </a:r>
            <a:r>
              <a:rPr lang="es-ES" dirty="0"/>
              <a:t>, cargados positivamente (+), del núcleo de un átomo permanece igual durante las reacciones químicas, pero se pueden perder o ganar electrones, cargados negativamente.</a:t>
            </a:r>
          </a:p>
          <a:p>
            <a:endParaRPr lang="es-ES" dirty="0"/>
          </a:p>
          <a:p>
            <a:r>
              <a:rPr lang="es-ES" dirty="0"/>
              <a:t>Responder: ¿Qué significa tener carga positiva o negativa?. ¿Quién pierde y quién gana electrones?</a:t>
            </a:r>
            <a:endParaRPr lang="es-CO" dirty="0"/>
          </a:p>
        </p:txBody>
      </p:sp>
      <mc:AlternateContent xmlns:mc="http://schemas.openxmlformats.org/markup-compatibility/2006" xmlns:p14="http://schemas.microsoft.com/office/powerpoint/2010/main">
        <mc:Choice Requires="p14">
          <p:contentPart p14:bwMode="auto" r:id="rId2">
            <p14:nvContentPartPr>
              <p14:cNvPr id="4" name="Entrada de lápiz 3">
                <a:extLst>
                  <a:ext uri="{FF2B5EF4-FFF2-40B4-BE49-F238E27FC236}">
                    <a16:creationId xmlns:a16="http://schemas.microsoft.com/office/drawing/2014/main" id="{636B4764-05BA-D080-4EE9-26A57EACEDDD}"/>
                  </a:ext>
                </a:extLst>
              </p14:cNvPr>
              <p14:cNvContentPartPr/>
              <p14:nvPr/>
            </p14:nvContentPartPr>
            <p14:xfrm>
              <a:off x="6049080" y="2252880"/>
              <a:ext cx="168480" cy="7200"/>
            </p14:xfrm>
          </p:contentPart>
        </mc:Choice>
        <mc:Fallback xmlns="">
          <p:pic>
            <p:nvPicPr>
              <p:cNvPr id="4" name="Entrada de lápiz 3">
                <a:extLst>
                  <a:ext uri="{FF2B5EF4-FFF2-40B4-BE49-F238E27FC236}">
                    <a16:creationId xmlns:a16="http://schemas.microsoft.com/office/drawing/2014/main" id="{636B4764-05BA-D080-4EE9-26A57EACEDDD}"/>
                  </a:ext>
                </a:extLst>
              </p:cNvPr>
              <p:cNvPicPr/>
              <p:nvPr/>
            </p:nvPicPr>
            <p:blipFill>
              <a:blip r:embed="rId3"/>
              <a:stretch>
                <a:fillRect/>
              </a:stretch>
            </p:blipFill>
            <p:spPr>
              <a:xfrm>
                <a:off x="6039720" y="2243520"/>
                <a:ext cx="187200" cy="25920"/>
              </a:xfrm>
              <a:prstGeom prst="rect">
                <a:avLst/>
              </a:prstGeom>
            </p:spPr>
          </p:pic>
        </mc:Fallback>
      </mc:AlternateContent>
    </p:spTree>
    <p:extLst>
      <p:ext uri="{BB962C8B-B14F-4D97-AF65-F5344CB8AC3E}">
        <p14:creationId xmlns:p14="http://schemas.microsoft.com/office/powerpoint/2010/main" val="1960738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D68D7-DB89-3C4A-0BE0-25F1D8E2B7B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DF3BF43-0ED3-F026-5701-E754C7F9FAE2}"/>
              </a:ext>
            </a:extLst>
          </p:cNvPr>
          <p:cNvSpPr>
            <a:spLocks noGrp="1"/>
          </p:cNvSpPr>
          <p:nvPr>
            <p:ph type="title"/>
          </p:nvPr>
        </p:nvSpPr>
        <p:spPr>
          <a:xfrm>
            <a:off x="628650" y="273844"/>
            <a:ext cx="7757067" cy="729766"/>
          </a:xfrm>
        </p:spPr>
        <p:txBody>
          <a:bodyPr/>
          <a:lstStyle/>
          <a:p>
            <a:r>
              <a:rPr lang="es-CO" dirty="0">
                <a:solidFill>
                  <a:schemeClr val="bg1"/>
                </a:solidFill>
              </a:rPr>
              <a:t>Iones</a:t>
            </a:r>
          </a:p>
        </p:txBody>
      </p:sp>
      <p:sp>
        <p:nvSpPr>
          <p:cNvPr id="3" name="Marcador de número de diapositiva 2">
            <a:extLst>
              <a:ext uri="{FF2B5EF4-FFF2-40B4-BE49-F238E27FC236}">
                <a16:creationId xmlns:a16="http://schemas.microsoft.com/office/drawing/2014/main" id="{1F2C5F70-8258-8E50-ABCC-E46093484AD3}"/>
              </a:ext>
            </a:extLst>
          </p:cNvPr>
          <p:cNvSpPr>
            <a:spLocks noGrp="1"/>
          </p:cNvSpPr>
          <p:nvPr>
            <p:ph type="sldNum" sz="quarter" idx="12"/>
          </p:nvPr>
        </p:nvSpPr>
        <p:spPr/>
        <p:txBody>
          <a:bodyPr/>
          <a:lstStyle/>
          <a:p>
            <a:fld id="{63E15DF6-230E-2E43-B847-68755106EC6D}" type="slidenum">
              <a:rPr lang="es-CO" smtClean="0"/>
              <a:t>17</a:t>
            </a:fld>
            <a:endParaRPr lang="es-CO"/>
          </a:p>
        </p:txBody>
      </p:sp>
      <p:sp>
        <p:nvSpPr>
          <p:cNvPr id="11" name="CuadroTexto 10">
            <a:extLst>
              <a:ext uri="{FF2B5EF4-FFF2-40B4-BE49-F238E27FC236}">
                <a16:creationId xmlns:a16="http://schemas.microsoft.com/office/drawing/2014/main" id="{9FB20117-CADF-783B-71E0-31BD9A790EEA}"/>
              </a:ext>
            </a:extLst>
          </p:cNvPr>
          <p:cNvSpPr txBox="1"/>
          <p:nvPr/>
        </p:nvSpPr>
        <p:spPr>
          <a:xfrm>
            <a:off x="1671403" y="1157273"/>
            <a:ext cx="6229350" cy="369332"/>
          </a:xfrm>
          <a:prstGeom prst="rect">
            <a:avLst/>
          </a:prstGeom>
          <a:noFill/>
        </p:spPr>
        <p:txBody>
          <a:bodyPr wrap="square">
            <a:spAutoFit/>
          </a:bodyPr>
          <a:lstStyle/>
          <a:p>
            <a:pPr algn="l"/>
            <a:r>
              <a:rPr lang="es-CO" sz="1800" b="0" i="0" u="none" strike="noStrike" baseline="0" dirty="0">
                <a:latin typeface="JansonTextLTStd-Roman"/>
              </a:rPr>
              <a:t>Un </a:t>
            </a:r>
            <a:r>
              <a:rPr lang="es-ES" sz="1800" b="1" i="0" u="none" strike="noStrike" baseline="0" dirty="0">
                <a:latin typeface="JansonTextLTStd-Bold"/>
              </a:rPr>
              <a:t>ion </a:t>
            </a:r>
            <a:r>
              <a:rPr lang="es-ES" sz="1800" b="0" i="0" u="none" strike="noStrike" baseline="0" dirty="0">
                <a:latin typeface="JansonTextLTStd-Roman"/>
              </a:rPr>
              <a:t>es un átomo o grupo de átomos con carga eléctrica.</a:t>
            </a:r>
            <a:endParaRPr lang="es-CO" dirty="0"/>
          </a:p>
        </p:txBody>
      </p:sp>
      <p:sp>
        <p:nvSpPr>
          <p:cNvPr id="13" name="CuadroTexto 12">
            <a:extLst>
              <a:ext uri="{FF2B5EF4-FFF2-40B4-BE49-F238E27FC236}">
                <a16:creationId xmlns:a16="http://schemas.microsoft.com/office/drawing/2014/main" id="{A6731695-13C8-D03E-76DB-51190165040F}"/>
              </a:ext>
            </a:extLst>
          </p:cNvPr>
          <p:cNvSpPr txBox="1"/>
          <p:nvPr/>
        </p:nvSpPr>
        <p:spPr>
          <a:xfrm>
            <a:off x="846390" y="1654442"/>
            <a:ext cx="7451220" cy="646331"/>
          </a:xfrm>
          <a:prstGeom prst="rect">
            <a:avLst/>
          </a:prstGeom>
          <a:noFill/>
        </p:spPr>
        <p:txBody>
          <a:bodyPr wrap="square">
            <a:spAutoFit/>
          </a:bodyPr>
          <a:lstStyle/>
          <a:p>
            <a:pPr marL="285750" indent="-285750" algn="l">
              <a:buFont typeface="Arial" panose="020B0604020202020204" pitchFamily="34" charset="0"/>
              <a:buChar char="•"/>
            </a:pPr>
            <a:r>
              <a:rPr lang="es-ES" sz="1800" b="0" i="0" u="none" strike="noStrike" baseline="0" dirty="0">
                <a:latin typeface="JansonTextLTStd-Roman"/>
              </a:rPr>
              <a:t>Los iones con carga </a:t>
            </a:r>
            <a:r>
              <a:rPr lang="es-ES" sz="1800" b="0" i="1" u="none" strike="noStrike" baseline="0" dirty="0">
                <a:latin typeface="JansonTextLTStd-Italic"/>
              </a:rPr>
              <a:t>positiva</a:t>
            </a:r>
            <a:r>
              <a:rPr lang="es-ES" sz="1800" b="0" i="0" u="none" strike="noStrike" baseline="0" dirty="0">
                <a:latin typeface="JansonTextLTStd-Roman"/>
              </a:rPr>
              <a:t>, como el ion sodio, </a:t>
            </a:r>
            <a:r>
              <a:rPr lang="es-ES" sz="1800" b="0" i="0" u="none" strike="noStrike" baseline="0" dirty="0" err="1">
                <a:latin typeface="JansonTextLTStd-Roman"/>
              </a:rPr>
              <a:t>Na</a:t>
            </a:r>
            <a:r>
              <a:rPr lang="es-ES" baseline="30000" dirty="0">
                <a:latin typeface="JansonTextLTStd-Roman"/>
              </a:rPr>
              <a:t>+</a:t>
            </a:r>
            <a:r>
              <a:rPr lang="es-ES" sz="1800" b="0" i="0" u="none" strike="noStrike" baseline="0" dirty="0">
                <a:latin typeface="JansonTextLTStd-Roman"/>
              </a:rPr>
              <a:t>, se llaman </a:t>
            </a:r>
            <a:r>
              <a:rPr lang="es-ES" sz="1800" b="1" i="0" u="none" strike="noStrike" baseline="0" dirty="0">
                <a:latin typeface="JansonTextLTStd-Bold"/>
              </a:rPr>
              <a:t>cationes</a:t>
            </a:r>
            <a:r>
              <a:rPr lang="es-ES" sz="1800" b="0" i="0" u="none" strike="noStrike" baseline="0" dirty="0">
                <a:latin typeface="JansonTextLTStd-Roman"/>
              </a:rPr>
              <a:t> </a:t>
            </a:r>
          </a:p>
          <a:p>
            <a:pPr marL="285750" indent="-285750" algn="l">
              <a:buFont typeface="Arial" panose="020B0604020202020204" pitchFamily="34" charset="0"/>
              <a:buChar char="•"/>
            </a:pPr>
            <a:r>
              <a:rPr lang="es-ES" dirty="0">
                <a:latin typeface="JansonTextLTStd-Roman"/>
              </a:rPr>
              <a:t>L</a:t>
            </a:r>
            <a:r>
              <a:rPr lang="es-ES" sz="1800" b="0" i="0" u="none" strike="noStrike" baseline="0" dirty="0">
                <a:latin typeface="JansonTextLTStd-Roman"/>
              </a:rPr>
              <a:t>os que tienen carga </a:t>
            </a:r>
            <a:r>
              <a:rPr lang="es-ES" sz="1800" b="0" i="1" u="none" strike="noStrike" baseline="0" dirty="0">
                <a:latin typeface="JansonTextLTStd-Italic"/>
              </a:rPr>
              <a:t>negativa</a:t>
            </a:r>
            <a:r>
              <a:rPr lang="es-ES" sz="1800" b="0" i="0" u="none" strike="noStrike" baseline="0" dirty="0">
                <a:latin typeface="JansonTextLTStd-Roman"/>
              </a:rPr>
              <a:t>, como el ion cloruro, Cl</a:t>
            </a:r>
            <a:r>
              <a:rPr lang="es-ES" sz="1800" b="0" i="0" u="none" strike="noStrike" baseline="30000" dirty="0">
                <a:latin typeface="JansonTextLTStd-Roman"/>
              </a:rPr>
              <a:t>-</a:t>
            </a:r>
            <a:r>
              <a:rPr lang="es-CO" sz="1800" b="0" i="0" u="none" strike="noStrike" baseline="0" dirty="0">
                <a:latin typeface="JansonTextLTStd-Roman"/>
              </a:rPr>
              <a:t> se llaman </a:t>
            </a:r>
            <a:r>
              <a:rPr lang="es-CO" sz="1800" b="1" i="0" u="none" strike="noStrike" baseline="0" dirty="0">
                <a:latin typeface="JansonTextLTStd-Bold"/>
              </a:rPr>
              <a:t>aniones</a:t>
            </a:r>
            <a:r>
              <a:rPr lang="es-CO" sz="1800" b="0" i="0" u="none" strike="noStrike" baseline="0" dirty="0">
                <a:latin typeface="JansonTextLTStd-Roman"/>
              </a:rPr>
              <a:t>.</a:t>
            </a:r>
            <a:endParaRPr lang="es-CO" dirty="0"/>
          </a:p>
        </p:txBody>
      </p:sp>
      <mc:AlternateContent xmlns:mc="http://schemas.openxmlformats.org/markup-compatibility/2006" xmlns:p14="http://schemas.microsoft.com/office/powerpoint/2010/main">
        <mc:Choice Requires="p14">
          <p:contentPart p14:bwMode="auto" r:id="rId2">
            <p14:nvContentPartPr>
              <p14:cNvPr id="4" name="Entrada de lápiz 3">
                <a:extLst>
                  <a:ext uri="{FF2B5EF4-FFF2-40B4-BE49-F238E27FC236}">
                    <a16:creationId xmlns:a16="http://schemas.microsoft.com/office/drawing/2014/main" id="{71511D96-6489-953B-CD13-55A521C08203}"/>
                  </a:ext>
                </a:extLst>
              </p14:cNvPr>
              <p14:cNvContentPartPr/>
              <p14:nvPr/>
            </p14:nvContentPartPr>
            <p14:xfrm>
              <a:off x="6049080" y="2252880"/>
              <a:ext cx="168480" cy="7200"/>
            </p14:xfrm>
          </p:contentPart>
        </mc:Choice>
        <mc:Fallback xmlns="">
          <p:pic>
            <p:nvPicPr>
              <p:cNvPr id="4" name="Entrada de lápiz 3">
                <a:extLst>
                  <a:ext uri="{FF2B5EF4-FFF2-40B4-BE49-F238E27FC236}">
                    <a16:creationId xmlns:a16="http://schemas.microsoft.com/office/drawing/2014/main" id="{71511D96-6489-953B-CD13-55A521C08203}"/>
                  </a:ext>
                </a:extLst>
              </p:cNvPr>
              <p:cNvPicPr/>
              <p:nvPr/>
            </p:nvPicPr>
            <p:blipFill>
              <a:blip r:embed="rId3"/>
              <a:stretch>
                <a:fillRect/>
              </a:stretch>
            </p:blipFill>
            <p:spPr>
              <a:xfrm>
                <a:off x="6039720" y="2243520"/>
                <a:ext cx="187200" cy="25920"/>
              </a:xfrm>
              <a:prstGeom prst="rect">
                <a:avLst/>
              </a:prstGeom>
            </p:spPr>
          </p:pic>
        </mc:Fallback>
      </mc:AlternateContent>
      <p:pic>
        <p:nvPicPr>
          <p:cNvPr id="1026" name="Picture 2" descr="DEFINICIÓN de IONES positivos o negativos - con EJEMPLOS! [Fácil para  estudiar]">
            <a:extLst>
              <a:ext uri="{FF2B5EF4-FFF2-40B4-BE49-F238E27FC236}">
                <a16:creationId xmlns:a16="http://schemas.microsoft.com/office/drawing/2014/main" id="{9FC4F27C-ED86-A4A0-FEC9-2881FA29E3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5920" y="2260080"/>
            <a:ext cx="3282525" cy="2833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63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DDEDD-A3BE-FE93-7375-1DE5DA86963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5B4BBA6-9135-7354-170A-6C409BD7D9A2}"/>
              </a:ext>
            </a:extLst>
          </p:cNvPr>
          <p:cNvSpPr>
            <a:spLocks noGrp="1"/>
          </p:cNvSpPr>
          <p:nvPr>
            <p:ph type="title"/>
          </p:nvPr>
        </p:nvSpPr>
        <p:spPr>
          <a:xfrm>
            <a:off x="628650" y="273844"/>
            <a:ext cx="7757067" cy="729766"/>
          </a:xfrm>
        </p:spPr>
        <p:txBody>
          <a:bodyPr/>
          <a:lstStyle/>
          <a:p>
            <a:r>
              <a:rPr lang="es-CO" dirty="0">
                <a:solidFill>
                  <a:schemeClr val="bg1"/>
                </a:solidFill>
              </a:rPr>
              <a:t>Iones</a:t>
            </a:r>
          </a:p>
        </p:txBody>
      </p:sp>
      <p:sp>
        <p:nvSpPr>
          <p:cNvPr id="3" name="Marcador de número de diapositiva 2">
            <a:extLst>
              <a:ext uri="{FF2B5EF4-FFF2-40B4-BE49-F238E27FC236}">
                <a16:creationId xmlns:a16="http://schemas.microsoft.com/office/drawing/2014/main" id="{C140AA7E-42EA-543C-0FCE-06215875294A}"/>
              </a:ext>
            </a:extLst>
          </p:cNvPr>
          <p:cNvSpPr>
            <a:spLocks noGrp="1"/>
          </p:cNvSpPr>
          <p:nvPr>
            <p:ph type="sldNum" sz="quarter" idx="12"/>
          </p:nvPr>
        </p:nvSpPr>
        <p:spPr/>
        <p:txBody>
          <a:bodyPr/>
          <a:lstStyle/>
          <a:p>
            <a:fld id="{63E15DF6-230E-2E43-B847-68755106EC6D}" type="slidenum">
              <a:rPr lang="es-CO" smtClean="0"/>
              <a:t>18</a:t>
            </a:fld>
            <a:endParaRPr lang="es-CO"/>
          </a:p>
        </p:txBody>
      </p:sp>
      <p:sp>
        <p:nvSpPr>
          <p:cNvPr id="19" name="CuadroTexto 18">
            <a:extLst>
              <a:ext uri="{FF2B5EF4-FFF2-40B4-BE49-F238E27FC236}">
                <a16:creationId xmlns:a16="http://schemas.microsoft.com/office/drawing/2014/main" id="{A00BE491-778D-ECC5-DE8C-B2C52ECFAEBA}"/>
              </a:ext>
            </a:extLst>
          </p:cNvPr>
          <p:cNvSpPr txBox="1"/>
          <p:nvPr/>
        </p:nvSpPr>
        <p:spPr>
          <a:xfrm>
            <a:off x="1641423" y="4719519"/>
            <a:ext cx="6071017" cy="369332"/>
          </a:xfrm>
          <a:prstGeom prst="rect">
            <a:avLst/>
          </a:prstGeom>
          <a:noFill/>
        </p:spPr>
        <p:txBody>
          <a:bodyPr wrap="square">
            <a:spAutoFit/>
          </a:bodyPr>
          <a:lstStyle/>
          <a:p>
            <a:r>
              <a:rPr lang="es-CO" sz="1800" b="0" i="0" u="none" strike="noStrike" baseline="0" dirty="0">
                <a:latin typeface="JansonTextLTStd-Roman"/>
              </a:rPr>
              <a:t>Importante: no existen “moléculas” de sustancias iónicas</a:t>
            </a:r>
            <a:endParaRPr lang="es-CO" dirty="0"/>
          </a:p>
        </p:txBody>
      </p:sp>
      <p:sp>
        <p:nvSpPr>
          <p:cNvPr id="5" name="CuadroTexto 4">
            <a:extLst>
              <a:ext uri="{FF2B5EF4-FFF2-40B4-BE49-F238E27FC236}">
                <a16:creationId xmlns:a16="http://schemas.microsoft.com/office/drawing/2014/main" id="{062A661E-EB0E-2A20-EFA9-D4BD4DCD936B}"/>
              </a:ext>
            </a:extLst>
          </p:cNvPr>
          <p:cNvSpPr txBox="1"/>
          <p:nvPr/>
        </p:nvSpPr>
        <p:spPr>
          <a:xfrm>
            <a:off x="628650" y="1063990"/>
            <a:ext cx="7886700" cy="923330"/>
          </a:xfrm>
          <a:prstGeom prst="rect">
            <a:avLst/>
          </a:prstGeom>
          <a:noFill/>
        </p:spPr>
        <p:txBody>
          <a:bodyPr wrap="square">
            <a:spAutoFit/>
          </a:bodyPr>
          <a:lstStyle/>
          <a:p>
            <a:r>
              <a:rPr lang="es-ES" sz="1800" b="0" i="0" u="none" strike="noStrike" baseline="0" dirty="0">
                <a:latin typeface="JansonTextLTStd-Roman"/>
              </a:rPr>
              <a:t>El compuesto iónico: NaCl consiste en una red extensa de iones </a:t>
            </a:r>
            <a:r>
              <a:rPr lang="es-ES" dirty="0" err="1">
                <a:latin typeface="JansonTextLTStd-Roman"/>
              </a:rPr>
              <a:t>Na</a:t>
            </a:r>
            <a:r>
              <a:rPr lang="es-ES" baseline="30000" dirty="0">
                <a:latin typeface="JansonTextLTStd-Roman"/>
              </a:rPr>
              <a:t>+ </a:t>
            </a:r>
            <a:r>
              <a:rPr lang="es-ES" sz="1800" b="0" i="0" u="none" strike="noStrike" baseline="0" dirty="0">
                <a:latin typeface="JansonTextLTStd-Roman"/>
              </a:rPr>
              <a:t>y </a:t>
            </a:r>
            <a:r>
              <a:rPr lang="es-ES" dirty="0">
                <a:latin typeface="JansonTextLTStd-Roman"/>
              </a:rPr>
              <a:t>Cl</a:t>
            </a:r>
            <a:r>
              <a:rPr lang="es-ES" baseline="30000" dirty="0">
                <a:latin typeface="JansonTextLTStd-Roman"/>
              </a:rPr>
              <a:t>-</a:t>
            </a:r>
          </a:p>
          <a:p>
            <a:r>
              <a:rPr lang="es-ES" dirty="0">
                <a:latin typeface="JansonTextLTStd-Roman"/>
              </a:rPr>
              <a:t>Se mantiene unida por las fuerzas de atracción de cargas opuestas: Atracción electrostática/enlace iónico.</a:t>
            </a:r>
            <a:endParaRPr lang="es-CO" dirty="0"/>
          </a:p>
        </p:txBody>
      </p:sp>
      <p:pic>
        <p:nvPicPr>
          <p:cNvPr id="7" name="Imagen 6">
            <a:extLst>
              <a:ext uri="{FF2B5EF4-FFF2-40B4-BE49-F238E27FC236}">
                <a16:creationId xmlns:a16="http://schemas.microsoft.com/office/drawing/2014/main" id="{E60E1533-86DC-6B2A-891C-4CC04FA2A5DB}"/>
              </a:ext>
            </a:extLst>
          </p:cNvPr>
          <p:cNvPicPr>
            <a:picLocks noChangeAspect="1"/>
          </p:cNvPicPr>
          <p:nvPr/>
        </p:nvPicPr>
        <p:blipFill>
          <a:blip r:embed="rId2">
            <a:clrChange>
              <a:clrFrom>
                <a:srgbClr val="FEFEFE"/>
              </a:clrFrom>
              <a:clrTo>
                <a:srgbClr val="FEFEFE">
                  <a:alpha val="0"/>
                </a:srgbClr>
              </a:clrTo>
            </a:clrChange>
          </a:blip>
          <a:stretch>
            <a:fillRect/>
          </a:stretch>
        </p:blipFill>
        <p:spPr>
          <a:xfrm>
            <a:off x="1850206" y="1509629"/>
            <a:ext cx="5120220" cy="3238158"/>
          </a:xfrm>
          <a:prstGeom prst="rect">
            <a:avLst/>
          </a:prstGeom>
        </p:spPr>
      </p:pic>
    </p:spTree>
    <p:extLst>
      <p:ext uri="{BB962C8B-B14F-4D97-AF65-F5344CB8AC3E}">
        <p14:creationId xmlns:p14="http://schemas.microsoft.com/office/powerpoint/2010/main" val="4241765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24067-3E64-DFD7-8E70-C497AB1F3C3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23D528A-CB02-7E95-E5A1-82E1B0A34D49}"/>
              </a:ext>
            </a:extLst>
          </p:cNvPr>
          <p:cNvSpPr>
            <a:spLocks noGrp="1"/>
          </p:cNvSpPr>
          <p:nvPr>
            <p:ph type="title"/>
          </p:nvPr>
        </p:nvSpPr>
        <p:spPr>
          <a:xfrm>
            <a:off x="628650" y="273844"/>
            <a:ext cx="7757067" cy="729766"/>
          </a:xfrm>
        </p:spPr>
        <p:txBody>
          <a:bodyPr/>
          <a:lstStyle/>
          <a:p>
            <a:r>
              <a:rPr lang="es-CO" dirty="0">
                <a:solidFill>
                  <a:schemeClr val="bg1"/>
                </a:solidFill>
              </a:rPr>
              <a:t>Iones</a:t>
            </a:r>
          </a:p>
        </p:txBody>
      </p:sp>
      <p:sp>
        <p:nvSpPr>
          <p:cNvPr id="3" name="Marcador de número de diapositiva 2">
            <a:extLst>
              <a:ext uri="{FF2B5EF4-FFF2-40B4-BE49-F238E27FC236}">
                <a16:creationId xmlns:a16="http://schemas.microsoft.com/office/drawing/2014/main" id="{EB3034D8-9553-A36F-8ABA-98CB41CDEE37}"/>
              </a:ext>
            </a:extLst>
          </p:cNvPr>
          <p:cNvSpPr>
            <a:spLocks noGrp="1"/>
          </p:cNvSpPr>
          <p:nvPr>
            <p:ph type="sldNum" sz="quarter" idx="12"/>
          </p:nvPr>
        </p:nvSpPr>
        <p:spPr/>
        <p:txBody>
          <a:bodyPr/>
          <a:lstStyle/>
          <a:p>
            <a:fld id="{63E15DF6-230E-2E43-B847-68755106EC6D}" type="slidenum">
              <a:rPr lang="es-CO" smtClean="0"/>
              <a:t>19</a:t>
            </a:fld>
            <a:endParaRPr lang="es-CO"/>
          </a:p>
        </p:txBody>
      </p:sp>
      <p:pic>
        <p:nvPicPr>
          <p:cNvPr id="6" name="Imagen 5">
            <a:extLst>
              <a:ext uri="{FF2B5EF4-FFF2-40B4-BE49-F238E27FC236}">
                <a16:creationId xmlns:a16="http://schemas.microsoft.com/office/drawing/2014/main" id="{99DB126A-AE6E-EB3A-A9EE-87D49D57768D}"/>
              </a:ext>
            </a:extLst>
          </p:cNvPr>
          <p:cNvPicPr>
            <a:picLocks noChangeAspect="1"/>
          </p:cNvPicPr>
          <p:nvPr/>
        </p:nvPicPr>
        <p:blipFill>
          <a:blip r:embed="rId2"/>
          <a:stretch>
            <a:fillRect/>
          </a:stretch>
        </p:blipFill>
        <p:spPr>
          <a:xfrm>
            <a:off x="1268443" y="1003610"/>
            <a:ext cx="6607113" cy="3086367"/>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Entrada de lápiz 3">
                <a:extLst>
                  <a:ext uri="{FF2B5EF4-FFF2-40B4-BE49-F238E27FC236}">
                    <a16:creationId xmlns:a16="http://schemas.microsoft.com/office/drawing/2014/main" id="{19C888DD-18FC-C4C2-4D69-AC46413DC0D6}"/>
                  </a:ext>
                </a:extLst>
              </p14:cNvPr>
              <p14:cNvContentPartPr/>
              <p14:nvPr/>
            </p14:nvContentPartPr>
            <p14:xfrm>
              <a:off x="2541240" y="4001760"/>
              <a:ext cx="1800" cy="16560"/>
            </p14:xfrm>
          </p:contentPart>
        </mc:Choice>
        <mc:Fallback xmlns="">
          <p:pic>
            <p:nvPicPr>
              <p:cNvPr id="4" name="Entrada de lápiz 3">
                <a:extLst>
                  <a:ext uri="{FF2B5EF4-FFF2-40B4-BE49-F238E27FC236}">
                    <a16:creationId xmlns:a16="http://schemas.microsoft.com/office/drawing/2014/main" id="{19C888DD-18FC-C4C2-4D69-AC46413DC0D6}"/>
                  </a:ext>
                </a:extLst>
              </p:cNvPr>
              <p:cNvPicPr/>
              <p:nvPr/>
            </p:nvPicPr>
            <p:blipFill>
              <a:blip r:embed="rId4"/>
              <a:stretch>
                <a:fillRect/>
              </a:stretch>
            </p:blipFill>
            <p:spPr>
              <a:xfrm>
                <a:off x="2531880" y="3992400"/>
                <a:ext cx="20520" cy="35280"/>
              </a:xfrm>
              <a:prstGeom prst="rect">
                <a:avLst/>
              </a:prstGeom>
            </p:spPr>
          </p:pic>
        </mc:Fallback>
      </mc:AlternateContent>
    </p:spTree>
    <p:extLst>
      <p:ext uri="{BB962C8B-B14F-4D97-AF65-F5344CB8AC3E}">
        <p14:creationId xmlns:p14="http://schemas.microsoft.com/office/powerpoint/2010/main" val="92427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679936D-D534-1887-005A-42B3519953A2}"/>
              </a:ext>
            </a:extLst>
          </p:cNvPr>
          <p:cNvSpPr txBox="1"/>
          <p:nvPr/>
        </p:nvSpPr>
        <p:spPr>
          <a:xfrm>
            <a:off x="1260087" y="1378132"/>
            <a:ext cx="6828263" cy="1200329"/>
          </a:xfrm>
          <a:prstGeom prst="rect">
            <a:avLst/>
          </a:prstGeom>
          <a:noFill/>
        </p:spPr>
        <p:txBody>
          <a:bodyPr wrap="square">
            <a:spAutoFit/>
          </a:bodyPr>
          <a:lstStyle/>
          <a:p>
            <a:r>
              <a:rPr lang="es-ES" dirty="0"/>
              <a:t>Conceptos básicos relacionados con la tabla periódica. A través de este tema se busca comprender </a:t>
            </a:r>
            <a:r>
              <a:rPr lang="es-ES" b="1" dirty="0"/>
              <a:t>cómo se organizan los elementos</a:t>
            </a:r>
            <a:r>
              <a:rPr lang="es-ES" dirty="0"/>
              <a:t>, </a:t>
            </a:r>
            <a:r>
              <a:rPr lang="es-ES" b="1" dirty="0"/>
              <a:t>sus propiedades principales</a:t>
            </a:r>
            <a:r>
              <a:rPr lang="es-ES" dirty="0"/>
              <a:t> y las formas en que </a:t>
            </a:r>
            <a:r>
              <a:rPr lang="es-ES" b="1" dirty="0"/>
              <a:t>los átomos se unen para formar diferentes tipos de compuestos.</a:t>
            </a:r>
            <a:endParaRPr lang="es-CO" b="1" dirty="0"/>
          </a:p>
        </p:txBody>
      </p:sp>
    </p:spTree>
    <p:extLst>
      <p:ext uri="{BB962C8B-B14F-4D97-AF65-F5344CB8AC3E}">
        <p14:creationId xmlns:p14="http://schemas.microsoft.com/office/powerpoint/2010/main" val="737689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CA970-AED1-52B6-B729-7135C07E31B9}"/>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B5024C2-1B43-96B3-A287-40657F9DE591}"/>
              </a:ext>
            </a:extLst>
          </p:cNvPr>
          <p:cNvSpPr>
            <a:spLocks noGrp="1"/>
          </p:cNvSpPr>
          <p:nvPr>
            <p:ph type="sldNum" sz="quarter" idx="12"/>
          </p:nvPr>
        </p:nvSpPr>
        <p:spPr/>
        <p:txBody>
          <a:bodyPr/>
          <a:lstStyle/>
          <a:p>
            <a:fld id="{63E15DF6-230E-2E43-B847-68755106EC6D}" type="slidenum">
              <a:rPr lang="es-CO" smtClean="0"/>
              <a:t>20</a:t>
            </a:fld>
            <a:endParaRPr lang="es-CO"/>
          </a:p>
        </p:txBody>
      </p:sp>
      <p:pic>
        <p:nvPicPr>
          <p:cNvPr id="4" name="Picture 2" descr="La tabla periódica de los elementos cumple 150 años • UDT">
            <a:extLst>
              <a:ext uri="{FF2B5EF4-FFF2-40B4-BE49-F238E27FC236}">
                <a16:creationId xmlns:a16="http://schemas.microsoft.com/office/drawing/2014/main" id="{2A6D7A43-BE47-D486-AC5A-2F502FDCB3B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2335" y="263781"/>
            <a:ext cx="8619329" cy="4879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4324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BE19A-B49E-8BAB-012D-AE0A0CF3A57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0731675-249E-451B-3FEE-16B4FA628B4C}"/>
              </a:ext>
            </a:extLst>
          </p:cNvPr>
          <p:cNvSpPr>
            <a:spLocks noGrp="1"/>
          </p:cNvSpPr>
          <p:nvPr>
            <p:ph type="title"/>
          </p:nvPr>
        </p:nvSpPr>
        <p:spPr>
          <a:xfrm>
            <a:off x="628650" y="273844"/>
            <a:ext cx="7757067" cy="729766"/>
          </a:xfrm>
        </p:spPr>
        <p:txBody>
          <a:bodyPr/>
          <a:lstStyle/>
          <a:p>
            <a:r>
              <a:rPr lang="es-CO" dirty="0">
                <a:solidFill>
                  <a:schemeClr val="bg1"/>
                </a:solidFill>
              </a:rPr>
              <a:t>Tabla periódica</a:t>
            </a:r>
          </a:p>
        </p:txBody>
      </p:sp>
      <p:sp>
        <p:nvSpPr>
          <p:cNvPr id="3" name="Marcador de número de diapositiva 2">
            <a:extLst>
              <a:ext uri="{FF2B5EF4-FFF2-40B4-BE49-F238E27FC236}">
                <a16:creationId xmlns:a16="http://schemas.microsoft.com/office/drawing/2014/main" id="{6929A92F-33BC-0855-8CA0-DD3766F982EC}"/>
              </a:ext>
            </a:extLst>
          </p:cNvPr>
          <p:cNvSpPr>
            <a:spLocks noGrp="1"/>
          </p:cNvSpPr>
          <p:nvPr>
            <p:ph type="sldNum" sz="quarter" idx="12"/>
          </p:nvPr>
        </p:nvSpPr>
        <p:spPr/>
        <p:txBody>
          <a:bodyPr/>
          <a:lstStyle/>
          <a:p>
            <a:fld id="{63E15DF6-230E-2E43-B847-68755106EC6D}" type="slidenum">
              <a:rPr lang="es-CO" smtClean="0"/>
              <a:t>21</a:t>
            </a:fld>
            <a:endParaRPr lang="es-CO"/>
          </a:p>
        </p:txBody>
      </p:sp>
      <p:sp>
        <p:nvSpPr>
          <p:cNvPr id="5" name="CuadroTexto 4">
            <a:extLst>
              <a:ext uri="{FF2B5EF4-FFF2-40B4-BE49-F238E27FC236}">
                <a16:creationId xmlns:a16="http://schemas.microsoft.com/office/drawing/2014/main" id="{713BF2D9-3128-AA1B-5477-8655AF729FA8}"/>
              </a:ext>
            </a:extLst>
          </p:cNvPr>
          <p:cNvSpPr txBox="1"/>
          <p:nvPr/>
        </p:nvSpPr>
        <p:spPr>
          <a:xfrm>
            <a:off x="390229" y="1218361"/>
            <a:ext cx="8679367" cy="3693319"/>
          </a:xfrm>
          <a:prstGeom prst="rect">
            <a:avLst/>
          </a:prstGeom>
          <a:noFill/>
        </p:spPr>
        <p:txBody>
          <a:bodyPr wrap="square">
            <a:spAutoFit/>
          </a:bodyPr>
          <a:lstStyle/>
          <a:p>
            <a:pPr marL="285750" indent="-285750">
              <a:buFont typeface="Arial" panose="020B0604020202020204" pitchFamily="34" charset="0"/>
              <a:buChar char="•"/>
            </a:pPr>
            <a:r>
              <a:rPr lang="es-ES" dirty="0"/>
              <a:t>Más de la mitad de los elementos que se conocen en la actualidad se descubrieron entre 1800 </a:t>
            </a:r>
            <a:r>
              <a:rPr lang="es-CO" dirty="0"/>
              <a:t>y 1900. </a:t>
            </a:r>
          </a:p>
          <a:p>
            <a:pPr marL="285750" indent="-285750">
              <a:buFont typeface="Arial" panose="020B0604020202020204" pitchFamily="34" charset="0"/>
              <a:buChar char="•"/>
            </a:pPr>
            <a:r>
              <a:rPr lang="es-ES" dirty="0"/>
              <a:t>Durante este periodo los químicos observaron que muchos elementos mostraban grandes semejanzas entre ellos.</a:t>
            </a:r>
          </a:p>
          <a:p>
            <a:pPr marL="285750" indent="-285750">
              <a:buFont typeface="Arial" panose="020B0604020202020204" pitchFamily="34" charset="0"/>
              <a:buChar char="•"/>
            </a:pPr>
            <a:r>
              <a:rPr lang="es-ES" dirty="0"/>
              <a:t>Las semejanzas y la necesidad de organizar la gran cantidad de información disponible sobre la estructura y propiedades de las sustancias elementales, condujeron al desarrollo de la tabla periódica.</a:t>
            </a:r>
          </a:p>
          <a:p>
            <a:pPr marL="285750" indent="-285750">
              <a:buFont typeface="Arial" panose="020B0604020202020204" pitchFamily="34" charset="0"/>
              <a:buChar char="•"/>
            </a:pPr>
            <a:r>
              <a:rPr lang="es-ES" dirty="0"/>
              <a:t>Una tabla en la que se encuentran agrupados los elementos que tienen propiedades químicas y físicas semejantes</a:t>
            </a:r>
          </a:p>
          <a:p>
            <a:pPr marL="285750" indent="-285750">
              <a:buFont typeface="Arial" panose="020B0604020202020204" pitchFamily="34" charset="0"/>
              <a:buChar char="•"/>
            </a:pPr>
            <a:r>
              <a:rPr lang="es-ES" dirty="0"/>
              <a:t>Las columnas reciben el nombre de grupos o familias, y las líneas horizontales, el de periodos. </a:t>
            </a:r>
            <a:r>
              <a:rPr lang="es-ES" b="1" dirty="0"/>
              <a:t>Los elementos de un grupo</a:t>
            </a:r>
            <a:r>
              <a:rPr lang="es-ES" dirty="0"/>
              <a:t> tienen propiedades químicas y físicas semejantes, y las propiedades de los elementos de un periodo </a:t>
            </a:r>
            <a:r>
              <a:rPr lang="es-ES" b="1" dirty="0"/>
              <a:t>cambian de manera progresiva </a:t>
            </a:r>
            <a:r>
              <a:rPr lang="es-ES" dirty="0"/>
              <a:t>al recorrer la tabla.</a:t>
            </a:r>
            <a:endParaRPr lang="es-CO" dirty="0"/>
          </a:p>
        </p:txBody>
      </p:sp>
    </p:spTree>
    <p:extLst>
      <p:ext uri="{BB962C8B-B14F-4D97-AF65-F5344CB8AC3E}">
        <p14:creationId xmlns:p14="http://schemas.microsoft.com/office/powerpoint/2010/main" val="2241146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2B4F7-7EF3-B210-C7D6-F98BDB0D987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982DAA0-1594-B793-7CD6-37A182A9DFBA}"/>
              </a:ext>
            </a:extLst>
          </p:cNvPr>
          <p:cNvSpPr>
            <a:spLocks noGrp="1"/>
          </p:cNvSpPr>
          <p:nvPr>
            <p:ph type="title"/>
          </p:nvPr>
        </p:nvSpPr>
        <p:spPr>
          <a:xfrm>
            <a:off x="628650" y="273844"/>
            <a:ext cx="7757067" cy="729766"/>
          </a:xfrm>
        </p:spPr>
        <p:txBody>
          <a:bodyPr/>
          <a:lstStyle/>
          <a:p>
            <a:r>
              <a:rPr lang="es-CO" dirty="0">
                <a:solidFill>
                  <a:schemeClr val="bg1"/>
                </a:solidFill>
              </a:rPr>
              <a:t>Tabla periódica</a:t>
            </a:r>
          </a:p>
        </p:txBody>
      </p:sp>
      <p:sp>
        <p:nvSpPr>
          <p:cNvPr id="3" name="Marcador de número de diapositiva 2">
            <a:extLst>
              <a:ext uri="{FF2B5EF4-FFF2-40B4-BE49-F238E27FC236}">
                <a16:creationId xmlns:a16="http://schemas.microsoft.com/office/drawing/2014/main" id="{4D10037C-003F-323D-88DB-7EFD749FAFEC}"/>
              </a:ext>
            </a:extLst>
          </p:cNvPr>
          <p:cNvSpPr>
            <a:spLocks noGrp="1"/>
          </p:cNvSpPr>
          <p:nvPr>
            <p:ph type="sldNum" sz="quarter" idx="12"/>
          </p:nvPr>
        </p:nvSpPr>
        <p:spPr/>
        <p:txBody>
          <a:bodyPr/>
          <a:lstStyle/>
          <a:p>
            <a:fld id="{63E15DF6-230E-2E43-B847-68755106EC6D}" type="slidenum">
              <a:rPr lang="es-CO" smtClean="0"/>
              <a:t>22</a:t>
            </a:fld>
            <a:endParaRPr lang="es-CO"/>
          </a:p>
        </p:txBody>
      </p:sp>
      <p:pic>
        <p:nvPicPr>
          <p:cNvPr id="6" name="Imagen 5">
            <a:extLst>
              <a:ext uri="{FF2B5EF4-FFF2-40B4-BE49-F238E27FC236}">
                <a16:creationId xmlns:a16="http://schemas.microsoft.com/office/drawing/2014/main" id="{6479D9E8-ACD2-E5D0-345F-AD0BD03BB64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412099" y="834368"/>
            <a:ext cx="6319801" cy="4206739"/>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Entrada de lápiz 3">
                <a:extLst>
                  <a:ext uri="{FF2B5EF4-FFF2-40B4-BE49-F238E27FC236}">
                    <a16:creationId xmlns:a16="http://schemas.microsoft.com/office/drawing/2014/main" id="{C2AC3A0D-8A35-16D0-515B-D660C5B4324A}"/>
                  </a:ext>
                </a:extLst>
              </p14:cNvPr>
              <p14:cNvContentPartPr/>
              <p14:nvPr/>
            </p14:nvContentPartPr>
            <p14:xfrm>
              <a:off x="1766160" y="1146600"/>
              <a:ext cx="57240" cy="100440"/>
            </p14:xfrm>
          </p:contentPart>
        </mc:Choice>
        <mc:Fallback xmlns="">
          <p:pic>
            <p:nvPicPr>
              <p:cNvPr id="4" name="Entrada de lápiz 3">
                <a:extLst>
                  <a:ext uri="{FF2B5EF4-FFF2-40B4-BE49-F238E27FC236}">
                    <a16:creationId xmlns:a16="http://schemas.microsoft.com/office/drawing/2014/main" id="{C2AC3A0D-8A35-16D0-515B-D660C5B4324A}"/>
                  </a:ext>
                </a:extLst>
              </p:cNvPr>
              <p:cNvPicPr/>
              <p:nvPr/>
            </p:nvPicPr>
            <p:blipFill>
              <a:blip r:embed="rId4"/>
              <a:stretch>
                <a:fillRect/>
              </a:stretch>
            </p:blipFill>
            <p:spPr>
              <a:xfrm>
                <a:off x="1756800" y="1137240"/>
                <a:ext cx="75960" cy="119160"/>
              </a:xfrm>
              <a:prstGeom prst="rect">
                <a:avLst/>
              </a:prstGeom>
            </p:spPr>
          </p:pic>
        </mc:Fallback>
      </mc:AlternateContent>
    </p:spTree>
    <p:extLst>
      <p:ext uri="{BB962C8B-B14F-4D97-AF65-F5344CB8AC3E}">
        <p14:creationId xmlns:p14="http://schemas.microsoft.com/office/powerpoint/2010/main" val="4211695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0A476-A75B-C5CB-5629-28F226E14DE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F4DFD26-4CCE-CF74-8528-6964B81BB3B9}"/>
              </a:ext>
            </a:extLst>
          </p:cNvPr>
          <p:cNvSpPr>
            <a:spLocks noGrp="1"/>
          </p:cNvSpPr>
          <p:nvPr>
            <p:ph type="title"/>
          </p:nvPr>
        </p:nvSpPr>
        <p:spPr>
          <a:xfrm>
            <a:off x="628650" y="273844"/>
            <a:ext cx="7757067" cy="729766"/>
          </a:xfrm>
        </p:spPr>
        <p:txBody>
          <a:bodyPr/>
          <a:lstStyle/>
          <a:p>
            <a:r>
              <a:rPr lang="es-CO" dirty="0">
                <a:solidFill>
                  <a:schemeClr val="bg1"/>
                </a:solidFill>
              </a:rPr>
              <a:t>Tabla periódica</a:t>
            </a:r>
          </a:p>
        </p:txBody>
      </p:sp>
      <p:sp>
        <p:nvSpPr>
          <p:cNvPr id="3" name="Marcador de número de diapositiva 2">
            <a:extLst>
              <a:ext uri="{FF2B5EF4-FFF2-40B4-BE49-F238E27FC236}">
                <a16:creationId xmlns:a16="http://schemas.microsoft.com/office/drawing/2014/main" id="{1ED10B15-1271-D29A-CBC8-40FE5D36ECFB}"/>
              </a:ext>
            </a:extLst>
          </p:cNvPr>
          <p:cNvSpPr>
            <a:spLocks noGrp="1"/>
          </p:cNvSpPr>
          <p:nvPr>
            <p:ph type="sldNum" sz="quarter" idx="12"/>
          </p:nvPr>
        </p:nvSpPr>
        <p:spPr/>
        <p:txBody>
          <a:bodyPr/>
          <a:lstStyle/>
          <a:p>
            <a:fld id="{63E15DF6-230E-2E43-B847-68755106EC6D}" type="slidenum">
              <a:rPr lang="es-CO" smtClean="0"/>
              <a:t>23</a:t>
            </a:fld>
            <a:endParaRPr lang="es-CO"/>
          </a:p>
        </p:txBody>
      </p:sp>
      <p:pic>
        <p:nvPicPr>
          <p:cNvPr id="4098" name="Picture 2" descr="Clases, familias, grupos, periodos y bloques en la Tabla periódica.">
            <a:extLst>
              <a:ext uri="{FF2B5EF4-FFF2-40B4-BE49-F238E27FC236}">
                <a16:creationId xmlns:a16="http://schemas.microsoft.com/office/drawing/2014/main" id="{E5E021F1-DBA8-461C-E292-219D166614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7324" y="1163202"/>
            <a:ext cx="4987977" cy="3740983"/>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8FB1BBD9-17DB-339E-62FE-426521CF416A}"/>
              </a:ext>
            </a:extLst>
          </p:cNvPr>
          <p:cNvSpPr txBox="1"/>
          <p:nvPr/>
        </p:nvSpPr>
        <p:spPr>
          <a:xfrm>
            <a:off x="434714" y="2433528"/>
            <a:ext cx="3702570" cy="1200329"/>
          </a:xfrm>
          <a:prstGeom prst="rect">
            <a:avLst/>
          </a:prstGeom>
          <a:noFill/>
        </p:spPr>
        <p:txBody>
          <a:bodyPr wrap="square">
            <a:spAutoFit/>
          </a:bodyPr>
          <a:lstStyle/>
          <a:p>
            <a:r>
              <a:rPr lang="es-ES" dirty="0"/>
              <a:t>Las propiedades de los elementos de un mismo un periodo </a:t>
            </a:r>
            <a:r>
              <a:rPr lang="es-ES" b="1" dirty="0"/>
              <a:t>cambian de manera progresiva  (AUMENTAN) </a:t>
            </a:r>
            <a:r>
              <a:rPr lang="es-ES" dirty="0"/>
              <a:t>al recorrer la tabla.</a:t>
            </a:r>
            <a:endParaRPr lang="es-CO" dirty="0"/>
          </a:p>
        </p:txBody>
      </p:sp>
    </p:spTree>
    <p:extLst>
      <p:ext uri="{BB962C8B-B14F-4D97-AF65-F5344CB8AC3E}">
        <p14:creationId xmlns:p14="http://schemas.microsoft.com/office/powerpoint/2010/main" val="1402296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18A08-A8DB-BF57-62A9-2033D27D5D1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9E322E5-40B6-17AE-410E-DF14D92AE583}"/>
              </a:ext>
            </a:extLst>
          </p:cNvPr>
          <p:cNvSpPr>
            <a:spLocks noGrp="1"/>
          </p:cNvSpPr>
          <p:nvPr>
            <p:ph type="title"/>
          </p:nvPr>
        </p:nvSpPr>
        <p:spPr>
          <a:xfrm>
            <a:off x="523718" y="102393"/>
            <a:ext cx="7757067" cy="729766"/>
          </a:xfrm>
        </p:spPr>
        <p:txBody>
          <a:bodyPr/>
          <a:lstStyle/>
          <a:p>
            <a:r>
              <a:rPr lang="es-CO" dirty="0">
                <a:solidFill>
                  <a:schemeClr val="bg1"/>
                </a:solidFill>
              </a:rPr>
              <a:t>Tabla periódica</a:t>
            </a:r>
          </a:p>
        </p:txBody>
      </p:sp>
      <p:sp>
        <p:nvSpPr>
          <p:cNvPr id="3" name="Marcador de número de diapositiva 2">
            <a:extLst>
              <a:ext uri="{FF2B5EF4-FFF2-40B4-BE49-F238E27FC236}">
                <a16:creationId xmlns:a16="http://schemas.microsoft.com/office/drawing/2014/main" id="{5BD09899-42AB-18E4-575C-129E47991BB0}"/>
              </a:ext>
            </a:extLst>
          </p:cNvPr>
          <p:cNvSpPr>
            <a:spLocks noGrp="1"/>
          </p:cNvSpPr>
          <p:nvPr>
            <p:ph type="sldNum" sz="quarter" idx="12"/>
          </p:nvPr>
        </p:nvSpPr>
        <p:spPr/>
        <p:txBody>
          <a:bodyPr/>
          <a:lstStyle/>
          <a:p>
            <a:fld id="{63E15DF6-230E-2E43-B847-68755106EC6D}" type="slidenum">
              <a:rPr lang="es-CO" smtClean="0"/>
              <a:t>24</a:t>
            </a:fld>
            <a:endParaRPr lang="es-CO"/>
          </a:p>
        </p:txBody>
      </p:sp>
      <p:pic>
        <p:nvPicPr>
          <p:cNvPr id="6" name="Imagen 5">
            <a:extLst>
              <a:ext uri="{FF2B5EF4-FFF2-40B4-BE49-F238E27FC236}">
                <a16:creationId xmlns:a16="http://schemas.microsoft.com/office/drawing/2014/main" id="{7D74230E-AF42-001F-C404-08ACC5AB93FC}"/>
              </a:ext>
            </a:extLst>
          </p:cNvPr>
          <p:cNvPicPr>
            <a:picLocks noChangeAspect="1"/>
          </p:cNvPicPr>
          <p:nvPr/>
        </p:nvPicPr>
        <p:blipFill>
          <a:blip r:embed="rId2"/>
          <a:srcRect t="6631"/>
          <a:stretch>
            <a:fillRect/>
          </a:stretch>
        </p:blipFill>
        <p:spPr>
          <a:xfrm>
            <a:off x="330188" y="714572"/>
            <a:ext cx="6180341" cy="4326535"/>
          </a:xfrm>
          <a:prstGeom prst="rect">
            <a:avLst/>
          </a:prstGeom>
        </p:spPr>
      </p:pic>
      <p:sp>
        <p:nvSpPr>
          <p:cNvPr id="9" name="CuadroTexto 8">
            <a:extLst>
              <a:ext uri="{FF2B5EF4-FFF2-40B4-BE49-F238E27FC236}">
                <a16:creationId xmlns:a16="http://schemas.microsoft.com/office/drawing/2014/main" id="{EE8463B8-0EFA-325E-F2FA-8187A4DB80E2}"/>
              </a:ext>
            </a:extLst>
          </p:cNvPr>
          <p:cNvSpPr txBox="1"/>
          <p:nvPr/>
        </p:nvSpPr>
        <p:spPr>
          <a:xfrm>
            <a:off x="6607561" y="1123764"/>
            <a:ext cx="2206251" cy="338554"/>
          </a:xfrm>
          <a:prstGeom prst="rect">
            <a:avLst/>
          </a:prstGeom>
          <a:noFill/>
        </p:spPr>
        <p:txBody>
          <a:bodyPr wrap="square">
            <a:spAutoFit/>
          </a:bodyPr>
          <a:lstStyle/>
          <a:p>
            <a:pPr algn="just"/>
            <a:r>
              <a:rPr lang="es-ES" sz="1600" b="0" i="0" u="none" strike="noStrike" baseline="0" dirty="0">
                <a:latin typeface="JansonTextLTStd-Roman"/>
              </a:rPr>
              <a:t>Nombres según grupo.</a:t>
            </a:r>
            <a:endParaRPr lang="es-CO" sz="1600" dirty="0"/>
          </a:p>
        </p:txBody>
      </p:sp>
      <mc:AlternateContent xmlns:mc="http://schemas.openxmlformats.org/markup-compatibility/2006" xmlns:p14="http://schemas.microsoft.com/office/powerpoint/2010/main">
        <mc:Choice Requires="p14">
          <p:contentPart p14:bwMode="auto" r:id="rId3">
            <p14:nvContentPartPr>
              <p14:cNvPr id="4" name="Entrada de lápiz 3">
                <a:extLst>
                  <a:ext uri="{FF2B5EF4-FFF2-40B4-BE49-F238E27FC236}">
                    <a16:creationId xmlns:a16="http://schemas.microsoft.com/office/drawing/2014/main" id="{326F0858-C8E6-5CA6-12AC-8350943C0B57}"/>
                  </a:ext>
                </a:extLst>
              </p14:cNvPr>
              <p14:cNvContentPartPr/>
              <p14:nvPr/>
            </p14:nvContentPartPr>
            <p14:xfrm>
              <a:off x="554040" y="991800"/>
              <a:ext cx="534240" cy="552240"/>
            </p14:xfrm>
          </p:contentPart>
        </mc:Choice>
        <mc:Fallback xmlns="">
          <p:pic>
            <p:nvPicPr>
              <p:cNvPr id="4" name="Entrada de lápiz 3">
                <a:extLst>
                  <a:ext uri="{FF2B5EF4-FFF2-40B4-BE49-F238E27FC236}">
                    <a16:creationId xmlns:a16="http://schemas.microsoft.com/office/drawing/2014/main" id="{326F0858-C8E6-5CA6-12AC-8350943C0B57}"/>
                  </a:ext>
                </a:extLst>
              </p:cNvPr>
              <p:cNvPicPr/>
              <p:nvPr/>
            </p:nvPicPr>
            <p:blipFill>
              <a:blip r:embed="rId4"/>
              <a:stretch>
                <a:fillRect/>
              </a:stretch>
            </p:blipFill>
            <p:spPr>
              <a:xfrm>
                <a:off x="544680" y="982440"/>
                <a:ext cx="552960" cy="570960"/>
              </a:xfrm>
              <a:prstGeom prst="rect">
                <a:avLst/>
              </a:prstGeom>
            </p:spPr>
          </p:pic>
        </mc:Fallback>
      </mc:AlternateContent>
    </p:spTree>
    <p:extLst>
      <p:ext uri="{BB962C8B-B14F-4D97-AF65-F5344CB8AC3E}">
        <p14:creationId xmlns:p14="http://schemas.microsoft.com/office/powerpoint/2010/main" val="845167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3A744-D2A6-6FAF-051C-296681145A2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CAC7FDB-4E2D-363D-D504-12B0E9A5C5C1}"/>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a:t>
            </a:r>
          </a:p>
        </p:txBody>
      </p:sp>
      <p:sp>
        <p:nvSpPr>
          <p:cNvPr id="3" name="Marcador de número de diapositiva 2">
            <a:extLst>
              <a:ext uri="{FF2B5EF4-FFF2-40B4-BE49-F238E27FC236}">
                <a16:creationId xmlns:a16="http://schemas.microsoft.com/office/drawing/2014/main" id="{2C7BE9FB-9FFD-8D10-6CC5-C6A3C6629B55}"/>
              </a:ext>
            </a:extLst>
          </p:cNvPr>
          <p:cNvSpPr>
            <a:spLocks noGrp="1"/>
          </p:cNvSpPr>
          <p:nvPr>
            <p:ph type="sldNum" sz="quarter" idx="12"/>
          </p:nvPr>
        </p:nvSpPr>
        <p:spPr/>
        <p:txBody>
          <a:bodyPr/>
          <a:lstStyle/>
          <a:p>
            <a:fld id="{63E15DF6-230E-2E43-B847-68755106EC6D}" type="slidenum">
              <a:rPr lang="es-CO" smtClean="0"/>
              <a:t>25</a:t>
            </a:fld>
            <a:endParaRPr lang="es-CO"/>
          </a:p>
        </p:txBody>
      </p:sp>
      <p:sp>
        <p:nvSpPr>
          <p:cNvPr id="9" name="CuadroTexto 8">
            <a:extLst>
              <a:ext uri="{FF2B5EF4-FFF2-40B4-BE49-F238E27FC236}">
                <a16:creationId xmlns:a16="http://schemas.microsoft.com/office/drawing/2014/main" id="{A5F3D2E5-8163-3E01-3113-E26CF52D3D99}"/>
              </a:ext>
            </a:extLst>
          </p:cNvPr>
          <p:cNvSpPr txBox="1"/>
          <p:nvPr/>
        </p:nvSpPr>
        <p:spPr>
          <a:xfrm>
            <a:off x="363713" y="1083144"/>
            <a:ext cx="8151637" cy="646331"/>
          </a:xfrm>
          <a:prstGeom prst="rect">
            <a:avLst/>
          </a:prstGeom>
          <a:noFill/>
        </p:spPr>
        <p:txBody>
          <a:bodyPr wrap="square">
            <a:spAutoFit/>
          </a:bodyPr>
          <a:lstStyle/>
          <a:p>
            <a:pPr algn="just"/>
            <a:r>
              <a:rPr lang="es-ES" dirty="0"/>
              <a:t>Las propiedades generales de los metales y de los no metales son diferentes.</a:t>
            </a:r>
          </a:p>
          <a:p>
            <a:pPr algn="just"/>
            <a:r>
              <a:rPr lang="es-ES" dirty="0"/>
              <a:t>PROPIEDADES FISICAS </a:t>
            </a:r>
            <a:endParaRPr lang="es-CO" sz="1600" dirty="0"/>
          </a:p>
        </p:txBody>
      </p:sp>
      <p:pic>
        <p:nvPicPr>
          <p:cNvPr id="5" name="Imagen 4">
            <a:extLst>
              <a:ext uri="{FF2B5EF4-FFF2-40B4-BE49-F238E27FC236}">
                <a16:creationId xmlns:a16="http://schemas.microsoft.com/office/drawing/2014/main" id="{EC72A9F7-4EDE-4165-4963-F3522A63A6ED}"/>
              </a:ext>
            </a:extLst>
          </p:cNvPr>
          <p:cNvPicPr>
            <a:picLocks noChangeAspect="1"/>
          </p:cNvPicPr>
          <p:nvPr/>
        </p:nvPicPr>
        <p:blipFill>
          <a:blip r:embed="rId2"/>
          <a:stretch>
            <a:fillRect/>
          </a:stretch>
        </p:blipFill>
        <p:spPr>
          <a:xfrm>
            <a:off x="90655" y="1825788"/>
            <a:ext cx="9053345" cy="2568163"/>
          </a:xfrm>
          <a:prstGeom prst="rect">
            <a:avLst/>
          </a:prstGeom>
        </p:spPr>
      </p:pic>
    </p:spTree>
    <p:extLst>
      <p:ext uri="{BB962C8B-B14F-4D97-AF65-F5344CB8AC3E}">
        <p14:creationId xmlns:p14="http://schemas.microsoft.com/office/powerpoint/2010/main" val="2163549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59386-819A-BA3A-7FD2-C5E13F9447D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1A83B87-7BA9-4926-71A7-DA5F869D4097}"/>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a:t>
            </a:r>
          </a:p>
        </p:txBody>
      </p:sp>
      <p:sp>
        <p:nvSpPr>
          <p:cNvPr id="3" name="Marcador de número de diapositiva 2">
            <a:extLst>
              <a:ext uri="{FF2B5EF4-FFF2-40B4-BE49-F238E27FC236}">
                <a16:creationId xmlns:a16="http://schemas.microsoft.com/office/drawing/2014/main" id="{A7E88FB4-078B-929D-4616-49EDF86DB5D7}"/>
              </a:ext>
            </a:extLst>
          </p:cNvPr>
          <p:cNvSpPr>
            <a:spLocks noGrp="1"/>
          </p:cNvSpPr>
          <p:nvPr>
            <p:ph type="sldNum" sz="quarter" idx="12"/>
          </p:nvPr>
        </p:nvSpPr>
        <p:spPr/>
        <p:txBody>
          <a:bodyPr/>
          <a:lstStyle/>
          <a:p>
            <a:fld id="{63E15DF6-230E-2E43-B847-68755106EC6D}" type="slidenum">
              <a:rPr lang="es-CO" smtClean="0"/>
              <a:t>26</a:t>
            </a:fld>
            <a:endParaRPr lang="es-CO"/>
          </a:p>
        </p:txBody>
      </p:sp>
      <p:sp>
        <p:nvSpPr>
          <p:cNvPr id="9" name="CuadroTexto 8">
            <a:extLst>
              <a:ext uri="{FF2B5EF4-FFF2-40B4-BE49-F238E27FC236}">
                <a16:creationId xmlns:a16="http://schemas.microsoft.com/office/drawing/2014/main" id="{1F8C60DC-630C-C8D3-931D-4E672903E986}"/>
              </a:ext>
            </a:extLst>
          </p:cNvPr>
          <p:cNvSpPr txBox="1"/>
          <p:nvPr/>
        </p:nvSpPr>
        <p:spPr>
          <a:xfrm>
            <a:off x="363713" y="1083144"/>
            <a:ext cx="8151637" cy="646331"/>
          </a:xfrm>
          <a:prstGeom prst="rect">
            <a:avLst/>
          </a:prstGeom>
          <a:noFill/>
        </p:spPr>
        <p:txBody>
          <a:bodyPr wrap="square">
            <a:spAutoFit/>
          </a:bodyPr>
          <a:lstStyle/>
          <a:p>
            <a:pPr algn="just"/>
            <a:r>
              <a:rPr lang="es-ES" dirty="0"/>
              <a:t>Las propiedades generales de los metales y de los no metales son diferentes.</a:t>
            </a:r>
          </a:p>
          <a:p>
            <a:pPr algn="just"/>
            <a:r>
              <a:rPr lang="es-ES" dirty="0"/>
              <a:t>PROPIEDADES QUÍMICAS </a:t>
            </a:r>
            <a:endParaRPr lang="es-CO" sz="1600" dirty="0"/>
          </a:p>
        </p:txBody>
      </p:sp>
      <p:pic>
        <p:nvPicPr>
          <p:cNvPr id="6" name="Imagen 5">
            <a:extLst>
              <a:ext uri="{FF2B5EF4-FFF2-40B4-BE49-F238E27FC236}">
                <a16:creationId xmlns:a16="http://schemas.microsoft.com/office/drawing/2014/main" id="{17AD452F-7D9F-9EC5-A9A0-B9F64CB8ABC2}"/>
              </a:ext>
            </a:extLst>
          </p:cNvPr>
          <p:cNvPicPr>
            <a:picLocks noChangeAspect="1"/>
          </p:cNvPicPr>
          <p:nvPr/>
        </p:nvPicPr>
        <p:blipFill>
          <a:blip r:embed="rId2"/>
          <a:stretch>
            <a:fillRect/>
          </a:stretch>
        </p:blipFill>
        <p:spPr>
          <a:xfrm>
            <a:off x="18655" y="1851306"/>
            <a:ext cx="9106689" cy="2385267"/>
          </a:xfrm>
          <a:prstGeom prst="rect">
            <a:avLst/>
          </a:prstGeom>
        </p:spPr>
      </p:pic>
    </p:spTree>
    <p:extLst>
      <p:ext uri="{BB962C8B-B14F-4D97-AF65-F5344CB8AC3E}">
        <p14:creationId xmlns:p14="http://schemas.microsoft.com/office/powerpoint/2010/main" val="4138673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EB99505-4561-9DB0-810D-6383F359758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F1EBAE2-04D3-1D7E-720B-7FC7CE8A79F7}"/>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6BCAFD33-0E74-FE32-EC4A-439FA1383A83}"/>
              </a:ext>
            </a:extLst>
          </p:cNvPr>
          <p:cNvSpPr>
            <a:spLocks noGrp="1"/>
          </p:cNvSpPr>
          <p:nvPr>
            <p:ph type="sldNum" sz="quarter" idx="12"/>
          </p:nvPr>
        </p:nvSpPr>
        <p:spPr/>
        <p:txBody>
          <a:bodyPr/>
          <a:lstStyle/>
          <a:p>
            <a:fld id="{63E15DF6-230E-2E43-B847-68755106EC6D}" type="slidenum">
              <a:rPr lang="es-CO" smtClean="0"/>
              <a:t>27</a:t>
            </a:fld>
            <a:endParaRPr lang="es-CO"/>
          </a:p>
        </p:txBody>
      </p:sp>
      <p:sp>
        <p:nvSpPr>
          <p:cNvPr id="8" name="CuadroTexto 7">
            <a:extLst>
              <a:ext uri="{FF2B5EF4-FFF2-40B4-BE49-F238E27FC236}">
                <a16:creationId xmlns:a16="http://schemas.microsoft.com/office/drawing/2014/main" id="{D1497F18-A876-AACF-863F-7D4DEA860094}"/>
              </a:ext>
            </a:extLst>
          </p:cNvPr>
          <p:cNvSpPr txBox="1"/>
          <p:nvPr/>
        </p:nvSpPr>
        <p:spPr>
          <a:xfrm>
            <a:off x="442209" y="1142282"/>
            <a:ext cx="8267075" cy="646331"/>
          </a:xfrm>
          <a:prstGeom prst="rect">
            <a:avLst/>
          </a:prstGeom>
          <a:noFill/>
        </p:spPr>
        <p:txBody>
          <a:bodyPr wrap="square">
            <a:spAutoFit/>
          </a:bodyPr>
          <a:lstStyle/>
          <a:p>
            <a:r>
              <a:rPr lang="es-ES" dirty="0"/>
              <a:t>El </a:t>
            </a:r>
            <a:r>
              <a:rPr lang="es-ES" b="1" dirty="0"/>
              <a:t>radio atómico</a:t>
            </a:r>
            <a:r>
              <a:rPr lang="es-ES" dirty="0"/>
              <a:t> es el </a:t>
            </a:r>
            <a:r>
              <a:rPr lang="es-ES" b="1" dirty="0"/>
              <a:t>tamaño de un átomo</a:t>
            </a:r>
            <a:r>
              <a:rPr lang="es-ES" dirty="0"/>
              <a:t>, es decir, </a:t>
            </a:r>
            <a:r>
              <a:rPr lang="es-ES" b="1" dirty="0"/>
              <a:t>la distancia que hay desde el centro del núcleo hasta el electrón más lejano</a:t>
            </a:r>
            <a:r>
              <a:rPr lang="es-ES" dirty="0"/>
              <a:t>.</a:t>
            </a:r>
            <a:endParaRPr lang="es-CO" dirty="0"/>
          </a:p>
        </p:txBody>
      </p:sp>
      <p:sp>
        <p:nvSpPr>
          <p:cNvPr id="12" name="CuadroTexto 11">
            <a:extLst>
              <a:ext uri="{FF2B5EF4-FFF2-40B4-BE49-F238E27FC236}">
                <a16:creationId xmlns:a16="http://schemas.microsoft.com/office/drawing/2014/main" id="{03F9E98C-D157-3226-4224-3C128A27BD77}"/>
              </a:ext>
            </a:extLst>
          </p:cNvPr>
          <p:cNvSpPr txBox="1"/>
          <p:nvPr/>
        </p:nvSpPr>
        <p:spPr>
          <a:xfrm>
            <a:off x="126306" y="2098736"/>
            <a:ext cx="2834251" cy="2862322"/>
          </a:xfrm>
          <a:prstGeom prst="rect">
            <a:avLst/>
          </a:prstGeom>
          <a:noFill/>
        </p:spPr>
        <p:txBody>
          <a:bodyPr wrap="square">
            <a:spAutoFit/>
          </a:bodyPr>
          <a:lstStyle/>
          <a:p>
            <a:r>
              <a:rPr lang="es-ES" dirty="0"/>
              <a:t>Puedes imaginarlo como si el átomo fuera un </a:t>
            </a:r>
            <a:r>
              <a:rPr lang="es-ES" b="1" dirty="0"/>
              <a:t>planeta con una atmósfera</a:t>
            </a:r>
            <a:r>
              <a:rPr lang="es-ES" dirty="0"/>
              <a:t>: El núcleo sería el centro del planeta. Los electrones serían las capas de aire que lo rodean. Entonces, el radio atómico sería qué tan grande es ese “planeta” mas los electrones.</a:t>
            </a:r>
            <a:endParaRPr lang="es-CO" dirty="0"/>
          </a:p>
        </p:txBody>
      </p:sp>
      <p:pic>
        <p:nvPicPr>
          <p:cNvPr id="14" name="Imagen 13">
            <a:extLst>
              <a:ext uri="{FF2B5EF4-FFF2-40B4-BE49-F238E27FC236}">
                <a16:creationId xmlns:a16="http://schemas.microsoft.com/office/drawing/2014/main" id="{B68C9F19-E5F2-5246-ED42-77C50B3FF9EE}"/>
              </a:ext>
            </a:extLst>
          </p:cNvPr>
          <p:cNvPicPr>
            <a:picLocks noChangeAspect="1"/>
          </p:cNvPicPr>
          <p:nvPr/>
        </p:nvPicPr>
        <p:blipFill>
          <a:blip r:embed="rId2"/>
          <a:srcRect l="2680" t="3930"/>
          <a:stretch>
            <a:fillRect/>
          </a:stretch>
        </p:blipFill>
        <p:spPr>
          <a:xfrm>
            <a:off x="3117954" y="1788613"/>
            <a:ext cx="5899740" cy="3341351"/>
          </a:xfrm>
          <a:prstGeom prst="rect">
            <a:avLst/>
          </a:prstGeom>
        </p:spPr>
      </p:pic>
    </p:spTree>
    <p:extLst>
      <p:ext uri="{BB962C8B-B14F-4D97-AF65-F5344CB8AC3E}">
        <p14:creationId xmlns:p14="http://schemas.microsoft.com/office/powerpoint/2010/main" val="528222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324AE-7654-0642-BD63-B56693E6F0E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3185B8D-94EE-357B-4EF4-9643B5956447}"/>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541FDE9E-274E-0099-AFE9-73C0B0541185}"/>
              </a:ext>
            </a:extLst>
          </p:cNvPr>
          <p:cNvSpPr>
            <a:spLocks noGrp="1"/>
          </p:cNvSpPr>
          <p:nvPr>
            <p:ph type="sldNum" sz="quarter" idx="12"/>
          </p:nvPr>
        </p:nvSpPr>
        <p:spPr/>
        <p:txBody>
          <a:bodyPr/>
          <a:lstStyle/>
          <a:p>
            <a:fld id="{63E15DF6-230E-2E43-B847-68755106EC6D}" type="slidenum">
              <a:rPr lang="es-CO" smtClean="0"/>
              <a:t>28</a:t>
            </a:fld>
            <a:endParaRPr lang="es-CO"/>
          </a:p>
        </p:txBody>
      </p:sp>
      <p:sp>
        <p:nvSpPr>
          <p:cNvPr id="8" name="CuadroTexto 7">
            <a:extLst>
              <a:ext uri="{FF2B5EF4-FFF2-40B4-BE49-F238E27FC236}">
                <a16:creationId xmlns:a16="http://schemas.microsoft.com/office/drawing/2014/main" id="{A569706E-3417-C8AA-FAD7-BC22BEE19677}"/>
              </a:ext>
            </a:extLst>
          </p:cNvPr>
          <p:cNvSpPr txBox="1"/>
          <p:nvPr/>
        </p:nvSpPr>
        <p:spPr>
          <a:xfrm>
            <a:off x="442209" y="1142282"/>
            <a:ext cx="8267075" cy="646331"/>
          </a:xfrm>
          <a:prstGeom prst="rect">
            <a:avLst/>
          </a:prstGeom>
          <a:noFill/>
        </p:spPr>
        <p:txBody>
          <a:bodyPr wrap="square">
            <a:spAutoFit/>
          </a:bodyPr>
          <a:lstStyle/>
          <a:p>
            <a:r>
              <a:rPr lang="es-ES" dirty="0"/>
              <a:t>El </a:t>
            </a:r>
            <a:r>
              <a:rPr lang="es-ES" b="1" dirty="0"/>
              <a:t>radio atómico</a:t>
            </a:r>
            <a:r>
              <a:rPr lang="es-ES" dirty="0"/>
              <a:t> es el </a:t>
            </a:r>
            <a:r>
              <a:rPr lang="es-ES" b="1" dirty="0"/>
              <a:t>tamaño de un átomo</a:t>
            </a:r>
            <a:r>
              <a:rPr lang="es-ES" dirty="0"/>
              <a:t>, es decir, </a:t>
            </a:r>
            <a:r>
              <a:rPr lang="es-ES" b="1" dirty="0"/>
              <a:t>la distancia que hay desde el centro del núcleo hasta el electrón más lejano</a:t>
            </a:r>
            <a:r>
              <a:rPr lang="es-ES" dirty="0"/>
              <a:t>.</a:t>
            </a:r>
            <a:endParaRPr lang="es-CO" dirty="0"/>
          </a:p>
        </p:txBody>
      </p:sp>
      <p:sp>
        <p:nvSpPr>
          <p:cNvPr id="12" name="CuadroTexto 11">
            <a:extLst>
              <a:ext uri="{FF2B5EF4-FFF2-40B4-BE49-F238E27FC236}">
                <a16:creationId xmlns:a16="http://schemas.microsoft.com/office/drawing/2014/main" id="{F20190B6-4D3C-6301-D069-5136C5B4597D}"/>
              </a:ext>
            </a:extLst>
          </p:cNvPr>
          <p:cNvSpPr txBox="1"/>
          <p:nvPr/>
        </p:nvSpPr>
        <p:spPr>
          <a:xfrm>
            <a:off x="126306" y="2098736"/>
            <a:ext cx="2834251" cy="2862322"/>
          </a:xfrm>
          <a:prstGeom prst="rect">
            <a:avLst/>
          </a:prstGeom>
          <a:noFill/>
        </p:spPr>
        <p:txBody>
          <a:bodyPr wrap="square">
            <a:spAutoFit/>
          </a:bodyPr>
          <a:lstStyle/>
          <a:p>
            <a:r>
              <a:rPr lang="es-ES" dirty="0"/>
              <a:t>Puedes imaginarlo como si el átomo fuera un </a:t>
            </a:r>
            <a:r>
              <a:rPr lang="es-ES" b="1" dirty="0"/>
              <a:t>planeta con una atmósfera</a:t>
            </a:r>
            <a:r>
              <a:rPr lang="es-ES" dirty="0"/>
              <a:t>: El núcleo sería el centro del planeta. Los electrones serían las capas de aire que lo rodean. Entonces, el radio atómico sería qué tan grande es ese “planeta” mas los electrones.</a:t>
            </a:r>
            <a:endParaRPr lang="es-CO" dirty="0"/>
          </a:p>
        </p:txBody>
      </p:sp>
      <p:pic>
        <p:nvPicPr>
          <p:cNvPr id="6146" name="Picture 2" descr="Radio atómico: qué es, cómo se mide, cómo cambia, ejemplos">
            <a:extLst>
              <a:ext uri="{FF2B5EF4-FFF2-40B4-BE49-F238E27FC236}">
                <a16:creationId xmlns:a16="http://schemas.microsoft.com/office/drawing/2014/main" id="{473C1A00-F889-2B90-A2E9-543628EFF4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031" y="2098736"/>
            <a:ext cx="5209915" cy="293057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4" name="Entrada de lápiz 3">
                <a:extLst>
                  <a:ext uri="{FF2B5EF4-FFF2-40B4-BE49-F238E27FC236}">
                    <a16:creationId xmlns:a16="http://schemas.microsoft.com/office/drawing/2014/main" id="{00DFE602-4E67-3CB3-2E2A-986E81303AFA}"/>
                  </a:ext>
                </a:extLst>
              </p14:cNvPr>
              <p14:cNvContentPartPr/>
              <p14:nvPr/>
            </p14:nvContentPartPr>
            <p14:xfrm>
              <a:off x="3892680" y="1941840"/>
              <a:ext cx="3904200" cy="1740600"/>
            </p14:xfrm>
          </p:contentPart>
        </mc:Choice>
        <mc:Fallback xmlns="">
          <p:pic>
            <p:nvPicPr>
              <p:cNvPr id="4" name="Entrada de lápiz 3">
                <a:extLst>
                  <a:ext uri="{FF2B5EF4-FFF2-40B4-BE49-F238E27FC236}">
                    <a16:creationId xmlns:a16="http://schemas.microsoft.com/office/drawing/2014/main" id="{00DFE602-4E67-3CB3-2E2A-986E81303AFA}"/>
                  </a:ext>
                </a:extLst>
              </p:cNvPr>
              <p:cNvPicPr/>
              <p:nvPr/>
            </p:nvPicPr>
            <p:blipFill>
              <a:blip r:embed="rId5"/>
              <a:stretch>
                <a:fillRect/>
              </a:stretch>
            </p:blipFill>
            <p:spPr>
              <a:xfrm>
                <a:off x="3883320" y="1932480"/>
                <a:ext cx="3922920" cy="1759320"/>
              </a:xfrm>
              <a:prstGeom prst="rect">
                <a:avLst/>
              </a:prstGeom>
            </p:spPr>
          </p:pic>
        </mc:Fallback>
      </mc:AlternateContent>
    </p:spTree>
    <p:extLst>
      <p:ext uri="{BB962C8B-B14F-4D97-AF65-F5344CB8AC3E}">
        <p14:creationId xmlns:p14="http://schemas.microsoft.com/office/powerpoint/2010/main" val="1106291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E0E6E-940F-C2F0-687D-860A86AADB3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7D67370-110F-29D5-733E-85BD391C8D53}"/>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678EBD50-4459-7B58-108A-6B12C6B714FA}"/>
              </a:ext>
            </a:extLst>
          </p:cNvPr>
          <p:cNvSpPr>
            <a:spLocks noGrp="1"/>
          </p:cNvSpPr>
          <p:nvPr>
            <p:ph type="sldNum" sz="quarter" idx="12"/>
          </p:nvPr>
        </p:nvSpPr>
        <p:spPr/>
        <p:txBody>
          <a:bodyPr/>
          <a:lstStyle/>
          <a:p>
            <a:fld id="{63E15DF6-230E-2E43-B847-68755106EC6D}" type="slidenum">
              <a:rPr lang="es-CO" smtClean="0"/>
              <a:t>29</a:t>
            </a:fld>
            <a:endParaRPr lang="es-CO"/>
          </a:p>
        </p:txBody>
      </p:sp>
      <p:sp>
        <p:nvSpPr>
          <p:cNvPr id="8" name="CuadroTexto 7">
            <a:extLst>
              <a:ext uri="{FF2B5EF4-FFF2-40B4-BE49-F238E27FC236}">
                <a16:creationId xmlns:a16="http://schemas.microsoft.com/office/drawing/2014/main" id="{5ABDDF84-A286-B665-37BA-9638754AF981}"/>
              </a:ext>
            </a:extLst>
          </p:cNvPr>
          <p:cNvSpPr txBox="1"/>
          <p:nvPr/>
        </p:nvSpPr>
        <p:spPr>
          <a:xfrm>
            <a:off x="442209" y="1142282"/>
            <a:ext cx="8267075" cy="646331"/>
          </a:xfrm>
          <a:prstGeom prst="rect">
            <a:avLst/>
          </a:prstGeom>
          <a:noFill/>
        </p:spPr>
        <p:txBody>
          <a:bodyPr wrap="square">
            <a:spAutoFit/>
          </a:bodyPr>
          <a:lstStyle/>
          <a:p>
            <a:r>
              <a:rPr lang="es-ES" b="1" dirty="0"/>
              <a:t>Energía de ionización: </a:t>
            </a:r>
            <a:r>
              <a:rPr lang="es-ES" dirty="0"/>
              <a:t>La energía de ionización es la cantidad de energía que se debe suministrar a un átomo para quitarle uno de sus electrones.</a:t>
            </a:r>
            <a:endParaRPr lang="es-CO" dirty="0"/>
          </a:p>
        </p:txBody>
      </p:sp>
      <p:sp>
        <p:nvSpPr>
          <p:cNvPr id="5" name="CuadroTexto 4">
            <a:extLst>
              <a:ext uri="{FF2B5EF4-FFF2-40B4-BE49-F238E27FC236}">
                <a16:creationId xmlns:a16="http://schemas.microsoft.com/office/drawing/2014/main" id="{EBEF3010-579C-9960-469D-C831CD202018}"/>
              </a:ext>
            </a:extLst>
          </p:cNvPr>
          <p:cNvSpPr txBox="1"/>
          <p:nvPr/>
        </p:nvSpPr>
        <p:spPr>
          <a:xfrm>
            <a:off x="344774" y="1925419"/>
            <a:ext cx="8926642" cy="646331"/>
          </a:xfrm>
          <a:prstGeom prst="rect">
            <a:avLst/>
          </a:prstGeom>
          <a:noFill/>
        </p:spPr>
        <p:txBody>
          <a:bodyPr wrap="square">
            <a:spAutoFit/>
          </a:bodyPr>
          <a:lstStyle/>
          <a:p>
            <a:r>
              <a:rPr lang="es-ES" dirty="0"/>
              <a:t>Cuanto más fuerte el átomo atrae a sus electrones, </a:t>
            </a:r>
            <a:r>
              <a:rPr lang="es-ES" b="1" dirty="0"/>
              <a:t>más energía externa</a:t>
            </a:r>
            <a:r>
              <a:rPr lang="es-ES" dirty="0"/>
              <a:t> se necesita para separarlos.</a:t>
            </a:r>
            <a:endParaRPr lang="es-CO" dirty="0"/>
          </a:p>
        </p:txBody>
      </p:sp>
      <p:pic>
        <p:nvPicPr>
          <p:cNvPr id="7170" name="Picture 2" descr="Resúmenes de Química: 45. Tabla periódica y energía de ionización">
            <a:extLst>
              <a:ext uri="{FF2B5EF4-FFF2-40B4-BE49-F238E27FC236}">
                <a16:creationId xmlns:a16="http://schemas.microsoft.com/office/drawing/2014/main" id="{862ABABE-DE8D-2973-0DCF-4AA28ADE5E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917" y="2480798"/>
            <a:ext cx="4455045" cy="256030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nergía de Ionizacion – La Químicaweb">
            <a:extLst>
              <a:ext uri="{FF2B5EF4-FFF2-40B4-BE49-F238E27FC236}">
                <a16:creationId xmlns:a16="http://schemas.microsoft.com/office/drawing/2014/main" id="{5CD821FE-C024-034B-E3B7-EAEA0EBD955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50" t="36668" b="12608"/>
          <a:stretch>
            <a:fillRect/>
          </a:stretch>
        </p:blipFill>
        <p:spPr bwMode="auto">
          <a:xfrm>
            <a:off x="5038105" y="2824602"/>
            <a:ext cx="3761121" cy="1993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763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871CD-4D33-165E-1D40-B46C52C143A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08FE4AE-9E82-74F9-B5DE-416A33E61544}"/>
              </a:ext>
            </a:extLst>
          </p:cNvPr>
          <p:cNvSpPr>
            <a:spLocks noGrp="1"/>
          </p:cNvSpPr>
          <p:nvPr>
            <p:ph type="title"/>
          </p:nvPr>
        </p:nvSpPr>
        <p:spPr>
          <a:xfrm>
            <a:off x="628650" y="273844"/>
            <a:ext cx="7757067" cy="729766"/>
          </a:xfrm>
        </p:spPr>
        <p:txBody>
          <a:bodyPr/>
          <a:lstStyle/>
          <a:p>
            <a:r>
              <a:rPr lang="es-CO" dirty="0">
                <a:solidFill>
                  <a:schemeClr val="bg1"/>
                </a:solidFill>
              </a:rPr>
              <a:t>Materia</a:t>
            </a:r>
          </a:p>
        </p:txBody>
      </p:sp>
      <p:sp>
        <p:nvSpPr>
          <p:cNvPr id="3" name="Marcador de número de diapositiva 2">
            <a:extLst>
              <a:ext uri="{FF2B5EF4-FFF2-40B4-BE49-F238E27FC236}">
                <a16:creationId xmlns:a16="http://schemas.microsoft.com/office/drawing/2014/main" id="{8F4804D1-5CAE-84DE-F895-7F62B55F7805}"/>
              </a:ext>
            </a:extLst>
          </p:cNvPr>
          <p:cNvSpPr>
            <a:spLocks noGrp="1"/>
          </p:cNvSpPr>
          <p:nvPr>
            <p:ph type="sldNum" sz="quarter" idx="12"/>
          </p:nvPr>
        </p:nvSpPr>
        <p:spPr/>
        <p:txBody>
          <a:bodyPr/>
          <a:lstStyle/>
          <a:p>
            <a:fld id="{63E15DF6-230E-2E43-B847-68755106EC6D}" type="slidenum">
              <a:rPr lang="es-CO" smtClean="0"/>
              <a:t>3</a:t>
            </a:fld>
            <a:endParaRPr lang="es-CO" dirty="0"/>
          </a:p>
        </p:txBody>
      </p:sp>
      <p:sp>
        <p:nvSpPr>
          <p:cNvPr id="6" name="CuadroTexto 5">
            <a:extLst>
              <a:ext uri="{FF2B5EF4-FFF2-40B4-BE49-F238E27FC236}">
                <a16:creationId xmlns:a16="http://schemas.microsoft.com/office/drawing/2014/main" id="{38A65952-264F-F37B-EC30-32D5C14DB967}"/>
              </a:ext>
            </a:extLst>
          </p:cNvPr>
          <p:cNvSpPr txBox="1"/>
          <p:nvPr/>
        </p:nvSpPr>
        <p:spPr>
          <a:xfrm>
            <a:off x="821103" y="1209544"/>
            <a:ext cx="7694247" cy="1200329"/>
          </a:xfrm>
          <a:prstGeom prst="rect">
            <a:avLst/>
          </a:prstGeom>
          <a:noFill/>
        </p:spPr>
        <p:txBody>
          <a:bodyPr wrap="square">
            <a:spAutoFit/>
          </a:bodyPr>
          <a:lstStyle/>
          <a:p>
            <a:pPr algn="l"/>
            <a:r>
              <a:rPr lang="es-ES" sz="1800" b="0" i="0" u="none" strike="noStrike" baseline="0" dirty="0">
                <a:latin typeface="TimesLTStd-Roman"/>
              </a:rPr>
              <a:t>La </a:t>
            </a:r>
            <a:r>
              <a:rPr lang="es-ES" sz="1800" b="1" i="1" u="none" strike="noStrike" baseline="0" dirty="0">
                <a:latin typeface="TimesLTStd-BoldItalic"/>
              </a:rPr>
              <a:t>materia </a:t>
            </a:r>
            <a:r>
              <a:rPr lang="es-ES" sz="1800" b="0" i="0" u="none" strike="noStrike" baseline="0" dirty="0">
                <a:latin typeface="TimesLTStd-Roman"/>
              </a:rPr>
              <a:t>es </a:t>
            </a:r>
            <a:r>
              <a:rPr lang="es-ES" sz="1800" b="0" i="1" u="none" strike="noStrike" baseline="0" dirty="0">
                <a:latin typeface="TimesLTStd-Italic"/>
              </a:rPr>
              <a:t>todo lo que ocupa espacio y tiene masa</a:t>
            </a:r>
            <a:r>
              <a:rPr lang="es-ES" sz="1800" b="0" i="0" u="none" strike="noStrike" baseline="0" dirty="0">
                <a:latin typeface="TimesLTStd-Roman"/>
              </a:rPr>
              <a:t>. La materia incluye lo que podemos ver y tocar (como el agua, la tierra y los arboles) y lo que no podemos ver ni tocar (como el aire). </a:t>
            </a:r>
            <a:r>
              <a:rPr lang="es-ES" dirty="0">
                <a:latin typeface="TimesLTStd-Roman"/>
              </a:rPr>
              <a:t>Así</a:t>
            </a:r>
            <a:r>
              <a:rPr lang="es-ES" sz="1800" b="0" i="0" u="none" strike="noStrike" baseline="0" dirty="0">
                <a:latin typeface="TimesLTStd-Roman"/>
              </a:rPr>
              <a:t> pues, todo en el universo tiene una conexión “química”.</a:t>
            </a:r>
            <a:endParaRPr lang="es-CO" dirty="0"/>
          </a:p>
        </p:txBody>
      </p:sp>
      <p:graphicFrame>
        <p:nvGraphicFramePr>
          <p:cNvPr id="7" name="Diagrama 6">
            <a:extLst>
              <a:ext uri="{FF2B5EF4-FFF2-40B4-BE49-F238E27FC236}">
                <a16:creationId xmlns:a16="http://schemas.microsoft.com/office/drawing/2014/main" id="{0CDA5D04-A950-CE5F-0602-2D72859095F1}"/>
              </a:ext>
            </a:extLst>
          </p:cNvPr>
          <p:cNvGraphicFramePr/>
          <p:nvPr>
            <p:extLst>
              <p:ext uri="{D42A27DB-BD31-4B8C-83A1-F6EECF244321}">
                <p14:modId xmlns:p14="http://schemas.microsoft.com/office/powerpoint/2010/main" val="2065268585"/>
              </p:ext>
            </p:extLst>
          </p:nvPr>
        </p:nvGraphicFramePr>
        <p:xfrm>
          <a:off x="613507" y="2310693"/>
          <a:ext cx="8530493" cy="2593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1934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B9F0FEB-B166-238B-C21D-FB39DF36BE6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782E69B-BDC2-1CC0-2F82-3DCC28FCAE45}"/>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2D59A4F1-5567-2AEC-F939-27AC25C2CCFF}"/>
              </a:ext>
            </a:extLst>
          </p:cNvPr>
          <p:cNvSpPr>
            <a:spLocks noGrp="1"/>
          </p:cNvSpPr>
          <p:nvPr>
            <p:ph type="sldNum" sz="quarter" idx="12"/>
          </p:nvPr>
        </p:nvSpPr>
        <p:spPr/>
        <p:txBody>
          <a:bodyPr/>
          <a:lstStyle/>
          <a:p>
            <a:fld id="{63E15DF6-230E-2E43-B847-68755106EC6D}" type="slidenum">
              <a:rPr lang="es-CO" smtClean="0"/>
              <a:t>30</a:t>
            </a:fld>
            <a:endParaRPr lang="es-CO"/>
          </a:p>
        </p:txBody>
      </p:sp>
      <p:sp>
        <p:nvSpPr>
          <p:cNvPr id="8" name="CuadroTexto 7">
            <a:extLst>
              <a:ext uri="{FF2B5EF4-FFF2-40B4-BE49-F238E27FC236}">
                <a16:creationId xmlns:a16="http://schemas.microsoft.com/office/drawing/2014/main" id="{3A51F838-CCF6-BE6F-BF1A-08EB999989B7}"/>
              </a:ext>
            </a:extLst>
          </p:cNvPr>
          <p:cNvSpPr txBox="1"/>
          <p:nvPr/>
        </p:nvSpPr>
        <p:spPr>
          <a:xfrm>
            <a:off x="442209" y="1142282"/>
            <a:ext cx="8267075" cy="646331"/>
          </a:xfrm>
          <a:prstGeom prst="rect">
            <a:avLst/>
          </a:prstGeom>
          <a:noFill/>
        </p:spPr>
        <p:txBody>
          <a:bodyPr wrap="square">
            <a:spAutoFit/>
          </a:bodyPr>
          <a:lstStyle/>
          <a:p>
            <a:r>
              <a:rPr lang="es-ES" dirty="0"/>
              <a:t>La afinidad electrónica es la energía que se libera cuando un átomo gana un electrón. Es decir, mide qué tanto “le gusta” a un átomo recibir un electrón extra.</a:t>
            </a:r>
            <a:endParaRPr lang="es-CO" dirty="0"/>
          </a:p>
        </p:txBody>
      </p:sp>
      <p:sp>
        <p:nvSpPr>
          <p:cNvPr id="5" name="CuadroTexto 4">
            <a:extLst>
              <a:ext uri="{FF2B5EF4-FFF2-40B4-BE49-F238E27FC236}">
                <a16:creationId xmlns:a16="http://schemas.microsoft.com/office/drawing/2014/main" id="{5B6D9ED8-C7E8-2388-31C5-4AB328E5CA07}"/>
              </a:ext>
            </a:extLst>
          </p:cNvPr>
          <p:cNvSpPr txBox="1"/>
          <p:nvPr/>
        </p:nvSpPr>
        <p:spPr>
          <a:xfrm>
            <a:off x="360405" y="1788613"/>
            <a:ext cx="8926642" cy="646331"/>
          </a:xfrm>
          <a:prstGeom prst="rect">
            <a:avLst/>
          </a:prstGeom>
          <a:noFill/>
        </p:spPr>
        <p:txBody>
          <a:bodyPr wrap="square">
            <a:spAutoFit/>
          </a:bodyPr>
          <a:lstStyle/>
          <a:p>
            <a:r>
              <a:rPr lang="es-ES" dirty="0"/>
              <a:t>Los elementos con afinidad electrónica muy negativa ganan electrones con facilidad para formar </a:t>
            </a:r>
            <a:r>
              <a:rPr lang="es-CO" dirty="0"/>
              <a:t>iones negativos (aniones).</a:t>
            </a:r>
          </a:p>
        </p:txBody>
      </p:sp>
      <p:pic>
        <p:nvPicPr>
          <p:cNvPr id="11266" name="Picture 2" descr="Propiedades periódicas">
            <a:extLst>
              <a:ext uri="{FF2B5EF4-FFF2-40B4-BE49-F238E27FC236}">
                <a16:creationId xmlns:a16="http://schemas.microsoft.com/office/drawing/2014/main" id="{9A4E315C-3430-DE36-D26F-6E114AC694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7970" y="2349179"/>
            <a:ext cx="5119076" cy="2691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152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FBDA3-7517-DD97-D500-22A26B28F27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942D320-7E0A-1807-4235-A0B54E61C4B0}"/>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0051466F-1411-61C6-5803-A91B4C45D7E3}"/>
              </a:ext>
            </a:extLst>
          </p:cNvPr>
          <p:cNvSpPr>
            <a:spLocks noGrp="1"/>
          </p:cNvSpPr>
          <p:nvPr>
            <p:ph type="sldNum" sz="quarter" idx="12"/>
          </p:nvPr>
        </p:nvSpPr>
        <p:spPr/>
        <p:txBody>
          <a:bodyPr/>
          <a:lstStyle/>
          <a:p>
            <a:fld id="{63E15DF6-230E-2E43-B847-68755106EC6D}" type="slidenum">
              <a:rPr lang="es-CO" smtClean="0"/>
              <a:t>31</a:t>
            </a:fld>
            <a:endParaRPr lang="es-CO"/>
          </a:p>
        </p:txBody>
      </p:sp>
      <p:sp>
        <p:nvSpPr>
          <p:cNvPr id="8" name="CuadroTexto 7">
            <a:extLst>
              <a:ext uri="{FF2B5EF4-FFF2-40B4-BE49-F238E27FC236}">
                <a16:creationId xmlns:a16="http://schemas.microsoft.com/office/drawing/2014/main" id="{0DEBF7E6-01E1-3CCF-9A00-11AD53CB3ECF}"/>
              </a:ext>
            </a:extLst>
          </p:cNvPr>
          <p:cNvSpPr txBox="1"/>
          <p:nvPr/>
        </p:nvSpPr>
        <p:spPr>
          <a:xfrm>
            <a:off x="442209" y="1142282"/>
            <a:ext cx="8267075" cy="923330"/>
          </a:xfrm>
          <a:prstGeom prst="rect">
            <a:avLst/>
          </a:prstGeom>
          <a:noFill/>
        </p:spPr>
        <p:txBody>
          <a:bodyPr wrap="square">
            <a:spAutoFit/>
          </a:bodyPr>
          <a:lstStyle/>
          <a:p>
            <a:r>
              <a:rPr lang="es-ES" b="1" dirty="0"/>
              <a:t>Electronegatividad: </a:t>
            </a:r>
            <a:r>
              <a:rPr lang="es-ES" dirty="0"/>
              <a:t>La electronegatividad (EN) de un elemento es una medida de la tendencia relativa de un átomo a atraer electrones hacia sí mismo cuando está combinado químicamente con otro átomo.</a:t>
            </a:r>
            <a:endParaRPr lang="es-CO" dirty="0"/>
          </a:p>
        </p:txBody>
      </p:sp>
      <p:sp>
        <p:nvSpPr>
          <p:cNvPr id="13" name="CuadroTexto 12">
            <a:extLst>
              <a:ext uri="{FF2B5EF4-FFF2-40B4-BE49-F238E27FC236}">
                <a16:creationId xmlns:a16="http://schemas.microsoft.com/office/drawing/2014/main" id="{9DCD8D90-A162-D750-FB56-3B2282DC5EFB}"/>
              </a:ext>
            </a:extLst>
          </p:cNvPr>
          <p:cNvSpPr txBox="1"/>
          <p:nvPr/>
        </p:nvSpPr>
        <p:spPr>
          <a:xfrm>
            <a:off x="442209" y="2239436"/>
            <a:ext cx="3187123" cy="2031325"/>
          </a:xfrm>
          <a:prstGeom prst="rect">
            <a:avLst/>
          </a:prstGeom>
          <a:noFill/>
        </p:spPr>
        <p:txBody>
          <a:bodyPr wrap="square">
            <a:spAutoFit/>
          </a:bodyPr>
          <a:lstStyle/>
          <a:p>
            <a:pPr algn="l"/>
            <a:r>
              <a:rPr lang="es-ES" dirty="0">
                <a:latin typeface="JansonTextLTStd-Roman"/>
              </a:rPr>
              <a:t>No metales son más electronegativos: </a:t>
            </a:r>
            <a:r>
              <a:rPr lang="es-ES" sz="1800" b="0" i="0" u="none" strike="noStrike" baseline="0" dirty="0">
                <a:latin typeface="JansonTextLTStd-Roman"/>
              </a:rPr>
              <a:t>suelen ganar electrones para formar aniones.</a:t>
            </a:r>
          </a:p>
          <a:p>
            <a:pPr algn="l"/>
            <a:r>
              <a:rPr lang="es-ES" sz="1800" b="0" i="0" u="none" strike="noStrike" baseline="0" dirty="0">
                <a:latin typeface="JansonTextLTStd-Roman"/>
              </a:rPr>
              <a:t> </a:t>
            </a:r>
          </a:p>
          <a:p>
            <a:pPr algn="l"/>
            <a:r>
              <a:rPr lang="es-ES" dirty="0">
                <a:latin typeface="JansonTextLTStd-Roman"/>
              </a:rPr>
              <a:t>Metales, menos electronegativos: suelen formar cationes</a:t>
            </a:r>
            <a:endParaRPr lang="es-CO" dirty="0"/>
          </a:p>
        </p:txBody>
      </p:sp>
      <p:pic>
        <p:nvPicPr>
          <p:cNvPr id="2050" name="Picture 2">
            <a:extLst>
              <a:ext uri="{FF2B5EF4-FFF2-40B4-BE49-F238E27FC236}">
                <a16:creationId xmlns:a16="http://schemas.microsoft.com/office/drawing/2014/main" id="{6201B08C-5FA1-657B-04AD-89772E14AC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2363" y="2197166"/>
            <a:ext cx="4062709" cy="2115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102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96AC0-6D77-B643-369B-B2AD944F28F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71F2FE2-35E7-0498-19FE-359818EC11E6}"/>
              </a:ext>
            </a:extLst>
          </p:cNvPr>
          <p:cNvSpPr>
            <a:spLocks noGrp="1"/>
          </p:cNvSpPr>
          <p:nvPr>
            <p:ph type="title"/>
          </p:nvPr>
        </p:nvSpPr>
        <p:spPr>
          <a:xfrm>
            <a:off x="523718" y="102393"/>
            <a:ext cx="7757067" cy="729766"/>
          </a:xfrm>
        </p:spPr>
        <p:txBody>
          <a:bodyPr/>
          <a:lstStyle/>
          <a:p>
            <a:r>
              <a:rPr lang="es-CO" dirty="0">
                <a:solidFill>
                  <a:schemeClr val="bg1"/>
                </a:solidFill>
              </a:rPr>
              <a:t>Tabla periódica: Propiedades periódicas</a:t>
            </a:r>
          </a:p>
        </p:txBody>
      </p:sp>
      <p:sp>
        <p:nvSpPr>
          <p:cNvPr id="3" name="Marcador de número de diapositiva 2">
            <a:extLst>
              <a:ext uri="{FF2B5EF4-FFF2-40B4-BE49-F238E27FC236}">
                <a16:creationId xmlns:a16="http://schemas.microsoft.com/office/drawing/2014/main" id="{2634CB98-55B3-CC63-4637-C2822ED227D1}"/>
              </a:ext>
            </a:extLst>
          </p:cNvPr>
          <p:cNvSpPr>
            <a:spLocks noGrp="1"/>
          </p:cNvSpPr>
          <p:nvPr>
            <p:ph type="sldNum" sz="quarter" idx="12"/>
          </p:nvPr>
        </p:nvSpPr>
        <p:spPr/>
        <p:txBody>
          <a:bodyPr/>
          <a:lstStyle/>
          <a:p>
            <a:fld id="{63E15DF6-230E-2E43-B847-68755106EC6D}" type="slidenum">
              <a:rPr lang="es-CO" smtClean="0"/>
              <a:t>32</a:t>
            </a:fld>
            <a:endParaRPr lang="es-CO"/>
          </a:p>
        </p:txBody>
      </p:sp>
      <p:sp>
        <p:nvSpPr>
          <p:cNvPr id="8" name="CuadroTexto 7">
            <a:extLst>
              <a:ext uri="{FF2B5EF4-FFF2-40B4-BE49-F238E27FC236}">
                <a16:creationId xmlns:a16="http://schemas.microsoft.com/office/drawing/2014/main" id="{53CFC574-B9C9-3CBA-C4E6-8493EF82B37A}"/>
              </a:ext>
            </a:extLst>
          </p:cNvPr>
          <p:cNvSpPr txBox="1"/>
          <p:nvPr/>
        </p:nvSpPr>
        <p:spPr>
          <a:xfrm>
            <a:off x="442209" y="1142282"/>
            <a:ext cx="8267075" cy="923330"/>
          </a:xfrm>
          <a:prstGeom prst="rect">
            <a:avLst/>
          </a:prstGeom>
          <a:noFill/>
        </p:spPr>
        <p:txBody>
          <a:bodyPr wrap="square">
            <a:spAutoFit/>
          </a:bodyPr>
          <a:lstStyle/>
          <a:p>
            <a:r>
              <a:rPr lang="es-ES" b="1" dirty="0"/>
              <a:t>Electronegatividad: </a:t>
            </a:r>
            <a:r>
              <a:rPr lang="es-ES" dirty="0"/>
              <a:t>La electronegatividad (EN) de un elemento es una medida de la tendencia relativa de un átomo a atraer electrones hacia sí mismo cuando está combinado químicamente con otro átomo.</a:t>
            </a:r>
            <a:endParaRPr lang="es-CO" dirty="0"/>
          </a:p>
        </p:txBody>
      </p:sp>
      <p:pic>
        <p:nvPicPr>
          <p:cNvPr id="8198" name="Picture 6" descr="Resúmenes de Química: 44. Tabla periódica y electronegatividad">
            <a:extLst>
              <a:ext uri="{FF2B5EF4-FFF2-40B4-BE49-F238E27FC236}">
                <a16:creationId xmlns:a16="http://schemas.microsoft.com/office/drawing/2014/main" id="{1C878C32-1637-9D94-B9E2-BB84CC9BD5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5773" y="2152524"/>
            <a:ext cx="4804509" cy="2527827"/>
          </a:xfrm>
          <a:prstGeom prst="rect">
            <a:avLst/>
          </a:prstGeom>
          <a:noFill/>
          <a:extLst>
            <a:ext uri="{909E8E84-426E-40DD-AFC4-6F175D3DCCD1}">
              <a14:hiddenFill xmlns:a14="http://schemas.microsoft.com/office/drawing/2010/main">
                <a:solidFill>
                  <a:srgbClr val="FFFFFF"/>
                </a:solidFill>
              </a14:hiddenFill>
            </a:ext>
          </a:extLst>
        </p:spPr>
      </p:pic>
      <p:sp>
        <p:nvSpPr>
          <p:cNvPr id="13" name="CuadroTexto 12">
            <a:extLst>
              <a:ext uri="{FF2B5EF4-FFF2-40B4-BE49-F238E27FC236}">
                <a16:creationId xmlns:a16="http://schemas.microsoft.com/office/drawing/2014/main" id="{AAE40CEB-F628-CD85-AB69-F354B9D20B03}"/>
              </a:ext>
            </a:extLst>
          </p:cNvPr>
          <p:cNvSpPr txBox="1"/>
          <p:nvPr/>
        </p:nvSpPr>
        <p:spPr>
          <a:xfrm>
            <a:off x="442209" y="2239436"/>
            <a:ext cx="3187123" cy="2031325"/>
          </a:xfrm>
          <a:prstGeom prst="rect">
            <a:avLst/>
          </a:prstGeom>
          <a:noFill/>
        </p:spPr>
        <p:txBody>
          <a:bodyPr wrap="square">
            <a:spAutoFit/>
          </a:bodyPr>
          <a:lstStyle/>
          <a:p>
            <a:pPr algn="l"/>
            <a:r>
              <a:rPr lang="es-ES" dirty="0">
                <a:latin typeface="JansonTextLTStd-Roman"/>
              </a:rPr>
              <a:t>No metales son más electronegativos: </a:t>
            </a:r>
            <a:r>
              <a:rPr lang="es-ES" sz="1800" b="0" i="0" u="none" strike="noStrike" baseline="0" dirty="0">
                <a:latin typeface="JansonTextLTStd-Roman"/>
              </a:rPr>
              <a:t>suelen ganar electrones para formar aniones.</a:t>
            </a:r>
          </a:p>
          <a:p>
            <a:pPr algn="l"/>
            <a:r>
              <a:rPr lang="es-ES" sz="1800" b="0" i="0" u="none" strike="noStrike" baseline="0" dirty="0">
                <a:latin typeface="JansonTextLTStd-Roman"/>
              </a:rPr>
              <a:t> </a:t>
            </a:r>
          </a:p>
          <a:p>
            <a:pPr algn="l"/>
            <a:r>
              <a:rPr lang="es-ES" dirty="0">
                <a:latin typeface="JansonTextLTStd-Roman"/>
              </a:rPr>
              <a:t>Metales, menos electronegativos: suelen formar cationes</a:t>
            </a:r>
            <a:endParaRPr lang="es-CO" dirty="0"/>
          </a:p>
        </p:txBody>
      </p:sp>
    </p:spTree>
    <p:extLst>
      <p:ext uri="{BB962C8B-B14F-4D97-AF65-F5344CB8AC3E}">
        <p14:creationId xmlns:p14="http://schemas.microsoft.com/office/powerpoint/2010/main" val="2197905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33">
          <a:extLst>
            <a:ext uri="{FF2B5EF4-FFF2-40B4-BE49-F238E27FC236}">
              <a16:creationId xmlns:a16="http://schemas.microsoft.com/office/drawing/2014/main" id="{FDD08F72-4C97-EBC2-A12C-57811C0259EE}"/>
            </a:ext>
          </a:extLst>
        </p:cNvPr>
        <p:cNvGrpSpPr/>
        <p:nvPr/>
      </p:nvGrpSpPr>
      <p:grpSpPr>
        <a:xfrm>
          <a:off x="0" y="0"/>
          <a:ext cx="0" cy="0"/>
          <a:chOff x="0" y="0"/>
          <a:chExt cx="0" cy="0"/>
        </a:xfrm>
      </p:grpSpPr>
      <p:sp>
        <p:nvSpPr>
          <p:cNvPr id="2734" name="Google Shape;2734;p31">
            <a:extLst>
              <a:ext uri="{FF2B5EF4-FFF2-40B4-BE49-F238E27FC236}">
                <a16:creationId xmlns:a16="http://schemas.microsoft.com/office/drawing/2014/main" id="{47B81B35-016D-87F0-B660-07CA3145F09D}"/>
              </a:ext>
            </a:extLst>
          </p:cNvPr>
          <p:cNvSpPr txBox="1">
            <a:spLocks noGrp="1"/>
          </p:cNvSpPr>
          <p:nvPr>
            <p:ph type="title" idx="4294967295"/>
          </p:nvPr>
        </p:nvSpPr>
        <p:spPr>
          <a:xfrm>
            <a:off x="550079" y="172592"/>
            <a:ext cx="7678737" cy="6318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accent1">
                    <a:lumMod val="50000"/>
                  </a:schemeClr>
                </a:solidFill>
              </a:rPr>
              <a:t>Actividad</a:t>
            </a:r>
            <a:endParaRPr dirty="0">
              <a:solidFill>
                <a:schemeClr val="accent1">
                  <a:lumMod val="50000"/>
                </a:schemeClr>
              </a:solidFill>
            </a:endParaRPr>
          </a:p>
        </p:txBody>
      </p:sp>
      <p:sp>
        <p:nvSpPr>
          <p:cNvPr id="4" name="CuadroTexto 3">
            <a:extLst>
              <a:ext uri="{FF2B5EF4-FFF2-40B4-BE49-F238E27FC236}">
                <a16:creationId xmlns:a16="http://schemas.microsoft.com/office/drawing/2014/main" id="{09916A40-15C5-FD48-EADE-BACD111D05FB}"/>
              </a:ext>
            </a:extLst>
          </p:cNvPr>
          <p:cNvSpPr txBox="1"/>
          <p:nvPr/>
        </p:nvSpPr>
        <p:spPr>
          <a:xfrm>
            <a:off x="786160" y="869938"/>
            <a:ext cx="7678737" cy="3769045"/>
          </a:xfrm>
          <a:prstGeom prst="rect">
            <a:avLst/>
          </a:prstGeom>
          <a:noFill/>
        </p:spPr>
        <p:txBody>
          <a:bodyPr wrap="square">
            <a:spAutoFit/>
          </a:bodyPr>
          <a:lstStyle/>
          <a:p>
            <a:pPr algn="just">
              <a:lnSpc>
                <a:spcPct val="115000"/>
              </a:lnSpc>
              <a:spcAft>
                <a:spcPts val="800"/>
              </a:spcAft>
              <a:buNone/>
            </a:pPr>
            <a:r>
              <a:rPr lang="es-ES" sz="1400" kern="100" dirty="0">
                <a:effectLst/>
                <a:latin typeface="Aptos" panose="020B0004020202020204" pitchFamily="34" charset="0"/>
                <a:ea typeface="Aptos" panose="020B0004020202020204" pitchFamily="34" charset="0"/>
                <a:cs typeface="Arial" panose="020B0604020202020204" pitchFamily="34" charset="0"/>
              </a:rPr>
              <a:t>Elabora un</a:t>
            </a:r>
            <a:r>
              <a:rPr lang="es-ES" sz="1400" kern="100" dirty="0">
                <a:latin typeface="Aptos" panose="020B0004020202020204" pitchFamily="34" charset="0"/>
                <a:ea typeface="Aptos" panose="020B0004020202020204" pitchFamily="34" charset="0"/>
                <a:cs typeface="Arial" panose="020B0604020202020204" pitchFamily="34" charset="0"/>
              </a:rPr>
              <a:t> mapa </a:t>
            </a:r>
            <a:r>
              <a:rPr lang="es-ES" sz="1400" kern="100" dirty="0">
                <a:effectLst/>
                <a:latin typeface="Aptos" panose="020B0004020202020204" pitchFamily="34" charset="0"/>
                <a:ea typeface="Aptos" panose="020B0004020202020204" pitchFamily="34" charset="0"/>
                <a:cs typeface="Arial" panose="020B0604020202020204" pitchFamily="34" charset="0"/>
              </a:rPr>
              <a:t>conceptual o mapa mental explicativo en el que representes de forma clara y ordenada los siguientes temas</a:t>
            </a:r>
          </a:p>
          <a:p>
            <a:pPr marL="285750" indent="-285750" algn="just">
              <a:lnSpc>
                <a:spcPct val="115000"/>
              </a:lnSpc>
              <a:spcAft>
                <a:spcPts val="800"/>
              </a:spcAft>
              <a:buFont typeface="Arial" panose="020B0604020202020204" pitchFamily="34" charset="0"/>
              <a:buChar char="•"/>
            </a:pPr>
            <a:r>
              <a:rPr lang="es-ES" sz="1400" kern="100" dirty="0">
                <a:latin typeface="Aptos" panose="020B0004020202020204" pitchFamily="34" charset="0"/>
                <a:ea typeface="Aptos" panose="020B0004020202020204" pitchFamily="34" charset="0"/>
                <a:cs typeface="Arial" panose="020B0604020202020204" pitchFamily="34" charset="0"/>
              </a:rPr>
              <a:t>Mezclas: Definición, tipos de mezclas y ejemplos.</a:t>
            </a:r>
          </a:p>
          <a:p>
            <a:pPr marL="285750" indent="-285750" algn="just">
              <a:lnSpc>
                <a:spcPct val="115000"/>
              </a:lnSpc>
              <a:spcAft>
                <a:spcPts val="800"/>
              </a:spcAft>
              <a:buFont typeface="Arial" panose="020B0604020202020204" pitchFamily="34" charset="0"/>
              <a:buChar char="•"/>
            </a:pPr>
            <a:r>
              <a:rPr lang="es-ES" sz="1400" kern="100" dirty="0">
                <a:effectLst/>
                <a:latin typeface="Aptos" panose="020B0004020202020204" pitchFamily="34" charset="0"/>
                <a:ea typeface="Aptos" panose="020B0004020202020204" pitchFamily="34" charset="0"/>
                <a:cs typeface="Arial" panose="020B0604020202020204" pitchFamily="34" charset="0"/>
              </a:rPr>
              <a:t>Sustancias</a:t>
            </a:r>
            <a:r>
              <a:rPr lang="es-ES" sz="1400" kern="100" dirty="0">
                <a:latin typeface="Aptos" panose="020B0004020202020204" pitchFamily="34" charset="0"/>
                <a:ea typeface="Aptos" panose="020B0004020202020204" pitchFamily="34" charset="0"/>
                <a:cs typeface="Arial" panose="020B0604020202020204" pitchFamily="34" charset="0"/>
              </a:rPr>
              <a:t>: Definición, tipos de sustancias y ejemplos.</a:t>
            </a:r>
            <a:endParaRPr lang="es-ES" sz="1400" kern="100" dirty="0">
              <a:effectLst/>
              <a:latin typeface="Aptos" panose="020B0004020202020204" pitchFamily="34" charset="0"/>
              <a:ea typeface="Aptos" panose="020B0004020202020204" pitchFamily="34" charset="0"/>
              <a:cs typeface="Arial" panose="020B0604020202020204" pitchFamily="34" charset="0"/>
            </a:endParaRPr>
          </a:p>
          <a:p>
            <a:pPr marL="285750" indent="-285750" algn="just">
              <a:lnSpc>
                <a:spcPct val="115000"/>
              </a:lnSpc>
              <a:spcAft>
                <a:spcPts val="800"/>
              </a:spcAft>
              <a:buFont typeface="Arial" panose="020B0604020202020204" pitchFamily="34" charset="0"/>
              <a:buChar char="•"/>
            </a:pPr>
            <a:r>
              <a:rPr lang="es-ES" sz="1400" kern="100" dirty="0">
                <a:effectLst/>
                <a:latin typeface="Aptos" panose="020B0004020202020204" pitchFamily="34" charset="0"/>
                <a:ea typeface="Aptos" panose="020B0004020202020204" pitchFamily="34" charset="0"/>
                <a:cs typeface="Arial" panose="020B0604020202020204" pitchFamily="34" charset="0"/>
              </a:rPr>
              <a:t>Átomos: </a:t>
            </a:r>
            <a:r>
              <a:rPr lang="es-ES" sz="1400" dirty="0"/>
              <a:t>definición, estructura (protones, neutrones, electrones), número atómico y su relación con la tabla periódica, y número másico .</a:t>
            </a:r>
            <a:endParaRPr lang="es-ES" sz="1400" kern="100" dirty="0">
              <a:effectLst/>
              <a:latin typeface="Aptos" panose="020B0004020202020204" pitchFamily="34" charset="0"/>
              <a:ea typeface="Aptos" panose="020B0004020202020204" pitchFamily="34" charset="0"/>
              <a:cs typeface="Arial" panose="020B0604020202020204" pitchFamily="34" charset="0"/>
            </a:endParaRPr>
          </a:p>
          <a:p>
            <a:pPr marL="285750" indent="-285750" algn="just">
              <a:lnSpc>
                <a:spcPct val="115000"/>
              </a:lnSpc>
              <a:spcAft>
                <a:spcPts val="800"/>
              </a:spcAft>
              <a:buFont typeface="Arial" panose="020B0604020202020204" pitchFamily="34" charset="0"/>
              <a:buChar char="•"/>
            </a:pPr>
            <a:r>
              <a:rPr lang="es-ES" sz="1400" kern="100" dirty="0">
                <a:latin typeface="Aptos" panose="020B0004020202020204" pitchFamily="34" charset="0"/>
                <a:ea typeface="Aptos" panose="020B0004020202020204" pitchFamily="34" charset="0"/>
                <a:cs typeface="Arial" panose="020B0604020202020204" pitchFamily="34" charset="0"/>
              </a:rPr>
              <a:t>M</a:t>
            </a:r>
            <a:r>
              <a:rPr lang="es-ES" sz="1400" kern="100" dirty="0">
                <a:effectLst/>
                <a:latin typeface="Aptos" panose="020B0004020202020204" pitchFamily="34" charset="0"/>
                <a:ea typeface="Aptos" panose="020B0004020202020204" pitchFamily="34" charset="0"/>
                <a:cs typeface="Arial" panose="020B0604020202020204" pitchFamily="34" charset="0"/>
              </a:rPr>
              <a:t>oléculas: </a:t>
            </a:r>
            <a:r>
              <a:rPr lang="es-ES" sz="1400" dirty="0"/>
              <a:t>qué son, cómo se forman y algunos ejemplos.</a:t>
            </a:r>
          </a:p>
          <a:p>
            <a:pPr marL="285750" indent="-285750" algn="just">
              <a:lnSpc>
                <a:spcPct val="115000"/>
              </a:lnSpc>
              <a:spcAft>
                <a:spcPts val="800"/>
              </a:spcAft>
              <a:buFont typeface="Arial" panose="020B0604020202020204" pitchFamily="34" charset="0"/>
              <a:buChar char="•"/>
            </a:pPr>
            <a:r>
              <a:rPr lang="es-ES" sz="1400" kern="100" dirty="0">
                <a:effectLst/>
                <a:latin typeface="Aptos" panose="020B0004020202020204" pitchFamily="34" charset="0"/>
                <a:ea typeface="Aptos" panose="020B0004020202020204" pitchFamily="34" charset="0"/>
                <a:cs typeface="Arial" panose="020B0604020202020204" pitchFamily="34" charset="0"/>
              </a:rPr>
              <a:t>Iones: </a:t>
            </a:r>
            <a:r>
              <a:rPr lang="es-ES" sz="1400" dirty="0"/>
              <a:t>qué son y cómo se forman, tipos de iones.</a:t>
            </a:r>
          </a:p>
          <a:p>
            <a:pPr marL="285750" indent="-285750" algn="just">
              <a:lnSpc>
                <a:spcPct val="115000"/>
              </a:lnSpc>
              <a:spcAft>
                <a:spcPts val="800"/>
              </a:spcAft>
              <a:buFont typeface="Arial" panose="020B0604020202020204" pitchFamily="34" charset="0"/>
              <a:buChar char="•"/>
            </a:pPr>
            <a:r>
              <a:rPr lang="es-ES" sz="1400" dirty="0"/>
              <a:t>Tabla periódica: Que es, que propiedades periódicas tiene y en que consisten.</a:t>
            </a:r>
          </a:p>
          <a:p>
            <a:pPr algn="just">
              <a:lnSpc>
                <a:spcPct val="115000"/>
              </a:lnSpc>
              <a:spcAft>
                <a:spcPts val="800"/>
              </a:spcAft>
            </a:pPr>
            <a:r>
              <a:rPr lang="es-ES" sz="1400" dirty="0"/>
              <a:t>Puedes apoyarte en fuentes científicas actualizadas, libros de texto o material digital confiable. Procura usar lenguaje técnico y acompañar tu trabajo con esquemas, colores o ejemplos que faciliten la comprensión de los conceptos.</a:t>
            </a:r>
          </a:p>
        </p:txBody>
      </p:sp>
    </p:spTree>
    <p:extLst>
      <p:ext uri="{BB962C8B-B14F-4D97-AF65-F5344CB8AC3E}">
        <p14:creationId xmlns:p14="http://schemas.microsoft.com/office/powerpoint/2010/main" val="23975590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1E67D-DD10-1DD9-1897-0E33618655C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FBD8AC3-6A04-457B-F4B6-780DEBAAF89D}"/>
              </a:ext>
            </a:extLst>
          </p:cNvPr>
          <p:cNvSpPr>
            <a:spLocks noGrp="1"/>
          </p:cNvSpPr>
          <p:nvPr>
            <p:ph type="title"/>
          </p:nvPr>
        </p:nvSpPr>
        <p:spPr>
          <a:xfrm>
            <a:off x="628650" y="273844"/>
            <a:ext cx="7757067" cy="729766"/>
          </a:xfrm>
        </p:spPr>
        <p:txBody>
          <a:bodyPr>
            <a:normAutofit/>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443B8D5B-59C6-D661-2FAE-9F32498A48E5}"/>
              </a:ext>
            </a:extLst>
          </p:cNvPr>
          <p:cNvSpPr>
            <a:spLocks noGrp="1"/>
          </p:cNvSpPr>
          <p:nvPr>
            <p:ph type="sldNum" sz="quarter" idx="12"/>
          </p:nvPr>
        </p:nvSpPr>
        <p:spPr/>
        <p:txBody>
          <a:bodyPr/>
          <a:lstStyle/>
          <a:p>
            <a:fld id="{63E15DF6-230E-2E43-B847-68755106EC6D}" type="slidenum">
              <a:rPr lang="es-CO" smtClean="0"/>
              <a:t>34</a:t>
            </a:fld>
            <a:endParaRPr lang="es-CO"/>
          </a:p>
        </p:txBody>
      </p:sp>
      <p:pic>
        <p:nvPicPr>
          <p:cNvPr id="9" name="Imagen 8">
            <a:extLst>
              <a:ext uri="{FF2B5EF4-FFF2-40B4-BE49-F238E27FC236}">
                <a16:creationId xmlns:a16="http://schemas.microsoft.com/office/drawing/2014/main" id="{3F46BB4C-99F9-C7E1-2558-8F461E3F06B3}"/>
              </a:ext>
            </a:extLst>
          </p:cNvPr>
          <p:cNvPicPr>
            <a:picLocks noChangeAspect="1"/>
          </p:cNvPicPr>
          <p:nvPr/>
        </p:nvPicPr>
        <p:blipFill>
          <a:blip r:embed="rId2"/>
          <a:srcRect t="15505"/>
          <a:stretch>
            <a:fillRect/>
          </a:stretch>
        </p:blipFill>
        <p:spPr>
          <a:xfrm>
            <a:off x="1580880" y="1843789"/>
            <a:ext cx="5982239" cy="2109531"/>
          </a:xfrm>
          <a:prstGeom prst="rect">
            <a:avLst/>
          </a:prstGeom>
        </p:spPr>
      </p:pic>
      <p:sp>
        <p:nvSpPr>
          <p:cNvPr id="11" name="CuadroTexto 10">
            <a:extLst>
              <a:ext uri="{FF2B5EF4-FFF2-40B4-BE49-F238E27FC236}">
                <a16:creationId xmlns:a16="http://schemas.microsoft.com/office/drawing/2014/main" id="{D562E6E7-5159-8E49-F40F-E0856FD482B6}"/>
              </a:ext>
            </a:extLst>
          </p:cNvPr>
          <p:cNvSpPr txBox="1"/>
          <p:nvPr/>
        </p:nvSpPr>
        <p:spPr>
          <a:xfrm>
            <a:off x="412229" y="1190180"/>
            <a:ext cx="8619344" cy="703591"/>
          </a:xfrm>
          <a:prstGeom prst="rect">
            <a:avLst/>
          </a:prstGeom>
          <a:noFill/>
        </p:spPr>
        <p:txBody>
          <a:bodyPr wrap="square">
            <a:spAutoFit/>
          </a:bodyPr>
          <a:lstStyle/>
          <a:p>
            <a:pPr marL="342900" lvl="0" indent="-342900" algn="just" rtl="0" fontAlgn="auto" hangingPunct="1">
              <a:lnSpc>
                <a:spcPct val="115000"/>
              </a:lnSpc>
              <a:buFont typeface="+mj-lt"/>
              <a:buAutoNum type="arabicPeriod"/>
            </a:pPr>
            <a:r>
              <a:rPr lang="es-CO" sz="1800" dirty="0">
                <a:effectLst/>
                <a:latin typeface="Arial" panose="020B0604020202020204" pitchFamily="34" charset="0"/>
                <a:ea typeface="Times New Roman" panose="02020603050405020304" pitchFamily="18" charset="0"/>
              </a:rPr>
              <a:t>Complete los espacios en blanco de la siguiente tabla, use la tabla periódica proporcionada</a:t>
            </a:r>
            <a:endParaRPr lang="es-CO"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339134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BA52D-047E-4BA1-7CD8-84372E591E90}"/>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D20AB88A-E501-4DAA-9385-1F0ABCA97A1F}"/>
              </a:ext>
            </a:extLst>
          </p:cNvPr>
          <p:cNvSpPr>
            <a:spLocks noGrp="1"/>
          </p:cNvSpPr>
          <p:nvPr>
            <p:ph type="sldNum" sz="quarter" idx="12"/>
          </p:nvPr>
        </p:nvSpPr>
        <p:spPr/>
        <p:txBody>
          <a:bodyPr/>
          <a:lstStyle/>
          <a:p>
            <a:fld id="{63E15DF6-230E-2E43-B847-68755106EC6D}" type="slidenum">
              <a:rPr lang="es-CO" smtClean="0"/>
              <a:t>35</a:t>
            </a:fld>
            <a:endParaRPr lang="es-CO"/>
          </a:p>
        </p:txBody>
      </p:sp>
      <p:pic>
        <p:nvPicPr>
          <p:cNvPr id="9218" name="Picture 2" descr="Tabla periódica de los elementos - Wikipedia, la enciclopedia libre">
            <a:extLst>
              <a:ext uri="{FF2B5EF4-FFF2-40B4-BE49-F238E27FC236}">
                <a16:creationId xmlns:a16="http://schemas.microsoft.com/office/drawing/2014/main" id="{30F70C38-789C-99B4-7187-10C368C21F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17" y="11907"/>
            <a:ext cx="9144000"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Título 4">
            <a:extLst>
              <a:ext uri="{FF2B5EF4-FFF2-40B4-BE49-F238E27FC236}">
                <a16:creationId xmlns:a16="http://schemas.microsoft.com/office/drawing/2014/main" id="{5ECCB962-2D04-139A-B3A7-D3A483F22808}"/>
              </a:ext>
            </a:extLst>
          </p:cNvPr>
          <p:cNvSpPr>
            <a:spLocks noGrp="1"/>
          </p:cNvSpPr>
          <p:nvPr>
            <p:ph type="title"/>
          </p:nvPr>
        </p:nvSpPr>
        <p:spPr/>
        <p:txBody>
          <a:bodyPr/>
          <a:lstStyle/>
          <a:p>
            <a:endParaRPr lang="es-CO"/>
          </a:p>
        </p:txBody>
      </p:sp>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8BAB4587-18ED-773D-0AAB-4072DF6E4341}"/>
                  </a:ext>
                </a:extLst>
              </p14:cNvPr>
              <p14:cNvContentPartPr/>
              <p14:nvPr/>
            </p14:nvContentPartPr>
            <p14:xfrm>
              <a:off x="3561120" y="969840"/>
              <a:ext cx="517680" cy="30960"/>
            </p14:xfrm>
          </p:contentPart>
        </mc:Choice>
        <mc:Fallback xmlns="">
          <p:pic>
            <p:nvPicPr>
              <p:cNvPr id="2" name="Entrada de lápiz 1">
                <a:extLst>
                  <a:ext uri="{FF2B5EF4-FFF2-40B4-BE49-F238E27FC236}">
                    <a16:creationId xmlns:a16="http://schemas.microsoft.com/office/drawing/2014/main" id="{8BAB4587-18ED-773D-0AAB-4072DF6E4341}"/>
                  </a:ext>
                </a:extLst>
              </p:cNvPr>
              <p:cNvPicPr/>
              <p:nvPr/>
            </p:nvPicPr>
            <p:blipFill>
              <a:blip r:embed="rId4"/>
              <a:stretch>
                <a:fillRect/>
              </a:stretch>
            </p:blipFill>
            <p:spPr>
              <a:xfrm>
                <a:off x="3551760" y="960480"/>
                <a:ext cx="536400" cy="49680"/>
              </a:xfrm>
              <a:prstGeom prst="rect">
                <a:avLst/>
              </a:prstGeom>
            </p:spPr>
          </p:pic>
        </mc:Fallback>
      </mc:AlternateContent>
    </p:spTree>
    <p:extLst>
      <p:ext uri="{BB962C8B-B14F-4D97-AF65-F5344CB8AC3E}">
        <p14:creationId xmlns:p14="http://schemas.microsoft.com/office/powerpoint/2010/main" val="36952225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ED96358-706C-1548-5394-C70FAF8C5BCA}"/>
              </a:ext>
            </a:extLst>
          </p:cNvPr>
          <p:cNvSpPr>
            <a:spLocks noGrp="1"/>
          </p:cNvSpPr>
          <p:nvPr>
            <p:ph type="title"/>
          </p:nvPr>
        </p:nvSpPr>
        <p:spPr/>
        <p:txBody>
          <a:bodyPr/>
          <a:lstStyle/>
          <a:p>
            <a:r>
              <a:rPr lang="es-CO" dirty="0">
                <a:solidFill>
                  <a:schemeClr val="bg1"/>
                </a:solidFill>
              </a:rPr>
              <a:t>Ejercicios</a:t>
            </a:r>
          </a:p>
        </p:txBody>
      </p:sp>
      <p:sp>
        <p:nvSpPr>
          <p:cNvPr id="3" name="Marcador de número de diapositiva 2">
            <a:extLst>
              <a:ext uri="{FF2B5EF4-FFF2-40B4-BE49-F238E27FC236}">
                <a16:creationId xmlns:a16="http://schemas.microsoft.com/office/drawing/2014/main" id="{D04B230C-BAC7-28D0-5C11-1DED20D13031}"/>
              </a:ext>
            </a:extLst>
          </p:cNvPr>
          <p:cNvSpPr>
            <a:spLocks noGrp="1"/>
          </p:cNvSpPr>
          <p:nvPr>
            <p:ph type="sldNum" sz="quarter" idx="12"/>
          </p:nvPr>
        </p:nvSpPr>
        <p:spPr/>
        <p:txBody>
          <a:bodyPr/>
          <a:lstStyle/>
          <a:p>
            <a:fld id="{63E15DF6-230E-2E43-B847-68755106EC6D}" type="slidenum">
              <a:rPr lang="es-CO" smtClean="0"/>
              <a:t>36</a:t>
            </a:fld>
            <a:endParaRPr lang="es-CO"/>
          </a:p>
        </p:txBody>
      </p:sp>
      <p:sp>
        <p:nvSpPr>
          <p:cNvPr id="5" name="CuadroTexto 4">
            <a:extLst>
              <a:ext uri="{FF2B5EF4-FFF2-40B4-BE49-F238E27FC236}">
                <a16:creationId xmlns:a16="http://schemas.microsoft.com/office/drawing/2014/main" id="{7100BBD6-F414-0D38-D29D-61D5B6C27487}"/>
              </a:ext>
            </a:extLst>
          </p:cNvPr>
          <p:cNvSpPr txBox="1"/>
          <p:nvPr/>
        </p:nvSpPr>
        <p:spPr>
          <a:xfrm>
            <a:off x="1139252" y="1037670"/>
            <a:ext cx="6618157" cy="1200329"/>
          </a:xfrm>
          <a:prstGeom prst="rect">
            <a:avLst/>
          </a:prstGeom>
          <a:noFill/>
        </p:spPr>
        <p:txBody>
          <a:bodyPr wrap="square">
            <a:spAutoFit/>
          </a:bodyPr>
          <a:lstStyle/>
          <a:p>
            <a:pPr lvl="0"/>
            <a:r>
              <a:rPr lang="es-CO" dirty="0"/>
              <a:t>2. Clasifique los materiales siguientes como elementos, compuestos o mezclas. </a:t>
            </a:r>
            <a:r>
              <a:rPr lang="es-CO" b="1" dirty="0"/>
              <a:t>Justifique su clasificación</a:t>
            </a:r>
            <a:r>
              <a:rPr lang="es-CO" dirty="0"/>
              <a:t>: a) gasolina; b) agua de la llave, c) carbonato de calcio; d) tinta de un bolígrafo; e) pasta dental; f ) hoja de aluminio.</a:t>
            </a:r>
          </a:p>
        </p:txBody>
      </p:sp>
      <p:pic>
        <p:nvPicPr>
          <p:cNvPr id="6" name="Imagen 5">
            <a:extLst>
              <a:ext uri="{FF2B5EF4-FFF2-40B4-BE49-F238E27FC236}">
                <a16:creationId xmlns:a16="http://schemas.microsoft.com/office/drawing/2014/main" id="{ECACA7D2-0185-613F-F9BD-6C6FDFD50D1E}"/>
              </a:ext>
            </a:extLst>
          </p:cNvPr>
          <p:cNvPicPr>
            <a:picLocks noChangeAspect="1"/>
          </p:cNvPicPr>
          <p:nvPr/>
        </p:nvPicPr>
        <p:blipFill>
          <a:blip r:embed="rId2"/>
          <a:stretch>
            <a:fillRect/>
          </a:stretch>
        </p:blipFill>
        <p:spPr>
          <a:xfrm>
            <a:off x="-371136" y="2412321"/>
            <a:ext cx="9432690" cy="1923022"/>
          </a:xfrm>
          <a:prstGeom prst="rect">
            <a:avLst/>
          </a:prstGeom>
        </p:spPr>
      </p:pic>
    </p:spTree>
    <p:extLst>
      <p:ext uri="{BB962C8B-B14F-4D97-AF65-F5344CB8AC3E}">
        <p14:creationId xmlns:p14="http://schemas.microsoft.com/office/powerpoint/2010/main" val="42310951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8082C-58FA-6236-D40F-55F8D3F3126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E51A9EF-9ACC-0B0D-30F1-9F411A364026}"/>
              </a:ext>
            </a:extLst>
          </p:cNvPr>
          <p:cNvSpPr>
            <a:spLocks noGrp="1"/>
          </p:cNvSpPr>
          <p:nvPr>
            <p:ph type="title"/>
          </p:nvPr>
        </p:nvSpPr>
        <p:spPr>
          <a:xfrm>
            <a:off x="531214" y="102393"/>
            <a:ext cx="7886700" cy="994172"/>
          </a:xfrm>
        </p:spPr>
        <p:txBody>
          <a:bodyPr/>
          <a:lstStyle/>
          <a:p>
            <a:r>
              <a:rPr lang="es-CO" dirty="0">
                <a:solidFill>
                  <a:schemeClr val="bg1"/>
                </a:solidFill>
              </a:rPr>
              <a:t>Ejercicios</a:t>
            </a:r>
          </a:p>
        </p:txBody>
      </p:sp>
      <p:sp>
        <p:nvSpPr>
          <p:cNvPr id="3" name="Marcador de número de diapositiva 2">
            <a:extLst>
              <a:ext uri="{FF2B5EF4-FFF2-40B4-BE49-F238E27FC236}">
                <a16:creationId xmlns:a16="http://schemas.microsoft.com/office/drawing/2014/main" id="{794645E0-473D-0B7B-CB88-691AABFC3383}"/>
              </a:ext>
            </a:extLst>
          </p:cNvPr>
          <p:cNvSpPr>
            <a:spLocks noGrp="1"/>
          </p:cNvSpPr>
          <p:nvPr>
            <p:ph type="sldNum" sz="quarter" idx="12"/>
          </p:nvPr>
        </p:nvSpPr>
        <p:spPr/>
        <p:txBody>
          <a:bodyPr/>
          <a:lstStyle/>
          <a:p>
            <a:fld id="{63E15DF6-230E-2E43-B847-68755106EC6D}" type="slidenum">
              <a:rPr lang="es-CO" smtClean="0"/>
              <a:t>37</a:t>
            </a:fld>
            <a:endParaRPr lang="es-CO"/>
          </a:p>
        </p:txBody>
      </p:sp>
      <p:sp>
        <p:nvSpPr>
          <p:cNvPr id="7" name="CuadroTexto 6">
            <a:extLst>
              <a:ext uri="{FF2B5EF4-FFF2-40B4-BE49-F238E27FC236}">
                <a16:creationId xmlns:a16="http://schemas.microsoft.com/office/drawing/2014/main" id="{5BA22070-5EB9-BE97-C8FC-4FB62FA9E7D2}"/>
              </a:ext>
            </a:extLst>
          </p:cNvPr>
          <p:cNvSpPr txBox="1"/>
          <p:nvPr/>
        </p:nvSpPr>
        <p:spPr>
          <a:xfrm>
            <a:off x="258580" y="1244265"/>
            <a:ext cx="8626839" cy="1200329"/>
          </a:xfrm>
          <a:prstGeom prst="rect">
            <a:avLst/>
          </a:prstGeom>
          <a:noFill/>
        </p:spPr>
        <p:txBody>
          <a:bodyPr wrap="square">
            <a:spAutoFit/>
          </a:bodyPr>
          <a:lstStyle/>
          <a:p>
            <a:pPr lvl="0"/>
            <a:r>
              <a:rPr lang="es-CO" dirty="0"/>
              <a:t>3. ¿Cuáles de las sustancias siguientes son puras? ¿Cuáles de las mezclas siguientes son homogéneas o heterogéneas? Explique sus respuestas: a) sal disuelta en agua; b) té y hielo; c) sopa de pollo y tallarines; d) lodo; e) gasolina; f ) dióxido de carbono- CO2; g) helado de menta con chispas de chocolate.</a:t>
            </a:r>
          </a:p>
        </p:txBody>
      </p:sp>
    </p:spTree>
    <p:extLst>
      <p:ext uri="{BB962C8B-B14F-4D97-AF65-F5344CB8AC3E}">
        <p14:creationId xmlns:p14="http://schemas.microsoft.com/office/powerpoint/2010/main" val="34158959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DE65A-DDDD-D5B5-EE56-06A87653CBC4}"/>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F1F74B86-000E-9AD0-36D6-CB5251E752A3}"/>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38</a:t>
            </a:fld>
            <a:endParaRPr lang="es-CO"/>
          </a:p>
        </p:txBody>
      </p:sp>
      <p:pic>
        <p:nvPicPr>
          <p:cNvPr id="7" name="Imagen 6">
            <a:extLst>
              <a:ext uri="{FF2B5EF4-FFF2-40B4-BE49-F238E27FC236}">
                <a16:creationId xmlns:a16="http://schemas.microsoft.com/office/drawing/2014/main" id="{6D37A70E-E7D9-CA94-1CD4-06A38982C804}"/>
              </a:ext>
            </a:extLst>
          </p:cNvPr>
          <p:cNvPicPr>
            <a:picLocks noChangeAspect="1"/>
          </p:cNvPicPr>
          <p:nvPr/>
        </p:nvPicPr>
        <p:blipFill>
          <a:blip r:embed="rId2"/>
          <a:stretch>
            <a:fillRect/>
          </a:stretch>
        </p:blipFill>
        <p:spPr>
          <a:xfrm>
            <a:off x="1818317" y="2035880"/>
            <a:ext cx="5507365" cy="1736762"/>
          </a:xfrm>
          <a:prstGeom prst="rect">
            <a:avLst/>
          </a:prstGeom>
        </p:spPr>
      </p:pic>
      <p:sp>
        <p:nvSpPr>
          <p:cNvPr id="8" name="Rectángulo 7">
            <a:extLst>
              <a:ext uri="{FF2B5EF4-FFF2-40B4-BE49-F238E27FC236}">
                <a16:creationId xmlns:a16="http://schemas.microsoft.com/office/drawing/2014/main" id="{DBB19CCE-3CDE-569C-C8E8-F05E76DACFD5}"/>
              </a:ext>
            </a:extLst>
          </p:cNvPr>
          <p:cNvSpPr/>
          <p:nvPr/>
        </p:nvSpPr>
        <p:spPr>
          <a:xfrm>
            <a:off x="5711252" y="1199213"/>
            <a:ext cx="1169234" cy="2323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CuadroTexto 11">
            <a:extLst>
              <a:ext uri="{FF2B5EF4-FFF2-40B4-BE49-F238E27FC236}">
                <a16:creationId xmlns:a16="http://schemas.microsoft.com/office/drawing/2014/main" id="{2F969F30-70BF-5955-EA4B-5FE978736783}"/>
              </a:ext>
            </a:extLst>
          </p:cNvPr>
          <p:cNvSpPr txBox="1"/>
          <p:nvPr/>
        </p:nvSpPr>
        <p:spPr>
          <a:xfrm>
            <a:off x="659567" y="460549"/>
            <a:ext cx="7952282" cy="1200329"/>
          </a:xfrm>
          <a:prstGeom prst="rect">
            <a:avLst/>
          </a:prstGeom>
          <a:noFill/>
        </p:spPr>
        <p:txBody>
          <a:bodyPr wrap="square">
            <a:spAutoFit/>
          </a:bodyPr>
          <a:lstStyle/>
          <a:p>
            <a:r>
              <a:rPr lang="es-ES" dirty="0"/>
              <a:t>2. La siguiente tabla se indica el número de electrones, protones y neutrones de los átomos o iones de algunos elementos. conteste lo siguiente: a) ¿cuáles de las especies son neutras? b) ¿cuáles están cargadas negativamente? c) ¿cuáles tienen carga positiva? d) ¿cuáles son los símbolos convencionales de todas las especies?</a:t>
            </a:r>
            <a:endParaRPr lang="es-CO" dirty="0"/>
          </a:p>
        </p:txBody>
      </p:sp>
      <p:sp>
        <p:nvSpPr>
          <p:cNvPr id="14" name="CuadroTexto 13">
            <a:extLst>
              <a:ext uri="{FF2B5EF4-FFF2-40B4-BE49-F238E27FC236}">
                <a16:creationId xmlns:a16="http://schemas.microsoft.com/office/drawing/2014/main" id="{8D1DBB83-FC7F-92D8-FD05-51537ED581FB}"/>
              </a:ext>
            </a:extLst>
          </p:cNvPr>
          <p:cNvSpPr txBox="1"/>
          <p:nvPr/>
        </p:nvSpPr>
        <p:spPr>
          <a:xfrm>
            <a:off x="749507" y="3937780"/>
            <a:ext cx="8207115" cy="646331"/>
          </a:xfrm>
          <a:prstGeom prst="rect">
            <a:avLst/>
          </a:prstGeom>
          <a:noFill/>
        </p:spPr>
        <p:txBody>
          <a:bodyPr wrap="square">
            <a:spAutoFit/>
          </a:bodyPr>
          <a:lstStyle/>
          <a:p>
            <a:pPr algn="l"/>
            <a:r>
              <a:rPr lang="es-ES" sz="1800" b="0" i="0" u="none" strike="noStrike" baseline="0" dirty="0">
                <a:latin typeface="TimesLTStd-Roman"/>
              </a:rPr>
              <a:t>3. Los elementos del grupo 8A de la tabla periódica reciben el nombre de gases nobles. Sugiera un significado para la palabra “noble” al referirse a estos gases.</a:t>
            </a:r>
            <a:endParaRPr lang="es-CO" dirty="0"/>
          </a:p>
        </p:txBody>
      </p:sp>
    </p:spTree>
    <p:extLst>
      <p:ext uri="{BB962C8B-B14F-4D97-AF65-F5344CB8AC3E}">
        <p14:creationId xmlns:p14="http://schemas.microsoft.com/office/powerpoint/2010/main" val="2322408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CE000-D084-6BFD-DD56-96CE90797E6F}"/>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78A9720-4BE8-A81E-4F8E-686D7A1EF290}"/>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39</a:t>
            </a:fld>
            <a:endParaRPr lang="es-CO"/>
          </a:p>
        </p:txBody>
      </p:sp>
      <p:sp>
        <p:nvSpPr>
          <p:cNvPr id="8" name="Rectángulo 7">
            <a:extLst>
              <a:ext uri="{FF2B5EF4-FFF2-40B4-BE49-F238E27FC236}">
                <a16:creationId xmlns:a16="http://schemas.microsoft.com/office/drawing/2014/main" id="{5817C932-5041-00C3-8DAE-DFB441ED9B89}"/>
              </a:ext>
            </a:extLst>
          </p:cNvPr>
          <p:cNvSpPr/>
          <p:nvPr/>
        </p:nvSpPr>
        <p:spPr>
          <a:xfrm>
            <a:off x="5711252" y="1199213"/>
            <a:ext cx="1169234" cy="2323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CuadroTexto 10">
            <a:extLst>
              <a:ext uri="{FF2B5EF4-FFF2-40B4-BE49-F238E27FC236}">
                <a16:creationId xmlns:a16="http://schemas.microsoft.com/office/drawing/2014/main" id="{AD953593-5FC4-2104-ADE0-9BD1CB14415B}"/>
              </a:ext>
            </a:extLst>
          </p:cNvPr>
          <p:cNvSpPr txBox="1"/>
          <p:nvPr/>
        </p:nvSpPr>
        <p:spPr>
          <a:xfrm>
            <a:off x="770120" y="288163"/>
            <a:ext cx="7345180" cy="1200329"/>
          </a:xfrm>
          <a:prstGeom prst="rect">
            <a:avLst/>
          </a:prstGeom>
          <a:noFill/>
        </p:spPr>
        <p:txBody>
          <a:bodyPr wrap="square">
            <a:spAutoFit/>
          </a:bodyPr>
          <a:lstStyle/>
          <a:p>
            <a:pPr algn="just"/>
            <a:r>
              <a:rPr lang="es-ES" dirty="0">
                <a:latin typeface="TimesLTStd-Roman"/>
              </a:rPr>
              <a:t>4. </a:t>
            </a:r>
            <a:r>
              <a:rPr lang="es-ES" sz="1800" b="0" i="0" u="none" strike="noStrike" baseline="0" dirty="0">
                <a:latin typeface="TimesLTStd-Roman"/>
              </a:rPr>
              <a:t>Muestre la ubicación de: </a:t>
            </a:r>
            <a:r>
              <a:rPr lang="es-ES" sz="1800" b="0" i="1" u="none" strike="noStrike" baseline="0" dirty="0">
                <a:latin typeface="TimesLTStd-Italic"/>
              </a:rPr>
              <a:t>a</a:t>
            </a:r>
            <a:r>
              <a:rPr lang="es-ES" sz="1800" b="0" i="0" u="none" strike="noStrike" baseline="0" dirty="0">
                <a:latin typeface="TimesLTStd-Roman"/>
              </a:rPr>
              <a:t>) los metales alcalinos, </a:t>
            </a:r>
            <a:r>
              <a:rPr lang="es-ES" sz="1800" b="0" i="1" u="none" strike="noStrike" baseline="0" dirty="0">
                <a:latin typeface="TimesLTStd-Italic"/>
              </a:rPr>
              <a:t>b</a:t>
            </a:r>
            <a:r>
              <a:rPr lang="es-ES" sz="1800" b="0" i="0" u="none" strike="noStrike" baseline="0" dirty="0">
                <a:latin typeface="TimesLTStd-Roman"/>
              </a:rPr>
              <a:t>) metales alcalinotérreos, </a:t>
            </a:r>
            <a:r>
              <a:rPr lang="es-ES" sz="1800" b="0" i="1" u="none" strike="noStrike" baseline="0" dirty="0">
                <a:latin typeface="TimesLTStd-Italic"/>
              </a:rPr>
              <a:t>c</a:t>
            </a:r>
            <a:r>
              <a:rPr lang="es-ES" sz="1800" b="0" i="0" u="none" strike="noStrike" baseline="0" dirty="0">
                <a:latin typeface="TimesLTStd-Roman"/>
              </a:rPr>
              <a:t>) halógenos, y </a:t>
            </a:r>
            <a:r>
              <a:rPr lang="es-ES" sz="1800" b="0" i="1" u="none" strike="noStrike" baseline="0" dirty="0">
                <a:latin typeface="TimesLTStd-Italic"/>
              </a:rPr>
              <a:t>d</a:t>
            </a:r>
            <a:r>
              <a:rPr lang="es-ES" sz="1800" b="0" i="0" u="none" strike="noStrike" baseline="0" dirty="0">
                <a:latin typeface="TimesLTStd-Roman"/>
              </a:rPr>
              <a:t>) gases nobles en el siguiente esquema de tabla periódica. También dibuje las líneas divisorias entre metales y metaloides, y entre metaloides </a:t>
            </a:r>
            <a:r>
              <a:rPr lang="es-CO" sz="1800" b="0" i="0" u="none" strike="noStrike" baseline="0" dirty="0">
                <a:latin typeface="TimesLTStd-Roman"/>
              </a:rPr>
              <a:t>y no metales</a:t>
            </a:r>
            <a:endParaRPr lang="es-CO" dirty="0"/>
          </a:p>
        </p:txBody>
      </p:sp>
      <p:pic>
        <p:nvPicPr>
          <p:cNvPr id="13" name="Imagen 12">
            <a:extLst>
              <a:ext uri="{FF2B5EF4-FFF2-40B4-BE49-F238E27FC236}">
                <a16:creationId xmlns:a16="http://schemas.microsoft.com/office/drawing/2014/main" id="{85E55EB0-3932-C09B-C417-9ECF1236F0B3}"/>
              </a:ext>
            </a:extLst>
          </p:cNvPr>
          <p:cNvPicPr>
            <a:picLocks noChangeAspect="1"/>
          </p:cNvPicPr>
          <p:nvPr/>
        </p:nvPicPr>
        <p:blipFill>
          <a:blip r:embed="rId2"/>
          <a:stretch>
            <a:fillRect/>
          </a:stretch>
        </p:blipFill>
        <p:spPr>
          <a:xfrm>
            <a:off x="1897227" y="1710615"/>
            <a:ext cx="5552884" cy="2716346"/>
          </a:xfrm>
          <a:prstGeom prst="rect">
            <a:avLst/>
          </a:prstGeom>
        </p:spPr>
      </p:pic>
    </p:spTree>
    <p:extLst>
      <p:ext uri="{BB962C8B-B14F-4D97-AF65-F5344CB8AC3E}">
        <p14:creationId xmlns:p14="http://schemas.microsoft.com/office/powerpoint/2010/main" val="876622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2C618-131A-C0C4-7A43-45E3E7A2806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02E60A3F-0DA4-1746-CACF-15A3C8D2CCE1}"/>
              </a:ext>
            </a:extLst>
          </p:cNvPr>
          <p:cNvSpPr>
            <a:spLocks noGrp="1"/>
          </p:cNvSpPr>
          <p:nvPr>
            <p:ph type="title"/>
          </p:nvPr>
        </p:nvSpPr>
        <p:spPr>
          <a:xfrm>
            <a:off x="628650" y="273844"/>
            <a:ext cx="7757067" cy="729766"/>
          </a:xfrm>
        </p:spPr>
        <p:txBody>
          <a:bodyPr/>
          <a:lstStyle/>
          <a:p>
            <a:r>
              <a:rPr lang="es-CO" dirty="0">
                <a:solidFill>
                  <a:schemeClr val="bg1"/>
                </a:solidFill>
              </a:rPr>
              <a:t>Mezcla</a:t>
            </a:r>
          </a:p>
        </p:txBody>
      </p:sp>
      <p:sp>
        <p:nvSpPr>
          <p:cNvPr id="3" name="Marcador de número de diapositiva 2">
            <a:extLst>
              <a:ext uri="{FF2B5EF4-FFF2-40B4-BE49-F238E27FC236}">
                <a16:creationId xmlns:a16="http://schemas.microsoft.com/office/drawing/2014/main" id="{929F51D1-62CD-6D31-C473-B8C291B0BA3B}"/>
              </a:ext>
            </a:extLst>
          </p:cNvPr>
          <p:cNvSpPr>
            <a:spLocks noGrp="1"/>
          </p:cNvSpPr>
          <p:nvPr>
            <p:ph type="sldNum" sz="quarter" idx="12"/>
          </p:nvPr>
        </p:nvSpPr>
        <p:spPr/>
        <p:txBody>
          <a:bodyPr/>
          <a:lstStyle/>
          <a:p>
            <a:fld id="{63E15DF6-230E-2E43-B847-68755106EC6D}" type="slidenum">
              <a:rPr lang="es-CO" smtClean="0"/>
              <a:t>4</a:t>
            </a:fld>
            <a:endParaRPr lang="es-CO" dirty="0"/>
          </a:p>
        </p:txBody>
      </p:sp>
      <p:graphicFrame>
        <p:nvGraphicFramePr>
          <p:cNvPr id="4" name="Diagrama 3">
            <a:extLst>
              <a:ext uri="{FF2B5EF4-FFF2-40B4-BE49-F238E27FC236}">
                <a16:creationId xmlns:a16="http://schemas.microsoft.com/office/drawing/2014/main" id="{FE525CB4-31AE-645F-45D1-FCABFF76AE50}"/>
              </a:ext>
            </a:extLst>
          </p:cNvPr>
          <p:cNvGraphicFramePr/>
          <p:nvPr>
            <p:extLst>
              <p:ext uri="{D42A27DB-BD31-4B8C-83A1-F6EECF244321}">
                <p14:modId xmlns:p14="http://schemas.microsoft.com/office/powerpoint/2010/main" val="3225991019"/>
              </p:ext>
            </p:extLst>
          </p:nvPr>
        </p:nvGraphicFramePr>
        <p:xfrm>
          <a:off x="-8196" y="1288928"/>
          <a:ext cx="5228492" cy="3478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uadroTexto 7">
            <a:extLst>
              <a:ext uri="{FF2B5EF4-FFF2-40B4-BE49-F238E27FC236}">
                <a16:creationId xmlns:a16="http://schemas.microsoft.com/office/drawing/2014/main" id="{2B8434C0-2282-815D-07B9-1EF4A65C91BE}"/>
              </a:ext>
            </a:extLst>
          </p:cNvPr>
          <p:cNvSpPr txBox="1"/>
          <p:nvPr/>
        </p:nvSpPr>
        <p:spPr>
          <a:xfrm>
            <a:off x="4905740" y="3575253"/>
            <a:ext cx="4238260" cy="1477328"/>
          </a:xfrm>
          <a:prstGeom prst="rect">
            <a:avLst/>
          </a:prstGeom>
          <a:noFill/>
        </p:spPr>
        <p:txBody>
          <a:bodyPr wrap="square">
            <a:spAutoFit/>
          </a:bodyPr>
          <a:lstStyle/>
          <a:p>
            <a:pPr algn="l"/>
            <a:r>
              <a:rPr lang="es-ES" sz="1800" b="0" i="0" u="none" strike="noStrike" baseline="0" dirty="0">
                <a:latin typeface="JansonTextLTStd-Roman"/>
              </a:rPr>
              <a:t>Las mezclas pueden separarse por medios físicos porque cada componente conserva sus </a:t>
            </a:r>
            <a:r>
              <a:rPr lang="es-CO" sz="1800" b="0" i="0" u="none" strike="noStrike" baseline="0" dirty="0">
                <a:latin typeface="JansonTextLTStd-Roman"/>
              </a:rPr>
              <a:t>propiedades</a:t>
            </a:r>
            <a:r>
              <a:rPr lang="es-CO" dirty="0">
                <a:latin typeface="JansonTextLTStd-Roman"/>
              </a:rPr>
              <a:t>:</a:t>
            </a:r>
          </a:p>
          <a:p>
            <a:pPr marL="285750" indent="-285750">
              <a:buFont typeface="Arial" panose="020B0604020202020204" pitchFamily="34" charset="0"/>
              <a:buChar char="•"/>
            </a:pPr>
            <a:r>
              <a:rPr lang="es-ES" dirty="0"/>
              <a:t>Separar una mezcla de sal disuelta en</a:t>
            </a:r>
          </a:p>
          <a:p>
            <a:r>
              <a:rPr lang="es-CO" dirty="0"/>
              <a:t>agua evaporando el agua</a:t>
            </a:r>
          </a:p>
        </p:txBody>
      </p:sp>
      <p:pic>
        <p:nvPicPr>
          <p:cNvPr id="14340" name="Picture 4" descr="1.3.2. MEZCLAS - by Rafael Borneo - Principios de Quimica">
            <a:extLst>
              <a:ext uri="{FF2B5EF4-FFF2-40B4-BE49-F238E27FC236}">
                <a16:creationId xmlns:a16="http://schemas.microsoft.com/office/drawing/2014/main" id="{933223F4-C234-81D0-46ED-134AA94AA63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8716" y="1686396"/>
            <a:ext cx="2948545" cy="1895493"/>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Mezclas homogéneas y heterogéneas: ¿Qué son?, ejemplos e imágenes de los  métodos de separación - Escolar - ABC Color">
            <a:extLst>
              <a:ext uri="{FF2B5EF4-FFF2-40B4-BE49-F238E27FC236}">
                <a16:creationId xmlns:a16="http://schemas.microsoft.com/office/drawing/2014/main" id="{9CD5B6E4-0044-FB12-B2D8-3AB6E4285E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4152" y="206731"/>
            <a:ext cx="3037203" cy="1593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65118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740C1-468B-4C90-6470-8CCCA0C635B2}"/>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AF6C2D1D-7CA3-0E33-EB45-218F7011A5A4}"/>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40</a:t>
            </a:fld>
            <a:endParaRPr lang="es-CO"/>
          </a:p>
        </p:txBody>
      </p:sp>
      <p:sp>
        <p:nvSpPr>
          <p:cNvPr id="8" name="Rectángulo 7">
            <a:extLst>
              <a:ext uri="{FF2B5EF4-FFF2-40B4-BE49-F238E27FC236}">
                <a16:creationId xmlns:a16="http://schemas.microsoft.com/office/drawing/2014/main" id="{1705ED5B-F94B-A97A-7031-74CFB394D796}"/>
              </a:ext>
            </a:extLst>
          </p:cNvPr>
          <p:cNvSpPr/>
          <p:nvPr/>
        </p:nvSpPr>
        <p:spPr>
          <a:xfrm>
            <a:off x="5711252" y="1199213"/>
            <a:ext cx="1169234" cy="2323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CuadroTexto 10">
            <a:extLst>
              <a:ext uri="{FF2B5EF4-FFF2-40B4-BE49-F238E27FC236}">
                <a16:creationId xmlns:a16="http://schemas.microsoft.com/office/drawing/2014/main" id="{DADD64A9-E77E-E046-A5E5-B26E74686E05}"/>
              </a:ext>
            </a:extLst>
          </p:cNvPr>
          <p:cNvSpPr txBox="1"/>
          <p:nvPr/>
        </p:nvSpPr>
        <p:spPr>
          <a:xfrm>
            <a:off x="609551" y="172688"/>
            <a:ext cx="7740834" cy="5632311"/>
          </a:xfrm>
          <a:prstGeom prst="rect">
            <a:avLst/>
          </a:prstGeom>
          <a:noFill/>
        </p:spPr>
        <p:txBody>
          <a:bodyPr wrap="square">
            <a:spAutoFit/>
          </a:bodyPr>
          <a:lstStyle/>
          <a:p>
            <a:pPr lvl="0"/>
            <a:r>
              <a:rPr lang="es-CO" dirty="0"/>
              <a:t>5. Defina con claridad y en forma concisa los términos siguientes. Cite dos ejemplos de cada uno: a) sustancia; b) mezcla, c) elemento; d) compuesto.</a:t>
            </a:r>
          </a:p>
          <a:p>
            <a:pPr lvl="0"/>
            <a:endParaRPr lang="es-CO" dirty="0"/>
          </a:p>
          <a:p>
            <a:pPr lvl="0"/>
            <a:r>
              <a:rPr lang="es-CO" dirty="0"/>
              <a:t>6. Clasifique los materiales siguientes como elementos, compuestos o mezclas. </a:t>
            </a:r>
            <a:r>
              <a:rPr lang="es-CO" b="1" dirty="0"/>
              <a:t>Justifique su clasificación</a:t>
            </a:r>
            <a:r>
              <a:rPr lang="es-CO" dirty="0"/>
              <a:t>: a) gasolina; b) agua de la llave, c) carbonato de calcio; d) tinta de un bolígrafo; e) pasta dental; f ) hoja de aluminio.</a:t>
            </a:r>
          </a:p>
          <a:p>
            <a:pPr lvl="0"/>
            <a:endParaRPr lang="es-CO" dirty="0"/>
          </a:p>
          <a:p>
            <a:pPr lvl="0"/>
            <a:endParaRPr lang="es-CO" dirty="0"/>
          </a:p>
          <a:p>
            <a:pPr lvl="0"/>
            <a:endParaRPr lang="es-CO" dirty="0"/>
          </a:p>
          <a:p>
            <a:pPr lvl="0"/>
            <a:endParaRPr lang="es-CO" dirty="0"/>
          </a:p>
          <a:p>
            <a:pPr lvl="0"/>
            <a:endParaRPr lang="es-CO" dirty="0"/>
          </a:p>
          <a:p>
            <a:pPr lvl="0"/>
            <a:endParaRPr lang="es-CO" dirty="0"/>
          </a:p>
          <a:p>
            <a:pPr lvl="0"/>
            <a:r>
              <a:rPr lang="es-CO" dirty="0"/>
              <a:t>7. ¿Qué es una mezcla homogénea? ¿Cuáles de las sustancias siguientes son puras? ¿Cuáles de las mezclas siguientes son homogéneas o heterogéneas? Explique sus respuestas: a) sal disuelta en agua; b) té y hielo; c) sopa de pollo y tallarines; d) lodo; e) gasolina; f ) dióxido de carbono- CO2; g) helado de menta con chispas de chocolate.</a:t>
            </a:r>
          </a:p>
          <a:p>
            <a:pPr lvl="0"/>
            <a:endParaRPr lang="es-CO" dirty="0"/>
          </a:p>
          <a:p>
            <a:pPr lvl="0"/>
            <a:endParaRPr lang="es-CO" dirty="0"/>
          </a:p>
          <a:p>
            <a:pPr lvl="0"/>
            <a:endParaRPr lang="es-CO" dirty="0"/>
          </a:p>
        </p:txBody>
      </p:sp>
      <p:pic>
        <p:nvPicPr>
          <p:cNvPr id="9" name="Imagen 8">
            <a:extLst>
              <a:ext uri="{FF2B5EF4-FFF2-40B4-BE49-F238E27FC236}">
                <a16:creationId xmlns:a16="http://schemas.microsoft.com/office/drawing/2014/main" id="{E8034D3D-48D1-540F-7E47-2F940D250423}"/>
              </a:ext>
            </a:extLst>
          </p:cNvPr>
          <p:cNvPicPr>
            <a:picLocks noChangeAspect="1"/>
          </p:cNvPicPr>
          <p:nvPr/>
        </p:nvPicPr>
        <p:blipFill>
          <a:blip r:embed="rId2"/>
          <a:stretch>
            <a:fillRect/>
          </a:stretch>
        </p:blipFill>
        <p:spPr>
          <a:xfrm>
            <a:off x="303421" y="1965902"/>
            <a:ext cx="7811879" cy="1592591"/>
          </a:xfrm>
          <a:prstGeom prst="rect">
            <a:avLst/>
          </a:prstGeom>
        </p:spPr>
      </p:pic>
    </p:spTree>
    <p:extLst>
      <p:ext uri="{BB962C8B-B14F-4D97-AF65-F5344CB8AC3E}">
        <p14:creationId xmlns:p14="http://schemas.microsoft.com/office/powerpoint/2010/main" val="8744245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683">
          <a:extLst>
            <a:ext uri="{FF2B5EF4-FFF2-40B4-BE49-F238E27FC236}">
              <a16:creationId xmlns:a16="http://schemas.microsoft.com/office/drawing/2014/main" id="{B95018A6-E22E-CB5F-4617-CFD1FBFF5093}"/>
            </a:ext>
          </a:extLst>
        </p:cNvPr>
        <p:cNvGrpSpPr/>
        <p:nvPr/>
      </p:nvGrpSpPr>
      <p:grpSpPr>
        <a:xfrm>
          <a:off x="0" y="0"/>
          <a:ext cx="0" cy="0"/>
          <a:chOff x="0" y="0"/>
          <a:chExt cx="0" cy="0"/>
        </a:xfrm>
      </p:grpSpPr>
      <p:sp>
        <p:nvSpPr>
          <p:cNvPr id="2684" name="Google Shape;2684;p26">
            <a:extLst>
              <a:ext uri="{FF2B5EF4-FFF2-40B4-BE49-F238E27FC236}">
                <a16:creationId xmlns:a16="http://schemas.microsoft.com/office/drawing/2014/main" id="{9A7EDC8E-B550-C826-3FA2-BEE20CAF5102}"/>
              </a:ext>
            </a:extLst>
          </p:cNvPr>
          <p:cNvSpPr txBox="1">
            <a:spLocks noGrp="1"/>
          </p:cNvSpPr>
          <p:nvPr>
            <p:ph type="ctrTitle" idx="4294967295"/>
          </p:nvPr>
        </p:nvSpPr>
        <p:spPr>
          <a:xfrm>
            <a:off x="1656873" y="1360595"/>
            <a:ext cx="6424044" cy="1460789"/>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s-ES" sz="4000" b="1" dirty="0">
                <a:solidFill>
                  <a:schemeClr val="accent1"/>
                </a:solidFill>
                <a:latin typeface="Proxima Nova" panose="020B0604020202020204" charset="0"/>
              </a:rPr>
              <a:t>Enlace químico, ecuaciones químicas</a:t>
            </a:r>
            <a:endParaRPr sz="3600" b="1" dirty="0">
              <a:solidFill>
                <a:schemeClr val="accent1"/>
              </a:solidFill>
              <a:latin typeface="Proxima Nova" panose="020B0604020202020204" charset="0"/>
            </a:endParaRPr>
          </a:p>
        </p:txBody>
      </p:sp>
      <p:sp>
        <p:nvSpPr>
          <p:cNvPr id="2685" name="Google Shape;2685;p26">
            <a:extLst>
              <a:ext uri="{FF2B5EF4-FFF2-40B4-BE49-F238E27FC236}">
                <a16:creationId xmlns:a16="http://schemas.microsoft.com/office/drawing/2014/main" id="{DCA642B1-721B-C4B1-9719-6B866311D15E}"/>
              </a:ext>
            </a:extLst>
          </p:cNvPr>
          <p:cNvSpPr txBox="1">
            <a:spLocks noGrp="1"/>
          </p:cNvSpPr>
          <p:nvPr>
            <p:ph type="subTitle" idx="4294967295"/>
          </p:nvPr>
        </p:nvSpPr>
        <p:spPr>
          <a:xfrm>
            <a:off x="3196035" y="3716144"/>
            <a:ext cx="2751929" cy="35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t>Lina Maria Eraso</a:t>
            </a:r>
            <a:endParaRPr sz="1600" b="1" dirty="0"/>
          </a:p>
        </p:txBody>
      </p:sp>
      <p:sp>
        <p:nvSpPr>
          <p:cNvPr id="2" name="CuadroTexto 1">
            <a:extLst>
              <a:ext uri="{FF2B5EF4-FFF2-40B4-BE49-F238E27FC236}">
                <a16:creationId xmlns:a16="http://schemas.microsoft.com/office/drawing/2014/main" id="{B7AB6DB7-5469-EFD7-B711-C1E8998CBC25}"/>
              </a:ext>
            </a:extLst>
          </p:cNvPr>
          <p:cNvSpPr txBox="1"/>
          <p:nvPr/>
        </p:nvSpPr>
        <p:spPr>
          <a:xfrm>
            <a:off x="2147163" y="2948105"/>
            <a:ext cx="4849672" cy="707886"/>
          </a:xfrm>
          <a:prstGeom prst="rect">
            <a:avLst/>
          </a:prstGeom>
          <a:noFill/>
        </p:spPr>
        <p:txBody>
          <a:bodyPr wrap="square" rtlCol="0">
            <a:spAutoFit/>
          </a:bodyPr>
          <a:lstStyle/>
          <a:p>
            <a:pPr algn="ctr"/>
            <a:r>
              <a:rPr lang="es-ES" sz="2000" b="1" dirty="0">
                <a:solidFill>
                  <a:schemeClr val="accent6">
                    <a:lumMod val="75000"/>
                  </a:schemeClr>
                </a:solidFill>
              </a:rPr>
              <a:t>Técnico en Aplicación de procedimientos de laboratorio químico </a:t>
            </a:r>
          </a:p>
        </p:txBody>
      </p:sp>
    </p:spTree>
    <p:extLst>
      <p:ext uri="{BB962C8B-B14F-4D97-AF65-F5344CB8AC3E}">
        <p14:creationId xmlns:p14="http://schemas.microsoft.com/office/powerpoint/2010/main" val="28220464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6E9ABA-33B2-15B5-0B46-1B3A609E3C15}"/>
              </a:ext>
            </a:extLst>
          </p:cNvPr>
          <p:cNvSpPr>
            <a:spLocks noGrp="1"/>
          </p:cNvSpPr>
          <p:nvPr>
            <p:ph type="title"/>
          </p:nvPr>
        </p:nvSpPr>
        <p:spPr>
          <a:xfrm>
            <a:off x="480157" y="102393"/>
            <a:ext cx="7886700" cy="994172"/>
          </a:xfrm>
        </p:spPr>
        <p:txBody>
          <a:bodyPr/>
          <a:lstStyle/>
          <a:p>
            <a:r>
              <a:rPr lang="es-CO" dirty="0">
                <a:solidFill>
                  <a:schemeClr val="bg1"/>
                </a:solidFill>
              </a:rPr>
              <a:t>Electrones de valencia</a:t>
            </a:r>
          </a:p>
        </p:txBody>
      </p:sp>
      <p:sp>
        <p:nvSpPr>
          <p:cNvPr id="3" name="Marcador de número de diapositiva 2">
            <a:extLst>
              <a:ext uri="{FF2B5EF4-FFF2-40B4-BE49-F238E27FC236}">
                <a16:creationId xmlns:a16="http://schemas.microsoft.com/office/drawing/2014/main" id="{ABA647B3-2D4D-6CF1-42B6-A7A9A0AF9AFA}"/>
              </a:ext>
            </a:extLst>
          </p:cNvPr>
          <p:cNvSpPr>
            <a:spLocks noGrp="1"/>
          </p:cNvSpPr>
          <p:nvPr>
            <p:ph type="sldNum" sz="quarter" idx="12"/>
          </p:nvPr>
        </p:nvSpPr>
        <p:spPr/>
        <p:txBody>
          <a:bodyPr/>
          <a:lstStyle/>
          <a:p>
            <a:fld id="{63E15DF6-230E-2E43-B847-68755106EC6D}" type="slidenum">
              <a:rPr lang="es-CO" smtClean="0"/>
              <a:t>42</a:t>
            </a:fld>
            <a:endParaRPr lang="es-CO"/>
          </a:p>
        </p:txBody>
      </p:sp>
      <p:pic>
        <p:nvPicPr>
          <p:cNvPr id="10242" name="Picture 2" descr="TOMi.digital - LOS NIVELES, SUBNIVELES Y NÚMEROS CUÁNTICOS DEL ÁTOMO">
            <a:extLst>
              <a:ext uri="{FF2B5EF4-FFF2-40B4-BE49-F238E27FC236}">
                <a16:creationId xmlns:a16="http://schemas.microsoft.com/office/drawing/2014/main" id="{546877FE-5657-5826-AB2C-9BE06136FB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157" y="1279883"/>
            <a:ext cx="3240698" cy="312031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BF29913F-66DD-03FF-12A3-27D712F58988}"/>
              </a:ext>
            </a:extLst>
          </p:cNvPr>
          <p:cNvSpPr txBox="1"/>
          <p:nvPr/>
        </p:nvSpPr>
        <p:spPr>
          <a:xfrm>
            <a:off x="1254369" y="4534853"/>
            <a:ext cx="1957754" cy="369332"/>
          </a:xfrm>
          <a:prstGeom prst="rect">
            <a:avLst/>
          </a:prstGeom>
          <a:noFill/>
        </p:spPr>
        <p:txBody>
          <a:bodyPr wrap="square">
            <a:spAutoFit/>
          </a:bodyPr>
          <a:lstStyle/>
          <a:p>
            <a:pPr algn="l"/>
            <a:r>
              <a:rPr lang="es-CO" sz="1800" b="0" i="0" u="none" strike="noStrike" baseline="0" dirty="0">
                <a:latin typeface="JansonTextLTStd-Roman"/>
              </a:rPr>
              <a:t>Niveles de energía</a:t>
            </a:r>
            <a:endParaRPr lang="es-CO" dirty="0"/>
          </a:p>
        </p:txBody>
      </p:sp>
      <p:sp>
        <p:nvSpPr>
          <p:cNvPr id="9" name="CuadroTexto 8">
            <a:extLst>
              <a:ext uri="{FF2B5EF4-FFF2-40B4-BE49-F238E27FC236}">
                <a16:creationId xmlns:a16="http://schemas.microsoft.com/office/drawing/2014/main" id="{266ABB72-CD29-4E9F-F544-20BF28E4169B}"/>
              </a:ext>
            </a:extLst>
          </p:cNvPr>
          <p:cNvSpPr txBox="1"/>
          <p:nvPr/>
        </p:nvSpPr>
        <p:spPr>
          <a:xfrm>
            <a:off x="4320932" y="1971585"/>
            <a:ext cx="4572000" cy="1200329"/>
          </a:xfrm>
          <a:prstGeom prst="rect">
            <a:avLst/>
          </a:prstGeom>
          <a:noFill/>
        </p:spPr>
        <p:txBody>
          <a:bodyPr wrap="square">
            <a:spAutoFit/>
          </a:bodyPr>
          <a:lstStyle/>
          <a:p>
            <a:r>
              <a:rPr lang="es-ES" b="1" i="0" dirty="0">
                <a:solidFill>
                  <a:srgbClr val="001D35"/>
                </a:solidFill>
                <a:effectLst/>
                <a:latin typeface="Google Sans"/>
              </a:rPr>
              <a:t>Los electrones de valencia:  </a:t>
            </a:r>
            <a:r>
              <a:rPr lang="es-ES" dirty="0"/>
              <a:t>son los electrones del nivel energético mas alto de un átomo, y que permiten la interacción con otros átomos (enlaces, regla del octeto)</a:t>
            </a:r>
            <a:endParaRPr lang="es-CO" dirty="0"/>
          </a:p>
        </p:txBody>
      </p:sp>
    </p:spTree>
    <p:extLst>
      <p:ext uri="{BB962C8B-B14F-4D97-AF65-F5344CB8AC3E}">
        <p14:creationId xmlns:p14="http://schemas.microsoft.com/office/powerpoint/2010/main" val="2763555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13FFF-761D-2FF3-8279-817BBCA3A10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465798A-A5E3-2A87-DC31-B28E7504C4CE}"/>
              </a:ext>
            </a:extLst>
          </p:cNvPr>
          <p:cNvSpPr>
            <a:spLocks noGrp="1"/>
          </p:cNvSpPr>
          <p:nvPr>
            <p:ph type="title"/>
          </p:nvPr>
        </p:nvSpPr>
        <p:spPr>
          <a:xfrm>
            <a:off x="480157" y="102393"/>
            <a:ext cx="7886700" cy="994172"/>
          </a:xfrm>
        </p:spPr>
        <p:txBody>
          <a:bodyPr/>
          <a:lstStyle/>
          <a:p>
            <a:r>
              <a:rPr lang="es-CO" dirty="0">
                <a:solidFill>
                  <a:schemeClr val="bg1"/>
                </a:solidFill>
              </a:rPr>
              <a:t>Electrones de valencia</a:t>
            </a:r>
          </a:p>
        </p:txBody>
      </p:sp>
      <p:sp>
        <p:nvSpPr>
          <p:cNvPr id="3" name="Marcador de número de diapositiva 2">
            <a:extLst>
              <a:ext uri="{FF2B5EF4-FFF2-40B4-BE49-F238E27FC236}">
                <a16:creationId xmlns:a16="http://schemas.microsoft.com/office/drawing/2014/main" id="{0A9BD4ED-F130-F99B-74A0-2283130C6E81}"/>
              </a:ext>
            </a:extLst>
          </p:cNvPr>
          <p:cNvSpPr>
            <a:spLocks noGrp="1"/>
          </p:cNvSpPr>
          <p:nvPr>
            <p:ph type="sldNum" sz="quarter" idx="12"/>
          </p:nvPr>
        </p:nvSpPr>
        <p:spPr/>
        <p:txBody>
          <a:bodyPr/>
          <a:lstStyle/>
          <a:p>
            <a:fld id="{63E15DF6-230E-2E43-B847-68755106EC6D}" type="slidenum">
              <a:rPr lang="es-CO" smtClean="0"/>
              <a:t>43</a:t>
            </a:fld>
            <a:endParaRPr lang="es-CO"/>
          </a:p>
        </p:txBody>
      </p:sp>
      <p:sp>
        <p:nvSpPr>
          <p:cNvPr id="9" name="CuadroTexto 8">
            <a:extLst>
              <a:ext uri="{FF2B5EF4-FFF2-40B4-BE49-F238E27FC236}">
                <a16:creationId xmlns:a16="http://schemas.microsoft.com/office/drawing/2014/main" id="{EE358AD8-3B8F-E465-E1ED-BAE1237D1929}"/>
              </a:ext>
            </a:extLst>
          </p:cNvPr>
          <p:cNvSpPr txBox="1"/>
          <p:nvPr/>
        </p:nvSpPr>
        <p:spPr>
          <a:xfrm>
            <a:off x="4939323" y="1918315"/>
            <a:ext cx="3501293" cy="1477328"/>
          </a:xfrm>
          <a:prstGeom prst="rect">
            <a:avLst/>
          </a:prstGeom>
          <a:noFill/>
        </p:spPr>
        <p:txBody>
          <a:bodyPr wrap="square">
            <a:spAutoFit/>
          </a:bodyPr>
          <a:lstStyle/>
          <a:p>
            <a:r>
              <a:rPr lang="es-ES" b="1" i="0" dirty="0">
                <a:solidFill>
                  <a:srgbClr val="001D35"/>
                </a:solidFill>
                <a:effectLst/>
                <a:latin typeface="Google Sans"/>
              </a:rPr>
              <a:t>Los electrones de valencia:  </a:t>
            </a:r>
            <a:r>
              <a:rPr lang="es-ES" dirty="0"/>
              <a:t>son los electrones del nivel energético mas alto de un átomo, y que permiten la interacción con otros átomos (enlaces, regla del octeto)</a:t>
            </a:r>
            <a:endParaRPr lang="es-CO" dirty="0"/>
          </a:p>
        </p:txBody>
      </p:sp>
      <p:pic>
        <p:nvPicPr>
          <p:cNvPr id="4" name="Picture 2" descr="Electrones de valencia - Toda Materia">
            <a:extLst>
              <a:ext uri="{FF2B5EF4-FFF2-40B4-BE49-F238E27FC236}">
                <a16:creationId xmlns:a16="http://schemas.microsoft.com/office/drawing/2014/main" id="{A22833AC-3DC3-4F92-3617-9EDCAAA0E51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594" y="1252299"/>
            <a:ext cx="4114406" cy="3081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2485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D9C4F-DDBD-D939-CBC8-B10F7AC6FA9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0714AFE-B107-DCA5-BA3F-D789301D820B}"/>
              </a:ext>
            </a:extLst>
          </p:cNvPr>
          <p:cNvSpPr>
            <a:spLocks noGrp="1"/>
          </p:cNvSpPr>
          <p:nvPr>
            <p:ph type="title"/>
          </p:nvPr>
        </p:nvSpPr>
        <p:spPr>
          <a:xfrm>
            <a:off x="480157" y="102393"/>
            <a:ext cx="7886700" cy="994172"/>
          </a:xfrm>
        </p:spPr>
        <p:txBody>
          <a:bodyPr/>
          <a:lstStyle/>
          <a:p>
            <a:r>
              <a:rPr lang="es-CO" dirty="0">
                <a:solidFill>
                  <a:schemeClr val="bg1"/>
                </a:solidFill>
              </a:rPr>
              <a:t>Formulas de Lewis</a:t>
            </a:r>
          </a:p>
        </p:txBody>
      </p:sp>
      <p:sp>
        <p:nvSpPr>
          <p:cNvPr id="3" name="Marcador de número de diapositiva 2">
            <a:extLst>
              <a:ext uri="{FF2B5EF4-FFF2-40B4-BE49-F238E27FC236}">
                <a16:creationId xmlns:a16="http://schemas.microsoft.com/office/drawing/2014/main" id="{90CA44C9-10B8-F0F3-5941-DAF54A5D81A8}"/>
              </a:ext>
            </a:extLst>
          </p:cNvPr>
          <p:cNvSpPr>
            <a:spLocks noGrp="1"/>
          </p:cNvSpPr>
          <p:nvPr>
            <p:ph type="sldNum" sz="quarter" idx="12"/>
          </p:nvPr>
        </p:nvSpPr>
        <p:spPr/>
        <p:txBody>
          <a:bodyPr/>
          <a:lstStyle/>
          <a:p>
            <a:fld id="{63E15DF6-230E-2E43-B847-68755106EC6D}" type="slidenum">
              <a:rPr lang="es-CO" smtClean="0"/>
              <a:t>44</a:t>
            </a:fld>
            <a:endParaRPr lang="es-CO"/>
          </a:p>
        </p:txBody>
      </p:sp>
      <p:pic>
        <p:nvPicPr>
          <p:cNvPr id="6" name="Imagen 5">
            <a:extLst>
              <a:ext uri="{FF2B5EF4-FFF2-40B4-BE49-F238E27FC236}">
                <a16:creationId xmlns:a16="http://schemas.microsoft.com/office/drawing/2014/main" id="{A2BC48B9-2DDB-B5D4-50B2-C61931043032}"/>
              </a:ext>
            </a:extLst>
          </p:cNvPr>
          <p:cNvPicPr>
            <a:picLocks noChangeAspect="1"/>
          </p:cNvPicPr>
          <p:nvPr/>
        </p:nvPicPr>
        <p:blipFill>
          <a:blip r:embed="rId2"/>
          <a:stretch>
            <a:fillRect/>
          </a:stretch>
        </p:blipFill>
        <p:spPr>
          <a:xfrm>
            <a:off x="480157" y="1222672"/>
            <a:ext cx="5908526" cy="3818435"/>
          </a:xfrm>
          <a:prstGeom prst="rect">
            <a:avLst/>
          </a:prstGeom>
        </p:spPr>
      </p:pic>
      <p:graphicFrame>
        <p:nvGraphicFramePr>
          <p:cNvPr id="14" name="Diagrama 13">
            <a:extLst>
              <a:ext uri="{FF2B5EF4-FFF2-40B4-BE49-F238E27FC236}">
                <a16:creationId xmlns:a16="http://schemas.microsoft.com/office/drawing/2014/main" id="{FE88005A-A250-C224-8666-A446C3249EAC}"/>
              </a:ext>
            </a:extLst>
          </p:cNvPr>
          <p:cNvGraphicFramePr/>
          <p:nvPr>
            <p:extLst>
              <p:ext uri="{D42A27DB-BD31-4B8C-83A1-F6EECF244321}">
                <p14:modId xmlns:p14="http://schemas.microsoft.com/office/powerpoint/2010/main" val="118619480"/>
              </p:ext>
            </p:extLst>
          </p:nvPr>
        </p:nvGraphicFramePr>
        <p:xfrm>
          <a:off x="6457950" y="2097081"/>
          <a:ext cx="2258313" cy="2069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xmlns:p14="http://schemas.microsoft.com/office/powerpoint/2010/main">
        <mc:Choice Requires="p14">
          <p:contentPart p14:bwMode="auto" r:id="rId8">
            <p14:nvContentPartPr>
              <p14:cNvPr id="4" name="Entrada de lápiz 3">
                <a:extLst>
                  <a:ext uri="{FF2B5EF4-FFF2-40B4-BE49-F238E27FC236}">
                    <a16:creationId xmlns:a16="http://schemas.microsoft.com/office/drawing/2014/main" id="{54ACCC6F-B0BC-9D91-20CD-F5BAAB502461}"/>
                  </a:ext>
                </a:extLst>
              </p14:cNvPr>
              <p14:cNvContentPartPr/>
              <p14:nvPr/>
            </p14:nvContentPartPr>
            <p14:xfrm>
              <a:off x="1490040" y="628920"/>
              <a:ext cx="4866120" cy="4085640"/>
            </p14:xfrm>
          </p:contentPart>
        </mc:Choice>
        <mc:Fallback xmlns="">
          <p:pic>
            <p:nvPicPr>
              <p:cNvPr id="4" name="Entrada de lápiz 3">
                <a:extLst>
                  <a:ext uri="{FF2B5EF4-FFF2-40B4-BE49-F238E27FC236}">
                    <a16:creationId xmlns:a16="http://schemas.microsoft.com/office/drawing/2014/main" id="{54ACCC6F-B0BC-9D91-20CD-F5BAAB502461}"/>
                  </a:ext>
                </a:extLst>
              </p:cNvPr>
              <p:cNvPicPr/>
              <p:nvPr/>
            </p:nvPicPr>
            <p:blipFill>
              <a:blip r:embed="rId9"/>
              <a:stretch>
                <a:fillRect/>
              </a:stretch>
            </p:blipFill>
            <p:spPr>
              <a:xfrm>
                <a:off x="1480680" y="619560"/>
                <a:ext cx="4884840" cy="4104360"/>
              </a:xfrm>
              <a:prstGeom prst="rect">
                <a:avLst/>
              </a:prstGeom>
            </p:spPr>
          </p:pic>
        </mc:Fallback>
      </mc:AlternateContent>
    </p:spTree>
    <p:extLst>
      <p:ext uri="{BB962C8B-B14F-4D97-AF65-F5344CB8AC3E}">
        <p14:creationId xmlns:p14="http://schemas.microsoft.com/office/powerpoint/2010/main" val="10821637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615466-55B2-138C-8A53-B9B3FCEF2AEB}"/>
              </a:ext>
            </a:extLst>
          </p:cNvPr>
          <p:cNvSpPr>
            <a:spLocks noGrp="1"/>
          </p:cNvSpPr>
          <p:nvPr>
            <p:ph type="title"/>
          </p:nvPr>
        </p:nvSpPr>
        <p:spPr/>
        <p:txBody>
          <a:bodyPr/>
          <a:lstStyle/>
          <a:p>
            <a:r>
              <a:rPr lang="es-CO" dirty="0">
                <a:solidFill>
                  <a:schemeClr val="bg1"/>
                </a:solidFill>
              </a:rPr>
              <a:t>Regla del octeto</a:t>
            </a:r>
          </a:p>
        </p:txBody>
      </p:sp>
      <p:sp>
        <p:nvSpPr>
          <p:cNvPr id="3" name="Marcador de número de diapositiva 2">
            <a:extLst>
              <a:ext uri="{FF2B5EF4-FFF2-40B4-BE49-F238E27FC236}">
                <a16:creationId xmlns:a16="http://schemas.microsoft.com/office/drawing/2014/main" id="{C60CA0D9-0E68-477A-2AEC-CECA6F8D4A3D}"/>
              </a:ext>
            </a:extLst>
          </p:cNvPr>
          <p:cNvSpPr>
            <a:spLocks noGrp="1"/>
          </p:cNvSpPr>
          <p:nvPr>
            <p:ph type="sldNum" sz="quarter" idx="12"/>
          </p:nvPr>
        </p:nvSpPr>
        <p:spPr/>
        <p:txBody>
          <a:bodyPr/>
          <a:lstStyle/>
          <a:p>
            <a:fld id="{63E15DF6-230E-2E43-B847-68755106EC6D}" type="slidenum">
              <a:rPr lang="es-CO" smtClean="0"/>
              <a:t>45</a:t>
            </a:fld>
            <a:endParaRPr lang="es-CO"/>
          </a:p>
        </p:txBody>
      </p:sp>
      <p:sp>
        <p:nvSpPr>
          <p:cNvPr id="5" name="CuadroTexto 4">
            <a:extLst>
              <a:ext uri="{FF2B5EF4-FFF2-40B4-BE49-F238E27FC236}">
                <a16:creationId xmlns:a16="http://schemas.microsoft.com/office/drawing/2014/main" id="{A98F1B23-A07F-9F8C-59A9-95F8361F7FE2}"/>
              </a:ext>
            </a:extLst>
          </p:cNvPr>
          <p:cNvSpPr txBox="1"/>
          <p:nvPr/>
        </p:nvSpPr>
        <p:spPr>
          <a:xfrm>
            <a:off x="371232" y="1217146"/>
            <a:ext cx="3497384" cy="2585323"/>
          </a:xfrm>
          <a:prstGeom prst="rect">
            <a:avLst/>
          </a:prstGeom>
          <a:noFill/>
        </p:spPr>
        <p:txBody>
          <a:bodyPr wrap="square">
            <a:spAutoFit/>
          </a:bodyPr>
          <a:lstStyle/>
          <a:p>
            <a:pPr algn="just"/>
            <a:r>
              <a:rPr lang="es-ES" sz="1800" b="1" i="1" u="none" strike="noStrike" baseline="0" dirty="0">
                <a:latin typeface="TimesLTStd-BoldItalic"/>
              </a:rPr>
              <a:t>La regla del octeto</a:t>
            </a:r>
            <a:r>
              <a:rPr lang="es-ES" sz="1800" b="0" i="0" u="none" strike="noStrike" baseline="0" dirty="0">
                <a:latin typeface="TimesLTStd-Roman"/>
              </a:rPr>
              <a:t>, propuesta por Lewis: </a:t>
            </a:r>
            <a:r>
              <a:rPr lang="es-ES" sz="1800" b="0" i="1" u="none" strike="noStrike" baseline="0" dirty="0">
                <a:latin typeface="TimesLTStd-Italic"/>
              </a:rPr>
              <a:t>un átomo diferente del hidrógeno tiende a formar enlaces hasta que se rodea de ocho electrones de valencia</a:t>
            </a:r>
            <a:r>
              <a:rPr lang="es-ES" sz="1800" b="0" i="0" u="none" strike="noStrike" baseline="0" dirty="0">
                <a:latin typeface="TimesLTStd-Roman"/>
              </a:rPr>
              <a:t>, es decir, </a:t>
            </a:r>
            <a:r>
              <a:rPr lang="es-ES" sz="1800" b="1" i="0" u="none" strike="noStrike" baseline="0" dirty="0">
                <a:latin typeface="TimesLTStd-Roman"/>
              </a:rPr>
              <a:t>se forma un enlace </a:t>
            </a:r>
            <a:r>
              <a:rPr lang="es-ES" sz="1800" b="0" i="0" u="none" strike="noStrike" baseline="0" dirty="0">
                <a:latin typeface="TimesLTStd-Roman"/>
              </a:rPr>
              <a:t>cuando no hay suficientes electrones para que cada átomo individual complete su octeto.</a:t>
            </a:r>
            <a:endParaRPr lang="es-CO" dirty="0"/>
          </a:p>
        </p:txBody>
      </p:sp>
      <p:pic>
        <p:nvPicPr>
          <p:cNvPr id="12290" name="Picture 2" descr="Excepciones a la regla del octeto - Quimica | Quimica Inorganica">
            <a:extLst>
              <a:ext uri="{FF2B5EF4-FFF2-40B4-BE49-F238E27FC236}">
                <a16:creationId xmlns:a16="http://schemas.microsoft.com/office/drawing/2014/main" id="{39E24CC3-3AF1-7BE8-3A52-591291012D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4856" y="403134"/>
            <a:ext cx="4330494" cy="4364129"/>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37D27B5A-B504-51BB-0BEA-035D978E8ED2}"/>
              </a:ext>
            </a:extLst>
          </p:cNvPr>
          <p:cNvSpPr txBox="1"/>
          <p:nvPr/>
        </p:nvSpPr>
        <p:spPr>
          <a:xfrm>
            <a:off x="4695195" y="4671775"/>
            <a:ext cx="3309815" cy="369332"/>
          </a:xfrm>
          <a:prstGeom prst="rect">
            <a:avLst/>
          </a:prstGeom>
          <a:noFill/>
        </p:spPr>
        <p:txBody>
          <a:bodyPr wrap="square">
            <a:spAutoFit/>
          </a:bodyPr>
          <a:lstStyle/>
          <a:p>
            <a:r>
              <a:rPr lang="es-ES" sz="1800" b="0" i="0" u="none" strike="noStrike" baseline="0" dirty="0">
                <a:latin typeface="TimesLTStd-Roman"/>
              </a:rPr>
              <a:t>Excepciones a la regla del octeto</a:t>
            </a:r>
            <a:endParaRPr lang="es-CO" dirty="0"/>
          </a:p>
        </p:txBody>
      </p:sp>
      <mc:AlternateContent xmlns:mc="http://schemas.openxmlformats.org/markup-compatibility/2006" xmlns:p14="http://schemas.microsoft.com/office/powerpoint/2010/main">
        <mc:Choice Requires="p14">
          <p:contentPart p14:bwMode="auto" r:id="rId3">
            <p14:nvContentPartPr>
              <p14:cNvPr id="4" name="Entrada de lápiz 3">
                <a:extLst>
                  <a:ext uri="{FF2B5EF4-FFF2-40B4-BE49-F238E27FC236}">
                    <a16:creationId xmlns:a16="http://schemas.microsoft.com/office/drawing/2014/main" id="{E1E2AAEA-71C8-21F6-3F08-7518570A554F}"/>
                  </a:ext>
                </a:extLst>
              </p14:cNvPr>
              <p14:cNvContentPartPr/>
              <p14:nvPr/>
            </p14:nvContentPartPr>
            <p14:xfrm>
              <a:off x="417600" y="705600"/>
              <a:ext cx="5050800" cy="2246760"/>
            </p14:xfrm>
          </p:contentPart>
        </mc:Choice>
        <mc:Fallback xmlns="">
          <p:pic>
            <p:nvPicPr>
              <p:cNvPr id="4" name="Entrada de lápiz 3">
                <a:extLst>
                  <a:ext uri="{FF2B5EF4-FFF2-40B4-BE49-F238E27FC236}">
                    <a16:creationId xmlns:a16="http://schemas.microsoft.com/office/drawing/2014/main" id="{E1E2AAEA-71C8-21F6-3F08-7518570A554F}"/>
                  </a:ext>
                </a:extLst>
              </p:cNvPr>
              <p:cNvPicPr/>
              <p:nvPr/>
            </p:nvPicPr>
            <p:blipFill>
              <a:blip r:embed="rId4"/>
              <a:stretch>
                <a:fillRect/>
              </a:stretch>
            </p:blipFill>
            <p:spPr>
              <a:xfrm>
                <a:off x="408240" y="696240"/>
                <a:ext cx="5069520" cy="2265480"/>
              </a:xfrm>
              <a:prstGeom prst="rect">
                <a:avLst/>
              </a:prstGeom>
            </p:spPr>
          </p:pic>
        </mc:Fallback>
      </mc:AlternateContent>
    </p:spTree>
    <p:extLst>
      <p:ext uri="{BB962C8B-B14F-4D97-AF65-F5344CB8AC3E}">
        <p14:creationId xmlns:p14="http://schemas.microsoft.com/office/powerpoint/2010/main" val="3540544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EFB20-480E-07DF-A4E0-C5978B8627E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F29079E-5661-0080-5E10-E8A68F5BDE97}"/>
              </a:ext>
            </a:extLst>
          </p:cNvPr>
          <p:cNvSpPr>
            <a:spLocks noGrp="1"/>
          </p:cNvSpPr>
          <p:nvPr>
            <p:ph type="title"/>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200" b="0" i="0" u="none" strike="noStrike" kern="1200" cap="none" spc="0" normalizeH="0" baseline="0" noProof="0" dirty="0">
                <a:ln>
                  <a:noFill/>
                </a:ln>
                <a:solidFill>
                  <a:schemeClr val="bg1"/>
                </a:solidFill>
                <a:effectLst/>
                <a:uLnTx/>
                <a:uFillTx/>
                <a:latin typeface="Calibri"/>
                <a:ea typeface="Calibri" panose="020F0502020204030204" pitchFamily="34" charset="0"/>
                <a:cs typeface="Times New Roman" panose="02020603050405020304" pitchFamily="18" charset="0"/>
              </a:rPr>
              <a:t>ESTRUCTURAS DE LEWIS EN MOLECULAS Y IONES POLIATÓMICOS</a:t>
            </a:r>
            <a:endParaRPr kumimoji="0" lang="es-CO" sz="5000" b="0" i="0" u="none" strike="noStrike" kern="1200" cap="none" spc="0" normalizeH="0" baseline="0" noProof="0" dirty="0">
              <a:ln>
                <a:noFill/>
              </a:ln>
              <a:solidFill>
                <a:schemeClr val="bg1"/>
              </a:solidFill>
              <a:effectLst/>
              <a:uLnTx/>
              <a:uFillTx/>
              <a:latin typeface="Calibri"/>
              <a:ea typeface="+mn-ea"/>
              <a:cs typeface="+mn-cs"/>
            </a:endParaRPr>
          </a:p>
        </p:txBody>
      </p:sp>
      <p:sp>
        <p:nvSpPr>
          <p:cNvPr id="3" name="Marcador de número de diapositiva 2">
            <a:extLst>
              <a:ext uri="{FF2B5EF4-FFF2-40B4-BE49-F238E27FC236}">
                <a16:creationId xmlns:a16="http://schemas.microsoft.com/office/drawing/2014/main" id="{89A1DE74-8596-7DC2-E9AF-6EBA82A0CB52}"/>
              </a:ext>
            </a:extLst>
          </p:cNvPr>
          <p:cNvSpPr>
            <a:spLocks noGrp="1"/>
          </p:cNvSpPr>
          <p:nvPr>
            <p:ph type="sldNum" sz="quarter" idx="12"/>
          </p:nvPr>
        </p:nvSpPr>
        <p:spPr/>
        <p:txBody>
          <a:bodyPr/>
          <a:lstStyle/>
          <a:p>
            <a:fld id="{63E15DF6-230E-2E43-B847-68755106EC6D}" type="slidenum">
              <a:rPr lang="es-CO" smtClean="0"/>
              <a:t>46</a:t>
            </a:fld>
            <a:endParaRPr lang="es-CO"/>
          </a:p>
        </p:txBody>
      </p:sp>
      <p:sp>
        <p:nvSpPr>
          <p:cNvPr id="6" name="Título 1">
            <a:extLst>
              <a:ext uri="{FF2B5EF4-FFF2-40B4-BE49-F238E27FC236}">
                <a16:creationId xmlns:a16="http://schemas.microsoft.com/office/drawing/2014/main" id="{EFC10486-46D1-075D-450E-502C1418FC90}"/>
              </a:ext>
            </a:extLst>
          </p:cNvPr>
          <p:cNvSpPr txBox="1">
            <a:spLocks/>
          </p:cNvSpPr>
          <p:nvPr/>
        </p:nvSpPr>
        <p:spPr>
          <a:xfrm>
            <a:off x="446144" y="255828"/>
            <a:ext cx="8172562" cy="497087"/>
          </a:xfrm>
          <a:prstGeom prst="rect">
            <a:avLst/>
          </a:prstGeom>
        </p:spPr>
        <p:txBody>
          <a:bodyPr vert="horz" lIns="91440" tIns="45720" rIns="91440" bIns="45720" rtlCol="0" anchor="ctr">
            <a:normAutofit fontScale="5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s-CO" sz="5400" dirty="0">
              <a:solidFill>
                <a:srgbClr val="C0504D">
                  <a:lumMod val="75000"/>
                </a:srgbClr>
              </a:solidFill>
              <a:latin typeface="Calibri"/>
            </a:endParaRPr>
          </a:p>
        </p:txBody>
      </p:sp>
      <p:graphicFrame>
        <p:nvGraphicFramePr>
          <p:cNvPr id="8" name="Diagrama 7">
            <a:extLst>
              <a:ext uri="{FF2B5EF4-FFF2-40B4-BE49-F238E27FC236}">
                <a16:creationId xmlns:a16="http://schemas.microsoft.com/office/drawing/2014/main" id="{931DC69F-3BF2-51C5-431B-CB862A50A524}"/>
              </a:ext>
            </a:extLst>
          </p:cNvPr>
          <p:cNvGraphicFramePr/>
          <p:nvPr>
            <p:extLst>
              <p:ext uri="{D42A27DB-BD31-4B8C-83A1-F6EECF244321}">
                <p14:modId xmlns:p14="http://schemas.microsoft.com/office/powerpoint/2010/main" val="2055639804"/>
              </p:ext>
            </p:extLst>
          </p:nvPr>
        </p:nvGraphicFramePr>
        <p:xfrm>
          <a:off x="-492369" y="1397612"/>
          <a:ext cx="4644916" cy="3362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Imagen 8" descr="Imagen que contiene Gráfico de cajas y bigotes&#10;&#10;Descripción generada automáticamente">
            <a:extLst>
              <a:ext uri="{FF2B5EF4-FFF2-40B4-BE49-F238E27FC236}">
                <a16:creationId xmlns:a16="http://schemas.microsoft.com/office/drawing/2014/main" id="{1E8D84D2-D2BD-1FF7-9853-C18F5FBF8B79}"/>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755581" y="1080558"/>
            <a:ext cx="4011059" cy="501382"/>
          </a:xfrm>
          <a:prstGeom prst="rect">
            <a:avLst/>
          </a:prstGeom>
        </p:spPr>
      </p:pic>
      <p:pic>
        <p:nvPicPr>
          <p:cNvPr id="10" name="Imagen 9" descr="Imagen de la pantalla de un celular con texto e imagen&#10;&#10;Descripción generada automáticamente con confianza media">
            <a:extLst>
              <a:ext uri="{FF2B5EF4-FFF2-40B4-BE49-F238E27FC236}">
                <a16:creationId xmlns:a16="http://schemas.microsoft.com/office/drawing/2014/main" id="{A152E31F-4A34-D3E6-2AA1-64ACB947CCC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152547" y="1606889"/>
            <a:ext cx="3217440" cy="1239495"/>
          </a:xfrm>
          <a:prstGeom prst="rect">
            <a:avLst/>
          </a:prstGeom>
        </p:spPr>
      </p:pic>
      <p:sp>
        <p:nvSpPr>
          <p:cNvPr id="11" name="CuadroTexto 10">
            <a:extLst>
              <a:ext uri="{FF2B5EF4-FFF2-40B4-BE49-F238E27FC236}">
                <a16:creationId xmlns:a16="http://schemas.microsoft.com/office/drawing/2014/main" id="{3E91481F-FCD4-30DD-4696-7E5E6B659218}"/>
              </a:ext>
            </a:extLst>
          </p:cNvPr>
          <p:cNvSpPr txBox="1"/>
          <p:nvPr/>
        </p:nvSpPr>
        <p:spPr>
          <a:xfrm>
            <a:off x="3508469" y="3012242"/>
            <a:ext cx="4902249"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s-CO" sz="1400" dirty="0">
                <a:effectLst/>
                <a:latin typeface="Times New Roman" panose="02020603050405020304" pitchFamily="18" charset="0"/>
                <a:ea typeface="Calibri" panose="020F0502020204030204" pitchFamily="34" charset="0"/>
              </a:rPr>
              <a:t>En las fórmulas de líneas, un </a:t>
            </a:r>
            <a:r>
              <a:rPr lang="es-CO" sz="1400" b="1" dirty="0">
                <a:effectLst/>
                <a:latin typeface="Times New Roman" panose="02020603050405020304" pitchFamily="18" charset="0"/>
                <a:ea typeface="Calibri" panose="020F0502020204030204" pitchFamily="34" charset="0"/>
              </a:rPr>
              <a:t>par</a:t>
            </a:r>
            <a:r>
              <a:rPr lang="es-CO" sz="1400" dirty="0">
                <a:effectLst/>
                <a:latin typeface="Times New Roman" panose="02020603050405020304" pitchFamily="18" charset="0"/>
                <a:ea typeface="Calibri" panose="020F0502020204030204" pitchFamily="34" charset="0"/>
              </a:rPr>
              <a:t> de electrones compartido se indica con una línea.</a:t>
            </a:r>
            <a:endParaRPr lang="es-CO" sz="1400" dirty="0"/>
          </a:p>
        </p:txBody>
      </p:sp>
      <p:pic>
        <p:nvPicPr>
          <p:cNvPr id="12" name="Imagen 11" descr="Imagen que contiene Patrón de fondo&#10;&#10;Descripción generada automáticamente">
            <a:extLst>
              <a:ext uri="{FF2B5EF4-FFF2-40B4-BE49-F238E27FC236}">
                <a16:creationId xmlns:a16="http://schemas.microsoft.com/office/drawing/2014/main" id="{8EA11B34-7EA5-52DD-F9F2-FC778CD419CD}"/>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3873191" y="3775987"/>
            <a:ext cx="4020593" cy="1023393"/>
          </a:xfrm>
          <a:prstGeom prst="rect">
            <a:avLst/>
          </a:prstGeom>
        </p:spPr>
      </p:pic>
      <mc:AlternateContent xmlns:mc="http://schemas.openxmlformats.org/markup-compatibility/2006" xmlns:p14="http://schemas.microsoft.com/office/powerpoint/2010/main">
        <mc:Choice Requires="p14">
          <p:contentPart p14:bwMode="auto" r:id="rId10">
            <p14:nvContentPartPr>
              <p14:cNvPr id="4" name="Entrada de lápiz 3">
                <a:extLst>
                  <a:ext uri="{FF2B5EF4-FFF2-40B4-BE49-F238E27FC236}">
                    <a16:creationId xmlns:a16="http://schemas.microsoft.com/office/drawing/2014/main" id="{770B4C2B-AD4D-F330-C3BF-4CFD9CC9A58A}"/>
                  </a:ext>
                </a:extLst>
              </p14:cNvPr>
              <p14:cNvContentPartPr/>
              <p14:nvPr/>
            </p14:nvContentPartPr>
            <p14:xfrm>
              <a:off x="450360" y="892080"/>
              <a:ext cx="7488000" cy="2897280"/>
            </p14:xfrm>
          </p:contentPart>
        </mc:Choice>
        <mc:Fallback xmlns="">
          <p:pic>
            <p:nvPicPr>
              <p:cNvPr id="4" name="Entrada de lápiz 3">
                <a:extLst>
                  <a:ext uri="{FF2B5EF4-FFF2-40B4-BE49-F238E27FC236}">
                    <a16:creationId xmlns:a16="http://schemas.microsoft.com/office/drawing/2014/main" id="{770B4C2B-AD4D-F330-C3BF-4CFD9CC9A58A}"/>
                  </a:ext>
                </a:extLst>
              </p:cNvPr>
              <p:cNvPicPr/>
              <p:nvPr/>
            </p:nvPicPr>
            <p:blipFill>
              <a:blip r:embed="rId11"/>
              <a:stretch>
                <a:fillRect/>
              </a:stretch>
            </p:blipFill>
            <p:spPr>
              <a:xfrm>
                <a:off x="441000" y="882720"/>
                <a:ext cx="7506720" cy="2916000"/>
              </a:xfrm>
              <a:prstGeom prst="rect">
                <a:avLst/>
              </a:prstGeom>
            </p:spPr>
          </p:pic>
        </mc:Fallback>
      </mc:AlternateContent>
    </p:spTree>
    <p:extLst>
      <p:ext uri="{BB962C8B-B14F-4D97-AF65-F5344CB8AC3E}">
        <p14:creationId xmlns:p14="http://schemas.microsoft.com/office/powerpoint/2010/main" val="36081436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85853-A820-081D-8D17-E2547557997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66EC9B8-8E33-45BD-8D79-77F8EE5BF95D}"/>
              </a:ext>
            </a:extLst>
          </p:cNvPr>
          <p:cNvSpPr>
            <a:spLocks noGrp="1"/>
          </p:cNvSpPr>
          <p:nvPr>
            <p:ph type="title"/>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200" b="0" i="0" u="none" strike="noStrike" kern="1200" cap="none" spc="0" normalizeH="0" baseline="0" noProof="0" dirty="0">
                <a:ln>
                  <a:noFill/>
                </a:ln>
                <a:solidFill>
                  <a:schemeClr val="bg1"/>
                </a:solidFill>
                <a:effectLst/>
                <a:uLnTx/>
                <a:uFillTx/>
                <a:latin typeface="Calibri"/>
                <a:ea typeface="Calibri" panose="020F0502020204030204" pitchFamily="34" charset="0"/>
                <a:cs typeface="Times New Roman" panose="02020603050405020304" pitchFamily="18" charset="0"/>
              </a:rPr>
              <a:t>ESTRUCTURAS DE LEWIS EN MOLECULAS Y IONES POLIATÓMICOS</a:t>
            </a:r>
            <a:endParaRPr kumimoji="0" lang="es-CO" sz="5000" b="0" i="0" u="none" strike="noStrike" kern="1200" cap="none" spc="0" normalizeH="0" baseline="0" noProof="0" dirty="0">
              <a:ln>
                <a:noFill/>
              </a:ln>
              <a:solidFill>
                <a:schemeClr val="bg1"/>
              </a:solidFill>
              <a:effectLst/>
              <a:uLnTx/>
              <a:uFillTx/>
              <a:latin typeface="Calibri"/>
              <a:ea typeface="+mn-ea"/>
              <a:cs typeface="+mn-cs"/>
            </a:endParaRPr>
          </a:p>
        </p:txBody>
      </p:sp>
      <p:sp>
        <p:nvSpPr>
          <p:cNvPr id="3" name="Marcador de número de diapositiva 2">
            <a:extLst>
              <a:ext uri="{FF2B5EF4-FFF2-40B4-BE49-F238E27FC236}">
                <a16:creationId xmlns:a16="http://schemas.microsoft.com/office/drawing/2014/main" id="{0D3C241F-647B-91FB-D5B3-8ECD3FB13F2F}"/>
              </a:ext>
            </a:extLst>
          </p:cNvPr>
          <p:cNvSpPr>
            <a:spLocks noGrp="1"/>
          </p:cNvSpPr>
          <p:nvPr>
            <p:ph type="sldNum" sz="quarter" idx="12"/>
          </p:nvPr>
        </p:nvSpPr>
        <p:spPr/>
        <p:txBody>
          <a:bodyPr/>
          <a:lstStyle/>
          <a:p>
            <a:fld id="{63E15DF6-230E-2E43-B847-68755106EC6D}" type="slidenum">
              <a:rPr lang="es-CO" smtClean="0"/>
              <a:t>47</a:t>
            </a:fld>
            <a:endParaRPr lang="es-CO"/>
          </a:p>
        </p:txBody>
      </p:sp>
      <p:sp>
        <p:nvSpPr>
          <p:cNvPr id="6" name="Título 1">
            <a:extLst>
              <a:ext uri="{FF2B5EF4-FFF2-40B4-BE49-F238E27FC236}">
                <a16:creationId xmlns:a16="http://schemas.microsoft.com/office/drawing/2014/main" id="{ECDDC377-F380-DBF0-3540-2AA6D6C1E6AF}"/>
              </a:ext>
            </a:extLst>
          </p:cNvPr>
          <p:cNvSpPr txBox="1">
            <a:spLocks/>
          </p:cNvSpPr>
          <p:nvPr/>
        </p:nvSpPr>
        <p:spPr>
          <a:xfrm>
            <a:off x="446144" y="255828"/>
            <a:ext cx="8172562" cy="497087"/>
          </a:xfrm>
          <a:prstGeom prst="rect">
            <a:avLst/>
          </a:prstGeom>
        </p:spPr>
        <p:txBody>
          <a:bodyPr vert="horz" lIns="91440" tIns="45720" rIns="91440" bIns="45720" rtlCol="0" anchor="ctr">
            <a:normAutofit fontScale="5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s-CO" sz="5400" dirty="0">
              <a:solidFill>
                <a:srgbClr val="C0504D">
                  <a:lumMod val="75000"/>
                </a:srgbClr>
              </a:solidFill>
              <a:latin typeface="Calibri"/>
            </a:endParaRPr>
          </a:p>
        </p:txBody>
      </p:sp>
      <p:graphicFrame>
        <p:nvGraphicFramePr>
          <p:cNvPr id="8" name="Diagrama 7">
            <a:extLst>
              <a:ext uri="{FF2B5EF4-FFF2-40B4-BE49-F238E27FC236}">
                <a16:creationId xmlns:a16="http://schemas.microsoft.com/office/drawing/2014/main" id="{CDE2A317-E916-0937-5092-06C276D0B5C3}"/>
              </a:ext>
            </a:extLst>
          </p:cNvPr>
          <p:cNvGraphicFramePr/>
          <p:nvPr/>
        </p:nvGraphicFramePr>
        <p:xfrm>
          <a:off x="-492369" y="1397612"/>
          <a:ext cx="4644916" cy="3362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CuadroTexto 10">
            <a:extLst>
              <a:ext uri="{FF2B5EF4-FFF2-40B4-BE49-F238E27FC236}">
                <a16:creationId xmlns:a16="http://schemas.microsoft.com/office/drawing/2014/main" id="{6A7304B1-7ED8-9932-F09E-83218317E274}"/>
              </a:ext>
            </a:extLst>
          </p:cNvPr>
          <p:cNvSpPr txBox="1"/>
          <p:nvPr/>
        </p:nvSpPr>
        <p:spPr>
          <a:xfrm>
            <a:off x="3774192" y="1482581"/>
            <a:ext cx="4902249"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s-CO" sz="1400" dirty="0">
                <a:effectLst/>
                <a:latin typeface="Times New Roman" panose="02020603050405020304" pitchFamily="18" charset="0"/>
                <a:ea typeface="Calibri" panose="020F0502020204030204" pitchFamily="34" charset="0"/>
              </a:rPr>
              <a:t>En las fórmulas de líneas, un par de electrones compartido se indica con una línea.</a:t>
            </a:r>
            <a:endParaRPr lang="es-CO" sz="1400" dirty="0"/>
          </a:p>
        </p:txBody>
      </p:sp>
      <p:pic>
        <p:nvPicPr>
          <p:cNvPr id="4" name="Imagen 3" descr="Gráfico&#10;&#10;Descripción generada automáticamente con confianza baja">
            <a:extLst>
              <a:ext uri="{FF2B5EF4-FFF2-40B4-BE49-F238E27FC236}">
                <a16:creationId xmlns:a16="http://schemas.microsoft.com/office/drawing/2014/main" id="{9C0A9C96-E7B1-B3DF-EBDF-5977C072953D}"/>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4572000" y="2382158"/>
            <a:ext cx="3015575" cy="1511083"/>
          </a:xfrm>
          <a:prstGeom prst="rect">
            <a:avLst/>
          </a:prstGeom>
        </p:spPr>
      </p:pic>
    </p:spTree>
    <p:extLst>
      <p:ext uri="{BB962C8B-B14F-4D97-AF65-F5344CB8AC3E}">
        <p14:creationId xmlns:p14="http://schemas.microsoft.com/office/powerpoint/2010/main" val="40330369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88F1140B-8AD7-DF18-C72C-0B32BFD5DB2A}"/>
              </a:ext>
            </a:extLst>
          </p:cNvPr>
          <p:cNvSpPr>
            <a:spLocks noGrp="1"/>
          </p:cNvSpPr>
          <p:nvPr>
            <p:ph type="sldNum" sz="quarter" idx="12"/>
          </p:nvPr>
        </p:nvSpPr>
        <p:spPr/>
        <p:txBody>
          <a:bodyPr/>
          <a:lstStyle/>
          <a:p>
            <a:fld id="{63E15DF6-230E-2E43-B847-68755106EC6D}" type="slidenum">
              <a:rPr lang="es-CO" smtClean="0"/>
              <a:t>48</a:t>
            </a:fld>
            <a:endParaRPr lang="es-CO"/>
          </a:p>
        </p:txBody>
      </p:sp>
      <p:sp>
        <p:nvSpPr>
          <p:cNvPr id="4" name="CuadroTexto 3">
            <a:extLst>
              <a:ext uri="{FF2B5EF4-FFF2-40B4-BE49-F238E27FC236}">
                <a16:creationId xmlns:a16="http://schemas.microsoft.com/office/drawing/2014/main" id="{690F5304-2206-DA37-998B-2F7DC700BE7D}"/>
              </a:ext>
            </a:extLst>
          </p:cNvPr>
          <p:cNvSpPr txBox="1"/>
          <p:nvPr/>
        </p:nvSpPr>
        <p:spPr>
          <a:xfrm>
            <a:off x="2829481" y="289622"/>
            <a:ext cx="3020097"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CO" sz="2400" dirty="0"/>
              <a:t>Electronegatividad</a:t>
            </a:r>
          </a:p>
        </p:txBody>
      </p:sp>
      <p:sp>
        <p:nvSpPr>
          <p:cNvPr id="5" name="CuadroTexto 4">
            <a:extLst>
              <a:ext uri="{FF2B5EF4-FFF2-40B4-BE49-F238E27FC236}">
                <a16:creationId xmlns:a16="http://schemas.microsoft.com/office/drawing/2014/main" id="{8331B32F-E85F-D51A-F9B3-59863054EAB3}"/>
              </a:ext>
            </a:extLst>
          </p:cNvPr>
          <p:cNvSpPr txBox="1"/>
          <p:nvPr/>
        </p:nvSpPr>
        <p:spPr>
          <a:xfrm>
            <a:off x="2191807" y="1151224"/>
            <a:ext cx="4295445" cy="5847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a:spAutoFit/>
          </a:bodyPr>
          <a:lstStyle/>
          <a:p>
            <a:r>
              <a:rPr lang="es-CO" sz="1600" dirty="0">
                <a:effectLst/>
                <a:latin typeface="Times New Roman" panose="02020603050405020304" pitchFamily="18" charset="0"/>
                <a:ea typeface="Calibri" panose="020F0502020204030204" pitchFamily="34" charset="0"/>
              </a:rPr>
              <a:t>La electronegatividad es la fuerza, el poder de un átomo de atraer a los electrones hacia sí.</a:t>
            </a:r>
            <a:endParaRPr lang="es-CO" sz="1600" dirty="0"/>
          </a:p>
        </p:txBody>
      </p:sp>
      <p:cxnSp>
        <p:nvCxnSpPr>
          <p:cNvPr id="6" name="Conector recto de flecha 5">
            <a:extLst>
              <a:ext uri="{FF2B5EF4-FFF2-40B4-BE49-F238E27FC236}">
                <a16:creationId xmlns:a16="http://schemas.microsoft.com/office/drawing/2014/main" id="{7A034E8D-AC1A-14F0-F905-A30BCC669E68}"/>
              </a:ext>
            </a:extLst>
          </p:cNvPr>
          <p:cNvCxnSpPr>
            <a:cxnSpLocks/>
            <a:stCxn id="4" idx="2"/>
            <a:endCxn id="5" idx="0"/>
          </p:cNvCxnSpPr>
          <p:nvPr/>
        </p:nvCxnSpPr>
        <p:spPr>
          <a:xfrm>
            <a:off x="4339530" y="751287"/>
            <a:ext cx="0" cy="3999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7" name="Imagen 6" descr="Químicas: Ejemplos de Electronegatividad">
            <a:extLst>
              <a:ext uri="{FF2B5EF4-FFF2-40B4-BE49-F238E27FC236}">
                <a16:creationId xmlns:a16="http://schemas.microsoft.com/office/drawing/2014/main" id="{5192530C-D51F-33CB-DE4A-F40038D9304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35412" y="1816979"/>
            <a:ext cx="5608234" cy="3181045"/>
          </a:xfrm>
          <a:prstGeom prst="rect">
            <a:avLst/>
          </a:prstGeom>
          <a:noFill/>
          <a:ln>
            <a:noFill/>
          </a:ln>
        </p:spPr>
      </p:pic>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F4A85D5B-850C-6C3D-1322-AF0DA60D484D}"/>
                  </a:ext>
                </a:extLst>
              </p14:cNvPr>
              <p14:cNvContentPartPr/>
              <p14:nvPr/>
            </p14:nvContentPartPr>
            <p14:xfrm>
              <a:off x="645480" y="3999960"/>
              <a:ext cx="8280" cy="5400"/>
            </p14:xfrm>
          </p:contentPart>
        </mc:Choice>
        <mc:Fallback xmlns="">
          <p:pic>
            <p:nvPicPr>
              <p:cNvPr id="2" name="Entrada de lápiz 1">
                <a:extLst>
                  <a:ext uri="{FF2B5EF4-FFF2-40B4-BE49-F238E27FC236}">
                    <a16:creationId xmlns:a16="http://schemas.microsoft.com/office/drawing/2014/main" id="{F4A85D5B-850C-6C3D-1322-AF0DA60D484D}"/>
                  </a:ext>
                </a:extLst>
              </p:cNvPr>
              <p:cNvPicPr/>
              <p:nvPr/>
            </p:nvPicPr>
            <p:blipFill>
              <a:blip r:embed="rId4"/>
              <a:stretch>
                <a:fillRect/>
              </a:stretch>
            </p:blipFill>
            <p:spPr>
              <a:xfrm>
                <a:off x="636120" y="3990600"/>
                <a:ext cx="270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Entrada de lápiz 7">
                <a:extLst>
                  <a:ext uri="{FF2B5EF4-FFF2-40B4-BE49-F238E27FC236}">
                    <a16:creationId xmlns:a16="http://schemas.microsoft.com/office/drawing/2014/main" id="{2C4C4525-7AAB-464A-9CD3-AA971A0D967B}"/>
                  </a:ext>
                </a:extLst>
              </p14:cNvPr>
              <p14:cNvContentPartPr/>
              <p14:nvPr/>
            </p14:nvContentPartPr>
            <p14:xfrm>
              <a:off x="155160" y="1812240"/>
              <a:ext cx="8095680" cy="2541600"/>
            </p14:xfrm>
          </p:contentPart>
        </mc:Choice>
        <mc:Fallback xmlns="">
          <p:pic>
            <p:nvPicPr>
              <p:cNvPr id="8" name="Entrada de lápiz 7">
                <a:extLst>
                  <a:ext uri="{FF2B5EF4-FFF2-40B4-BE49-F238E27FC236}">
                    <a16:creationId xmlns:a16="http://schemas.microsoft.com/office/drawing/2014/main" id="{2C4C4525-7AAB-464A-9CD3-AA971A0D967B}"/>
                  </a:ext>
                </a:extLst>
              </p:cNvPr>
              <p:cNvPicPr/>
              <p:nvPr/>
            </p:nvPicPr>
            <p:blipFill>
              <a:blip r:embed="rId6"/>
              <a:stretch>
                <a:fillRect/>
              </a:stretch>
            </p:blipFill>
            <p:spPr>
              <a:xfrm>
                <a:off x="145800" y="1802880"/>
                <a:ext cx="8114400" cy="2560320"/>
              </a:xfrm>
              <a:prstGeom prst="rect">
                <a:avLst/>
              </a:prstGeom>
            </p:spPr>
          </p:pic>
        </mc:Fallback>
      </mc:AlternateContent>
    </p:spTree>
    <p:extLst>
      <p:ext uri="{BB962C8B-B14F-4D97-AF65-F5344CB8AC3E}">
        <p14:creationId xmlns:p14="http://schemas.microsoft.com/office/powerpoint/2010/main" val="23161499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A6D71-D6E0-9383-8552-2BEC0EB873D4}"/>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5FEC93C-4839-CD7A-68CD-E62401C638C5}"/>
              </a:ext>
            </a:extLst>
          </p:cNvPr>
          <p:cNvSpPr>
            <a:spLocks noGrp="1"/>
          </p:cNvSpPr>
          <p:nvPr>
            <p:ph type="sldNum" sz="quarter" idx="12"/>
          </p:nvPr>
        </p:nvSpPr>
        <p:spPr/>
        <p:txBody>
          <a:bodyPr/>
          <a:lstStyle/>
          <a:p>
            <a:fld id="{63E15DF6-230E-2E43-B847-68755106EC6D}" type="slidenum">
              <a:rPr lang="es-CO" smtClean="0"/>
              <a:t>49</a:t>
            </a:fld>
            <a:endParaRPr lang="es-CO"/>
          </a:p>
        </p:txBody>
      </p:sp>
      <p:graphicFrame>
        <p:nvGraphicFramePr>
          <p:cNvPr id="2" name="Diagrama 1">
            <a:extLst>
              <a:ext uri="{FF2B5EF4-FFF2-40B4-BE49-F238E27FC236}">
                <a16:creationId xmlns:a16="http://schemas.microsoft.com/office/drawing/2014/main" id="{E58C0095-95B7-6883-B87D-7877D08D9BB0}"/>
              </a:ext>
            </a:extLst>
          </p:cNvPr>
          <p:cNvGraphicFramePr/>
          <p:nvPr>
            <p:extLst>
              <p:ext uri="{D42A27DB-BD31-4B8C-83A1-F6EECF244321}">
                <p14:modId xmlns:p14="http://schemas.microsoft.com/office/powerpoint/2010/main" val="2990579236"/>
              </p:ext>
            </p:extLst>
          </p:nvPr>
        </p:nvGraphicFramePr>
        <p:xfrm>
          <a:off x="-398231" y="377563"/>
          <a:ext cx="6856181" cy="4596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uadroTexto 8">
            <a:extLst>
              <a:ext uri="{FF2B5EF4-FFF2-40B4-BE49-F238E27FC236}">
                <a16:creationId xmlns:a16="http://schemas.microsoft.com/office/drawing/2014/main" id="{58883221-770E-9B56-2455-2FF5B10E6C9E}"/>
              </a:ext>
            </a:extLst>
          </p:cNvPr>
          <p:cNvSpPr txBox="1"/>
          <p:nvPr/>
        </p:nvSpPr>
        <p:spPr>
          <a:xfrm>
            <a:off x="5963138" y="1046705"/>
            <a:ext cx="2829170" cy="1200329"/>
          </a:xfrm>
          <a:prstGeom prst="rect">
            <a:avLst/>
          </a:prstGeom>
          <a:noFill/>
        </p:spPr>
        <p:txBody>
          <a:bodyPr wrap="square">
            <a:spAutoFit/>
          </a:bodyPr>
          <a:lstStyle/>
          <a:p>
            <a:pPr algn="l"/>
            <a:r>
              <a:rPr lang="es-ES" sz="1800" b="0" i="0" u="none" strike="noStrike" baseline="0" dirty="0">
                <a:latin typeface="JansonTextLTStd-Roman"/>
              </a:rPr>
              <a:t>El </a:t>
            </a:r>
            <a:r>
              <a:rPr lang="es-ES" sz="1800" b="1" i="0" u="none" strike="noStrike" baseline="0" dirty="0">
                <a:latin typeface="JansonTextLTStd-Bold"/>
              </a:rPr>
              <a:t>enlace </a:t>
            </a:r>
            <a:r>
              <a:rPr lang="es-ES" sz="1800" b="1" i="0" u="none" strike="noStrike" baseline="0" dirty="0" err="1">
                <a:latin typeface="JansonTextLTStd-Bold"/>
              </a:rPr>
              <a:t>quimico</a:t>
            </a:r>
            <a:r>
              <a:rPr lang="es-ES" sz="1800" b="1" i="0" u="none" strike="noStrike" baseline="0" dirty="0">
                <a:latin typeface="JansonTextLTStd-Bold"/>
              </a:rPr>
              <a:t> </a:t>
            </a:r>
            <a:r>
              <a:rPr lang="es-ES" sz="1800" b="0" i="0" u="none" strike="noStrike" baseline="0" dirty="0">
                <a:latin typeface="JansonTextLTStd-Roman"/>
              </a:rPr>
              <a:t>se refiere a las fuerzas de atracción que  mantienen unidos a los  átomos en </a:t>
            </a:r>
            <a:r>
              <a:rPr lang="es-CO" sz="1800" b="0" i="0" u="none" strike="noStrike" baseline="0" dirty="0">
                <a:latin typeface="JansonTextLTStd-Roman"/>
              </a:rPr>
              <a:t>los compuestos.</a:t>
            </a:r>
            <a:endParaRPr lang="es-CO" dirty="0"/>
          </a:p>
        </p:txBody>
      </p:sp>
      <mc:AlternateContent xmlns:mc="http://schemas.openxmlformats.org/markup-compatibility/2006" xmlns:p14="http://schemas.microsoft.com/office/powerpoint/2010/main">
        <mc:Choice Requires="p14">
          <p:contentPart p14:bwMode="auto" r:id="rId7">
            <p14:nvContentPartPr>
              <p14:cNvPr id="4" name="Entrada de lápiz 3">
                <a:extLst>
                  <a:ext uri="{FF2B5EF4-FFF2-40B4-BE49-F238E27FC236}">
                    <a16:creationId xmlns:a16="http://schemas.microsoft.com/office/drawing/2014/main" id="{331E06C7-DD8F-D33E-DC81-E71AE7556936}"/>
                  </a:ext>
                </a:extLst>
              </p14:cNvPr>
              <p14:cNvContentPartPr/>
              <p14:nvPr/>
            </p14:nvContentPartPr>
            <p14:xfrm>
              <a:off x="1473120" y="1587600"/>
              <a:ext cx="5784120" cy="2997360"/>
            </p14:xfrm>
          </p:contentPart>
        </mc:Choice>
        <mc:Fallback xmlns="">
          <p:pic>
            <p:nvPicPr>
              <p:cNvPr id="4" name="Entrada de lápiz 3">
                <a:extLst>
                  <a:ext uri="{FF2B5EF4-FFF2-40B4-BE49-F238E27FC236}">
                    <a16:creationId xmlns:a16="http://schemas.microsoft.com/office/drawing/2014/main" id="{331E06C7-DD8F-D33E-DC81-E71AE7556936}"/>
                  </a:ext>
                </a:extLst>
              </p:cNvPr>
              <p:cNvPicPr/>
              <p:nvPr/>
            </p:nvPicPr>
            <p:blipFill>
              <a:blip r:embed="rId8"/>
              <a:stretch>
                <a:fillRect/>
              </a:stretch>
            </p:blipFill>
            <p:spPr>
              <a:xfrm>
                <a:off x="1463760" y="1578240"/>
                <a:ext cx="5802840" cy="3016080"/>
              </a:xfrm>
              <a:prstGeom prst="rect">
                <a:avLst/>
              </a:prstGeom>
            </p:spPr>
          </p:pic>
        </mc:Fallback>
      </mc:AlternateContent>
    </p:spTree>
    <p:extLst>
      <p:ext uri="{BB962C8B-B14F-4D97-AF65-F5344CB8AC3E}">
        <p14:creationId xmlns:p14="http://schemas.microsoft.com/office/powerpoint/2010/main" val="2255522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0F1C9-A7B3-C700-F7C2-F9C218A9AFE7}"/>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54084F85-43D5-3385-0A95-EF13721BC80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3224" y="645883"/>
            <a:ext cx="9390448" cy="3300885"/>
          </a:xfrm>
          <a:prstGeom prst="rect">
            <a:avLst/>
          </a:prstGeom>
        </p:spPr>
      </p:pic>
      <p:sp>
        <p:nvSpPr>
          <p:cNvPr id="9" name="Título 8">
            <a:extLst>
              <a:ext uri="{FF2B5EF4-FFF2-40B4-BE49-F238E27FC236}">
                <a16:creationId xmlns:a16="http://schemas.microsoft.com/office/drawing/2014/main" id="{D116CE52-EDF0-0C57-8C1E-E66ADCE85DD1}"/>
              </a:ext>
            </a:extLst>
          </p:cNvPr>
          <p:cNvSpPr>
            <a:spLocks noGrp="1"/>
          </p:cNvSpPr>
          <p:nvPr>
            <p:ph type="title"/>
          </p:nvPr>
        </p:nvSpPr>
        <p:spPr/>
        <p:txBody>
          <a:bodyPr/>
          <a:lstStyle/>
          <a:p>
            <a:endParaRPr lang="es-CO"/>
          </a:p>
        </p:txBody>
      </p:sp>
    </p:spTree>
    <p:extLst>
      <p:ext uri="{BB962C8B-B14F-4D97-AF65-F5344CB8AC3E}">
        <p14:creationId xmlns:p14="http://schemas.microsoft.com/office/powerpoint/2010/main" val="15965797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88782-F385-B755-8CE9-25FE4C0C37E7}"/>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7C5019B6-B2E8-0532-F2A7-5E7E20A6DE92}"/>
              </a:ext>
            </a:extLst>
          </p:cNvPr>
          <p:cNvSpPr>
            <a:spLocks noGrp="1"/>
          </p:cNvSpPr>
          <p:nvPr>
            <p:ph type="sldNum" sz="quarter" idx="12"/>
          </p:nvPr>
        </p:nvSpPr>
        <p:spPr/>
        <p:txBody>
          <a:bodyPr/>
          <a:lstStyle/>
          <a:p>
            <a:fld id="{63E15DF6-230E-2E43-B847-68755106EC6D}" type="slidenum">
              <a:rPr lang="es-CO" smtClean="0"/>
              <a:t>50</a:t>
            </a:fld>
            <a:endParaRPr lang="es-CO"/>
          </a:p>
        </p:txBody>
      </p:sp>
      <p:graphicFrame>
        <p:nvGraphicFramePr>
          <p:cNvPr id="2" name="Diagrama 1">
            <a:extLst>
              <a:ext uri="{FF2B5EF4-FFF2-40B4-BE49-F238E27FC236}">
                <a16:creationId xmlns:a16="http://schemas.microsoft.com/office/drawing/2014/main" id="{D247F325-0D7F-A5E9-B971-CA6FF6DFE33A}"/>
              </a:ext>
            </a:extLst>
          </p:cNvPr>
          <p:cNvGraphicFramePr/>
          <p:nvPr>
            <p:extLst>
              <p:ext uri="{D42A27DB-BD31-4B8C-83A1-F6EECF244321}">
                <p14:modId xmlns:p14="http://schemas.microsoft.com/office/powerpoint/2010/main" val="1709007962"/>
              </p:ext>
            </p:extLst>
          </p:nvPr>
        </p:nvGraphicFramePr>
        <p:xfrm>
          <a:off x="478692" y="247338"/>
          <a:ext cx="8471909" cy="48961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uadroTexto 8">
            <a:extLst>
              <a:ext uri="{FF2B5EF4-FFF2-40B4-BE49-F238E27FC236}">
                <a16:creationId xmlns:a16="http://schemas.microsoft.com/office/drawing/2014/main" id="{D943A045-40BD-7710-CF30-0C753B09581D}"/>
              </a:ext>
            </a:extLst>
          </p:cNvPr>
          <p:cNvSpPr txBox="1"/>
          <p:nvPr/>
        </p:nvSpPr>
        <p:spPr>
          <a:xfrm>
            <a:off x="193398" y="168977"/>
            <a:ext cx="8757204" cy="646331"/>
          </a:xfrm>
          <a:prstGeom prst="rect">
            <a:avLst/>
          </a:prstGeom>
          <a:noFill/>
        </p:spPr>
        <p:txBody>
          <a:bodyPr wrap="square">
            <a:spAutoFit/>
          </a:bodyPr>
          <a:lstStyle/>
          <a:p>
            <a:pPr algn="l"/>
            <a:r>
              <a:rPr lang="es-ES" sz="1800" b="0" i="0" u="none" strike="noStrike" baseline="0" dirty="0">
                <a:solidFill>
                  <a:schemeClr val="bg1"/>
                </a:solidFill>
                <a:latin typeface="JansonTextLTStd-Roman"/>
              </a:rPr>
              <a:t>El </a:t>
            </a:r>
            <a:r>
              <a:rPr lang="es-ES" sz="1800" b="1" i="0" u="none" strike="noStrike" baseline="0" dirty="0">
                <a:solidFill>
                  <a:schemeClr val="bg1"/>
                </a:solidFill>
                <a:latin typeface="JansonTextLTStd-Bold"/>
              </a:rPr>
              <a:t>enlace </a:t>
            </a:r>
            <a:r>
              <a:rPr lang="es-ES" sz="1800" b="1" i="0" u="none" strike="noStrike" baseline="0" dirty="0" err="1">
                <a:solidFill>
                  <a:schemeClr val="bg1"/>
                </a:solidFill>
                <a:latin typeface="JansonTextLTStd-Bold"/>
              </a:rPr>
              <a:t>quimico</a:t>
            </a:r>
            <a:r>
              <a:rPr lang="es-ES" sz="1800" b="1" i="0" u="none" strike="noStrike" baseline="0" dirty="0">
                <a:solidFill>
                  <a:schemeClr val="bg1"/>
                </a:solidFill>
                <a:latin typeface="JansonTextLTStd-Bold"/>
              </a:rPr>
              <a:t> </a:t>
            </a:r>
            <a:r>
              <a:rPr lang="es-ES" sz="1800" b="0" i="0" u="none" strike="noStrike" baseline="0" dirty="0">
                <a:solidFill>
                  <a:schemeClr val="bg1"/>
                </a:solidFill>
                <a:latin typeface="JansonTextLTStd-Roman"/>
              </a:rPr>
              <a:t>se refiere a las fuerzas de atracción que  mantienen unidos a los  átomos en </a:t>
            </a:r>
            <a:r>
              <a:rPr lang="es-CO" sz="1800" b="0" i="0" u="none" strike="noStrike" baseline="0" dirty="0">
                <a:solidFill>
                  <a:schemeClr val="bg1"/>
                </a:solidFill>
                <a:latin typeface="JansonTextLTStd-Roman"/>
              </a:rPr>
              <a:t>los compuestos.</a:t>
            </a:r>
            <a:endParaRPr lang="es-CO" dirty="0">
              <a:solidFill>
                <a:schemeClr val="bg1"/>
              </a:solidFill>
            </a:endParaRPr>
          </a:p>
        </p:txBody>
      </p:sp>
      <p:pic>
        <p:nvPicPr>
          <p:cNvPr id="4" name="Picture 6" descr="3-Enlace Iónico - SJ_CUANDO LOS ÁTOMOS SE COMBINAN....">
            <a:extLst>
              <a:ext uri="{FF2B5EF4-FFF2-40B4-BE49-F238E27FC236}">
                <a16:creationId xmlns:a16="http://schemas.microsoft.com/office/drawing/2014/main" id="{2733C857-1450-FCE3-41BF-4E46CB86D958}"/>
              </a:ext>
            </a:extLst>
          </p:cNvPr>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23153" b="37023"/>
          <a:stretch>
            <a:fillRect/>
          </a:stretch>
        </p:blipFill>
        <p:spPr bwMode="auto">
          <a:xfrm>
            <a:off x="5720606" y="776177"/>
            <a:ext cx="2944702" cy="8052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 5 Ejemplos de Enlaces Iónicos Resueltos | Paso a Paso">
            <a:extLst>
              <a:ext uri="{FF2B5EF4-FFF2-40B4-BE49-F238E27FC236}">
                <a16:creationId xmlns:a16="http://schemas.microsoft.com/office/drawing/2014/main" id="{8A2F2F47-A1E3-9457-2B27-9A7B988E1F74}"/>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7686" y="1711977"/>
            <a:ext cx="2022126" cy="11003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Pin de Diana Ron en Chemistry | Enlace químico, Química, Quimica fisica">
            <a:extLst>
              <a:ext uri="{FF2B5EF4-FFF2-40B4-BE49-F238E27FC236}">
                <a16:creationId xmlns:a16="http://schemas.microsoft.com/office/drawing/2014/main" id="{61645A97-DF86-80E6-895C-738E8419B740}"/>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l="60825"/>
          <a:stretch/>
        </p:blipFill>
        <p:spPr bwMode="auto">
          <a:xfrm>
            <a:off x="5040688" y="1858927"/>
            <a:ext cx="1066344" cy="13751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Enlace covalente: No metales que comparten electrones - ClasesLive">
            <a:extLst>
              <a:ext uri="{FF2B5EF4-FFF2-40B4-BE49-F238E27FC236}">
                <a16:creationId xmlns:a16="http://schemas.microsoft.com/office/drawing/2014/main" id="{EF7E826C-46C8-6AA9-AC29-E235FD0F2BCC}"/>
              </a:ext>
            </a:extLst>
          </p:cNvPr>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t="27851" r="-303"/>
          <a:stretch>
            <a:fillRect/>
          </a:stretch>
        </p:blipFill>
        <p:spPr bwMode="auto">
          <a:xfrm>
            <a:off x="1410860" y="1122425"/>
            <a:ext cx="2115388" cy="11003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nlaces químicos (artículo) | Khan Academy">
            <a:extLst>
              <a:ext uri="{FF2B5EF4-FFF2-40B4-BE49-F238E27FC236}">
                <a16:creationId xmlns:a16="http://schemas.microsoft.com/office/drawing/2014/main" id="{25B32698-6FB5-C2EB-EBA1-418C9B133F26}"/>
              </a:ext>
            </a:extLst>
          </p:cNvPr>
          <p:cNvPicPr>
            <a:picLocks noChangeAspect="1" noChangeArrowheads="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r="41825"/>
          <a:stretch>
            <a:fillRect/>
          </a:stretch>
        </p:blipFill>
        <p:spPr bwMode="auto">
          <a:xfrm>
            <a:off x="69481" y="1012002"/>
            <a:ext cx="1396742" cy="1908738"/>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529FEE2B-46EA-79BD-70EE-C14EDC60D330}"/>
              </a:ext>
            </a:extLst>
          </p:cNvPr>
          <p:cNvPicPr>
            <a:picLocks noChangeAspect="1"/>
          </p:cNvPicPr>
          <p:nvPr/>
        </p:nvPicPr>
        <p:blipFill>
          <a:blip r:embed="rId12"/>
          <a:stretch>
            <a:fillRect/>
          </a:stretch>
        </p:blipFill>
        <p:spPr>
          <a:xfrm>
            <a:off x="644158" y="4301881"/>
            <a:ext cx="3814589" cy="602304"/>
          </a:xfrm>
          <a:prstGeom prst="rect">
            <a:avLst/>
          </a:prstGeom>
        </p:spPr>
      </p:pic>
      <mc:AlternateContent xmlns:mc="http://schemas.openxmlformats.org/markup-compatibility/2006" xmlns:p14="http://schemas.microsoft.com/office/powerpoint/2010/main">
        <mc:Choice Requires="p14">
          <p:contentPart p14:bwMode="auto" r:id="rId13">
            <p14:nvContentPartPr>
              <p14:cNvPr id="11" name="Entrada de lápiz 10">
                <a:extLst>
                  <a:ext uri="{FF2B5EF4-FFF2-40B4-BE49-F238E27FC236}">
                    <a16:creationId xmlns:a16="http://schemas.microsoft.com/office/drawing/2014/main" id="{2E19808A-3A1E-D591-7064-BC61F216DE2E}"/>
                  </a:ext>
                </a:extLst>
              </p14:cNvPr>
              <p14:cNvContentPartPr/>
              <p14:nvPr/>
            </p14:nvContentPartPr>
            <p14:xfrm>
              <a:off x="2519280" y="2840400"/>
              <a:ext cx="6240600" cy="1361160"/>
            </p14:xfrm>
          </p:contentPart>
        </mc:Choice>
        <mc:Fallback xmlns="">
          <p:pic>
            <p:nvPicPr>
              <p:cNvPr id="11" name="Entrada de lápiz 10">
                <a:extLst>
                  <a:ext uri="{FF2B5EF4-FFF2-40B4-BE49-F238E27FC236}">
                    <a16:creationId xmlns:a16="http://schemas.microsoft.com/office/drawing/2014/main" id="{2E19808A-3A1E-D591-7064-BC61F216DE2E}"/>
                  </a:ext>
                </a:extLst>
              </p:cNvPr>
              <p:cNvPicPr/>
              <p:nvPr/>
            </p:nvPicPr>
            <p:blipFill>
              <a:blip r:embed="rId14"/>
              <a:stretch>
                <a:fillRect/>
              </a:stretch>
            </p:blipFill>
            <p:spPr>
              <a:xfrm>
                <a:off x="2509920" y="2831040"/>
                <a:ext cx="6259320" cy="1379880"/>
              </a:xfrm>
              <a:prstGeom prst="rect">
                <a:avLst/>
              </a:prstGeom>
            </p:spPr>
          </p:pic>
        </mc:Fallback>
      </mc:AlternateContent>
    </p:spTree>
    <p:extLst>
      <p:ext uri="{BB962C8B-B14F-4D97-AF65-F5344CB8AC3E}">
        <p14:creationId xmlns:p14="http://schemas.microsoft.com/office/powerpoint/2010/main" val="2333148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3DFBA3B7-5B99-6293-4939-425E3C52975E}"/>
              </a:ext>
            </a:extLst>
          </p:cNvPr>
          <p:cNvSpPr>
            <a:spLocks noGrp="1"/>
          </p:cNvSpPr>
          <p:nvPr>
            <p:ph type="sldNum" sz="quarter" idx="12"/>
          </p:nvPr>
        </p:nvSpPr>
        <p:spPr/>
        <p:txBody>
          <a:bodyPr/>
          <a:lstStyle/>
          <a:p>
            <a:fld id="{63E15DF6-230E-2E43-B847-68755106EC6D}" type="slidenum">
              <a:rPr lang="es-CO" smtClean="0"/>
              <a:t>51</a:t>
            </a:fld>
            <a:endParaRPr lang="es-CO"/>
          </a:p>
        </p:txBody>
      </p:sp>
      <p:graphicFrame>
        <p:nvGraphicFramePr>
          <p:cNvPr id="4" name="Diagrama 3">
            <a:extLst>
              <a:ext uri="{FF2B5EF4-FFF2-40B4-BE49-F238E27FC236}">
                <a16:creationId xmlns:a16="http://schemas.microsoft.com/office/drawing/2014/main" id="{DE726C55-E5B6-8160-0574-94A96EB6199B}"/>
              </a:ext>
            </a:extLst>
          </p:cNvPr>
          <p:cNvGraphicFramePr/>
          <p:nvPr>
            <p:extLst>
              <p:ext uri="{D42A27DB-BD31-4B8C-83A1-F6EECF244321}">
                <p14:modId xmlns:p14="http://schemas.microsoft.com/office/powerpoint/2010/main" val="1016966630"/>
              </p:ext>
            </p:extLst>
          </p:nvPr>
        </p:nvGraphicFramePr>
        <p:xfrm>
          <a:off x="-306293" y="506463"/>
          <a:ext cx="6331394" cy="4095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ítulo 5">
            <a:extLst>
              <a:ext uri="{FF2B5EF4-FFF2-40B4-BE49-F238E27FC236}">
                <a16:creationId xmlns:a16="http://schemas.microsoft.com/office/drawing/2014/main" id="{48480564-8D4B-C5C3-4ED4-717D29447458}"/>
              </a:ext>
            </a:extLst>
          </p:cNvPr>
          <p:cNvSpPr>
            <a:spLocks noGrp="1"/>
          </p:cNvSpPr>
          <p:nvPr>
            <p:ph type="title"/>
          </p:nvPr>
        </p:nvSpPr>
        <p:spPr/>
        <p:txBody>
          <a:bodyPr/>
          <a:lstStyle/>
          <a:p>
            <a:endParaRPr lang="es-CO"/>
          </a:p>
        </p:txBody>
      </p:sp>
      <p:pic>
        <p:nvPicPr>
          <p:cNvPr id="7" name="Picture 4" descr="▷🥇 5 Ejemplos de Enlaces Iónicos Resueltos | Paso a Paso">
            <a:extLst>
              <a:ext uri="{FF2B5EF4-FFF2-40B4-BE49-F238E27FC236}">
                <a16:creationId xmlns:a16="http://schemas.microsoft.com/office/drawing/2014/main" id="{3719431E-ABAA-F6EB-7D03-D5AF67076121}"/>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42329" y="102393"/>
            <a:ext cx="3435430" cy="18693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Pin de Diana Ron en Chemistry | Enlace químico, Química, Quimica fisica">
            <a:extLst>
              <a:ext uri="{FF2B5EF4-FFF2-40B4-BE49-F238E27FC236}">
                <a16:creationId xmlns:a16="http://schemas.microsoft.com/office/drawing/2014/main" id="{72631731-9289-B6BF-CF50-84BEC3CBCA30}"/>
              </a:ext>
            </a:extLst>
          </p:cNvPr>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60825"/>
          <a:stretch/>
        </p:blipFill>
        <p:spPr bwMode="auto">
          <a:xfrm>
            <a:off x="6258919" y="1806085"/>
            <a:ext cx="1414585" cy="1824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3-Enlace Iónico - SJ_CUANDO LOS ÁTOMOS SE COMBINAN....">
            <a:extLst>
              <a:ext uri="{FF2B5EF4-FFF2-40B4-BE49-F238E27FC236}">
                <a16:creationId xmlns:a16="http://schemas.microsoft.com/office/drawing/2014/main" id="{6F6F6213-1668-82E4-AEBC-EBF40D9039D4}"/>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23153" b="17185"/>
          <a:stretch/>
        </p:blipFill>
        <p:spPr bwMode="auto">
          <a:xfrm>
            <a:off x="3730948" y="3280836"/>
            <a:ext cx="3942556" cy="1615239"/>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4B84AF0A-B6A9-5161-75C6-94C572AB3C76}"/>
              </a:ext>
            </a:extLst>
          </p:cNvPr>
          <p:cNvSpPr txBox="1"/>
          <p:nvPr/>
        </p:nvSpPr>
        <p:spPr>
          <a:xfrm>
            <a:off x="3842011" y="3171726"/>
            <a:ext cx="2488450" cy="369332"/>
          </a:xfrm>
          <a:prstGeom prst="rect">
            <a:avLst/>
          </a:prstGeom>
          <a:noFill/>
        </p:spPr>
        <p:txBody>
          <a:bodyPr wrap="square">
            <a:spAutoFit/>
          </a:bodyPr>
          <a:lstStyle/>
          <a:p>
            <a:pPr lvl="0"/>
            <a:r>
              <a:rPr lang="es-CO" sz="1800" dirty="0"/>
              <a:t>COMPUESTOS IONICOS</a:t>
            </a:r>
            <a:endParaRPr lang="es-CO" dirty="0"/>
          </a:p>
        </p:txBody>
      </p:sp>
      <mc:AlternateContent xmlns:mc="http://schemas.openxmlformats.org/markup-compatibility/2006" xmlns:p14="http://schemas.microsoft.com/office/powerpoint/2010/main">
        <mc:Choice Requires="p14">
          <p:contentPart p14:bwMode="auto" r:id="rId10">
            <p14:nvContentPartPr>
              <p14:cNvPr id="2" name="Entrada de lápiz 1">
                <a:extLst>
                  <a:ext uri="{FF2B5EF4-FFF2-40B4-BE49-F238E27FC236}">
                    <a16:creationId xmlns:a16="http://schemas.microsoft.com/office/drawing/2014/main" id="{E85C0BD4-0020-FCD7-CA93-919AFBD9B974}"/>
                  </a:ext>
                </a:extLst>
              </p14:cNvPr>
              <p14:cNvContentPartPr/>
              <p14:nvPr/>
            </p14:nvContentPartPr>
            <p14:xfrm>
              <a:off x="2394720" y="358200"/>
              <a:ext cx="6204240" cy="4048920"/>
            </p14:xfrm>
          </p:contentPart>
        </mc:Choice>
        <mc:Fallback xmlns="">
          <p:pic>
            <p:nvPicPr>
              <p:cNvPr id="2" name="Entrada de lápiz 1">
                <a:extLst>
                  <a:ext uri="{FF2B5EF4-FFF2-40B4-BE49-F238E27FC236}">
                    <a16:creationId xmlns:a16="http://schemas.microsoft.com/office/drawing/2014/main" id="{E85C0BD4-0020-FCD7-CA93-919AFBD9B974}"/>
                  </a:ext>
                </a:extLst>
              </p:cNvPr>
              <p:cNvPicPr/>
              <p:nvPr/>
            </p:nvPicPr>
            <p:blipFill>
              <a:blip r:embed="rId11"/>
              <a:stretch>
                <a:fillRect/>
              </a:stretch>
            </p:blipFill>
            <p:spPr>
              <a:xfrm>
                <a:off x="2385360" y="348840"/>
                <a:ext cx="6222960" cy="4067640"/>
              </a:xfrm>
              <a:prstGeom prst="rect">
                <a:avLst/>
              </a:prstGeom>
            </p:spPr>
          </p:pic>
        </mc:Fallback>
      </mc:AlternateContent>
    </p:spTree>
    <p:extLst>
      <p:ext uri="{BB962C8B-B14F-4D97-AF65-F5344CB8AC3E}">
        <p14:creationId xmlns:p14="http://schemas.microsoft.com/office/powerpoint/2010/main" val="3618435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AAD4A-ED38-305B-2446-82D00ECE40D6}"/>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E7982E6-6679-4655-0C3E-C50E723BFD61}"/>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52</a:t>
            </a:fld>
            <a:endParaRPr lang="es-CO"/>
          </a:p>
        </p:txBody>
      </p:sp>
      <p:graphicFrame>
        <p:nvGraphicFramePr>
          <p:cNvPr id="2" name="Diagrama 1">
            <a:extLst>
              <a:ext uri="{FF2B5EF4-FFF2-40B4-BE49-F238E27FC236}">
                <a16:creationId xmlns:a16="http://schemas.microsoft.com/office/drawing/2014/main" id="{887B2938-57D0-DB0E-6F18-BA93549C9908}"/>
              </a:ext>
            </a:extLst>
          </p:cNvPr>
          <p:cNvGraphicFramePr/>
          <p:nvPr>
            <p:extLst>
              <p:ext uri="{D42A27DB-BD31-4B8C-83A1-F6EECF244321}">
                <p14:modId xmlns:p14="http://schemas.microsoft.com/office/powerpoint/2010/main" val="1364564998"/>
              </p:ext>
            </p:extLst>
          </p:nvPr>
        </p:nvGraphicFramePr>
        <p:xfrm>
          <a:off x="-211016" y="211015"/>
          <a:ext cx="7760678" cy="4666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uadroTexto 4">
            <a:extLst>
              <a:ext uri="{FF2B5EF4-FFF2-40B4-BE49-F238E27FC236}">
                <a16:creationId xmlns:a16="http://schemas.microsoft.com/office/drawing/2014/main" id="{A32E37C2-21C9-183F-165E-2C697076BDF7}"/>
              </a:ext>
            </a:extLst>
          </p:cNvPr>
          <p:cNvSpPr txBox="1"/>
          <p:nvPr/>
        </p:nvSpPr>
        <p:spPr>
          <a:xfrm>
            <a:off x="4849125" y="431644"/>
            <a:ext cx="2848446" cy="369332"/>
          </a:xfrm>
          <a:prstGeom prst="rect">
            <a:avLst/>
          </a:prstGeom>
          <a:noFill/>
        </p:spPr>
        <p:txBody>
          <a:bodyPr wrap="square">
            <a:spAutoFit/>
          </a:bodyPr>
          <a:lstStyle/>
          <a:p>
            <a:pPr lvl="0"/>
            <a:r>
              <a:rPr lang="es-CO" sz="1800" dirty="0"/>
              <a:t>COMPUESTOS COVALENTES</a:t>
            </a:r>
            <a:endParaRPr lang="es-CO" dirty="0"/>
          </a:p>
        </p:txBody>
      </p:sp>
      <p:pic>
        <p:nvPicPr>
          <p:cNvPr id="10" name="Picture 8" descr="Pin de Diana Ron en Chemistry | Enlace químico, Química, Quimica fisica">
            <a:extLst>
              <a:ext uri="{FF2B5EF4-FFF2-40B4-BE49-F238E27FC236}">
                <a16:creationId xmlns:a16="http://schemas.microsoft.com/office/drawing/2014/main" id="{5A951FB1-9D81-A568-BED2-F4B910F747F7}"/>
              </a:ext>
            </a:extLst>
          </p:cNvPr>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r="38700"/>
          <a:stretch/>
        </p:blipFill>
        <p:spPr bwMode="auto">
          <a:xfrm>
            <a:off x="6336630" y="2693833"/>
            <a:ext cx="2848095" cy="23472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Enlaces químicos (artículo) | Khan Academy">
            <a:extLst>
              <a:ext uri="{FF2B5EF4-FFF2-40B4-BE49-F238E27FC236}">
                <a16:creationId xmlns:a16="http://schemas.microsoft.com/office/drawing/2014/main" id="{AC548B4D-77C8-B645-7A56-DE95EF4C96DC}"/>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r="41825"/>
          <a:stretch>
            <a:fillRect/>
          </a:stretch>
        </p:blipFill>
        <p:spPr bwMode="auto">
          <a:xfrm>
            <a:off x="257715" y="211015"/>
            <a:ext cx="1624142" cy="221949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Enlace covalente: No metales que comparten electrones - ClasesLive">
            <a:extLst>
              <a:ext uri="{FF2B5EF4-FFF2-40B4-BE49-F238E27FC236}">
                <a16:creationId xmlns:a16="http://schemas.microsoft.com/office/drawing/2014/main" id="{37C7CD26-0DA1-542D-87D9-82C70A422FDC}"/>
              </a:ext>
            </a:extLst>
          </p:cNvPr>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06831" y="924600"/>
            <a:ext cx="2108989" cy="15250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nlace covalente polar: características y ejemplos">
            <a:extLst>
              <a:ext uri="{FF2B5EF4-FFF2-40B4-BE49-F238E27FC236}">
                <a16:creationId xmlns:a16="http://schemas.microsoft.com/office/drawing/2014/main" id="{1FD1F8E9-F132-D1C0-F78A-FB791DD8DCF6}"/>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2148" y="4095824"/>
            <a:ext cx="2393074" cy="1047676"/>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6">
            <a:extLst>
              <a:ext uri="{FF2B5EF4-FFF2-40B4-BE49-F238E27FC236}">
                <a16:creationId xmlns:a16="http://schemas.microsoft.com/office/drawing/2014/main" id="{CAC80F43-2E6F-A771-9CB7-4965DD3D7533}"/>
              </a:ext>
            </a:extLst>
          </p:cNvPr>
          <p:cNvPicPr>
            <a:picLocks noChangeAspect="1"/>
          </p:cNvPicPr>
          <p:nvPr/>
        </p:nvPicPr>
        <p:blipFill>
          <a:blip r:embed="rId12"/>
          <a:stretch>
            <a:fillRect/>
          </a:stretch>
        </p:blipFill>
        <p:spPr>
          <a:xfrm>
            <a:off x="7086600" y="2334869"/>
            <a:ext cx="1493649" cy="358171"/>
          </a:xfrm>
          <a:prstGeom prst="rect">
            <a:avLst/>
          </a:prstGeom>
        </p:spPr>
      </p:pic>
      <p:pic>
        <p:nvPicPr>
          <p:cNvPr id="19" name="Imagen 18">
            <a:extLst>
              <a:ext uri="{FF2B5EF4-FFF2-40B4-BE49-F238E27FC236}">
                <a16:creationId xmlns:a16="http://schemas.microsoft.com/office/drawing/2014/main" id="{6C097506-81D0-9484-87FF-7CC47FC03B28}"/>
              </a:ext>
            </a:extLst>
          </p:cNvPr>
          <p:cNvPicPr>
            <a:picLocks noChangeAspect="1"/>
          </p:cNvPicPr>
          <p:nvPr/>
        </p:nvPicPr>
        <p:blipFill>
          <a:blip r:embed="rId13"/>
          <a:stretch>
            <a:fillRect/>
          </a:stretch>
        </p:blipFill>
        <p:spPr>
          <a:xfrm>
            <a:off x="5326550" y="741843"/>
            <a:ext cx="2027096" cy="320068"/>
          </a:xfrm>
          <a:prstGeom prst="rect">
            <a:avLst/>
          </a:prstGeom>
        </p:spPr>
      </p:pic>
      <mc:AlternateContent xmlns:mc="http://schemas.openxmlformats.org/markup-compatibility/2006" xmlns:p14="http://schemas.microsoft.com/office/powerpoint/2010/main">
        <mc:Choice Requires="p14">
          <p:contentPart p14:bwMode="auto" r:id="rId14">
            <p14:nvContentPartPr>
              <p14:cNvPr id="4" name="Entrada de lápiz 3">
                <a:extLst>
                  <a:ext uri="{FF2B5EF4-FFF2-40B4-BE49-F238E27FC236}">
                    <a16:creationId xmlns:a16="http://schemas.microsoft.com/office/drawing/2014/main" id="{3C6331D7-0104-8AC0-2090-34DE58B2132C}"/>
                  </a:ext>
                </a:extLst>
              </p14:cNvPr>
              <p14:cNvContentPartPr/>
              <p14:nvPr/>
            </p14:nvContentPartPr>
            <p14:xfrm>
              <a:off x="550440" y="943560"/>
              <a:ext cx="6524280" cy="3873240"/>
            </p14:xfrm>
          </p:contentPart>
        </mc:Choice>
        <mc:Fallback xmlns="">
          <p:pic>
            <p:nvPicPr>
              <p:cNvPr id="4" name="Entrada de lápiz 3">
                <a:extLst>
                  <a:ext uri="{FF2B5EF4-FFF2-40B4-BE49-F238E27FC236}">
                    <a16:creationId xmlns:a16="http://schemas.microsoft.com/office/drawing/2014/main" id="{3C6331D7-0104-8AC0-2090-34DE58B2132C}"/>
                  </a:ext>
                </a:extLst>
              </p:cNvPr>
              <p:cNvPicPr/>
              <p:nvPr/>
            </p:nvPicPr>
            <p:blipFill>
              <a:blip r:embed="rId15"/>
              <a:stretch>
                <a:fillRect/>
              </a:stretch>
            </p:blipFill>
            <p:spPr>
              <a:xfrm>
                <a:off x="541080" y="934200"/>
                <a:ext cx="6543000" cy="3891960"/>
              </a:xfrm>
              <a:prstGeom prst="rect">
                <a:avLst/>
              </a:prstGeom>
            </p:spPr>
          </p:pic>
        </mc:Fallback>
      </mc:AlternateContent>
    </p:spTree>
    <p:extLst>
      <p:ext uri="{BB962C8B-B14F-4D97-AF65-F5344CB8AC3E}">
        <p14:creationId xmlns:p14="http://schemas.microsoft.com/office/powerpoint/2010/main" val="13498905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Entrada de lápiz 1">
                <a:extLst>
                  <a:ext uri="{FF2B5EF4-FFF2-40B4-BE49-F238E27FC236}">
                    <a16:creationId xmlns:a16="http://schemas.microsoft.com/office/drawing/2014/main" id="{8DF0A233-FAC7-3A7D-F703-80AABB7CC503}"/>
                  </a:ext>
                </a:extLst>
              </p14:cNvPr>
              <p14:cNvContentPartPr/>
              <p14:nvPr/>
            </p14:nvContentPartPr>
            <p14:xfrm>
              <a:off x="1402920" y="234360"/>
              <a:ext cx="7585920" cy="2468880"/>
            </p14:xfrm>
          </p:contentPart>
        </mc:Choice>
        <mc:Fallback xmlns="">
          <p:pic>
            <p:nvPicPr>
              <p:cNvPr id="2" name="Entrada de lápiz 1">
                <a:extLst>
                  <a:ext uri="{FF2B5EF4-FFF2-40B4-BE49-F238E27FC236}">
                    <a16:creationId xmlns:a16="http://schemas.microsoft.com/office/drawing/2014/main" id="{8DF0A233-FAC7-3A7D-F703-80AABB7CC503}"/>
                  </a:ext>
                </a:extLst>
              </p:cNvPr>
              <p:cNvPicPr/>
              <p:nvPr/>
            </p:nvPicPr>
            <p:blipFill>
              <a:blip r:embed="rId3"/>
              <a:stretch>
                <a:fillRect/>
              </a:stretch>
            </p:blipFill>
            <p:spPr>
              <a:xfrm>
                <a:off x="1393560" y="225000"/>
                <a:ext cx="7604640" cy="2487600"/>
              </a:xfrm>
              <a:prstGeom prst="rect">
                <a:avLst/>
              </a:prstGeom>
            </p:spPr>
          </p:pic>
        </mc:Fallback>
      </mc:AlternateContent>
    </p:spTree>
    <p:extLst>
      <p:ext uri="{BB962C8B-B14F-4D97-AF65-F5344CB8AC3E}">
        <p14:creationId xmlns:p14="http://schemas.microsoft.com/office/powerpoint/2010/main" val="18934371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5C898-7CE6-EE17-E2F2-0F8277DB806E}"/>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124B1491-7269-CD82-6E01-D2D39AEC0010}"/>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54</a:t>
            </a:fld>
            <a:endParaRPr lang="es-CO"/>
          </a:p>
        </p:txBody>
      </p:sp>
      <p:sp>
        <p:nvSpPr>
          <p:cNvPr id="5" name="CuadroTexto 4">
            <a:extLst>
              <a:ext uri="{FF2B5EF4-FFF2-40B4-BE49-F238E27FC236}">
                <a16:creationId xmlns:a16="http://schemas.microsoft.com/office/drawing/2014/main" id="{C1F649C8-9FDB-212B-927E-3830D253F619}"/>
              </a:ext>
            </a:extLst>
          </p:cNvPr>
          <p:cNvSpPr txBox="1"/>
          <p:nvPr/>
        </p:nvSpPr>
        <p:spPr>
          <a:xfrm>
            <a:off x="847647" y="416013"/>
            <a:ext cx="4271429" cy="523220"/>
          </a:xfrm>
          <a:prstGeom prst="rect">
            <a:avLst/>
          </a:prstGeom>
          <a:noFill/>
        </p:spPr>
        <p:txBody>
          <a:bodyPr wrap="square">
            <a:spAutoFit/>
          </a:bodyPr>
          <a:lstStyle/>
          <a:p>
            <a:pPr lvl="0"/>
            <a:r>
              <a:rPr lang="es-CO" sz="2800" dirty="0"/>
              <a:t>ENLACE COVALENTE</a:t>
            </a:r>
          </a:p>
        </p:txBody>
      </p:sp>
      <p:sp>
        <p:nvSpPr>
          <p:cNvPr id="6" name="CuadroTexto 5">
            <a:extLst>
              <a:ext uri="{FF2B5EF4-FFF2-40B4-BE49-F238E27FC236}">
                <a16:creationId xmlns:a16="http://schemas.microsoft.com/office/drawing/2014/main" id="{0B48AAA4-7994-77ED-292C-F94BDB1E6BAF}"/>
              </a:ext>
            </a:extLst>
          </p:cNvPr>
          <p:cNvSpPr txBox="1"/>
          <p:nvPr/>
        </p:nvSpPr>
        <p:spPr>
          <a:xfrm>
            <a:off x="933938" y="1056071"/>
            <a:ext cx="7420707" cy="3046988"/>
          </a:xfrm>
          <a:prstGeom prst="rect">
            <a:avLst/>
          </a:prstGeom>
          <a:noFill/>
        </p:spPr>
        <p:txBody>
          <a:bodyPr wrap="square">
            <a:spAutoFit/>
          </a:bodyPr>
          <a:lstStyle/>
          <a:p>
            <a:pPr algn="l"/>
            <a:r>
              <a:rPr lang="es-ES" sz="1600" b="0" i="0" u="none" strike="noStrike" baseline="0" dirty="0">
                <a:latin typeface="TimesLTStd-Roman"/>
              </a:rPr>
              <a:t>Los átomos pueden formar distintos tipos de enlaces covalentes. </a:t>
            </a:r>
          </a:p>
          <a:p>
            <a:pPr marL="285750" indent="-285750" algn="l">
              <a:buFont typeface="Arial" panose="020B0604020202020204" pitchFamily="34" charset="0"/>
              <a:buChar char="•"/>
            </a:pPr>
            <a:r>
              <a:rPr lang="es-ES" sz="1600" b="0" i="0" u="none" strike="noStrike" baseline="0" dirty="0">
                <a:latin typeface="TimesLTStd-Roman"/>
              </a:rPr>
              <a:t>En un </a:t>
            </a:r>
            <a:r>
              <a:rPr lang="es-ES" sz="1600" b="1" i="1" u="none" strike="noStrike" baseline="0" dirty="0">
                <a:latin typeface="TimesLTStd-BoldItalic"/>
              </a:rPr>
              <a:t>enlace sencillo</a:t>
            </a:r>
            <a:r>
              <a:rPr lang="es-ES" sz="1600" b="0" i="0" u="none" strike="noStrike" baseline="0" dirty="0">
                <a:latin typeface="TimesLTStd-Roman"/>
              </a:rPr>
              <a:t>, </a:t>
            </a:r>
            <a:r>
              <a:rPr lang="es-ES" sz="1600" b="0" i="1" u="none" strike="noStrike" baseline="0" dirty="0">
                <a:latin typeface="TimesLTStd-Italic"/>
              </a:rPr>
              <a:t>dos átomos se unen por medio de un par de electrones</a:t>
            </a:r>
            <a:r>
              <a:rPr lang="es-ES" sz="1600" b="0" i="0" u="none" strike="noStrike" baseline="0" dirty="0">
                <a:latin typeface="TimesLTStd-Roman"/>
              </a:rPr>
              <a:t>. </a:t>
            </a:r>
          </a:p>
          <a:p>
            <a:pPr marL="285750" indent="-285750" algn="l">
              <a:buFont typeface="Arial" panose="020B0604020202020204" pitchFamily="34" charset="0"/>
              <a:buChar char="•"/>
            </a:pPr>
            <a:r>
              <a:rPr lang="es-ES" sz="1600" b="0" i="0" u="none" strike="noStrike" baseline="0" dirty="0">
                <a:latin typeface="TimesLTStd-Roman"/>
              </a:rPr>
              <a:t>Si </a:t>
            </a:r>
            <a:r>
              <a:rPr lang="es-CO" sz="1600" b="0" i="1" u="none" strike="noStrike" baseline="0" dirty="0">
                <a:latin typeface="TimesLTStd-Italic"/>
              </a:rPr>
              <a:t>dos átomos comparten dos pares de electrones, </a:t>
            </a:r>
            <a:r>
              <a:rPr lang="es-CO" sz="1600" b="0" i="0" u="none" strike="noStrike" baseline="0" dirty="0">
                <a:latin typeface="TimesLTStd-Roman"/>
              </a:rPr>
              <a:t>el enlace covalente se denomina </a:t>
            </a:r>
            <a:r>
              <a:rPr lang="es-CO" sz="1600" b="1" i="1" u="none" strike="noStrike" baseline="0" dirty="0">
                <a:latin typeface="TimesLTStd-BoldItalic"/>
              </a:rPr>
              <a:t>enlace doble</a:t>
            </a:r>
            <a:r>
              <a:rPr lang="es-CO" sz="1600" b="0" i="0" u="none" strike="noStrike" baseline="0" dirty="0">
                <a:latin typeface="TimesLTStd-Roman"/>
              </a:rPr>
              <a:t>. </a:t>
            </a:r>
            <a:r>
              <a:rPr lang="es-ES" sz="1600" b="0" i="0" u="none" strike="noStrike" baseline="0" dirty="0">
                <a:latin typeface="TimesLTStd-Roman"/>
              </a:rPr>
              <a:t>Estos enlaces se encuentran en moléculas como dióxido de carbono (CO</a:t>
            </a:r>
            <a:r>
              <a:rPr lang="es-ES" sz="700" b="0" i="0" u="none" strike="noStrike" baseline="0" dirty="0">
                <a:latin typeface="TimesLTStd-Roman"/>
              </a:rPr>
              <a:t>2</a:t>
            </a:r>
            <a:r>
              <a:rPr lang="es-ES" sz="1600" b="0" i="0" u="none" strike="noStrike" baseline="0" dirty="0">
                <a:latin typeface="TimesLTStd-Roman"/>
              </a:rPr>
              <a:t>) y etileno (C</a:t>
            </a:r>
            <a:r>
              <a:rPr lang="es-ES" sz="700" b="0" i="0" u="none" strike="noStrike" baseline="0" dirty="0">
                <a:latin typeface="TimesLTStd-Roman"/>
              </a:rPr>
              <a:t>2</a:t>
            </a:r>
            <a:r>
              <a:rPr lang="es-ES" sz="1600" b="0" i="0" u="none" strike="noStrike" baseline="0" dirty="0">
                <a:latin typeface="TimesLTStd-Roman"/>
              </a:rPr>
              <a:t>H</a:t>
            </a:r>
            <a:r>
              <a:rPr lang="es-ES" sz="700" b="0" i="0" u="none" strike="noStrike" baseline="0" dirty="0">
                <a:latin typeface="TimesLTStd-Roman"/>
              </a:rPr>
              <a:t>4</a:t>
            </a:r>
            <a:r>
              <a:rPr lang="es-ES" sz="1600" b="0" i="0" u="none" strike="noStrike" baseline="0" dirty="0">
                <a:latin typeface="TimesLTStd-Roman"/>
              </a:rPr>
              <a:t>):</a:t>
            </a:r>
          </a:p>
          <a:p>
            <a:pPr marL="285750" indent="-285750" algn="l">
              <a:buFont typeface="Arial" panose="020B0604020202020204" pitchFamily="34" charset="0"/>
              <a:buChar char="•"/>
            </a:pPr>
            <a:endParaRPr lang="es-ES" sz="1600" dirty="0">
              <a:latin typeface="TimesLTStd-Roman"/>
            </a:endParaRPr>
          </a:p>
          <a:p>
            <a:pPr marL="285750" indent="-285750" algn="l">
              <a:buFont typeface="Arial" panose="020B0604020202020204" pitchFamily="34" charset="0"/>
              <a:buChar char="•"/>
            </a:pPr>
            <a:endParaRPr lang="es-ES" sz="1600" dirty="0">
              <a:latin typeface="TimesLTStd-Roman"/>
            </a:endParaRPr>
          </a:p>
          <a:p>
            <a:pPr marL="285750" indent="-285750" algn="l">
              <a:buFont typeface="Arial" panose="020B0604020202020204" pitchFamily="34" charset="0"/>
              <a:buChar char="•"/>
            </a:pPr>
            <a:endParaRPr lang="es-ES" sz="1600" dirty="0">
              <a:latin typeface="TimesLTStd-Roman"/>
            </a:endParaRPr>
          </a:p>
          <a:p>
            <a:pPr marL="285750" indent="-285750" algn="l">
              <a:buFont typeface="Arial" panose="020B0604020202020204" pitchFamily="34" charset="0"/>
              <a:buChar char="•"/>
            </a:pPr>
            <a:endParaRPr lang="es-ES" sz="1600" dirty="0">
              <a:latin typeface="TimesLTStd-Roman"/>
            </a:endParaRPr>
          </a:p>
          <a:p>
            <a:pPr marL="285750" indent="-285750" algn="l">
              <a:buFont typeface="Arial" panose="020B0604020202020204" pitchFamily="34" charset="0"/>
              <a:buChar char="•"/>
            </a:pPr>
            <a:r>
              <a:rPr lang="es-ES" sz="1600" b="1" i="1" dirty="0">
                <a:latin typeface="TimesLTStd-Italic"/>
              </a:rPr>
              <a:t>Un enlace triple surge </a:t>
            </a:r>
            <a:r>
              <a:rPr lang="es-ES" sz="1600" i="1" dirty="0">
                <a:latin typeface="TimesLTStd-Italic"/>
              </a:rPr>
              <a:t>cuando dos átomos comparten tres pares de electrones, como en la molécula de nitrógeno (N2):</a:t>
            </a:r>
          </a:p>
          <a:p>
            <a:pPr marL="285750" indent="-285750" algn="l">
              <a:buFont typeface="Arial" panose="020B0604020202020204" pitchFamily="34" charset="0"/>
              <a:buChar char="•"/>
            </a:pPr>
            <a:endParaRPr lang="es-CO" sz="1600" i="1" dirty="0">
              <a:latin typeface="TimesLTStd-Italic"/>
            </a:endParaRPr>
          </a:p>
        </p:txBody>
      </p:sp>
      <p:pic>
        <p:nvPicPr>
          <p:cNvPr id="8" name="Imagen 7">
            <a:extLst>
              <a:ext uri="{FF2B5EF4-FFF2-40B4-BE49-F238E27FC236}">
                <a16:creationId xmlns:a16="http://schemas.microsoft.com/office/drawing/2014/main" id="{C903AFEC-EB22-F89E-783D-2C1E07603943}"/>
              </a:ext>
            </a:extLst>
          </p:cNvPr>
          <p:cNvPicPr>
            <a:picLocks noChangeAspect="1"/>
          </p:cNvPicPr>
          <p:nvPr/>
        </p:nvPicPr>
        <p:blipFill>
          <a:blip r:embed="rId3"/>
          <a:stretch>
            <a:fillRect/>
          </a:stretch>
        </p:blipFill>
        <p:spPr>
          <a:xfrm>
            <a:off x="1935251" y="2341350"/>
            <a:ext cx="5273497" cy="929721"/>
          </a:xfrm>
          <a:prstGeom prst="rect">
            <a:avLst/>
          </a:prstGeom>
        </p:spPr>
      </p:pic>
      <p:pic>
        <p:nvPicPr>
          <p:cNvPr id="12" name="Imagen 11">
            <a:extLst>
              <a:ext uri="{FF2B5EF4-FFF2-40B4-BE49-F238E27FC236}">
                <a16:creationId xmlns:a16="http://schemas.microsoft.com/office/drawing/2014/main" id="{DF3846F5-DBFD-E34A-8CA5-657CB928DD43}"/>
              </a:ext>
            </a:extLst>
          </p:cNvPr>
          <p:cNvPicPr>
            <a:picLocks noChangeAspect="1"/>
          </p:cNvPicPr>
          <p:nvPr/>
        </p:nvPicPr>
        <p:blipFill>
          <a:blip r:embed="rId4"/>
          <a:stretch>
            <a:fillRect/>
          </a:stretch>
        </p:blipFill>
        <p:spPr>
          <a:xfrm>
            <a:off x="1727399" y="4041628"/>
            <a:ext cx="2156647" cy="685859"/>
          </a:xfrm>
          <a:prstGeom prst="rect">
            <a:avLst/>
          </a:prstGeom>
        </p:spPr>
      </p:pic>
      <p:pic>
        <p:nvPicPr>
          <p:cNvPr id="16" name="Imagen 15">
            <a:extLst>
              <a:ext uri="{FF2B5EF4-FFF2-40B4-BE49-F238E27FC236}">
                <a16:creationId xmlns:a16="http://schemas.microsoft.com/office/drawing/2014/main" id="{CD3453B4-823F-E1FE-32BB-778C9C5DA9D9}"/>
              </a:ext>
            </a:extLst>
          </p:cNvPr>
          <p:cNvPicPr>
            <a:picLocks noChangeAspect="1"/>
          </p:cNvPicPr>
          <p:nvPr/>
        </p:nvPicPr>
        <p:blipFill>
          <a:blip r:embed="rId5"/>
          <a:stretch>
            <a:fillRect/>
          </a:stretch>
        </p:blipFill>
        <p:spPr>
          <a:xfrm>
            <a:off x="4644291" y="4058445"/>
            <a:ext cx="2972058" cy="685859"/>
          </a:xfrm>
          <a:prstGeom prst="rect">
            <a:avLst/>
          </a:prstGeom>
        </p:spPr>
      </p:pic>
      <mc:AlternateContent xmlns:mc="http://schemas.openxmlformats.org/markup-compatibility/2006" xmlns:p14="http://schemas.microsoft.com/office/powerpoint/2010/main">
        <mc:Choice Requires="p14">
          <p:contentPart p14:bwMode="auto" r:id="rId6">
            <p14:nvContentPartPr>
              <p14:cNvPr id="2" name="Entrada de lápiz 1">
                <a:extLst>
                  <a:ext uri="{FF2B5EF4-FFF2-40B4-BE49-F238E27FC236}">
                    <a16:creationId xmlns:a16="http://schemas.microsoft.com/office/drawing/2014/main" id="{7F1CDB54-545C-D236-8AB8-295028641E9B}"/>
                  </a:ext>
                </a:extLst>
              </p14:cNvPr>
              <p14:cNvContentPartPr/>
              <p14:nvPr/>
            </p14:nvContentPartPr>
            <p14:xfrm>
              <a:off x="1377360" y="872640"/>
              <a:ext cx="6888600" cy="3471120"/>
            </p14:xfrm>
          </p:contentPart>
        </mc:Choice>
        <mc:Fallback xmlns="">
          <p:pic>
            <p:nvPicPr>
              <p:cNvPr id="2" name="Entrada de lápiz 1">
                <a:extLst>
                  <a:ext uri="{FF2B5EF4-FFF2-40B4-BE49-F238E27FC236}">
                    <a16:creationId xmlns:a16="http://schemas.microsoft.com/office/drawing/2014/main" id="{7F1CDB54-545C-D236-8AB8-295028641E9B}"/>
                  </a:ext>
                </a:extLst>
              </p:cNvPr>
              <p:cNvPicPr/>
              <p:nvPr/>
            </p:nvPicPr>
            <p:blipFill>
              <a:blip r:embed="rId7"/>
              <a:stretch>
                <a:fillRect/>
              </a:stretch>
            </p:blipFill>
            <p:spPr>
              <a:xfrm>
                <a:off x="1368000" y="863280"/>
                <a:ext cx="6907320" cy="3489840"/>
              </a:xfrm>
              <a:prstGeom prst="rect">
                <a:avLst/>
              </a:prstGeom>
            </p:spPr>
          </p:pic>
        </mc:Fallback>
      </mc:AlternateContent>
    </p:spTree>
    <p:extLst>
      <p:ext uri="{BB962C8B-B14F-4D97-AF65-F5344CB8AC3E}">
        <p14:creationId xmlns:p14="http://schemas.microsoft.com/office/powerpoint/2010/main" val="1252499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98F70B-DAFD-2A13-7C22-7863A6C3E935}"/>
              </a:ext>
            </a:extLst>
          </p:cNvPr>
          <p:cNvSpPr>
            <a:spLocks noGrp="1"/>
          </p:cNvSpPr>
          <p:nvPr>
            <p:ph type="title"/>
          </p:nvPr>
        </p:nvSpPr>
        <p:spPr/>
        <p:txBody>
          <a:bodyPr/>
          <a:lstStyle/>
          <a:p>
            <a:r>
              <a:rPr lang="es-CO" dirty="0">
                <a:solidFill>
                  <a:schemeClr val="bg1"/>
                </a:solidFill>
              </a:rPr>
              <a:t>PROPIEDADES</a:t>
            </a:r>
          </a:p>
        </p:txBody>
      </p:sp>
      <p:sp>
        <p:nvSpPr>
          <p:cNvPr id="3" name="Marcador de número de diapositiva 2">
            <a:extLst>
              <a:ext uri="{FF2B5EF4-FFF2-40B4-BE49-F238E27FC236}">
                <a16:creationId xmlns:a16="http://schemas.microsoft.com/office/drawing/2014/main" id="{0058E17F-A16F-A37E-200C-F94EBCC013CE}"/>
              </a:ext>
            </a:extLst>
          </p:cNvPr>
          <p:cNvSpPr>
            <a:spLocks noGrp="1"/>
          </p:cNvSpPr>
          <p:nvPr>
            <p:ph type="sldNum" sz="quarter" idx="12"/>
          </p:nvPr>
        </p:nvSpPr>
        <p:spPr/>
        <p:txBody>
          <a:bodyPr/>
          <a:lstStyle/>
          <a:p>
            <a:fld id="{63E15DF6-230E-2E43-B847-68755106EC6D}" type="slidenum">
              <a:rPr lang="es-CO" smtClean="0"/>
              <a:t>55</a:t>
            </a:fld>
            <a:endParaRPr lang="es-CO"/>
          </a:p>
        </p:txBody>
      </p:sp>
      <p:pic>
        <p:nvPicPr>
          <p:cNvPr id="7" name="Imagen 6">
            <a:extLst>
              <a:ext uri="{FF2B5EF4-FFF2-40B4-BE49-F238E27FC236}">
                <a16:creationId xmlns:a16="http://schemas.microsoft.com/office/drawing/2014/main" id="{BFBC46A1-48FF-CAAF-B56E-C7D43C3E0747}"/>
              </a:ext>
            </a:extLst>
          </p:cNvPr>
          <p:cNvPicPr>
            <a:picLocks noChangeAspect="1"/>
          </p:cNvPicPr>
          <p:nvPr/>
        </p:nvPicPr>
        <p:blipFill>
          <a:blip r:embed="rId2"/>
          <a:srcRect r="16" b="32732"/>
          <a:stretch>
            <a:fillRect/>
          </a:stretch>
        </p:blipFill>
        <p:spPr>
          <a:xfrm>
            <a:off x="628650" y="1268016"/>
            <a:ext cx="7640823" cy="3077338"/>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Entrada de lápiz 3">
                <a:extLst>
                  <a:ext uri="{FF2B5EF4-FFF2-40B4-BE49-F238E27FC236}">
                    <a16:creationId xmlns:a16="http://schemas.microsoft.com/office/drawing/2014/main" id="{47F0D747-3AEE-937E-84B3-4B0F538DD33B}"/>
                  </a:ext>
                </a:extLst>
              </p14:cNvPr>
              <p14:cNvContentPartPr/>
              <p14:nvPr/>
            </p14:nvContentPartPr>
            <p14:xfrm>
              <a:off x="1124280" y="1261800"/>
              <a:ext cx="6500160" cy="2860920"/>
            </p14:xfrm>
          </p:contentPart>
        </mc:Choice>
        <mc:Fallback xmlns="">
          <p:pic>
            <p:nvPicPr>
              <p:cNvPr id="4" name="Entrada de lápiz 3">
                <a:extLst>
                  <a:ext uri="{FF2B5EF4-FFF2-40B4-BE49-F238E27FC236}">
                    <a16:creationId xmlns:a16="http://schemas.microsoft.com/office/drawing/2014/main" id="{47F0D747-3AEE-937E-84B3-4B0F538DD33B}"/>
                  </a:ext>
                </a:extLst>
              </p:cNvPr>
              <p:cNvPicPr/>
              <p:nvPr/>
            </p:nvPicPr>
            <p:blipFill>
              <a:blip r:embed="rId4"/>
              <a:stretch>
                <a:fillRect/>
              </a:stretch>
            </p:blipFill>
            <p:spPr>
              <a:xfrm>
                <a:off x="1114920" y="1252440"/>
                <a:ext cx="6518880" cy="2879640"/>
              </a:xfrm>
              <a:prstGeom prst="rect">
                <a:avLst/>
              </a:prstGeom>
            </p:spPr>
          </p:pic>
        </mc:Fallback>
      </mc:AlternateContent>
    </p:spTree>
    <p:extLst>
      <p:ext uri="{BB962C8B-B14F-4D97-AF65-F5344CB8AC3E}">
        <p14:creationId xmlns:p14="http://schemas.microsoft.com/office/powerpoint/2010/main" val="23148496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84402-CA87-5934-654F-DC69BEE5B408}"/>
              </a:ext>
            </a:extLst>
          </p:cNvPr>
          <p:cNvSpPr>
            <a:spLocks noGrp="1"/>
          </p:cNvSpPr>
          <p:nvPr>
            <p:ph type="title"/>
          </p:nvPr>
        </p:nvSpPr>
        <p:spPr/>
        <p:txBody>
          <a:bodyPr/>
          <a:lstStyle/>
          <a:p>
            <a:r>
              <a:rPr lang="es-CO" dirty="0"/>
              <a:t>Ejercicio</a:t>
            </a:r>
          </a:p>
        </p:txBody>
      </p:sp>
      <p:sp>
        <p:nvSpPr>
          <p:cNvPr id="3" name="Marcador de número de diapositiva 2">
            <a:extLst>
              <a:ext uri="{FF2B5EF4-FFF2-40B4-BE49-F238E27FC236}">
                <a16:creationId xmlns:a16="http://schemas.microsoft.com/office/drawing/2014/main" id="{6653B11F-4DEF-2F9F-7FD6-BA5F5BEE2B4B}"/>
              </a:ext>
            </a:extLst>
          </p:cNvPr>
          <p:cNvSpPr>
            <a:spLocks noGrp="1"/>
          </p:cNvSpPr>
          <p:nvPr>
            <p:ph type="sldNum" sz="quarter" idx="12"/>
          </p:nvPr>
        </p:nvSpPr>
        <p:spPr/>
        <p:txBody>
          <a:bodyPr/>
          <a:lstStyle/>
          <a:p>
            <a:fld id="{63E15DF6-230E-2E43-B847-68755106EC6D}" type="slidenum">
              <a:rPr lang="es-CO" smtClean="0"/>
              <a:t>56</a:t>
            </a:fld>
            <a:endParaRPr lang="es-CO"/>
          </a:p>
        </p:txBody>
      </p:sp>
      <p:graphicFrame>
        <p:nvGraphicFramePr>
          <p:cNvPr id="4" name="Tabla 3">
            <a:extLst>
              <a:ext uri="{FF2B5EF4-FFF2-40B4-BE49-F238E27FC236}">
                <a16:creationId xmlns:a16="http://schemas.microsoft.com/office/drawing/2014/main" id="{E16EE5E1-B882-5668-CC62-9306BF533BBF}"/>
              </a:ext>
            </a:extLst>
          </p:cNvPr>
          <p:cNvGraphicFramePr>
            <a:graphicFrameLocks noGrp="1"/>
          </p:cNvGraphicFramePr>
          <p:nvPr>
            <p:extLst>
              <p:ext uri="{D42A27DB-BD31-4B8C-83A1-F6EECF244321}">
                <p14:modId xmlns:p14="http://schemas.microsoft.com/office/powerpoint/2010/main" val="2492735378"/>
              </p:ext>
            </p:extLst>
          </p:nvPr>
        </p:nvGraphicFramePr>
        <p:xfrm>
          <a:off x="809745" y="980510"/>
          <a:ext cx="7404588" cy="3321790"/>
        </p:xfrm>
        <a:graphic>
          <a:graphicData uri="http://schemas.openxmlformats.org/drawingml/2006/table">
            <a:tbl>
              <a:tblPr>
                <a:tableStyleId>{69C7853C-536D-4A76-A0AE-DD22124D55A5}</a:tableStyleId>
              </a:tblPr>
              <a:tblGrid>
                <a:gridCol w="1851147">
                  <a:extLst>
                    <a:ext uri="{9D8B030D-6E8A-4147-A177-3AD203B41FA5}">
                      <a16:colId xmlns:a16="http://schemas.microsoft.com/office/drawing/2014/main" val="1862317577"/>
                    </a:ext>
                  </a:extLst>
                </a:gridCol>
                <a:gridCol w="1851147">
                  <a:extLst>
                    <a:ext uri="{9D8B030D-6E8A-4147-A177-3AD203B41FA5}">
                      <a16:colId xmlns:a16="http://schemas.microsoft.com/office/drawing/2014/main" val="1556638878"/>
                    </a:ext>
                  </a:extLst>
                </a:gridCol>
                <a:gridCol w="1851147">
                  <a:extLst>
                    <a:ext uri="{9D8B030D-6E8A-4147-A177-3AD203B41FA5}">
                      <a16:colId xmlns:a16="http://schemas.microsoft.com/office/drawing/2014/main" val="306413139"/>
                    </a:ext>
                  </a:extLst>
                </a:gridCol>
                <a:gridCol w="1851147">
                  <a:extLst>
                    <a:ext uri="{9D8B030D-6E8A-4147-A177-3AD203B41FA5}">
                      <a16:colId xmlns:a16="http://schemas.microsoft.com/office/drawing/2014/main" val="1831132849"/>
                    </a:ext>
                  </a:extLst>
                </a:gridCol>
              </a:tblGrid>
              <a:tr h="472177">
                <a:tc>
                  <a:txBody>
                    <a:bodyPr/>
                    <a:lstStyle/>
                    <a:p>
                      <a:pPr>
                        <a:buNone/>
                      </a:pPr>
                      <a:r>
                        <a:rPr lang="es-CO" sz="1300" dirty="0" err="1"/>
                        <a:t>Nº</a:t>
                      </a:r>
                      <a:endParaRPr lang="es-CO" sz="1300" dirty="0"/>
                    </a:p>
                  </a:txBody>
                  <a:tcPr marL="85850" marR="85850" marT="42925" marB="42925" anchor="ctr"/>
                </a:tc>
                <a:tc>
                  <a:txBody>
                    <a:bodyPr/>
                    <a:lstStyle/>
                    <a:p>
                      <a:pPr>
                        <a:buNone/>
                      </a:pPr>
                      <a:r>
                        <a:rPr lang="es-CO" sz="1300"/>
                        <a:t>Combinación</a:t>
                      </a:r>
                    </a:p>
                  </a:txBody>
                  <a:tcPr marL="85850" marR="85850" marT="42925" marB="42925" anchor="ctr"/>
                </a:tc>
                <a:tc>
                  <a:txBody>
                    <a:bodyPr/>
                    <a:lstStyle/>
                    <a:p>
                      <a:pPr>
                        <a:buNone/>
                      </a:pPr>
                      <a:r>
                        <a:rPr lang="es-CO" sz="1300" dirty="0"/>
                        <a:t>Tipo de enlace</a:t>
                      </a:r>
                    </a:p>
                  </a:txBody>
                  <a:tcPr marL="85850" marR="85850" marT="42925" marB="42925" anchor="ctr"/>
                </a:tc>
                <a:tc>
                  <a:txBody>
                    <a:bodyPr/>
                    <a:lstStyle/>
                    <a:p>
                      <a:pPr>
                        <a:buNone/>
                      </a:pPr>
                      <a:r>
                        <a:rPr lang="es-CO" sz="1300" dirty="0"/>
                        <a:t>Justificación (metal/no metal)</a:t>
                      </a:r>
                    </a:p>
                  </a:txBody>
                  <a:tcPr marL="85850" marR="85850" marT="42925" marB="42925" anchor="ctr"/>
                </a:tc>
                <a:extLst>
                  <a:ext uri="{0D108BD9-81ED-4DB2-BD59-A6C34878D82A}">
                    <a16:rowId xmlns:a16="http://schemas.microsoft.com/office/drawing/2014/main" val="1136301556"/>
                  </a:ext>
                </a:extLst>
              </a:tr>
              <a:tr h="279014">
                <a:tc>
                  <a:txBody>
                    <a:bodyPr/>
                    <a:lstStyle/>
                    <a:p>
                      <a:pPr>
                        <a:buNone/>
                      </a:pPr>
                      <a:r>
                        <a:rPr lang="es-CO" sz="1300"/>
                        <a:t>1</a:t>
                      </a:r>
                    </a:p>
                  </a:txBody>
                  <a:tcPr marL="85850" marR="85850" marT="42925" marB="42925" anchor="ctr"/>
                </a:tc>
                <a:tc>
                  <a:txBody>
                    <a:bodyPr/>
                    <a:lstStyle/>
                    <a:p>
                      <a:pPr>
                        <a:buNone/>
                      </a:pPr>
                      <a:r>
                        <a:rPr lang="es-CO" sz="1300"/>
                        <a:t>Na + Cl → NaCl</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3941287720"/>
                  </a:ext>
                </a:extLst>
              </a:tr>
              <a:tr h="279014">
                <a:tc>
                  <a:txBody>
                    <a:bodyPr/>
                    <a:lstStyle/>
                    <a:p>
                      <a:pPr>
                        <a:buNone/>
                      </a:pPr>
                      <a:r>
                        <a:rPr lang="es-CO" sz="1300"/>
                        <a:t>2</a:t>
                      </a:r>
                    </a:p>
                  </a:txBody>
                  <a:tcPr marL="85850" marR="85850" marT="42925" marB="42925" anchor="ctr"/>
                </a:tc>
                <a:tc>
                  <a:txBody>
                    <a:bodyPr/>
                    <a:lstStyle/>
                    <a:p>
                      <a:pPr>
                        <a:buNone/>
                      </a:pPr>
                      <a:r>
                        <a:rPr lang="es-CO" sz="1300"/>
                        <a:t>H + O → H₂O</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1013464134"/>
                  </a:ext>
                </a:extLst>
              </a:tr>
              <a:tr h="279014">
                <a:tc>
                  <a:txBody>
                    <a:bodyPr/>
                    <a:lstStyle/>
                    <a:p>
                      <a:pPr>
                        <a:buNone/>
                      </a:pPr>
                      <a:r>
                        <a:rPr lang="es-CO" sz="1300"/>
                        <a:t>3</a:t>
                      </a:r>
                    </a:p>
                  </a:txBody>
                  <a:tcPr marL="85850" marR="85850" marT="42925" marB="42925" anchor="ctr"/>
                </a:tc>
                <a:tc>
                  <a:txBody>
                    <a:bodyPr/>
                    <a:lstStyle/>
                    <a:p>
                      <a:pPr>
                        <a:buNone/>
                      </a:pPr>
                      <a:r>
                        <a:rPr lang="es-CO" sz="1300"/>
                        <a:t>C + O → CO₂</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3293052817"/>
                  </a:ext>
                </a:extLst>
              </a:tr>
              <a:tr h="279014">
                <a:tc>
                  <a:txBody>
                    <a:bodyPr/>
                    <a:lstStyle/>
                    <a:p>
                      <a:pPr>
                        <a:buNone/>
                      </a:pPr>
                      <a:r>
                        <a:rPr lang="es-CO" sz="1300"/>
                        <a:t>4</a:t>
                      </a:r>
                    </a:p>
                  </a:txBody>
                  <a:tcPr marL="85850" marR="85850" marT="42925" marB="42925" anchor="ctr"/>
                </a:tc>
                <a:tc>
                  <a:txBody>
                    <a:bodyPr/>
                    <a:lstStyle/>
                    <a:p>
                      <a:pPr>
                        <a:buNone/>
                      </a:pPr>
                      <a:r>
                        <a:rPr lang="es-CO" sz="1300"/>
                        <a:t>K + Br → KBr</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365830514"/>
                  </a:ext>
                </a:extLst>
              </a:tr>
              <a:tr h="279014">
                <a:tc>
                  <a:txBody>
                    <a:bodyPr/>
                    <a:lstStyle/>
                    <a:p>
                      <a:pPr>
                        <a:buNone/>
                      </a:pPr>
                      <a:r>
                        <a:rPr lang="es-CO" sz="1300"/>
                        <a:t>5</a:t>
                      </a:r>
                    </a:p>
                  </a:txBody>
                  <a:tcPr marL="85850" marR="85850" marT="42925" marB="42925" anchor="ctr"/>
                </a:tc>
                <a:tc>
                  <a:txBody>
                    <a:bodyPr/>
                    <a:lstStyle/>
                    <a:p>
                      <a:pPr>
                        <a:buNone/>
                      </a:pPr>
                      <a:r>
                        <a:rPr lang="es-CO" sz="1300"/>
                        <a:t>N + H → NH₃</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2358523480"/>
                  </a:ext>
                </a:extLst>
              </a:tr>
              <a:tr h="279014">
                <a:tc>
                  <a:txBody>
                    <a:bodyPr/>
                    <a:lstStyle/>
                    <a:p>
                      <a:pPr>
                        <a:buNone/>
                      </a:pPr>
                      <a:r>
                        <a:rPr lang="es-CO" sz="1300"/>
                        <a:t>6</a:t>
                      </a:r>
                    </a:p>
                  </a:txBody>
                  <a:tcPr marL="85850" marR="85850" marT="42925" marB="42925" anchor="ctr"/>
                </a:tc>
                <a:tc>
                  <a:txBody>
                    <a:bodyPr/>
                    <a:lstStyle/>
                    <a:p>
                      <a:pPr>
                        <a:buNone/>
                      </a:pPr>
                      <a:r>
                        <a:rPr lang="es-CO" sz="1300"/>
                        <a:t>Mg + Cl → MgCl₂</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2219384570"/>
                  </a:ext>
                </a:extLst>
              </a:tr>
              <a:tr h="279014">
                <a:tc>
                  <a:txBody>
                    <a:bodyPr/>
                    <a:lstStyle/>
                    <a:p>
                      <a:pPr>
                        <a:buNone/>
                      </a:pPr>
                      <a:r>
                        <a:rPr lang="es-CO" sz="1300"/>
                        <a:t>7</a:t>
                      </a:r>
                    </a:p>
                  </a:txBody>
                  <a:tcPr marL="85850" marR="85850" marT="42925" marB="42925" anchor="ctr"/>
                </a:tc>
                <a:tc>
                  <a:txBody>
                    <a:bodyPr/>
                    <a:lstStyle/>
                    <a:p>
                      <a:pPr>
                        <a:buNone/>
                      </a:pPr>
                      <a:r>
                        <a:rPr lang="es-CO" sz="1300"/>
                        <a:t>H + Cl → HCl</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3535601507"/>
                  </a:ext>
                </a:extLst>
              </a:tr>
              <a:tr h="279014">
                <a:tc>
                  <a:txBody>
                    <a:bodyPr/>
                    <a:lstStyle/>
                    <a:p>
                      <a:pPr>
                        <a:buNone/>
                      </a:pPr>
                      <a:r>
                        <a:rPr lang="es-CO" sz="1300"/>
                        <a:t>8</a:t>
                      </a:r>
                    </a:p>
                  </a:txBody>
                  <a:tcPr marL="85850" marR="85850" marT="42925" marB="42925" anchor="ctr"/>
                </a:tc>
                <a:tc>
                  <a:txBody>
                    <a:bodyPr/>
                    <a:lstStyle/>
                    <a:p>
                      <a:pPr>
                        <a:buNone/>
                      </a:pPr>
                      <a:r>
                        <a:rPr lang="es-CO" sz="1300"/>
                        <a:t>Ca + O → CaO</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1017530273"/>
                  </a:ext>
                </a:extLst>
              </a:tr>
              <a:tr h="279014">
                <a:tc>
                  <a:txBody>
                    <a:bodyPr/>
                    <a:lstStyle/>
                    <a:p>
                      <a:pPr>
                        <a:buNone/>
                      </a:pPr>
                      <a:r>
                        <a:rPr lang="es-CO" sz="1300"/>
                        <a:t>9</a:t>
                      </a:r>
                    </a:p>
                  </a:txBody>
                  <a:tcPr marL="85850" marR="85850" marT="42925" marB="42925" anchor="ctr"/>
                </a:tc>
                <a:tc>
                  <a:txBody>
                    <a:bodyPr/>
                    <a:lstStyle/>
                    <a:p>
                      <a:pPr>
                        <a:buNone/>
                      </a:pPr>
                      <a:r>
                        <a:rPr lang="es-CO" sz="1300"/>
                        <a:t>C + H → CH₄</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a:p>
                  </a:txBody>
                  <a:tcPr marL="85850" marR="85850" marT="42925" marB="42925" anchor="ctr"/>
                </a:tc>
                <a:extLst>
                  <a:ext uri="{0D108BD9-81ED-4DB2-BD59-A6C34878D82A}">
                    <a16:rowId xmlns:a16="http://schemas.microsoft.com/office/drawing/2014/main" val="332777355"/>
                  </a:ext>
                </a:extLst>
              </a:tr>
              <a:tr h="279014">
                <a:tc>
                  <a:txBody>
                    <a:bodyPr/>
                    <a:lstStyle/>
                    <a:p>
                      <a:pPr>
                        <a:buNone/>
                      </a:pPr>
                      <a:r>
                        <a:rPr lang="es-CO" sz="1300"/>
                        <a:t>10</a:t>
                      </a:r>
                    </a:p>
                  </a:txBody>
                  <a:tcPr marL="85850" marR="85850" marT="42925" marB="42925" anchor="ctr"/>
                </a:tc>
                <a:tc>
                  <a:txBody>
                    <a:bodyPr/>
                    <a:lstStyle/>
                    <a:p>
                      <a:pPr>
                        <a:buNone/>
                      </a:pPr>
                      <a:r>
                        <a:rPr lang="es-CO" sz="1300"/>
                        <a:t>Fe + S → FeS</a:t>
                      </a:r>
                    </a:p>
                  </a:txBody>
                  <a:tcPr marL="85850" marR="85850" marT="42925" marB="42925" anchor="ctr"/>
                </a:tc>
                <a:tc>
                  <a:txBody>
                    <a:bodyPr/>
                    <a:lstStyle/>
                    <a:p>
                      <a:pPr>
                        <a:buNone/>
                      </a:pPr>
                      <a:endParaRPr lang="es-CO" sz="1300"/>
                    </a:p>
                  </a:txBody>
                  <a:tcPr marL="85850" marR="85850" marT="42925" marB="42925" anchor="ctr"/>
                </a:tc>
                <a:tc>
                  <a:txBody>
                    <a:bodyPr/>
                    <a:lstStyle/>
                    <a:p>
                      <a:pPr>
                        <a:buNone/>
                      </a:pPr>
                      <a:endParaRPr lang="es-CO" sz="1300" dirty="0"/>
                    </a:p>
                  </a:txBody>
                  <a:tcPr marL="85850" marR="85850" marT="42925" marB="42925" anchor="ctr"/>
                </a:tc>
                <a:extLst>
                  <a:ext uri="{0D108BD9-81ED-4DB2-BD59-A6C34878D82A}">
                    <a16:rowId xmlns:a16="http://schemas.microsoft.com/office/drawing/2014/main" val="3481221775"/>
                  </a:ext>
                </a:extLst>
              </a:tr>
            </a:tbl>
          </a:graphicData>
        </a:graphic>
      </p:graphicFrame>
      <p:sp>
        <p:nvSpPr>
          <p:cNvPr id="6" name="CuadroTexto 5">
            <a:extLst>
              <a:ext uri="{FF2B5EF4-FFF2-40B4-BE49-F238E27FC236}">
                <a16:creationId xmlns:a16="http://schemas.microsoft.com/office/drawing/2014/main" id="{2D6EAA4F-16A9-BAE1-DD8D-73715537723D}"/>
              </a:ext>
            </a:extLst>
          </p:cNvPr>
          <p:cNvSpPr txBox="1"/>
          <p:nvPr/>
        </p:nvSpPr>
        <p:spPr>
          <a:xfrm>
            <a:off x="2286000" y="677268"/>
            <a:ext cx="4572000" cy="369332"/>
          </a:xfrm>
          <a:prstGeom prst="rect">
            <a:avLst/>
          </a:prstGeom>
          <a:noFill/>
        </p:spPr>
        <p:txBody>
          <a:bodyPr wrap="square">
            <a:spAutoFit/>
          </a:bodyPr>
          <a:lstStyle/>
          <a:p>
            <a:r>
              <a:rPr lang="es-ES" dirty="0"/>
              <a:t> 1. Clasifica los siguientes enlaces:</a:t>
            </a:r>
            <a:endParaRPr lang="es-CO" dirty="0"/>
          </a:p>
        </p:txBody>
      </p:sp>
      <p:sp>
        <p:nvSpPr>
          <p:cNvPr id="8" name="Rectangle 2">
            <a:extLst>
              <a:ext uri="{FF2B5EF4-FFF2-40B4-BE49-F238E27FC236}">
                <a16:creationId xmlns:a16="http://schemas.microsoft.com/office/drawing/2014/main" id="{4F8F4CA4-D6AB-AEDB-B14C-D9070766A2B3}"/>
              </a:ext>
            </a:extLst>
          </p:cNvPr>
          <p:cNvSpPr>
            <a:spLocks noChangeArrowheads="1"/>
          </p:cNvSpPr>
          <p:nvPr/>
        </p:nvSpPr>
        <p:spPr bwMode="auto">
          <a:xfrm>
            <a:off x="712309" y="4405852"/>
            <a:ext cx="83342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s-CO" altLang="es-CO" sz="1400" b="0" i="0" u="none" strike="noStrike" cap="none" normalizeH="0" baseline="0" dirty="0">
                <a:ln>
                  <a:noFill/>
                </a:ln>
                <a:solidFill>
                  <a:schemeClr val="tx1"/>
                </a:solidFill>
                <a:effectLst/>
                <a:latin typeface="Arial" panose="020B0604020202020204" pitchFamily="34" charset="0"/>
              </a:rPr>
              <a:t>2. ¿Qué pasa con los electrones en cada tipo de enlace?</a:t>
            </a:r>
          </a:p>
          <a:p>
            <a:pPr marL="0" marR="0" lvl="0" indent="0" algn="l" defTabSz="914400" rtl="0" eaLnBrk="0" fontAlgn="base" latinLnBrk="0" hangingPunct="0">
              <a:lnSpc>
                <a:spcPct val="100000"/>
              </a:lnSpc>
              <a:spcBef>
                <a:spcPct val="0"/>
              </a:spcBef>
              <a:spcAft>
                <a:spcPct val="0"/>
              </a:spcAft>
              <a:buClrTx/>
              <a:buSzTx/>
              <a:tabLst/>
            </a:pPr>
            <a:r>
              <a:rPr kumimoji="0" lang="es-CO" altLang="es-CO" sz="1400" b="0" i="0" u="none" strike="noStrike" cap="none" normalizeH="0" baseline="0" dirty="0">
                <a:ln>
                  <a:noFill/>
                </a:ln>
                <a:solidFill>
                  <a:schemeClr val="tx1"/>
                </a:solidFill>
                <a:effectLst/>
                <a:latin typeface="Arial" panose="020B0604020202020204" pitchFamily="34" charset="0"/>
              </a:rPr>
              <a:t>3. ¿Qué tipo de enlace crees que es más fuerte? ¿Por qué?</a:t>
            </a:r>
          </a:p>
        </p:txBody>
      </p:sp>
    </p:spTree>
    <p:extLst>
      <p:ext uri="{BB962C8B-B14F-4D97-AF65-F5344CB8AC3E}">
        <p14:creationId xmlns:p14="http://schemas.microsoft.com/office/powerpoint/2010/main" val="6053994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AAA1-39AF-3D3E-7CB2-08F5EB3DC11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CC4A95E-2667-8FC8-5424-C837B8827A3F}"/>
              </a:ext>
            </a:extLst>
          </p:cNvPr>
          <p:cNvSpPr>
            <a:spLocks noGrp="1"/>
          </p:cNvSpPr>
          <p:nvPr>
            <p:ph type="title"/>
          </p:nvPr>
        </p:nvSpPr>
        <p:spPr/>
        <p:txBody>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24A419DC-2E88-B0BC-1921-908B1ECF20F6}"/>
              </a:ext>
            </a:extLst>
          </p:cNvPr>
          <p:cNvSpPr>
            <a:spLocks noGrp="1"/>
          </p:cNvSpPr>
          <p:nvPr>
            <p:ph type="sldNum" sz="quarter" idx="12"/>
          </p:nvPr>
        </p:nvSpPr>
        <p:spPr/>
        <p:txBody>
          <a:bodyPr/>
          <a:lstStyle/>
          <a:p>
            <a:fld id="{63E15DF6-230E-2E43-B847-68755106EC6D}" type="slidenum">
              <a:rPr lang="es-CO" smtClean="0"/>
              <a:t>57</a:t>
            </a:fld>
            <a:endParaRPr lang="es-CO"/>
          </a:p>
        </p:txBody>
      </p:sp>
      <p:sp>
        <p:nvSpPr>
          <p:cNvPr id="5" name="CuadroTexto 4">
            <a:extLst>
              <a:ext uri="{FF2B5EF4-FFF2-40B4-BE49-F238E27FC236}">
                <a16:creationId xmlns:a16="http://schemas.microsoft.com/office/drawing/2014/main" id="{08714340-3A80-2421-7AEA-912F586795C9}"/>
              </a:ext>
            </a:extLst>
          </p:cNvPr>
          <p:cNvSpPr txBox="1"/>
          <p:nvPr/>
        </p:nvSpPr>
        <p:spPr>
          <a:xfrm>
            <a:off x="1090245" y="1268016"/>
            <a:ext cx="6670431" cy="923330"/>
          </a:xfrm>
          <a:prstGeom prst="rect">
            <a:avLst/>
          </a:prstGeom>
          <a:noFill/>
        </p:spPr>
        <p:txBody>
          <a:bodyPr wrap="square">
            <a:spAutoFit/>
          </a:bodyPr>
          <a:lstStyle/>
          <a:p>
            <a:pPr algn="l"/>
            <a:r>
              <a:rPr lang="es-CO" dirty="0">
                <a:latin typeface="JansonTextLTStd-Roman"/>
              </a:rPr>
              <a:t>4</a:t>
            </a:r>
            <a:r>
              <a:rPr lang="es-CO" sz="1800" i="0" u="none" strike="noStrike" baseline="0" dirty="0">
                <a:latin typeface="JansonTextLTStd-Roman"/>
              </a:rPr>
              <a:t>. Qué tipo de enlace (iónico o covalente)  predice </a:t>
            </a:r>
            <a:r>
              <a:rPr lang="es-ES" sz="1800" i="0" u="none" strike="noStrike" baseline="0" dirty="0">
                <a:latin typeface="JansonTextLTStd-Roman"/>
              </a:rPr>
              <a:t>para los productos que resultan de la combinación de los </a:t>
            </a:r>
            <a:r>
              <a:rPr lang="pt-BR" sz="1800" i="0" u="none" strike="noStrike" baseline="0" dirty="0">
                <a:latin typeface="JansonTextLTStd-Roman"/>
              </a:rPr>
              <a:t>elementos </a:t>
            </a:r>
            <a:r>
              <a:rPr lang="pt-BR" sz="1800" i="0" u="none" strike="noStrike" baseline="0" dirty="0" err="1">
                <a:latin typeface="JansonTextLTStd-Roman"/>
              </a:rPr>
              <a:t>seguientes</a:t>
            </a:r>
            <a:r>
              <a:rPr lang="pt-BR" sz="1800" i="0" u="none" strike="noStrike" baseline="0" dirty="0">
                <a:latin typeface="JansonTextLTStd-Roman"/>
              </a:rPr>
              <a:t>? </a:t>
            </a:r>
          </a:p>
          <a:p>
            <a:pPr algn="l"/>
            <a:r>
              <a:rPr lang="pt-BR" sz="1800" i="1" u="none" strike="noStrike" baseline="0" dirty="0">
                <a:latin typeface="JansonTextLTStd-Italic"/>
              </a:rPr>
              <a:t>a</a:t>
            </a:r>
            <a:r>
              <a:rPr lang="pt-BR" sz="1800" i="0" u="none" strike="noStrike" baseline="0" dirty="0">
                <a:latin typeface="JansonTextLTStd-Roman"/>
              </a:rPr>
              <a:t>) K </a:t>
            </a:r>
            <a:r>
              <a:rPr lang="pt-BR" dirty="0">
                <a:latin typeface="WWDOC01"/>
              </a:rPr>
              <a:t>+</a:t>
            </a:r>
            <a:r>
              <a:rPr lang="pt-BR" sz="1800" i="0" u="none" strike="noStrike" baseline="0" dirty="0">
                <a:latin typeface="WWDOC01"/>
              </a:rPr>
              <a:t> </a:t>
            </a:r>
            <a:r>
              <a:rPr lang="pt-BR" sz="1800" i="0" u="none" strike="noStrike" baseline="0" dirty="0">
                <a:latin typeface="JansonTextLTStd-Roman"/>
              </a:rPr>
              <a:t>Cl</a:t>
            </a:r>
            <a:r>
              <a:rPr lang="pt-BR" sz="800" i="0" u="none" strike="noStrike" baseline="0" dirty="0">
                <a:latin typeface="JansonTextLTStd-Roman"/>
              </a:rPr>
              <a:t>2</a:t>
            </a:r>
            <a:r>
              <a:rPr lang="pt-BR" sz="1800" i="0" u="none" strike="noStrike" baseline="0" dirty="0">
                <a:latin typeface="JansonTextLTStd-Roman"/>
              </a:rPr>
              <a:t>; </a:t>
            </a:r>
            <a:r>
              <a:rPr lang="pt-BR" sz="1800" i="1" u="none" strike="noStrike" baseline="0" dirty="0">
                <a:latin typeface="JansonTextLTStd-Italic"/>
              </a:rPr>
              <a:t>b</a:t>
            </a:r>
            <a:r>
              <a:rPr lang="pt-BR" sz="1800" i="0" u="none" strike="noStrike" baseline="0" dirty="0">
                <a:latin typeface="JansonTextLTStd-Roman"/>
              </a:rPr>
              <a:t>) C +</a:t>
            </a:r>
            <a:r>
              <a:rPr lang="pt-BR" sz="1800" i="0" u="none" strike="noStrike" baseline="0" dirty="0">
                <a:latin typeface="WWDOC01"/>
              </a:rPr>
              <a:t> </a:t>
            </a:r>
            <a:r>
              <a:rPr lang="pt-BR" sz="1800" i="0" u="none" strike="noStrike" baseline="0" dirty="0">
                <a:latin typeface="JansonTextLTStd-Roman"/>
              </a:rPr>
              <a:t>O</a:t>
            </a:r>
            <a:r>
              <a:rPr lang="pt-BR" sz="800" i="0" u="none" strike="noStrike" baseline="0" dirty="0">
                <a:latin typeface="JansonTextLTStd-Roman"/>
              </a:rPr>
              <a:t>2</a:t>
            </a:r>
            <a:r>
              <a:rPr lang="pt-BR" sz="1800" i="0" u="none" strike="noStrike" baseline="0" dirty="0">
                <a:latin typeface="JansonTextLTStd-Roman"/>
              </a:rPr>
              <a:t>; </a:t>
            </a:r>
            <a:r>
              <a:rPr lang="pt-BR" sz="1800" i="1" u="none" strike="noStrike" baseline="0" dirty="0">
                <a:latin typeface="JansonTextLTStd-Italic"/>
              </a:rPr>
              <a:t>c</a:t>
            </a:r>
            <a:r>
              <a:rPr lang="pt-BR" sz="1800" i="0" u="none" strike="noStrike" baseline="0" dirty="0">
                <a:latin typeface="JansonTextLTStd-Roman"/>
              </a:rPr>
              <a:t>) N</a:t>
            </a:r>
            <a:r>
              <a:rPr lang="pt-BR" sz="800" i="0" u="none" strike="noStrike" baseline="0" dirty="0">
                <a:latin typeface="JansonTextLTStd-Roman"/>
              </a:rPr>
              <a:t>2 </a:t>
            </a:r>
            <a:r>
              <a:rPr lang="pt-BR" sz="1800" i="0" u="none" strike="noStrike" baseline="0" dirty="0">
                <a:latin typeface="WWDOC01"/>
              </a:rPr>
              <a:t> + </a:t>
            </a:r>
            <a:r>
              <a:rPr lang="pt-BR" sz="1800" i="0" u="none" strike="noStrike" baseline="0" dirty="0">
                <a:latin typeface="JansonTextLTStd-Roman"/>
              </a:rPr>
              <a:t>O</a:t>
            </a:r>
            <a:r>
              <a:rPr lang="pt-BR" sz="800" i="0" u="none" strike="noStrike" baseline="0" dirty="0">
                <a:latin typeface="JansonTextLTStd-Roman"/>
              </a:rPr>
              <a:t>2</a:t>
            </a:r>
            <a:r>
              <a:rPr lang="pt-BR" sz="1800" i="0" u="none" strike="noStrike" baseline="0" dirty="0">
                <a:latin typeface="JansonTextLTStd-Roman"/>
              </a:rPr>
              <a:t>; </a:t>
            </a:r>
            <a:r>
              <a:rPr lang="es-CO" sz="1800" i="1" u="none" strike="noStrike" baseline="0" dirty="0">
                <a:latin typeface="JansonTextLTStd-Italic"/>
              </a:rPr>
              <a:t>d</a:t>
            </a:r>
            <a:r>
              <a:rPr lang="es-CO" sz="1800" i="0" u="none" strike="noStrike" baseline="0" dirty="0">
                <a:latin typeface="JansonTextLTStd-Roman"/>
              </a:rPr>
              <a:t>) S +</a:t>
            </a:r>
            <a:r>
              <a:rPr lang="es-CO" sz="1800" i="0" u="none" strike="noStrike" baseline="0" dirty="0">
                <a:latin typeface="WWDOC01"/>
              </a:rPr>
              <a:t> </a:t>
            </a:r>
            <a:r>
              <a:rPr lang="es-CO" sz="1800" i="0" u="none" strike="noStrike" baseline="0" dirty="0">
                <a:latin typeface="JansonTextLTStd-Roman"/>
              </a:rPr>
              <a:t>O</a:t>
            </a:r>
            <a:r>
              <a:rPr lang="es-CO" sz="800" i="0" u="none" strike="noStrike" baseline="0" dirty="0">
                <a:latin typeface="JansonTextLTStd-Roman"/>
              </a:rPr>
              <a:t>2</a:t>
            </a:r>
            <a:r>
              <a:rPr lang="es-CO" sz="1800" i="0" u="none" strike="noStrike" baseline="0" dirty="0">
                <a:latin typeface="JansonTextLTStd-Roman"/>
              </a:rPr>
              <a:t>.</a:t>
            </a:r>
          </a:p>
        </p:txBody>
      </p:sp>
      <p:graphicFrame>
        <p:nvGraphicFramePr>
          <p:cNvPr id="6" name="Tabla 5">
            <a:extLst>
              <a:ext uri="{FF2B5EF4-FFF2-40B4-BE49-F238E27FC236}">
                <a16:creationId xmlns:a16="http://schemas.microsoft.com/office/drawing/2014/main" id="{EED6F96D-15E9-E9B0-C81E-011A870C049C}"/>
              </a:ext>
            </a:extLst>
          </p:cNvPr>
          <p:cNvGraphicFramePr>
            <a:graphicFrameLocks noGrp="1"/>
          </p:cNvGraphicFramePr>
          <p:nvPr>
            <p:extLst>
              <p:ext uri="{D42A27DB-BD31-4B8C-83A1-F6EECF244321}">
                <p14:modId xmlns:p14="http://schemas.microsoft.com/office/powerpoint/2010/main" val="986833129"/>
              </p:ext>
            </p:extLst>
          </p:nvPr>
        </p:nvGraphicFramePr>
        <p:xfrm>
          <a:off x="2396394" y="2336177"/>
          <a:ext cx="4351211" cy="2080260"/>
        </p:xfrm>
        <a:graphic>
          <a:graphicData uri="http://schemas.openxmlformats.org/drawingml/2006/table">
            <a:tbl>
              <a:tblPr/>
              <a:tblGrid>
                <a:gridCol w="934593">
                  <a:extLst>
                    <a:ext uri="{9D8B030D-6E8A-4147-A177-3AD203B41FA5}">
                      <a16:colId xmlns:a16="http://schemas.microsoft.com/office/drawing/2014/main" val="1315534197"/>
                    </a:ext>
                  </a:extLst>
                </a:gridCol>
                <a:gridCol w="787718">
                  <a:extLst>
                    <a:ext uri="{9D8B030D-6E8A-4147-A177-3AD203B41FA5}">
                      <a16:colId xmlns:a16="http://schemas.microsoft.com/office/drawing/2014/main" val="1986248826"/>
                    </a:ext>
                  </a:extLst>
                </a:gridCol>
                <a:gridCol w="2628900">
                  <a:extLst>
                    <a:ext uri="{9D8B030D-6E8A-4147-A177-3AD203B41FA5}">
                      <a16:colId xmlns:a16="http://schemas.microsoft.com/office/drawing/2014/main" val="184424877"/>
                    </a:ext>
                  </a:extLst>
                </a:gridCol>
              </a:tblGrid>
              <a:tr h="0">
                <a:tc>
                  <a:txBody>
                    <a:bodyPr/>
                    <a:lstStyle/>
                    <a:p>
                      <a:pPr>
                        <a:buNone/>
                      </a:pPr>
                      <a:r>
                        <a:rPr lang="es-CO" b="1" dirty="0"/>
                        <a:t>Elemento</a:t>
                      </a:r>
                    </a:p>
                  </a:txBody>
                  <a:tcPr anchor="ctr">
                    <a:lnL>
                      <a:noFill/>
                    </a:lnL>
                    <a:lnR>
                      <a:noFill/>
                    </a:lnR>
                    <a:lnT>
                      <a:noFill/>
                    </a:lnT>
                    <a:lnB>
                      <a:noFill/>
                    </a:lnB>
                    <a:noFill/>
                  </a:tcPr>
                </a:tc>
                <a:tc>
                  <a:txBody>
                    <a:bodyPr/>
                    <a:lstStyle/>
                    <a:p>
                      <a:pPr>
                        <a:buNone/>
                      </a:pPr>
                      <a:r>
                        <a:rPr lang="es-CO" b="1" dirty="0"/>
                        <a:t>Símbolo</a:t>
                      </a:r>
                    </a:p>
                  </a:txBody>
                  <a:tcPr anchor="ctr">
                    <a:lnL>
                      <a:noFill/>
                    </a:lnL>
                    <a:lnR>
                      <a:noFill/>
                    </a:lnR>
                    <a:lnT>
                      <a:noFill/>
                    </a:lnT>
                    <a:lnB>
                      <a:noFill/>
                    </a:lnB>
                    <a:noFill/>
                  </a:tcPr>
                </a:tc>
                <a:tc>
                  <a:txBody>
                    <a:bodyPr/>
                    <a:lstStyle/>
                    <a:p>
                      <a:pPr>
                        <a:buNone/>
                      </a:pPr>
                      <a:r>
                        <a:rPr lang="es-CO" b="1" dirty="0"/>
                        <a:t>Electronegatividad (Pauling)</a:t>
                      </a:r>
                    </a:p>
                  </a:txBody>
                  <a:tcPr anchor="ctr">
                    <a:lnL>
                      <a:noFill/>
                    </a:lnL>
                    <a:lnR>
                      <a:noFill/>
                    </a:lnR>
                    <a:lnT>
                      <a:noFill/>
                    </a:lnT>
                    <a:lnB>
                      <a:noFill/>
                    </a:lnB>
                    <a:noFill/>
                  </a:tcPr>
                </a:tc>
                <a:extLst>
                  <a:ext uri="{0D108BD9-81ED-4DB2-BD59-A6C34878D82A}">
                    <a16:rowId xmlns:a16="http://schemas.microsoft.com/office/drawing/2014/main" val="75714383"/>
                  </a:ext>
                </a:extLst>
              </a:tr>
              <a:tr h="0">
                <a:tc>
                  <a:txBody>
                    <a:bodyPr/>
                    <a:lstStyle/>
                    <a:p>
                      <a:pPr>
                        <a:buNone/>
                      </a:pPr>
                      <a:r>
                        <a:rPr lang="es-CO" b="1"/>
                        <a:t>Potasio</a:t>
                      </a:r>
                      <a:endParaRPr lang="es-CO"/>
                    </a:p>
                  </a:txBody>
                  <a:tcPr anchor="ctr">
                    <a:lnL>
                      <a:noFill/>
                    </a:lnL>
                    <a:lnR>
                      <a:noFill/>
                    </a:lnR>
                    <a:lnT>
                      <a:noFill/>
                    </a:lnT>
                    <a:lnB>
                      <a:noFill/>
                    </a:lnB>
                    <a:noFill/>
                  </a:tcPr>
                </a:tc>
                <a:tc>
                  <a:txBody>
                    <a:bodyPr/>
                    <a:lstStyle/>
                    <a:p>
                      <a:pPr>
                        <a:buNone/>
                      </a:pPr>
                      <a:r>
                        <a:rPr lang="es-CO"/>
                        <a:t>K</a:t>
                      </a:r>
                    </a:p>
                  </a:txBody>
                  <a:tcPr anchor="ctr">
                    <a:lnL>
                      <a:noFill/>
                    </a:lnL>
                    <a:lnR>
                      <a:noFill/>
                    </a:lnR>
                    <a:lnT>
                      <a:noFill/>
                    </a:lnT>
                    <a:lnB>
                      <a:noFill/>
                    </a:lnB>
                    <a:noFill/>
                  </a:tcPr>
                </a:tc>
                <a:tc>
                  <a:txBody>
                    <a:bodyPr/>
                    <a:lstStyle/>
                    <a:p>
                      <a:pPr>
                        <a:buNone/>
                      </a:pPr>
                      <a:r>
                        <a:rPr lang="es-CO" b="1"/>
                        <a:t>0.8</a:t>
                      </a:r>
                      <a:endParaRPr lang="es-CO"/>
                    </a:p>
                  </a:txBody>
                  <a:tcPr anchor="ctr">
                    <a:lnL>
                      <a:noFill/>
                    </a:lnL>
                    <a:lnR>
                      <a:noFill/>
                    </a:lnR>
                    <a:lnT>
                      <a:noFill/>
                    </a:lnT>
                    <a:lnB>
                      <a:noFill/>
                    </a:lnB>
                    <a:noFill/>
                  </a:tcPr>
                </a:tc>
                <a:extLst>
                  <a:ext uri="{0D108BD9-81ED-4DB2-BD59-A6C34878D82A}">
                    <a16:rowId xmlns:a16="http://schemas.microsoft.com/office/drawing/2014/main" val="1880755691"/>
                  </a:ext>
                </a:extLst>
              </a:tr>
              <a:tr h="0">
                <a:tc>
                  <a:txBody>
                    <a:bodyPr/>
                    <a:lstStyle/>
                    <a:p>
                      <a:pPr>
                        <a:buNone/>
                      </a:pPr>
                      <a:r>
                        <a:rPr lang="es-CO" b="1"/>
                        <a:t>Cloro</a:t>
                      </a:r>
                      <a:endParaRPr lang="es-CO"/>
                    </a:p>
                  </a:txBody>
                  <a:tcPr anchor="ctr">
                    <a:lnL>
                      <a:noFill/>
                    </a:lnL>
                    <a:lnR>
                      <a:noFill/>
                    </a:lnR>
                    <a:lnT>
                      <a:noFill/>
                    </a:lnT>
                    <a:lnB>
                      <a:noFill/>
                    </a:lnB>
                    <a:noFill/>
                  </a:tcPr>
                </a:tc>
                <a:tc>
                  <a:txBody>
                    <a:bodyPr/>
                    <a:lstStyle/>
                    <a:p>
                      <a:pPr>
                        <a:buNone/>
                      </a:pPr>
                      <a:r>
                        <a:rPr lang="es-CO"/>
                        <a:t>Cl</a:t>
                      </a:r>
                    </a:p>
                  </a:txBody>
                  <a:tcPr anchor="ctr">
                    <a:lnL>
                      <a:noFill/>
                    </a:lnL>
                    <a:lnR>
                      <a:noFill/>
                    </a:lnR>
                    <a:lnT>
                      <a:noFill/>
                    </a:lnT>
                    <a:lnB>
                      <a:noFill/>
                    </a:lnB>
                    <a:noFill/>
                  </a:tcPr>
                </a:tc>
                <a:tc>
                  <a:txBody>
                    <a:bodyPr/>
                    <a:lstStyle/>
                    <a:p>
                      <a:pPr>
                        <a:buNone/>
                      </a:pPr>
                      <a:r>
                        <a:rPr lang="es-CO" b="1"/>
                        <a:t>3.0</a:t>
                      </a:r>
                      <a:endParaRPr lang="es-CO"/>
                    </a:p>
                  </a:txBody>
                  <a:tcPr anchor="ctr">
                    <a:lnL>
                      <a:noFill/>
                    </a:lnL>
                    <a:lnR>
                      <a:noFill/>
                    </a:lnR>
                    <a:lnT>
                      <a:noFill/>
                    </a:lnT>
                    <a:lnB>
                      <a:noFill/>
                    </a:lnB>
                    <a:noFill/>
                  </a:tcPr>
                </a:tc>
                <a:extLst>
                  <a:ext uri="{0D108BD9-81ED-4DB2-BD59-A6C34878D82A}">
                    <a16:rowId xmlns:a16="http://schemas.microsoft.com/office/drawing/2014/main" val="2459203528"/>
                  </a:ext>
                </a:extLst>
              </a:tr>
              <a:tr h="0">
                <a:tc>
                  <a:txBody>
                    <a:bodyPr/>
                    <a:lstStyle/>
                    <a:p>
                      <a:pPr>
                        <a:buNone/>
                      </a:pPr>
                      <a:r>
                        <a:rPr lang="es-CO" b="1"/>
                        <a:t>Carbono</a:t>
                      </a:r>
                      <a:endParaRPr lang="es-CO"/>
                    </a:p>
                  </a:txBody>
                  <a:tcPr anchor="ctr">
                    <a:lnL>
                      <a:noFill/>
                    </a:lnL>
                    <a:lnR>
                      <a:noFill/>
                    </a:lnR>
                    <a:lnT>
                      <a:noFill/>
                    </a:lnT>
                    <a:lnB>
                      <a:noFill/>
                    </a:lnB>
                    <a:noFill/>
                  </a:tcPr>
                </a:tc>
                <a:tc>
                  <a:txBody>
                    <a:bodyPr/>
                    <a:lstStyle/>
                    <a:p>
                      <a:pPr>
                        <a:buNone/>
                      </a:pPr>
                      <a:r>
                        <a:rPr lang="es-CO"/>
                        <a:t>C</a:t>
                      </a:r>
                    </a:p>
                  </a:txBody>
                  <a:tcPr anchor="ctr">
                    <a:lnL>
                      <a:noFill/>
                    </a:lnL>
                    <a:lnR>
                      <a:noFill/>
                    </a:lnR>
                    <a:lnT>
                      <a:noFill/>
                    </a:lnT>
                    <a:lnB>
                      <a:noFill/>
                    </a:lnB>
                    <a:noFill/>
                  </a:tcPr>
                </a:tc>
                <a:tc>
                  <a:txBody>
                    <a:bodyPr/>
                    <a:lstStyle/>
                    <a:p>
                      <a:pPr>
                        <a:buNone/>
                      </a:pPr>
                      <a:r>
                        <a:rPr lang="es-CO" b="1"/>
                        <a:t>2.5</a:t>
                      </a:r>
                      <a:endParaRPr lang="es-CO"/>
                    </a:p>
                  </a:txBody>
                  <a:tcPr anchor="ctr">
                    <a:lnL>
                      <a:noFill/>
                    </a:lnL>
                    <a:lnR>
                      <a:noFill/>
                    </a:lnR>
                    <a:lnT>
                      <a:noFill/>
                    </a:lnT>
                    <a:lnB>
                      <a:noFill/>
                    </a:lnB>
                    <a:noFill/>
                  </a:tcPr>
                </a:tc>
                <a:extLst>
                  <a:ext uri="{0D108BD9-81ED-4DB2-BD59-A6C34878D82A}">
                    <a16:rowId xmlns:a16="http://schemas.microsoft.com/office/drawing/2014/main" val="143839174"/>
                  </a:ext>
                </a:extLst>
              </a:tr>
              <a:tr h="0">
                <a:tc>
                  <a:txBody>
                    <a:bodyPr/>
                    <a:lstStyle/>
                    <a:p>
                      <a:pPr>
                        <a:buNone/>
                      </a:pPr>
                      <a:r>
                        <a:rPr lang="es-CO" b="1"/>
                        <a:t>Oxígeno</a:t>
                      </a:r>
                      <a:endParaRPr lang="es-CO"/>
                    </a:p>
                  </a:txBody>
                  <a:tcPr anchor="ctr">
                    <a:lnL>
                      <a:noFill/>
                    </a:lnL>
                    <a:lnR>
                      <a:noFill/>
                    </a:lnR>
                    <a:lnT>
                      <a:noFill/>
                    </a:lnT>
                    <a:lnB>
                      <a:noFill/>
                    </a:lnB>
                    <a:noFill/>
                  </a:tcPr>
                </a:tc>
                <a:tc>
                  <a:txBody>
                    <a:bodyPr/>
                    <a:lstStyle/>
                    <a:p>
                      <a:pPr>
                        <a:buNone/>
                      </a:pPr>
                      <a:r>
                        <a:rPr lang="es-CO"/>
                        <a:t>O</a:t>
                      </a:r>
                    </a:p>
                  </a:txBody>
                  <a:tcPr anchor="ctr">
                    <a:lnL>
                      <a:noFill/>
                    </a:lnL>
                    <a:lnR>
                      <a:noFill/>
                    </a:lnR>
                    <a:lnT>
                      <a:noFill/>
                    </a:lnT>
                    <a:lnB>
                      <a:noFill/>
                    </a:lnB>
                    <a:noFill/>
                  </a:tcPr>
                </a:tc>
                <a:tc>
                  <a:txBody>
                    <a:bodyPr/>
                    <a:lstStyle/>
                    <a:p>
                      <a:pPr>
                        <a:buNone/>
                      </a:pPr>
                      <a:r>
                        <a:rPr lang="es-CO" b="1"/>
                        <a:t>3.5</a:t>
                      </a:r>
                      <a:endParaRPr lang="es-CO"/>
                    </a:p>
                  </a:txBody>
                  <a:tcPr anchor="ctr">
                    <a:lnL>
                      <a:noFill/>
                    </a:lnL>
                    <a:lnR>
                      <a:noFill/>
                    </a:lnR>
                    <a:lnT>
                      <a:noFill/>
                    </a:lnT>
                    <a:lnB>
                      <a:noFill/>
                    </a:lnB>
                    <a:noFill/>
                  </a:tcPr>
                </a:tc>
                <a:extLst>
                  <a:ext uri="{0D108BD9-81ED-4DB2-BD59-A6C34878D82A}">
                    <a16:rowId xmlns:a16="http://schemas.microsoft.com/office/drawing/2014/main" val="1206476039"/>
                  </a:ext>
                </a:extLst>
              </a:tr>
              <a:tr h="0">
                <a:tc>
                  <a:txBody>
                    <a:bodyPr/>
                    <a:lstStyle/>
                    <a:p>
                      <a:pPr>
                        <a:buNone/>
                      </a:pPr>
                      <a:r>
                        <a:rPr lang="es-CO" b="1"/>
                        <a:t>Nitrógeno</a:t>
                      </a:r>
                      <a:endParaRPr lang="es-CO"/>
                    </a:p>
                  </a:txBody>
                  <a:tcPr anchor="ctr">
                    <a:lnL>
                      <a:noFill/>
                    </a:lnL>
                    <a:lnR>
                      <a:noFill/>
                    </a:lnR>
                    <a:lnT>
                      <a:noFill/>
                    </a:lnT>
                    <a:lnB>
                      <a:noFill/>
                    </a:lnB>
                    <a:noFill/>
                  </a:tcPr>
                </a:tc>
                <a:tc>
                  <a:txBody>
                    <a:bodyPr/>
                    <a:lstStyle/>
                    <a:p>
                      <a:pPr>
                        <a:buNone/>
                      </a:pPr>
                      <a:r>
                        <a:rPr lang="es-CO"/>
                        <a:t>N</a:t>
                      </a:r>
                    </a:p>
                  </a:txBody>
                  <a:tcPr anchor="ctr">
                    <a:lnL>
                      <a:noFill/>
                    </a:lnL>
                    <a:lnR>
                      <a:noFill/>
                    </a:lnR>
                    <a:lnT>
                      <a:noFill/>
                    </a:lnT>
                    <a:lnB>
                      <a:noFill/>
                    </a:lnB>
                    <a:noFill/>
                  </a:tcPr>
                </a:tc>
                <a:tc>
                  <a:txBody>
                    <a:bodyPr/>
                    <a:lstStyle/>
                    <a:p>
                      <a:pPr>
                        <a:buNone/>
                      </a:pPr>
                      <a:r>
                        <a:rPr lang="es-CO" b="1"/>
                        <a:t>3.0</a:t>
                      </a:r>
                      <a:endParaRPr lang="es-CO"/>
                    </a:p>
                  </a:txBody>
                  <a:tcPr anchor="ctr">
                    <a:lnL>
                      <a:noFill/>
                    </a:lnL>
                    <a:lnR>
                      <a:noFill/>
                    </a:lnR>
                    <a:lnT>
                      <a:noFill/>
                    </a:lnT>
                    <a:lnB>
                      <a:noFill/>
                    </a:lnB>
                    <a:noFill/>
                  </a:tcPr>
                </a:tc>
                <a:extLst>
                  <a:ext uri="{0D108BD9-81ED-4DB2-BD59-A6C34878D82A}">
                    <a16:rowId xmlns:a16="http://schemas.microsoft.com/office/drawing/2014/main" val="3326339020"/>
                  </a:ext>
                </a:extLst>
              </a:tr>
              <a:tr h="0">
                <a:tc>
                  <a:txBody>
                    <a:bodyPr/>
                    <a:lstStyle/>
                    <a:p>
                      <a:pPr>
                        <a:buNone/>
                      </a:pPr>
                      <a:r>
                        <a:rPr lang="es-CO" b="1"/>
                        <a:t>Azufre</a:t>
                      </a:r>
                      <a:endParaRPr lang="es-CO"/>
                    </a:p>
                  </a:txBody>
                  <a:tcPr anchor="ctr">
                    <a:lnL>
                      <a:noFill/>
                    </a:lnL>
                    <a:lnR>
                      <a:noFill/>
                    </a:lnR>
                    <a:lnT>
                      <a:noFill/>
                    </a:lnT>
                    <a:lnB>
                      <a:noFill/>
                    </a:lnB>
                    <a:noFill/>
                  </a:tcPr>
                </a:tc>
                <a:tc>
                  <a:txBody>
                    <a:bodyPr/>
                    <a:lstStyle/>
                    <a:p>
                      <a:pPr>
                        <a:buNone/>
                      </a:pPr>
                      <a:r>
                        <a:rPr lang="es-CO"/>
                        <a:t>S</a:t>
                      </a:r>
                    </a:p>
                  </a:txBody>
                  <a:tcPr anchor="ctr">
                    <a:lnL>
                      <a:noFill/>
                    </a:lnL>
                    <a:lnR>
                      <a:noFill/>
                    </a:lnR>
                    <a:lnT>
                      <a:noFill/>
                    </a:lnT>
                    <a:lnB>
                      <a:noFill/>
                    </a:lnB>
                    <a:noFill/>
                  </a:tcPr>
                </a:tc>
                <a:tc>
                  <a:txBody>
                    <a:bodyPr/>
                    <a:lstStyle/>
                    <a:p>
                      <a:pPr>
                        <a:buNone/>
                      </a:pPr>
                      <a:r>
                        <a:rPr lang="es-CO" b="1" dirty="0"/>
                        <a:t>2.5</a:t>
                      </a:r>
                      <a:endParaRPr lang="es-CO" dirty="0"/>
                    </a:p>
                  </a:txBody>
                  <a:tcPr anchor="ctr">
                    <a:lnL>
                      <a:noFill/>
                    </a:lnL>
                    <a:lnR>
                      <a:noFill/>
                    </a:lnR>
                    <a:lnT>
                      <a:noFill/>
                    </a:lnT>
                    <a:lnB>
                      <a:noFill/>
                    </a:lnB>
                    <a:noFill/>
                  </a:tcPr>
                </a:tc>
                <a:extLst>
                  <a:ext uri="{0D108BD9-81ED-4DB2-BD59-A6C34878D82A}">
                    <a16:rowId xmlns:a16="http://schemas.microsoft.com/office/drawing/2014/main" val="1480110215"/>
                  </a:ext>
                </a:extLst>
              </a:tr>
            </a:tbl>
          </a:graphicData>
        </a:graphic>
      </p:graphicFrame>
    </p:spTree>
    <p:extLst>
      <p:ext uri="{BB962C8B-B14F-4D97-AF65-F5344CB8AC3E}">
        <p14:creationId xmlns:p14="http://schemas.microsoft.com/office/powerpoint/2010/main" val="3188280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07B5FF8-B16F-70C7-6755-6175E35EC72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BF292B2-025F-B263-52C4-0C1511FBF1B9}"/>
              </a:ext>
            </a:extLst>
          </p:cNvPr>
          <p:cNvSpPr>
            <a:spLocks noGrp="1"/>
          </p:cNvSpPr>
          <p:nvPr>
            <p:ph type="title"/>
          </p:nvPr>
        </p:nvSpPr>
        <p:spPr/>
        <p:txBody>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F656494E-F26D-0A71-4ECD-331C77881206}"/>
              </a:ext>
            </a:extLst>
          </p:cNvPr>
          <p:cNvSpPr>
            <a:spLocks noGrp="1"/>
          </p:cNvSpPr>
          <p:nvPr>
            <p:ph type="sldNum" sz="quarter" idx="12"/>
          </p:nvPr>
        </p:nvSpPr>
        <p:spPr/>
        <p:txBody>
          <a:bodyPr/>
          <a:lstStyle/>
          <a:p>
            <a:fld id="{63E15DF6-230E-2E43-B847-68755106EC6D}" type="slidenum">
              <a:rPr lang="es-CO" smtClean="0"/>
              <a:t>58</a:t>
            </a:fld>
            <a:endParaRPr lang="es-CO"/>
          </a:p>
        </p:txBody>
      </p:sp>
      <p:sp>
        <p:nvSpPr>
          <p:cNvPr id="5" name="CuadroTexto 4">
            <a:extLst>
              <a:ext uri="{FF2B5EF4-FFF2-40B4-BE49-F238E27FC236}">
                <a16:creationId xmlns:a16="http://schemas.microsoft.com/office/drawing/2014/main" id="{3725F5DC-5A04-80C1-DB85-C397907CA08B}"/>
              </a:ext>
            </a:extLst>
          </p:cNvPr>
          <p:cNvSpPr txBox="1"/>
          <p:nvPr/>
        </p:nvSpPr>
        <p:spPr>
          <a:xfrm>
            <a:off x="1090245" y="1268016"/>
            <a:ext cx="7623909" cy="3693319"/>
          </a:xfrm>
          <a:prstGeom prst="rect">
            <a:avLst/>
          </a:prstGeom>
          <a:noFill/>
        </p:spPr>
        <p:txBody>
          <a:bodyPr wrap="square">
            <a:spAutoFit/>
          </a:bodyPr>
          <a:lstStyle/>
          <a:p>
            <a:r>
              <a:rPr lang="es-CO" sz="1800" i="0" u="none" strike="noStrike" baseline="0" dirty="0">
                <a:latin typeface="JansonTextLTStd-Roman"/>
              </a:rPr>
              <a:t>2. </a:t>
            </a:r>
            <a:r>
              <a:rPr lang="es-ES" i="1" dirty="0"/>
              <a:t>a</a:t>
            </a:r>
            <a:r>
              <a:rPr lang="es-ES" dirty="0"/>
              <a:t>) ¿Qué nos muestran las fórmulas de átomos de Lewis?</a:t>
            </a:r>
          </a:p>
          <a:p>
            <a:r>
              <a:rPr lang="es-ES" i="1" dirty="0"/>
              <a:t>   b</a:t>
            </a:r>
            <a:r>
              <a:rPr lang="es-ES" dirty="0"/>
              <a:t>) Escriba la fórmula de puntos de Lewis de los átomos</a:t>
            </a:r>
          </a:p>
          <a:p>
            <a:r>
              <a:rPr lang="es-ES" dirty="0"/>
              <a:t>    siguientes: He, Si, P, Ne, Mg, I, </a:t>
            </a:r>
            <a:r>
              <a:rPr lang="pt-BR" dirty="0"/>
              <a:t>B, C, S, As, Ge, Te.</a:t>
            </a:r>
          </a:p>
          <a:p>
            <a:r>
              <a:rPr lang="es-CO" dirty="0">
                <a:latin typeface="JansonTextLTStd-Roman"/>
              </a:rPr>
              <a:t>3. </a:t>
            </a:r>
            <a:r>
              <a:rPr lang="es-ES" dirty="0"/>
              <a:t>Describa los tipos de enlace del clorato de sodio, </a:t>
            </a:r>
            <a:r>
              <a:rPr lang="es-CO" dirty="0"/>
              <a:t>NaClO3 y de </a:t>
            </a:r>
            <a:r>
              <a:rPr lang="es-ES" dirty="0"/>
              <a:t>cloruro de amonio, </a:t>
            </a:r>
            <a:r>
              <a:rPr lang="es-CO" dirty="0"/>
              <a:t>NH4Cl.</a:t>
            </a:r>
          </a:p>
          <a:p>
            <a:endParaRPr lang="es-CO" sz="1800" i="0" u="none" strike="noStrike" baseline="0" dirty="0">
              <a:latin typeface="JansonTextLTStd-Roman"/>
            </a:endParaRPr>
          </a:p>
          <a:p>
            <a:endParaRPr lang="es-CO" dirty="0">
              <a:latin typeface="JansonTextLTStd-Roman"/>
            </a:endParaRPr>
          </a:p>
          <a:p>
            <a:endParaRPr lang="es-CO" sz="1800" i="0" u="none" strike="noStrike" baseline="0" dirty="0">
              <a:latin typeface="JansonTextLTStd-Roman"/>
            </a:endParaRPr>
          </a:p>
          <a:p>
            <a:endParaRPr lang="es-CO" dirty="0">
              <a:latin typeface="JansonTextLTStd-Roman"/>
            </a:endParaRPr>
          </a:p>
          <a:p>
            <a:r>
              <a:rPr lang="es-CO" sz="1800" i="0" u="none" strike="noStrike" baseline="0" dirty="0">
                <a:latin typeface="JansonTextLTStd-Roman"/>
              </a:rPr>
              <a:t>4. </a:t>
            </a:r>
            <a:r>
              <a:rPr lang="es-ES" dirty="0"/>
              <a:t>Con base en la posición de los pares de elementos siguientes en la tabla periódica, prediga si el enlace entre </a:t>
            </a:r>
            <a:r>
              <a:rPr lang="es-CO" dirty="0"/>
              <a:t>los dos es primordialmente iónico o covalente. Justifique </a:t>
            </a:r>
            <a:r>
              <a:rPr lang="es-ES" dirty="0"/>
              <a:t>sus respuestas. </a:t>
            </a:r>
            <a:r>
              <a:rPr lang="es-ES" i="1" dirty="0"/>
              <a:t>a</a:t>
            </a:r>
            <a:r>
              <a:rPr lang="es-ES" dirty="0"/>
              <a:t>) Ca y Cl, </a:t>
            </a:r>
            <a:r>
              <a:rPr lang="es-ES" i="1" dirty="0"/>
              <a:t>b</a:t>
            </a:r>
            <a:r>
              <a:rPr lang="es-ES" dirty="0"/>
              <a:t>) P y O, </a:t>
            </a:r>
            <a:r>
              <a:rPr lang="es-ES" i="1" dirty="0"/>
              <a:t>c</a:t>
            </a:r>
            <a:r>
              <a:rPr lang="es-ES" dirty="0"/>
              <a:t>) Br y I, </a:t>
            </a:r>
            <a:r>
              <a:rPr lang="es-ES" i="1" dirty="0"/>
              <a:t>d</a:t>
            </a:r>
            <a:r>
              <a:rPr lang="es-ES" dirty="0"/>
              <a:t>) </a:t>
            </a:r>
            <a:r>
              <a:rPr lang="es-ES" dirty="0" err="1"/>
              <a:t>Na</a:t>
            </a:r>
            <a:r>
              <a:rPr lang="es-ES" dirty="0"/>
              <a:t> y I, </a:t>
            </a:r>
            <a:r>
              <a:rPr lang="es-ES" i="1" dirty="0"/>
              <a:t>e</a:t>
            </a:r>
            <a:r>
              <a:rPr lang="es-ES" dirty="0"/>
              <a:t>) Si</a:t>
            </a:r>
          </a:p>
          <a:p>
            <a:r>
              <a:rPr lang="es-ES" dirty="0"/>
              <a:t>y Br, </a:t>
            </a:r>
            <a:r>
              <a:rPr lang="es-ES" i="1" dirty="0"/>
              <a:t>f </a:t>
            </a:r>
            <a:r>
              <a:rPr lang="es-ES" dirty="0"/>
              <a:t>) Ba y F.</a:t>
            </a:r>
            <a:endParaRPr lang="pt-BR" sz="1800" i="0" u="none" strike="noStrike" baseline="0" dirty="0">
              <a:latin typeface="JansonTextLTStd-Roman"/>
            </a:endParaRPr>
          </a:p>
        </p:txBody>
      </p:sp>
      <p:pic>
        <p:nvPicPr>
          <p:cNvPr id="7" name="Imagen 6">
            <a:extLst>
              <a:ext uri="{FF2B5EF4-FFF2-40B4-BE49-F238E27FC236}">
                <a16:creationId xmlns:a16="http://schemas.microsoft.com/office/drawing/2014/main" id="{7FA46EB0-6CA6-AB77-6484-B893CE3EAE87}"/>
              </a:ext>
            </a:extLst>
          </p:cNvPr>
          <p:cNvPicPr>
            <a:picLocks noChangeAspect="1"/>
          </p:cNvPicPr>
          <p:nvPr/>
        </p:nvPicPr>
        <p:blipFill>
          <a:blip r:embed="rId2"/>
          <a:stretch>
            <a:fillRect/>
          </a:stretch>
        </p:blipFill>
        <p:spPr>
          <a:xfrm>
            <a:off x="1534857" y="2829657"/>
            <a:ext cx="1920406" cy="762066"/>
          </a:xfrm>
          <a:prstGeom prst="rect">
            <a:avLst/>
          </a:prstGeom>
        </p:spPr>
      </p:pic>
      <p:pic>
        <p:nvPicPr>
          <p:cNvPr id="9" name="Imagen 8">
            <a:extLst>
              <a:ext uri="{FF2B5EF4-FFF2-40B4-BE49-F238E27FC236}">
                <a16:creationId xmlns:a16="http://schemas.microsoft.com/office/drawing/2014/main" id="{EA2EF319-6388-5033-4A7C-14AFFEB2CA3F}"/>
              </a:ext>
            </a:extLst>
          </p:cNvPr>
          <p:cNvPicPr>
            <a:picLocks noChangeAspect="1"/>
          </p:cNvPicPr>
          <p:nvPr/>
        </p:nvPicPr>
        <p:blipFill>
          <a:blip r:embed="rId3"/>
          <a:stretch>
            <a:fillRect/>
          </a:stretch>
        </p:blipFill>
        <p:spPr>
          <a:xfrm>
            <a:off x="4572000" y="2745344"/>
            <a:ext cx="2019475" cy="853514"/>
          </a:xfrm>
          <a:prstGeom prst="rect">
            <a:avLst/>
          </a:prstGeom>
        </p:spPr>
      </p:pic>
    </p:spTree>
    <p:extLst>
      <p:ext uri="{BB962C8B-B14F-4D97-AF65-F5344CB8AC3E}">
        <p14:creationId xmlns:p14="http://schemas.microsoft.com/office/powerpoint/2010/main" val="22761595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41F1404-FB53-A5FF-2722-2E8FDA34345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636E7E1-C210-2193-1FA1-6BE830F98B9F}"/>
              </a:ext>
            </a:extLst>
          </p:cNvPr>
          <p:cNvSpPr>
            <a:spLocks noGrp="1"/>
          </p:cNvSpPr>
          <p:nvPr>
            <p:ph type="title"/>
          </p:nvPr>
        </p:nvSpPr>
        <p:spPr/>
        <p:txBody>
          <a:bodyPr/>
          <a:lstStyle/>
          <a:p>
            <a:r>
              <a:rPr lang="es-CO" dirty="0">
                <a:solidFill>
                  <a:schemeClr val="bg1"/>
                </a:solidFill>
              </a:rPr>
              <a:t>Número de oxidación</a:t>
            </a:r>
          </a:p>
        </p:txBody>
      </p:sp>
      <p:sp>
        <p:nvSpPr>
          <p:cNvPr id="3" name="Marcador de número de diapositiva 2">
            <a:extLst>
              <a:ext uri="{FF2B5EF4-FFF2-40B4-BE49-F238E27FC236}">
                <a16:creationId xmlns:a16="http://schemas.microsoft.com/office/drawing/2014/main" id="{49CB01AD-AAB4-2651-E768-A5445A8691A3}"/>
              </a:ext>
            </a:extLst>
          </p:cNvPr>
          <p:cNvSpPr>
            <a:spLocks noGrp="1"/>
          </p:cNvSpPr>
          <p:nvPr>
            <p:ph type="sldNum" sz="quarter" idx="12"/>
          </p:nvPr>
        </p:nvSpPr>
        <p:spPr/>
        <p:txBody>
          <a:bodyPr/>
          <a:lstStyle/>
          <a:p>
            <a:fld id="{63E15DF6-230E-2E43-B847-68755106EC6D}" type="slidenum">
              <a:rPr lang="es-CO" smtClean="0"/>
              <a:t>59</a:t>
            </a:fld>
            <a:endParaRPr lang="es-CO"/>
          </a:p>
        </p:txBody>
      </p:sp>
      <p:sp>
        <p:nvSpPr>
          <p:cNvPr id="5" name="CuadroTexto 4">
            <a:extLst>
              <a:ext uri="{FF2B5EF4-FFF2-40B4-BE49-F238E27FC236}">
                <a16:creationId xmlns:a16="http://schemas.microsoft.com/office/drawing/2014/main" id="{7B36D8FD-81E4-11E9-CCEA-9D705F1C99E9}"/>
              </a:ext>
            </a:extLst>
          </p:cNvPr>
          <p:cNvSpPr txBox="1"/>
          <p:nvPr/>
        </p:nvSpPr>
        <p:spPr>
          <a:xfrm>
            <a:off x="628650" y="1160524"/>
            <a:ext cx="8256955" cy="1200329"/>
          </a:xfrm>
          <a:prstGeom prst="rect">
            <a:avLst/>
          </a:prstGeom>
          <a:noFill/>
        </p:spPr>
        <p:txBody>
          <a:bodyPr wrap="square">
            <a:spAutoFit/>
          </a:bodyPr>
          <a:lstStyle/>
          <a:p>
            <a:r>
              <a:rPr lang="es-ES" dirty="0"/>
              <a:t>El </a:t>
            </a:r>
            <a:r>
              <a:rPr lang="es-ES" b="1" dirty="0"/>
              <a:t>numero de oxidación</a:t>
            </a:r>
            <a:r>
              <a:rPr lang="es-ES" dirty="0"/>
              <a:t>, o </a:t>
            </a:r>
            <a:r>
              <a:rPr lang="es-ES" b="1" dirty="0"/>
              <a:t>estado de oxidación</a:t>
            </a:r>
            <a:r>
              <a:rPr lang="es-ES" dirty="0"/>
              <a:t>, de un elemento en un compuesto binario iónico sencillo es el número de electrones que gana o pierde un átomo de ese elemento cuando </a:t>
            </a:r>
            <a:r>
              <a:rPr lang="es-CO" dirty="0"/>
              <a:t>forma el compuesto. En moléculas s</a:t>
            </a:r>
            <a:r>
              <a:rPr lang="es-ES" dirty="0" err="1"/>
              <a:t>on</a:t>
            </a:r>
            <a:r>
              <a:rPr lang="es-ES" dirty="0"/>
              <a:t> muy útiles cuando se escriben fórmulas y en el </a:t>
            </a:r>
            <a:r>
              <a:rPr lang="es-CO" dirty="0"/>
              <a:t>balanceo de ecuaciones.</a:t>
            </a:r>
            <a:endParaRPr lang="pt-BR" sz="1800" i="0" u="none" strike="noStrike" baseline="0" dirty="0">
              <a:latin typeface="JansonTextLTStd-Roman"/>
            </a:endParaRPr>
          </a:p>
        </p:txBody>
      </p:sp>
    </p:spTree>
    <p:extLst>
      <p:ext uri="{BB962C8B-B14F-4D97-AF65-F5344CB8AC3E}">
        <p14:creationId xmlns:p14="http://schemas.microsoft.com/office/powerpoint/2010/main" val="2209288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142E3A-C101-3635-F8CE-AC6B3F4EFABF}"/>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008A516D-C44D-1637-A854-15AE72154437}"/>
              </a:ext>
            </a:extLst>
          </p:cNvPr>
          <p:cNvSpPr>
            <a:spLocks noGrp="1"/>
          </p:cNvSpPr>
          <p:nvPr>
            <p:ph type="sldNum" sz="quarter" idx="12"/>
          </p:nvPr>
        </p:nvSpPr>
        <p:spPr/>
        <p:txBody>
          <a:bodyPr/>
          <a:lstStyle/>
          <a:p>
            <a:fld id="{63E15DF6-230E-2E43-B847-68755106EC6D}" type="slidenum">
              <a:rPr lang="es-CO" smtClean="0"/>
              <a:t>6</a:t>
            </a:fld>
            <a:endParaRPr lang="es-CO" dirty="0"/>
          </a:p>
        </p:txBody>
      </p:sp>
      <p:pic>
        <p:nvPicPr>
          <p:cNvPr id="1026" name="Picture 2" descr="La evolución de la teoría atómica - Labster">
            <a:extLst>
              <a:ext uri="{FF2B5EF4-FFF2-40B4-BE49-F238E27FC236}">
                <a16:creationId xmlns:a16="http://schemas.microsoft.com/office/drawing/2014/main" id="{0E7692E3-3A74-3DEA-20B8-E5FF3BFFEA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70" y="1250824"/>
            <a:ext cx="6229815" cy="3516439"/>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6E5230E2-A67E-8579-900C-663BBB8856C6}"/>
              </a:ext>
            </a:extLst>
          </p:cNvPr>
          <p:cNvSpPr txBox="1"/>
          <p:nvPr/>
        </p:nvSpPr>
        <p:spPr>
          <a:xfrm>
            <a:off x="6660995" y="1592775"/>
            <a:ext cx="2286000" cy="2585323"/>
          </a:xfrm>
          <a:prstGeom prst="rect">
            <a:avLst/>
          </a:prstGeom>
          <a:noFill/>
        </p:spPr>
        <p:txBody>
          <a:bodyPr wrap="square">
            <a:spAutoFit/>
          </a:bodyPr>
          <a:lstStyle/>
          <a:p>
            <a:pPr algn="l"/>
            <a:r>
              <a:rPr lang="es-ES" sz="1800" b="0" i="0" u="none" strike="noStrike" baseline="0" dirty="0">
                <a:latin typeface="JansonTextLTStd-Roman"/>
              </a:rPr>
              <a:t>La partícula más pequeña de un elemento que </a:t>
            </a:r>
            <a:r>
              <a:rPr lang="es-ES" sz="1800" b="1" i="0" u="none" strike="noStrike" baseline="0" dirty="0">
                <a:latin typeface="JansonTextLTStd-Roman"/>
              </a:rPr>
              <a:t>conserva su identidad química </a:t>
            </a:r>
            <a:r>
              <a:rPr lang="es-ES" sz="1800" b="0" i="0" u="none" strike="noStrike" baseline="0" dirty="0">
                <a:latin typeface="JansonTextLTStd-Roman"/>
              </a:rPr>
              <a:t>cuando se</a:t>
            </a:r>
          </a:p>
          <a:p>
            <a:pPr algn="l"/>
            <a:r>
              <a:rPr lang="es-CO" sz="1800" b="0" i="0" u="none" strike="noStrike" baseline="0" dirty="0">
                <a:latin typeface="JansonTextLTStd-Roman"/>
              </a:rPr>
              <a:t>somete a cambios químicos o físicos recibe el nombre de </a:t>
            </a:r>
            <a:r>
              <a:rPr lang="es-CO" sz="1800" b="1" i="0" u="none" strike="noStrike" baseline="0" dirty="0">
                <a:latin typeface="JansonTextLTStd-Bold"/>
              </a:rPr>
              <a:t>átomo.</a:t>
            </a:r>
            <a:endParaRPr lang="es-CO" dirty="0"/>
          </a:p>
        </p:txBody>
      </p:sp>
    </p:spTree>
    <p:extLst>
      <p:ext uri="{BB962C8B-B14F-4D97-AF65-F5344CB8AC3E}">
        <p14:creationId xmlns:p14="http://schemas.microsoft.com/office/powerpoint/2010/main" val="30812189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B8014-DA4E-3244-EAD6-88F7C1A7033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BAB964B-0A8F-BE15-11B3-0E00DEEAC9F2}"/>
              </a:ext>
            </a:extLst>
          </p:cNvPr>
          <p:cNvSpPr>
            <a:spLocks noGrp="1"/>
          </p:cNvSpPr>
          <p:nvPr>
            <p:ph type="title"/>
          </p:nvPr>
        </p:nvSpPr>
        <p:spPr>
          <a:xfrm>
            <a:off x="628650" y="172244"/>
            <a:ext cx="7886700" cy="994172"/>
          </a:xfrm>
        </p:spPr>
        <p:txBody>
          <a:bodyPr/>
          <a:lstStyle/>
          <a:p>
            <a:r>
              <a:rPr lang="es-CO" dirty="0">
                <a:solidFill>
                  <a:schemeClr val="bg1"/>
                </a:solidFill>
              </a:rPr>
              <a:t>ECUACIONES QUÍMICAS Y REACCIONES</a:t>
            </a:r>
          </a:p>
        </p:txBody>
      </p:sp>
      <p:sp>
        <p:nvSpPr>
          <p:cNvPr id="3" name="Marcador de número de diapositiva 2">
            <a:extLst>
              <a:ext uri="{FF2B5EF4-FFF2-40B4-BE49-F238E27FC236}">
                <a16:creationId xmlns:a16="http://schemas.microsoft.com/office/drawing/2014/main" id="{18FB44B9-08B2-9BE9-6B79-8E60BD3A8E4F}"/>
              </a:ext>
            </a:extLst>
          </p:cNvPr>
          <p:cNvSpPr>
            <a:spLocks noGrp="1"/>
          </p:cNvSpPr>
          <p:nvPr>
            <p:ph type="sldNum" sz="quarter" idx="12"/>
          </p:nvPr>
        </p:nvSpPr>
        <p:spPr/>
        <p:txBody>
          <a:bodyPr/>
          <a:lstStyle/>
          <a:p>
            <a:fld id="{63E15DF6-230E-2E43-B847-68755106EC6D}" type="slidenum">
              <a:rPr lang="es-CO" smtClean="0"/>
              <a:t>60</a:t>
            </a:fld>
            <a:endParaRPr lang="es-CO"/>
          </a:p>
        </p:txBody>
      </p:sp>
      <p:graphicFrame>
        <p:nvGraphicFramePr>
          <p:cNvPr id="10" name="Diagrama 9">
            <a:extLst>
              <a:ext uri="{FF2B5EF4-FFF2-40B4-BE49-F238E27FC236}">
                <a16:creationId xmlns:a16="http://schemas.microsoft.com/office/drawing/2014/main" id="{C4962065-69D8-8460-5352-0493B5F6FAC0}"/>
              </a:ext>
            </a:extLst>
          </p:cNvPr>
          <p:cNvGraphicFramePr/>
          <p:nvPr>
            <p:extLst>
              <p:ext uri="{D42A27DB-BD31-4B8C-83A1-F6EECF244321}">
                <p14:modId xmlns:p14="http://schemas.microsoft.com/office/powerpoint/2010/main" val="3757626367"/>
              </p:ext>
            </p:extLst>
          </p:nvPr>
        </p:nvGraphicFramePr>
        <p:xfrm>
          <a:off x="245696" y="1408693"/>
          <a:ext cx="4464829" cy="3212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2" descr="Reacciones químicas | Portal Académico del CCH">
            <a:extLst>
              <a:ext uri="{FF2B5EF4-FFF2-40B4-BE49-F238E27FC236}">
                <a16:creationId xmlns:a16="http://schemas.microsoft.com/office/drawing/2014/main" id="{2B75DA4F-E273-CF73-F837-AA5B72AB01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6738" y="1838295"/>
            <a:ext cx="3831080" cy="203813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9">
            <p14:nvContentPartPr>
              <p14:cNvPr id="4" name="Entrada de lápiz 3">
                <a:extLst>
                  <a:ext uri="{FF2B5EF4-FFF2-40B4-BE49-F238E27FC236}">
                    <a16:creationId xmlns:a16="http://schemas.microsoft.com/office/drawing/2014/main" id="{C4BEEC79-25D9-C092-E8A5-B45D8180E864}"/>
                  </a:ext>
                </a:extLst>
              </p14:cNvPr>
              <p14:cNvContentPartPr/>
              <p14:nvPr/>
            </p14:nvContentPartPr>
            <p14:xfrm>
              <a:off x="5203800" y="2461320"/>
              <a:ext cx="3523680" cy="264240"/>
            </p14:xfrm>
          </p:contentPart>
        </mc:Choice>
        <mc:Fallback xmlns="">
          <p:pic>
            <p:nvPicPr>
              <p:cNvPr id="4" name="Entrada de lápiz 3">
                <a:extLst>
                  <a:ext uri="{FF2B5EF4-FFF2-40B4-BE49-F238E27FC236}">
                    <a16:creationId xmlns:a16="http://schemas.microsoft.com/office/drawing/2014/main" id="{C4BEEC79-25D9-C092-E8A5-B45D8180E864}"/>
                  </a:ext>
                </a:extLst>
              </p:cNvPr>
              <p:cNvPicPr/>
              <p:nvPr/>
            </p:nvPicPr>
            <p:blipFill>
              <a:blip r:embed="rId10"/>
              <a:stretch>
                <a:fillRect/>
              </a:stretch>
            </p:blipFill>
            <p:spPr>
              <a:xfrm>
                <a:off x="5194440" y="2451960"/>
                <a:ext cx="3542400" cy="282960"/>
              </a:xfrm>
              <a:prstGeom prst="rect">
                <a:avLst/>
              </a:prstGeom>
            </p:spPr>
          </p:pic>
        </mc:Fallback>
      </mc:AlternateContent>
    </p:spTree>
    <p:extLst>
      <p:ext uri="{BB962C8B-B14F-4D97-AF65-F5344CB8AC3E}">
        <p14:creationId xmlns:p14="http://schemas.microsoft.com/office/powerpoint/2010/main" val="31384483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466E1-5567-63B5-291F-47C1729FD576}"/>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6492BA00-F5BE-5D89-3603-B429A4DF969B}"/>
              </a:ext>
            </a:extLst>
          </p:cNvPr>
          <p:cNvSpPr>
            <a:spLocks noGrp="1"/>
          </p:cNvSpPr>
          <p:nvPr>
            <p:ph type="sldNum" sz="quarter" idx="12"/>
          </p:nvPr>
        </p:nvSpPr>
        <p:spPr/>
        <p:txBody>
          <a:bodyPr/>
          <a:lstStyle/>
          <a:p>
            <a:fld id="{63E15DF6-230E-2E43-B847-68755106EC6D}" type="slidenum">
              <a:rPr lang="es-CO" smtClean="0"/>
              <a:t>61</a:t>
            </a:fld>
            <a:endParaRPr lang="es-CO"/>
          </a:p>
        </p:txBody>
      </p:sp>
      <p:graphicFrame>
        <p:nvGraphicFramePr>
          <p:cNvPr id="4" name="Diagrama 3">
            <a:extLst>
              <a:ext uri="{FF2B5EF4-FFF2-40B4-BE49-F238E27FC236}">
                <a16:creationId xmlns:a16="http://schemas.microsoft.com/office/drawing/2014/main" id="{7218B5D9-F96C-C212-44AE-925F560C7ADD}"/>
              </a:ext>
            </a:extLst>
          </p:cNvPr>
          <p:cNvGraphicFramePr/>
          <p:nvPr>
            <p:extLst>
              <p:ext uri="{D42A27DB-BD31-4B8C-83A1-F6EECF244321}">
                <p14:modId xmlns:p14="http://schemas.microsoft.com/office/powerpoint/2010/main" val="1941038895"/>
              </p:ext>
            </p:extLst>
          </p:nvPr>
        </p:nvGraphicFramePr>
        <p:xfrm>
          <a:off x="1567525" y="102393"/>
          <a:ext cx="6008949" cy="3035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a:extLst>
              <a:ext uri="{FF2B5EF4-FFF2-40B4-BE49-F238E27FC236}">
                <a16:creationId xmlns:a16="http://schemas.microsoft.com/office/drawing/2014/main" id="{C8EFF7FA-28C8-CCC4-DAC5-84233437CB79}"/>
              </a:ext>
            </a:extLst>
          </p:cNvPr>
          <p:cNvPicPr>
            <a:picLocks noChangeAspect="1"/>
          </p:cNvPicPr>
          <p:nvPr/>
        </p:nvPicPr>
        <p:blipFill>
          <a:blip r:embed="rId7"/>
          <a:stretch>
            <a:fillRect/>
          </a:stretch>
        </p:blipFill>
        <p:spPr>
          <a:xfrm>
            <a:off x="2207263" y="2833320"/>
            <a:ext cx="4729472" cy="2287413"/>
          </a:xfrm>
          <a:prstGeom prst="rect">
            <a:avLst/>
          </a:prstGeom>
        </p:spPr>
      </p:pic>
      <mc:AlternateContent xmlns:mc="http://schemas.openxmlformats.org/markup-compatibility/2006" xmlns:p14="http://schemas.microsoft.com/office/powerpoint/2010/main">
        <mc:Choice Requires="p14">
          <p:contentPart p14:bwMode="auto" r:id="rId8">
            <p14:nvContentPartPr>
              <p14:cNvPr id="2" name="Entrada de lápiz 1">
                <a:extLst>
                  <a:ext uri="{FF2B5EF4-FFF2-40B4-BE49-F238E27FC236}">
                    <a16:creationId xmlns:a16="http://schemas.microsoft.com/office/drawing/2014/main" id="{4D1C96CC-94B4-B635-41E1-5CA6F67EEE98}"/>
                  </a:ext>
                </a:extLst>
              </p14:cNvPr>
              <p14:cNvContentPartPr/>
              <p14:nvPr/>
            </p14:nvContentPartPr>
            <p14:xfrm>
              <a:off x="348120" y="2180520"/>
              <a:ext cx="4646160" cy="1744200"/>
            </p14:xfrm>
          </p:contentPart>
        </mc:Choice>
        <mc:Fallback xmlns="">
          <p:pic>
            <p:nvPicPr>
              <p:cNvPr id="2" name="Entrada de lápiz 1">
                <a:extLst>
                  <a:ext uri="{FF2B5EF4-FFF2-40B4-BE49-F238E27FC236}">
                    <a16:creationId xmlns:a16="http://schemas.microsoft.com/office/drawing/2014/main" id="{4D1C96CC-94B4-B635-41E1-5CA6F67EEE98}"/>
                  </a:ext>
                </a:extLst>
              </p:cNvPr>
              <p:cNvPicPr/>
              <p:nvPr/>
            </p:nvPicPr>
            <p:blipFill>
              <a:blip r:embed="rId9"/>
              <a:stretch>
                <a:fillRect/>
              </a:stretch>
            </p:blipFill>
            <p:spPr>
              <a:xfrm>
                <a:off x="338760" y="2171160"/>
                <a:ext cx="4664880" cy="1762920"/>
              </a:xfrm>
              <a:prstGeom prst="rect">
                <a:avLst/>
              </a:prstGeom>
            </p:spPr>
          </p:pic>
        </mc:Fallback>
      </mc:AlternateContent>
    </p:spTree>
    <p:extLst>
      <p:ext uri="{BB962C8B-B14F-4D97-AF65-F5344CB8AC3E}">
        <p14:creationId xmlns:p14="http://schemas.microsoft.com/office/powerpoint/2010/main" val="40451678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DEA2-2668-9947-BF6D-24D752085D8C}"/>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14018770-BE6C-F819-6676-B26B0C31CFCE}"/>
              </a:ext>
            </a:extLst>
          </p:cNvPr>
          <p:cNvSpPr>
            <a:spLocks noGrp="1"/>
          </p:cNvSpPr>
          <p:nvPr>
            <p:ph type="sldNum" sz="quarter" idx="12"/>
          </p:nvPr>
        </p:nvSpPr>
        <p:spPr/>
        <p:txBody>
          <a:bodyPr/>
          <a:lstStyle/>
          <a:p>
            <a:fld id="{63E15DF6-230E-2E43-B847-68755106EC6D}" type="slidenum">
              <a:rPr lang="es-CO" smtClean="0"/>
              <a:t>62</a:t>
            </a:fld>
            <a:endParaRPr lang="es-CO"/>
          </a:p>
        </p:txBody>
      </p:sp>
      <p:graphicFrame>
        <p:nvGraphicFramePr>
          <p:cNvPr id="4" name="Diagrama 3">
            <a:extLst>
              <a:ext uri="{FF2B5EF4-FFF2-40B4-BE49-F238E27FC236}">
                <a16:creationId xmlns:a16="http://schemas.microsoft.com/office/drawing/2014/main" id="{ECB45C16-58A4-9DCF-FF40-F14D5FD952D9}"/>
              </a:ext>
            </a:extLst>
          </p:cNvPr>
          <p:cNvGraphicFramePr/>
          <p:nvPr/>
        </p:nvGraphicFramePr>
        <p:xfrm>
          <a:off x="1567525" y="102393"/>
          <a:ext cx="6008949" cy="3035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CuadroTexto 1">
            <a:extLst>
              <a:ext uri="{FF2B5EF4-FFF2-40B4-BE49-F238E27FC236}">
                <a16:creationId xmlns:a16="http://schemas.microsoft.com/office/drawing/2014/main" id="{C549E5CF-9C46-BAB2-C42B-66F3746D2603}"/>
              </a:ext>
            </a:extLst>
          </p:cNvPr>
          <p:cNvSpPr txBox="1"/>
          <p:nvPr/>
        </p:nvSpPr>
        <p:spPr>
          <a:xfrm>
            <a:off x="538762" y="3134124"/>
            <a:ext cx="8066474" cy="1633139"/>
          </a:xfrm>
          <a:prstGeom prst="rect">
            <a:avLst/>
          </a:prstGeom>
          <a:noFill/>
        </p:spPr>
        <p:txBody>
          <a:bodyPr wrap="square">
            <a:spAutoFit/>
          </a:bodyPr>
          <a:lstStyle/>
          <a:p>
            <a:pPr algn="just">
              <a:lnSpc>
                <a:spcPct val="107000"/>
              </a:lnSpc>
              <a:spcAft>
                <a:spcPts val="800"/>
              </a:spcAft>
            </a:pPr>
            <a:r>
              <a:rPr lang="es-CO" sz="1600" dirty="0">
                <a:effectLst/>
                <a:latin typeface="Times New Roman" panose="02020603050405020304" pitchFamily="18" charset="0"/>
                <a:ea typeface="TimesLTStd-Roman"/>
                <a:cs typeface="Times New Roman" panose="02020603050405020304" pitchFamily="18" charset="0"/>
              </a:rPr>
              <a:t>No hay cambio detectable en la cantidad de materia durante una reacción química ordinaria. LEY DE LA CONSERVACION DE LA MATERIA ---- el “balanceo” de ecuaciones químicas y  para efectuar los cálculos basados en dichas ecuaciones. </a:t>
            </a:r>
          </a:p>
          <a:p>
            <a:pPr algn="just">
              <a:lnSpc>
                <a:spcPct val="107000"/>
              </a:lnSpc>
              <a:spcAft>
                <a:spcPts val="800"/>
              </a:spcAft>
            </a:pPr>
            <a:r>
              <a:rPr lang="es-CO" sz="1600" b="1" i="1" dirty="0">
                <a:effectLst/>
                <a:latin typeface="Times New Roman" panose="02020603050405020304" pitchFamily="18" charset="0"/>
                <a:ea typeface="TimesLTStd-Roman"/>
                <a:cs typeface="Times New Roman" panose="02020603050405020304" pitchFamily="18" charset="0"/>
              </a:rPr>
              <a:t>Ya que la materia no se crea ni se destruye durante una  reacción química.</a:t>
            </a:r>
            <a:endParaRPr lang="es-CO" sz="2000" b="1" i="1"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1600" dirty="0">
                <a:effectLst/>
                <a:latin typeface="Times New Roman" panose="02020603050405020304" pitchFamily="18" charset="0"/>
                <a:ea typeface="TimesLTStd-Roman"/>
                <a:cs typeface="Times New Roman" panose="02020603050405020304" pitchFamily="18" charset="0"/>
              </a:rPr>
              <a:t> </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n 4" descr="Diagrama&#10;&#10;Descripción generada automáticamente con confianza media">
            <a:extLst>
              <a:ext uri="{FF2B5EF4-FFF2-40B4-BE49-F238E27FC236}">
                <a16:creationId xmlns:a16="http://schemas.microsoft.com/office/drawing/2014/main" id="{3F502185-1DE8-97EB-2165-15920C40D4AF}"/>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2720614" y="4319006"/>
            <a:ext cx="3737336" cy="585179"/>
          </a:xfrm>
          <a:prstGeom prst="rect">
            <a:avLst/>
          </a:prstGeom>
        </p:spPr>
      </p:pic>
    </p:spTree>
    <p:extLst>
      <p:ext uri="{BB962C8B-B14F-4D97-AF65-F5344CB8AC3E}">
        <p14:creationId xmlns:p14="http://schemas.microsoft.com/office/powerpoint/2010/main" val="6265883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CAD99-93F5-8DB2-1BAD-A572BFFF3084}"/>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4B8D29FB-D776-4994-705E-992516163230}"/>
              </a:ext>
            </a:extLst>
          </p:cNvPr>
          <p:cNvSpPr>
            <a:spLocks noGrp="1"/>
          </p:cNvSpPr>
          <p:nvPr>
            <p:ph type="sldNum" sz="quarter" idx="12"/>
          </p:nvPr>
        </p:nvSpPr>
        <p:spPr/>
        <p:txBody>
          <a:bodyPr/>
          <a:lstStyle/>
          <a:p>
            <a:fld id="{63E15DF6-230E-2E43-B847-68755106EC6D}" type="slidenum">
              <a:rPr lang="es-CO" smtClean="0"/>
              <a:t>63</a:t>
            </a:fld>
            <a:endParaRPr lang="es-CO"/>
          </a:p>
        </p:txBody>
      </p:sp>
      <p:sp>
        <p:nvSpPr>
          <p:cNvPr id="7" name="CuadroTexto 6">
            <a:extLst>
              <a:ext uri="{FF2B5EF4-FFF2-40B4-BE49-F238E27FC236}">
                <a16:creationId xmlns:a16="http://schemas.microsoft.com/office/drawing/2014/main" id="{4011AFCD-31C7-9AD6-0A1D-D5C33AD018DD}"/>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sp>
        <p:nvSpPr>
          <p:cNvPr id="9" name="CuadroTexto 8">
            <a:extLst>
              <a:ext uri="{FF2B5EF4-FFF2-40B4-BE49-F238E27FC236}">
                <a16:creationId xmlns:a16="http://schemas.microsoft.com/office/drawing/2014/main" id="{7DD2FF68-A067-DCC2-D635-52537A642C61}"/>
              </a:ext>
            </a:extLst>
          </p:cNvPr>
          <p:cNvSpPr txBox="1"/>
          <p:nvPr/>
        </p:nvSpPr>
        <p:spPr>
          <a:xfrm>
            <a:off x="485042" y="1158297"/>
            <a:ext cx="8030308" cy="646331"/>
          </a:xfrm>
          <a:prstGeom prst="rect">
            <a:avLst/>
          </a:prstGeom>
          <a:noFill/>
        </p:spPr>
        <p:txBody>
          <a:bodyPr wrap="square">
            <a:spAutoFit/>
          </a:bodyPr>
          <a:lstStyle/>
          <a:p>
            <a:pPr algn="l"/>
            <a:r>
              <a:rPr lang="es-ES" dirty="0">
                <a:latin typeface="JansonTextLTStd-Roman"/>
              </a:rPr>
              <a:t>E</a:t>
            </a:r>
            <a:r>
              <a:rPr lang="es-ES" sz="1800" b="0" i="0" u="none" strike="noStrike" baseline="0" dirty="0">
                <a:latin typeface="JansonTextLTStd-Roman"/>
              </a:rPr>
              <a:t>n una ecuación química balanceada siempre debe aparecer el mismo número de cada tipo de átomo en ambos lados de la ecuación.</a:t>
            </a:r>
            <a:endParaRPr lang="es-CO" dirty="0"/>
          </a:p>
        </p:txBody>
      </p:sp>
      <p:sp>
        <p:nvSpPr>
          <p:cNvPr id="10" name="CuadroTexto 9">
            <a:extLst>
              <a:ext uri="{FF2B5EF4-FFF2-40B4-BE49-F238E27FC236}">
                <a16:creationId xmlns:a16="http://schemas.microsoft.com/office/drawing/2014/main" id="{4DA3649C-D178-4579-9095-8C93D3C55720}"/>
              </a:ext>
            </a:extLst>
          </p:cNvPr>
          <p:cNvSpPr txBox="1"/>
          <p:nvPr/>
        </p:nvSpPr>
        <p:spPr>
          <a:xfrm>
            <a:off x="683846" y="1817247"/>
            <a:ext cx="8057745" cy="369332"/>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r>
              <a:rPr lang="es-CO" b="1" dirty="0">
                <a:latin typeface="Times New Roman" panose="02020603050405020304" pitchFamily="18" charset="0"/>
                <a:ea typeface="TimesLTStd-Roman"/>
              </a:rPr>
              <a:t>SI </a:t>
            </a:r>
            <a:r>
              <a:rPr lang="es-CO" sz="1800" b="1" dirty="0">
                <a:effectLst/>
                <a:latin typeface="Times New Roman" panose="02020603050405020304" pitchFamily="18" charset="0"/>
                <a:ea typeface="TimesLTStd-Roman"/>
              </a:rPr>
              <a:t>el número  de  cada tipo de átomos sea diferente en ambos lados de la flecha</a:t>
            </a:r>
            <a:endParaRPr lang="es-CO" dirty="0"/>
          </a:p>
        </p:txBody>
      </p:sp>
      <p:graphicFrame>
        <p:nvGraphicFramePr>
          <p:cNvPr id="11" name="Diagrama 10">
            <a:extLst>
              <a:ext uri="{FF2B5EF4-FFF2-40B4-BE49-F238E27FC236}">
                <a16:creationId xmlns:a16="http://schemas.microsoft.com/office/drawing/2014/main" id="{5D8CC38D-7E37-F968-4659-5643B70959E7}"/>
              </a:ext>
            </a:extLst>
          </p:cNvPr>
          <p:cNvGraphicFramePr/>
          <p:nvPr>
            <p:extLst>
              <p:ext uri="{D42A27DB-BD31-4B8C-83A1-F6EECF244321}">
                <p14:modId xmlns:p14="http://schemas.microsoft.com/office/powerpoint/2010/main" val="3130775267"/>
              </p:ext>
            </p:extLst>
          </p:nvPr>
        </p:nvGraphicFramePr>
        <p:xfrm>
          <a:off x="824180" y="2289908"/>
          <a:ext cx="7352031" cy="10821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 name="Imagen 11">
            <a:extLst>
              <a:ext uri="{FF2B5EF4-FFF2-40B4-BE49-F238E27FC236}">
                <a16:creationId xmlns:a16="http://schemas.microsoft.com/office/drawing/2014/main" id="{76B6BBF7-9D57-FA2F-B8E2-E89748585D3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1941567" y="3581753"/>
            <a:ext cx="5117256" cy="618400"/>
          </a:xfrm>
          <a:prstGeom prst="rect">
            <a:avLst/>
          </a:prstGeom>
        </p:spPr>
      </p:pic>
    </p:spTree>
    <p:extLst>
      <p:ext uri="{BB962C8B-B14F-4D97-AF65-F5344CB8AC3E}">
        <p14:creationId xmlns:p14="http://schemas.microsoft.com/office/powerpoint/2010/main" val="38076940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0AA48-FF06-AA7F-3A69-6F2989FAAFEA}"/>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B4051C51-B3E6-CACE-220C-1CC35F488BE0}"/>
              </a:ext>
            </a:extLst>
          </p:cNvPr>
          <p:cNvSpPr>
            <a:spLocks noGrp="1"/>
          </p:cNvSpPr>
          <p:nvPr>
            <p:ph type="sldNum" sz="quarter" idx="12"/>
          </p:nvPr>
        </p:nvSpPr>
        <p:spPr/>
        <p:txBody>
          <a:bodyPr/>
          <a:lstStyle/>
          <a:p>
            <a:fld id="{63E15DF6-230E-2E43-B847-68755106EC6D}" type="slidenum">
              <a:rPr lang="es-CO" smtClean="0"/>
              <a:t>64</a:t>
            </a:fld>
            <a:endParaRPr lang="es-CO"/>
          </a:p>
        </p:txBody>
      </p:sp>
      <p:sp>
        <p:nvSpPr>
          <p:cNvPr id="7" name="CuadroTexto 6">
            <a:extLst>
              <a:ext uri="{FF2B5EF4-FFF2-40B4-BE49-F238E27FC236}">
                <a16:creationId xmlns:a16="http://schemas.microsoft.com/office/drawing/2014/main" id="{E60FEDF9-E84A-697E-9387-24F67B59111E}"/>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sp>
        <p:nvSpPr>
          <p:cNvPr id="9" name="CuadroTexto 8">
            <a:extLst>
              <a:ext uri="{FF2B5EF4-FFF2-40B4-BE49-F238E27FC236}">
                <a16:creationId xmlns:a16="http://schemas.microsoft.com/office/drawing/2014/main" id="{DBFC234A-EA67-3FC7-DF1C-572FC8167C4A}"/>
              </a:ext>
            </a:extLst>
          </p:cNvPr>
          <p:cNvSpPr txBox="1"/>
          <p:nvPr/>
        </p:nvSpPr>
        <p:spPr>
          <a:xfrm>
            <a:off x="485042" y="1158297"/>
            <a:ext cx="8030308" cy="646331"/>
          </a:xfrm>
          <a:prstGeom prst="rect">
            <a:avLst/>
          </a:prstGeom>
          <a:noFill/>
        </p:spPr>
        <p:txBody>
          <a:bodyPr wrap="square">
            <a:spAutoFit/>
          </a:bodyPr>
          <a:lstStyle/>
          <a:p>
            <a:pPr algn="l"/>
            <a:r>
              <a:rPr lang="es-ES" dirty="0">
                <a:latin typeface="JansonTextLTStd-Roman"/>
              </a:rPr>
              <a:t>E</a:t>
            </a:r>
            <a:r>
              <a:rPr lang="es-ES" sz="1800" b="0" i="0" u="none" strike="noStrike" baseline="0" dirty="0">
                <a:latin typeface="JansonTextLTStd-Roman"/>
              </a:rPr>
              <a:t>n una ecuación química balanceada siempre debe aparecer el mismo número de cada tipo de átomo en ambos lados de la ecuación.</a:t>
            </a:r>
            <a:endParaRPr lang="es-CO" dirty="0"/>
          </a:p>
        </p:txBody>
      </p:sp>
      <p:sp>
        <p:nvSpPr>
          <p:cNvPr id="10" name="CuadroTexto 9">
            <a:extLst>
              <a:ext uri="{FF2B5EF4-FFF2-40B4-BE49-F238E27FC236}">
                <a16:creationId xmlns:a16="http://schemas.microsoft.com/office/drawing/2014/main" id="{0CD641F1-12DA-642D-2522-C7FA7C1C99FE}"/>
              </a:ext>
            </a:extLst>
          </p:cNvPr>
          <p:cNvSpPr txBox="1"/>
          <p:nvPr/>
        </p:nvSpPr>
        <p:spPr>
          <a:xfrm>
            <a:off x="683846" y="1817247"/>
            <a:ext cx="8057745" cy="369332"/>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r>
              <a:rPr lang="es-CO" b="1" dirty="0">
                <a:latin typeface="Times New Roman" panose="02020603050405020304" pitchFamily="18" charset="0"/>
                <a:ea typeface="TimesLTStd-Roman"/>
              </a:rPr>
              <a:t>SI </a:t>
            </a:r>
            <a:r>
              <a:rPr lang="es-CO" sz="1800" b="1" dirty="0">
                <a:effectLst/>
                <a:latin typeface="Times New Roman" panose="02020603050405020304" pitchFamily="18" charset="0"/>
                <a:ea typeface="TimesLTStd-Roman"/>
              </a:rPr>
              <a:t>el número  de  cada tipo de átomos sea diferente en ambos lados de la flecha</a:t>
            </a:r>
            <a:endParaRPr lang="es-CO" dirty="0"/>
          </a:p>
        </p:txBody>
      </p:sp>
      <p:pic>
        <p:nvPicPr>
          <p:cNvPr id="12" name="Imagen 11">
            <a:extLst>
              <a:ext uri="{FF2B5EF4-FFF2-40B4-BE49-F238E27FC236}">
                <a16:creationId xmlns:a16="http://schemas.microsoft.com/office/drawing/2014/main" id="{351142D0-CAD4-CD87-6948-B3504F162FBC}"/>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93260" y="2262550"/>
            <a:ext cx="5117256" cy="618400"/>
          </a:xfrm>
          <a:prstGeom prst="rect">
            <a:avLst/>
          </a:prstGeom>
        </p:spPr>
      </p:pic>
      <p:graphicFrame>
        <p:nvGraphicFramePr>
          <p:cNvPr id="2" name="Diagrama 1">
            <a:extLst>
              <a:ext uri="{FF2B5EF4-FFF2-40B4-BE49-F238E27FC236}">
                <a16:creationId xmlns:a16="http://schemas.microsoft.com/office/drawing/2014/main" id="{88089F02-7DEE-2321-C952-6EE4DDC6AC49}"/>
              </a:ext>
            </a:extLst>
          </p:cNvPr>
          <p:cNvGraphicFramePr/>
          <p:nvPr>
            <p:extLst>
              <p:ext uri="{D42A27DB-BD31-4B8C-83A1-F6EECF244321}">
                <p14:modId xmlns:p14="http://schemas.microsoft.com/office/powerpoint/2010/main" val="1071009596"/>
              </p:ext>
            </p:extLst>
          </p:nvPr>
        </p:nvGraphicFramePr>
        <p:xfrm>
          <a:off x="683846" y="3017909"/>
          <a:ext cx="8057745" cy="14573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24812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E255A-F778-57F7-44C0-AFE061629542}"/>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BCAC05AF-BF08-632D-C780-96BD543112EC}"/>
              </a:ext>
            </a:extLst>
          </p:cNvPr>
          <p:cNvSpPr>
            <a:spLocks noGrp="1"/>
          </p:cNvSpPr>
          <p:nvPr>
            <p:ph type="sldNum" sz="quarter" idx="12"/>
          </p:nvPr>
        </p:nvSpPr>
        <p:spPr/>
        <p:txBody>
          <a:bodyPr/>
          <a:lstStyle/>
          <a:p>
            <a:fld id="{63E15DF6-230E-2E43-B847-68755106EC6D}" type="slidenum">
              <a:rPr lang="es-CO" smtClean="0"/>
              <a:t>65</a:t>
            </a:fld>
            <a:endParaRPr lang="es-CO"/>
          </a:p>
        </p:txBody>
      </p:sp>
      <p:sp>
        <p:nvSpPr>
          <p:cNvPr id="7" name="CuadroTexto 6">
            <a:extLst>
              <a:ext uri="{FF2B5EF4-FFF2-40B4-BE49-F238E27FC236}">
                <a16:creationId xmlns:a16="http://schemas.microsoft.com/office/drawing/2014/main" id="{24933DEE-4EC6-5E87-A5CB-05ACFE34B553}"/>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pic>
        <p:nvPicPr>
          <p:cNvPr id="12" name="Imagen 11">
            <a:extLst>
              <a:ext uri="{FF2B5EF4-FFF2-40B4-BE49-F238E27FC236}">
                <a16:creationId xmlns:a16="http://schemas.microsoft.com/office/drawing/2014/main" id="{2EB6BDFA-623E-DEC3-277C-0B07C4ADDA3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154090" y="1192033"/>
            <a:ext cx="5117256" cy="6184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A409E9F7-4EB6-3FDF-EAC8-4C150B2389EC}"/>
                  </a:ext>
                </a:extLst>
              </p14:cNvPr>
              <p14:cNvContentPartPr/>
              <p14:nvPr/>
            </p14:nvContentPartPr>
            <p14:xfrm>
              <a:off x="1641600" y="1317240"/>
              <a:ext cx="4754160" cy="1515600"/>
            </p14:xfrm>
          </p:contentPart>
        </mc:Choice>
        <mc:Fallback xmlns="">
          <p:pic>
            <p:nvPicPr>
              <p:cNvPr id="2" name="Entrada de lápiz 1">
                <a:extLst>
                  <a:ext uri="{FF2B5EF4-FFF2-40B4-BE49-F238E27FC236}">
                    <a16:creationId xmlns:a16="http://schemas.microsoft.com/office/drawing/2014/main" id="{A409E9F7-4EB6-3FDF-EAC8-4C150B2389EC}"/>
                  </a:ext>
                </a:extLst>
              </p:cNvPr>
              <p:cNvPicPr/>
              <p:nvPr/>
            </p:nvPicPr>
            <p:blipFill>
              <a:blip r:embed="rId4"/>
              <a:stretch>
                <a:fillRect/>
              </a:stretch>
            </p:blipFill>
            <p:spPr>
              <a:xfrm>
                <a:off x="1632240" y="1307880"/>
                <a:ext cx="4772880" cy="1534320"/>
              </a:xfrm>
              <a:prstGeom prst="rect">
                <a:avLst/>
              </a:prstGeom>
            </p:spPr>
          </p:pic>
        </mc:Fallback>
      </mc:AlternateContent>
    </p:spTree>
    <p:extLst>
      <p:ext uri="{BB962C8B-B14F-4D97-AF65-F5344CB8AC3E}">
        <p14:creationId xmlns:p14="http://schemas.microsoft.com/office/powerpoint/2010/main" val="6297344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45CB30D-9200-FCED-5C02-86E296BAED39}"/>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72AE25C5-5241-223F-45FE-83855AC1C839}"/>
              </a:ext>
            </a:extLst>
          </p:cNvPr>
          <p:cNvSpPr>
            <a:spLocks noGrp="1"/>
          </p:cNvSpPr>
          <p:nvPr>
            <p:ph type="sldNum" sz="quarter" idx="12"/>
          </p:nvPr>
        </p:nvSpPr>
        <p:spPr/>
        <p:txBody>
          <a:bodyPr/>
          <a:lstStyle/>
          <a:p>
            <a:fld id="{63E15DF6-230E-2E43-B847-68755106EC6D}" type="slidenum">
              <a:rPr lang="es-CO" smtClean="0"/>
              <a:t>66</a:t>
            </a:fld>
            <a:endParaRPr lang="es-CO"/>
          </a:p>
        </p:txBody>
      </p:sp>
      <p:sp>
        <p:nvSpPr>
          <p:cNvPr id="7" name="CuadroTexto 6">
            <a:extLst>
              <a:ext uri="{FF2B5EF4-FFF2-40B4-BE49-F238E27FC236}">
                <a16:creationId xmlns:a16="http://schemas.microsoft.com/office/drawing/2014/main" id="{D6972760-DF9B-27F6-082A-6CBE669C319E}"/>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pic>
        <p:nvPicPr>
          <p:cNvPr id="11" name="Imagen 10" descr="Interfaz de usuario gráfica, Texto, Aplicación&#10;&#10;Descripción generada automáticamente">
            <a:extLst>
              <a:ext uri="{FF2B5EF4-FFF2-40B4-BE49-F238E27FC236}">
                <a16:creationId xmlns:a16="http://schemas.microsoft.com/office/drawing/2014/main" id="{5C37A8C3-0040-6287-736E-1040F17E2E9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39079" y="1128938"/>
            <a:ext cx="5671163" cy="1682338"/>
          </a:xfrm>
          <a:prstGeom prst="rect">
            <a:avLst/>
          </a:prstGeom>
        </p:spPr>
      </p:pic>
      <p:pic>
        <p:nvPicPr>
          <p:cNvPr id="13" name="Imagen 12" descr="Interfaz de usuario gráfica&#10;&#10;Descripción generada automáticamente">
            <a:extLst>
              <a:ext uri="{FF2B5EF4-FFF2-40B4-BE49-F238E27FC236}">
                <a16:creationId xmlns:a16="http://schemas.microsoft.com/office/drawing/2014/main" id="{D685AB99-F63D-4205-9B99-6D1A032854A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761638" y="2811276"/>
            <a:ext cx="5226047" cy="2229831"/>
          </a:xfrm>
          <a:prstGeom prst="rect">
            <a:avLst/>
          </a:prstGeom>
        </p:spPr>
      </p:pic>
    </p:spTree>
    <p:extLst>
      <p:ext uri="{BB962C8B-B14F-4D97-AF65-F5344CB8AC3E}">
        <p14:creationId xmlns:p14="http://schemas.microsoft.com/office/powerpoint/2010/main" val="2509470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D66FB-865E-5130-8877-179EE673C876}"/>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ECC9D331-4720-92E3-9C00-3A7CAC1B5965}"/>
              </a:ext>
            </a:extLst>
          </p:cNvPr>
          <p:cNvSpPr>
            <a:spLocks noGrp="1"/>
          </p:cNvSpPr>
          <p:nvPr>
            <p:ph type="sldNum" sz="quarter" idx="12"/>
          </p:nvPr>
        </p:nvSpPr>
        <p:spPr/>
        <p:txBody>
          <a:bodyPr/>
          <a:lstStyle/>
          <a:p>
            <a:fld id="{63E15DF6-230E-2E43-B847-68755106EC6D}" type="slidenum">
              <a:rPr lang="es-CO" smtClean="0"/>
              <a:t>67</a:t>
            </a:fld>
            <a:endParaRPr lang="es-CO"/>
          </a:p>
        </p:txBody>
      </p:sp>
      <p:sp>
        <p:nvSpPr>
          <p:cNvPr id="7" name="CuadroTexto 6">
            <a:extLst>
              <a:ext uri="{FF2B5EF4-FFF2-40B4-BE49-F238E27FC236}">
                <a16:creationId xmlns:a16="http://schemas.microsoft.com/office/drawing/2014/main" id="{34FC5F53-2184-357A-515B-1869EBCA647A}"/>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pic>
        <p:nvPicPr>
          <p:cNvPr id="4" name="Imagen 3">
            <a:extLst>
              <a:ext uri="{FF2B5EF4-FFF2-40B4-BE49-F238E27FC236}">
                <a16:creationId xmlns:a16="http://schemas.microsoft.com/office/drawing/2014/main" id="{E9DDAA5C-6AFD-3C37-BABF-2D9B63A603DF}"/>
              </a:ext>
            </a:extLst>
          </p:cNvPr>
          <p:cNvPicPr>
            <a:picLocks noChangeAspect="1"/>
          </p:cNvPicPr>
          <p:nvPr/>
        </p:nvPicPr>
        <p:blipFill>
          <a:blip r:embed="rId2"/>
          <a:srcRect l="4328" t="1" b="-1657"/>
          <a:stretch>
            <a:fillRect/>
          </a:stretch>
        </p:blipFill>
        <p:spPr>
          <a:xfrm>
            <a:off x="1016001" y="1212763"/>
            <a:ext cx="2807158" cy="479977"/>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2E3CA31A-8720-C0D4-C606-E8A00825D560}"/>
                  </a:ext>
                </a:extLst>
              </p14:cNvPr>
              <p14:cNvContentPartPr/>
              <p14:nvPr/>
            </p14:nvContentPartPr>
            <p14:xfrm>
              <a:off x="771120" y="1365840"/>
              <a:ext cx="3004560" cy="1289520"/>
            </p14:xfrm>
          </p:contentPart>
        </mc:Choice>
        <mc:Fallback xmlns="">
          <p:pic>
            <p:nvPicPr>
              <p:cNvPr id="2" name="Entrada de lápiz 1">
                <a:extLst>
                  <a:ext uri="{FF2B5EF4-FFF2-40B4-BE49-F238E27FC236}">
                    <a16:creationId xmlns:a16="http://schemas.microsoft.com/office/drawing/2014/main" id="{2E3CA31A-8720-C0D4-C606-E8A00825D560}"/>
                  </a:ext>
                </a:extLst>
              </p:cNvPr>
              <p:cNvPicPr/>
              <p:nvPr/>
            </p:nvPicPr>
            <p:blipFill>
              <a:blip r:embed="rId4"/>
              <a:stretch>
                <a:fillRect/>
              </a:stretch>
            </p:blipFill>
            <p:spPr>
              <a:xfrm>
                <a:off x="761760" y="1356480"/>
                <a:ext cx="3023280" cy="1308240"/>
              </a:xfrm>
              <a:prstGeom prst="rect">
                <a:avLst/>
              </a:prstGeom>
            </p:spPr>
          </p:pic>
        </mc:Fallback>
      </mc:AlternateContent>
    </p:spTree>
    <p:extLst>
      <p:ext uri="{BB962C8B-B14F-4D97-AF65-F5344CB8AC3E}">
        <p14:creationId xmlns:p14="http://schemas.microsoft.com/office/powerpoint/2010/main" val="11409202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F64A9-3FBC-B8FC-F817-A1ECB9EF19D7}"/>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06414F1D-033A-577E-325A-0C4C95ADB9E7}"/>
              </a:ext>
            </a:extLst>
          </p:cNvPr>
          <p:cNvSpPr>
            <a:spLocks noGrp="1"/>
          </p:cNvSpPr>
          <p:nvPr>
            <p:ph type="sldNum" sz="quarter" idx="12"/>
          </p:nvPr>
        </p:nvSpPr>
        <p:spPr/>
        <p:txBody>
          <a:bodyPr/>
          <a:lstStyle/>
          <a:p>
            <a:fld id="{63E15DF6-230E-2E43-B847-68755106EC6D}" type="slidenum">
              <a:rPr lang="es-CO" smtClean="0"/>
              <a:t>68</a:t>
            </a:fld>
            <a:endParaRPr lang="es-CO"/>
          </a:p>
        </p:txBody>
      </p:sp>
      <p:sp>
        <p:nvSpPr>
          <p:cNvPr id="7" name="CuadroTexto 6">
            <a:extLst>
              <a:ext uri="{FF2B5EF4-FFF2-40B4-BE49-F238E27FC236}">
                <a16:creationId xmlns:a16="http://schemas.microsoft.com/office/drawing/2014/main" id="{C56F6256-624C-288C-74F0-7413A577DA0B}"/>
              </a:ext>
            </a:extLst>
          </p:cNvPr>
          <p:cNvSpPr txBox="1"/>
          <p:nvPr/>
        </p:nvSpPr>
        <p:spPr>
          <a:xfrm>
            <a:off x="683846" y="376237"/>
            <a:ext cx="6834554" cy="584775"/>
          </a:xfrm>
          <a:prstGeom prst="rect">
            <a:avLst/>
          </a:prstGeom>
          <a:noFill/>
        </p:spPr>
        <p:txBody>
          <a:bodyPr wrap="square">
            <a:spAutoFit/>
          </a:bodyPr>
          <a:lstStyle/>
          <a:p>
            <a:r>
              <a:rPr lang="es-CO" sz="3200" dirty="0">
                <a:solidFill>
                  <a:schemeClr val="bg1"/>
                </a:solidFill>
              </a:rPr>
              <a:t>BALANCEO DE ECUACIONES</a:t>
            </a:r>
            <a:endParaRPr lang="es-CO" sz="3200" dirty="0"/>
          </a:p>
        </p:txBody>
      </p:sp>
      <p:sp>
        <p:nvSpPr>
          <p:cNvPr id="4" name="CuadroTexto 3">
            <a:extLst>
              <a:ext uri="{FF2B5EF4-FFF2-40B4-BE49-F238E27FC236}">
                <a16:creationId xmlns:a16="http://schemas.microsoft.com/office/drawing/2014/main" id="{CB83A5BA-FEFF-8E2C-B17A-9DECB083E4D8}"/>
              </a:ext>
            </a:extLst>
          </p:cNvPr>
          <p:cNvSpPr txBox="1"/>
          <p:nvPr/>
        </p:nvSpPr>
        <p:spPr>
          <a:xfrm>
            <a:off x="402492" y="1309770"/>
            <a:ext cx="4572000" cy="369332"/>
          </a:xfrm>
          <a:prstGeom prst="rect">
            <a:avLst/>
          </a:prstGeom>
          <a:noFill/>
        </p:spPr>
        <p:txBody>
          <a:bodyPr wrap="square">
            <a:spAutoFit/>
          </a:bodyPr>
          <a:lstStyle/>
          <a:p>
            <a:r>
              <a:rPr lang="es-ES" dirty="0">
                <a:latin typeface="JansonTextLTStd-Roman"/>
              </a:rPr>
              <a:t>Ejemplos:</a:t>
            </a:r>
            <a:endParaRPr lang="es-CO" dirty="0"/>
          </a:p>
        </p:txBody>
      </p:sp>
      <p:pic>
        <p:nvPicPr>
          <p:cNvPr id="6" name="Imagen 5">
            <a:extLst>
              <a:ext uri="{FF2B5EF4-FFF2-40B4-BE49-F238E27FC236}">
                <a16:creationId xmlns:a16="http://schemas.microsoft.com/office/drawing/2014/main" id="{2BE75DDF-87B5-94A1-A3F4-7E1EE9722C43}"/>
              </a:ext>
            </a:extLst>
          </p:cNvPr>
          <p:cNvPicPr>
            <a:picLocks noChangeAspect="1"/>
          </p:cNvPicPr>
          <p:nvPr/>
        </p:nvPicPr>
        <p:blipFill>
          <a:blip r:embed="rId2"/>
          <a:stretch>
            <a:fillRect/>
          </a:stretch>
        </p:blipFill>
        <p:spPr>
          <a:xfrm>
            <a:off x="468374" y="1679102"/>
            <a:ext cx="4267747" cy="1264186"/>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6E96F9A4-9E26-5C46-07EC-051146068293}"/>
                  </a:ext>
                </a:extLst>
              </p14:cNvPr>
              <p14:cNvContentPartPr/>
              <p14:nvPr/>
            </p14:nvContentPartPr>
            <p14:xfrm>
              <a:off x="626040" y="1200240"/>
              <a:ext cx="7001640" cy="2117160"/>
            </p14:xfrm>
          </p:contentPart>
        </mc:Choice>
        <mc:Fallback xmlns="">
          <p:pic>
            <p:nvPicPr>
              <p:cNvPr id="2" name="Entrada de lápiz 1">
                <a:extLst>
                  <a:ext uri="{FF2B5EF4-FFF2-40B4-BE49-F238E27FC236}">
                    <a16:creationId xmlns:a16="http://schemas.microsoft.com/office/drawing/2014/main" id="{6E96F9A4-9E26-5C46-07EC-051146068293}"/>
                  </a:ext>
                </a:extLst>
              </p:cNvPr>
              <p:cNvPicPr/>
              <p:nvPr/>
            </p:nvPicPr>
            <p:blipFill>
              <a:blip r:embed="rId4"/>
              <a:stretch>
                <a:fillRect/>
              </a:stretch>
            </p:blipFill>
            <p:spPr>
              <a:xfrm>
                <a:off x="616680" y="1190880"/>
                <a:ext cx="7020360" cy="2135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Entrada de lápiz 4">
                <a:extLst>
                  <a:ext uri="{FF2B5EF4-FFF2-40B4-BE49-F238E27FC236}">
                    <a16:creationId xmlns:a16="http://schemas.microsoft.com/office/drawing/2014/main" id="{2968E220-A4DB-863E-5369-E3A02BAB9C22}"/>
                  </a:ext>
                </a:extLst>
              </p14:cNvPr>
              <p14:cNvContentPartPr/>
              <p14:nvPr/>
            </p14:nvContentPartPr>
            <p14:xfrm>
              <a:off x="470880" y="2966760"/>
              <a:ext cx="4868640" cy="1536480"/>
            </p14:xfrm>
          </p:contentPart>
        </mc:Choice>
        <mc:Fallback xmlns="">
          <p:pic>
            <p:nvPicPr>
              <p:cNvPr id="5" name="Entrada de lápiz 4">
                <a:extLst>
                  <a:ext uri="{FF2B5EF4-FFF2-40B4-BE49-F238E27FC236}">
                    <a16:creationId xmlns:a16="http://schemas.microsoft.com/office/drawing/2014/main" id="{2968E220-A4DB-863E-5369-E3A02BAB9C22}"/>
                  </a:ext>
                </a:extLst>
              </p:cNvPr>
              <p:cNvPicPr/>
              <p:nvPr/>
            </p:nvPicPr>
            <p:blipFill>
              <a:blip r:embed="rId6"/>
              <a:stretch>
                <a:fillRect/>
              </a:stretch>
            </p:blipFill>
            <p:spPr>
              <a:xfrm>
                <a:off x="461520" y="2957400"/>
                <a:ext cx="4887360" cy="1555200"/>
              </a:xfrm>
              <a:prstGeom prst="rect">
                <a:avLst/>
              </a:prstGeom>
            </p:spPr>
          </p:pic>
        </mc:Fallback>
      </mc:AlternateContent>
    </p:spTree>
    <p:extLst>
      <p:ext uri="{BB962C8B-B14F-4D97-AF65-F5344CB8AC3E}">
        <p14:creationId xmlns:p14="http://schemas.microsoft.com/office/powerpoint/2010/main" val="6122677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48E08-AED0-4C30-097D-5EBACB324EE5}"/>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CA0697F4-294B-A71B-AFA6-D15EE740733C}"/>
              </a:ext>
            </a:extLst>
          </p:cNvPr>
          <p:cNvSpPr>
            <a:spLocks noGrp="1"/>
          </p:cNvSpPr>
          <p:nvPr>
            <p:ph type="sldNum" sz="quarter" idx="4294967295"/>
          </p:nvPr>
        </p:nvSpPr>
        <p:spPr>
          <a:xfrm>
            <a:off x="7086600" y="4767263"/>
            <a:ext cx="2057400" cy="274637"/>
          </a:xfrm>
        </p:spPr>
        <p:txBody>
          <a:bodyPr/>
          <a:lstStyle/>
          <a:p>
            <a:fld id="{63E15DF6-230E-2E43-B847-68755106EC6D}" type="slidenum">
              <a:rPr lang="es-CO" smtClean="0"/>
              <a:t>69</a:t>
            </a:fld>
            <a:endParaRPr lang="es-CO"/>
          </a:p>
        </p:txBody>
      </p:sp>
      <p:sp>
        <p:nvSpPr>
          <p:cNvPr id="7" name="CuadroTexto 6">
            <a:extLst>
              <a:ext uri="{FF2B5EF4-FFF2-40B4-BE49-F238E27FC236}">
                <a16:creationId xmlns:a16="http://schemas.microsoft.com/office/drawing/2014/main" id="{F231729C-ABD7-42AC-6B36-9B0EF865F824}"/>
              </a:ext>
            </a:extLst>
          </p:cNvPr>
          <p:cNvSpPr txBox="1"/>
          <p:nvPr/>
        </p:nvSpPr>
        <p:spPr>
          <a:xfrm>
            <a:off x="683846" y="376237"/>
            <a:ext cx="6834554" cy="584775"/>
          </a:xfrm>
          <a:prstGeom prst="rect">
            <a:avLst/>
          </a:prstGeom>
          <a:noFill/>
        </p:spPr>
        <p:txBody>
          <a:bodyPr wrap="square">
            <a:spAutoFit/>
          </a:bodyPr>
          <a:lstStyle/>
          <a:p>
            <a:pPr algn="ctr"/>
            <a:r>
              <a:rPr lang="es-CO" sz="3200" dirty="0"/>
              <a:t>ACTIVIDAD</a:t>
            </a:r>
          </a:p>
        </p:txBody>
      </p:sp>
      <p:sp>
        <p:nvSpPr>
          <p:cNvPr id="5" name="CuadroTexto 4">
            <a:extLst>
              <a:ext uri="{FF2B5EF4-FFF2-40B4-BE49-F238E27FC236}">
                <a16:creationId xmlns:a16="http://schemas.microsoft.com/office/drawing/2014/main" id="{0A2FC638-AF39-4D6A-B56B-ED616A8D7E13}"/>
              </a:ext>
            </a:extLst>
          </p:cNvPr>
          <p:cNvSpPr txBox="1"/>
          <p:nvPr/>
        </p:nvSpPr>
        <p:spPr>
          <a:xfrm>
            <a:off x="504091" y="1267713"/>
            <a:ext cx="8374185" cy="1200329"/>
          </a:xfrm>
          <a:prstGeom prst="rect">
            <a:avLst/>
          </a:prstGeom>
          <a:noFill/>
        </p:spPr>
        <p:txBody>
          <a:bodyPr wrap="square">
            <a:spAutoFit/>
          </a:bodyPr>
          <a:lstStyle/>
          <a:p>
            <a:pPr marL="342900" indent="-342900" algn="l">
              <a:buAutoNum type="arabicPeriod"/>
            </a:pPr>
            <a:r>
              <a:rPr lang="es-ES" sz="1800" b="0" i="0" u="none" strike="noStrike" baseline="0" dirty="0">
                <a:latin typeface="JansonTextLTStd-Roman"/>
              </a:rPr>
              <a:t>En una ecuación química, ¿qué son los reactivos? ¿Qué información debe tener una ecuación química balanceada?</a:t>
            </a:r>
          </a:p>
          <a:p>
            <a:pPr marL="342900" indent="-342900">
              <a:buAutoNum type="arabicPeriod"/>
            </a:pPr>
            <a:r>
              <a:rPr lang="es-CO" dirty="0"/>
              <a:t>Balancee:</a:t>
            </a:r>
          </a:p>
          <a:p>
            <a:pPr marL="285750" indent="-285750">
              <a:buFont typeface="Arial" panose="020B0604020202020204" pitchFamily="34" charset="0"/>
              <a:buChar char="•"/>
            </a:pPr>
            <a:endParaRPr lang="es-CO" dirty="0"/>
          </a:p>
        </p:txBody>
      </p:sp>
      <p:pic>
        <p:nvPicPr>
          <p:cNvPr id="9" name="Imagen 8">
            <a:extLst>
              <a:ext uri="{FF2B5EF4-FFF2-40B4-BE49-F238E27FC236}">
                <a16:creationId xmlns:a16="http://schemas.microsoft.com/office/drawing/2014/main" id="{C2292865-A2B8-3737-43B8-70709723F035}"/>
              </a:ext>
            </a:extLst>
          </p:cNvPr>
          <p:cNvPicPr>
            <a:picLocks noChangeAspect="1"/>
          </p:cNvPicPr>
          <p:nvPr/>
        </p:nvPicPr>
        <p:blipFill>
          <a:blip r:embed="rId2"/>
          <a:srcRect b="19348"/>
          <a:stretch>
            <a:fillRect/>
          </a:stretch>
        </p:blipFill>
        <p:spPr>
          <a:xfrm>
            <a:off x="2462681" y="2305886"/>
            <a:ext cx="4102242" cy="961782"/>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Entrada de lápiz 1">
                <a:extLst>
                  <a:ext uri="{FF2B5EF4-FFF2-40B4-BE49-F238E27FC236}">
                    <a16:creationId xmlns:a16="http://schemas.microsoft.com/office/drawing/2014/main" id="{B6B083DF-5CF0-400F-C53F-9BCFDF352420}"/>
                  </a:ext>
                </a:extLst>
              </p14:cNvPr>
              <p14:cNvContentPartPr/>
              <p14:nvPr/>
            </p14:nvContentPartPr>
            <p14:xfrm>
              <a:off x="474480" y="495360"/>
              <a:ext cx="7692840" cy="4648680"/>
            </p14:xfrm>
          </p:contentPart>
        </mc:Choice>
        <mc:Fallback xmlns="">
          <p:pic>
            <p:nvPicPr>
              <p:cNvPr id="2" name="Entrada de lápiz 1">
                <a:extLst>
                  <a:ext uri="{FF2B5EF4-FFF2-40B4-BE49-F238E27FC236}">
                    <a16:creationId xmlns:a16="http://schemas.microsoft.com/office/drawing/2014/main" id="{B6B083DF-5CF0-400F-C53F-9BCFDF352420}"/>
                  </a:ext>
                </a:extLst>
              </p:cNvPr>
              <p:cNvPicPr/>
              <p:nvPr/>
            </p:nvPicPr>
            <p:blipFill>
              <a:blip r:embed="rId4"/>
              <a:stretch>
                <a:fillRect/>
              </a:stretch>
            </p:blipFill>
            <p:spPr>
              <a:xfrm>
                <a:off x="465120" y="486000"/>
                <a:ext cx="7711560" cy="4667400"/>
              </a:xfrm>
              <a:prstGeom prst="rect">
                <a:avLst/>
              </a:prstGeom>
            </p:spPr>
          </p:pic>
        </mc:Fallback>
      </mc:AlternateContent>
    </p:spTree>
    <p:extLst>
      <p:ext uri="{BB962C8B-B14F-4D97-AF65-F5344CB8AC3E}">
        <p14:creationId xmlns:p14="http://schemas.microsoft.com/office/powerpoint/2010/main" val="1357796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97BB0-35FE-07DC-A99E-76B7EADB6FB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D4CBF8F-AF8F-C3CF-0490-90F3DDA6D13E}"/>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D04FD253-4389-7DC6-22A3-7532588B84D2}"/>
              </a:ext>
            </a:extLst>
          </p:cNvPr>
          <p:cNvSpPr>
            <a:spLocks noGrp="1"/>
          </p:cNvSpPr>
          <p:nvPr>
            <p:ph type="sldNum" sz="quarter" idx="12"/>
          </p:nvPr>
        </p:nvSpPr>
        <p:spPr/>
        <p:txBody>
          <a:bodyPr/>
          <a:lstStyle/>
          <a:p>
            <a:fld id="{63E15DF6-230E-2E43-B847-68755106EC6D}" type="slidenum">
              <a:rPr lang="es-CO" smtClean="0"/>
              <a:t>7</a:t>
            </a:fld>
            <a:endParaRPr lang="es-CO" dirty="0"/>
          </a:p>
        </p:txBody>
      </p:sp>
      <p:sp>
        <p:nvSpPr>
          <p:cNvPr id="5" name="CuadroTexto 4">
            <a:extLst>
              <a:ext uri="{FF2B5EF4-FFF2-40B4-BE49-F238E27FC236}">
                <a16:creationId xmlns:a16="http://schemas.microsoft.com/office/drawing/2014/main" id="{7BDCD285-581B-67EB-E41F-861C3867C4EB}"/>
              </a:ext>
            </a:extLst>
          </p:cNvPr>
          <p:cNvSpPr txBox="1"/>
          <p:nvPr/>
        </p:nvSpPr>
        <p:spPr>
          <a:xfrm>
            <a:off x="6660995" y="1592775"/>
            <a:ext cx="2286000" cy="2585323"/>
          </a:xfrm>
          <a:prstGeom prst="rect">
            <a:avLst/>
          </a:prstGeom>
          <a:noFill/>
        </p:spPr>
        <p:txBody>
          <a:bodyPr wrap="square">
            <a:spAutoFit/>
          </a:bodyPr>
          <a:lstStyle/>
          <a:p>
            <a:pPr algn="l"/>
            <a:r>
              <a:rPr lang="es-ES" sz="1800" b="0" i="0" u="none" strike="noStrike" baseline="0" dirty="0">
                <a:latin typeface="JansonTextLTStd-Roman"/>
              </a:rPr>
              <a:t>La partícula más pequeña de un elemento que </a:t>
            </a:r>
            <a:r>
              <a:rPr lang="es-ES" sz="1800" b="1" i="0" u="none" strike="noStrike" baseline="0" dirty="0">
                <a:latin typeface="JansonTextLTStd-Roman"/>
              </a:rPr>
              <a:t>conserva su identidad química </a:t>
            </a:r>
            <a:r>
              <a:rPr lang="es-ES" sz="1800" b="0" i="0" u="none" strike="noStrike" baseline="0" dirty="0">
                <a:latin typeface="JansonTextLTStd-Roman"/>
              </a:rPr>
              <a:t>cuando se</a:t>
            </a:r>
          </a:p>
          <a:p>
            <a:pPr algn="l"/>
            <a:r>
              <a:rPr lang="es-CO" sz="1800" b="0" i="0" u="none" strike="noStrike" baseline="0" dirty="0">
                <a:latin typeface="JansonTextLTStd-Roman"/>
              </a:rPr>
              <a:t>somete a cambios químicos o físicos recibe el nombre de </a:t>
            </a:r>
            <a:r>
              <a:rPr lang="es-CO" sz="1800" b="1" i="0" u="none" strike="noStrike" baseline="0" dirty="0">
                <a:latin typeface="JansonTextLTStd-Bold"/>
              </a:rPr>
              <a:t>átomo.</a:t>
            </a:r>
            <a:endParaRPr lang="es-CO" dirty="0"/>
          </a:p>
        </p:txBody>
      </p:sp>
      <p:pic>
        <p:nvPicPr>
          <p:cNvPr id="17410" name="Picture 2" descr="El átomo y los números cuánticos - Escolar - ABC Color">
            <a:extLst>
              <a:ext uri="{FF2B5EF4-FFF2-40B4-BE49-F238E27FC236}">
                <a16:creationId xmlns:a16="http://schemas.microsoft.com/office/drawing/2014/main" id="{9D4C1E68-6E21-27B5-996E-3D7D8A7B7D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93787"/>
            <a:ext cx="9144000" cy="295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47126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Entrada de lápiz 1">
                <a:extLst>
                  <a:ext uri="{FF2B5EF4-FFF2-40B4-BE49-F238E27FC236}">
                    <a16:creationId xmlns:a16="http://schemas.microsoft.com/office/drawing/2014/main" id="{27F6F606-6216-9300-6766-FD8006775E80}"/>
                  </a:ext>
                </a:extLst>
              </p14:cNvPr>
              <p14:cNvContentPartPr/>
              <p14:nvPr/>
            </p14:nvContentPartPr>
            <p14:xfrm>
              <a:off x="465480" y="257760"/>
              <a:ext cx="7069680" cy="3851280"/>
            </p14:xfrm>
          </p:contentPart>
        </mc:Choice>
        <mc:Fallback xmlns="">
          <p:pic>
            <p:nvPicPr>
              <p:cNvPr id="2" name="Entrada de lápiz 1">
                <a:extLst>
                  <a:ext uri="{FF2B5EF4-FFF2-40B4-BE49-F238E27FC236}">
                    <a16:creationId xmlns:a16="http://schemas.microsoft.com/office/drawing/2014/main" id="{27F6F606-6216-9300-6766-FD8006775E80}"/>
                  </a:ext>
                </a:extLst>
              </p:cNvPr>
              <p:cNvPicPr/>
              <p:nvPr/>
            </p:nvPicPr>
            <p:blipFill>
              <a:blip r:embed="rId3"/>
              <a:stretch>
                <a:fillRect/>
              </a:stretch>
            </p:blipFill>
            <p:spPr>
              <a:xfrm>
                <a:off x="456120" y="248400"/>
                <a:ext cx="7088400" cy="3870000"/>
              </a:xfrm>
              <a:prstGeom prst="rect">
                <a:avLst/>
              </a:prstGeom>
            </p:spPr>
          </p:pic>
        </mc:Fallback>
      </mc:AlternateContent>
    </p:spTree>
    <p:extLst>
      <p:ext uri="{BB962C8B-B14F-4D97-AF65-F5344CB8AC3E}">
        <p14:creationId xmlns:p14="http://schemas.microsoft.com/office/powerpoint/2010/main" val="3950043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683">
          <a:extLst>
            <a:ext uri="{FF2B5EF4-FFF2-40B4-BE49-F238E27FC236}">
              <a16:creationId xmlns:a16="http://schemas.microsoft.com/office/drawing/2014/main" id="{D02D7946-7EBE-5CC5-232F-E77B26CBB5B1}"/>
            </a:ext>
          </a:extLst>
        </p:cNvPr>
        <p:cNvGrpSpPr/>
        <p:nvPr/>
      </p:nvGrpSpPr>
      <p:grpSpPr>
        <a:xfrm>
          <a:off x="0" y="0"/>
          <a:ext cx="0" cy="0"/>
          <a:chOff x="0" y="0"/>
          <a:chExt cx="0" cy="0"/>
        </a:xfrm>
      </p:grpSpPr>
      <p:sp>
        <p:nvSpPr>
          <p:cNvPr id="2684" name="Google Shape;2684;p26">
            <a:extLst>
              <a:ext uri="{FF2B5EF4-FFF2-40B4-BE49-F238E27FC236}">
                <a16:creationId xmlns:a16="http://schemas.microsoft.com/office/drawing/2014/main" id="{AA2EE17A-D174-55E3-A5E5-BD05BE770B79}"/>
              </a:ext>
            </a:extLst>
          </p:cNvPr>
          <p:cNvSpPr txBox="1">
            <a:spLocks noGrp="1"/>
          </p:cNvSpPr>
          <p:nvPr>
            <p:ph type="ctrTitle" idx="4294967295"/>
          </p:nvPr>
        </p:nvSpPr>
        <p:spPr>
          <a:xfrm>
            <a:off x="1492750" y="1110961"/>
            <a:ext cx="6424044" cy="1460789"/>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s-ES" sz="4000" b="1" dirty="0">
                <a:solidFill>
                  <a:schemeClr val="accent1"/>
                </a:solidFill>
                <a:latin typeface="Proxima Nova" panose="020B0604020202020204" charset="0"/>
              </a:rPr>
              <a:t>Estequiometría y soluciones</a:t>
            </a:r>
            <a:endParaRPr sz="3600" b="1" dirty="0">
              <a:solidFill>
                <a:schemeClr val="accent1"/>
              </a:solidFill>
              <a:latin typeface="Proxima Nova" panose="020B0604020202020204" charset="0"/>
            </a:endParaRPr>
          </a:p>
        </p:txBody>
      </p:sp>
      <p:sp>
        <p:nvSpPr>
          <p:cNvPr id="2685" name="Google Shape;2685;p26">
            <a:extLst>
              <a:ext uri="{FF2B5EF4-FFF2-40B4-BE49-F238E27FC236}">
                <a16:creationId xmlns:a16="http://schemas.microsoft.com/office/drawing/2014/main" id="{ADA9BB9C-6647-ADA8-B305-213B5C6B0C16}"/>
              </a:ext>
            </a:extLst>
          </p:cNvPr>
          <p:cNvSpPr txBox="1">
            <a:spLocks noGrp="1"/>
          </p:cNvSpPr>
          <p:nvPr>
            <p:ph type="subTitle" idx="4294967295"/>
          </p:nvPr>
        </p:nvSpPr>
        <p:spPr>
          <a:xfrm>
            <a:off x="3196035" y="3716144"/>
            <a:ext cx="2751929" cy="35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t>Lina Maria Eraso</a:t>
            </a:r>
            <a:endParaRPr sz="1600" b="1" dirty="0"/>
          </a:p>
        </p:txBody>
      </p:sp>
      <p:sp>
        <p:nvSpPr>
          <p:cNvPr id="2" name="CuadroTexto 1">
            <a:extLst>
              <a:ext uri="{FF2B5EF4-FFF2-40B4-BE49-F238E27FC236}">
                <a16:creationId xmlns:a16="http://schemas.microsoft.com/office/drawing/2014/main" id="{9C52D36C-F5C9-953C-CFF9-EFCC0E674592}"/>
              </a:ext>
            </a:extLst>
          </p:cNvPr>
          <p:cNvSpPr txBox="1"/>
          <p:nvPr/>
        </p:nvSpPr>
        <p:spPr>
          <a:xfrm>
            <a:off x="2147163" y="2948105"/>
            <a:ext cx="4849672" cy="707886"/>
          </a:xfrm>
          <a:prstGeom prst="rect">
            <a:avLst/>
          </a:prstGeom>
          <a:noFill/>
        </p:spPr>
        <p:txBody>
          <a:bodyPr wrap="square" rtlCol="0">
            <a:spAutoFit/>
          </a:bodyPr>
          <a:lstStyle/>
          <a:p>
            <a:pPr algn="ctr"/>
            <a:r>
              <a:rPr lang="es-ES" sz="2000" b="1" dirty="0">
                <a:solidFill>
                  <a:schemeClr val="accent6">
                    <a:lumMod val="75000"/>
                  </a:schemeClr>
                </a:solidFill>
              </a:rPr>
              <a:t>Técnico en Aplicación de procedimientos de laboratorio químico </a:t>
            </a:r>
          </a:p>
        </p:txBody>
      </p:sp>
    </p:spTree>
    <p:extLst>
      <p:ext uri="{BB962C8B-B14F-4D97-AF65-F5344CB8AC3E}">
        <p14:creationId xmlns:p14="http://schemas.microsoft.com/office/powerpoint/2010/main" val="29317114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06A17F-E89C-3F6D-D3CF-E9598ECF8D87}"/>
              </a:ext>
            </a:extLst>
          </p:cNvPr>
          <p:cNvSpPr>
            <a:spLocks noGrp="1"/>
          </p:cNvSpPr>
          <p:nvPr>
            <p:ph type="title"/>
          </p:nvPr>
        </p:nvSpPr>
        <p:spPr/>
        <p:txBody>
          <a:bodyPr/>
          <a:lstStyle/>
          <a:p>
            <a:r>
              <a:rPr lang="es-CO" dirty="0">
                <a:solidFill>
                  <a:schemeClr val="bg1"/>
                </a:solidFill>
              </a:rPr>
              <a:t>Masa atómica</a:t>
            </a:r>
          </a:p>
        </p:txBody>
      </p:sp>
      <p:sp>
        <p:nvSpPr>
          <p:cNvPr id="3" name="Marcador de número de diapositiva 2">
            <a:extLst>
              <a:ext uri="{FF2B5EF4-FFF2-40B4-BE49-F238E27FC236}">
                <a16:creationId xmlns:a16="http://schemas.microsoft.com/office/drawing/2014/main" id="{2B4446B3-89F2-417D-E499-B69444E294C1}"/>
              </a:ext>
            </a:extLst>
          </p:cNvPr>
          <p:cNvSpPr>
            <a:spLocks noGrp="1"/>
          </p:cNvSpPr>
          <p:nvPr>
            <p:ph type="sldNum" sz="quarter" idx="12"/>
          </p:nvPr>
        </p:nvSpPr>
        <p:spPr/>
        <p:txBody>
          <a:bodyPr/>
          <a:lstStyle/>
          <a:p>
            <a:fld id="{63E15DF6-230E-2E43-B847-68755106EC6D}" type="slidenum">
              <a:rPr lang="es-CO" smtClean="0"/>
              <a:t>72</a:t>
            </a:fld>
            <a:endParaRPr lang="es-CO" dirty="0"/>
          </a:p>
        </p:txBody>
      </p:sp>
      <p:sp>
        <p:nvSpPr>
          <p:cNvPr id="5" name="CuadroTexto 4">
            <a:extLst>
              <a:ext uri="{FF2B5EF4-FFF2-40B4-BE49-F238E27FC236}">
                <a16:creationId xmlns:a16="http://schemas.microsoft.com/office/drawing/2014/main" id="{B460C136-BE3E-5689-D0F9-D001BEA1E5F6}"/>
              </a:ext>
            </a:extLst>
          </p:cNvPr>
          <p:cNvSpPr txBox="1"/>
          <p:nvPr/>
        </p:nvSpPr>
        <p:spPr>
          <a:xfrm>
            <a:off x="628650" y="1210827"/>
            <a:ext cx="8179288" cy="3139321"/>
          </a:xfrm>
          <a:prstGeom prst="rect">
            <a:avLst/>
          </a:prstGeom>
          <a:noFill/>
        </p:spPr>
        <p:txBody>
          <a:bodyPr wrap="square">
            <a:spAutoFit/>
          </a:bodyPr>
          <a:lstStyle/>
          <a:p>
            <a:r>
              <a:rPr lang="es-ES" sz="1800" b="0" i="0" u="none" strike="noStrike" baseline="0" dirty="0">
                <a:latin typeface="TimesLTStd-Roman"/>
              </a:rPr>
              <a:t>Por acuerdo internacional, la </a:t>
            </a:r>
            <a:r>
              <a:rPr lang="es-ES" sz="1800" b="1" i="1" u="none" strike="noStrike" baseline="0" dirty="0">
                <a:latin typeface="TimesLTStd-BoldItalic"/>
              </a:rPr>
              <a:t>masa atómica </a:t>
            </a:r>
            <a:r>
              <a:rPr lang="es-ES" sz="1800" b="0" i="0" u="none" strike="noStrike" baseline="0" dirty="0">
                <a:latin typeface="TimesLTStd-Roman"/>
              </a:rPr>
              <a:t>(algunas veces conocida como peso </a:t>
            </a:r>
            <a:r>
              <a:rPr lang="es-ES" sz="1800" b="0" i="0" u="none" strike="noStrike" baseline="0" dirty="0" err="1">
                <a:latin typeface="TimesLTStd-Roman"/>
              </a:rPr>
              <a:t>atomico</a:t>
            </a:r>
            <a:r>
              <a:rPr lang="es-ES" sz="1800" b="0" i="0" u="none" strike="noStrike" baseline="0" dirty="0">
                <a:latin typeface="TimesLTStd-Roman"/>
              </a:rPr>
              <a:t>) es </a:t>
            </a:r>
            <a:r>
              <a:rPr lang="es-ES" sz="1800" b="0" i="1" u="none" strike="noStrike" baseline="0" dirty="0">
                <a:latin typeface="TimesLTStd-Italic"/>
              </a:rPr>
              <a:t>la masa de un átomo, </a:t>
            </a:r>
            <a:r>
              <a:rPr lang="es-ES" dirty="0"/>
              <a:t>comparado con el del </a:t>
            </a:r>
            <a:r>
              <a:rPr lang="es-ES" b="1" dirty="0"/>
              <a:t>átomo de carbono-12</a:t>
            </a:r>
            <a:r>
              <a:rPr lang="es-ES" dirty="0"/>
              <a:t>, que se usa como referencia.</a:t>
            </a:r>
            <a:r>
              <a:rPr lang="es-ES" i="1" dirty="0">
                <a:latin typeface="TimesLTStd-Italic"/>
              </a:rPr>
              <a:t> </a:t>
            </a:r>
            <a:r>
              <a:rPr lang="es-ES" dirty="0"/>
              <a:t>Nos dice </a:t>
            </a:r>
            <a:r>
              <a:rPr lang="es-ES" b="1" dirty="0"/>
              <a:t>cuánto pesa un átomo</a:t>
            </a:r>
            <a:r>
              <a:rPr lang="es-ES" dirty="0"/>
              <a:t> en promedio, medido en </a:t>
            </a:r>
            <a:r>
              <a:rPr lang="es-ES" b="1" dirty="0"/>
              <a:t>unidades de masa atómica (</a:t>
            </a:r>
            <a:r>
              <a:rPr lang="es-ES" b="1" dirty="0" err="1"/>
              <a:t>uma</a:t>
            </a:r>
            <a:r>
              <a:rPr lang="es-ES" b="1" dirty="0"/>
              <a:t>: 1/12 de un átomo de C-12)</a:t>
            </a:r>
            <a:r>
              <a:rPr lang="es-ES" dirty="0"/>
              <a:t>.</a:t>
            </a:r>
          </a:p>
          <a:p>
            <a:endParaRPr lang="es-ES" sz="1800" b="0" i="1" u="none" strike="noStrike" baseline="0" dirty="0">
              <a:latin typeface="TimesLTStd-Italic"/>
            </a:endParaRPr>
          </a:p>
          <a:p>
            <a:endParaRPr lang="es-ES" i="1" dirty="0">
              <a:latin typeface="TimesLTStd-Italic"/>
            </a:endParaRPr>
          </a:p>
          <a:p>
            <a:endParaRPr lang="es-ES" sz="1800" b="0" i="1" u="none" strike="noStrike" baseline="0" dirty="0">
              <a:latin typeface="TimesLTStd-Italic"/>
            </a:endParaRPr>
          </a:p>
          <a:p>
            <a:endParaRPr lang="es-ES" i="1" dirty="0">
              <a:latin typeface="TimesLTStd-Italic"/>
            </a:endParaRPr>
          </a:p>
          <a:p>
            <a:endParaRPr lang="es-ES" sz="1800" b="0" i="1" u="none" strike="noStrike" baseline="0" dirty="0">
              <a:latin typeface="TimesLTStd-Italic"/>
            </a:endParaRPr>
          </a:p>
          <a:p>
            <a:endParaRPr lang="es-ES" i="1" dirty="0">
              <a:latin typeface="TimesLTStd-Italic"/>
            </a:endParaRPr>
          </a:p>
          <a:p>
            <a:r>
              <a:rPr lang="es-ES" sz="1800" b="0" i="1" u="none" strike="noStrike" baseline="0" dirty="0">
                <a:latin typeface="TimesLTStd-Italic"/>
              </a:rPr>
              <a:t>Cuando necesite los valores de las masas atómicas, consulte la tabla periódica.</a:t>
            </a:r>
            <a:endParaRPr lang="es-CO" dirty="0"/>
          </a:p>
        </p:txBody>
      </p:sp>
      <p:pic>
        <p:nvPicPr>
          <p:cNvPr id="9" name="Imagen 8">
            <a:extLst>
              <a:ext uri="{FF2B5EF4-FFF2-40B4-BE49-F238E27FC236}">
                <a16:creationId xmlns:a16="http://schemas.microsoft.com/office/drawing/2014/main" id="{8AA03C3F-7E9A-365B-1FF2-2A47CD771BD2}"/>
              </a:ext>
            </a:extLst>
          </p:cNvPr>
          <p:cNvPicPr>
            <a:picLocks noChangeAspect="1"/>
          </p:cNvPicPr>
          <p:nvPr/>
        </p:nvPicPr>
        <p:blipFill>
          <a:blip r:embed="rId3"/>
          <a:stretch>
            <a:fillRect/>
          </a:stretch>
        </p:blipFill>
        <p:spPr>
          <a:xfrm>
            <a:off x="3516843" y="2415263"/>
            <a:ext cx="1828958" cy="1577477"/>
          </a:xfrm>
          <a:prstGeom prst="rect">
            <a:avLst/>
          </a:prstGeom>
        </p:spPr>
      </p:pic>
    </p:spTree>
    <p:extLst>
      <p:ext uri="{BB962C8B-B14F-4D97-AF65-F5344CB8AC3E}">
        <p14:creationId xmlns:p14="http://schemas.microsoft.com/office/powerpoint/2010/main" val="303263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3DAE8DF-5BFF-3F01-2804-AECD48D7DE3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195831F-5908-1F88-2F47-BA09ADB4F53B}"/>
              </a:ext>
            </a:extLst>
          </p:cNvPr>
          <p:cNvSpPr>
            <a:spLocks noGrp="1"/>
          </p:cNvSpPr>
          <p:nvPr>
            <p:ph type="title"/>
          </p:nvPr>
        </p:nvSpPr>
        <p:spPr/>
        <p:txBody>
          <a:bodyPr/>
          <a:lstStyle/>
          <a:p>
            <a:r>
              <a:rPr lang="es-CO" dirty="0">
                <a:solidFill>
                  <a:schemeClr val="bg1"/>
                </a:solidFill>
              </a:rPr>
              <a:t>Numero de </a:t>
            </a:r>
            <a:r>
              <a:rPr lang="es-CO" dirty="0" err="1">
                <a:solidFill>
                  <a:schemeClr val="bg1"/>
                </a:solidFill>
              </a:rPr>
              <a:t>Avógrado</a:t>
            </a:r>
            <a:r>
              <a:rPr lang="es-CO" dirty="0">
                <a:solidFill>
                  <a:schemeClr val="bg1"/>
                </a:solidFill>
              </a:rPr>
              <a:t> y la mol</a:t>
            </a:r>
          </a:p>
        </p:txBody>
      </p:sp>
      <p:sp>
        <p:nvSpPr>
          <p:cNvPr id="3" name="Marcador de número de diapositiva 2">
            <a:extLst>
              <a:ext uri="{FF2B5EF4-FFF2-40B4-BE49-F238E27FC236}">
                <a16:creationId xmlns:a16="http://schemas.microsoft.com/office/drawing/2014/main" id="{429D8097-9807-246A-3EEF-406E8D77DB9B}"/>
              </a:ext>
            </a:extLst>
          </p:cNvPr>
          <p:cNvSpPr>
            <a:spLocks noGrp="1"/>
          </p:cNvSpPr>
          <p:nvPr>
            <p:ph type="sldNum" sz="quarter" idx="12"/>
          </p:nvPr>
        </p:nvSpPr>
        <p:spPr/>
        <p:txBody>
          <a:bodyPr/>
          <a:lstStyle/>
          <a:p>
            <a:fld id="{63E15DF6-230E-2E43-B847-68755106EC6D}" type="slidenum">
              <a:rPr lang="es-CO" smtClean="0"/>
              <a:t>73</a:t>
            </a:fld>
            <a:endParaRPr lang="es-CO"/>
          </a:p>
        </p:txBody>
      </p:sp>
      <p:sp>
        <p:nvSpPr>
          <p:cNvPr id="5" name="CuadroTexto 4">
            <a:extLst>
              <a:ext uri="{FF2B5EF4-FFF2-40B4-BE49-F238E27FC236}">
                <a16:creationId xmlns:a16="http://schemas.microsoft.com/office/drawing/2014/main" id="{F096F24C-B493-0A89-7EB7-75B7ECAA8AC6}"/>
              </a:ext>
            </a:extLst>
          </p:cNvPr>
          <p:cNvSpPr txBox="1"/>
          <p:nvPr/>
        </p:nvSpPr>
        <p:spPr>
          <a:xfrm>
            <a:off x="628650" y="1210827"/>
            <a:ext cx="8179288" cy="923330"/>
          </a:xfrm>
          <a:prstGeom prst="rect">
            <a:avLst/>
          </a:prstGeom>
          <a:noFill/>
        </p:spPr>
        <p:txBody>
          <a:bodyPr wrap="square">
            <a:spAutoFit/>
          </a:bodyPr>
          <a:lstStyle/>
          <a:p>
            <a:pPr algn="l"/>
            <a:r>
              <a:rPr lang="es-ES" sz="1800" b="0" i="0" u="none" strike="noStrike" baseline="0" dirty="0">
                <a:latin typeface="TimesLTStd-Roman"/>
              </a:rPr>
              <a:t>La idea de utilizar una unidad para describir un número (cantidad) de objetos ha sido una práctica común durante mucho tiempo; por ejemplo, ya conoce la docena (12 unidades de cualquier cosa), par (2 unidades de cualquier cosa)</a:t>
            </a:r>
            <a:endParaRPr lang="es-CO" dirty="0"/>
          </a:p>
        </p:txBody>
      </p:sp>
      <p:sp>
        <p:nvSpPr>
          <p:cNvPr id="6" name="CuadroTexto 5">
            <a:extLst>
              <a:ext uri="{FF2B5EF4-FFF2-40B4-BE49-F238E27FC236}">
                <a16:creationId xmlns:a16="http://schemas.microsoft.com/office/drawing/2014/main" id="{2FE213EA-B82D-DDB7-3CD3-8243AB046EFC}"/>
              </a:ext>
            </a:extLst>
          </p:cNvPr>
          <p:cNvSpPr txBox="1"/>
          <p:nvPr/>
        </p:nvSpPr>
        <p:spPr>
          <a:xfrm>
            <a:off x="628649" y="2132181"/>
            <a:ext cx="7819781" cy="923330"/>
          </a:xfrm>
          <a:prstGeom prst="rect">
            <a:avLst/>
          </a:prstGeom>
          <a:noFill/>
        </p:spPr>
        <p:txBody>
          <a:bodyPr wrap="square">
            <a:spAutoFit/>
          </a:bodyPr>
          <a:lstStyle/>
          <a:p>
            <a:pPr algn="l"/>
            <a:r>
              <a:rPr lang="es-ES" sz="1800" b="0" i="0" u="none" strike="noStrike" baseline="0" dirty="0">
                <a:latin typeface="TimesLTStd-Roman"/>
              </a:rPr>
              <a:t>En cualquier </a:t>
            </a:r>
            <a:r>
              <a:rPr lang="es-ES" sz="1800" b="0" i="0" u="none" strike="noStrike" baseline="0" dirty="0" err="1">
                <a:latin typeface="TimesLTStd-Roman"/>
              </a:rPr>
              <a:t>situacion</a:t>
            </a:r>
            <a:r>
              <a:rPr lang="es-ES" sz="1800" b="0" i="0" u="none" strike="noStrike" baseline="0" dirty="0">
                <a:latin typeface="TimesLTStd-Roman"/>
              </a:rPr>
              <a:t> real, se manejan muestras grandes que contienen una enorme cantidad de átomos. Por consiguiente, es necesario tener una unidad especial para referirse a una </a:t>
            </a:r>
            <a:r>
              <a:rPr lang="es-ES" sz="1800" b="1" i="0" u="none" strike="noStrike" baseline="0" dirty="0">
                <a:latin typeface="TimesLTStd-Roman"/>
              </a:rPr>
              <a:t>gran cantidad de átomos</a:t>
            </a:r>
            <a:r>
              <a:rPr lang="es-ES" sz="1800" b="0" i="0" u="none" strike="noStrike" baseline="0" dirty="0">
                <a:latin typeface="TimesLTStd-Roman"/>
              </a:rPr>
              <a:t>.</a:t>
            </a:r>
            <a:endParaRPr lang="es-CO" dirty="0"/>
          </a:p>
        </p:txBody>
      </p:sp>
      <p:sp>
        <p:nvSpPr>
          <p:cNvPr id="10" name="CuadroTexto 9">
            <a:extLst>
              <a:ext uri="{FF2B5EF4-FFF2-40B4-BE49-F238E27FC236}">
                <a16:creationId xmlns:a16="http://schemas.microsoft.com/office/drawing/2014/main" id="{E9F926B9-C280-B0D7-741F-381BF4EBE187}"/>
              </a:ext>
            </a:extLst>
          </p:cNvPr>
          <p:cNvSpPr txBox="1"/>
          <p:nvPr/>
        </p:nvSpPr>
        <p:spPr>
          <a:xfrm>
            <a:off x="973381" y="3211336"/>
            <a:ext cx="7197237"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ES" sz="1800" b="0" i="0" u="none" strike="noStrike" baseline="0" dirty="0">
                <a:latin typeface="JansonTextLTStd-Roman"/>
              </a:rPr>
              <a:t>La unidad SI (sistema internacional) para cantidad de sustancia es la </a:t>
            </a:r>
            <a:r>
              <a:rPr lang="es-ES" sz="1800" b="1" i="0" u="none" strike="noStrike" baseline="0" dirty="0">
                <a:latin typeface="JansonTextLTStd-Bold"/>
              </a:rPr>
              <a:t>mol</a:t>
            </a:r>
            <a:endParaRPr lang="es-CO" dirty="0"/>
          </a:p>
        </p:txBody>
      </p:sp>
      <p:sp>
        <p:nvSpPr>
          <p:cNvPr id="12" name="CuadroTexto 11">
            <a:extLst>
              <a:ext uri="{FF2B5EF4-FFF2-40B4-BE49-F238E27FC236}">
                <a16:creationId xmlns:a16="http://schemas.microsoft.com/office/drawing/2014/main" id="{F23D9AF8-FA26-5583-FD32-003ABA93DC00}"/>
              </a:ext>
            </a:extLst>
          </p:cNvPr>
          <p:cNvSpPr txBox="1"/>
          <p:nvPr/>
        </p:nvSpPr>
        <p:spPr>
          <a:xfrm>
            <a:off x="1848338" y="3842697"/>
            <a:ext cx="481037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ES" dirty="0"/>
              <a:t>Una mol representa </a:t>
            </a:r>
            <a:r>
              <a:rPr lang="es-ES" b="1" dirty="0"/>
              <a:t>una cantidad de partículas (átomos, moléculas o iones) </a:t>
            </a:r>
            <a:r>
              <a:rPr lang="es-ES" dirty="0"/>
              <a:t>igual al número de átomos que hay en </a:t>
            </a:r>
            <a:r>
              <a:rPr lang="es-ES" b="1" dirty="0"/>
              <a:t>12g de carbono-12</a:t>
            </a:r>
            <a:r>
              <a:rPr lang="es-ES" dirty="0"/>
              <a:t>.</a:t>
            </a:r>
            <a:endParaRPr lang="es-CO" dirty="0"/>
          </a:p>
        </p:txBody>
      </p:sp>
    </p:spTree>
    <p:extLst>
      <p:ext uri="{BB962C8B-B14F-4D97-AF65-F5344CB8AC3E}">
        <p14:creationId xmlns:p14="http://schemas.microsoft.com/office/powerpoint/2010/main" val="26466014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82363-6D19-B835-04A5-3358A9D35B7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F27907A-EEE0-E5A2-BE32-9515706DD4A1}"/>
              </a:ext>
            </a:extLst>
          </p:cNvPr>
          <p:cNvSpPr>
            <a:spLocks noGrp="1"/>
          </p:cNvSpPr>
          <p:nvPr>
            <p:ph type="title"/>
          </p:nvPr>
        </p:nvSpPr>
        <p:spPr/>
        <p:txBody>
          <a:bodyPr/>
          <a:lstStyle/>
          <a:p>
            <a:r>
              <a:rPr lang="es-CO" dirty="0">
                <a:solidFill>
                  <a:schemeClr val="bg1"/>
                </a:solidFill>
              </a:rPr>
              <a:t>Numero de </a:t>
            </a:r>
            <a:r>
              <a:rPr lang="es-CO" dirty="0" err="1">
                <a:solidFill>
                  <a:schemeClr val="bg1"/>
                </a:solidFill>
              </a:rPr>
              <a:t>Avógrado</a:t>
            </a:r>
            <a:r>
              <a:rPr lang="es-CO" dirty="0">
                <a:solidFill>
                  <a:schemeClr val="bg1"/>
                </a:solidFill>
              </a:rPr>
              <a:t> y la mol</a:t>
            </a:r>
          </a:p>
        </p:txBody>
      </p:sp>
      <p:sp>
        <p:nvSpPr>
          <p:cNvPr id="3" name="Marcador de número de diapositiva 2">
            <a:extLst>
              <a:ext uri="{FF2B5EF4-FFF2-40B4-BE49-F238E27FC236}">
                <a16:creationId xmlns:a16="http://schemas.microsoft.com/office/drawing/2014/main" id="{82BC1421-84B0-38CE-D9F8-B7A8B561B5FA}"/>
              </a:ext>
            </a:extLst>
          </p:cNvPr>
          <p:cNvSpPr>
            <a:spLocks noGrp="1"/>
          </p:cNvSpPr>
          <p:nvPr>
            <p:ph type="sldNum" sz="quarter" idx="12"/>
          </p:nvPr>
        </p:nvSpPr>
        <p:spPr/>
        <p:txBody>
          <a:bodyPr/>
          <a:lstStyle/>
          <a:p>
            <a:fld id="{63E15DF6-230E-2E43-B847-68755106EC6D}" type="slidenum">
              <a:rPr lang="es-CO" smtClean="0"/>
              <a:t>74</a:t>
            </a:fld>
            <a:endParaRPr lang="es-CO"/>
          </a:p>
        </p:txBody>
      </p:sp>
      <p:sp>
        <p:nvSpPr>
          <p:cNvPr id="6" name="CuadroTexto 5">
            <a:extLst>
              <a:ext uri="{FF2B5EF4-FFF2-40B4-BE49-F238E27FC236}">
                <a16:creationId xmlns:a16="http://schemas.microsoft.com/office/drawing/2014/main" id="{C00E3AA0-6B02-7248-58C3-A6744CF37EDE}"/>
              </a:ext>
            </a:extLst>
          </p:cNvPr>
          <p:cNvSpPr txBox="1"/>
          <p:nvPr/>
        </p:nvSpPr>
        <p:spPr>
          <a:xfrm>
            <a:off x="628650" y="1233044"/>
            <a:ext cx="7819781" cy="923330"/>
          </a:xfrm>
          <a:prstGeom prst="rect">
            <a:avLst/>
          </a:prstGeom>
          <a:noFill/>
        </p:spPr>
        <p:txBody>
          <a:bodyPr wrap="square">
            <a:spAutoFit/>
          </a:bodyPr>
          <a:lstStyle/>
          <a:p>
            <a:pPr algn="l"/>
            <a:r>
              <a:rPr lang="es-ES" sz="1800" b="0" i="0" u="none" strike="noStrike" baseline="0" dirty="0">
                <a:latin typeface="TimesLTStd-Roman"/>
              </a:rPr>
              <a:t>En cualquier </a:t>
            </a:r>
            <a:r>
              <a:rPr lang="es-ES" sz="1800" b="0" i="0" u="none" strike="noStrike" baseline="0" dirty="0" err="1">
                <a:latin typeface="TimesLTStd-Roman"/>
              </a:rPr>
              <a:t>situacion</a:t>
            </a:r>
            <a:r>
              <a:rPr lang="es-ES" sz="1800" b="0" i="0" u="none" strike="noStrike" baseline="0" dirty="0">
                <a:latin typeface="TimesLTStd-Roman"/>
              </a:rPr>
              <a:t> real, se manejan muestras grandes que contienen una enorme cantidad de átomos. Por consiguiente, es necesario tener una unidad especial para referirse a una </a:t>
            </a:r>
            <a:r>
              <a:rPr lang="es-ES" sz="1800" b="1" i="0" u="none" strike="noStrike" baseline="0" dirty="0">
                <a:latin typeface="TimesLTStd-Roman"/>
              </a:rPr>
              <a:t>gran cantidad de átomos</a:t>
            </a:r>
            <a:r>
              <a:rPr lang="es-ES" sz="1800" b="0" i="0" u="none" strike="noStrike" baseline="0" dirty="0">
                <a:latin typeface="TimesLTStd-Roman"/>
              </a:rPr>
              <a:t>.</a:t>
            </a:r>
            <a:endParaRPr lang="es-CO" dirty="0"/>
          </a:p>
        </p:txBody>
      </p:sp>
      <p:sp>
        <p:nvSpPr>
          <p:cNvPr id="10" name="CuadroTexto 9">
            <a:extLst>
              <a:ext uri="{FF2B5EF4-FFF2-40B4-BE49-F238E27FC236}">
                <a16:creationId xmlns:a16="http://schemas.microsoft.com/office/drawing/2014/main" id="{3CAD8939-A213-F2C5-CB94-B9022A13C1F2}"/>
              </a:ext>
            </a:extLst>
          </p:cNvPr>
          <p:cNvSpPr txBox="1"/>
          <p:nvPr/>
        </p:nvSpPr>
        <p:spPr>
          <a:xfrm>
            <a:off x="939921" y="2352587"/>
            <a:ext cx="7197237"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ES" sz="1800" b="0" i="0" u="none" strike="noStrike" baseline="0" dirty="0">
                <a:latin typeface="JansonTextLTStd-Roman"/>
              </a:rPr>
              <a:t>La unidad SI (sistema internacional) para cantidad de sustancia es la </a:t>
            </a:r>
            <a:r>
              <a:rPr lang="es-ES" sz="1800" b="1" i="0" u="none" strike="noStrike" baseline="0" dirty="0">
                <a:latin typeface="JansonTextLTStd-Bold"/>
              </a:rPr>
              <a:t>mol</a:t>
            </a:r>
            <a:endParaRPr lang="es-CO" dirty="0"/>
          </a:p>
        </p:txBody>
      </p:sp>
      <p:sp>
        <p:nvSpPr>
          <p:cNvPr id="12" name="CuadroTexto 11">
            <a:extLst>
              <a:ext uri="{FF2B5EF4-FFF2-40B4-BE49-F238E27FC236}">
                <a16:creationId xmlns:a16="http://schemas.microsoft.com/office/drawing/2014/main" id="{94EB3623-4DE0-1704-906B-E265497EF6DF}"/>
              </a:ext>
            </a:extLst>
          </p:cNvPr>
          <p:cNvSpPr txBox="1"/>
          <p:nvPr/>
        </p:nvSpPr>
        <p:spPr>
          <a:xfrm>
            <a:off x="1944982" y="2987126"/>
            <a:ext cx="481037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ES" dirty="0"/>
              <a:t>Una mol representa </a:t>
            </a:r>
            <a:r>
              <a:rPr lang="es-ES" b="1" dirty="0"/>
              <a:t>una cantidad de partículas (átomos, moléculas o iones) </a:t>
            </a:r>
            <a:r>
              <a:rPr lang="es-ES" dirty="0"/>
              <a:t>igual al número de átomos que hay en </a:t>
            </a:r>
            <a:r>
              <a:rPr lang="es-ES" b="1" dirty="0"/>
              <a:t>12g de carbono-12</a:t>
            </a:r>
            <a:r>
              <a:rPr lang="es-ES" dirty="0"/>
              <a:t>.</a:t>
            </a:r>
            <a:endParaRPr lang="es-CO" dirty="0"/>
          </a:p>
        </p:txBody>
      </p:sp>
    </p:spTree>
    <p:extLst>
      <p:ext uri="{BB962C8B-B14F-4D97-AF65-F5344CB8AC3E}">
        <p14:creationId xmlns:p14="http://schemas.microsoft.com/office/powerpoint/2010/main" val="33683952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C37E2-EDE1-76F5-BFFB-A5F954DD1DD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A762432-50CB-7D3E-D603-1D4F18B2E27C}"/>
              </a:ext>
            </a:extLst>
          </p:cNvPr>
          <p:cNvSpPr>
            <a:spLocks noGrp="1"/>
          </p:cNvSpPr>
          <p:nvPr>
            <p:ph type="title"/>
          </p:nvPr>
        </p:nvSpPr>
        <p:spPr/>
        <p:txBody>
          <a:bodyPr/>
          <a:lstStyle/>
          <a:p>
            <a:r>
              <a:rPr lang="es-CO" dirty="0">
                <a:solidFill>
                  <a:schemeClr val="bg1"/>
                </a:solidFill>
              </a:rPr>
              <a:t>Numero de </a:t>
            </a:r>
            <a:r>
              <a:rPr lang="es-CO" dirty="0" err="1">
                <a:solidFill>
                  <a:schemeClr val="bg1"/>
                </a:solidFill>
              </a:rPr>
              <a:t>Avogrado</a:t>
            </a:r>
            <a:r>
              <a:rPr lang="es-CO" dirty="0">
                <a:solidFill>
                  <a:schemeClr val="bg1"/>
                </a:solidFill>
              </a:rPr>
              <a:t> y la mol</a:t>
            </a:r>
          </a:p>
        </p:txBody>
      </p:sp>
      <p:sp>
        <p:nvSpPr>
          <p:cNvPr id="3" name="Marcador de número de diapositiva 2">
            <a:extLst>
              <a:ext uri="{FF2B5EF4-FFF2-40B4-BE49-F238E27FC236}">
                <a16:creationId xmlns:a16="http://schemas.microsoft.com/office/drawing/2014/main" id="{2128A395-3B0D-49F1-2849-31DF36F03EAA}"/>
              </a:ext>
            </a:extLst>
          </p:cNvPr>
          <p:cNvSpPr>
            <a:spLocks noGrp="1"/>
          </p:cNvSpPr>
          <p:nvPr>
            <p:ph type="sldNum" sz="quarter" idx="12"/>
          </p:nvPr>
        </p:nvSpPr>
        <p:spPr/>
        <p:txBody>
          <a:bodyPr/>
          <a:lstStyle/>
          <a:p>
            <a:fld id="{63E15DF6-230E-2E43-B847-68755106EC6D}" type="slidenum">
              <a:rPr lang="es-CO" smtClean="0"/>
              <a:t>75</a:t>
            </a:fld>
            <a:endParaRPr lang="es-CO"/>
          </a:p>
        </p:txBody>
      </p:sp>
      <p:sp>
        <p:nvSpPr>
          <p:cNvPr id="12" name="CuadroTexto 11">
            <a:extLst>
              <a:ext uri="{FF2B5EF4-FFF2-40B4-BE49-F238E27FC236}">
                <a16:creationId xmlns:a16="http://schemas.microsoft.com/office/drawing/2014/main" id="{64AEBFF8-D6B8-9A30-670F-C10CC8217EB0}"/>
              </a:ext>
            </a:extLst>
          </p:cNvPr>
          <p:cNvSpPr txBox="1"/>
          <p:nvPr/>
        </p:nvSpPr>
        <p:spPr>
          <a:xfrm>
            <a:off x="2166814" y="1246891"/>
            <a:ext cx="481037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ES" dirty="0"/>
              <a:t>Una mol representa </a:t>
            </a:r>
            <a:r>
              <a:rPr lang="es-ES" b="1" dirty="0"/>
              <a:t>una cantidad de partículas (átomos, moléculas o iones) </a:t>
            </a:r>
            <a:r>
              <a:rPr lang="es-ES" dirty="0"/>
              <a:t>igual al número de átomos que hay en </a:t>
            </a:r>
            <a:r>
              <a:rPr lang="es-ES" b="1" dirty="0"/>
              <a:t>12g de carbono-12</a:t>
            </a:r>
            <a:r>
              <a:rPr lang="es-ES" dirty="0"/>
              <a:t>.</a:t>
            </a:r>
            <a:endParaRPr lang="es-CO" dirty="0"/>
          </a:p>
        </p:txBody>
      </p:sp>
      <mc:AlternateContent xmlns:mc="http://schemas.openxmlformats.org/markup-compatibility/2006" xmlns:a14="http://schemas.microsoft.com/office/drawing/2010/main">
        <mc:Choice Requires="a14">
          <p:sp>
            <p:nvSpPr>
              <p:cNvPr id="7" name="CuadroTexto 6">
                <a:extLst>
                  <a:ext uri="{FF2B5EF4-FFF2-40B4-BE49-F238E27FC236}">
                    <a16:creationId xmlns:a16="http://schemas.microsoft.com/office/drawing/2014/main" id="{03352DAB-3FFC-2F30-9B29-12D6858F1D89}"/>
                  </a:ext>
                </a:extLst>
              </p:cNvPr>
              <p:cNvSpPr txBox="1"/>
              <p:nvPr/>
            </p:nvSpPr>
            <p:spPr>
              <a:xfrm>
                <a:off x="2285999" y="2496937"/>
                <a:ext cx="45720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s-ES" dirty="0"/>
                  <a:t>Ese número es </a:t>
                </a:r>
                <a14:m>
                  <m:oMath xmlns:m="http://schemas.openxmlformats.org/officeDocument/2006/math">
                    <m:sSub>
                      <m:sSubPr>
                        <m:ctrlPr>
                          <a:rPr lang="ar-SA" i="1">
                            <a:latin typeface="Cambria Math" panose="02040503050406030204" pitchFamily="18" charset="0"/>
                          </a:rPr>
                        </m:ctrlPr>
                      </m:sSubPr>
                      <m:e>
                        <m:r>
                          <a:rPr lang="ar-SA" i="1">
                            <a:latin typeface="Cambria Math" panose="02040503050406030204" pitchFamily="18" charset="0"/>
                          </a:rPr>
                          <m:t>𝑁</m:t>
                        </m:r>
                      </m:e>
                      <m:sub>
                        <m:r>
                          <a:rPr lang="ar-SA" i="1">
                            <a:latin typeface="Cambria Math" panose="02040503050406030204" pitchFamily="18" charset="0"/>
                          </a:rPr>
                          <m:t>𝐴</m:t>
                        </m:r>
                      </m:sub>
                    </m:sSub>
                    <m:r>
                      <a:rPr lang="ar-SA">
                        <a:latin typeface="Cambria Math" panose="02040503050406030204" pitchFamily="18" charset="0"/>
                      </a:rPr>
                      <m:t>=</m:t>
                    </m:r>
                    <m:r>
                      <a:rPr lang="ar-SA">
                        <a:latin typeface="Cambria Math" panose="02040503050406030204" pitchFamily="18" charset="0"/>
                      </a:rPr>
                      <m:t>6</m:t>
                    </m:r>
                    <m:r>
                      <a:rPr lang="ar-SA">
                        <a:latin typeface="Cambria Math" panose="02040503050406030204" pitchFamily="18" charset="0"/>
                      </a:rPr>
                      <m:t>,</m:t>
                    </m:r>
                    <m:r>
                      <a:rPr lang="ar-SA">
                        <a:latin typeface="Cambria Math" panose="02040503050406030204" pitchFamily="18" charset="0"/>
                      </a:rPr>
                      <m:t>022</m:t>
                    </m:r>
                    <m:r>
                      <a:rPr lang="ar-SA">
                        <a:latin typeface="Cambria Math" panose="02040503050406030204" pitchFamily="18" charset="0"/>
                      </a:rPr>
                      <m:t>×</m:t>
                    </m:r>
                    <m:sSup>
                      <m:sSupPr>
                        <m:ctrlPr>
                          <a:rPr lang="ar-SA" i="1">
                            <a:latin typeface="Cambria Math" panose="02040503050406030204" pitchFamily="18" charset="0"/>
                          </a:rPr>
                        </m:ctrlPr>
                      </m:sSupPr>
                      <m:e>
                        <m:r>
                          <a:rPr lang="ar-SA">
                            <a:latin typeface="Cambria Math" panose="02040503050406030204" pitchFamily="18" charset="0"/>
                          </a:rPr>
                          <m:t>10</m:t>
                        </m:r>
                      </m:e>
                      <m:sup>
                        <m:r>
                          <a:rPr lang="ar-SA">
                            <a:latin typeface="Cambria Math" panose="02040503050406030204" pitchFamily="18" charset="0"/>
                          </a:rPr>
                          <m:t>23</m:t>
                        </m:r>
                      </m:sup>
                    </m:sSup>
                  </m:oMath>
                </a14:m>
                <a:r>
                  <a:rPr lang="es-ES" dirty="0"/>
                  <a:t> y se llama </a:t>
                </a:r>
                <a:r>
                  <a:rPr lang="es-ES" b="1" dirty="0"/>
                  <a:t>número de Avogadro (</a:t>
                </a:r>
                <a:r>
                  <a:rPr lang="es-ES" b="1" dirty="0" err="1"/>
                  <a:t>Na</a:t>
                </a:r>
                <a:r>
                  <a:rPr lang="es-ES" b="1" dirty="0"/>
                  <a:t>)</a:t>
                </a:r>
                <a:endParaRPr lang="es-CO" dirty="0"/>
              </a:p>
            </p:txBody>
          </p:sp>
        </mc:Choice>
        <mc:Fallback xmlns="">
          <p:sp>
            <p:nvSpPr>
              <p:cNvPr id="7" name="CuadroTexto 6">
                <a:extLst>
                  <a:ext uri="{FF2B5EF4-FFF2-40B4-BE49-F238E27FC236}">
                    <a16:creationId xmlns:a16="http://schemas.microsoft.com/office/drawing/2014/main" id="{03352DAB-3FFC-2F30-9B29-12D6858F1D89}"/>
                  </a:ext>
                </a:extLst>
              </p:cNvPr>
              <p:cNvSpPr txBox="1">
                <a:spLocks noRot="1" noChangeAspect="1" noMove="1" noResize="1" noEditPoints="1" noAdjustHandles="1" noChangeArrowheads="1" noChangeShapeType="1" noTextEdit="1"/>
              </p:cNvSpPr>
              <p:nvPr/>
            </p:nvSpPr>
            <p:spPr>
              <a:xfrm>
                <a:off x="2285999" y="2496937"/>
                <a:ext cx="4572000" cy="646331"/>
              </a:xfrm>
              <a:prstGeom prst="rect">
                <a:avLst/>
              </a:prstGeom>
              <a:blipFill>
                <a:blip r:embed="rId2"/>
                <a:stretch>
                  <a:fillRect l="-1065" t="-5607" b="-13084"/>
                </a:stretch>
              </a:blipFill>
            </p:spPr>
            <p:txBody>
              <a:bodyPr/>
              <a:lstStyle/>
              <a:p>
                <a:r>
                  <a:rPr lang="es-CO">
                    <a:noFill/>
                  </a:rPr>
                  <a:t> </a:t>
                </a:r>
              </a:p>
            </p:txBody>
          </p:sp>
        </mc:Fallback>
      </mc:AlternateContent>
      <p:sp>
        <p:nvSpPr>
          <p:cNvPr id="9" name="CuadroTexto 8">
            <a:extLst>
              <a:ext uri="{FF2B5EF4-FFF2-40B4-BE49-F238E27FC236}">
                <a16:creationId xmlns:a16="http://schemas.microsoft.com/office/drawing/2014/main" id="{B6AE0E90-A84A-E385-DA49-71FBBF530379}"/>
              </a:ext>
            </a:extLst>
          </p:cNvPr>
          <p:cNvSpPr txBox="1"/>
          <p:nvPr/>
        </p:nvSpPr>
        <p:spPr>
          <a:xfrm>
            <a:off x="396385" y="3394077"/>
            <a:ext cx="8351227"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s-ES" dirty="0"/>
              <a:t>En otras palabras, </a:t>
            </a:r>
            <a:r>
              <a:rPr lang="es-ES" b="1" dirty="0"/>
              <a:t>una mol</a:t>
            </a:r>
            <a:r>
              <a:rPr lang="es-ES" dirty="0"/>
              <a:t> de cualquier sustancia contiene </a:t>
            </a:r>
            <a:r>
              <a:rPr lang="es-ES" b="1" dirty="0"/>
              <a:t>6,022 × 10²³ partículas</a:t>
            </a:r>
            <a:r>
              <a:rPr lang="es-ES" dirty="0"/>
              <a:t> de esa sustancia.</a:t>
            </a:r>
            <a:endParaRPr lang="es-CO" dirty="0"/>
          </a:p>
        </p:txBody>
      </p:sp>
      <p:sp>
        <p:nvSpPr>
          <p:cNvPr id="13" name="CuadroTexto 12">
            <a:extLst>
              <a:ext uri="{FF2B5EF4-FFF2-40B4-BE49-F238E27FC236}">
                <a16:creationId xmlns:a16="http://schemas.microsoft.com/office/drawing/2014/main" id="{617AF94E-B717-43D6-BDCA-DCF66A644AF7}"/>
              </a:ext>
            </a:extLst>
          </p:cNvPr>
          <p:cNvSpPr txBox="1"/>
          <p:nvPr/>
        </p:nvSpPr>
        <p:spPr>
          <a:xfrm>
            <a:off x="1979244" y="4244179"/>
            <a:ext cx="5185508" cy="369332"/>
          </a:xfrm>
          <a:prstGeom prst="rect">
            <a:avLst/>
          </a:prstGeom>
          <a:noFill/>
        </p:spPr>
        <p:txBody>
          <a:bodyPr wrap="square">
            <a:spAutoFit/>
          </a:bodyPr>
          <a:lstStyle/>
          <a:p>
            <a:pPr algn="l"/>
            <a:r>
              <a:rPr lang="es-CO" sz="1800" b="0" i="0" u="none" strike="noStrike" baseline="0" dirty="0">
                <a:latin typeface="JansonTextLTStd-Roman"/>
              </a:rPr>
              <a:t>Una mol de helio consta 6,022 × 10²³ </a:t>
            </a:r>
            <a:r>
              <a:rPr lang="es-CO" sz="1800" b="0" i="1" u="none" strike="noStrike" baseline="0" dirty="0">
                <a:latin typeface="JansonTextLTStd-Italic"/>
              </a:rPr>
              <a:t>átomos </a:t>
            </a:r>
            <a:r>
              <a:rPr lang="es-CO" sz="1800" b="0" i="0" u="none" strike="noStrike" baseline="0" dirty="0">
                <a:latin typeface="JansonTextLTStd-Roman"/>
              </a:rPr>
              <a:t>de He</a:t>
            </a:r>
            <a:endParaRPr lang="es-CO" dirty="0"/>
          </a:p>
        </p:txBody>
      </p:sp>
    </p:spTree>
    <p:extLst>
      <p:ext uri="{BB962C8B-B14F-4D97-AF65-F5344CB8AC3E}">
        <p14:creationId xmlns:p14="http://schemas.microsoft.com/office/powerpoint/2010/main" val="27770508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4847F3F-BF9E-075D-52FD-185C0AA4A3F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68F4F11-9349-E328-9E35-81E205B221D8}"/>
              </a:ext>
            </a:extLst>
          </p:cNvPr>
          <p:cNvSpPr>
            <a:spLocks noGrp="1"/>
          </p:cNvSpPr>
          <p:nvPr>
            <p:ph type="title"/>
          </p:nvPr>
        </p:nvSpPr>
        <p:spPr/>
        <p:txBody>
          <a:bodyPr/>
          <a:lstStyle/>
          <a:p>
            <a:r>
              <a:rPr lang="es-CO" dirty="0">
                <a:solidFill>
                  <a:schemeClr val="bg1"/>
                </a:solidFill>
              </a:rPr>
              <a:t>Masa molar</a:t>
            </a:r>
          </a:p>
        </p:txBody>
      </p:sp>
      <p:sp>
        <p:nvSpPr>
          <p:cNvPr id="3" name="Marcador de número de diapositiva 2">
            <a:extLst>
              <a:ext uri="{FF2B5EF4-FFF2-40B4-BE49-F238E27FC236}">
                <a16:creationId xmlns:a16="http://schemas.microsoft.com/office/drawing/2014/main" id="{CD621C80-1D4C-73BF-42BB-905EC383150D}"/>
              </a:ext>
            </a:extLst>
          </p:cNvPr>
          <p:cNvSpPr>
            <a:spLocks noGrp="1"/>
          </p:cNvSpPr>
          <p:nvPr>
            <p:ph type="sldNum" sz="quarter" idx="12"/>
          </p:nvPr>
        </p:nvSpPr>
        <p:spPr/>
        <p:txBody>
          <a:bodyPr/>
          <a:lstStyle/>
          <a:p>
            <a:fld id="{63E15DF6-230E-2E43-B847-68755106EC6D}" type="slidenum">
              <a:rPr lang="es-CO" smtClean="0"/>
              <a:t>76</a:t>
            </a:fld>
            <a:endParaRPr lang="es-CO"/>
          </a:p>
        </p:txBody>
      </p:sp>
      <p:sp>
        <p:nvSpPr>
          <p:cNvPr id="8" name="CuadroTexto 7">
            <a:extLst>
              <a:ext uri="{FF2B5EF4-FFF2-40B4-BE49-F238E27FC236}">
                <a16:creationId xmlns:a16="http://schemas.microsoft.com/office/drawing/2014/main" id="{E42476C9-AB6F-7F96-E8FB-6E193780CABD}"/>
              </a:ext>
            </a:extLst>
          </p:cNvPr>
          <p:cNvSpPr txBox="1"/>
          <p:nvPr/>
        </p:nvSpPr>
        <p:spPr>
          <a:xfrm>
            <a:off x="628650" y="1190452"/>
            <a:ext cx="8319965" cy="2308324"/>
          </a:xfrm>
          <a:prstGeom prst="rect">
            <a:avLst/>
          </a:prstGeom>
          <a:noFill/>
        </p:spPr>
        <p:txBody>
          <a:bodyPr wrap="square">
            <a:spAutoFit/>
          </a:bodyPr>
          <a:lstStyle/>
          <a:p>
            <a:r>
              <a:rPr lang="es-ES" dirty="0"/>
              <a:t>La </a:t>
            </a:r>
            <a:r>
              <a:rPr lang="es-ES" b="1" dirty="0"/>
              <a:t>masa molar</a:t>
            </a:r>
            <a:r>
              <a:rPr lang="es-ES" dirty="0"/>
              <a:t> nos dice </a:t>
            </a:r>
            <a:r>
              <a:rPr lang="es-ES" b="1" dirty="0"/>
              <a:t>cuánto pesa un mol de átomos</a:t>
            </a:r>
            <a:r>
              <a:rPr lang="es-ES" dirty="0"/>
              <a:t> de ese elemento, pero ahora en </a:t>
            </a:r>
            <a:r>
              <a:rPr lang="es-ES" b="1" dirty="0"/>
              <a:t>gramos</a:t>
            </a:r>
            <a:r>
              <a:rPr lang="es-ES" dirty="0"/>
              <a:t>. </a:t>
            </a:r>
          </a:p>
          <a:p>
            <a:r>
              <a:rPr lang="es-ES" dirty="0"/>
              <a:t>Ejemplo: </a:t>
            </a:r>
          </a:p>
          <a:p>
            <a:pPr marL="285750" indent="-285750">
              <a:buFont typeface="Arial" panose="020B0604020202020204" pitchFamily="34" charset="0"/>
              <a:buChar char="•"/>
            </a:pPr>
            <a:r>
              <a:rPr lang="es-ES" dirty="0"/>
              <a:t>La masa molar del oxigeno es 16 g/mol.</a:t>
            </a:r>
          </a:p>
          <a:p>
            <a:pPr marL="285750" indent="-285750">
              <a:buFont typeface="Arial" panose="020B0604020202020204" pitchFamily="34" charset="0"/>
              <a:buChar char="•"/>
            </a:pPr>
            <a:r>
              <a:rPr lang="es-ES" dirty="0"/>
              <a:t>La masa molar del carbono es 12 g/mol.</a:t>
            </a:r>
          </a:p>
          <a:p>
            <a:endParaRPr lang="es-ES" dirty="0"/>
          </a:p>
          <a:p>
            <a:r>
              <a:rPr lang="es-ES" dirty="0"/>
              <a:t>EJEMPLO</a:t>
            </a:r>
            <a:endParaRPr lang="es-CO" dirty="0"/>
          </a:p>
          <a:p>
            <a:r>
              <a:rPr lang="es-ES" dirty="0"/>
              <a:t>¿Cuántas moles de átomos hay en 136,9 g de hierro metálico?</a:t>
            </a:r>
          </a:p>
        </p:txBody>
      </p:sp>
      <p:pic>
        <p:nvPicPr>
          <p:cNvPr id="14" name="Imagen 13">
            <a:extLst>
              <a:ext uri="{FF2B5EF4-FFF2-40B4-BE49-F238E27FC236}">
                <a16:creationId xmlns:a16="http://schemas.microsoft.com/office/drawing/2014/main" id="{4820E5BA-A61D-ED54-80BA-82C6C08792BF}"/>
              </a:ext>
            </a:extLst>
          </p:cNvPr>
          <p:cNvPicPr>
            <a:picLocks noChangeAspect="1"/>
          </p:cNvPicPr>
          <p:nvPr/>
        </p:nvPicPr>
        <p:blipFill>
          <a:blip r:embed="rId2"/>
          <a:stretch>
            <a:fillRect/>
          </a:stretch>
        </p:blipFill>
        <p:spPr>
          <a:xfrm>
            <a:off x="2818691" y="3775775"/>
            <a:ext cx="3939881" cy="548688"/>
          </a:xfrm>
          <a:prstGeom prst="rect">
            <a:avLst/>
          </a:prstGeom>
        </p:spPr>
      </p:pic>
    </p:spTree>
    <p:extLst>
      <p:ext uri="{BB962C8B-B14F-4D97-AF65-F5344CB8AC3E}">
        <p14:creationId xmlns:p14="http://schemas.microsoft.com/office/powerpoint/2010/main" val="27266939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0A6EC-B7D0-C26D-6EDF-5C69E98BA3C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8028BA6-08B1-98D6-4794-8BCC6FCD44F9}"/>
              </a:ext>
            </a:extLst>
          </p:cNvPr>
          <p:cNvSpPr>
            <a:spLocks noGrp="1"/>
          </p:cNvSpPr>
          <p:nvPr>
            <p:ph type="title"/>
          </p:nvPr>
        </p:nvSpPr>
        <p:spPr/>
        <p:txBody>
          <a:bodyPr/>
          <a:lstStyle/>
          <a:p>
            <a:r>
              <a:rPr lang="es-CO" dirty="0">
                <a:solidFill>
                  <a:schemeClr val="bg1"/>
                </a:solidFill>
              </a:rPr>
              <a:t>Masa molar</a:t>
            </a:r>
          </a:p>
        </p:txBody>
      </p:sp>
      <p:sp>
        <p:nvSpPr>
          <p:cNvPr id="3" name="Marcador de número de diapositiva 2">
            <a:extLst>
              <a:ext uri="{FF2B5EF4-FFF2-40B4-BE49-F238E27FC236}">
                <a16:creationId xmlns:a16="http://schemas.microsoft.com/office/drawing/2014/main" id="{78D33034-5A5E-2F79-BB51-8D5BC0EB7D90}"/>
              </a:ext>
            </a:extLst>
          </p:cNvPr>
          <p:cNvSpPr>
            <a:spLocks noGrp="1"/>
          </p:cNvSpPr>
          <p:nvPr>
            <p:ph type="sldNum" sz="quarter" idx="12"/>
          </p:nvPr>
        </p:nvSpPr>
        <p:spPr/>
        <p:txBody>
          <a:bodyPr/>
          <a:lstStyle/>
          <a:p>
            <a:fld id="{63E15DF6-230E-2E43-B847-68755106EC6D}" type="slidenum">
              <a:rPr lang="es-CO" smtClean="0"/>
              <a:t>77</a:t>
            </a:fld>
            <a:endParaRPr lang="es-CO"/>
          </a:p>
        </p:txBody>
      </p:sp>
      <p:sp>
        <p:nvSpPr>
          <p:cNvPr id="8" name="CuadroTexto 7">
            <a:extLst>
              <a:ext uri="{FF2B5EF4-FFF2-40B4-BE49-F238E27FC236}">
                <a16:creationId xmlns:a16="http://schemas.microsoft.com/office/drawing/2014/main" id="{A0402656-0AED-E21E-8320-423444BA7397}"/>
              </a:ext>
            </a:extLst>
          </p:cNvPr>
          <p:cNvSpPr txBox="1"/>
          <p:nvPr/>
        </p:nvSpPr>
        <p:spPr>
          <a:xfrm>
            <a:off x="628650" y="1190452"/>
            <a:ext cx="8319965" cy="2308324"/>
          </a:xfrm>
          <a:prstGeom prst="rect">
            <a:avLst/>
          </a:prstGeom>
          <a:noFill/>
        </p:spPr>
        <p:txBody>
          <a:bodyPr wrap="square">
            <a:spAutoFit/>
          </a:bodyPr>
          <a:lstStyle/>
          <a:p>
            <a:r>
              <a:rPr lang="es-ES" dirty="0"/>
              <a:t>La </a:t>
            </a:r>
            <a:r>
              <a:rPr lang="es-ES" b="1" dirty="0"/>
              <a:t>masa molar</a:t>
            </a:r>
            <a:r>
              <a:rPr lang="es-ES" dirty="0"/>
              <a:t> nos dice </a:t>
            </a:r>
            <a:r>
              <a:rPr lang="es-ES" b="1" dirty="0"/>
              <a:t>cuánto pesa un mol de átomos</a:t>
            </a:r>
            <a:r>
              <a:rPr lang="es-ES" dirty="0"/>
              <a:t> de ese elemento, pero ahora en </a:t>
            </a:r>
            <a:r>
              <a:rPr lang="es-ES" b="1" dirty="0"/>
              <a:t>gramos</a:t>
            </a:r>
            <a:r>
              <a:rPr lang="es-ES" dirty="0"/>
              <a:t>. </a:t>
            </a:r>
          </a:p>
          <a:p>
            <a:r>
              <a:rPr lang="es-ES" dirty="0"/>
              <a:t>Ejemplo: </a:t>
            </a:r>
          </a:p>
          <a:p>
            <a:pPr marL="285750" indent="-285750">
              <a:buFont typeface="Arial" panose="020B0604020202020204" pitchFamily="34" charset="0"/>
              <a:buChar char="•"/>
            </a:pPr>
            <a:r>
              <a:rPr lang="es-ES" dirty="0"/>
              <a:t>La masa molar del oxigeno es 16 g/mol.</a:t>
            </a:r>
          </a:p>
          <a:p>
            <a:pPr marL="285750" indent="-285750">
              <a:buFont typeface="Arial" panose="020B0604020202020204" pitchFamily="34" charset="0"/>
              <a:buChar char="•"/>
            </a:pPr>
            <a:r>
              <a:rPr lang="es-ES" dirty="0"/>
              <a:t>La masa molar del carbono es 12 g/mol.</a:t>
            </a:r>
          </a:p>
          <a:p>
            <a:endParaRPr lang="es-ES" dirty="0"/>
          </a:p>
          <a:p>
            <a:r>
              <a:rPr lang="es-ES" dirty="0"/>
              <a:t>EJEMPLO</a:t>
            </a:r>
            <a:endParaRPr lang="es-CO" dirty="0"/>
          </a:p>
          <a:p>
            <a:r>
              <a:rPr lang="es-ES" dirty="0"/>
              <a:t>¿Cuántas moles de átomos hay en 136,9 g de hierro metálico?</a:t>
            </a:r>
          </a:p>
        </p:txBody>
      </p:sp>
    </p:spTree>
    <p:extLst>
      <p:ext uri="{BB962C8B-B14F-4D97-AF65-F5344CB8AC3E}">
        <p14:creationId xmlns:p14="http://schemas.microsoft.com/office/powerpoint/2010/main" val="19471397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286E9A1-9A1F-0480-0511-9FE31D0D6F4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100D98A-CD71-8678-00AA-0816273BD46C}"/>
              </a:ext>
            </a:extLst>
          </p:cNvPr>
          <p:cNvSpPr>
            <a:spLocks noGrp="1"/>
          </p:cNvSpPr>
          <p:nvPr>
            <p:ph type="title"/>
          </p:nvPr>
        </p:nvSpPr>
        <p:spPr/>
        <p:txBody>
          <a:bodyPr/>
          <a:lstStyle/>
          <a:p>
            <a:r>
              <a:rPr lang="es-CO" dirty="0">
                <a:solidFill>
                  <a:schemeClr val="bg1"/>
                </a:solidFill>
              </a:rPr>
              <a:t>Ejemplos</a:t>
            </a:r>
          </a:p>
        </p:txBody>
      </p:sp>
      <p:sp>
        <p:nvSpPr>
          <p:cNvPr id="3" name="Marcador de número de diapositiva 2">
            <a:extLst>
              <a:ext uri="{FF2B5EF4-FFF2-40B4-BE49-F238E27FC236}">
                <a16:creationId xmlns:a16="http://schemas.microsoft.com/office/drawing/2014/main" id="{82FE1AAC-ABD9-A9CC-FFA6-E254FE0F1A01}"/>
              </a:ext>
            </a:extLst>
          </p:cNvPr>
          <p:cNvSpPr>
            <a:spLocks noGrp="1"/>
          </p:cNvSpPr>
          <p:nvPr>
            <p:ph type="sldNum" sz="quarter" idx="12"/>
          </p:nvPr>
        </p:nvSpPr>
        <p:spPr/>
        <p:txBody>
          <a:bodyPr/>
          <a:lstStyle/>
          <a:p>
            <a:fld id="{63E15DF6-230E-2E43-B847-68755106EC6D}" type="slidenum">
              <a:rPr lang="es-CO" smtClean="0"/>
              <a:t>78</a:t>
            </a:fld>
            <a:endParaRPr lang="es-CO"/>
          </a:p>
        </p:txBody>
      </p:sp>
      <p:sp>
        <p:nvSpPr>
          <p:cNvPr id="8" name="CuadroTexto 7">
            <a:extLst>
              <a:ext uri="{FF2B5EF4-FFF2-40B4-BE49-F238E27FC236}">
                <a16:creationId xmlns:a16="http://schemas.microsoft.com/office/drawing/2014/main" id="{518071EF-0354-1E95-CD86-972A38E20B5B}"/>
              </a:ext>
            </a:extLst>
          </p:cNvPr>
          <p:cNvSpPr txBox="1"/>
          <p:nvPr/>
        </p:nvSpPr>
        <p:spPr>
          <a:xfrm>
            <a:off x="628650" y="1190452"/>
            <a:ext cx="8319965" cy="369332"/>
          </a:xfrm>
          <a:prstGeom prst="rect">
            <a:avLst/>
          </a:prstGeom>
          <a:noFill/>
        </p:spPr>
        <p:txBody>
          <a:bodyPr wrap="square">
            <a:spAutoFit/>
          </a:bodyPr>
          <a:lstStyle/>
          <a:p>
            <a:r>
              <a:rPr lang="es-ES" dirty="0"/>
              <a:t>¿Cuántos átomos hay en 2.451 moles de hierro?</a:t>
            </a:r>
          </a:p>
        </p:txBody>
      </p:sp>
      <p:pic>
        <p:nvPicPr>
          <p:cNvPr id="5" name="Imagen 4">
            <a:extLst>
              <a:ext uri="{FF2B5EF4-FFF2-40B4-BE49-F238E27FC236}">
                <a16:creationId xmlns:a16="http://schemas.microsoft.com/office/drawing/2014/main" id="{ADB7E31E-66E8-E277-FE31-3ABD06528FFB}"/>
              </a:ext>
            </a:extLst>
          </p:cNvPr>
          <p:cNvPicPr>
            <a:picLocks noChangeAspect="1"/>
          </p:cNvPicPr>
          <p:nvPr/>
        </p:nvPicPr>
        <p:blipFill>
          <a:blip r:embed="rId2"/>
          <a:stretch>
            <a:fillRect/>
          </a:stretch>
        </p:blipFill>
        <p:spPr>
          <a:xfrm>
            <a:off x="2895454" y="1635936"/>
            <a:ext cx="3353091" cy="548688"/>
          </a:xfrm>
          <a:prstGeom prst="rect">
            <a:avLst/>
          </a:prstGeom>
        </p:spPr>
      </p:pic>
    </p:spTree>
    <p:extLst>
      <p:ext uri="{BB962C8B-B14F-4D97-AF65-F5344CB8AC3E}">
        <p14:creationId xmlns:p14="http://schemas.microsoft.com/office/powerpoint/2010/main" val="8488701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BF4CF-A914-9900-6E52-67CF5638A05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E803D09-82AE-2BC5-E629-734348634B7C}"/>
              </a:ext>
            </a:extLst>
          </p:cNvPr>
          <p:cNvSpPr>
            <a:spLocks noGrp="1"/>
          </p:cNvSpPr>
          <p:nvPr>
            <p:ph type="title"/>
          </p:nvPr>
        </p:nvSpPr>
        <p:spPr/>
        <p:txBody>
          <a:bodyPr/>
          <a:lstStyle/>
          <a:p>
            <a:r>
              <a:rPr lang="es-CO" dirty="0">
                <a:solidFill>
                  <a:schemeClr val="bg1"/>
                </a:solidFill>
              </a:rPr>
              <a:t>Ejemplos</a:t>
            </a:r>
          </a:p>
        </p:txBody>
      </p:sp>
      <p:sp>
        <p:nvSpPr>
          <p:cNvPr id="3" name="Marcador de número de diapositiva 2">
            <a:extLst>
              <a:ext uri="{FF2B5EF4-FFF2-40B4-BE49-F238E27FC236}">
                <a16:creationId xmlns:a16="http://schemas.microsoft.com/office/drawing/2014/main" id="{147663C5-53CA-F09C-C474-0CE184EECF57}"/>
              </a:ext>
            </a:extLst>
          </p:cNvPr>
          <p:cNvSpPr>
            <a:spLocks noGrp="1"/>
          </p:cNvSpPr>
          <p:nvPr>
            <p:ph type="sldNum" sz="quarter" idx="12"/>
          </p:nvPr>
        </p:nvSpPr>
        <p:spPr/>
        <p:txBody>
          <a:bodyPr/>
          <a:lstStyle/>
          <a:p>
            <a:fld id="{63E15DF6-230E-2E43-B847-68755106EC6D}" type="slidenum">
              <a:rPr lang="es-CO" smtClean="0"/>
              <a:t>79</a:t>
            </a:fld>
            <a:endParaRPr lang="es-CO"/>
          </a:p>
        </p:txBody>
      </p:sp>
      <p:sp>
        <p:nvSpPr>
          <p:cNvPr id="8" name="CuadroTexto 7">
            <a:extLst>
              <a:ext uri="{FF2B5EF4-FFF2-40B4-BE49-F238E27FC236}">
                <a16:creationId xmlns:a16="http://schemas.microsoft.com/office/drawing/2014/main" id="{80CC0783-01C9-5069-5C70-84B9A156A4EB}"/>
              </a:ext>
            </a:extLst>
          </p:cNvPr>
          <p:cNvSpPr txBox="1"/>
          <p:nvPr/>
        </p:nvSpPr>
        <p:spPr>
          <a:xfrm>
            <a:off x="628650" y="1190452"/>
            <a:ext cx="8319965" cy="369332"/>
          </a:xfrm>
          <a:prstGeom prst="rect">
            <a:avLst/>
          </a:prstGeom>
          <a:noFill/>
        </p:spPr>
        <p:txBody>
          <a:bodyPr wrap="square">
            <a:spAutoFit/>
          </a:bodyPr>
          <a:lstStyle/>
          <a:p>
            <a:r>
              <a:rPr lang="es-ES" dirty="0"/>
              <a:t>¿Cuántos átomos hay en 2.451 moles de hierro?</a:t>
            </a:r>
          </a:p>
        </p:txBody>
      </p:sp>
    </p:spTree>
    <p:extLst>
      <p:ext uri="{BB962C8B-B14F-4D97-AF65-F5344CB8AC3E}">
        <p14:creationId xmlns:p14="http://schemas.microsoft.com/office/powerpoint/2010/main" val="3114614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D4F03-34A8-C3C9-616D-83EB087A60E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6C72B18-D020-553C-623C-44B3624F6FCE}"/>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4B45665F-4522-CFF9-29E6-904C757D8DE4}"/>
              </a:ext>
            </a:extLst>
          </p:cNvPr>
          <p:cNvSpPr>
            <a:spLocks noGrp="1"/>
          </p:cNvSpPr>
          <p:nvPr>
            <p:ph type="sldNum" sz="quarter" idx="12"/>
          </p:nvPr>
        </p:nvSpPr>
        <p:spPr/>
        <p:txBody>
          <a:bodyPr/>
          <a:lstStyle/>
          <a:p>
            <a:fld id="{63E15DF6-230E-2E43-B847-68755106EC6D}" type="slidenum">
              <a:rPr lang="es-CO" smtClean="0"/>
              <a:t>8</a:t>
            </a:fld>
            <a:endParaRPr lang="es-CO"/>
          </a:p>
        </p:txBody>
      </p:sp>
      <p:pic>
        <p:nvPicPr>
          <p:cNvPr id="6" name="Imagen 5">
            <a:extLst>
              <a:ext uri="{FF2B5EF4-FFF2-40B4-BE49-F238E27FC236}">
                <a16:creationId xmlns:a16="http://schemas.microsoft.com/office/drawing/2014/main" id="{C2AC024E-64A5-3DAA-825D-BB623D619E6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74613" y="1099416"/>
            <a:ext cx="5837426" cy="2171888"/>
          </a:xfrm>
          <a:prstGeom prst="rect">
            <a:avLst/>
          </a:prstGeom>
        </p:spPr>
      </p:pic>
      <p:sp>
        <p:nvSpPr>
          <p:cNvPr id="8" name="CuadroTexto 7">
            <a:extLst>
              <a:ext uri="{FF2B5EF4-FFF2-40B4-BE49-F238E27FC236}">
                <a16:creationId xmlns:a16="http://schemas.microsoft.com/office/drawing/2014/main" id="{3F47D394-1443-C160-ADF4-EADF3A88A984}"/>
              </a:ext>
            </a:extLst>
          </p:cNvPr>
          <p:cNvSpPr txBox="1"/>
          <p:nvPr/>
        </p:nvSpPr>
        <p:spPr>
          <a:xfrm>
            <a:off x="6137697" y="1760109"/>
            <a:ext cx="2931961" cy="1754326"/>
          </a:xfrm>
          <a:prstGeom prst="rect">
            <a:avLst/>
          </a:prstGeom>
          <a:noFill/>
        </p:spPr>
        <p:txBody>
          <a:bodyPr wrap="square">
            <a:spAutoFit/>
          </a:bodyPr>
          <a:lstStyle/>
          <a:p>
            <a:pPr algn="l"/>
            <a:r>
              <a:rPr lang="es-ES" sz="1800" b="0" i="0" u="none" strike="noStrike" baseline="0" dirty="0">
                <a:latin typeface="JansonTextLTStd-Roman"/>
              </a:rPr>
              <a:t>Los átomos y, por lo tanto, </a:t>
            </a:r>
            <a:r>
              <a:rPr lang="es-ES" sz="1800" b="0" i="1" u="none" strike="noStrike" baseline="0" dirty="0">
                <a:latin typeface="JansonTextLTStd-Italic"/>
              </a:rPr>
              <a:t>toda </a:t>
            </a:r>
            <a:r>
              <a:rPr lang="es-ES" sz="1800" b="0" i="0" u="none" strike="noStrike" baseline="0" dirty="0">
                <a:latin typeface="JansonTextLTStd-Roman"/>
              </a:rPr>
              <a:t>la materia se componen principalmente de tres </a:t>
            </a:r>
            <a:r>
              <a:rPr lang="es-ES" sz="1800" b="1" i="0" u="none" strike="noStrike" baseline="0" dirty="0">
                <a:latin typeface="JansonTextLTStd-Bold"/>
              </a:rPr>
              <a:t>partículas fundamentales</a:t>
            </a:r>
            <a:r>
              <a:rPr lang="es-ES" sz="1800" b="0" i="0" u="none" strike="noStrike" baseline="0" dirty="0">
                <a:latin typeface="JansonTextLTStd-Roman"/>
              </a:rPr>
              <a:t>: </a:t>
            </a:r>
            <a:r>
              <a:rPr lang="es-ES" sz="1800" b="0" i="1" u="none" strike="noStrike" baseline="0" dirty="0">
                <a:effectLst>
                  <a:outerShdw blurRad="38100" dist="38100" dir="2700000" algn="tl">
                    <a:srgbClr val="000000">
                      <a:alpha val="43137"/>
                    </a:srgbClr>
                  </a:outerShdw>
                </a:effectLst>
                <a:latin typeface="JansonTextLTStd-Italic"/>
              </a:rPr>
              <a:t>electrones, protones </a:t>
            </a:r>
            <a:r>
              <a:rPr lang="es-ES" sz="1800" b="0" i="0" u="none" strike="noStrike" baseline="0" dirty="0">
                <a:effectLst>
                  <a:outerShdw blurRad="38100" dist="38100" dir="2700000" algn="tl">
                    <a:srgbClr val="000000">
                      <a:alpha val="43137"/>
                    </a:srgbClr>
                  </a:outerShdw>
                </a:effectLst>
                <a:latin typeface="JansonTextLTStd-Roman"/>
              </a:rPr>
              <a:t>y </a:t>
            </a:r>
            <a:r>
              <a:rPr lang="es-ES" sz="1800" b="0" i="1" u="none" strike="noStrike" baseline="0" dirty="0">
                <a:effectLst>
                  <a:outerShdw blurRad="38100" dist="38100" dir="2700000" algn="tl">
                    <a:srgbClr val="000000">
                      <a:alpha val="43137"/>
                    </a:srgbClr>
                  </a:outerShdw>
                </a:effectLst>
                <a:latin typeface="JansonTextLTStd-Italic"/>
              </a:rPr>
              <a:t>neutrones.</a:t>
            </a:r>
          </a:p>
        </p:txBody>
      </p:sp>
      <p:pic>
        <p:nvPicPr>
          <p:cNvPr id="10" name="Imagen 9">
            <a:extLst>
              <a:ext uri="{FF2B5EF4-FFF2-40B4-BE49-F238E27FC236}">
                <a16:creationId xmlns:a16="http://schemas.microsoft.com/office/drawing/2014/main" id="{A01913B2-54AB-8D68-B225-0DEBA00DEB5B}"/>
              </a:ext>
            </a:extLst>
          </p:cNvPr>
          <p:cNvPicPr>
            <a:picLocks noChangeAspect="1"/>
          </p:cNvPicPr>
          <p:nvPr/>
        </p:nvPicPr>
        <p:blipFill>
          <a:blip r:embed="rId3"/>
          <a:stretch>
            <a:fillRect/>
          </a:stretch>
        </p:blipFill>
        <p:spPr>
          <a:xfrm>
            <a:off x="415279" y="3174045"/>
            <a:ext cx="5182049" cy="1867062"/>
          </a:xfrm>
          <a:prstGeom prst="rect">
            <a:avLst/>
          </a:prstGeom>
        </p:spPr>
      </p:pic>
    </p:spTree>
    <p:extLst>
      <p:ext uri="{BB962C8B-B14F-4D97-AF65-F5344CB8AC3E}">
        <p14:creationId xmlns:p14="http://schemas.microsoft.com/office/powerpoint/2010/main" val="16269119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A1F24FB-81FE-1666-2A3D-A50EE6931D0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714F3A2-9C13-9361-A6BA-03BD4BECE681}"/>
              </a:ext>
            </a:extLst>
          </p:cNvPr>
          <p:cNvSpPr>
            <a:spLocks noGrp="1"/>
          </p:cNvSpPr>
          <p:nvPr>
            <p:ph type="title"/>
          </p:nvPr>
        </p:nvSpPr>
        <p:spPr/>
        <p:txBody>
          <a:bodyPr/>
          <a:lstStyle/>
          <a:p>
            <a:r>
              <a:rPr lang="es-CO" dirty="0">
                <a:solidFill>
                  <a:schemeClr val="bg1"/>
                </a:solidFill>
              </a:rPr>
              <a:t>Masa molecular</a:t>
            </a:r>
          </a:p>
        </p:txBody>
      </p:sp>
      <p:sp>
        <p:nvSpPr>
          <p:cNvPr id="3" name="Marcador de número de diapositiva 2">
            <a:extLst>
              <a:ext uri="{FF2B5EF4-FFF2-40B4-BE49-F238E27FC236}">
                <a16:creationId xmlns:a16="http://schemas.microsoft.com/office/drawing/2014/main" id="{19FCCD94-466E-51B7-022C-DBF8545F37FC}"/>
              </a:ext>
            </a:extLst>
          </p:cNvPr>
          <p:cNvSpPr>
            <a:spLocks noGrp="1"/>
          </p:cNvSpPr>
          <p:nvPr>
            <p:ph type="sldNum" sz="quarter" idx="12"/>
          </p:nvPr>
        </p:nvSpPr>
        <p:spPr/>
        <p:txBody>
          <a:bodyPr/>
          <a:lstStyle/>
          <a:p>
            <a:fld id="{63E15DF6-230E-2E43-B847-68755106EC6D}" type="slidenum">
              <a:rPr lang="es-CO" smtClean="0"/>
              <a:t>80</a:t>
            </a:fld>
            <a:endParaRPr lang="es-CO"/>
          </a:p>
        </p:txBody>
      </p:sp>
      <p:sp>
        <p:nvSpPr>
          <p:cNvPr id="8" name="CuadroTexto 7">
            <a:extLst>
              <a:ext uri="{FF2B5EF4-FFF2-40B4-BE49-F238E27FC236}">
                <a16:creationId xmlns:a16="http://schemas.microsoft.com/office/drawing/2014/main" id="{246BE7FC-C43D-D0D1-9130-28BD1D51AB27}"/>
              </a:ext>
            </a:extLst>
          </p:cNvPr>
          <p:cNvSpPr txBox="1"/>
          <p:nvPr/>
        </p:nvSpPr>
        <p:spPr>
          <a:xfrm>
            <a:off x="628650" y="1190452"/>
            <a:ext cx="8319965" cy="646331"/>
          </a:xfrm>
          <a:prstGeom prst="rect">
            <a:avLst/>
          </a:prstGeom>
          <a:noFill/>
        </p:spPr>
        <p:txBody>
          <a:bodyPr wrap="square">
            <a:spAutoFit/>
          </a:bodyPr>
          <a:lstStyle/>
          <a:p>
            <a:r>
              <a:rPr lang="es-ES" dirty="0"/>
              <a:t>¿Cuántas </a:t>
            </a:r>
            <a:r>
              <a:rPr lang="es-ES" i="1" dirty="0"/>
              <a:t>a</a:t>
            </a:r>
            <a:r>
              <a:rPr lang="es-ES" dirty="0"/>
              <a:t>) moles de O2, </a:t>
            </a:r>
            <a:r>
              <a:rPr lang="es-ES" i="1" dirty="0"/>
              <a:t>b</a:t>
            </a:r>
            <a:r>
              <a:rPr lang="es-ES" dirty="0"/>
              <a:t>) moléculas de O2 y </a:t>
            </a:r>
            <a:r>
              <a:rPr lang="es-ES" i="1" dirty="0"/>
              <a:t>c</a:t>
            </a:r>
            <a:r>
              <a:rPr lang="es-ES" dirty="0"/>
              <a:t>) átomos de O hay en 40.0 g de oxígeno gaseoso </a:t>
            </a:r>
            <a:r>
              <a:rPr lang="es-CO" dirty="0"/>
              <a:t>(dioxígeno) a 25 °C?</a:t>
            </a:r>
            <a:endParaRPr lang="es-ES" dirty="0"/>
          </a:p>
        </p:txBody>
      </p:sp>
      <p:sp>
        <p:nvSpPr>
          <p:cNvPr id="6" name="CuadroTexto 5">
            <a:extLst>
              <a:ext uri="{FF2B5EF4-FFF2-40B4-BE49-F238E27FC236}">
                <a16:creationId xmlns:a16="http://schemas.microsoft.com/office/drawing/2014/main" id="{308FD0AE-28B8-6079-DE4A-3A208B648AD3}"/>
              </a:ext>
            </a:extLst>
          </p:cNvPr>
          <p:cNvSpPr txBox="1"/>
          <p:nvPr/>
        </p:nvSpPr>
        <p:spPr>
          <a:xfrm>
            <a:off x="710955" y="1907291"/>
            <a:ext cx="7804395" cy="1754326"/>
          </a:xfrm>
          <a:prstGeom prst="rect">
            <a:avLst/>
          </a:prstGeom>
          <a:noFill/>
        </p:spPr>
        <p:txBody>
          <a:bodyPr wrap="square">
            <a:spAutoFit/>
          </a:bodyPr>
          <a:lstStyle/>
          <a:p>
            <a:r>
              <a:rPr lang="es-ES" sz="1800" b="0" i="0" u="none" strike="noStrike" baseline="0" dirty="0">
                <a:latin typeface="JansonTextLTStd-Roman"/>
              </a:rPr>
              <a:t>COMO SE RESUELVE</a:t>
            </a:r>
          </a:p>
          <a:p>
            <a:endParaRPr lang="es-ES" sz="1800" b="0" i="0" u="none" strike="noStrike" baseline="0" dirty="0">
              <a:latin typeface="JansonTextLTStd-Roman"/>
            </a:endParaRPr>
          </a:p>
          <a:p>
            <a:r>
              <a:rPr lang="es-ES" sz="1800" b="0" i="0" u="none" strike="noStrike" baseline="0" dirty="0">
                <a:latin typeface="JansonTextLTStd-Roman"/>
              </a:rPr>
              <a:t>Establecemos los factores unitarios que necesitamos a partir de las igualdades siguientes: </a:t>
            </a:r>
            <a:r>
              <a:rPr lang="es-ES" sz="1800" b="0" i="1" u="none" strike="noStrike" baseline="0" dirty="0">
                <a:latin typeface="JansonTextLTStd-Italic"/>
              </a:rPr>
              <a:t>a</a:t>
            </a:r>
            <a:r>
              <a:rPr lang="es-ES" sz="1800" b="0" i="0" u="none" strike="noStrike" baseline="0" dirty="0">
                <a:latin typeface="JansonTextLTStd-Roman"/>
              </a:rPr>
              <a:t>) la masa de una mol de O</a:t>
            </a:r>
            <a:r>
              <a:rPr lang="es-ES" sz="800" b="0" i="0" u="none" strike="noStrike" baseline="0" dirty="0">
                <a:latin typeface="JansonTextLTStd-Roman"/>
              </a:rPr>
              <a:t>2 </a:t>
            </a:r>
            <a:r>
              <a:rPr lang="es-ES" sz="1800" b="0" i="0" u="none" strike="noStrike" baseline="0" dirty="0">
                <a:latin typeface="JansonTextLTStd-Roman"/>
              </a:rPr>
              <a:t>es de 32.0 g (masa molar O</a:t>
            </a:r>
            <a:r>
              <a:rPr lang="es-ES" sz="800" b="0" i="0" u="none" strike="noStrike" baseline="0" dirty="0">
                <a:latin typeface="JansonTextLTStd-Roman"/>
              </a:rPr>
              <a:t>2 </a:t>
            </a:r>
            <a:r>
              <a:rPr lang="es-ES" dirty="0">
                <a:latin typeface="WWDOC01"/>
              </a:rPr>
              <a:t>=</a:t>
            </a:r>
            <a:r>
              <a:rPr lang="es-ES" sz="1800" b="0" i="0" u="none" strike="noStrike" baseline="0" dirty="0">
                <a:latin typeface="WWDOC01"/>
              </a:rPr>
              <a:t> </a:t>
            </a:r>
            <a:r>
              <a:rPr lang="es-ES" sz="1800" b="0" i="0" u="none" strike="noStrike" baseline="0" dirty="0">
                <a:latin typeface="JansonTextLTStd-Roman"/>
              </a:rPr>
              <a:t>32.0 g/mol); </a:t>
            </a:r>
            <a:r>
              <a:rPr lang="es-ES" sz="1800" b="0" i="1" u="none" strike="noStrike" baseline="0" dirty="0">
                <a:latin typeface="JansonTextLTStd-Italic"/>
              </a:rPr>
              <a:t>b</a:t>
            </a:r>
            <a:r>
              <a:rPr lang="es-ES" sz="1800" b="0" i="0" u="none" strike="noStrike" baseline="0" dirty="0">
                <a:latin typeface="JansonTextLTStd-Roman"/>
              </a:rPr>
              <a:t>) una mol de O</a:t>
            </a:r>
            <a:r>
              <a:rPr lang="es-ES" sz="800" b="0" i="0" u="none" strike="noStrike" baseline="0" dirty="0">
                <a:latin typeface="JansonTextLTStd-Roman"/>
              </a:rPr>
              <a:t>2 </a:t>
            </a:r>
            <a:r>
              <a:rPr lang="es-ES" sz="1800" b="0" i="0" u="none" strike="noStrike" baseline="0" dirty="0">
                <a:latin typeface="JansonTextLTStd-Roman"/>
              </a:rPr>
              <a:t>tiene </a:t>
            </a:r>
            <a:r>
              <a:rPr lang="es-CO" dirty="0">
                <a:latin typeface="JansonTextLTStd-Roman"/>
              </a:rPr>
              <a:t>6,022 × 10²³ </a:t>
            </a:r>
            <a:r>
              <a:rPr lang="es-CO" sz="1800" b="0" i="0" u="none" strike="noStrike" baseline="0" dirty="0">
                <a:latin typeface="JansonTextLTStd-Roman"/>
              </a:rPr>
              <a:t>moléculas de O</a:t>
            </a:r>
            <a:r>
              <a:rPr lang="es-CO" sz="800" b="0" i="0" u="none" strike="noStrike" baseline="0" dirty="0">
                <a:latin typeface="JansonTextLTStd-Roman"/>
              </a:rPr>
              <a:t>2</a:t>
            </a:r>
            <a:r>
              <a:rPr lang="es-CO" sz="1800" b="0" i="0" u="none" strike="noStrike" baseline="0" dirty="0">
                <a:latin typeface="JansonTextLTStd-Roman"/>
              </a:rPr>
              <a:t>; </a:t>
            </a:r>
            <a:r>
              <a:rPr lang="es-CO" sz="1800" b="0" i="1" u="none" strike="noStrike" baseline="0" dirty="0">
                <a:latin typeface="JansonTextLTStd-Italic"/>
              </a:rPr>
              <a:t>c</a:t>
            </a:r>
            <a:r>
              <a:rPr lang="es-CO" sz="1800" b="0" i="0" u="none" strike="noStrike" baseline="0" dirty="0">
                <a:latin typeface="JansonTextLTStd-Roman"/>
              </a:rPr>
              <a:t>) una molécula de O</a:t>
            </a:r>
            <a:r>
              <a:rPr lang="es-CO" sz="800" b="0" i="0" u="none" strike="noStrike" baseline="0" dirty="0">
                <a:latin typeface="JansonTextLTStd-Roman"/>
              </a:rPr>
              <a:t>2 </a:t>
            </a:r>
            <a:r>
              <a:rPr lang="es-CO" sz="1800" b="0" i="0" u="none" strike="noStrike" baseline="0" dirty="0">
                <a:latin typeface="JansonTextLTStd-Roman"/>
              </a:rPr>
              <a:t>tiene dos átomos de O.</a:t>
            </a:r>
            <a:endParaRPr lang="es-CO" dirty="0"/>
          </a:p>
        </p:txBody>
      </p:sp>
      <p:sp>
        <p:nvSpPr>
          <p:cNvPr id="5" name="CuadroTexto 4">
            <a:extLst>
              <a:ext uri="{FF2B5EF4-FFF2-40B4-BE49-F238E27FC236}">
                <a16:creationId xmlns:a16="http://schemas.microsoft.com/office/drawing/2014/main" id="{E360C0BE-9A5C-FB9A-300F-6DA967E95FE6}"/>
              </a:ext>
            </a:extLst>
          </p:cNvPr>
          <p:cNvSpPr txBox="1"/>
          <p:nvPr/>
        </p:nvSpPr>
        <p:spPr>
          <a:xfrm>
            <a:off x="3490331" y="333774"/>
            <a:ext cx="4572000" cy="646331"/>
          </a:xfrm>
          <a:prstGeom prst="rect">
            <a:avLst/>
          </a:prstGeom>
          <a:noFill/>
        </p:spPr>
        <p:txBody>
          <a:bodyPr wrap="square">
            <a:spAutoFit/>
          </a:bodyPr>
          <a:lstStyle/>
          <a:p>
            <a:r>
              <a:rPr lang="es-ES" dirty="0">
                <a:solidFill>
                  <a:schemeClr val="bg1"/>
                </a:solidFill>
              </a:rPr>
              <a:t>La </a:t>
            </a:r>
            <a:r>
              <a:rPr lang="es-ES" b="1" dirty="0">
                <a:solidFill>
                  <a:schemeClr val="bg1"/>
                </a:solidFill>
              </a:rPr>
              <a:t>masa molecular</a:t>
            </a:r>
            <a:r>
              <a:rPr lang="es-ES" dirty="0">
                <a:solidFill>
                  <a:schemeClr val="bg1"/>
                </a:solidFill>
              </a:rPr>
              <a:t> nos dice </a:t>
            </a:r>
            <a:r>
              <a:rPr lang="es-ES" b="1" dirty="0">
                <a:solidFill>
                  <a:schemeClr val="bg1"/>
                </a:solidFill>
              </a:rPr>
              <a:t>cuánto pesa un mol de moléculas de una sustancia.</a:t>
            </a:r>
            <a:endParaRPr lang="es-ES" dirty="0">
              <a:solidFill>
                <a:schemeClr val="bg1"/>
              </a:solidFill>
            </a:endParaRPr>
          </a:p>
        </p:txBody>
      </p:sp>
    </p:spTree>
    <p:extLst>
      <p:ext uri="{BB962C8B-B14F-4D97-AF65-F5344CB8AC3E}">
        <p14:creationId xmlns:p14="http://schemas.microsoft.com/office/powerpoint/2010/main" val="2035066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6B42F-44C3-6F89-20B5-C938A16AD39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16A9048-9E85-2801-6C85-90B1E7418338}"/>
              </a:ext>
            </a:extLst>
          </p:cNvPr>
          <p:cNvSpPr>
            <a:spLocks noGrp="1"/>
          </p:cNvSpPr>
          <p:nvPr>
            <p:ph type="title"/>
          </p:nvPr>
        </p:nvSpPr>
        <p:spPr/>
        <p:txBody>
          <a:bodyPr/>
          <a:lstStyle/>
          <a:p>
            <a:r>
              <a:rPr lang="es-CO" dirty="0">
                <a:solidFill>
                  <a:schemeClr val="bg1"/>
                </a:solidFill>
              </a:rPr>
              <a:t>Masa molecular</a:t>
            </a:r>
          </a:p>
        </p:txBody>
      </p:sp>
      <p:sp>
        <p:nvSpPr>
          <p:cNvPr id="3" name="Marcador de número de diapositiva 2">
            <a:extLst>
              <a:ext uri="{FF2B5EF4-FFF2-40B4-BE49-F238E27FC236}">
                <a16:creationId xmlns:a16="http://schemas.microsoft.com/office/drawing/2014/main" id="{4730298E-49DA-1C92-7064-9735914E20A9}"/>
              </a:ext>
            </a:extLst>
          </p:cNvPr>
          <p:cNvSpPr>
            <a:spLocks noGrp="1"/>
          </p:cNvSpPr>
          <p:nvPr>
            <p:ph type="sldNum" sz="quarter" idx="12"/>
          </p:nvPr>
        </p:nvSpPr>
        <p:spPr/>
        <p:txBody>
          <a:bodyPr/>
          <a:lstStyle/>
          <a:p>
            <a:fld id="{63E15DF6-230E-2E43-B847-68755106EC6D}" type="slidenum">
              <a:rPr lang="es-CO" smtClean="0"/>
              <a:t>81</a:t>
            </a:fld>
            <a:endParaRPr lang="es-CO"/>
          </a:p>
        </p:txBody>
      </p:sp>
      <p:sp>
        <p:nvSpPr>
          <p:cNvPr id="8" name="CuadroTexto 7">
            <a:extLst>
              <a:ext uri="{FF2B5EF4-FFF2-40B4-BE49-F238E27FC236}">
                <a16:creationId xmlns:a16="http://schemas.microsoft.com/office/drawing/2014/main" id="{608563C5-A69F-945F-10B7-2C9E9112075A}"/>
              </a:ext>
            </a:extLst>
          </p:cNvPr>
          <p:cNvSpPr txBox="1"/>
          <p:nvPr/>
        </p:nvSpPr>
        <p:spPr>
          <a:xfrm>
            <a:off x="628650" y="1190452"/>
            <a:ext cx="8319965" cy="646331"/>
          </a:xfrm>
          <a:prstGeom prst="rect">
            <a:avLst/>
          </a:prstGeom>
          <a:noFill/>
        </p:spPr>
        <p:txBody>
          <a:bodyPr wrap="square">
            <a:spAutoFit/>
          </a:bodyPr>
          <a:lstStyle/>
          <a:p>
            <a:r>
              <a:rPr lang="es-ES" dirty="0"/>
              <a:t>¿Cuántas </a:t>
            </a:r>
            <a:r>
              <a:rPr lang="es-ES" i="1" dirty="0"/>
              <a:t>a</a:t>
            </a:r>
            <a:r>
              <a:rPr lang="es-ES" dirty="0"/>
              <a:t>) moles de O2, </a:t>
            </a:r>
            <a:r>
              <a:rPr lang="es-ES" i="1" dirty="0"/>
              <a:t>b</a:t>
            </a:r>
            <a:r>
              <a:rPr lang="es-ES" dirty="0"/>
              <a:t>) moléculas de O2 y </a:t>
            </a:r>
            <a:r>
              <a:rPr lang="es-ES" i="1" dirty="0"/>
              <a:t>c</a:t>
            </a:r>
            <a:r>
              <a:rPr lang="es-ES" dirty="0"/>
              <a:t>) átomos de O hay en 40.0 g de oxígeno gaseoso </a:t>
            </a:r>
            <a:r>
              <a:rPr lang="es-CO" dirty="0"/>
              <a:t>(dioxígeno) a 25 °C?</a:t>
            </a:r>
            <a:endParaRPr lang="es-ES" dirty="0"/>
          </a:p>
        </p:txBody>
      </p:sp>
      <p:sp>
        <p:nvSpPr>
          <p:cNvPr id="5" name="CuadroTexto 4">
            <a:extLst>
              <a:ext uri="{FF2B5EF4-FFF2-40B4-BE49-F238E27FC236}">
                <a16:creationId xmlns:a16="http://schemas.microsoft.com/office/drawing/2014/main" id="{6459A4BC-07B9-74BF-E5A8-C55BF5C68A68}"/>
              </a:ext>
            </a:extLst>
          </p:cNvPr>
          <p:cNvSpPr txBox="1"/>
          <p:nvPr/>
        </p:nvSpPr>
        <p:spPr>
          <a:xfrm>
            <a:off x="3490331" y="333774"/>
            <a:ext cx="4572000" cy="646331"/>
          </a:xfrm>
          <a:prstGeom prst="rect">
            <a:avLst/>
          </a:prstGeom>
          <a:noFill/>
        </p:spPr>
        <p:txBody>
          <a:bodyPr wrap="square">
            <a:spAutoFit/>
          </a:bodyPr>
          <a:lstStyle/>
          <a:p>
            <a:r>
              <a:rPr lang="es-ES" dirty="0">
                <a:solidFill>
                  <a:schemeClr val="bg1"/>
                </a:solidFill>
              </a:rPr>
              <a:t>La </a:t>
            </a:r>
            <a:r>
              <a:rPr lang="es-ES" b="1" dirty="0">
                <a:solidFill>
                  <a:schemeClr val="bg1"/>
                </a:solidFill>
              </a:rPr>
              <a:t>masa molecular</a:t>
            </a:r>
            <a:r>
              <a:rPr lang="es-ES" dirty="0">
                <a:solidFill>
                  <a:schemeClr val="bg1"/>
                </a:solidFill>
              </a:rPr>
              <a:t> nos dice </a:t>
            </a:r>
            <a:r>
              <a:rPr lang="es-ES" b="1" dirty="0">
                <a:solidFill>
                  <a:schemeClr val="bg1"/>
                </a:solidFill>
              </a:rPr>
              <a:t>cuánto pesa un mol de moléculas de una sustancia.</a:t>
            </a:r>
            <a:endParaRPr lang="es-ES" dirty="0">
              <a:solidFill>
                <a:schemeClr val="bg1"/>
              </a:solidFill>
            </a:endParaRPr>
          </a:p>
        </p:txBody>
      </p:sp>
    </p:spTree>
    <p:extLst>
      <p:ext uri="{BB962C8B-B14F-4D97-AF65-F5344CB8AC3E}">
        <p14:creationId xmlns:p14="http://schemas.microsoft.com/office/powerpoint/2010/main" val="185719702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11DEF-DFEC-559E-722C-9D0089AB0F3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5F2EBD1-7A09-0040-EB28-38EA56F4F53C}"/>
              </a:ext>
            </a:extLst>
          </p:cNvPr>
          <p:cNvSpPr>
            <a:spLocks noGrp="1"/>
          </p:cNvSpPr>
          <p:nvPr>
            <p:ph type="title"/>
          </p:nvPr>
        </p:nvSpPr>
        <p:spPr/>
        <p:txBody>
          <a:bodyPr/>
          <a:lstStyle/>
          <a:p>
            <a:r>
              <a:rPr lang="es-CO" dirty="0">
                <a:solidFill>
                  <a:schemeClr val="bg1"/>
                </a:solidFill>
              </a:rPr>
              <a:t>ACTIVIDAD</a:t>
            </a:r>
          </a:p>
        </p:txBody>
      </p:sp>
      <p:sp>
        <p:nvSpPr>
          <p:cNvPr id="3" name="Marcador de número de diapositiva 2">
            <a:extLst>
              <a:ext uri="{FF2B5EF4-FFF2-40B4-BE49-F238E27FC236}">
                <a16:creationId xmlns:a16="http://schemas.microsoft.com/office/drawing/2014/main" id="{587EA75E-C725-8502-32EB-A741C3BDA477}"/>
              </a:ext>
            </a:extLst>
          </p:cNvPr>
          <p:cNvSpPr>
            <a:spLocks noGrp="1"/>
          </p:cNvSpPr>
          <p:nvPr>
            <p:ph type="sldNum" sz="quarter" idx="12"/>
          </p:nvPr>
        </p:nvSpPr>
        <p:spPr/>
        <p:txBody>
          <a:bodyPr/>
          <a:lstStyle/>
          <a:p>
            <a:fld id="{63E15DF6-230E-2E43-B847-68755106EC6D}" type="slidenum">
              <a:rPr lang="es-CO" smtClean="0"/>
              <a:t>82</a:t>
            </a:fld>
            <a:endParaRPr lang="es-CO"/>
          </a:p>
        </p:txBody>
      </p:sp>
      <p:sp>
        <p:nvSpPr>
          <p:cNvPr id="5" name="CuadroTexto 4">
            <a:extLst>
              <a:ext uri="{FF2B5EF4-FFF2-40B4-BE49-F238E27FC236}">
                <a16:creationId xmlns:a16="http://schemas.microsoft.com/office/drawing/2014/main" id="{695BA85E-D15F-4E8E-90F8-0BC14BAE3A8C}"/>
              </a:ext>
            </a:extLst>
          </p:cNvPr>
          <p:cNvSpPr txBox="1"/>
          <p:nvPr/>
        </p:nvSpPr>
        <p:spPr>
          <a:xfrm>
            <a:off x="433754" y="1283413"/>
            <a:ext cx="8202246" cy="2308324"/>
          </a:xfrm>
          <a:prstGeom prst="rect">
            <a:avLst/>
          </a:prstGeom>
          <a:noFill/>
        </p:spPr>
        <p:txBody>
          <a:bodyPr wrap="square">
            <a:spAutoFit/>
          </a:bodyPr>
          <a:lstStyle/>
          <a:p>
            <a:pPr marL="342900" indent="-342900" algn="l">
              <a:buAutoNum type="arabicPeriod"/>
            </a:pPr>
            <a:r>
              <a:rPr lang="es-ES" sz="1800" b="0" i="0" u="none" strike="noStrike" baseline="0" dirty="0">
                <a:latin typeface="JansonTextLTStd-Roman"/>
              </a:rPr>
              <a:t>Calcule la masa en gramos y kilogramos de 1.922 </a:t>
            </a:r>
            <a:r>
              <a:rPr lang="es-CO" sz="1800" b="0" i="0" u="none" strike="noStrike" baseline="0" dirty="0">
                <a:latin typeface="JansonTextLTStd-Roman"/>
              </a:rPr>
              <a:t>moles de</a:t>
            </a:r>
          </a:p>
          <a:p>
            <a:pPr marL="342900" indent="-342900" algn="l">
              <a:buAutoNum type="arabicPeriod"/>
            </a:pPr>
            <a:endParaRPr lang="es-CO" sz="1800" b="0" i="0" u="none" strike="noStrike" baseline="0" dirty="0">
              <a:latin typeface="JansonTextLTStd-Roman"/>
            </a:endParaRPr>
          </a:p>
          <a:p>
            <a:r>
              <a:rPr lang="es-ES" dirty="0"/>
              <a:t>2. En un experimento se requieren 1.24 moles de H-O-O-H. ¿Qué masa en gramos debe pesarse de esta </a:t>
            </a:r>
            <a:r>
              <a:rPr lang="es-CO" dirty="0"/>
              <a:t>sustancia?</a:t>
            </a:r>
          </a:p>
          <a:p>
            <a:endParaRPr lang="es-CO" dirty="0"/>
          </a:p>
          <a:p>
            <a:r>
              <a:rPr lang="es-CO" dirty="0"/>
              <a:t>3. </a:t>
            </a:r>
            <a:r>
              <a:rPr lang="es-ES" dirty="0"/>
              <a:t>¿Cuántas moles de hidrógeno hay en 167 g de </a:t>
            </a:r>
            <a:r>
              <a:rPr lang="es-CO" dirty="0"/>
              <a:t>propano? C3H8</a:t>
            </a:r>
          </a:p>
          <a:p>
            <a:endParaRPr lang="es-CO" dirty="0"/>
          </a:p>
          <a:p>
            <a:r>
              <a:rPr lang="es-CO" dirty="0"/>
              <a:t>4. </a:t>
            </a:r>
            <a:r>
              <a:rPr lang="es-ES" dirty="0"/>
              <a:t>Calcule el porcentaje en masa de hierro en el fosfato de </a:t>
            </a:r>
            <a:r>
              <a:rPr lang="es-CO" dirty="0"/>
              <a:t>hierro(II) (Fe3(PO4)2)</a:t>
            </a:r>
          </a:p>
        </p:txBody>
      </p:sp>
      <p:pic>
        <p:nvPicPr>
          <p:cNvPr id="9" name="Imagen 8">
            <a:extLst>
              <a:ext uri="{FF2B5EF4-FFF2-40B4-BE49-F238E27FC236}">
                <a16:creationId xmlns:a16="http://schemas.microsoft.com/office/drawing/2014/main" id="{F851838E-F7F2-8FF1-69DB-8C7708D66DC9}"/>
              </a:ext>
            </a:extLst>
          </p:cNvPr>
          <p:cNvPicPr>
            <a:picLocks noChangeAspect="1"/>
          </p:cNvPicPr>
          <p:nvPr/>
        </p:nvPicPr>
        <p:blipFill>
          <a:blip r:embed="rId2"/>
          <a:stretch>
            <a:fillRect/>
          </a:stretch>
        </p:blipFill>
        <p:spPr>
          <a:xfrm>
            <a:off x="6388993" y="1096174"/>
            <a:ext cx="929721" cy="861135"/>
          </a:xfrm>
          <a:prstGeom prst="rect">
            <a:avLst/>
          </a:prstGeom>
        </p:spPr>
      </p:pic>
    </p:spTree>
    <p:extLst>
      <p:ext uri="{BB962C8B-B14F-4D97-AF65-F5344CB8AC3E}">
        <p14:creationId xmlns:p14="http://schemas.microsoft.com/office/powerpoint/2010/main" val="1485423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E6BB9-FCEE-3FD0-3B0A-43126A19875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0D2FEB3-0F51-3E6C-2A27-F25BE6D37E5D}"/>
              </a:ext>
            </a:extLst>
          </p:cNvPr>
          <p:cNvSpPr>
            <a:spLocks noGrp="1"/>
          </p:cNvSpPr>
          <p:nvPr>
            <p:ph type="title"/>
          </p:nvPr>
        </p:nvSpPr>
        <p:spPr/>
        <p:txBody>
          <a:bodyPr/>
          <a:lstStyle/>
          <a:p>
            <a:r>
              <a:rPr lang="es-CO" dirty="0">
                <a:solidFill>
                  <a:schemeClr val="bg1"/>
                </a:solidFill>
              </a:rPr>
              <a:t>ACTIVIDAD</a:t>
            </a:r>
          </a:p>
        </p:txBody>
      </p:sp>
      <p:sp>
        <p:nvSpPr>
          <p:cNvPr id="3" name="Marcador de número de diapositiva 2">
            <a:extLst>
              <a:ext uri="{FF2B5EF4-FFF2-40B4-BE49-F238E27FC236}">
                <a16:creationId xmlns:a16="http://schemas.microsoft.com/office/drawing/2014/main" id="{16A6B9B1-E92C-6952-9D02-B19391F3A268}"/>
              </a:ext>
            </a:extLst>
          </p:cNvPr>
          <p:cNvSpPr>
            <a:spLocks noGrp="1"/>
          </p:cNvSpPr>
          <p:nvPr>
            <p:ph type="sldNum" sz="quarter" idx="12"/>
          </p:nvPr>
        </p:nvSpPr>
        <p:spPr/>
        <p:txBody>
          <a:bodyPr/>
          <a:lstStyle/>
          <a:p>
            <a:fld id="{63E15DF6-230E-2E43-B847-68755106EC6D}" type="slidenum">
              <a:rPr lang="es-CO" smtClean="0"/>
              <a:t>83</a:t>
            </a:fld>
            <a:endParaRPr lang="es-CO"/>
          </a:p>
        </p:txBody>
      </p:sp>
    </p:spTree>
    <p:extLst>
      <p:ext uri="{BB962C8B-B14F-4D97-AF65-F5344CB8AC3E}">
        <p14:creationId xmlns:p14="http://schemas.microsoft.com/office/powerpoint/2010/main" val="50199447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53FA4C56-E9DC-E700-419C-DD58F7667B74}"/>
              </a:ext>
            </a:extLst>
          </p:cNvPr>
          <p:cNvSpPr>
            <a:spLocks noGrp="1"/>
          </p:cNvSpPr>
          <p:nvPr>
            <p:ph type="sldNum" sz="quarter" idx="12"/>
          </p:nvPr>
        </p:nvSpPr>
        <p:spPr/>
        <p:txBody>
          <a:bodyPr/>
          <a:lstStyle/>
          <a:p>
            <a:fld id="{63E15DF6-230E-2E43-B847-68755106EC6D}" type="slidenum">
              <a:rPr lang="es-CO" smtClean="0"/>
              <a:t>84</a:t>
            </a:fld>
            <a:endParaRPr lang="es-CO"/>
          </a:p>
        </p:txBody>
      </p:sp>
    </p:spTree>
    <p:extLst>
      <p:ext uri="{BB962C8B-B14F-4D97-AF65-F5344CB8AC3E}">
        <p14:creationId xmlns:p14="http://schemas.microsoft.com/office/powerpoint/2010/main" val="145640113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7414-5F6A-D0F4-0B4D-E9181F47F0D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D15F92A-7C90-9A4B-97E2-4A3F2CD8A9D1}"/>
              </a:ext>
            </a:extLst>
          </p:cNvPr>
          <p:cNvSpPr>
            <a:spLocks noGrp="1"/>
          </p:cNvSpPr>
          <p:nvPr>
            <p:ph type="title"/>
          </p:nvPr>
        </p:nvSpPr>
        <p:spPr/>
        <p:txBody>
          <a:bodyPr/>
          <a:lstStyle/>
          <a:p>
            <a:r>
              <a:rPr lang="es-CO" dirty="0">
                <a:solidFill>
                  <a:schemeClr val="bg1"/>
                </a:solidFill>
              </a:rPr>
              <a:t>Estequiometría de reacción</a:t>
            </a:r>
          </a:p>
        </p:txBody>
      </p:sp>
      <p:sp>
        <p:nvSpPr>
          <p:cNvPr id="3" name="Marcador de número de diapositiva 2">
            <a:extLst>
              <a:ext uri="{FF2B5EF4-FFF2-40B4-BE49-F238E27FC236}">
                <a16:creationId xmlns:a16="http://schemas.microsoft.com/office/drawing/2014/main" id="{EADEEB79-602E-F69F-4742-72A5B048AC38}"/>
              </a:ext>
            </a:extLst>
          </p:cNvPr>
          <p:cNvSpPr>
            <a:spLocks noGrp="1"/>
          </p:cNvSpPr>
          <p:nvPr>
            <p:ph type="sldNum" sz="quarter" idx="12"/>
          </p:nvPr>
        </p:nvSpPr>
        <p:spPr/>
        <p:txBody>
          <a:bodyPr/>
          <a:lstStyle/>
          <a:p>
            <a:fld id="{63E15DF6-230E-2E43-B847-68755106EC6D}" type="slidenum">
              <a:rPr lang="es-CO" smtClean="0"/>
              <a:t>85</a:t>
            </a:fld>
            <a:endParaRPr lang="es-CO"/>
          </a:p>
        </p:txBody>
      </p:sp>
      <p:sp>
        <p:nvSpPr>
          <p:cNvPr id="6" name="CuadroTexto 5">
            <a:extLst>
              <a:ext uri="{FF2B5EF4-FFF2-40B4-BE49-F238E27FC236}">
                <a16:creationId xmlns:a16="http://schemas.microsoft.com/office/drawing/2014/main" id="{60C5D4C6-54CE-C90B-E6A3-278328845FB4}"/>
              </a:ext>
            </a:extLst>
          </p:cNvPr>
          <p:cNvSpPr txBox="1"/>
          <p:nvPr/>
        </p:nvSpPr>
        <p:spPr>
          <a:xfrm>
            <a:off x="449384" y="1268016"/>
            <a:ext cx="8065965" cy="923330"/>
          </a:xfrm>
          <a:prstGeom prst="rect">
            <a:avLst/>
          </a:prstGeom>
          <a:noFill/>
        </p:spPr>
        <p:txBody>
          <a:bodyPr wrap="square">
            <a:spAutoFit/>
          </a:bodyPr>
          <a:lstStyle/>
          <a:p>
            <a:pPr algn="l"/>
            <a:r>
              <a:rPr lang="es-ES" sz="1800" b="0" i="0" u="none" strike="noStrike" baseline="0" dirty="0">
                <a:latin typeface="TimesLTStd-Roman"/>
              </a:rPr>
              <a:t>La </a:t>
            </a:r>
            <a:r>
              <a:rPr lang="es-ES" sz="1800" b="1" i="1" u="none" strike="noStrike" baseline="0" dirty="0">
                <a:latin typeface="TimesLTStd-BoldItalic"/>
              </a:rPr>
              <a:t>estequiometría </a:t>
            </a:r>
            <a:r>
              <a:rPr lang="es-ES" sz="1800" b="0" i="0" u="none" strike="noStrike" baseline="0" dirty="0">
                <a:latin typeface="TimesLTStd-Roman"/>
              </a:rPr>
              <a:t>es </a:t>
            </a:r>
            <a:r>
              <a:rPr lang="es-ES" sz="1800" b="0" i="1" u="none" strike="noStrike" baseline="0" dirty="0">
                <a:latin typeface="TimesLTStd-Italic"/>
              </a:rPr>
              <a:t>el estudio cuantitativo de reactivos y productos en una reacción</a:t>
            </a:r>
          </a:p>
          <a:p>
            <a:pPr algn="l"/>
            <a:r>
              <a:rPr lang="es-CO" sz="1800" b="0" i="1" u="none" strike="noStrike" baseline="0" dirty="0">
                <a:latin typeface="TimesLTStd-Italic"/>
              </a:rPr>
              <a:t>química. </a:t>
            </a:r>
          </a:p>
          <a:p>
            <a:pPr algn="l"/>
            <a:r>
              <a:rPr lang="es-ES" i="1" dirty="0">
                <a:latin typeface="TimesLTStd-Italic"/>
              </a:rPr>
              <a:t>P</a:t>
            </a:r>
            <a:r>
              <a:rPr lang="es-ES" sz="1800" b="0" i="1" u="none" strike="noStrike" baseline="0" dirty="0">
                <a:latin typeface="TimesLTStd-Italic"/>
              </a:rPr>
              <a:t>ara calcular la cantidad de producto formado en una ecuación utilizamos moles.</a:t>
            </a:r>
            <a:endParaRPr lang="es-CO" dirty="0"/>
          </a:p>
        </p:txBody>
      </p:sp>
      <p:sp>
        <p:nvSpPr>
          <p:cNvPr id="9" name="CuadroTexto 8">
            <a:extLst>
              <a:ext uri="{FF2B5EF4-FFF2-40B4-BE49-F238E27FC236}">
                <a16:creationId xmlns:a16="http://schemas.microsoft.com/office/drawing/2014/main" id="{D8131F62-7D79-B06B-6B88-D36AD95BA441}"/>
              </a:ext>
            </a:extLst>
          </p:cNvPr>
          <p:cNvSpPr txBox="1"/>
          <p:nvPr/>
        </p:nvSpPr>
        <p:spPr>
          <a:xfrm>
            <a:off x="535354" y="2262188"/>
            <a:ext cx="4572000" cy="369332"/>
          </a:xfrm>
          <a:prstGeom prst="rect">
            <a:avLst/>
          </a:prstGeom>
          <a:noFill/>
        </p:spPr>
        <p:txBody>
          <a:bodyPr wrap="square">
            <a:spAutoFit/>
          </a:bodyPr>
          <a:lstStyle/>
          <a:p>
            <a:r>
              <a:rPr lang="es-CO" sz="1800" b="1" i="1" u="none" strike="noStrike" baseline="0" dirty="0">
                <a:latin typeface="TimesLTStd-BoldItalic"/>
              </a:rPr>
              <a:t>método del mol o moléculas (ambas correctas)</a:t>
            </a:r>
            <a:endParaRPr lang="es-CO" dirty="0"/>
          </a:p>
        </p:txBody>
      </p:sp>
      <p:pic>
        <p:nvPicPr>
          <p:cNvPr id="11" name="Imagen 10">
            <a:extLst>
              <a:ext uri="{FF2B5EF4-FFF2-40B4-BE49-F238E27FC236}">
                <a16:creationId xmlns:a16="http://schemas.microsoft.com/office/drawing/2014/main" id="{A506FDE0-E555-DDCA-B7D2-EDBCCEFEE364}"/>
              </a:ext>
            </a:extLst>
          </p:cNvPr>
          <p:cNvPicPr>
            <a:picLocks noChangeAspect="1"/>
          </p:cNvPicPr>
          <p:nvPr/>
        </p:nvPicPr>
        <p:blipFill>
          <a:blip r:embed="rId2"/>
          <a:stretch>
            <a:fillRect/>
          </a:stretch>
        </p:blipFill>
        <p:spPr>
          <a:xfrm>
            <a:off x="1270474" y="2738937"/>
            <a:ext cx="7071973" cy="1104996"/>
          </a:xfrm>
          <a:prstGeom prst="rect">
            <a:avLst/>
          </a:prstGeom>
        </p:spPr>
      </p:pic>
      <mc:AlternateContent xmlns:mc="http://schemas.openxmlformats.org/markup-compatibility/2006">
        <mc:Choice xmlns:p14="http://schemas.microsoft.com/office/powerpoint/2010/main" Requires="p14">
          <p:contentPart p14:bwMode="auto" r:id="rId3">
            <p14:nvContentPartPr>
              <p14:cNvPr id="4" name="Entrada de lápiz 3">
                <a:extLst>
                  <a:ext uri="{FF2B5EF4-FFF2-40B4-BE49-F238E27FC236}">
                    <a16:creationId xmlns:a16="http://schemas.microsoft.com/office/drawing/2014/main" id="{2B82DDA9-A4D5-7572-2755-D41D9A395F89}"/>
                  </a:ext>
                </a:extLst>
              </p14:cNvPr>
              <p14:cNvContentPartPr/>
              <p14:nvPr/>
            </p14:nvContentPartPr>
            <p14:xfrm>
              <a:off x="1924560" y="3830400"/>
              <a:ext cx="5468400" cy="272160"/>
            </p14:xfrm>
          </p:contentPart>
        </mc:Choice>
        <mc:Fallback>
          <p:pic>
            <p:nvPicPr>
              <p:cNvPr id="4" name="Entrada de lápiz 3">
                <a:extLst>
                  <a:ext uri="{FF2B5EF4-FFF2-40B4-BE49-F238E27FC236}">
                    <a16:creationId xmlns:a16="http://schemas.microsoft.com/office/drawing/2014/main" id="{2B82DDA9-A4D5-7572-2755-D41D9A395F89}"/>
                  </a:ext>
                </a:extLst>
              </p:cNvPr>
              <p:cNvPicPr/>
              <p:nvPr/>
            </p:nvPicPr>
            <p:blipFill>
              <a:blip r:embed="rId4"/>
              <a:stretch>
                <a:fillRect/>
              </a:stretch>
            </p:blipFill>
            <p:spPr>
              <a:xfrm>
                <a:off x="1915200" y="3821040"/>
                <a:ext cx="5487120" cy="290880"/>
              </a:xfrm>
              <a:prstGeom prst="rect">
                <a:avLst/>
              </a:prstGeom>
            </p:spPr>
          </p:pic>
        </mc:Fallback>
      </mc:AlternateContent>
    </p:spTree>
    <p:extLst>
      <p:ext uri="{BB962C8B-B14F-4D97-AF65-F5344CB8AC3E}">
        <p14:creationId xmlns:p14="http://schemas.microsoft.com/office/powerpoint/2010/main" val="28761635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3600C-2AA7-F047-D84F-F700D15A1B0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865D64F-C5BA-9299-299E-FA2AD374993C}"/>
              </a:ext>
            </a:extLst>
          </p:cNvPr>
          <p:cNvSpPr>
            <a:spLocks noGrp="1"/>
          </p:cNvSpPr>
          <p:nvPr>
            <p:ph type="title"/>
          </p:nvPr>
        </p:nvSpPr>
        <p:spPr/>
        <p:txBody>
          <a:bodyPr/>
          <a:lstStyle/>
          <a:p>
            <a:r>
              <a:rPr lang="es-CO" dirty="0">
                <a:solidFill>
                  <a:schemeClr val="bg1"/>
                </a:solidFill>
              </a:rPr>
              <a:t>Estequiometría de reacción</a:t>
            </a:r>
          </a:p>
        </p:txBody>
      </p:sp>
      <p:sp>
        <p:nvSpPr>
          <p:cNvPr id="3" name="Marcador de número de diapositiva 2">
            <a:extLst>
              <a:ext uri="{FF2B5EF4-FFF2-40B4-BE49-F238E27FC236}">
                <a16:creationId xmlns:a16="http://schemas.microsoft.com/office/drawing/2014/main" id="{7B07DD1E-1018-D640-EE45-2EF980DFC58E}"/>
              </a:ext>
            </a:extLst>
          </p:cNvPr>
          <p:cNvSpPr>
            <a:spLocks noGrp="1"/>
          </p:cNvSpPr>
          <p:nvPr>
            <p:ph type="sldNum" sz="quarter" idx="12"/>
          </p:nvPr>
        </p:nvSpPr>
        <p:spPr/>
        <p:txBody>
          <a:bodyPr/>
          <a:lstStyle/>
          <a:p>
            <a:fld id="{63E15DF6-230E-2E43-B847-68755106EC6D}" type="slidenum">
              <a:rPr lang="es-CO" smtClean="0"/>
              <a:t>86</a:t>
            </a:fld>
            <a:endParaRPr lang="es-CO"/>
          </a:p>
        </p:txBody>
      </p:sp>
      <p:pic>
        <p:nvPicPr>
          <p:cNvPr id="13" name="Imagen 12">
            <a:extLst>
              <a:ext uri="{FF2B5EF4-FFF2-40B4-BE49-F238E27FC236}">
                <a16:creationId xmlns:a16="http://schemas.microsoft.com/office/drawing/2014/main" id="{6707D586-7C5C-E2DE-0B51-751095CD7EFA}"/>
              </a:ext>
            </a:extLst>
          </p:cNvPr>
          <p:cNvPicPr>
            <a:picLocks noChangeAspect="1"/>
          </p:cNvPicPr>
          <p:nvPr/>
        </p:nvPicPr>
        <p:blipFill>
          <a:blip r:embed="rId2"/>
          <a:stretch>
            <a:fillRect/>
          </a:stretch>
        </p:blipFill>
        <p:spPr>
          <a:xfrm>
            <a:off x="1809258" y="1146850"/>
            <a:ext cx="5677392" cy="1333616"/>
          </a:xfrm>
          <a:prstGeom prst="rect">
            <a:avLst/>
          </a:prstGeom>
        </p:spPr>
      </p:pic>
      <p:sp>
        <p:nvSpPr>
          <p:cNvPr id="15" name="CuadroTexto 14">
            <a:extLst>
              <a:ext uri="{FF2B5EF4-FFF2-40B4-BE49-F238E27FC236}">
                <a16:creationId xmlns:a16="http://schemas.microsoft.com/office/drawing/2014/main" id="{C343F414-4CD3-4CBC-93EF-52F59C877997}"/>
              </a:ext>
            </a:extLst>
          </p:cNvPr>
          <p:cNvSpPr txBox="1"/>
          <p:nvPr/>
        </p:nvSpPr>
        <p:spPr>
          <a:xfrm>
            <a:off x="246185" y="2571750"/>
            <a:ext cx="7745522" cy="369332"/>
          </a:xfrm>
          <a:prstGeom prst="rect">
            <a:avLst/>
          </a:prstGeom>
          <a:noFill/>
        </p:spPr>
        <p:txBody>
          <a:bodyPr wrap="square">
            <a:spAutoFit/>
          </a:bodyPr>
          <a:lstStyle/>
          <a:p>
            <a:r>
              <a:rPr lang="es-CO" sz="1800" b="0" i="1" u="none" strike="noStrike" baseline="0" dirty="0">
                <a:latin typeface="TimesLTStd-Italic"/>
              </a:rPr>
              <a:t>Factores de conversión estequiométricos o relaciones estequiométricas</a:t>
            </a:r>
            <a:endParaRPr lang="es-CO" dirty="0"/>
          </a:p>
        </p:txBody>
      </p:sp>
      <p:pic>
        <p:nvPicPr>
          <p:cNvPr id="17" name="Imagen 16">
            <a:extLst>
              <a:ext uri="{FF2B5EF4-FFF2-40B4-BE49-F238E27FC236}">
                <a16:creationId xmlns:a16="http://schemas.microsoft.com/office/drawing/2014/main" id="{731D1FFE-450C-2269-69CE-2B18D83FDF65}"/>
              </a:ext>
            </a:extLst>
          </p:cNvPr>
          <p:cNvPicPr>
            <a:picLocks noChangeAspect="1"/>
          </p:cNvPicPr>
          <p:nvPr/>
        </p:nvPicPr>
        <p:blipFill>
          <a:blip r:embed="rId3"/>
          <a:stretch>
            <a:fillRect/>
          </a:stretch>
        </p:blipFill>
        <p:spPr>
          <a:xfrm>
            <a:off x="2458386" y="3061727"/>
            <a:ext cx="4719597" cy="679942"/>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Entrada de lápiz 3">
                <a:extLst>
                  <a:ext uri="{FF2B5EF4-FFF2-40B4-BE49-F238E27FC236}">
                    <a16:creationId xmlns:a16="http://schemas.microsoft.com/office/drawing/2014/main" id="{7371EF4F-A7E8-7822-F422-F98CAF3908AE}"/>
                  </a:ext>
                </a:extLst>
              </p14:cNvPr>
              <p14:cNvContentPartPr/>
              <p14:nvPr/>
            </p14:nvContentPartPr>
            <p14:xfrm>
              <a:off x="636120" y="3245400"/>
              <a:ext cx="5400" cy="3240"/>
            </p14:xfrm>
          </p:contentPart>
        </mc:Choice>
        <mc:Fallback xmlns="">
          <p:pic>
            <p:nvPicPr>
              <p:cNvPr id="4" name="Entrada de lápiz 3">
                <a:extLst>
                  <a:ext uri="{FF2B5EF4-FFF2-40B4-BE49-F238E27FC236}">
                    <a16:creationId xmlns:a16="http://schemas.microsoft.com/office/drawing/2014/main" id="{7371EF4F-A7E8-7822-F422-F98CAF3908AE}"/>
                  </a:ext>
                </a:extLst>
              </p:cNvPr>
              <p:cNvPicPr/>
              <p:nvPr/>
            </p:nvPicPr>
            <p:blipFill>
              <a:blip r:embed="rId5"/>
              <a:stretch>
                <a:fillRect/>
              </a:stretch>
            </p:blipFill>
            <p:spPr>
              <a:xfrm>
                <a:off x="626760" y="3236040"/>
                <a:ext cx="24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Entrada de lápiz 4">
                <a:extLst>
                  <a:ext uri="{FF2B5EF4-FFF2-40B4-BE49-F238E27FC236}">
                    <a16:creationId xmlns:a16="http://schemas.microsoft.com/office/drawing/2014/main" id="{2EE5F840-295F-96D1-0D21-B5637B94BCBE}"/>
                  </a:ext>
                </a:extLst>
              </p14:cNvPr>
              <p14:cNvContentPartPr/>
              <p14:nvPr/>
            </p14:nvContentPartPr>
            <p14:xfrm>
              <a:off x="2520000" y="2422080"/>
              <a:ext cx="4436640" cy="2102760"/>
            </p14:xfrm>
          </p:contentPart>
        </mc:Choice>
        <mc:Fallback>
          <p:pic>
            <p:nvPicPr>
              <p:cNvPr id="5" name="Entrada de lápiz 4">
                <a:extLst>
                  <a:ext uri="{FF2B5EF4-FFF2-40B4-BE49-F238E27FC236}">
                    <a16:creationId xmlns:a16="http://schemas.microsoft.com/office/drawing/2014/main" id="{2EE5F840-295F-96D1-0D21-B5637B94BCBE}"/>
                  </a:ext>
                </a:extLst>
              </p:cNvPr>
              <p:cNvPicPr/>
              <p:nvPr/>
            </p:nvPicPr>
            <p:blipFill>
              <a:blip r:embed="rId7"/>
              <a:stretch>
                <a:fillRect/>
              </a:stretch>
            </p:blipFill>
            <p:spPr>
              <a:xfrm>
                <a:off x="2510640" y="2412720"/>
                <a:ext cx="4455360" cy="2121480"/>
              </a:xfrm>
              <a:prstGeom prst="rect">
                <a:avLst/>
              </a:prstGeom>
            </p:spPr>
          </p:pic>
        </mc:Fallback>
      </mc:AlternateContent>
    </p:spTree>
    <p:extLst>
      <p:ext uri="{BB962C8B-B14F-4D97-AF65-F5344CB8AC3E}">
        <p14:creationId xmlns:p14="http://schemas.microsoft.com/office/powerpoint/2010/main" val="178012056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C89E0-E8AF-EF60-84C4-39170BFA2C8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1BD9B2F-3A5A-3A53-F786-06E85F530238}"/>
              </a:ext>
            </a:extLst>
          </p:cNvPr>
          <p:cNvSpPr>
            <a:spLocks noGrp="1"/>
          </p:cNvSpPr>
          <p:nvPr>
            <p:ph type="title"/>
          </p:nvPr>
        </p:nvSpPr>
        <p:spPr/>
        <p:txBody>
          <a:bodyPr/>
          <a:lstStyle/>
          <a:p>
            <a:r>
              <a:rPr lang="es-CO" dirty="0">
                <a:solidFill>
                  <a:schemeClr val="bg1"/>
                </a:solidFill>
              </a:rPr>
              <a:t>Estequiometría de reacción</a:t>
            </a:r>
          </a:p>
        </p:txBody>
      </p:sp>
      <p:sp>
        <p:nvSpPr>
          <p:cNvPr id="3" name="Marcador de número de diapositiva 2">
            <a:extLst>
              <a:ext uri="{FF2B5EF4-FFF2-40B4-BE49-F238E27FC236}">
                <a16:creationId xmlns:a16="http://schemas.microsoft.com/office/drawing/2014/main" id="{76820876-0874-80E2-DB5A-3698E7B41207}"/>
              </a:ext>
            </a:extLst>
          </p:cNvPr>
          <p:cNvSpPr>
            <a:spLocks noGrp="1"/>
          </p:cNvSpPr>
          <p:nvPr>
            <p:ph type="sldNum" sz="quarter" idx="12"/>
          </p:nvPr>
        </p:nvSpPr>
        <p:spPr/>
        <p:txBody>
          <a:bodyPr/>
          <a:lstStyle/>
          <a:p>
            <a:fld id="{63E15DF6-230E-2E43-B847-68755106EC6D}" type="slidenum">
              <a:rPr lang="es-CO" smtClean="0"/>
              <a:t>87</a:t>
            </a:fld>
            <a:endParaRPr lang="es-CO"/>
          </a:p>
        </p:txBody>
      </p:sp>
      <p:sp>
        <p:nvSpPr>
          <p:cNvPr id="5" name="CuadroTexto 4">
            <a:extLst>
              <a:ext uri="{FF2B5EF4-FFF2-40B4-BE49-F238E27FC236}">
                <a16:creationId xmlns:a16="http://schemas.microsoft.com/office/drawing/2014/main" id="{F00ABE42-A34E-912E-E8A8-5F49655DD54C}"/>
              </a:ext>
            </a:extLst>
          </p:cNvPr>
          <p:cNvSpPr txBox="1"/>
          <p:nvPr/>
        </p:nvSpPr>
        <p:spPr>
          <a:xfrm>
            <a:off x="723412" y="2048143"/>
            <a:ext cx="7791938" cy="646331"/>
          </a:xfrm>
          <a:prstGeom prst="rect">
            <a:avLst/>
          </a:prstGeom>
          <a:noFill/>
        </p:spPr>
        <p:txBody>
          <a:bodyPr wrap="square">
            <a:spAutoFit/>
          </a:bodyPr>
          <a:lstStyle/>
          <a:p>
            <a:pPr algn="l"/>
            <a:r>
              <a:rPr lang="es-ES" sz="1800" b="0" i="0" u="none" strike="noStrike" baseline="0" dirty="0">
                <a:latin typeface="JansonTextLTStd-Roman"/>
              </a:rPr>
              <a:t>Con base en la ecuación precedente, ¿cuántas moléculas de O</a:t>
            </a:r>
            <a:r>
              <a:rPr lang="es-ES" sz="900" b="0" i="0" u="none" strike="noStrike" baseline="0" dirty="0">
                <a:latin typeface="JansonTextLTStd-Roman"/>
              </a:rPr>
              <a:t>2</a:t>
            </a:r>
            <a:r>
              <a:rPr lang="es-ES" sz="800" b="0" i="0" u="none" strike="noStrike" baseline="0" dirty="0">
                <a:latin typeface="JansonTextLTStd-Roman"/>
              </a:rPr>
              <a:t> </a:t>
            </a:r>
            <a:r>
              <a:rPr lang="es-ES" sz="1800" b="0" i="0" u="none" strike="noStrike" baseline="0" dirty="0">
                <a:latin typeface="JansonTextLTStd-Roman"/>
              </a:rPr>
              <a:t>reaccionan con 47 moléculas </a:t>
            </a:r>
            <a:r>
              <a:rPr lang="es-CO" sz="1800" b="0" i="0" u="none" strike="noStrike" baseline="0" dirty="0">
                <a:latin typeface="JansonTextLTStd-Roman"/>
              </a:rPr>
              <a:t>de CH</a:t>
            </a:r>
            <a:r>
              <a:rPr lang="es-CO" sz="900" b="0" i="0" u="none" strike="noStrike" baseline="0" dirty="0">
                <a:latin typeface="JansonTextLTStd-Roman"/>
              </a:rPr>
              <a:t>4</a:t>
            </a:r>
            <a:r>
              <a:rPr lang="es-CO" sz="1800" b="0" i="0" u="none" strike="noStrike" baseline="0" dirty="0">
                <a:latin typeface="JansonTextLTStd-Roman"/>
              </a:rPr>
              <a:t>?</a:t>
            </a:r>
            <a:endParaRPr lang="es-CO" dirty="0"/>
          </a:p>
        </p:txBody>
      </p:sp>
      <p:pic>
        <p:nvPicPr>
          <p:cNvPr id="6" name="Imagen 5">
            <a:extLst>
              <a:ext uri="{FF2B5EF4-FFF2-40B4-BE49-F238E27FC236}">
                <a16:creationId xmlns:a16="http://schemas.microsoft.com/office/drawing/2014/main" id="{2F7F5A4E-CFE8-C6E5-2CC1-185D695425CD}"/>
              </a:ext>
            </a:extLst>
          </p:cNvPr>
          <p:cNvPicPr>
            <a:picLocks noChangeAspect="1"/>
          </p:cNvPicPr>
          <p:nvPr/>
        </p:nvPicPr>
        <p:blipFill>
          <a:blip r:embed="rId2"/>
          <a:stretch>
            <a:fillRect/>
          </a:stretch>
        </p:blipFill>
        <p:spPr>
          <a:xfrm>
            <a:off x="2356787" y="2761371"/>
            <a:ext cx="4719597" cy="679942"/>
          </a:xfrm>
          <a:prstGeom prst="rect">
            <a:avLst/>
          </a:prstGeom>
        </p:spPr>
      </p:pic>
      <p:pic>
        <p:nvPicPr>
          <p:cNvPr id="8" name="Imagen 7">
            <a:extLst>
              <a:ext uri="{FF2B5EF4-FFF2-40B4-BE49-F238E27FC236}">
                <a16:creationId xmlns:a16="http://schemas.microsoft.com/office/drawing/2014/main" id="{3CF74931-BDCF-E06C-A2D7-7F99392F77EC}"/>
              </a:ext>
            </a:extLst>
          </p:cNvPr>
          <p:cNvPicPr>
            <a:picLocks noChangeAspect="1"/>
          </p:cNvPicPr>
          <p:nvPr/>
        </p:nvPicPr>
        <p:blipFill>
          <a:blip r:embed="rId3">
            <a:clrChange>
              <a:clrFrom>
                <a:srgbClr val="FFFDE8"/>
              </a:clrFrom>
              <a:clrTo>
                <a:srgbClr val="FFFDE8">
                  <a:alpha val="0"/>
                </a:srgbClr>
              </a:clrTo>
            </a:clrChange>
          </a:blip>
          <a:stretch>
            <a:fillRect/>
          </a:stretch>
        </p:blipFill>
        <p:spPr>
          <a:xfrm>
            <a:off x="2721446" y="1277977"/>
            <a:ext cx="4209108" cy="703267"/>
          </a:xfrm>
          <a:prstGeom prst="rect">
            <a:avLst/>
          </a:prstGeom>
        </p:spPr>
      </p:pic>
      <mc:AlternateContent xmlns:mc="http://schemas.openxmlformats.org/markup-compatibility/2006">
        <mc:Choice xmlns:p14="http://schemas.microsoft.com/office/powerpoint/2010/main" Requires="p14">
          <p:contentPart p14:bwMode="auto" r:id="rId4">
            <p14:nvContentPartPr>
              <p14:cNvPr id="4" name="Entrada de lápiz 3">
                <a:extLst>
                  <a:ext uri="{FF2B5EF4-FFF2-40B4-BE49-F238E27FC236}">
                    <a16:creationId xmlns:a16="http://schemas.microsoft.com/office/drawing/2014/main" id="{D22B1A58-64AD-E3A7-B844-274C2B6FEF66}"/>
                  </a:ext>
                </a:extLst>
              </p14:cNvPr>
              <p14:cNvContentPartPr/>
              <p14:nvPr/>
            </p14:nvContentPartPr>
            <p14:xfrm>
              <a:off x="494640" y="2107440"/>
              <a:ext cx="6663240" cy="2113560"/>
            </p14:xfrm>
          </p:contentPart>
        </mc:Choice>
        <mc:Fallback>
          <p:pic>
            <p:nvPicPr>
              <p:cNvPr id="4" name="Entrada de lápiz 3">
                <a:extLst>
                  <a:ext uri="{FF2B5EF4-FFF2-40B4-BE49-F238E27FC236}">
                    <a16:creationId xmlns:a16="http://schemas.microsoft.com/office/drawing/2014/main" id="{D22B1A58-64AD-E3A7-B844-274C2B6FEF66}"/>
                  </a:ext>
                </a:extLst>
              </p:cNvPr>
              <p:cNvPicPr/>
              <p:nvPr/>
            </p:nvPicPr>
            <p:blipFill>
              <a:blip r:embed="rId5"/>
              <a:stretch>
                <a:fillRect/>
              </a:stretch>
            </p:blipFill>
            <p:spPr>
              <a:xfrm>
                <a:off x="485280" y="2098080"/>
                <a:ext cx="6681960" cy="2132280"/>
              </a:xfrm>
              <a:prstGeom prst="rect">
                <a:avLst/>
              </a:prstGeom>
            </p:spPr>
          </p:pic>
        </mc:Fallback>
      </mc:AlternateContent>
    </p:spTree>
    <p:extLst>
      <p:ext uri="{BB962C8B-B14F-4D97-AF65-F5344CB8AC3E}">
        <p14:creationId xmlns:p14="http://schemas.microsoft.com/office/powerpoint/2010/main" val="23827489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A49D9-91D2-1976-ED1E-16A1EE72878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F0D2AEC-2F11-BC6B-9E03-A9747C6EFBAA}"/>
              </a:ext>
            </a:extLst>
          </p:cNvPr>
          <p:cNvSpPr>
            <a:spLocks noGrp="1"/>
          </p:cNvSpPr>
          <p:nvPr>
            <p:ph type="title"/>
          </p:nvPr>
        </p:nvSpPr>
        <p:spPr/>
        <p:txBody>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410AA19D-3FC2-4AFA-C5FA-F3C06ABC55D9}"/>
              </a:ext>
            </a:extLst>
          </p:cNvPr>
          <p:cNvSpPr>
            <a:spLocks noGrp="1"/>
          </p:cNvSpPr>
          <p:nvPr>
            <p:ph type="sldNum" sz="quarter" idx="12"/>
          </p:nvPr>
        </p:nvSpPr>
        <p:spPr/>
        <p:txBody>
          <a:bodyPr/>
          <a:lstStyle/>
          <a:p>
            <a:fld id="{63E15DF6-230E-2E43-B847-68755106EC6D}" type="slidenum">
              <a:rPr lang="es-CO" smtClean="0"/>
              <a:t>88</a:t>
            </a:fld>
            <a:endParaRPr lang="es-CO"/>
          </a:p>
        </p:txBody>
      </p:sp>
      <p:sp>
        <p:nvSpPr>
          <p:cNvPr id="7" name="CuadroTexto 6">
            <a:extLst>
              <a:ext uri="{FF2B5EF4-FFF2-40B4-BE49-F238E27FC236}">
                <a16:creationId xmlns:a16="http://schemas.microsoft.com/office/drawing/2014/main" id="{92002350-2FA8-2A25-B351-1487C0FA6134}"/>
              </a:ext>
            </a:extLst>
          </p:cNvPr>
          <p:cNvSpPr txBox="1"/>
          <p:nvPr/>
        </p:nvSpPr>
        <p:spPr>
          <a:xfrm>
            <a:off x="105508" y="1200502"/>
            <a:ext cx="9038492" cy="646331"/>
          </a:xfrm>
          <a:prstGeom prst="rect">
            <a:avLst/>
          </a:prstGeom>
          <a:noFill/>
        </p:spPr>
        <p:txBody>
          <a:bodyPr wrap="square">
            <a:spAutoFit/>
          </a:bodyPr>
          <a:lstStyle/>
          <a:p>
            <a:r>
              <a:rPr lang="es-ES" sz="1800" b="0" i="0" u="none" strike="noStrike" baseline="0" dirty="0">
                <a:latin typeface="JansonTextLTStd-Roman"/>
              </a:rPr>
              <a:t>¿Cuántos gramos de agua pueden producirse si reaccionan 80 gramos de metano con un exceso </a:t>
            </a:r>
            <a:r>
              <a:rPr lang="es-ES" dirty="0"/>
              <a:t>de oxígeno (esto es, más de la cantidad de oxígeno que se necesita)?</a:t>
            </a:r>
            <a:endParaRPr lang="es-CO" dirty="0"/>
          </a:p>
        </p:txBody>
      </p:sp>
      <p:pic>
        <p:nvPicPr>
          <p:cNvPr id="9" name="Imagen 8">
            <a:extLst>
              <a:ext uri="{FF2B5EF4-FFF2-40B4-BE49-F238E27FC236}">
                <a16:creationId xmlns:a16="http://schemas.microsoft.com/office/drawing/2014/main" id="{80B26B05-D341-225F-BF58-00C52BC7A1E8}"/>
              </a:ext>
            </a:extLst>
          </p:cNvPr>
          <p:cNvPicPr>
            <a:picLocks noChangeAspect="1"/>
          </p:cNvPicPr>
          <p:nvPr/>
        </p:nvPicPr>
        <p:blipFill>
          <a:blip r:embed="rId2">
            <a:clrChange>
              <a:clrFrom>
                <a:srgbClr val="FFFDE8"/>
              </a:clrFrom>
              <a:clrTo>
                <a:srgbClr val="FFFDE8">
                  <a:alpha val="0"/>
                </a:srgbClr>
              </a:clrTo>
            </a:clrChange>
          </a:blip>
          <a:stretch>
            <a:fillRect/>
          </a:stretch>
        </p:blipFill>
        <p:spPr>
          <a:xfrm>
            <a:off x="2744893" y="1868483"/>
            <a:ext cx="4209108" cy="703267"/>
          </a:xfrm>
          <a:prstGeom prst="rect">
            <a:avLst/>
          </a:prstGeom>
        </p:spPr>
      </p:pic>
    </p:spTree>
    <p:extLst>
      <p:ext uri="{BB962C8B-B14F-4D97-AF65-F5344CB8AC3E}">
        <p14:creationId xmlns:p14="http://schemas.microsoft.com/office/powerpoint/2010/main" val="17149945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A93DF-0ED9-8D6D-0A15-FC5C4B3D1F7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01AA791-B6B3-FC07-2DA0-70116705932D}"/>
              </a:ext>
            </a:extLst>
          </p:cNvPr>
          <p:cNvSpPr>
            <a:spLocks noGrp="1"/>
          </p:cNvSpPr>
          <p:nvPr>
            <p:ph type="title"/>
          </p:nvPr>
        </p:nvSpPr>
        <p:spPr/>
        <p:txBody>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9F347D0D-FC9F-B0BC-00BA-CF7D1A649390}"/>
              </a:ext>
            </a:extLst>
          </p:cNvPr>
          <p:cNvSpPr>
            <a:spLocks noGrp="1"/>
          </p:cNvSpPr>
          <p:nvPr>
            <p:ph type="sldNum" sz="quarter" idx="12"/>
          </p:nvPr>
        </p:nvSpPr>
        <p:spPr/>
        <p:txBody>
          <a:bodyPr/>
          <a:lstStyle/>
          <a:p>
            <a:fld id="{63E15DF6-230E-2E43-B847-68755106EC6D}" type="slidenum">
              <a:rPr lang="es-CO" smtClean="0"/>
              <a:t>89</a:t>
            </a:fld>
            <a:endParaRPr lang="es-CO"/>
          </a:p>
        </p:txBody>
      </p:sp>
      <p:sp>
        <p:nvSpPr>
          <p:cNvPr id="7" name="CuadroTexto 6">
            <a:extLst>
              <a:ext uri="{FF2B5EF4-FFF2-40B4-BE49-F238E27FC236}">
                <a16:creationId xmlns:a16="http://schemas.microsoft.com/office/drawing/2014/main" id="{13B5D51B-5823-B0E6-0FF6-355D76B55377}"/>
              </a:ext>
            </a:extLst>
          </p:cNvPr>
          <p:cNvSpPr txBox="1"/>
          <p:nvPr/>
        </p:nvSpPr>
        <p:spPr>
          <a:xfrm>
            <a:off x="105508" y="1200502"/>
            <a:ext cx="9038492" cy="646331"/>
          </a:xfrm>
          <a:prstGeom prst="rect">
            <a:avLst/>
          </a:prstGeom>
          <a:noFill/>
        </p:spPr>
        <p:txBody>
          <a:bodyPr wrap="square">
            <a:spAutoFit/>
          </a:bodyPr>
          <a:lstStyle/>
          <a:p>
            <a:r>
              <a:rPr lang="es-ES" dirty="0"/>
              <a:t>Calcule la masa de oxígeno que se necesita para reaccionar por completo con 1.20 moles</a:t>
            </a:r>
          </a:p>
          <a:p>
            <a:r>
              <a:rPr lang="es-CO" dirty="0"/>
              <a:t>de CH4.</a:t>
            </a:r>
          </a:p>
        </p:txBody>
      </p:sp>
      <p:pic>
        <p:nvPicPr>
          <p:cNvPr id="5" name="Imagen 4">
            <a:extLst>
              <a:ext uri="{FF2B5EF4-FFF2-40B4-BE49-F238E27FC236}">
                <a16:creationId xmlns:a16="http://schemas.microsoft.com/office/drawing/2014/main" id="{41769B48-4864-D5BC-2E25-1D4058C5A5CF}"/>
              </a:ext>
            </a:extLst>
          </p:cNvPr>
          <p:cNvPicPr>
            <a:picLocks noChangeAspect="1"/>
          </p:cNvPicPr>
          <p:nvPr/>
        </p:nvPicPr>
        <p:blipFill>
          <a:blip r:embed="rId2"/>
          <a:stretch>
            <a:fillRect/>
          </a:stretch>
        </p:blipFill>
        <p:spPr>
          <a:xfrm>
            <a:off x="2825407" y="1703592"/>
            <a:ext cx="3493185" cy="757009"/>
          </a:xfrm>
          <a:prstGeom prst="rect">
            <a:avLst/>
          </a:prstGeom>
        </p:spPr>
      </p:pic>
      <mc:AlternateContent xmlns:mc="http://schemas.openxmlformats.org/markup-compatibility/2006">
        <mc:Choice xmlns:p14="http://schemas.microsoft.com/office/powerpoint/2010/main" Requires="p14">
          <p:contentPart p14:bwMode="auto" r:id="rId3">
            <p14:nvContentPartPr>
              <p14:cNvPr id="4" name="Entrada de lápiz 3">
                <a:extLst>
                  <a:ext uri="{FF2B5EF4-FFF2-40B4-BE49-F238E27FC236}">
                    <a16:creationId xmlns:a16="http://schemas.microsoft.com/office/drawing/2014/main" id="{317A1F98-705A-FE9B-ACA8-2F6A361FA081}"/>
                  </a:ext>
                </a:extLst>
              </p14:cNvPr>
              <p14:cNvContentPartPr/>
              <p14:nvPr/>
            </p14:nvContentPartPr>
            <p14:xfrm>
              <a:off x="190080" y="1436400"/>
              <a:ext cx="7549920" cy="1647360"/>
            </p14:xfrm>
          </p:contentPart>
        </mc:Choice>
        <mc:Fallback>
          <p:pic>
            <p:nvPicPr>
              <p:cNvPr id="4" name="Entrada de lápiz 3">
                <a:extLst>
                  <a:ext uri="{FF2B5EF4-FFF2-40B4-BE49-F238E27FC236}">
                    <a16:creationId xmlns:a16="http://schemas.microsoft.com/office/drawing/2014/main" id="{317A1F98-705A-FE9B-ACA8-2F6A361FA081}"/>
                  </a:ext>
                </a:extLst>
              </p:cNvPr>
              <p:cNvPicPr/>
              <p:nvPr/>
            </p:nvPicPr>
            <p:blipFill>
              <a:blip r:embed="rId4"/>
              <a:stretch>
                <a:fillRect/>
              </a:stretch>
            </p:blipFill>
            <p:spPr>
              <a:xfrm>
                <a:off x="180720" y="1427040"/>
                <a:ext cx="7568640" cy="1666080"/>
              </a:xfrm>
              <a:prstGeom prst="rect">
                <a:avLst/>
              </a:prstGeom>
            </p:spPr>
          </p:pic>
        </mc:Fallback>
      </mc:AlternateContent>
    </p:spTree>
    <p:extLst>
      <p:ext uri="{BB962C8B-B14F-4D97-AF65-F5344CB8AC3E}">
        <p14:creationId xmlns:p14="http://schemas.microsoft.com/office/powerpoint/2010/main" val="2570609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8921F-DD39-05AA-7605-3790631DFA8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FA5A9F3-E7E9-3733-383C-354EFD3B5AC3}"/>
              </a:ext>
            </a:extLst>
          </p:cNvPr>
          <p:cNvSpPr>
            <a:spLocks noGrp="1"/>
          </p:cNvSpPr>
          <p:nvPr>
            <p:ph type="title"/>
          </p:nvPr>
        </p:nvSpPr>
        <p:spPr>
          <a:xfrm>
            <a:off x="628650" y="273844"/>
            <a:ext cx="7757067" cy="729766"/>
          </a:xfrm>
        </p:spPr>
        <p:txBody>
          <a:bodyPr/>
          <a:lstStyle/>
          <a:p>
            <a:r>
              <a:rPr lang="es-CO" dirty="0">
                <a:solidFill>
                  <a:schemeClr val="bg1"/>
                </a:solidFill>
              </a:rPr>
              <a:t>Átomo</a:t>
            </a:r>
          </a:p>
        </p:txBody>
      </p:sp>
      <p:sp>
        <p:nvSpPr>
          <p:cNvPr id="3" name="Marcador de número de diapositiva 2">
            <a:extLst>
              <a:ext uri="{FF2B5EF4-FFF2-40B4-BE49-F238E27FC236}">
                <a16:creationId xmlns:a16="http://schemas.microsoft.com/office/drawing/2014/main" id="{00D1FDDA-D1BA-16ED-7A80-6D39C077A193}"/>
              </a:ext>
            </a:extLst>
          </p:cNvPr>
          <p:cNvSpPr>
            <a:spLocks noGrp="1"/>
          </p:cNvSpPr>
          <p:nvPr>
            <p:ph type="sldNum" sz="quarter" idx="12"/>
          </p:nvPr>
        </p:nvSpPr>
        <p:spPr/>
        <p:txBody>
          <a:bodyPr/>
          <a:lstStyle/>
          <a:p>
            <a:fld id="{63E15DF6-230E-2E43-B847-68755106EC6D}" type="slidenum">
              <a:rPr lang="es-CO" smtClean="0"/>
              <a:t>9</a:t>
            </a:fld>
            <a:endParaRPr lang="es-CO" dirty="0"/>
          </a:p>
        </p:txBody>
      </p:sp>
      <p:pic>
        <p:nvPicPr>
          <p:cNvPr id="2050" name="Picture 2" descr="La tabla periódica de los elementos cumple 150 años • UDT">
            <a:extLst>
              <a:ext uri="{FF2B5EF4-FFF2-40B4-BE49-F238E27FC236}">
                <a16:creationId xmlns:a16="http://schemas.microsoft.com/office/drawing/2014/main" id="{439BD075-485D-A220-23CB-00D88C01519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482" y="1003610"/>
            <a:ext cx="7155733" cy="4051123"/>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a:extLst>
              <a:ext uri="{FF2B5EF4-FFF2-40B4-BE49-F238E27FC236}">
                <a16:creationId xmlns:a16="http://schemas.microsoft.com/office/drawing/2014/main" id="{47DBF8F3-1EE0-1358-BA4D-3B61998D50DD}"/>
              </a:ext>
            </a:extLst>
          </p:cNvPr>
          <p:cNvSpPr txBox="1"/>
          <p:nvPr/>
        </p:nvSpPr>
        <p:spPr>
          <a:xfrm>
            <a:off x="6928624" y="1540058"/>
            <a:ext cx="2215376" cy="2585323"/>
          </a:xfrm>
          <a:prstGeom prst="rect">
            <a:avLst/>
          </a:prstGeom>
          <a:noFill/>
        </p:spPr>
        <p:txBody>
          <a:bodyPr wrap="square">
            <a:spAutoFit/>
          </a:bodyPr>
          <a:lstStyle/>
          <a:p>
            <a:r>
              <a:rPr lang="es-ES" dirty="0"/>
              <a:t>El </a:t>
            </a:r>
            <a:r>
              <a:rPr lang="es-ES" b="1" dirty="0"/>
              <a:t>numero atómico </a:t>
            </a:r>
            <a:r>
              <a:rPr lang="es-ES" dirty="0"/>
              <a:t>(su símbolo es Z) de un elemento se es el </a:t>
            </a:r>
            <a:r>
              <a:rPr lang="es-ES" b="1" dirty="0"/>
              <a:t>número de protones </a:t>
            </a:r>
            <a:r>
              <a:rPr lang="es-ES" dirty="0"/>
              <a:t>del núcleo atómico. En la tabla periódica, los elementos están en orden de número atómico creciente. </a:t>
            </a:r>
            <a:endParaRPr lang="es-ES" sz="1800" b="0" i="1" u="none" strike="noStrike" baseline="0" dirty="0">
              <a:effectLst>
                <a:outerShdw blurRad="38100" dist="38100" dir="2700000" algn="tl">
                  <a:srgbClr val="000000">
                    <a:alpha val="43137"/>
                  </a:srgbClr>
                </a:outerShdw>
              </a:effectLst>
              <a:latin typeface="JansonTextLTStd-Italic"/>
            </a:endParaRPr>
          </a:p>
        </p:txBody>
      </p:sp>
    </p:spTree>
    <p:extLst>
      <p:ext uri="{BB962C8B-B14F-4D97-AF65-F5344CB8AC3E}">
        <p14:creationId xmlns:p14="http://schemas.microsoft.com/office/powerpoint/2010/main" val="395058879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A1490-AE54-5DD0-9D14-3B8102E7DC4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2D80A90-7A6E-8FA9-285A-FC84A0DCD969}"/>
              </a:ext>
            </a:extLst>
          </p:cNvPr>
          <p:cNvSpPr>
            <a:spLocks noGrp="1"/>
          </p:cNvSpPr>
          <p:nvPr>
            <p:ph type="title"/>
          </p:nvPr>
        </p:nvSpPr>
        <p:spPr/>
        <p:txBody>
          <a:bodyPr/>
          <a:lstStyle/>
          <a:p>
            <a:r>
              <a:rPr lang="es-CO" dirty="0">
                <a:solidFill>
                  <a:schemeClr val="bg1"/>
                </a:solidFill>
              </a:rPr>
              <a:t>Ejercicio</a:t>
            </a:r>
          </a:p>
        </p:txBody>
      </p:sp>
      <p:sp>
        <p:nvSpPr>
          <p:cNvPr id="3" name="Marcador de número de diapositiva 2">
            <a:extLst>
              <a:ext uri="{FF2B5EF4-FFF2-40B4-BE49-F238E27FC236}">
                <a16:creationId xmlns:a16="http://schemas.microsoft.com/office/drawing/2014/main" id="{8A5CED88-FACD-DF25-7426-DCDA69F332CC}"/>
              </a:ext>
            </a:extLst>
          </p:cNvPr>
          <p:cNvSpPr>
            <a:spLocks noGrp="1"/>
          </p:cNvSpPr>
          <p:nvPr>
            <p:ph type="sldNum" sz="quarter" idx="12"/>
          </p:nvPr>
        </p:nvSpPr>
        <p:spPr/>
        <p:txBody>
          <a:bodyPr/>
          <a:lstStyle/>
          <a:p>
            <a:fld id="{63E15DF6-230E-2E43-B847-68755106EC6D}" type="slidenum">
              <a:rPr lang="es-CO" smtClean="0"/>
              <a:t>90</a:t>
            </a:fld>
            <a:endParaRPr lang="es-CO"/>
          </a:p>
        </p:txBody>
      </p:sp>
      <p:sp>
        <p:nvSpPr>
          <p:cNvPr id="7" name="CuadroTexto 6">
            <a:extLst>
              <a:ext uri="{FF2B5EF4-FFF2-40B4-BE49-F238E27FC236}">
                <a16:creationId xmlns:a16="http://schemas.microsoft.com/office/drawing/2014/main" id="{2CE572F7-06CE-5444-F067-003A731E397C}"/>
              </a:ext>
            </a:extLst>
          </p:cNvPr>
          <p:cNvSpPr txBox="1"/>
          <p:nvPr/>
        </p:nvSpPr>
        <p:spPr>
          <a:xfrm>
            <a:off x="105508" y="1200502"/>
            <a:ext cx="9038492" cy="369332"/>
          </a:xfrm>
          <a:prstGeom prst="rect">
            <a:avLst/>
          </a:prstGeom>
          <a:noFill/>
        </p:spPr>
        <p:txBody>
          <a:bodyPr wrap="square">
            <a:spAutoFit/>
          </a:bodyPr>
          <a:lstStyle/>
          <a:p>
            <a:r>
              <a:rPr lang="es-ES" dirty="0"/>
              <a:t>Calcule la masa necesaria de O2 para reaccionar por completo con 24.0 g de CH4.</a:t>
            </a:r>
            <a:endParaRPr lang="es-CO" dirty="0"/>
          </a:p>
        </p:txBody>
      </p:sp>
      <p:pic>
        <p:nvPicPr>
          <p:cNvPr id="5" name="Imagen 4">
            <a:extLst>
              <a:ext uri="{FF2B5EF4-FFF2-40B4-BE49-F238E27FC236}">
                <a16:creationId xmlns:a16="http://schemas.microsoft.com/office/drawing/2014/main" id="{7C005864-194D-1B9E-74DE-784B5F55DD09}"/>
              </a:ext>
            </a:extLst>
          </p:cNvPr>
          <p:cNvPicPr>
            <a:picLocks noChangeAspect="1"/>
          </p:cNvPicPr>
          <p:nvPr/>
        </p:nvPicPr>
        <p:blipFill>
          <a:blip r:embed="rId2"/>
          <a:stretch>
            <a:fillRect/>
          </a:stretch>
        </p:blipFill>
        <p:spPr>
          <a:xfrm>
            <a:off x="2878159" y="392425"/>
            <a:ext cx="3493185" cy="757009"/>
          </a:xfrm>
          <a:prstGeom prst="rect">
            <a:avLst/>
          </a:prstGeom>
        </p:spPr>
      </p:pic>
    </p:spTree>
    <p:extLst>
      <p:ext uri="{BB962C8B-B14F-4D97-AF65-F5344CB8AC3E}">
        <p14:creationId xmlns:p14="http://schemas.microsoft.com/office/powerpoint/2010/main" val="10291417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9CD0EE-A175-93A0-6DED-0F4A20EA7DE5}"/>
              </a:ext>
            </a:extLst>
          </p:cNvPr>
          <p:cNvSpPr>
            <a:spLocks noGrp="1"/>
          </p:cNvSpPr>
          <p:nvPr>
            <p:ph type="title"/>
          </p:nvPr>
        </p:nvSpPr>
        <p:spPr/>
        <p:txBody>
          <a:bodyPr/>
          <a:lstStyle/>
          <a:p>
            <a:r>
              <a:rPr lang="es-CO" dirty="0"/>
              <a:t>INFORME</a:t>
            </a:r>
          </a:p>
        </p:txBody>
      </p:sp>
      <p:sp>
        <p:nvSpPr>
          <p:cNvPr id="3" name="Marcador de número de diapositiva 2">
            <a:extLst>
              <a:ext uri="{FF2B5EF4-FFF2-40B4-BE49-F238E27FC236}">
                <a16:creationId xmlns:a16="http://schemas.microsoft.com/office/drawing/2014/main" id="{51F12E7C-2292-D70A-5497-7564E19C8706}"/>
              </a:ext>
            </a:extLst>
          </p:cNvPr>
          <p:cNvSpPr>
            <a:spLocks noGrp="1"/>
          </p:cNvSpPr>
          <p:nvPr>
            <p:ph type="sldNum" sz="quarter" idx="12"/>
          </p:nvPr>
        </p:nvSpPr>
        <p:spPr/>
        <p:txBody>
          <a:bodyPr/>
          <a:lstStyle/>
          <a:p>
            <a:fld id="{63E15DF6-230E-2E43-B847-68755106EC6D}" type="slidenum">
              <a:rPr lang="es-CO" smtClean="0"/>
              <a:t>91</a:t>
            </a:fld>
            <a:endParaRPr lang="es-CO"/>
          </a:p>
        </p:txBody>
      </p:sp>
      <p:pic>
        <p:nvPicPr>
          <p:cNvPr id="1026" name="Picture 2" descr="Biftalato de potasio: estructura, nomenclatura, usos, riesgos">
            <a:extLst>
              <a:ext uri="{FF2B5EF4-FFF2-40B4-BE49-F238E27FC236}">
                <a16:creationId xmlns:a16="http://schemas.microsoft.com/office/drawing/2014/main" id="{D0A95ECD-859C-4D30-32DF-ACDC029968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0107" y="130449"/>
            <a:ext cx="3193547" cy="128096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4" name="Entrada de lápiz 3">
                <a:extLst>
                  <a:ext uri="{FF2B5EF4-FFF2-40B4-BE49-F238E27FC236}">
                    <a16:creationId xmlns:a16="http://schemas.microsoft.com/office/drawing/2014/main" id="{88C1F30A-09D0-B127-E4D2-2032748F734F}"/>
                  </a:ext>
                </a:extLst>
              </p14:cNvPr>
              <p14:cNvContentPartPr/>
              <p14:nvPr/>
            </p14:nvContentPartPr>
            <p14:xfrm>
              <a:off x="64800" y="423720"/>
              <a:ext cx="8843040" cy="4704480"/>
            </p14:xfrm>
          </p:contentPart>
        </mc:Choice>
        <mc:Fallback>
          <p:pic>
            <p:nvPicPr>
              <p:cNvPr id="4" name="Entrada de lápiz 3">
                <a:extLst>
                  <a:ext uri="{FF2B5EF4-FFF2-40B4-BE49-F238E27FC236}">
                    <a16:creationId xmlns:a16="http://schemas.microsoft.com/office/drawing/2014/main" id="{88C1F30A-09D0-B127-E4D2-2032748F734F}"/>
                  </a:ext>
                </a:extLst>
              </p:cNvPr>
              <p:cNvPicPr/>
              <p:nvPr/>
            </p:nvPicPr>
            <p:blipFill>
              <a:blip r:embed="rId4"/>
              <a:stretch>
                <a:fillRect/>
              </a:stretch>
            </p:blipFill>
            <p:spPr>
              <a:xfrm>
                <a:off x="55440" y="414360"/>
                <a:ext cx="8861760" cy="4723200"/>
              </a:xfrm>
              <a:prstGeom prst="rect">
                <a:avLst/>
              </a:prstGeom>
            </p:spPr>
          </p:pic>
        </mc:Fallback>
      </mc:AlternateContent>
    </p:spTree>
    <p:extLst>
      <p:ext uri="{BB962C8B-B14F-4D97-AF65-F5344CB8AC3E}">
        <p14:creationId xmlns:p14="http://schemas.microsoft.com/office/powerpoint/2010/main" val="41605791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F7EB1-C7F8-1331-AEAE-135D1130B80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D197B3C-0B7B-60FB-BC1F-F880236FDD1F}"/>
              </a:ext>
            </a:extLst>
          </p:cNvPr>
          <p:cNvSpPr>
            <a:spLocks noGrp="1"/>
          </p:cNvSpPr>
          <p:nvPr>
            <p:ph type="title"/>
          </p:nvPr>
        </p:nvSpPr>
        <p:spPr/>
        <p:txBody>
          <a:bodyPr/>
          <a:lstStyle/>
          <a:p>
            <a:r>
              <a:rPr lang="es-CO" dirty="0">
                <a:solidFill>
                  <a:schemeClr val="bg1"/>
                </a:solidFill>
              </a:rPr>
              <a:t>Reactivo límite</a:t>
            </a:r>
          </a:p>
        </p:txBody>
      </p:sp>
      <p:sp>
        <p:nvSpPr>
          <p:cNvPr id="3" name="Marcador de número de diapositiva 2">
            <a:extLst>
              <a:ext uri="{FF2B5EF4-FFF2-40B4-BE49-F238E27FC236}">
                <a16:creationId xmlns:a16="http://schemas.microsoft.com/office/drawing/2014/main" id="{1CFF8946-D101-5913-C265-9FC50F70B9BA}"/>
              </a:ext>
            </a:extLst>
          </p:cNvPr>
          <p:cNvSpPr>
            <a:spLocks noGrp="1"/>
          </p:cNvSpPr>
          <p:nvPr>
            <p:ph type="sldNum" sz="quarter" idx="12"/>
          </p:nvPr>
        </p:nvSpPr>
        <p:spPr/>
        <p:txBody>
          <a:bodyPr/>
          <a:lstStyle/>
          <a:p>
            <a:fld id="{63E15DF6-230E-2E43-B847-68755106EC6D}" type="slidenum">
              <a:rPr lang="es-CO" smtClean="0"/>
              <a:t>92</a:t>
            </a:fld>
            <a:endParaRPr lang="es-CO"/>
          </a:p>
        </p:txBody>
      </p:sp>
      <p:sp>
        <p:nvSpPr>
          <p:cNvPr id="8" name="CuadroTexto 7">
            <a:extLst>
              <a:ext uri="{FF2B5EF4-FFF2-40B4-BE49-F238E27FC236}">
                <a16:creationId xmlns:a16="http://schemas.microsoft.com/office/drawing/2014/main" id="{3FD5BB12-0474-50F7-63DA-3D1DC4D62BB7}"/>
              </a:ext>
            </a:extLst>
          </p:cNvPr>
          <p:cNvSpPr txBox="1"/>
          <p:nvPr/>
        </p:nvSpPr>
        <p:spPr>
          <a:xfrm>
            <a:off x="711201" y="1268016"/>
            <a:ext cx="7948246" cy="923330"/>
          </a:xfrm>
          <a:prstGeom prst="rect">
            <a:avLst/>
          </a:prstGeom>
          <a:noFill/>
        </p:spPr>
        <p:txBody>
          <a:bodyPr wrap="square">
            <a:spAutoFit/>
          </a:bodyPr>
          <a:lstStyle/>
          <a:p>
            <a:r>
              <a:rPr lang="es-ES" dirty="0"/>
              <a:t>Cuando hacemos una reacción química, los reactivos se combinan en proporciones específicas. Pero si uno de ellos se acaba primero, la reacción ya no puede seguir.</a:t>
            </a:r>
            <a:br>
              <a:rPr lang="es-ES" dirty="0"/>
            </a:br>
            <a:r>
              <a:rPr lang="es-ES" dirty="0"/>
              <a:t>Ese es el </a:t>
            </a:r>
            <a:r>
              <a:rPr lang="es-ES" b="1" dirty="0"/>
              <a:t>reactivo límite</a:t>
            </a:r>
            <a:r>
              <a:rPr lang="es-ES" dirty="0"/>
              <a:t>.</a:t>
            </a:r>
            <a:endParaRPr lang="es-CO" dirty="0"/>
          </a:p>
        </p:txBody>
      </p:sp>
      <p:pic>
        <p:nvPicPr>
          <p:cNvPr id="1026" name="Picture 2" descr="Reactivos limitantes y rendimiento porcentual (artículo) | Khan Academy">
            <a:extLst>
              <a:ext uri="{FF2B5EF4-FFF2-40B4-BE49-F238E27FC236}">
                <a16:creationId xmlns:a16="http://schemas.microsoft.com/office/drawing/2014/main" id="{1AEC8F93-779F-A403-EEFD-9D5117B65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024" y="2405063"/>
            <a:ext cx="480060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950805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49C5F-F399-0803-3BC4-74234F700AA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69C771D-E8D6-B34B-9007-C8A83EEFDE27}"/>
              </a:ext>
            </a:extLst>
          </p:cNvPr>
          <p:cNvSpPr>
            <a:spLocks noGrp="1"/>
          </p:cNvSpPr>
          <p:nvPr>
            <p:ph type="title"/>
          </p:nvPr>
        </p:nvSpPr>
        <p:spPr/>
        <p:txBody>
          <a:bodyPr/>
          <a:lstStyle/>
          <a:p>
            <a:r>
              <a:rPr lang="es-CO" dirty="0">
                <a:solidFill>
                  <a:schemeClr val="bg1"/>
                </a:solidFill>
              </a:rPr>
              <a:t>Reactivo límite</a:t>
            </a:r>
          </a:p>
        </p:txBody>
      </p:sp>
      <p:sp>
        <p:nvSpPr>
          <p:cNvPr id="3" name="Marcador de número de diapositiva 2">
            <a:extLst>
              <a:ext uri="{FF2B5EF4-FFF2-40B4-BE49-F238E27FC236}">
                <a16:creationId xmlns:a16="http://schemas.microsoft.com/office/drawing/2014/main" id="{A737A44D-3C78-DF98-7292-B3356B13656E}"/>
              </a:ext>
            </a:extLst>
          </p:cNvPr>
          <p:cNvSpPr>
            <a:spLocks noGrp="1"/>
          </p:cNvSpPr>
          <p:nvPr>
            <p:ph type="sldNum" sz="quarter" idx="12"/>
          </p:nvPr>
        </p:nvSpPr>
        <p:spPr/>
        <p:txBody>
          <a:bodyPr/>
          <a:lstStyle/>
          <a:p>
            <a:fld id="{63E15DF6-230E-2E43-B847-68755106EC6D}" type="slidenum">
              <a:rPr lang="es-CO" smtClean="0"/>
              <a:t>93</a:t>
            </a:fld>
            <a:endParaRPr lang="es-CO"/>
          </a:p>
        </p:txBody>
      </p:sp>
      <p:pic>
        <p:nvPicPr>
          <p:cNvPr id="5" name="Imagen 4">
            <a:extLst>
              <a:ext uri="{FF2B5EF4-FFF2-40B4-BE49-F238E27FC236}">
                <a16:creationId xmlns:a16="http://schemas.microsoft.com/office/drawing/2014/main" id="{5D611417-E017-81D9-73C3-368AD5F22161}"/>
              </a:ext>
            </a:extLst>
          </p:cNvPr>
          <p:cNvPicPr>
            <a:picLocks noChangeAspect="1"/>
          </p:cNvPicPr>
          <p:nvPr/>
        </p:nvPicPr>
        <p:blipFill>
          <a:blip r:embed="rId2"/>
          <a:stretch>
            <a:fillRect/>
          </a:stretch>
        </p:blipFill>
        <p:spPr>
          <a:xfrm>
            <a:off x="3194899" y="1128113"/>
            <a:ext cx="2575783" cy="419136"/>
          </a:xfrm>
          <a:prstGeom prst="rect">
            <a:avLst/>
          </a:prstGeom>
        </p:spPr>
      </p:pic>
      <p:pic>
        <p:nvPicPr>
          <p:cNvPr id="7" name="Imagen 6">
            <a:extLst>
              <a:ext uri="{FF2B5EF4-FFF2-40B4-BE49-F238E27FC236}">
                <a16:creationId xmlns:a16="http://schemas.microsoft.com/office/drawing/2014/main" id="{438036F8-9455-A41E-7E85-B46F19BB2BE5}"/>
              </a:ext>
            </a:extLst>
          </p:cNvPr>
          <p:cNvPicPr>
            <a:picLocks noChangeAspect="1"/>
          </p:cNvPicPr>
          <p:nvPr/>
        </p:nvPicPr>
        <p:blipFill>
          <a:blip r:embed="rId3"/>
          <a:stretch>
            <a:fillRect/>
          </a:stretch>
        </p:blipFill>
        <p:spPr>
          <a:xfrm>
            <a:off x="124545" y="1695455"/>
            <a:ext cx="3443144" cy="2399138"/>
          </a:xfrm>
          <a:prstGeom prst="rect">
            <a:avLst/>
          </a:prstGeom>
        </p:spPr>
      </p:pic>
      <p:pic>
        <p:nvPicPr>
          <p:cNvPr id="10" name="Imagen 9">
            <a:extLst>
              <a:ext uri="{FF2B5EF4-FFF2-40B4-BE49-F238E27FC236}">
                <a16:creationId xmlns:a16="http://schemas.microsoft.com/office/drawing/2014/main" id="{C3BF2D5E-4E6B-9992-CFF6-38D822CD7406}"/>
              </a:ext>
            </a:extLst>
          </p:cNvPr>
          <p:cNvPicPr>
            <a:picLocks noChangeAspect="1"/>
          </p:cNvPicPr>
          <p:nvPr/>
        </p:nvPicPr>
        <p:blipFill>
          <a:blip r:embed="rId4"/>
          <a:stretch>
            <a:fillRect/>
          </a:stretch>
        </p:blipFill>
        <p:spPr>
          <a:xfrm>
            <a:off x="3960785" y="1998910"/>
            <a:ext cx="4994329" cy="1962058"/>
          </a:xfrm>
          <a:prstGeom prst="rect">
            <a:avLst/>
          </a:prstGeom>
        </p:spPr>
      </p:pic>
    </p:spTree>
    <p:extLst>
      <p:ext uri="{BB962C8B-B14F-4D97-AF65-F5344CB8AC3E}">
        <p14:creationId xmlns:p14="http://schemas.microsoft.com/office/powerpoint/2010/main" val="34416760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976DB-B879-FAAB-2370-E844F6A97AE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BEA1CFD-66AF-837C-18DB-420B4FFF0090}"/>
              </a:ext>
            </a:extLst>
          </p:cNvPr>
          <p:cNvSpPr>
            <a:spLocks noGrp="1"/>
          </p:cNvSpPr>
          <p:nvPr>
            <p:ph type="title"/>
          </p:nvPr>
        </p:nvSpPr>
        <p:spPr/>
        <p:txBody>
          <a:bodyPr/>
          <a:lstStyle/>
          <a:p>
            <a:r>
              <a:rPr lang="es-CO" dirty="0">
                <a:solidFill>
                  <a:schemeClr val="bg1"/>
                </a:solidFill>
              </a:rPr>
              <a:t>Reactivo límite</a:t>
            </a:r>
          </a:p>
        </p:txBody>
      </p:sp>
      <p:sp>
        <p:nvSpPr>
          <p:cNvPr id="3" name="Marcador de número de diapositiva 2">
            <a:extLst>
              <a:ext uri="{FF2B5EF4-FFF2-40B4-BE49-F238E27FC236}">
                <a16:creationId xmlns:a16="http://schemas.microsoft.com/office/drawing/2014/main" id="{9BD42EB1-FDD7-82E3-1D37-666AD2EA794B}"/>
              </a:ext>
            </a:extLst>
          </p:cNvPr>
          <p:cNvSpPr>
            <a:spLocks noGrp="1"/>
          </p:cNvSpPr>
          <p:nvPr>
            <p:ph type="sldNum" sz="quarter" idx="12"/>
          </p:nvPr>
        </p:nvSpPr>
        <p:spPr/>
        <p:txBody>
          <a:bodyPr/>
          <a:lstStyle/>
          <a:p>
            <a:fld id="{63E15DF6-230E-2E43-B847-68755106EC6D}" type="slidenum">
              <a:rPr lang="es-CO" smtClean="0"/>
              <a:t>94</a:t>
            </a:fld>
            <a:endParaRPr lang="es-CO"/>
          </a:p>
        </p:txBody>
      </p:sp>
      <p:pic>
        <p:nvPicPr>
          <p:cNvPr id="6" name="Imagen 5">
            <a:extLst>
              <a:ext uri="{FF2B5EF4-FFF2-40B4-BE49-F238E27FC236}">
                <a16:creationId xmlns:a16="http://schemas.microsoft.com/office/drawing/2014/main" id="{615305B3-BFB8-CC6C-814A-7A0426EBC2E7}"/>
              </a:ext>
            </a:extLst>
          </p:cNvPr>
          <p:cNvPicPr>
            <a:picLocks noChangeAspect="1"/>
          </p:cNvPicPr>
          <p:nvPr/>
        </p:nvPicPr>
        <p:blipFill>
          <a:blip r:embed="rId3"/>
          <a:stretch>
            <a:fillRect/>
          </a:stretch>
        </p:blipFill>
        <p:spPr>
          <a:xfrm>
            <a:off x="964071" y="1104172"/>
            <a:ext cx="7483488" cy="327688"/>
          </a:xfrm>
          <a:prstGeom prst="rect">
            <a:avLst/>
          </a:prstGeom>
        </p:spPr>
      </p:pic>
      <p:pic>
        <p:nvPicPr>
          <p:cNvPr id="9" name="Imagen 8">
            <a:extLst>
              <a:ext uri="{FF2B5EF4-FFF2-40B4-BE49-F238E27FC236}">
                <a16:creationId xmlns:a16="http://schemas.microsoft.com/office/drawing/2014/main" id="{BB99649F-49DE-33BD-1189-52C93231D14A}"/>
              </a:ext>
            </a:extLst>
          </p:cNvPr>
          <p:cNvPicPr>
            <a:picLocks noChangeAspect="1"/>
          </p:cNvPicPr>
          <p:nvPr/>
        </p:nvPicPr>
        <p:blipFill>
          <a:blip r:embed="rId4"/>
          <a:srcRect t="13692"/>
          <a:stretch>
            <a:fillRect/>
          </a:stretch>
        </p:blipFill>
        <p:spPr>
          <a:xfrm>
            <a:off x="2758283" y="1546302"/>
            <a:ext cx="3627434" cy="802423"/>
          </a:xfrm>
          <a:prstGeom prst="rect">
            <a:avLst/>
          </a:prstGeom>
        </p:spPr>
      </p:pic>
    </p:spTree>
    <p:extLst>
      <p:ext uri="{BB962C8B-B14F-4D97-AF65-F5344CB8AC3E}">
        <p14:creationId xmlns:p14="http://schemas.microsoft.com/office/powerpoint/2010/main" val="76539643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CB22D-CE14-BACA-844E-10D1E7070BA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93C3DC9-04B9-D2F1-1851-BF23315DF723}"/>
              </a:ext>
            </a:extLst>
          </p:cNvPr>
          <p:cNvSpPr>
            <a:spLocks noGrp="1"/>
          </p:cNvSpPr>
          <p:nvPr>
            <p:ph type="title"/>
          </p:nvPr>
        </p:nvSpPr>
        <p:spPr/>
        <p:txBody>
          <a:bodyPr/>
          <a:lstStyle/>
          <a:p>
            <a:r>
              <a:rPr lang="es-CO" dirty="0">
                <a:solidFill>
                  <a:schemeClr val="bg1"/>
                </a:solidFill>
              </a:rPr>
              <a:t>Reactivo límite</a:t>
            </a:r>
          </a:p>
        </p:txBody>
      </p:sp>
      <p:sp>
        <p:nvSpPr>
          <p:cNvPr id="3" name="Marcador de número de diapositiva 2">
            <a:extLst>
              <a:ext uri="{FF2B5EF4-FFF2-40B4-BE49-F238E27FC236}">
                <a16:creationId xmlns:a16="http://schemas.microsoft.com/office/drawing/2014/main" id="{0D594075-E8D5-B805-FD5E-494F0CEF01FF}"/>
              </a:ext>
            </a:extLst>
          </p:cNvPr>
          <p:cNvSpPr>
            <a:spLocks noGrp="1"/>
          </p:cNvSpPr>
          <p:nvPr>
            <p:ph type="sldNum" sz="quarter" idx="12"/>
          </p:nvPr>
        </p:nvSpPr>
        <p:spPr/>
        <p:txBody>
          <a:bodyPr/>
          <a:lstStyle/>
          <a:p>
            <a:fld id="{63E15DF6-230E-2E43-B847-68755106EC6D}" type="slidenum">
              <a:rPr lang="es-CO" smtClean="0"/>
              <a:t>95</a:t>
            </a:fld>
            <a:endParaRPr lang="es-CO"/>
          </a:p>
        </p:txBody>
      </p:sp>
      <p:pic>
        <p:nvPicPr>
          <p:cNvPr id="14" name="Imagen 13">
            <a:extLst>
              <a:ext uri="{FF2B5EF4-FFF2-40B4-BE49-F238E27FC236}">
                <a16:creationId xmlns:a16="http://schemas.microsoft.com/office/drawing/2014/main" id="{56C82BCF-66DC-2FF8-68E8-F28DF0528A52}"/>
              </a:ext>
            </a:extLst>
          </p:cNvPr>
          <p:cNvPicPr>
            <a:picLocks noChangeAspect="1"/>
          </p:cNvPicPr>
          <p:nvPr/>
        </p:nvPicPr>
        <p:blipFill>
          <a:blip r:embed="rId3"/>
          <a:stretch>
            <a:fillRect/>
          </a:stretch>
        </p:blipFill>
        <p:spPr>
          <a:xfrm>
            <a:off x="685463" y="1106530"/>
            <a:ext cx="7773074" cy="967824"/>
          </a:xfrm>
          <a:prstGeom prst="rect">
            <a:avLst/>
          </a:prstGeom>
        </p:spPr>
      </p:pic>
      <p:pic>
        <p:nvPicPr>
          <p:cNvPr id="5" name="Imagen 4">
            <a:extLst>
              <a:ext uri="{FF2B5EF4-FFF2-40B4-BE49-F238E27FC236}">
                <a16:creationId xmlns:a16="http://schemas.microsoft.com/office/drawing/2014/main" id="{D98941AB-2485-FE0F-930C-467C1E23A07B}"/>
              </a:ext>
            </a:extLst>
          </p:cNvPr>
          <p:cNvPicPr>
            <a:picLocks noChangeAspect="1"/>
          </p:cNvPicPr>
          <p:nvPr/>
        </p:nvPicPr>
        <p:blipFill>
          <a:blip r:embed="rId4"/>
          <a:stretch>
            <a:fillRect/>
          </a:stretch>
        </p:blipFill>
        <p:spPr>
          <a:xfrm>
            <a:off x="2506801" y="2248138"/>
            <a:ext cx="4130398" cy="929721"/>
          </a:xfrm>
          <a:prstGeom prst="rect">
            <a:avLst/>
          </a:prstGeom>
        </p:spPr>
      </p:pic>
    </p:spTree>
    <p:extLst>
      <p:ext uri="{BB962C8B-B14F-4D97-AF65-F5344CB8AC3E}">
        <p14:creationId xmlns:p14="http://schemas.microsoft.com/office/powerpoint/2010/main" val="36940727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A043DCF-1868-B228-08C2-BC1B1ED041F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BAC8AF0-3A99-68DC-D344-95BFB4DB9513}"/>
              </a:ext>
            </a:extLst>
          </p:cNvPr>
          <p:cNvSpPr>
            <a:spLocks noGrp="1"/>
          </p:cNvSpPr>
          <p:nvPr>
            <p:ph type="title"/>
          </p:nvPr>
        </p:nvSpPr>
        <p:spPr/>
        <p:txBody>
          <a:bodyPr/>
          <a:lstStyle/>
          <a:p>
            <a:r>
              <a:rPr lang="es-CO" dirty="0">
                <a:solidFill>
                  <a:schemeClr val="bg1"/>
                </a:solidFill>
              </a:rPr>
              <a:t>Reactivo límite</a:t>
            </a:r>
          </a:p>
        </p:txBody>
      </p:sp>
      <p:sp>
        <p:nvSpPr>
          <p:cNvPr id="3" name="Marcador de número de diapositiva 2">
            <a:extLst>
              <a:ext uri="{FF2B5EF4-FFF2-40B4-BE49-F238E27FC236}">
                <a16:creationId xmlns:a16="http://schemas.microsoft.com/office/drawing/2014/main" id="{792B1146-5924-483F-1522-5020CE9A1E82}"/>
              </a:ext>
            </a:extLst>
          </p:cNvPr>
          <p:cNvSpPr>
            <a:spLocks noGrp="1"/>
          </p:cNvSpPr>
          <p:nvPr>
            <p:ph type="sldNum" sz="quarter" idx="12"/>
          </p:nvPr>
        </p:nvSpPr>
        <p:spPr/>
        <p:txBody>
          <a:bodyPr/>
          <a:lstStyle/>
          <a:p>
            <a:fld id="{63E15DF6-230E-2E43-B847-68755106EC6D}" type="slidenum">
              <a:rPr lang="es-CO" smtClean="0"/>
              <a:t>96</a:t>
            </a:fld>
            <a:endParaRPr lang="es-CO"/>
          </a:p>
        </p:txBody>
      </p:sp>
      <p:pic>
        <p:nvPicPr>
          <p:cNvPr id="6" name="Imagen 5">
            <a:extLst>
              <a:ext uri="{FF2B5EF4-FFF2-40B4-BE49-F238E27FC236}">
                <a16:creationId xmlns:a16="http://schemas.microsoft.com/office/drawing/2014/main" id="{78E5BA08-2D94-93B2-7677-A480AC4BF55B}"/>
              </a:ext>
            </a:extLst>
          </p:cNvPr>
          <p:cNvPicPr>
            <a:picLocks noChangeAspect="1"/>
          </p:cNvPicPr>
          <p:nvPr/>
        </p:nvPicPr>
        <p:blipFill>
          <a:blip r:embed="rId3"/>
          <a:stretch>
            <a:fillRect/>
          </a:stretch>
        </p:blipFill>
        <p:spPr>
          <a:xfrm>
            <a:off x="964071" y="1104172"/>
            <a:ext cx="7483488" cy="327688"/>
          </a:xfrm>
          <a:prstGeom prst="rect">
            <a:avLst/>
          </a:prstGeom>
        </p:spPr>
      </p:pic>
      <p:pic>
        <p:nvPicPr>
          <p:cNvPr id="9" name="Imagen 8">
            <a:extLst>
              <a:ext uri="{FF2B5EF4-FFF2-40B4-BE49-F238E27FC236}">
                <a16:creationId xmlns:a16="http://schemas.microsoft.com/office/drawing/2014/main" id="{934BDF0B-F4BC-EF9A-31FB-6052C5760CF2}"/>
              </a:ext>
            </a:extLst>
          </p:cNvPr>
          <p:cNvPicPr>
            <a:picLocks noChangeAspect="1"/>
          </p:cNvPicPr>
          <p:nvPr/>
        </p:nvPicPr>
        <p:blipFill>
          <a:blip r:embed="rId4"/>
          <a:srcRect t="13692"/>
          <a:stretch>
            <a:fillRect/>
          </a:stretch>
        </p:blipFill>
        <p:spPr>
          <a:xfrm>
            <a:off x="2758283" y="1546302"/>
            <a:ext cx="3627434" cy="802423"/>
          </a:xfrm>
          <a:prstGeom prst="rect">
            <a:avLst/>
          </a:prstGeom>
        </p:spPr>
      </p:pic>
      <p:pic>
        <p:nvPicPr>
          <p:cNvPr id="12" name="Imagen 11">
            <a:extLst>
              <a:ext uri="{FF2B5EF4-FFF2-40B4-BE49-F238E27FC236}">
                <a16:creationId xmlns:a16="http://schemas.microsoft.com/office/drawing/2014/main" id="{97317279-4F57-AB01-9AE6-CBC1B83386E2}"/>
              </a:ext>
            </a:extLst>
          </p:cNvPr>
          <p:cNvPicPr>
            <a:picLocks noChangeAspect="1"/>
          </p:cNvPicPr>
          <p:nvPr/>
        </p:nvPicPr>
        <p:blipFill>
          <a:blip r:embed="rId5"/>
          <a:stretch>
            <a:fillRect/>
          </a:stretch>
        </p:blipFill>
        <p:spPr>
          <a:xfrm>
            <a:off x="2193072" y="2256876"/>
            <a:ext cx="4434159" cy="2674231"/>
          </a:xfrm>
          <a:prstGeom prst="rect">
            <a:avLst/>
          </a:prstGeom>
        </p:spPr>
      </p:pic>
    </p:spTree>
    <p:extLst>
      <p:ext uri="{BB962C8B-B14F-4D97-AF65-F5344CB8AC3E}">
        <p14:creationId xmlns:p14="http://schemas.microsoft.com/office/powerpoint/2010/main" val="25585564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93E61-6973-BF46-FA24-500FF2EFEA5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1EE6FD5-C2CF-2147-F510-7D7D92B92BDE}"/>
              </a:ext>
            </a:extLst>
          </p:cNvPr>
          <p:cNvSpPr>
            <a:spLocks noGrp="1"/>
          </p:cNvSpPr>
          <p:nvPr>
            <p:ph type="title"/>
          </p:nvPr>
        </p:nvSpPr>
        <p:spPr/>
        <p:txBody>
          <a:bodyPr/>
          <a:lstStyle/>
          <a:p>
            <a:r>
              <a:rPr lang="es-CO" dirty="0">
                <a:solidFill>
                  <a:schemeClr val="bg1"/>
                </a:solidFill>
              </a:rPr>
              <a:t>Rendimiento</a:t>
            </a:r>
          </a:p>
        </p:txBody>
      </p:sp>
      <p:sp>
        <p:nvSpPr>
          <p:cNvPr id="3" name="Marcador de número de diapositiva 2">
            <a:extLst>
              <a:ext uri="{FF2B5EF4-FFF2-40B4-BE49-F238E27FC236}">
                <a16:creationId xmlns:a16="http://schemas.microsoft.com/office/drawing/2014/main" id="{0C8DBC62-B1F1-BFC3-54F1-CEAAF1257AC1}"/>
              </a:ext>
            </a:extLst>
          </p:cNvPr>
          <p:cNvSpPr>
            <a:spLocks noGrp="1"/>
          </p:cNvSpPr>
          <p:nvPr>
            <p:ph type="sldNum" sz="quarter" idx="12"/>
          </p:nvPr>
        </p:nvSpPr>
        <p:spPr/>
        <p:txBody>
          <a:bodyPr/>
          <a:lstStyle/>
          <a:p>
            <a:fld id="{63E15DF6-230E-2E43-B847-68755106EC6D}" type="slidenum">
              <a:rPr lang="es-CO" smtClean="0"/>
              <a:t>97</a:t>
            </a:fld>
            <a:endParaRPr lang="es-CO"/>
          </a:p>
        </p:txBody>
      </p:sp>
      <p:sp>
        <p:nvSpPr>
          <p:cNvPr id="8" name="CuadroTexto 7">
            <a:extLst>
              <a:ext uri="{FF2B5EF4-FFF2-40B4-BE49-F238E27FC236}">
                <a16:creationId xmlns:a16="http://schemas.microsoft.com/office/drawing/2014/main" id="{DB582926-7A46-7265-B9FD-472DBB1A2031}"/>
              </a:ext>
            </a:extLst>
          </p:cNvPr>
          <p:cNvSpPr txBox="1"/>
          <p:nvPr/>
        </p:nvSpPr>
        <p:spPr>
          <a:xfrm>
            <a:off x="218831" y="1197678"/>
            <a:ext cx="8706337" cy="646331"/>
          </a:xfrm>
          <a:prstGeom prst="rect">
            <a:avLst/>
          </a:prstGeom>
          <a:noFill/>
        </p:spPr>
        <p:txBody>
          <a:bodyPr wrap="square">
            <a:spAutoFit/>
          </a:bodyPr>
          <a:lstStyle/>
          <a:p>
            <a:r>
              <a:rPr lang="es-ES" dirty="0"/>
              <a:t>El </a:t>
            </a:r>
            <a:r>
              <a:rPr lang="es-ES" b="1" dirty="0"/>
              <a:t>rendimiento </a:t>
            </a:r>
            <a:r>
              <a:rPr lang="es-ES" b="1" dirty="0" err="1"/>
              <a:t>teorico</a:t>
            </a:r>
            <a:r>
              <a:rPr lang="es-ES" b="1" dirty="0"/>
              <a:t> </a:t>
            </a:r>
            <a:r>
              <a:rPr lang="es-ES" dirty="0"/>
              <a:t>de una reacción química es el rendimiento que se calcula suponiendo que la reacción es completa. En la práctica, por lo general no es así.</a:t>
            </a:r>
            <a:endParaRPr lang="es-CO" dirty="0"/>
          </a:p>
        </p:txBody>
      </p:sp>
      <p:sp>
        <p:nvSpPr>
          <p:cNvPr id="5" name="CuadroTexto 4">
            <a:extLst>
              <a:ext uri="{FF2B5EF4-FFF2-40B4-BE49-F238E27FC236}">
                <a16:creationId xmlns:a16="http://schemas.microsoft.com/office/drawing/2014/main" id="{9EB7886F-EF9E-B49E-CDBA-2EB18DFBA09E}"/>
              </a:ext>
            </a:extLst>
          </p:cNvPr>
          <p:cNvSpPr txBox="1"/>
          <p:nvPr/>
        </p:nvSpPr>
        <p:spPr>
          <a:xfrm>
            <a:off x="218830" y="1920641"/>
            <a:ext cx="8296519" cy="646331"/>
          </a:xfrm>
          <a:prstGeom prst="rect">
            <a:avLst/>
          </a:prstGeom>
          <a:noFill/>
        </p:spPr>
        <p:txBody>
          <a:bodyPr wrap="square">
            <a:spAutoFit/>
          </a:bodyPr>
          <a:lstStyle/>
          <a:p>
            <a:pPr algn="l"/>
            <a:r>
              <a:rPr lang="es-ES" sz="1800" b="0" i="0" u="none" strike="noStrike" baseline="0" dirty="0">
                <a:latin typeface="JansonTextLTStd-Roman"/>
              </a:rPr>
              <a:t>El </a:t>
            </a:r>
            <a:r>
              <a:rPr lang="es-ES" sz="1800" b="1" i="0" u="none" strike="noStrike" baseline="0" dirty="0">
                <a:latin typeface="JansonTextLTStd-Bold"/>
              </a:rPr>
              <a:t>rendimiento porcentual </a:t>
            </a:r>
            <a:r>
              <a:rPr lang="es-ES" sz="1800" b="0" i="0" u="none" strike="noStrike" baseline="0" dirty="0">
                <a:latin typeface="JansonTextLTStd-Roman"/>
              </a:rPr>
              <a:t>se utiliza para indicar la cantidad que se obtiene del producto deseado a partir de una reacción</a:t>
            </a:r>
            <a:endParaRPr lang="es-CO" dirty="0"/>
          </a:p>
        </p:txBody>
      </p:sp>
      <p:pic>
        <p:nvPicPr>
          <p:cNvPr id="7" name="Imagen 6">
            <a:extLst>
              <a:ext uri="{FF2B5EF4-FFF2-40B4-BE49-F238E27FC236}">
                <a16:creationId xmlns:a16="http://schemas.microsoft.com/office/drawing/2014/main" id="{18BE31A9-CF29-E1A7-BD99-C28EC1035EB4}"/>
              </a:ext>
            </a:extLst>
          </p:cNvPr>
          <p:cNvPicPr>
            <a:picLocks noChangeAspect="1"/>
          </p:cNvPicPr>
          <p:nvPr/>
        </p:nvPicPr>
        <p:blipFill>
          <a:blip r:embed="rId2"/>
          <a:stretch>
            <a:fillRect/>
          </a:stretch>
        </p:blipFill>
        <p:spPr>
          <a:xfrm>
            <a:off x="2141008" y="2726466"/>
            <a:ext cx="4861981" cy="579170"/>
          </a:xfrm>
          <a:prstGeom prst="rect">
            <a:avLst/>
          </a:prstGeom>
        </p:spPr>
      </p:pic>
      <p:pic>
        <p:nvPicPr>
          <p:cNvPr id="10" name="Imagen 9">
            <a:extLst>
              <a:ext uri="{FF2B5EF4-FFF2-40B4-BE49-F238E27FC236}">
                <a16:creationId xmlns:a16="http://schemas.microsoft.com/office/drawing/2014/main" id="{A7397F02-013C-93BC-A729-EB91323D0F3A}"/>
              </a:ext>
            </a:extLst>
          </p:cNvPr>
          <p:cNvPicPr>
            <a:picLocks noChangeAspect="1"/>
          </p:cNvPicPr>
          <p:nvPr/>
        </p:nvPicPr>
        <p:blipFill>
          <a:blip r:embed="rId3"/>
          <a:stretch>
            <a:fillRect/>
          </a:stretch>
        </p:blipFill>
        <p:spPr>
          <a:xfrm>
            <a:off x="3016300" y="3515548"/>
            <a:ext cx="3330229" cy="723963"/>
          </a:xfrm>
          <a:prstGeom prst="rect">
            <a:avLst/>
          </a:prstGeom>
        </p:spPr>
      </p:pic>
    </p:spTree>
    <p:extLst>
      <p:ext uri="{BB962C8B-B14F-4D97-AF65-F5344CB8AC3E}">
        <p14:creationId xmlns:p14="http://schemas.microsoft.com/office/powerpoint/2010/main" val="15481224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90604-9313-D294-ACB7-8739DD7364CD}"/>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3597735-CDDF-0EE6-E303-4D9989955FD3}"/>
              </a:ext>
            </a:extLst>
          </p:cNvPr>
          <p:cNvSpPr>
            <a:spLocks noGrp="1"/>
          </p:cNvSpPr>
          <p:nvPr>
            <p:ph type="title"/>
          </p:nvPr>
        </p:nvSpPr>
        <p:spPr/>
        <p:txBody>
          <a:bodyPr/>
          <a:lstStyle/>
          <a:p>
            <a:r>
              <a:rPr lang="es-CO" dirty="0">
                <a:solidFill>
                  <a:schemeClr val="bg1"/>
                </a:solidFill>
              </a:rPr>
              <a:t>Rendimiento</a:t>
            </a:r>
          </a:p>
        </p:txBody>
      </p:sp>
      <p:sp>
        <p:nvSpPr>
          <p:cNvPr id="3" name="Marcador de número de diapositiva 2">
            <a:extLst>
              <a:ext uri="{FF2B5EF4-FFF2-40B4-BE49-F238E27FC236}">
                <a16:creationId xmlns:a16="http://schemas.microsoft.com/office/drawing/2014/main" id="{6D113DFB-97C7-2AD6-8CD2-D78ADD314E68}"/>
              </a:ext>
            </a:extLst>
          </p:cNvPr>
          <p:cNvSpPr>
            <a:spLocks noGrp="1"/>
          </p:cNvSpPr>
          <p:nvPr>
            <p:ph type="sldNum" sz="quarter" idx="12"/>
          </p:nvPr>
        </p:nvSpPr>
        <p:spPr/>
        <p:txBody>
          <a:bodyPr/>
          <a:lstStyle/>
          <a:p>
            <a:fld id="{63E15DF6-230E-2E43-B847-68755106EC6D}" type="slidenum">
              <a:rPr lang="es-CO" smtClean="0"/>
              <a:t>98</a:t>
            </a:fld>
            <a:endParaRPr lang="es-CO"/>
          </a:p>
        </p:txBody>
      </p:sp>
      <p:pic>
        <p:nvPicPr>
          <p:cNvPr id="10" name="Imagen 9">
            <a:extLst>
              <a:ext uri="{FF2B5EF4-FFF2-40B4-BE49-F238E27FC236}">
                <a16:creationId xmlns:a16="http://schemas.microsoft.com/office/drawing/2014/main" id="{95660D5B-E79D-C069-654E-175B57D53586}"/>
              </a:ext>
            </a:extLst>
          </p:cNvPr>
          <p:cNvPicPr>
            <a:picLocks noChangeAspect="1"/>
          </p:cNvPicPr>
          <p:nvPr/>
        </p:nvPicPr>
        <p:blipFill>
          <a:blip r:embed="rId2"/>
          <a:stretch>
            <a:fillRect/>
          </a:stretch>
        </p:blipFill>
        <p:spPr>
          <a:xfrm>
            <a:off x="2977223" y="1178748"/>
            <a:ext cx="3330229" cy="723963"/>
          </a:xfrm>
          <a:prstGeom prst="rect">
            <a:avLst/>
          </a:prstGeom>
        </p:spPr>
      </p:pic>
      <p:sp>
        <p:nvSpPr>
          <p:cNvPr id="6" name="CuadroTexto 5">
            <a:extLst>
              <a:ext uri="{FF2B5EF4-FFF2-40B4-BE49-F238E27FC236}">
                <a16:creationId xmlns:a16="http://schemas.microsoft.com/office/drawing/2014/main" id="{94646EE2-9351-6831-5DC4-C3D975C70F79}"/>
              </a:ext>
            </a:extLst>
          </p:cNvPr>
          <p:cNvSpPr txBox="1"/>
          <p:nvPr/>
        </p:nvSpPr>
        <p:spPr>
          <a:xfrm>
            <a:off x="265723" y="1902711"/>
            <a:ext cx="8612554" cy="646331"/>
          </a:xfrm>
          <a:prstGeom prst="rect">
            <a:avLst/>
          </a:prstGeom>
          <a:noFill/>
        </p:spPr>
        <p:txBody>
          <a:bodyPr wrap="square">
            <a:spAutoFit/>
          </a:bodyPr>
          <a:lstStyle/>
          <a:p>
            <a:pPr algn="l"/>
            <a:r>
              <a:rPr lang="es-ES" sz="1800" b="0" i="0" u="none" strike="noStrike" baseline="0" dirty="0">
                <a:latin typeface="JansonTextLTStd-Roman"/>
              </a:rPr>
              <a:t>Una muestra de 15.6 g de C</a:t>
            </a:r>
            <a:r>
              <a:rPr lang="es-ES" sz="800" b="0" i="0" u="none" strike="noStrike" baseline="0" dirty="0">
                <a:latin typeface="JansonTextLTStd-Roman"/>
              </a:rPr>
              <a:t>6</a:t>
            </a:r>
            <a:r>
              <a:rPr lang="es-ES" sz="1800" b="0" i="0" u="none" strike="noStrike" baseline="0" dirty="0">
                <a:latin typeface="JansonTextLTStd-Roman"/>
              </a:rPr>
              <a:t>H</a:t>
            </a:r>
            <a:r>
              <a:rPr lang="es-ES" sz="800" b="0" i="0" u="none" strike="noStrike" baseline="0" dirty="0">
                <a:latin typeface="JansonTextLTStd-Roman"/>
              </a:rPr>
              <a:t>6 </a:t>
            </a:r>
            <a:r>
              <a:rPr lang="es-ES" sz="1800" b="0" i="0" u="none" strike="noStrike" baseline="0" dirty="0">
                <a:latin typeface="JansonTextLTStd-Roman"/>
              </a:rPr>
              <a:t>se mezcló con un exceso de HNO</a:t>
            </a:r>
            <a:r>
              <a:rPr lang="es-ES" sz="800" b="0" i="0" u="none" strike="noStrike" baseline="0" dirty="0">
                <a:latin typeface="JansonTextLTStd-Roman"/>
              </a:rPr>
              <a:t>3 </a:t>
            </a:r>
            <a:r>
              <a:rPr lang="es-ES" sz="1800" b="0" i="0" u="none" strike="noStrike" baseline="0" dirty="0">
                <a:latin typeface="JansonTextLTStd-Roman"/>
              </a:rPr>
              <a:t>y recuperamos 18.0 g de C</a:t>
            </a:r>
            <a:r>
              <a:rPr lang="es-ES" sz="800" b="0" i="0" u="none" strike="noStrike" baseline="0" dirty="0">
                <a:latin typeface="JansonTextLTStd-Roman"/>
              </a:rPr>
              <a:t>6</a:t>
            </a:r>
            <a:r>
              <a:rPr lang="es-ES" sz="1800" b="0" i="0" u="none" strike="noStrike" baseline="0" dirty="0">
                <a:latin typeface="JansonTextLTStd-Roman"/>
              </a:rPr>
              <a:t>H</a:t>
            </a:r>
            <a:r>
              <a:rPr lang="es-ES" sz="800" b="0" i="0" u="none" strike="noStrike" baseline="0" dirty="0">
                <a:latin typeface="JansonTextLTStd-Roman"/>
              </a:rPr>
              <a:t>5</a:t>
            </a:r>
            <a:r>
              <a:rPr lang="es-ES" sz="1800" b="0" i="0" u="none" strike="noStrike" baseline="0" dirty="0">
                <a:latin typeface="JansonTextLTStd-Roman"/>
              </a:rPr>
              <a:t>NO</a:t>
            </a:r>
            <a:r>
              <a:rPr lang="es-ES" sz="800" b="0" i="0" u="none" strike="noStrike" baseline="0" dirty="0">
                <a:latin typeface="JansonTextLTStd-Roman"/>
              </a:rPr>
              <a:t>2</a:t>
            </a:r>
            <a:r>
              <a:rPr lang="es-ES" sz="1800" b="0" i="0" u="none" strike="noStrike" baseline="0" dirty="0">
                <a:latin typeface="JansonTextLTStd-Roman"/>
              </a:rPr>
              <a:t>. ¿Cuál es el rendimiento porcentual de C</a:t>
            </a:r>
            <a:r>
              <a:rPr lang="es-ES" sz="800" b="0" i="0" u="none" strike="noStrike" baseline="0" dirty="0">
                <a:latin typeface="JansonTextLTStd-Roman"/>
              </a:rPr>
              <a:t>6</a:t>
            </a:r>
            <a:r>
              <a:rPr lang="es-ES" sz="1800" b="0" i="0" u="none" strike="noStrike" baseline="0" dirty="0">
                <a:latin typeface="JansonTextLTStd-Roman"/>
              </a:rPr>
              <a:t>H</a:t>
            </a:r>
            <a:r>
              <a:rPr lang="es-ES" sz="800" b="0" i="0" u="none" strike="noStrike" baseline="0" dirty="0">
                <a:latin typeface="JansonTextLTStd-Roman"/>
              </a:rPr>
              <a:t>5</a:t>
            </a:r>
            <a:r>
              <a:rPr lang="es-ES" sz="1800" b="0" i="0" u="none" strike="noStrike" baseline="0" dirty="0">
                <a:latin typeface="JansonTextLTStd-Roman"/>
              </a:rPr>
              <a:t>NO</a:t>
            </a:r>
            <a:r>
              <a:rPr lang="es-ES" sz="800" b="0" i="0" u="none" strike="noStrike" baseline="0" dirty="0">
                <a:latin typeface="JansonTextLTStd-Roman"/>
              </a:rPr>
              <a:t>2 </a:t>
            </a:r>
            <a:r>
              <a:rPr lang="es-ES" sz="1800" b="0" i="0" u="none" strike="noStrike" baseline="0" dirty="0">
                <a:latin typeface="JansonTextLTStd-Roman"/>
              </a:rPr>
              <a:t>en esta reacción?</a:t>
            </a:r>
            <a:endParaRPr lang="es-CO" dirty="0"/>
          </a:p>
        </p:txBody>
      </p:sp>
    </p:spTree>
    <p:extLst>
      <p:ext uri="{BB962C8B-B14F-4D97-AF65-F5344CB8AC3E}">
        <p14:creationId xmlns:p14="http://schemas.microsoft.com/office/powerpoint/2010/main" val="32385817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EB12-AC4F-D243-1B3F-40ED32C78B6A}"/>
            </a:ext>
          </a:extLst>
        </p:cNvPr>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E07E4D0-647A-A3C8-0310-7233BF5B9B6F}"/>
              </a:ext>
            </a:extLst>
          </p:cNvPr>
          <p:cNvSpPr>
            <a:spLocks noGrp="1"/>
          </p:cNvSpPr>
          <p:nvPr>
            <p:ph type="sldNum" sz="quarter" idx="12"/>
          </p:nvPr>
        </p:nvSpPr>
        <p:spPr/>
        <p:txBody>
          <a:bodyPr/>
          <a:lstStyle/>
          <a:p>
            <a:fld id="{63E15DF6-230E-2E43-B847-68755106EC6D}" type="slidenum">
              <a:rPr lang="es-CO" smtClean="0"/>
              <a:t>99</a:t>
            </a:fld>
            <a:endParaRPr lang="es-CO"/>
          </a:p>
        </p:txBody>
      </p:sp>
      <p:graphicFrame>
        <p:nvGraphicFramePr>
          <p:cNvPr id="4" name="Diagrama 3">
            <a:extLst>
              <a:ext uri="{FF2B5EF4-FFF2-40B4-BE49-F238E27FC236}">
                <a16:creationId xmlns:a16="http://schemas.microsoft.com/office/drawing/2014/main" id="{600C6312-BAB8-6C76-7995-E6B2EC184592}"/>
              </a:ext>
            </a:extLst>
          </p:cNvPr>
          <p:cNvGraphicFramePr/>
          <p:nvPr>
            <p:extLst>
              <p:ext uri="{D42A27DB-BD31-4B8C-83A1-F6EECF244321}">
                <p14:modId xmlns:p14="http://schemas.microsoft.com/office/powerpoint/2010/main" val="4238538255"/>
              </p:ext>
            </p:extLst>
          </p:nvPr>
        </p:nvGraphicFramePr>
        <p:xfrm>
          <a:off x="224343" y="127769"/>
          <a:ext cx="4461752" cy="5015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agen 7" descr="Desayunas cacao o café? | En busca de la sustancia tóxica">
            <a:extLst>
              <a:ext uri="{FF2B5EF4-FFF2-40B4-BE49-F238E27FC236}">
                <a16:creationId xmlns:a16="http://schemas.microsoft.com/office/drawing/2014/main" id="{CB8D2248-B402-BCEA-EEFD-AD7AE6B9C0B8}"/>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20852" y="195902"/>
            <a:ext cx="4722734" cy="2656467"/>
          </a:xfrm>
          <a:prstGeom prst="rect">
            <a:avLst/>
          </a:prstGeom>
          <a:noFill/>
          <a:ln>
            <a:noFill/>
          </a:ln>
        </p:spPr>
      </p:pic>
      <p:sp>
        <p:nvSpPr>
          <p:cNvPr id="9" name="CuadroTexto 8">
            <a:extLst>
              <a:ext uri="{FF2B5EF4-FFF2-40B4-BE49-F238E27FC236}">
                <a16:creationId xmlns:a16="http://schemas.microsoft.com/office/drawing/2014/main" id="{B582B9AC-F932-A088-542E-7BA7E84FE708}"/>
              </a:ext>
            </a:extLst>
          </p:cNvPr>
          <p:cNvSpPr txBox="1"/>
          <p:nvPr/>
        </p:nvSpPr>
        <p:spPr>
          <a:xfrm>
            <a:off x="4824236" y="3496732"/>
            <a:ext cx="3715966" cy="1264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07000"/>
              </a:lnSpc>
              <a:spcAft>
                <a:spcPts val="800"/>
              </a:spcAft>
            </a:pPr>
            <a:r>
              <a:rPr lang="es-CO" sz="1800" dirty="0">
                <a:effectLst/>
                <a:latin typeface="Calibri" panose="020F0502020204030204" pitchFamily="34" charset="0"/>
                <a:ea typeface="Calibri" panose="020F0502020204030204" pitchFamily="34" charset="0"/>
                <a:cs typeface="Times New Roman" panose="02020603050405020304" pitchFamily="18" charset="0"/>
              </a:rPr>
              <a:t>Las soluciones incluyen diferentes combinaciones en las cuales un sólido, líquido o gas actúan ya  sea como solvente o como soluto. </a:t>
            </a:r>
          </a:p>
        </p:txBody>
      </p:sp>
      <p:sp>
        <p:nvSpPr>
          <p:cNvPr id="11" name="Título 10">
            <a:extLst>
              <a:ext uri="{FF2B5EF4-FFF2-40B4-BE49-F238E27FC236}">
                <a16:creationId xmlns:a16="http://schemas.microsoft.com/office/drawing/2014/main" id="{9CE91AD2-1E60-04EC-3DA8-7E3DCCEDDB33}"/>
              </a:ext>
            </a:extLst>
          </p:cNvPr>
          <p:cNvSpPr>
            <a:spLocks noGrp="1"/>
          </p:cNvSpPr>
          <p:nvPr>
            <p:ph type="title"/>
          </p:nvPr>
        </p:nvSpPr>
        <p:spPr/>
        <p:txBody>
          <a:bodyPr/>
          <a:lstStyle/>
          <a:p>
            <a:endParaRPr lang="es-CO"/>
          </a:p>
        </p:txBody>
      </p:sp>
      <mc:AlternateContent xmlns:mc="http://schemas.openxmlformats.org/markup-compatibility/2006">
        <mc:Choice xmlns:p14="http://schemas.microsoft.com/office/powerpoint/2010/main" Requires="p14">
          <p:contentPart p14:bwMode="auto" r:id="rId8">
            <p14:nvContentPartPr>
              <p14:cNvPr id="2" name="Entrada de lápiz 1">
                <a:extLst>
                  <a:ext uri="{FF2B5EF4-FFF2-40B4-BE49-F238E27FC236}">
                    <a16:creationId xmlns:a16="http://schemas.microsoft.com/office/drawing/2014/main" id="{926B8955-55A3-00D0-639A-789B4DA79347}"/>
                  </a:ext>
                </a:extLst>
              </p14:cNvPr>
              <p14:cNvContentPartPr/>
              <p14:nvPr/>
            </p14:nvContentPartPr>
            <p14:xfrm>
              <a:off x="1095480" y="1989000"/>
              <a:ext cx="2718360" cy="2945880"/>
            </p14:xfrm>
          </p:contentPart>
        </mc:Choice>
        <mc:Fallback>
          <p:pic>
            <p:nvPicPr>
              <p:cNvPr id="2" name="Entrada de lápiz 1">
                <a:extLst>
                  <a:ext uri="{FF2B5EF4-FFF2-40B4-BE49-F238E27FC236}">
                    <a16:creationId xmlns:a16="http://schemas.microsoft.com/office/drawing/2014/main" id="{926B8955-55A3-00D0-639A-789B4DA79347}"/>
                  </a:ext>
                </a:extLst>
              </p:cNvPr>
              <p:cNvPicPr/>
              <p:nvPr/>
            </p:nvPicPr>
            <p:blipFill>
              <a:blip r:embed="rId9"/>
              <a:stretch>
                <a:fillRect/>
              </a:stretch>
            </p:blipFill>
            <p:spPr>
              <a:xfrm>
                <a:off x="1086120" y="1979640"/>
                <a:ext cx="2737080" cy="2964600"/>
              </a:xfrm>
              <a:prstGeom prst="rect">
                <a:avLst/>
              </a:prstGeom>
            </p:spPr>
          </p:pic>
        </mc:Fallback>
      </mc:AlternateContent>
    </p:spTree>
    <p:extLst>
      <p:ext uri="{BB962C8B-B14F-4D97-AF65-F5344CB8AC3E}">
        <p14:creationId xmlns:p14="http://schemas.microsoft.com/office/powerpoint/2010/main" val="2271771675"/>
      </p:ext>
    </p:extLst>
  </p:cSld>
  <p:clrMapOvr>
    <a:masterClrMapping/>
  </p:clrMapOvr>
</p:sld>
</file>

<file path=ppt/theme/theme1.xml><?xml version="1.0" encoding="utf-8"?>
<a:theme xmlns:a="http://schemas.openxmlformats.org/drawingml/2006/main" name="Tema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a1" id="{18A9D09E-56B3-4148-B15C-9C7D8B412CB4}" vid="{318DE542-3F64-41C0-A521-FA4E3B4E27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17126</TotalTime>
  <Words>6605</Words>
  <Application>Microsoft Office PowerPoint</Application>
  <PresentationFormat>Presentación en pantalla (16:9)</PresentationFormat>
  <Paragraphs>601</Paragraphs>
  <Slides>118</Slides>
  <Notes>18</Notes>
  <HiddenSlides>15</HiddenSlides>
  <MMClips>0</MMClips>
  <ScaleCrop>false</ScaleCrop>
  <HeadingPairs>
    <vt:vector size="6" baseType="variant">
      <vt:variant>
        <vt:lpstr>Fuentes usadas</vt:lpstr>
      </vt:variant>
      <vt:variant>
        <vt:i4>21</vt:i4>
      </vt:variant>
      <vt:variant>
        <vt:lpstr>Tema</vt:lpstr>
      </vt:variant>
      <vt:variant>
        <vt:i4>1</vt:i4>
      </vt:variant>
      <vt:variant>
        <vt:lpstr>Títulos de diapositiva</vt:lpstr>
      </vt:variant>
      <vt:variant>
        <vt:i4>118</vt:i4>
      </vt:variant>
    </vt:vector>
  </HeadingPairs>
  <TitlesOfParts>
    <vt:vector size="140" baseType="lpstr">
      <vt:lpstr>TimesLTStd-BoldItalic</vt:lpstr>
      <vt:lpstr>Calibri</vt:lpstr>
      <vt:lpstr>TimesLTStd-Italic</vt:lpstr>
      <vt:lpstr>Ancizar Serif Black</vt:lpstr>
      <vt:lpstr>Google Sans</vt:lpstr>
      <vt:lpstr>Arial</vt:lpstr>
      <vt:lpstr>WWDOC01</vt:lpstr>
      <vt:lpstr>Proxima Nova</vt:lpstr>
      <vt:lpstr>Bebas Neue</vt:lpstr>
      <vt:lpstr>Calibri Light</vt:lpstr>
      <vt:lpstr>Nunito</vt:lpstr>
      <vt:lpstr>Wingdings</vt:lpstr>
      <vt:lpstr>JansonTextLTStd-Roman</vt:lpstr>
      <vt:lpstr>Cambria Math</vt:lpstr>
      <vt:lpstr>Aptos</vt:lpstr>
      <vt:lpstr>Times New Roman</vt:lpstr>
      <vt:lpstr>JansonTextLTStd-Bold</vt:lpstr>
      <vt:lpstr>TimesLTStd-Roman</vt:lpstr>
      <vt:lpstr>Ancizar Serif Extrabold</vt:lpstr>
      <vt:lpstr>Raleway</vt:lpstr>
      <vt:lpstr>JansonTextLTStd-Italic</vt:lpstr>
      <vt:lpstr>Tema1</vt:lpstr>
      <vt:lpstr>Tabla periódica, átomos, moléculas, iones</vt:lpstr>
      <vt:lpstr>Presentación de PowerPoint</vt:lpstr>
      <vt:lpstr>Materia</vt:lpstr>
      <vt:lpstr>Mezcla</vt:lpstr>
      <vt:lpstr>Presentación de PowerPoint</vt:lpstr>
      <vt:lpstr>Átomo</vt:lpstr>
      <vt:lpstr>Átomo</vt:lpstr>
      <vt:lpstr>Átomo</vt:lpstr>
      <vt:lpstr>Átomo</vt:lpstr>
      <vt:lpstr>Átomo</vt:lpstr>
      <vt:lpstr>Átomo</vt:lpstr>
      <vt:lpstr>Átomo</vt:lpstr>
      <vt:lpstr>Ejemplos:</vt:lpstr>
      <vt:lpstr>Molécula</vt:lpstr>
      <vt:lpstr>Molécula</vt:lpstr>
      <vt:lpstr>Iones</vt:lpstr>
      <vt:lpstr>Iones</vt:lpstr>
      <vt:lpstr>Iones</vt:lpstr>
      <vt:lpstr>Iones</vt:lpstr>
      <vt:lpstr>Presentación de PowerPoint</vt:lpstr>
      <vt:lpstr>Tabla periódica</vt:lpstr>
      <vt:lpstr>Tabla periódica</vt:lpstr>
      <vt:lpstr>Tabla periódica</vt:lpstr>
      <vt:lpstr>Tabla periódica</vt:lpstr>
      <vt:lpstr>Tabla periódica: Propiedades</vt:lpstr>
      <vt:lpstr>Tabla periódica: Propiedades</vt:lpstr>
      <vt:lpstr>Tabla periódica: Propiedades periódicas</vt:lpstr>
      <vt:lpstr>Tabla periódica: Propiedades periódicas</vt:lpstr>
      <vt:lpstr>Tabla periódica: Propiedades periódicas</vt:lpstr>
      <vt:lpstr>Tabla periódica: Propiedades periódicas</vt:lpstr>
      <vt:lpstr>Tabla periódica: Propiedades periódicas</vt:lpstr>
      <vt:lpstr>Tabla periódica: Propiedades periódicas</vt:lpstr>
      <vt:lpstr>Actividad</vt:lpstr>
      <vt:lpstr>Ejercicio</vt:lpstr>
      <vt:lpstr>Presentación de PowerPoint</vt:lpstr>
      <vt:lpstr>Ejercicios</vt:lpstr>
      <vt:lpstr>Ejercicios</vt:lpstr>
      <vt:lpstr>Presentación de PowerPoint</vt:lpstr>
      <vt:lpstr>Presentación de PowerPoint</vt:lpstr>
      <vt:lpstr>Presentación de PowerPoint</vt:lpstr>
      <vt:lpstr>Enlace químico, ecuaciones químicas</vt:lpstr>
      <vt:lpstr>Electrones de valencia</vt:lpstr>
      <vt:lpstr>Electrones de valencia</vt:lpstr>
      <vt:lpstr>Formulas de Lewis</vt:lpstr>
      <vt:lpstr>Regla del octeto</vt:lpstr>
      <vt:lpstr>ESTRUCTURAS DE LEWIS EN MOLECULAS Y IONES POLIATÓMICOS</vt:lpstr>
      <vt:lpstr>ESTRUCTURAS DE LEWIS EN MOLECULAS Y IONES POLIATÓMICOS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PROPIEDADES</vt:lpstr>
      <vt:lpstr>Ejercicio</vt:lpstr>
      <vt:lpstr>Ejercicio</vt:lpstr>
      <vt:lpstr>Ejercicio</vt:lpstr>
      <vt:lpstr>Número de oxidación</vt:lpstr>
      <vt:lpstr>ECUACIONES QUÍMICAS Y REACCIONES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Estequiometría y soluciones</vt:lpstr>
      <vt:lpstr>Masa atómica</vt:lpstr>
      <vt:lpstr>Numero de Avógrado y la mol</vt:lpstr>
      <vt:lpstr>Numero de Avógrado y la mol</vt:lpstr>
      <vt:lpstr>Numero de Avogrado y la mol</vt:lpstr>
      <vt:lpstr>Masa molar</vt:lpstr>
      <vt:lpstr>Masa molar</vt:lpstr>
      <vt:lpstr>Ejemplos</vt:lpstr>
      <vt:lpstr>Ejemplos</vt:lpstr>
      <vt:lpstr>Masa molecular</vt:lpstr>
      <vt:lpstr>Masa molecular</vt:lpstr>
      <vt:lpstr>ACTIVIDAD</vt:lpstr>
      <vt:lpstr>ACTIVIDAD</vt:lpstr>
      <vt:lpstr>Presentación de PowerPoint</vt:lpstr>
      <vt:lpstr>Estequiometría de reacción</vt:lpstr>
      <vt:lpstr>Estequiometría de reacción</vt:lpstr>
      <vt:lpstr>Estequiometría de reacción</vt:lpstr>
      <vt:lpstr>Ejercicio</vt:lpstr>
      <vt:lpstr>Ejercicio</vt:lpstr>
      <vt:lpstr>Ejercicio</vt:lpstr>
      <vt:lpstr>INFORME</vt:lpstr>
      <vt:lpstr>Reactivo límite</vt:lpstr>
      <vt:lpstr>Reactivo límite</vt:lpstr>
      <vt:lpstr>Reactivo límite</vt:lpstr>
      <vt:lpstr>Reactivo límite</vt:lpstr>
      <vt:lpstr>Reactivo límite</vt:lpstr>
      <vt:lpstr>Rendimiento</vt:lpstr>
      <vt:lpstr>Rendimiento</vt:lpstr>
      <vt:lpstr>Presentación de PowerPoint</vt:lpstr>
      <vt:lpstr>Presentación de PowerPoint</vt:lpstr>
      <vt:lpstr>Presentación de PowerPoint</vt:lpstr>
      <vt:lpstr>Presentación de PowerPoint</vt:lpstr>
      <vt:lpstr>Presentación de PowerPoint</vt:lpstr>
      <vt:lpstr>Solubilidad</vt:lpstr>
      <vt:lpstr>Presentación de PowerPoint</vt:lpstr>
      <vt:lpstr>Solubilidad</vt:lpstr>
      <vt:lpstr>Concentración de las soluciones</vt:lpstr>
      <vt:lpstr>Concentración de las soluciones</vt:lpstr>
      <vt:lpstr>Concentración de las soluciones</vt:lpstr>
      <vt:lpstr>Presentación de PowerPoint</vt:lpstr>
      <vt:lpstr>Concentración de las soluciones</vt:lpstr>
      <vt:lpstr>Ejercicios en reacciones</vt:lpstr>
      <vt:lpstr>Ejercicios</vt:lpstr>
      <vt:lpstr>Ejercicios</vt:lpstr>
      <vt:lpstr>Titulación</vt:lpstr>
      <vt:lpstr>Presentación de PowerPoint</vt:lpstr>
      <vt:lpstr>Presentación de PowerPoint</vt:lpstr>
      <vt:lpstr>Bibliografía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Lina Eraso</dc:creator>
  <cp:lastModifiedBy>Lina Maria Eraso Calvachi</cp:lastModifiedBy>
  <cp:revision>8</cp:revision>
  <dcterms:modified xsi:type="dcterms:W3CDTF">2025-11-11T20:41:59Z</dcterms:modified>
</cp:coreProperties>
</file>