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7.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8.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9.xml" ContentType="application/vnd.openxmlformats-officedocument.theme+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84" r:id="rId5"/>
    <p:sldMasterId id="2147483696" r:id="rId6"/>
    <p:sldMasterId id="2147483708" r:id="rId7"/>
    <p:sldMasterId id="2147483720" r:id="rId8"/>
    <p:sldMasterId id="2147483735" r:id="rId9"/>
    <p:sldMasterId id="2147483777" r:id="rId10"/>
    <p:sldMasterId id="2147483792" r:id="rId11"/>
    <p:sldMasterId id="2147483839" r:id="rId12"/>
    <p:sldMasterId id="2147483853" r:id="rId13"/>
  </p:sldMasterIdLst>
  <p:notesMasterIdLst>
    <p:notesMasterId r:id="rId29"/>
  </p:notesMasterIdLst>
  <p:sldIdLst>
    <p:sldId id="2145706645" r:id="rId14"/>
    <p:sldId id="2145706642" r:id="rId15"/>
    <p:sldId id="2145705913" r:id="rId16"/>
    <p:sldId id="2145705684" r:id="rId17"/>
    <p:sldId id="2145705928" r:id="rId18"/>
    <p:sldId id="2145705942" r:id="rId19"/>
    <p:sldId id="2145705941" r:id="rId20"/>
    <p:sldId id="2145706647" r:id="rId21"/>
    <p:sldId id="2145706648" r:id="rId22"/>
    <p:sldId id="2145706651" r:id="rId23"/>
    <p:sldId id="2145706650" r:id="rId24"/>
    <p:sldId id="2145706646" r:id="rId25"/>
    <p:sldId id="2145706649" r:id="rId26"/>
    <p:sldId id="2145705932" r:id="rId27"/>
    <p:sldId id="2145705931" r:id="rId28"/>
  </p:sldIdLst>
  <p:sldSz cx="9144000" cy="5143500" type="screen16x9"/>
  <p:notesSz cx="6858000" cy="9144000"/>
  <p:defaultTextStyle>
    <a:defPPr>
      <a:defRPr lang="es-CO"/>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uenta Microsoft" initials="CM" lastIdx="1" clrIdx="0">
    <p:extLst>
      <p:ext uri="{19B8F6BF-5375-455C-9EA6-DF929625EA0E}">
        <p15:presenceInfo xmlns:p15="http://schemas.microsoft.com/office/powerpoint/2012/main" userId="25df81acb96019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102C"/>
    <a:srgbClr val="A9DEED"/>
    <a:srgbClr val="F2B02B"/>
    <a:srgbClr val="042B41"/>
    <a:srgbClr val="FFFFFF"/>
    <a:srgbClr val="145768"/>
    <a:srgbClr val="000000"/>
    <a:srgbClr val="29A9CB"/>
    <a:srgbClr val="D90F2C"/>
    <a:srgbClr val="337A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04" autoAdjust="0"/>
    <p:restoredTop sz="90297" autoAdjust="0"/>
  </p:normalViewPr>
  <p:slideViewPr>
    <p:cSldViewPr snapToGrid="0">
      <p:cViewPr varScale="1">
        <p:scale>
          <a:sx n="100" d="100"/>
          <a:sy n="100" d="100"/>
        </p:scale>
        <p:origin x="965" y="6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Master" Target="slideMasters/slideMaster10.xml"/><Relationship Id="rId18" Type="http://schemas.openxmlformats.org/officeDocument/2006/relationships/slide" Target="slides/slide5.xml"/><Relationship Id="rId26"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slide" Target="slides/slide8.xml"/><Relationship Id="rId34"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3.xml"/><Relationship Id="rId20" Type="http://schemas.openxmlformats.org/officeDocument/2006/relationships/slide" Target="slides/slide7.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1.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10" Type="http://schemas.openxmlformats.org/officeDocument/2006/relationships/slideMaster" Target="slideMasters/slideMaster7.xml"/><Relationship Id="rId19" Type="http://schemas.openxmlformats.org/officeDocument/2006/relationships/slide" Target="slides/slide6.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x-non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E741C3-A46B-6749-80B9-34F433935532}" type="datetimeFigureOut">
              <a:rPr lang="x-none" smtClean="0"/>
              <a:t>5/09/2025</a:t>
            </a:fld>
            <a:endParaRPr lang="x-non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x-non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x-non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0FAED5-F571-9D42-87B7-2C8E6767E9DB}" type="slidenum">
              <a:rPr lang="x-none" smtClean="0"/>
              <a:t>‹Nº›</a:t>
            </a:fld>
            <a:endParaRPr lang="x-none"/>
          </a:p>
        </p:txBody>
      </p:sp>
    </p:spTree>
    <p:extLst>
      <p:ext uri="{BB962C8B-B14F-4D97-AF65-F5344CB8AC3E}">
        <p14:creationId xmlns:p14="http://schemas.microsoft.com/office/powerpoint/2010/main" val="27397273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2A9CA67B-A545-A831-C00F-0C36C8F0C6B4}"/>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4CAC7DE5-95BD-B7A5-103C-D2DE305EA8E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93F5230C-21BA-A7B2-BD97-56777989C44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s-MX"/>
              <a:t>Consulté la población proyectada 2024 en el DANE: Bogotá 2024: 7.929.539 habitantes, revisé el cálculo de la tasa por 100.000 </a:t>
            </a:r>
            <a:r>
              <a:rPr lang="es-MX" err="1"/>
              <a:t>hab</a:t>
            </a:r>
            <a:r>
              <a:rPr lang="es-MX"/>
              <a:t> y da 25,37, sin embargo, se debe verificar teniendo en cuenta que la F.I. es el SDS Bogotá</a:t>
            </a:r>
          </a:p>
          <a:p>
            <a:pPr marL="0" lvl="0" indent="0" algn="l" rtl="0">
              <a:spcBef>
                <a:spcPts val="0"/>
              </a:spcBef>
              <a:spcAft>
                <a:spcPts val="0"/>
              </a:spcAft>
              <a:buNone/>
            </a:pPr>
            <a:endParaRPr/>
          </a:p>
        </p:txBody>
      </p:sp>
    </p:spTree>
    <p:extLst>
      <p:ext uri="{BB962C8B-B14F-4D97-AF65-F5344CB8AC3E}">
        <p14:creationId xmlns:p14="http://schemas.microsoft.com/office/powerpoint/2010/main" val="29623859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96562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1370013"/>
            <a:ext cx="7886700" cy="3262312"/>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278423653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fld id="{5BFBB947-EBA6-45CF-B740-F781BA810C8E}" type="datetimeFigureOut">
              <a:rPr lang="es-CO" smtClean="0"/>
              <a:t>5/09/2025</a:t>
            </a:fld>
            <a:endParaRPr lang="es-CO"/>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es-CO"/>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284372574"/>
      </p:ext>
    </p:extLst>
  </p:cSld>
  <p:clrMapOvr>
    <a:masterClrMapping/>
  </p:clrMapOvr>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fld id="{3EDCF50D-4CD3-C241-B327-EBF77B0176DC}" type="datetimeFigureOut">
              <a:rPr lang="en-CO" smtClean="0"/>
              <a:t>09/05/2025</a:t>
            </a:fld>
            <a:endParaRPr lang="en-CO"/>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en-CO"/>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3284180108"/>
      </p:ext>
    </p:extLst>
  </p:cSld>
  <p:clrMapOvr>
    <a:masterClrMapping/>
  </p:clrMapOvr>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331CD72A-EC0F-4368-5813-9F7A2EC2C359}"/>
              </a:ext>
            </a:extLst>
          </p:cNvPr>
          <p:cNvSpPr/>
          <p:nvPr/>
        </p:nvSpPr>
        <p:spPr>
          <a:xfrm rot="10800000">
            <a:off x="4783038" y="0"/>
            <a:ext cx="4386263" cy="4767263"/>
          </a:xfrm>
          <a:prstGeom prst="round1Rect">
            <a:avLst>
              <a:gd name="adj" fmla="val 19984"/>
            </a:avLst>
          </a:prstGeom>
          <a:solidFill>
            <a:srgbClr val="328A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CO" sz="1013"/>
          </a:p>
        </p:txBody>
      </p:sp>
      <p:sp>
        <p:nvSpPr>
          <p:cNvPr id="2" name="Title 1">
            <a:extLst>
              <a:ext uri="{FF2B5EF4-FFF2-40B4-BE49-F238E27FC236}">
                <a16:creationId xmlns:a16="http://schemas.microsoft.com/office/drawing/2014/main" id="{546D414D-617A-F96E-2162-F65798893864}"/>
              </a:ext>
            </a:extLst>
          </p:cNvPr>
          <p:cNvSpPr>
            <a:spLocks noGrp="1"/>
          </p:cNvSpPr>
          <p:nvPr>
            <p:ph type="title" hasCustomPrompt="1"/>
          </p:nvPr>
        </p:nvSpPr>
        <p:spPr>
          <a:xfrm>
            <a:off x="629841" y="419687"/>
            <a:ext cx="3742134" cy="426848"/>
          </a:xfrm>
        </p:spPr>
        <p:txBody>
          <a:bodyPr anchor="b"/>
          <a:lstStyle>
            <a:lvl1pPr>
              <a:defRPr sz="2400"/>
            </a:lvl1pPr>
          </a:lstStyle>
          <a:p>
            <a:r>
              <a:rPr lang="en-US" dirty="0" err="1"/>
              <a:t>Título</a:t>
            </a:r>
            <a:r>
              <a:rPr lang="en-US" dirty="0"/>
              <a:t> </a:t>
            </a:r>
            <a:r>
              <a:rPr lang="en-US" dirty="0" err="1"/>
              <a:t>diapositiva</a:t>
            </a:r>
            <a:endParaRPr lang="en-CO" dirty="0"/>
          </a:p>
        </p:txBody>
      </p:sp>
      <p:sp>
        <p:nvSpPr>
          <p:cNvPr id="4" name="Text Placeholder 3">
            <a:extLst>
              <a:ext uri="{FF2B5EF4-FFF2-40B4-BE49-F238E27FC236}">
                <a16:creationId xmlns:a16="http://schemas.microsoft.com/office/drawing/2014/main" id="{8B4D597A-3D60-9E8A-09F5-05E8816481F4}"/>
              </a:ext>
            </a:extLst>
          </p:cNvPr>
          <p:cNvSpPr>
            <a:spLocks noGrp="1"/>
          </p:cNvSpPr>
          <p:nvPr>
            <p:ph type="body" sz="half" idx="2" hasCustomPrompt="1"/>
          </p:nvPr>
        </p:nvSpPr>
        <p:spPr>
          <a:xfrm>
            <a:off x="629841" y="1382317"/>
            <a:ext cx="3742134" cy="2925365"/>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err="1"/>
              <a:t>Contenido</a:t>
            </a:r>
            <a:endParaRPr lang="en-US" dirty="0"/>
          </a:p>
        </p:txBody>
      </p:sp>
      <p:sp>
        <p:nvSpPr>
          <p:cNvPr id="5" name="Date Placeholder 4">
            <a:extLst>
              <a:ext uri="{FF2B5EF4-FFF2-40B4-BE49-F238E27FC236}">
                <a16:creationId xmlns:a16="http://schemas.microsoft.com/office/drawing/2014/main" id="{74467128-D74A-8D3F-9664-C9C69710A9AE}"/>
              </a:ext>
            </a:extLst>
          </p:cNvPr>
          <p:cNvSpPr>
            <a:spLocks noGrp="1"/>
          </p:cNvSpPr>
          <p:nvPr>
            <p:ph type="dt" sz="half" idx="10"/>
          </p:nvPr>
        </p:nvSpPr>
        <p:spPr/>
        <p:txBody>
          <a:bodyPr/>
          <a:lstStyle/>
          <a:p>
            <a:fld id="{5BFBB947-EBA6-45CF-B740-F781BA810C8E}" type="datetimeFigureOut">
              <a:rPr lang="es-CO" smtClean="0"/>
              <a:t>5/09/2025</a:t>
            </a:fld>
            <a:endParaRPr lang="es-CO"/>
          </a:p>
        </p:txBody>
      </p:sp>
      <p:sp>
        <p:nvSpPr>
          <p:cNvPr id="6" name="Footer Placeholder 5">
            <a:extLst>
              <a:ext uri="{FF2B5EF4-FFF2-40B4-BE49-F238E27FC236}">
                <a16:creationId xmlns:a16="http://schemas.microsoft.com/office/drawing/2014/main" id="{D697787F-AE3F-B47D-EC5E-30E6C11F5DC1}"/>
              </a:ext>
            </a:extLst>
          </p:cNvPr>
          <p:cNvSpPr>
            <a:spLocks noGrp="1"/>
          </p:cNvSpPr>
          <p:nvPr>
            <p:ph type="ftr" sz="quarter" idx="11"/>
          </p:nvPr>
        </p:nvSpPr>
        <p:spPr/>
        <p:txBody>
          <a:bodyPr/>
          <a:lstStyle/>
          <a:p>
            <a:endParaRPr lang="es-CO"/>
          </a:p>
        </p:txBody>
      </p:sp>
      <p:sp>
        <p:nvSpPr>
          <p:cNvPr id="7" name="Slide Number Placeholder 6">
            <a:extLst>
              <a:ext uri="{FF2B5EF4-FFF2-40B4-BE49-F238E27FC236}">
                <a16:creationId xmlns:a16="http://schemas.microsoft.com/office/drawing/2014/main" id="{0F1332AF-AFF1-F943-FEF6-52E85F302054}"/>
              </a:ext>
            </a:extLst>
          </p:cNvPr>
          <p:cNvSpPr>
            <a:spLocks noGrp="1"/>
          </p:cNvSpPr>
          <p:nvPr>
            <p:ph type="sldNum" sz="quarter" idx="12"/>
          </p:nvPr>
        </p:nvSpPr>
        <p:spPr/>
        <p:txBody>
          <a:bodyPr/>
          <a:lstStyle/>
          <a:p>
            <a:fld id="{46376108-57EF-4CFC-B991-23A8031593B7}" type="slidenum">
              <a:rPr lang="es-CO" smtClean="0"/>
              <a:t>‹Nº›</a:t>
            </a:fld>
            <a:endParaRPr lang="es-CO"/>
          </a:p>
        </p:txBody>
      </p:sp>
      <p:sp>
        <p:nvSpPr>
          <p:cNvPr id="3" name="Content Placeholder 2">
            <a:extLst>
              <a:ext uri="{FF2B5EF4-FFF2-40B4-BE49-F238E27FC236}">
                <a16:creationId xmlns:a16="http://schemas.microsoft.com/office/drawing/2014/main" id="{D99E66B9-41BB-22CF-F3A2-C4FB47F2D262}"/>
              </a:ext>
            </a:extLst>
          </p:cNvPr>
          <p:cNvSpPr>
            <a:spLocks noGrp="1"/>
          </p:cNvSpPr>
          <p:nvPr>
            <p:ph idx="1"/>
          </p:nvPr>
        </p:nvSpPr>
        <p:spPr>
          <a:xfrm>
            <a:off x="5325990" y="589361"/>
            <a:ext cx="3375422" cy="3718321"/>
          </a:xfrm>
        </p:spPr>
        <p:txBody>
          <a:bodyPr>
            <a:normAutofit/>
          </a:bodyPr>
          <a:lstStyle>
            <a:lvl1pPr>
              <a:defRPr sz="2100">
                <a:solidFill>
                  <a:schemeClr val="bg1"/>
                </a:solidFill>
              </a:defRPr>
            </a:lvl1pPr>
            <a:lvl2pPr>
              <a:defRPr sz="1800">
                <a:solidFill>
                  <a:schemeClr val="bg1"/>
                </a:solidFill>
              </a:defRPr>
            </a:lvl2pPr>
            <a:lvl3pPr>
              <a:defRPr sz="1500">
                <a:solidFill>
                  <a:schemeClr val="bg1"/>
                </a:solidFill>
              </a:defRPr>
            </a:lvl3pPr>
            <a:lvl4pPr>
              <a:defRPr sz="1350">
                <a:solidFill>
                  <a:schemeClr val="bg1"/>
                </a:solidFill>
              </a:defRPr>
            </a:lvl4pPr>
            <a:lvl5pPr>
              <a:defRPr sz="1350">
                <a:solidFill>
                  <a:schemeClr val="bg1"/>
                </a:solidFill>
              </a:defRPr>
            </a:lvl5pPr>
            <a:lvl6pPr>
              <a:defRPr sz="1500"/>
            </a:lvl6pPr>
            <a:lvl7pPr>
              <a:defRPr sz="1500"/>
            </a:lvl7pPr>
            <a:lvl8pPr>
              <a:defRPr sz="1500"/>
            </a:lvl8pPr>
            <a:lvl9pPr>
              <a:defRPr sz="15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dirty="0"/>
          </a:p>
        </p:txBody>
      </p:sp>
      <p:pic>
        <p:nvPicPr>
          <p:cNvPr id="9" name="Picture 8" descr="A black and white sign&#10;&#10;Description automatically generated">
            <a:extLst>
              <a:ext uri="{FF2B5EF4-FFF2-40B4-BE49-F238E27FC236}">
                <a16:creationId xmlns:a16="http://schemas.microsoft.com/office/drawing/2014/main" id="{A786B5E7-174C-ABDA-D19A-B966DE243FF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5034" y="4566201"/>
            <a:ext cx="1620000" cy="350714"/>
          </a:xfrm>
          <a:prstGeom prst="rect">
            <a:avLst/>
          </a:prstGeom>
        </p:spPr>
      </p:pic>
    </p:spTree>
    <p:extLst>
      <p:ext uri="{BB962C8B-B14F-4D97-AF65-F5344CB8AC3E}">
        <p14:creationId xmlns:p14="http://schemas.microsoft.com/office/powerpoint/2010/main" val="415495796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fld id="{3EDCF50D-4CD3-C241-B327-EBF77B0176DC}" type="datetimeFigureOut">
              <a:rPr lang="en-CO" smtClean="0"/>
              <a:t>09/05/2025</a:t>
            </a:fld>
            <a:endParaRPr lang="en-CO"/>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fld id="{60081C85-8CFE-5842-BD33-E1BC10B9E80D}" type="slidenum">
              <a:rPr lang="en-CO" smtClean="0"/>
              <a:t>‹Nº›</a:t>
            </a:fld>
            <a:endParaRPr lang="en-CO"/>
          </a:p>
        </p:txBody>
      </p:sp>
      <p:pic>
        <p:nvPicPr>
          <p:cNvPr id="10" name="Imagen 3">
            <a:extLst>
              <a:ext uri="{FF2B5EF4-FFF2-40B4-BE49-F238E27FC236}">
                <a16:creationId xmlns:a16="http://schemas.microsoft.com/office/drawing/2014/main" id="{8F6FED09-A391-632E-E1AF-D39413FDB2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52431" y="4308494"/>
            <a:ext cx="2066833" cy="476250"/>
          </a:xfrm>
          <a:prstGeom prst="rect">
            <a:avLst/>
          </a:prstGeom>
        </p:spPr>
      </p:pic>
      <p:sp>
        <p:nvSpPr>
          <p:cNvPr id="7" name="Google Shape;88;p13">
            <a:extLst>
              <a:ext uri="{FF2B5EF4-FFF2-40B4-BE49-F238E27FC236}">
                <a16:creationId xmlns:a16="http://schemas.microsoft.com/office/drawing/2014/main" id="{52A3E154-587D-9517-4F28-3205BFD42D8D}"/>
              </a:ext>
            </a:extLst>
          </p:cNvPr>
          <p:cNvSpPr txBox="1"/>
          <p:nvPr/>
        </p:nvSpPr>
        <p:spPr>
          <a:xfrm>
            <a:off x="850859" y="2091967"/>
            <a:ext cx="5607092" cy="900224"/>
          </a:xfrm>
          <a:prstGeom prst="rect">
            <a:avLst/>
          </a:prstGeom>
          <a:noFill/>
          <a:ln>
            <a:noFill/>
          </a:ln>
        </p:spPr>
        <p:txBody>
          <a:bodyPr spcFirstLastPara="1" wrap="square" lIns="68569" tIns="68569" rIns="68569" bIns="68569" anchor="t" anchorCtr="0">
            <a:spAutoFit/>
          </a:bodyPr>
          <a:lstStyle/>
          <a:p>
            <a:r>
              <a:rPr lang="es-MX" sz="4950" b="1" dirty="0">
                <a:solidFill>
                  <a:schemeClr val="lt1"/>
                </a:solidFill>
                <a:latin typeface="Aptos" panose="020B0004020202020204" pitchFamily="34" charset="0"/>
                <a:ea typeface="+mn-lt"/>
                <a:cs typeface="+mn-lt"/>
                <a:sym typeface="Oswald"/>
              </a:rPr>
              <a:t>Gracias</a:t>
            </a:r>
            <a:endParaRPr lang="es-CO" sz="4950" b="1" dirty="0">
              <a:solidFill>
                <a:schemeClr val="lt1"/>
              </a:solidFill>
              <a:latin typeface="Aptos" panose="020B0004020202020204" pitchFamily="34" charset="0"/>
              <a:ea typeface="+mn-lt"/>
              <a:cs typeface="+mn-lt"/>
              <a:sym typeface="Oswald"/>
            </a:endParaRPr>
          </a:p>
        </p:txBody>
      </p:sp>
    </p:spTree>
    <p:extLst>
      <p:ext uri="{BB962C8B-B14F-4D97-AF65-F5344CB8AC3E}">
        <p14:creationId xmlns:p14="http://schemas.microsoft.com/office/powerpoint/2010/main" val="375287213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AFF91-C18E-55DD-37EB-5CE21940A899}"/>
              </a:ext>
            </a:extLst>
          </p:cNvPr>
          <p:cNvSpPr>
            <a:spLocks noGrp="1"/>
          </p:cNvSpPr>
          <p:nvPr>
            <p:ph type="title"/>
          </p:nvPr>
        </p:nvSpPr>
        <p:spPr>
          <a:xfrm>
            <a:off x="629841" y="451405"/>
            <a:ext cx="2949178" cy="1091646"/>
          </a:xfrm>
        </p:spPr>
        <p:txBody>
          <a:bodyPr anchor="b"/>
          <a:lstStyle>
            <a:lvl1pPr>
              <a:defRPr sz="2400"/>
            </a:lvl1pPr>
          </a:lstStyle>
          <a:p>
            <a:r>
              <a:rPr lang="es-ES"/>
              <a:t>Haga clic para modificar el estilo de título del patrón</a:t>
            </a:r>
            <a:endParaRPr lang="en-CO"/>
          </a:p>
        </p:txBody>
      </p:sp>
      <p:sp>
        <p:nvSpPr>
          <p:cNvPr id="3" name="Picture Placeholder 2">
            <a:extLst>
              <a:ext uri="{FF2B5EF4-FFF2-40B4-BE49-F238E27FC236}">
                <a16:creationId xmlns:a16="http://schemas.microsoft.com/office/drawing/2014/main" id="{2ED393D3-12C2-5937-F227-F0A4E0F97AA4}"/>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s-ES"/>
              <a:t>Haga clic en el icono para agregar una imagen</a:t>
            </a:r>
            <a:endParaRPr lang="en-CO"/>
          </a:p>
        </p:txBody>
      </p:sp>
      <p:sp>
        <p:nvSpPr>
          <p:cNvPr id="4" name="Text Placeholder 3">
            <a:extLst>
              <a:ext uri="{FF2B5EF4-FFF2-40B4-BE49-F238E27FC236}">
                <a16:creationId xmlns:a16="http://schemas.microsoft.com/office/drawing/2014/main" id="{B1F89BED-9FF5-1AA3-84E1-B8B2FAF24219}"/>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los estilos de texto del patrón</a:t>
            </a:r>
          </a:p>
        </p:txBody>
      </p:sp>
      <p:sp>
        <p:nvSpPr>
          <p:cNvPr id="5" name="Date Placeholder 4">
            <a:extLst>
              <a:ext uri="{FF2B5EF4-FFF2-40B4-BE49-F238E27FC236}">
                <a16:creationId xmlns:a16="http://schemas.microsoft.com/office/drawing/2014/main" id="{6414AC27-6A34-D907-6834-AC4E9A5D71D6}"/>
              </a:ext>
            </a:extLst>
          </p:cNvPr>
          <p:cNvSpPr>
            <a:spLocks noGrp="1"/>
          </p:cNvSpPr>
          <p:nvPr>
            <p:ph type="dt" sz="half" idx="10"/>
          </p:nvPr>
        </p:nvSpPr>
        <p:spPr/>
        <p:txBody>
          <a:bodyPr/>
          <a:lstStyle/>
          <a:p>
            <a:fld id="{5BFBB947-EBA6-45CF-B740-F781BA810C8E}" type="datetimeFigureOut">
              <a:rPr lang="es-CO" smtClean="0"/>
              <a:t>5/09/2025</a:t>
            </a:fld>
            <a:endParaRPr lang="es-CO"/>
          </a:p>
        </p:txBody>
      </p:sp>
      <p:sp>
        <p:nvSpPr>
          <p:cNvPr id="6" name="Footer Placeholder 5">
            <a:extLst>
              <a:ext uri="{FF2B5EF4-FFF2-40B4-BE49-F238E27FC236}">
                <a16:creationId xmlns:a16="http://schemas.microsoft.com/office/drawing/2014/main" id="{48C61FA6-E3E9-9A3B-4C96-B64EDC539B2F}"/>
              </a:ext>
            </a:extLst>
          </p:cNvPr>
          <p:cNvSpPr>
            <a:spLocks noGrp="1"/>
          </p:cNvSpPr>
          <p:nvPr>
            <p:ph type="ftr" sz="quarter" idx="11"/>
          </p:nvPr>
        </p:nvSpPr>
        <p:spPr/>
        <p:txBody>
          <a:bodyPr/>
          <a:lstStyle/>
          <a:p>
            <a:endParaRPr lang="es-CO"/>
          </a:p>
        </p:txBody>
      </p:sp>
      <p:sp>
        <p:nvSpPr>
          <p:cNvPr id="7" name="Slide Number Placeholder 6">
            <a:extLst>
              <a:ext uri="{FF2B5EF4-FFF2-40B4-BE49-F238E27FC236}">
                <a16:creationId xmlns:a16="http://schemas.microsoft.com/office/drawing/2014/main" id="{0ED65CFA-5251-C603-637A-E1EA79AC61A1}"/>
              </a:ext>
            </a:extLst>
          </p:cNvPr>
          <p:cNvSpPr>
            <a:spLocks noGrp="1"/>
          </p:cNvSpPr>
          <p:nvPr>
            <p:ph type="sldNum" sz="quarter" idx="12"/>
          </p:nvPr>
        </p:nvSpPr>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48370593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8CF98-2B5F-A410-5408-F2D0671752EA}"/>
              </a:ext>
            </a:extLst>
          </p:cNvPr>
          <p:cNvSpPr>
            <a:spLocks noGrp="1"/>
          </p:cNvSpPr>
          <p:nvPr>
            <p:ph type="title"/>
          </p:nvPr>
        </p:nvSpPr>
        <p:spPr/>
        <p:txBody>
          <a:bodyPr/>
          <a:lstStyle/>
          <a:p>
            <a:r>
              <a:rPr lang="es-ES"/>
              <a:t>Haga clic para modificar el estilo de título del patrón</a:t>
            </a:r>
            <a:endParaRPr lang="en-CO"/>
          </a:p>
        </p:txBody>
      </p:sp>
      <p:sp>
        <p:nvSpPr>
          <p:cNvPr id="3" name="Vertical Text Placeholder 2">
            <a:extLst>
              <a:ext uri="{FF2B5EF4-FFF2-40B4-BE49-F238E27FC236}">
                <a16:creationId xmlns:a16="http://schemas.microsoft.com/office/drawing/2014/main" id="{26B497F3-60AC-F5AB-C4D3-E6A2D32F5459}"/>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4" name="Date Placeholder 3">
            <a:extLst>
              <a:ext uri="{FF2B5EF4-FFF2-40B4-BE49-F238E27FC236}">
                <a16:creationId xmlns:a16="http://schemas.microsoft.com/office/drawing/2014/main" id="{20D559B8-98AE-AAD1-2A04-CE7B28199DB7}"/>
              </a:ext>
            </a:extLst>
          </p:cNvPr>
          <p:cNvSpPr>
            <a:spLocks noGrp="1"/>
          </p:cNvSpPr>
          <p:nvPr>
            <p:ph type="dt" sz="half" idx="10"/>
          </p:nvPr>
        </p:nvSpPr>
        <p:spPr/>
        <p:txBody>
          <a:bodyPr/>
          <a:lstStyle/>
          <a:p>
            <a:fld id="{5BFBB947-EBA6-45CF-B740-F781BA810C8E}" type="datetimeFigureOut">
              <a:rPr lang="es-CO" smtClean="0"/>
              <a:t>5/09/2025</a:t>
            </a:fld>
            <a:endParaRPr lang="es-CO"/>
          </a:p>
        </p:txBody>
      </p:sp>
      <p:sp>
        <p:nvSpPr>
          <p:cNvPr id="5" name="Footer Placeholder 4">
            <a:extLst>
              <a:ext uri="{FF2B5EF4-FFF2-40B4-BE49-F238E27FC236}">
                <a16:creationId xmlns:a16="http://schemas.microsoft.com/office/drawing/2014/main" id="{A4C68990-F10A-81DD-50DF-14898C3DD73B}"/>
              </a:ext>
            </a:extLst>
          </p:cNvPr>
          <p:cNvSpPr>
            <a:spLocks noGrp="1"/>
          </p:cNvSpPr>
          <p:nvPr>
            <p:ph type="ftr" sz="quarter" idx="11"/>
          </p:nvPr>
        </p:nvSpPr>
        <p:spPr/>
        <p:txBody>
          <a:bodyPr/>
          <a:lstStyle/>
          <a:p>
            <a:endParaRPr lang="es-CO"/>
          </a:p>
        </p:txBody>
      </p:sp>
      <p:sp>
        <p:nvSpPr>
          <p:cNvPr id="6" name="Slide Number Placeholder 5">
            <a:extLst>
              <a:ext uri="{FF2B5EF4-FFF2-40B4-BE49-F238E27FC236}">
                <a16:creationId xmlns:a16="http://schemas.microsoft.com/office/drawing/2014/main" id="{6762B26C-3925-E18D-2DC0-D53C59FACA7D}"/>
              </a:ext>
            </a:extLst>
          </p:cNvPr>
          <p:cNvSpPr>
            <a:spLocks noGrp="1"/>
          </p:cNvSpPr>
          <p:nvPr>
            <p:ph type="sldNum" sz="quarter" idx="12"/>
          </p:nvPr>
        </p:nvSpPr>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280407204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7F755-0E87-B438-07A8-B38109939897}"/>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CO"/>
          </a:p>
        </p:txBody>
      </p:sp>
      <p:sp>
        <p:nvSpPr>
          <p:cNvPr id="3" name="Subtitle 2">
            <a:extLst>
              <a:ext uri="{FF2B5EF4-FFF2-40B4-BE49-F238E27FC236}">
                <a16:creationId xmlns:a16="http://schemas.microsoft.com/office/drawing/2014/main" id="{D7369207-9C78-A75D-FC96-8754A3A3E931}"/>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CO"/>
          </a:p>
        </p:txBody>
      </p:sp>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fld id="{3EDCF50D-4CD3-C241-B327-EBF77B0176DC}" type="datetimeFigureOut">
              <a:rPr lang="en-CO" smtClean="0"/>
              <a:t>09/05/2025</a:t>
            </a:fld>
            <a:endParaRPr lang="en-CO"/>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331762206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06DCC-5D52-1424-B90F-F9B8BA151AF7}"/>
              </a:ext>
            </a:extLst>
          </p:cNvPr>
          <p:cNvSpPr>
            <a:spLocks noGrp="1"/>
          </p:cNvSpPr>
          <p:nvPr>
            <p:ph type="title"/>
          </p:nvPr>
        </p:nvSpPr>
        <p:spPr/>
        <p:txBody>
          <a:bodyPr/>
          <a:lstStyle/>
          <a:p>
            <a:r>
              <a:rPr lang="en-US"/>
              <a:t>Click to edit Master title style</a:t>
            </a:r>
            <a:endParaRPr lang="en-CO"/>
          </a:p>
        </p:txBody>
      </p:sp>
      <p:sp>
        <p:nvSpPr>
          <p:cNvPr id="3" name="Content Placeholder 2">
            <a:extLst>
              <a:ext uri="{FF2B5EF4-FFF2-40B4-BE49-F238E27FC236}">
                <a16:creationId xmlns:a16="http://schemas.microsoft.com/office/drawing/2014/main" id="{A1F353A5-BE49-E9A0-D897-67ACC968D36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Date Placeholder 3">
            <a:extLst>
              <a:ext uri="{FF2B5EF4-FFF2-40B4-BE49-F238E27FC236}">
                <a16:creationId xmlns:a16="http://schemas.microsoft.com/office/drawing/2014/main" id="{12E33204-B4C3-4E68-4581-F8C61CD3163F}"/>
              </a:ext>
            </a:extLst>
          </p:cNvPr>
          <p:cNvSpPr>
            <a:spLocks noGrp="1"/>
          </p:cNvSpPr>
          <p:nvPr>
            <p:ph type="dt" sz="half" idx="10"/>
          </p:nvPr>
        </p:nvSpPr>
        <p:spPr/>
        <p:txBody>
          <a:bodyPr/>
          <a:lstStyle/>
          <a:p>
            <a:fld id="{3EDCF50D-4CD3-C241-B327-EBF77B0176DC}" type="datetimeFigureOut">
              <a:rPr lang="en-CO" smtClean="0"/>
              <a:t>09/05/2025</a:t>
            </a:fld>
            <a:endParaRPr lang="en-CO"/>
          </a:p>
        </p:txBody>
      </p:sp>
      <p:sp>
        <p:nvSpPr>
          <p:cNvPr id="5" name="Footer Placeholder 4">
            <a:extLst>
              <a:ext uri="{FF2B5EF4-FFF2-40B4-BE49-F238E27FC236}">
                <a16:creationId xmlns:a16="http://schemas.microsoft.com/office/drawing/2014/main" id="{FF3DADCE-2D8D-8821-022A-612ADE2242C0}"/>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A86758DD-353E-BEE6-CE70-90DA833D1066}"/>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11222105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68003-3C4F-3C8E-892D-E772602F909A}"/>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CO"/>
          </a:p>
        </p:txBody>
      </p:sp>
      <p:sp>
        <p:nvSpPr>
          <p:cNvPr id="3" name="Text Placeholder 2">
            <a:extLst>
              <a:ext uri="{FF2B5EF4-FFF2-40B4-BE49-F238E27FC236}">
                <a16:creationId xmlns:a16="http://schemas.microsoft.com/office/drawing/2014/main" id="{2A322406-88E3-C9AB-9AA7-F7FE3C44E2A0}"/>
              </a:ext>
            </a:extLst>
          </p:cNvPr>
          <p:cNvSpPr>
            <a:spLocks noGrp="1"/>
          </p:cNvSpPr>
          <p:nvPr>
            <p:ph type="body" idx="1"/>
          </p:nvPr>
        </p:nvSpPr>
        <p:spPr>
          <a:xfrm>
            <a:off x="623888" y="3442098"/>
            <a:ext cx="7886700" cy="1125140"/>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E85C2E3-C1EE-0446-0B81-7CE2E0F58BF2}"/>
              </a:ext>
            </a:extLst>
          </p:cNvPr>
          <p:cNvSpPr>
            <a:spLocks noGrp="1"/>
          </p:cNvSpPr>
          <p:nvPr>
            <p:ph type="dt" sz="half" idx="10"/>
          </p:nvPr>
        </p:nvSpPr>
        <p:spPr/>
        <p:txBody>
          <a:bodyPr/>
          <a:lstStyle/>
          <a:p>
            <a:fld id="{3EDCF50D-4CD3-C241-B327-EBF77B0176DC}" type="datetimeFigureOut">
              <a:rPr lang="en-CO" smtClean="0"/>
              <a:t>09/05/2025</a:t>
            </a:fld>
            <a:endParaRPr lang="en-CO"/>
          </a:p>
        </p:txBody>
      </p:sp>
      <p:sp>
        <p:nvSpPr>
          <p:cNvPr id="5" name="Footer Placeholder 4">
            <a:extLst>
              <a:ext uri="{FF2B5EF4-FFF2-40B4-BE49-F238E27FC236}">
                <a16:creationId xmlns:a16="http://schemas.microsoft.com/office/drawing/2014/main" id="{EE5949FA-9B0B-468E-E84E-3B3154D64223}"/>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15499B25-4809-3138-E1A1-88685F505031}"/>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5713259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9602F-A87B-A54C-0190-F328E3DB7F5F}"/>
              </a:ext>
            </a:extLst>
          </p:cNvPr>
          <p:cNvSpPr>
            <a:spLocks noGrp="1"/>
          </p:cNvSpPr>
          <p:nvPr>
            <p:ph type="title"/>
          </p:nvPr>
        </p:nvSpPr>
        <p:spPr/>
        <p:txBody>
          <a:bodyPr/>
          <a:lstStyle/>
          <a:p>
            <a:r>
              <a:rPr lang="en-US"/>
              <a:t>Click to edit Master title style</a:t>
            </a:r>
            <a:endParaRPr lang="en-CO"/>
          </a:p>
        </p:txBody>
      </p:sp>
      <p:sp>
        <p:nvSpPr>
          <p:cNvPr id="3" name="Content Placeholder 2">
            <a:extLst>
              <a:ext uri="{FF2B5EF4-FFF2-40B4-BE49-F238E27FC236}">
                <a16:creationId xmlns:a16="http://schemas.microsoft.com/office/drawing/2014/main" id="{66068CF7-AF95-C31B-50AF-78C418D9FE83}"/>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Content Placeholder 3">
            <a:extLst>
              <a:ext uri="{FF2B5EF4-FFF2-40B4-BE49-F238E27FC236}">
                <a16:creationId xmlns:a16="http://schemas.microsoft.com/office/drawing/2014/main" id="{E4BC424D-D45B-84E0-F4AD-8C58B5B7C3F6}"/>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5" name="Date Placeholder 4">
            <a:extLst>
              <a:ext uri="{FF2B5EF4-FFF2-40B4-BE49-F238E27FC236}">
                <a16:creationId xmlns:a16="http://schemas.microsoft.com/office/drawing/2014/main" id="{D868D7BB-91FE-7A82-2FF3-7D28A596AFFE}"/>
              </a:ext>
            </a:extLst>
          </p:cNvPr>
          <p:cNvSpPr>
            <a:spLocks noGrp="1"/>
          </p:cNvSpPr>
          <p:nvPr>
            <p:ph type="dt" sz="half" idx="10"/>
          </p:nvPr>
        </p:nvSpPr>
        <p:spPr/>
        <p:txBody>
          <a:bodyPr/>
          <a:lstStyle/>
          <a:p>
            <a:fld id="{3EDCF50D-4CD3-C241-B327-EBF77B0176DC}" type="datetimeFigureOut">
              <a:rPr lang="en-CO" smtClean="0"/>
              <a:t>09/05/2025</a:t>
            </a:fld>
            <a:endParaRPr lang="en-CO"/>
          </a:p>
        </p:txBody>
      </p:sp>
      <p:sp>
        <p:nvSpPr>
          <p:cNvPr id="6" name="Footer Placeholder 5">
            <a:extLst>
              <a:ext uri="{FF2B5EF4-FFF2-40B4-BE49-F238E27FC236}">
                <a16:creationId xmlns:a16="http://schemas.microsoft.com/office/drawing/2014/main" id="{B131AB3A-342C-3853-4969-6DE0DC7C69C3}"/>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C35FCD62-59C6-F018-2580-07300CB85F8B}"/>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36939750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5" y="274638"/>
            <a:ext cx="1971675" cy="4357687"/>
          </a:xfrm>
          <a:prstGeom prst="rect">
            <a:avLst/>
          </a:prstGeo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274638"/>
            <a:ext cx="5762625" cy="4357687"/>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31154384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DEC00-4542-E6E4-67ED-FF02BD07492B}"/>
              </a:ext>
            </a:extLst>
          </p:cNvPr>
          <p:cNvSpPr>
            <a:spLocks noGrp="1"/>
          </p:cNvSpPr>
          <p:nvPr>
            <p:ph type="title"/>
          </p:nvPr>
        </p:nvSpPr>
        <p:spPr>
          <a:xfrm>
            <a:off x="629841" y="273844"/>
            <a:ext cx="7886700" cy="994172"/>
          </a:xfrm>
        </p:spPr>
        <p:txBody>
          <a:bodyPr/>
          <a:lstStyle/>
          <a:p>
            <a:r>
              <a:rPr lang="en-US"/>
              <a:t>Click to edit Master title style</a:t>
            </a:r>
            <a:endParaRPr lang="en-CO"/>
          </a:p>
        </p:txBody>
      </p:sp>
      <p:sp>
        <p:nvSpPr>
          <p:cNvPr id="3" name="Text Placeholder 2">
            <a:extLst>
              <a:ext uri="{FF2B5EF4-FFF2-40B4-BE49-F238E27FC236}">
                <a16:creationId xmlns:a16="http://schemas.microsoft.com/office/drawing/2014/main" id="{218A26A2-0DF2-9403-584C-D9ACA5BBB277}"/>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424D7366-F8DD-5C72-0CBC-60C3A4464EC8}"/>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5" name="Text Placeholder 4">
            <a:extLst>
              <a:ext uri="{FF2B5EF4-FFF2-40B4-BE49-F238E27FC236}">
                <a16:creationId xmlns:a16="http://schemas.microsoft.com/office/drawing/2014/main" id="{FAAAE30C-D2A0-1738-7241-C8F877878C03}"/>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C2AD89B6-1B48-3897-F106-A05C561C3450}"/>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7" name="Date Placeholder 6">
            <a:extLst>
              <a:ext uri="{FF2B5EF4-FFF2-40B4-BE49-F238E27FC236}">
                <a16:creationId xmlns:a16="http://schemas.microsoft.com/office/drawing/2014/main" id="{DBA5FE28-0172-18B7-57B7-7C7476CD53DA}"/>
              </a:ext>
            </a:extLst>
          </p:cNvPr>
          <p:cNvSpPr>
            <a:spLocks noGrp="1"/>
          </p:cNvSpPr>
          <p:nvPr>
            <p:ph type="dt" sz="half" idx="10"/>
          </p:nvPr>
        </p:nvSpPr>
        <p:spPr/>
        <p:txBody>
          <a:bodyPr/>
          <a:lstStyle/>
          <a:p>
            <a:fld id="{3EDCF50D-4CD3-C241-B327-EBF77B0176DC}" type="datetimeFigureOut">
              <a:rPr lang="en-CO" smtClean="0"/>
              <a:t>09/05/2025</a:t>
            </a:fld>
            <a:endParaRPr lang="en-CO"/>
          </a:p>
        </p:txBody>
      </p:sp>
      <p:sp>
        <p:nvSpPr>
          <p:cNvPr id="8" name="Footer Placeholder 7">
            <a:extLst>
              <a:ext uri="{FF2B5EF4-FFF2-40B4-BE49-F238E27FC236}">
                <a16:creationId xmlns:a16="http://schemas.microsoft.com/office/drawing/2014/main" id="{170899A4-C0C7-4E64-C945-157D98B622D6}"/>
              </a:ext>
            </a:extLst>
          </p:cNvPr>
          <p:cNvSpPr>
            <a:spLocks noGrp="1"/>
          </p:cNvSpPr>
          <p:nvPr>
            <p:ph type="ftr" sz="quarter" idx="11"/>
          </p:nvPr>
        </p:nvSpPr>
        <p:spPr/>
        <p:txBody>
          <a:bodyPr/>
          <a:lstStyle/>
          <a:p>
            <a:endParaRPr lang="en-CO"/>
          </a:p>
        </p:txBody>
      </p:sp>
      <p:sp>
        <p:nvSpPr>
          <p:cNvPr id="9" name="Slide Number Placeholder 8">
            <a:extLst>
              <a:ext uri="{FF2B5EF4-FFF2-40B4-BE49-F238E27FC236}">
                <a16:creationId xmlns:a16="http://schemas.microsoft.com/office/drawing/2014/main" id="{E4D1B72D-D000-45E9-F55E-FB547D7F1FF1}"/>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17736153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B52D0-8972-03AE-37CD-73F26C68C6B3}"/>
              </a:ext>
            </a:extLst>
          </p:cNvPr>
          <p:cNvSpPr>
            <a:spLocks noGrp="1"/>
          </p:cNvSpPr>
          <p:nvPr>
            <p:ph type="title"/>
          </p:nvPr>
        </p:nvSpPr>
        <p:spPr/>
        <p:txBody>
          <a:bodyPr/>
          <a:lstStyle/>
          <a:p>
            <a:r>
              <a:rPr lang="en-US"/>
              <a:t>Click to edit Master title style</a:t>
            </a:r>
            <a:endParaRPr lang="en-CO"/>
          </a:p>
        </p:txBody>
      </p:sp>
      <p:sp>
        <p:nvSpPr>
          <p:cNvPr id="3" name="Date Placeholder 2">
            <a:extLst>
              <a:ext uri="{FF2B5EF4-FFF2-40B4-BE49-F238E27FC236}">
                <a16:creationId xmlns:a16="http://schemas.microsoft.com/office/drawing/2014/main" id="{04D3363A-F4AE-5DF5-C8A2-D4B0350821B8}"/>
              </a:ext>
            </a:extLst>
          </p:cNvPr>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35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9/5/2025</a:t>
            </a:fld>
            <a:endParaRPr kumimoji="0" lang="en-US" sz="135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1F74FE41-74BF-9B22-FFB8-D212CF992D77}"/>
              </a:ext>
            </a:extLst>
          </p:cNvPr>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45E549BF-0EC7-0E44-350A-621AEC7BF2F9}"/>
              </a:ext>
            </a:extLst>
          </p:cNvPr>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B6F15528-21DE-4FAA-801E-634DDDAF4B2B}" type="slidenum">
              <a:rPr kumimoji="0" lang="es-CO" sz="135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‹Nº›</a:t>
            </a:fld>
            <a:endParaRPr kumimoji="0" lang="es-CO" sz="135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9220767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fld id="{3EDCF50D-4CD3-C241-B327-EBF77B0176DC}" type="datetimeFigureOut">
              <a:rPr lang="en-CO" smtClean="0"/>
              <a:t>09/05/2025</a:t>
            </a:fld>
            <a:endParaRPr lang="en-CO"/>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en-CO"/>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319039119"/>
      </p:ext>
    </p:extLst>
  </p:cSld>
  <p:clrMapOvr>
    <a:masterClrMapping/>
  </p:clrMapOvr>
  <p:extLst>
    <p:ext uri="{DCECCB84-F9BA-43D5-87BE-67443E8EF086}">
      <p15:sldGuideLst xmlns:p15="http://schemas.microsoft.com/office/powerpoint/2012/main"/>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fld id="{3EDCF50D-4CD3-C241-B327-EBF77B0176DC}" type="datetimeFigureOut">
              <a:rPr lang="en-CO" smtClean="0"/>
              <a:t>09/05/2025</a:t>
            </a:fld>
            <a:endParaRPr lang="en-CO"/>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en-CO"/>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4270506436"/>
      </p:ext>
    </p:extLst>
  </p:cSld>
  <p:clrMapOvr>
    <a:masterClrMapping/>
  </p:clrMapOvr>
  <p:extLst>
    <p:ext uri="{DCECCB84-F9BA-43D5-87BE-67443E8EF086}">
      <p15:sldGuideLst xmlns:p15="http://schemas.microsoft.com/office/powerpoint/2012/main"/>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D414D-617A-F96E-2162-F65798893864}"/>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CO"/>
          </a:p>
        </p:txBody>
      </p:sp>
      <p:sp>
        <p:nvSpPr>
          <p:cNvPr id="3" name="Content Placeholder 2">
            <a:extLst>
              <a:ext uri="{FF2B5EF4-FFF2-40B4-BE49-F238E27FC236}">
                <a16:creationId xmlns:a16="http://schemas.microsoft.com/office/drawing/2014/main" id="{D99E66B9-41BB-22CF-F3A2-C4FB47F2D262}"/>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Text Placeholder 3">
            <a:extLst>
              <a:ext uri="{FF2B5EF4-FFF2-40B4-BE49-F238E27FC236}">
                <a16:creationId xmlns:a16="http://schemas.microsoft.com/office/drawing/2014/main" id="{8B4D597A-3D60-9E8A-09F5-05E8816481F4}"/>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74467128-D74A-8D3F-9664-C9C69710A9AE}"/>
              </a:ext>
            </a:extLst>
          </p:cNvPr>
          <p:cNvSpPr>
            <a:spLocks noGrp="1"/>
          </p:cNvSpPr>
          <p:nvPr>
            <p:ph type="dt" sz="half" idx="10"/>
          </p:nvPr>
        </p:nvSpPr>
        <p:spPr/>
        <p:txBody>
          <a:bodyPr/>
          <a:lstStyle/>
          <a:p>
            <a:fld id="{3EDCF50D-4CD3-C241-B327-EBF77B0176DC}" type="datetimeFigureOut">
              <a:rPr lang="en-CO" smtClean="0"/>
              <a:t>09/05/2025</a:t>
            </a:fld>
            <a:endParaRPr lang="en-CO"/>
          </a:p>
        </p:txBody>
      </p:sp>
      <p:sp>
        <p:nvSpPr>
          <p:cNvPr id="6" name="Footer Placeholder 5">
            <a:extLst>
              <a:ext uri="{FF2B5EF4-FFF2-40B4-BE49-F238E27FC236}">
                <a16:creationId xmlns:a16="http://schemas.microsoft.com/office/drawing/2014/main" id="{D697787F-AE3F-B47D-EC5E-30E6C11F5DC1}"/>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0F1332AF-AFF1-F943-FEF6-52E85F302054}"/>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41415758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AFF91-C18E-55DD-37EB-5CE21940A899}"/>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CO"/>
          </a:p>
        </p:txBody>
      </p:sp>
      <p:sp>
        <p:nvSpPr>
          <p:cNvPr id="3" name="Picture Placeholder 2">
            <a:extLst>
              <a:ext uri="{FF2B5EF4-FFF2-40B4-BE49-F238E27FC236}">
                <a16:creationId xmlns:a16="http://schemas.microsoft.com/office/drawing/2014/main" id="{2ED393D3-12C2-5937-F227-F0A4E0F97AA4}"/>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CO"/>
          </a:p>
        </p:txBody>
      </p:sp>
      <p:sp>
        <p:nvSpPr>
          <p:cNvPr id="4" name="Text Placeholder 3">
            <a:extLst>
              <a:ext uri="{FF2B5EF4-FFF2-40B4-BE49-F238E27FC236}">
                <a16:creationId xmlns:a16="http://schemas.microsoft.com/office/drawing/2014/main" id="{B1F89BED-9FF5-1AA3-84E1-B8B2FAF24219}"/>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6414AC27-6A34-D907-6834-AC4E9A5D71D6}"/>
              </a:ext>
            </a:extLst>
          </p:cNvPr>
          <p:cNvSpPr>
            <a:spLocks noGrp="1"/>
          </p:cNvSpPr>
          <p:nvPr>
            <p:ph type="dt" sz="half" idx="10"/>
          </p:nvPr>
        </p:nvSpPr>
        <p:spPr/>
        <p:txBody>
          <a:bodyPr/>
          <a:lstStyle/>
          <a:p>
            <a:fld id="{3EDCF50D-4CD3-C241-B327-EBF77B0176DC}" type="datetimeFigureOut">
              <a:rPr lang="en-CO" smtClean="0"/>
              <a:t>09/05/2025</a:t>
            </a:fld>
            <a:endParaRPr lang="en-CO"/>
          </a:p>
        </p:txBody>
      </p:sp>
      <p:sp>
        <p:nvSpPr>
          <p:cNvPr id="6" name="Footer Placeholder 5">
            <a:extLst>
              <a:ext uri="{FF2B5EF4-FFF2-40B4-BE49-F238E27FC236}">
                <a16:creationId xmlns:a16="http://schemas.microsoft.com/office/drawing/2014/main" id="{48C61FA6-E3E9-9A3B-4C96-B64EDC539B2F}"/>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0ED65CFA-5251-C603-637A-E1EA79AC61A1}"/>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12838407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8CF98-2B5F-A410-5408-F2D0671752EA}"/>
              </a:ext>
            </a:extLst>
          </p:cNvPr>
          <p:cNvSpPr>
            <a:spLocks noGrp="1"/>
          </p:cNvSpPr>
          <p:nvPr>
            <p:ph type="title"/>
          </p:nvPr>
        </p:nvSpPr>
        <p:spPr/>
        <p:txBody>
          <a:bodyPr/>
          <a:lstStyle/>
          <a:p>
            <a:r>
              <a:rPr lang="en-US"/>
              <a:t>Click to edit Master title style</a:t>
            </a:r>
            <a:endParaRPr lang="en-CO"/>
          </a:p>
        </p:txBody>
      </p:sp>
      <p:sp>
        <p:nvSpPr>
          <p:cNvPr id="3" name="Vertical Text Placeholder 2">
            <a:extLst>
              <a:ext uri="{FF2B5EF4-FFF2-40B4-BE49-F238E27FC236}">
                <a16:creationId xmlns:a16="http://schemas.microsoft.com/office/drawing/2014/main" id="{26B497F3-60AC-F5AB-C4D3-E6A2D32F545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Date Placeholder 3">
            <a:extLst>
              <a:ext uri="{FF2B5EF4-FFF2-40B4-BE49-F238E27FC236}">
                <a16:creationId xmlns:a16="http://schemas.microsoft.com/office/drawing/2014/main" id="{20D559B8-98AE-AAD1-2A04-CE7B28199DB7}"/>
              </a:ext>
            </a:extLst>
          </p:cNvPr>
          <p:cNvSpPr>
            <a:spLocks noGrp="1"/>
          </p:cNvSpPr>
          <p:nvPr>
            <p:ph type="dt" sz="half" idx="10"/>
          </p:nvPr>
        </p:nvSpPr>
        <p:spPr/>
        <p:txBody>
          <a:bodyPr/>
          <a:lstStyle/>
          <a:p>
            <a:fld id="{3EDCF50D-4CD3-C241-B327-EBF77B0176DC}" type="datetimeFigureOut">
              <a:rPr lang="en-CO" smtClean="0"/>
              <a:t>09/05/2025</a:t>
            </a:fld>
            <a:endParaRPr lang="en-CO"/>
          </a:p>
        </p:txBody>
      </p:sp>
      <p:sp>
        <p:nvSpPr>
          <p:cNvPr id="5" name="Footer Placeholder 4">
            <a:extLst>
              <a:ext uri="{FF2B5EF4-FFF2-40B4-BE49-F238E27FC236}">
                <a16:creationId xmlns:a16="http://schemas.microsoft.com/office/drawing/2014/main" id="{A4C68990-F10A-81DD-50DF-14898C3DD73B}"/>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6762B26C-3925-E18D-2DC0-D53C59FACA7D}"/>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91003000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AF57EBA-8471-86B5-27EA-7857379E0334}"/>
              </a:ext>
            </a:extLst>
          </p:cNvPr>
          <p:cNvSpPr>
            <a:spLocks noGrp="1"/>
          </p:cNvSpPr>
          <p:nvPr>
            <p:ph type="title" orient="vert"/>
          </p:nvPr>
        </p:nvSpPr>
        <p:spPr>
          <a:xfrm>
            <a:off x="6543675" y="273844"/>
            <a:ext cx="1971675" cy="4358879"/>
          </a:xfrm>
        </p:spPr>
        <p:txBody>
          <a:bodyPr vert="eaVert"/>
          <a:lstStyle/>
          <a:p>
            <a:r>
              <a:rPr lang="en-US"/>
              <a:t>Click to edit Master title style</a:t>
            </a:r>
            <a:endParaRPr lang="en-CO"/>
          </a:p>
        </p:txBody>
      </p:sp>
      <p:sp>
        <p:nvSpPr>
          <p:cNvPr id="3" name="Vertical Text Placeholder 2">
            <a:extLst>
              <a:ext uri="{FF2B5EF4-FFF2-40B4-BE49-F238E27FC236}">
                <a16:creationId xmlns:a16="http://schemas.microsoft.com/office/drawing/2014/main" id="{E0603DC1-61C3-048E-D50E-B51A37592C7D}"/>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Date Placeholder 3">
            <a:extLst>
              <a:ext uri="{FF2B5EF4-FFF2-40B4-BE49-F238E27FC236}">
                <a16:creationId xmlns:a16="http://schemas.microsoft.com/office/drawing/2014/main" id="{278422E3-D6E6-45ED-C964-1A0BE3B019A3}"/>
              </a:ext>
            </a:extLst>
          </p:cNvPr>
          <p:cNvSpPr>
            <a:spLocks noGrp="1"/>
          </p:cNvSpPr>
          <p:nvPr>
            <p:ph type="dt" sz="half" idx="10"/>
          </p:nvPr>
        </p:nvSpPr>
        <p:spPr/>
        <p:txBody>
          <a:bodyPr/>
          <a:lstStyle/>
          <a:p>
            <a:fld id="{3EDCF50D-4CD3-C241-B327-EBF77B0176DC}" type="datetimeFigureOut">
              <a:rPr lang="en-CO" smtClean="0"/>
              <a:t>09/05/2025</a:t>
            </a:fld>
            <a:endParaRPr lang="en-CO"/>
          </a:p>
        </p:txBody>
      </p:sp>
      <p:sp>
        <p:nvSpPr>
          <p:cNvPr id="5" name="Footer Placeholder 4">
            <a:extLst>
              <a:ext uri="{FF2B5EF4-FFF2-40B4-BE49-F238E27FC236}">
                <a16:creationId xmlns:a16="http://schemas.microsoft.com/office/drawing/2014/main" id="{AEC99942-E693-DDDF-F779-E2DE01750988}"/>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1C093789-BC19-D65D-29EA-20B6D8FF1D68}"/>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384923517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4_Título y objetos">
    <p:spTree>
      <p:nvGrpSpPr>
        <p:cNvPr id="1" name=""/>
        <p:cNvGrpSpPr/>
        <p:nvPr/>
      </p:nvGrpSpPr>
      <p:grpSpPr>
        <a:xfrm>
          <a:off x="0" y="0"/>
          <a:ext cx="0" cy="0"/>
          <a:chOff x="0" y="0"/>
          <a:chExt cx="0" cy="0"/>
        </a:xfrm>
      </p:grpSpPr>
      <p:sp>
        <p:nvSpPr>
          <p:cNvPr id="5" name="Marcador de pie de página 4">
            <a:extLst>
              <a:ext uri="{FF2B5EF4-FFF2-40B4-BE49-F238E27FC236}">
                <a16:creationId xmlns:a16="http://schemas.microsoft.com/office/drawing/2014/main" id="{52CBEAA4-CC66-8861-F2A2-82702A4E7574}"/>
              </a:ext>
            </a:extLst>
          </p:cNvPr>
          <p:cNvSpPr>
            <a:spLocks noGrp="1"/>
          </p:cNvSpPr>
          <p:nvPr>
            <p:ph type="ftr" sz="quarter" idx="11"/>
          </p:nvPr>
        </p:nvSpPr>
        <p:spPr/>
        <p:txBody>
          <a:bodyPr/>
          <a:lstStyle/>
          <a:p>
            <a:endParaRPr lang="en-US"/>
          </a:p>
        </p:txBody>
      </p:sp>
      <p:sp>
        <p:nvSpPr>
          <p:cNvPr id="2" name="Título 1">
            <a:extLst>
              <a:ext uri="{FF2B5EF4-FFF2-40B4-BE49-F238E27FC236}">
                <a16:creationId xmlns:a16="http://schemas.microsoft.com/office/drawing/2014/main" id="{508B498C-040A-1508-7C6B-42C4D852CD13}"/>
              </a:ext>
            </a:extLst>
          </p:cNvPr>
          <p:cNvSpPr>
            <a:spLocks noGrp="1"/>
          </p:cNvSpPr>
          <p:nvPr>
            <p:ph type="title"/>
          </p:nvPr>
        </p:nvSpPr>
        <p:spPr>
          <a:xfrm>
            <a:off x="195517" y="201656"/>
            <a:ext cx="6084968" cy="495031"/>
          </a:xfrm>
        </p:spPr>
        <p:txBody>
          <a:bodyPr/>
          <a:lstStyle>
            <a:lvl1pPr>
              <a:defRPr sz="30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2B7C0F7E-DE58-3F16-B8DF-442693CCEB95}"/>
              </a:ext>
            </a:extLst>
          </p:cNvPr>
          <p:cNvSpPr>
            <a:spLocks noGrp="1"/>
          </p:cNvSpPr>
          <p:nvPr>
            <p:ph idx="1"/>
          </p:nvPr>
        </p:nvSpPr>
        <p:spPr>
          <a:xfrm>
            <a:off x="628650" y="890253"/>
            <a:ext cx="7230836" cy="731720"/>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9" name="Marcador de contenido 2">
            <a:extLst>
              <a:ext uri="{FF2B5EF4-FFF2-40B4-BE49-F238E27FC236}">
                <a16:creationId xmlns:a16="http://schemas.microsoft.com/office/drawing/2014/main" id="{9BB57472-2904-31AB-8ED9-2033B7B3BCF7}"/>
              </a:ext>
            </a:extLst>
          </p:cNvPr>
          <p:cNvSpPr>
            <a:spLocks noGrp="1"/>
          </p:cNvSpPr>
          <p:nvPr>
            <p:ph idx="12"/>
          </p:nvPr>
        </p:nvSpPr>
        <p:spPr>
          <a:xfrm>
            <a:off x="623208" y="1621972"/>
            <a:ext cx="7230836" cy="304885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Tree>
    <p:extLst>
      <p:ext uri="{BB962C8B-B14F-4D97-AF65-F5344CB8AC3E}">
        <p14:creationId xmlns:p14="http://schemas.microsoft.com/office/powerpoint/2010/main" val="42594476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2_Encabezado de secció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Imagen 3">
            <a:extLst>
              <a:ext uri="{FF2B5EF4-FFF2-40B4-BE49-F238E27FC236}">
                <a16:creationId xmlns:a16="http://schemas.microsoft.com/office/drawing/2014/main" id="{D7892C39-A9C5-F747-FA95-4934D789DD6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120359" y="4415406"/>
            <a:ext cx="1620000" cy="373289"/>
          </a:xfrm>
          <a:prstGeom prst="rect">
            <a:avLst/>
          </a:prstGeom>
        </p:spPr>
      </p:pic>
      <p:sp>
        <p:nvSpPr>
          <p:cNvPr id="8" name="Text Placeholder 2">
            <a:extLst>
              <a:ext uri="{FF2B5EF4-FFF2-40B4-BE49-F238E27FC236}">
                <a16:creationId xmlns:a16="http://schemas.microsoft.com/office/drawing/2014/main" id="{ECDC2899-2247-311E-4B9B-6742446DAE1B}"/>
              </a:ext>
            </a:extLst>
          </p:cNvPr>
          <p:cNvSpPr>
            <a:spLocks noGrp="1"/>
          </p:cNvSpPr>
          <p:nvPr>
            <p:ph type="body" idx="1" hasCustomPrompt="1"/>
          </p:nvPr>
        </p:nvSpPr>
        <p:spPr>
          <a:xfrm>
            <a:off x="1948442" y="1376159"/>
            <a:ext cx="1251347" cy="2008242"/>
          </a:xfrm>
          <a:prstGeom prst="rect">
            <a:avLst/>
          </a:prstGeom>
          <a:noFill/>
        </p:spPr>
        <p:txBody>
          <a:bodyPr wrap="square" anchor="b">
            <a:spAutoFit/>
          </a:bodyPr>
          <a:lstStyle>
            <a:lvl1pPr marL="0" indent="0" algn="r">
              <a:buNone/>
              <a:defRPr kumimoji="0" lang="en-US" sz="12450" b="0" i="0" u="none" strike="noStrike" cap="none" spc="0" normalizeH="0" baseline="0">
                <a:ln>
                  <a:noFill/>
                </a:ln>
                <a:solidFill>
                  <a:srgbClr val="285B6A"/>
                </a:solidFill>
                <a:effectLst/>
                <a:uLnTx/>
                <a:uFillTx/>
                <a:latin typeface="Aptos" panose="020B0004020202020204" pitchFamily="34" charset="0"/>
                <a:ea typeface="Calibri" panose="020F0502020204030204" pitchFamily="34" charset="0"/>
                <a:cs typeface="Times New Roman"/>
              </a:defRPr>
            </a:lvl1pPr>
          </a:lstStyle>
          <a:p>
            <a:pPr marL="171450" marR="0" lvl="0" indent="-171450" fontAlgn="auto">
              <a:lnSpc>
                <a:spcPct val="100000"/>
              </a:lnSpc>
              <a:spcBef>
                <a:spcPts val="0"/>
              </a:spcBef>
              <a:spcAft>
                <a:spcPts val="0"/>
              </a:spcAft>
              <a:buClrTx/>
              <a:buSzTx/>
              <a:tabLst/>
            </a:pPr>
            <a:r>
              <a:rPr lang="en-US" dirty="0"/>
              <a:t>1</a:t>
            </a:r>
          </a:p>
        </p:txBody>
      </p:sp>
      <p:sp>
        <p:nvSpPr>
          <p:cNvPr id="9" name="Title 1">
            <a:extLst>
              <a:ext uri="{FF2B5EF4-FFF2-40B4-BE49-F238E27FC236}">
                <a16:creationId xmlns:a16="http://schemas.microsoft.com/office/drawing/2014/main" id="{E07F4C38-0960-A757-6036-BB3BAD6944E1}"/>
              </a:ext>
            </a:extLst>
          </p:cNvPr>
          <p:cNvSpPr>
            <a:spLocks noGrp="1"/>
          </p:cNvSpPr>
          <p:nvPr>
            <p:ph type="title" hasCustomPrompt="1"/>
          </p:nvPr>
        </p:nvSpPr>
        <p:spPr>
          <a:xfrm>
            <a:off x="3468289" y="1883849"/>
            <a:ext cx="4967288" cy="994172"/>
          </a:xfrm>
          <a:prstGeom prst="rect">
            <a:avLst/>
          </a:prstGeom>
        </p:spPr>
        <p:txBody>
          <a:bodyPr vert="horz" lIns="91440" tIns="45720" rIns="91440" bIns="45720" rtlCol="0" anchor="ctr">
            <a:noAutofit/>
          </a:bodyPr>
          <a:lstStyle>
            <a:lvl1pPr>
              <a:defRPr kumimoji="0" lang="en-CO" sz="2700" i="0" u="none" strike="noStrike" cap="none" spc="0" normalizeH="0" baseline="0">
                <a:ln>
                  <a:noFill/>
                </a:ln>
                <a:solidFill>
                  <a:prstClr val="white"/>
                </a:solidFill>
                <a:effectLst/>
                <a:uLnTx/>
                <a:uFillTx/>
                <a:latin typeface="Arial" panose="020B0604020202020204" pitchFamily="34" charset="0"/>
                <a:ea typeface="Calibri" panose="020F0502020204030204" pitchFamily="34" charset="0"/>
                <a:cs typeface="Arial" panose="020B0604020202020204" pitchFamily="34" charset="0"/>
              </a:defRPr>
            </a:lvl1pPr>
          </a:lstStyle>
          <a:p>
            <a:pPr marL="0" marR="0" lvl="0" indent="0" fontAlgn="auto">
              <a:lnSpc>
                <a:spcPct val="100000"/>
              </a:lnSpc>
              <a:spcAft>
                <a:spcPts val="0"/>
              </a:spcAft>
              <a:buClrTx/>
              <a:buSzTx/>
              <a:buFontTx/>
              <a:tabLst/>
            </a:pPr>
            <a:r>
              <a:rPr lang="en-US" dirty="0" err="1"/>
              <a:t>Capítulo</a:t>
            </a:r>
            <a:endParaRPr lang="en-CO" dirty="0"/>
          </a:p>
        </p:txBody>
      </p:sp>
    </p:spTree>
    <p:extLst>
      <p:ext uri="{BB962C8B-B14F-4D97-AF65-F5344CB8AC3E}">
        <p14:creationId xmlns:p14="http://schemas.microsoft.com/office/powerpoint/2010/main" val="13732593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1_Encabezado de secció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A322406-88E3-C9AB-9AA7-F7FE3C44E2A0}"/>
              </a:ext>
            </a:extLst>
          </p:cNvPr>
          <p:cNvSpPr>
            <a:spLocks noGrp="1"/>
          </p:cNvSpPr>
          <p:nvPr>
            <p:ph type="body" idx="1" hasCustomPrompt="1"/>
          </p:nvPr>
        </p:nvSpPr>
        <p:spPr>
          <a:xfrm>
            <a:off x="628650" y="1369219"/>
            <a:ext cx="7886700" cy="3263504"/>
          </a:xfrm>
          <a:prstGeom prst="rect">
            <a:avLst/>
          </a:prstGeom>
          <a:noFill/>
        </p:spPr>
        <p:txBody>
          <a:bodyPr vert="horz" wrap="square" lIns="91440" tIns="45720" rIns="91440" bIns="45720" rtlCol="0" anchor="b">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2" name="Title 1">
            <a:extLst>
              <a:ext uri="{FF2B5EF4-FFF2-40B4-BE49-F238E27FC236}">
                <a16:creationId xmlns:a16="http://schemas.microsoft.com/office/drawing/2014/main" id="{A5668003-3C4F-3C8E-892D-E772602F909A}"/>
              </a:ext>
            </a:extLst>
          </p:cNvPr>
          <p:cNvSpPr>
            <a:spLocks noGrp="1"/>
          </p:cNvSpPr>
          <p:nvPr>
            <p:ph type="title" hasCustomPrompt="1"/>
          </p:nvPr>
        </p:nvSpPr>
        <p:spPr>
          <a:xfrm>
            <a:off x="607218" y="480188"/>
            <a:ext cx="7886700" cy="403957"/>
          </a:xfrm>
          <a:prstGeom prst="rect">
            <a:avLst/>
          </a:prstGeom>
          <a:noFill/>
        </p:spPr>
        <p:txBody>
          <a:bodyPr vert="horz" wrap="square" lIns="91440" tIns="45720" rIns="91440" bIns="45720" rtlCol="0" anchor="t">
            <a:spAutoFit/>
          </a:bodyPr>
          <a:lstStyle>
            <a:lvl1pPr algn="l" defTabSz="685800" rtl="0" eaLnBrk="1" latinLnBrk="0" hangingPunct="1">
              <a:lnSpc>
                <a:spcPct val="90000"/>
              </a:lnSpc>
              <a:spcBef>
                <a:spcPct val="0"/>
              </a:spcBef>
              <a:buNone/>
              <a:defRPr lang="en-CO" sz="2250" b="1" kern="1200">
                <a:solidFill>
                  <a:srgbClr val="38A9CA"/>
                </a:solidFill>
                <a:latin typeface="Aptos" panose="020B0004020202020204" pitchFamily="34" charset="0"/>
                <a:ea typeface="+mn-ea"/>
                <a:cs typeface="Arial"/>
              </a:defRPr>
            </a:lvl1pPr>
          </a:lstStyle>
          <a:p>
            <a:pPr marL="0" marR="0" lvl="0" indent="0" fontAlgn="auto">
              <a:lnSpc>
                <a:spcPct val="100000"/>
              </a:lnSpc>
              <a:spcAft>
                <a:spcPts val="0"/>
              </a:spcAft>
              <a:buClrTx/>
              <a:buSzTx/>
              <a:buFontTx/>
              <a:tabLst/>
            </a:pPr>
            <a:r>
              <a:rPr lang="en-US"/>
              <a:t>Título diapositiva</a:t>
            </a:r>
            <a:endParaRPr lang="en-CO" dirty="0"/>
          </a:p>
        </p:txBody>
      </p:sp>
      <p:sp>
        <p:nvSpPr>
          <p:cNvPr id="4" name="Date Placeholder 3">
            <a:extLst>
              <a:ext uri="{FF2B5EF4-FFF2-40B4-BE49-F238E27FC236}">
                <a16:creationId xmlns:a16="http://schemas.microsoft.com/office/drawing/2014/main" id="{1E85C2E3-C1EE-0446-0B81-7CE2E0F58BF2}"/>
              </a:ext>
            </a:extLst>
          </p:cNvPr>
          <p:cNvSpPr>
            <a:spLocks noGrp="1"/>
          </p:cNvSpPr>
          <p:nvPr>
            <p:ph type="dt" sz="half" idx="10"/>
          </p:nvPr>
        </p:nvSpPr>
        <p:spPr>
          <a:xfrm>
            <a:off x="628650" y="4767263"/>
            <a:ext cx="2057400" cy="273844"/>
          </a:xfrm>
          <a:prstGeom prst="rect">
            <a:avLst/>
          </a:prstGeom>
        </p:spPr>
        <p:txBody>
          <a:bodyPr vert="horz" lIns="91440" tIns="45720" rIns="91440" bIns="45720" rtlCol="0" anchor="ctr"/>
          <a:lstStyle>
            <a:defPPr>
              <a:defRPr lang="es-CO"/>
            </a:defPPr>
            <a:lvl1pPr marL="0" algn="l" defTabSz="685800" rtl="0" eaLnBrk="1" latinLnBrk="0" hangingPunct="1">
              <a:defRPr sz="900" kern="1200">
                <a:solidFill>
                  <a:schemeClr val="tx1">
                    <a:tint val="82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fld id="{3EDCF50D-4CD3-C241-B327-EBF77B0176DC}" type="datetimeFigureOut">
              <a:rPr lang="en-CO" smtClean="0"/>
              <a:pPr/>
              <a:t>09/05/2025</a:t>
            </a:fld>
            <a:endParaRPr lang="en-CO"/>
          </a:p>
        </p:txBody>
      </p:sp>
      <p:sp>
        <p:nvSpPr>
          <p:cNvPr id="5" name="Footer Placeholder 4">
            <a:extLst>
              <a:ext uri="{FF2B5EF4-FFF2-40B4-BE49-F238E27FC236}">
                <a16:creationId xmlns:a16="http://schemas.microsoft.com/office/drawing/2014/main" id="{EE5949FA-9B0B-468E-E84E-3B3154D64223}"/>
              </a:ext>
            </a:extLst>
          </p:cNvPr>
          <p:cNvSpPr>
            <a:spLocks noGrp="1"/>
          </p:cNvSpPr>
          <p:nvPr>
            <p:ph type="ftr" sz="quarter" idx="11"/>
          </p:nvPr>
        </p:nvSpPr>
        <p:spPr>
          <a:xfrm>
            <a:off x="3028950" y="4767263"/>
            <a:ext cx="3086100" cy="273844"/>
          </a:xfrm>
          <a:prstGeom prst="rect">
            <a:avLst/>
          </a:prstGeom>
        </p:spPr>
        <p:txBody>
          <a:bodyPr vert="horz" lIns="91440" tIns="45720" rIns="91440" bIns="45720" rtlCol="0" anchor="ctr"/>
          <a:lstStyle>
            <a:defPPr>
              <a:defRPr lang="es-CO"/>
            </a:defPPr>
            <a:lvl1pPr marL="0" algn="ctr" defTabSz="685800" rtl="0" eaLnBrk="1" latinLnBrk="0" hangingPunct="1">
              <a:defRPr sz="900" kern="1200">
                <a:solidFill>
                  <a:schemeClr val="tx1">
                    <a:tint val="82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CO"/>
          </a:p>
        </p:txBody>
      </p:sp>
      <p:sp>
        <p:nvSpPr>
          <p:cNvPr id="6" name="Slide Number Placeholder 5">
            <a:extLst>
              <a:ext uri="{FF2B5EF4-FFF2-40B4-BE49-F238E27FC236}">
                <a16:creationId xmlns:a16="http://schemas.microsoft.com/office/drawing/2014/main" id="{15499B25-4809-3138-E1A1-88685F505031}"/>
              </a:ext>
            </a:extLst>
          </p:cNvPr>
          <p:cNvSpPr>
            <a:spLocks noGrp="1"/>
          </p:cNvSpPr>
          <p:nvPr>
            <p:ph type="sldNum" sz="quarter" idx="12"/>
          </p:nvPr>
        </p:nvSpPr>
        <p:spPr>
          <a:xfrm>
            <a:off x="6457950" y="4767263"/>
            <a:ext cx="2057400" cy="273844"/>
          </a:xfrm>
          <a:prstGeom prst="rect">
            <a:avLst/>
          </a:prstGeom>
        </p:spPr>
        <p:txBody>
          <a:bodyPr vert="horz" lIns="91440" tIns="45720" rIns="91440" bIns="45720" rtlCol="0" anchor="ctr"/>
          <a:lstStyle>
            <a:defPPr>
              <a:defRPr lang="es-CO"/>
            </a:defPPr>
            <a:lvl1pPr marL="0" algn="r" defTabSz="685800" rtl="0" eaLnBrk="1" latinLnBrk="0" hangingPunct="1">
              <a:defRPr sz="900" kern="1200">
                <a:solidFill>
                  <a:schemeClr val="tx1">
                    <a:tint val="82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fld id="{60081C85-8CFE-5842-BD33-E1BC10B9E80D}" type="slidenum">
              <a:rPr lang="en-CO" smtClean="0"/>
              <a:pPr/>
              <a:t>‹Nº›</a:t>
            </a:fld>
            <a:endParaRPr lang="en-CO"/>
          </a:p>
        </p:txBody>
      </p:sp>
      <p:cxnSp>
        <p:nvCxnSpPr>
          <p:cNvPr id="7" name="Straight Connector 6">
            <a:extLst>
              <a:ext uri="{FF2B5EF4-FFF2-40B4-BE49-F238E27FC236}">
                <a16:creationId xmlns:a16="http://schemas.microsoft.com/office/drawing/2014/main" id="{CC839CA3-0EDE-1974-CD92-F099DD6BFF95}"/>
              </a:ext>
            </a:extLst>
          </p:cNvPr>
          <p:cNvCxnSpPr>
            <a:cxnSpLocks/>
          </p:cNvCxnSpPr>
          <p:nvPr userDrawn="1"/>
        </p:nvCxnSpPr>
        <p:spPr>
          <a:xfrm>
            <a:off x="3221221" y="1808762"/>
            <a:ext cx="7188" cy="1166120"/>
          </a:xfrm>
          <a:prstGeom prst="line">
            <a:avLst/>
          </a:prstGeom>
          <a:ln>
            <a:solidFill>
              <a:srgbClr val="285B6A"/>
            </a:solidFill>
            <a:prstDash val="solid"/>
          </a:ln>
        </p:spPr>
        <p:style>
          <a:lnRef idx="2">
            <a:schemeClr val="accent1"/>
          </a:lnRef>
          <a:fillRef idx="0">
            <a:schemeClr val="accent1"/>
          </a:fillRef>
          <a:effectRef idx="1">
            <a:schemeClr val="accent1"/>
          </a:effectRef>
          <a:fontRef idx="minor">
            <a:schemeClr val="tx1"/>
          </a:fontRef>
        </p:style>
      </p:cxnSp>
      <p:pic>
        <p:nvPicPr>
          <p:cNvPr id="10" name="Imagen 3">
            <a:extLst>
              <a:ext uri="{FF2B5EF4-FFF2-40B4-BE49-F238E27FC236}">
                <a16:creationId xmlns:a16="http://schemas.microsoft.com/office/drawing/2014/main" id="{D7892C39-A9C5-F747-FA95-4934D789DD6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120359" y="4415406"/>
            <a:ext cx="1620000" cy="373289"/>
          </a:xfrm>
          <a:prstGeom prst="rect">
            <a:avLst/>
          </a:prstGeom>
        </p:spPr>
      </p:pic>
    </p:spTree>
    <p:extLst>
      <p:ext uri="{BB962C8B-B14F-4D97-AF65-F5344CB8AC3E}">
        <p14:creationId xmlns:p14="http://schemas.microsoft.com/office/powerpoint/2010/main" val="33239873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Diapositiva de 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a:xfrm>
            <a:off x="628650" y="4767263"/>
            <a:ext cx="2057400" cy="273844"/>
          </a:xfrm>
          <a:prstGeom prst="rect">
            <a:avLst/>
          </a:prstGeom>
        </p:spPr>
        <p:txBody>
          <a:bodyPr vert="horz" lIns="91440" tIns="45720" rIns="91440" bIns="45720" rtlCol="0" anchor="ctr"/>
          <a:lstStyle>
            <a:defPPr>
              <a:defRPr lang="es-CO"/>
            </a:defPPr>
            <a:lvl1pPr marL="0" algn="l" defTabSz="685800" rtl="0" eaLnBrk="1" latinLnBrk="0" hangingPunct="1">
              <a:defRPr sz="900" kern="1200">
                <a:solidFill>
                  <a:schemeClr val="tx1">
                    <a:tint val="82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fld id="{3EDCF50D-4CD3-C241-B327-EBF77B0176DC}" type="datetimeFigureOut">
              <a:rPr lang="en-CO" smtClean="0"/>
              <a:pPr/>
              <a:t>09/05/2025</a:t>
            </a:fld>
            <a:endParaRPr lang="en-CO"/>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a:xfrm>
            <a:off x="3028950" y="4767263"/>
            <a:ext cx="3086100" cy="273844"/>
          </a:xfrm>
          <a:prstGeom prst="rect">
            <a:avLst/>
          </a:prstGeom>
        </p:spPr>
        <p:txBody>
          <a:bodyPr vert="horz" lIns="91440" tIns="45720" rIns="91440" bIns="45720" rtlCol="0" anchor="ctr"/>
          <a:lstStyle>
            <a:defPPr>
              <a:defRPr lang="es-CO"/>
            </a:defPPr>
            <a:lvl1pPr marL="0" algn="ctr" defTabSz="685800" rtl="0" eaLnBrk="1" latinLnBrk="0" hangingPunct="1">
              <a:defRPr sz="900" kern="1200">
                <a:solidFill>
                  <a:schemeClr val="tx1">
                    <a:tint val="82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CO"/>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a:xfrm>
            <a:off x="6457950" y="4767263"/>
            <a:ext cx="2057400" cy="273844"/>
          </a:xfrm>
          <a:prstGeom prst="rect">
            <a:avLst/>
          </a:prstGeom>
        </p:spPr>
        <p:txBody>
          <a:bodyPr vert="horz" lIns="91440" tIns="45720" rIns="91440" bIns="45720" rtlCol="0" anchor="ctr"/>
          <a:lstStyle>
            <a:defPPr>
              <a:defRPr lang="es-CO"/>
            </a:defPPr>
            <a:lvl1pPr marL="0" algn="r" defTabSz="685800" rtl="0" eaLnBrk="1" latinLnBrk="0" hangingPunct="1">
              <a:defRPr sz="900" kern="1200">
                <a:solidFill>
                  <a:schemeClr val="tx1">
                    <a:tint val="82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fld id="{60081C85-8CFE-5842-BD33-E1BC10B9E80D}" type="slidenum">
              <a:rPr lang="en-CO" smtClean="0"/>
              <a:pPr/>
              <a:t>‹Nº›</a:t>
            </a:fld>
            <a:endParaRPr lang="en-CO"/>
          </a:p>
        </p:txBody>
      </p:sp>
      <p:pic>
        <p:nvPicPr>
          <p:cNvPr id="10" name="Imagen 3">
            <a:extLst>
              <a:ext uri="{FF2B5EF4-FFF2-40B4-BE49-F238E27FC236}">
                <a16:creationId xmlns:a16="http://schemas.microsoft.com/office/drawing/2014/main" id="{8F6FED09-A391-632E-E1AF-D39413FDB2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552431" y="4308494"/>
            <a:ext cx="2066833" cy="476250"/>
          </a:xfrm>
          <a:prstGeom prst="rect">
            <a:avLst/>
          </a:prstGeom>
        </p:spPr>
      </p:pic>
      <p:sp>
        <p:nvSpPr>
          <p:cNvPr id="7" name="Title 1">
            <a:extLst>
              <a:ext uri="{FF2B5EF4-FFF2-40B4-BE49-F238E27FC236}">
                <a16:creationId xmlns:a16="http://schemas.microsoft.com/office/drawing/2014/main" id="{504B2588-62D3-9FF2-65D4-264B31391E3E}"/>
              </a:ext>
            </a:extLst>
          </p:cNvPr>
          <p:cNvSpPr>
            <a:spLocks noGrp="1"/>
          </p:cNvSpPr>
          <p:nvPr>
            <p:ph type="ctrTitle" hasCustomPrompt="1"/>
          </p:nvPr>
        </p:nvSpPr>
        <p:spPr>
          <a:xfrm>
            <a:off x="923838" y="1430645"/>
            <a:ext cx="5792648" cy="1181832"/>
          </a:xfrm>
          <a:prstGeom prst="rect">
            <a:avLst/>
          </a:prstGeom>
          <a:noFill/>
          <a:ln>
            <a:noFill/>
          </a:ln>
        </p:spPr>
        <p:txBody>
          <a:bodyPr spcFirstLastPara="1" wrap="square" lIns="91425" tIns="91425" rIns="91425" bIns="91425" anchor="t" anchorCtr="0">
            <a:spAutoFit/>
          </a:bodyPr>
          <a:lstStyle>
            <a:lvl1pPr>
              <a:defRPr lang="en-CO" sz="3600" b="1">
                <a:solidFill>
                  <a:schemeClr val="lt1"/>
                </a:solidFill>
                <a:latin typeface="Aptos" panose="020B0004020202020204" pitchFamily="34" charset="0"/>
                <a:ea typeface="+mn-lt"/>
                <a:cs typeface="+mn-lt"/>
              </a:defRPr>
            </a:lvl1pPr>
          </a:lstStyle>
          <a:p>
            <a:pPr marL="0" lvl="0"/>
            <a:r>
              <a:rPr lang="en-US" dirty="0" err="1"/>
              <a:t>Título</a:t>
            </a:r>
            <a:br>
              <a:rPr lang="en-US" dirty="0"/>
            </a:br>
            <a:r>
              <a:rPr lang="en-US" dirty="0" err="1"/>
              <a:t>presentación</a:t>
            </a:r>
            <a:endParaRPr lang="en-CO" dirty="0"/>
          </a:p>
        </p:txBody>
      </p:sp>
      <p:sp>
        <p:nvSpPr>
          <p:cNvPr id="8" name="Subtitle 2">
            <a:extLst>
              <a:ext uri="{FF2B5EF4-FFF2-40B4-BE49-F238E27FC236}">
                <a16:creationId xmlns:a16="http://schemas.microsoft.com/office/drawing/2014/main" id="{DCFEC512-2E22-30B4-2C87-7AAC11AA28E0}"/>
              </a:ext>
            </a:extLst>
          </p:cNvPr>
          <p:cNvSpPr>
            <a:spLocks noGrp="1"/>
          </p:cNvSpPr>
          <p:nvPr>
            <p:ph type="subTitle" idx="1" hasCustomPrompt="1"/>
          </p:nvPr>
        </p:nvSpPr>
        <p:spPr>
          <a:xfrm>
            <a:off x="923838" y="2626614"/>
            <a:ext cx="5792648" cy="508016"/>
          </a:xfrm>
          <a:prstGeom prst="rect">
            <a:avLst/>
          </a:prstGeom>
          <a:noFill/>
          <a:ln>
            <a:noFill/>
          </a:ln>
        </p:spPr>
        <p:txBody>
          <a:bodyPr spcFirstLastPara="1" wrap="square" lIns="91425" tIns="91425" rIns="91425" bIns="91425" anchor="t" anchorCtr="0">
            <a:noAutofit/>
          </a:bodyPr>
          <a:lstStyle>
            <a:lvl1pPr marL="0" indent="0">
              <a:buNone/>
              <a:defRPr lang="en-CO" sz="1500" spc="225">
                <a:solidFill>
                  <a:schemeClr val="bg1"/>
                </a:solidFill>
                <a:ea typeface="+mn-lt"/>
                <a:cs typeface="+mn-lt"/>
              </a:defRPr>
            </a:lvl1pPr>
          </a:lstStyle>
          <a:p>
            <a:pPr marL="0" lvl="0"/>
            <a:r>
              <a:rPr lang="en-US" dirty="0" err="1"/>
              <a:t>Subtítulo</a:t>
            </a:r>
            <a:r>
              <a:rPr lang="en-US" dirty="0"/>
              <a:t> / </a:t>
            </a:r>
            <a:r>
              <a:rPr lang="en-US" dirty="0" err="1"/>
              <a:t>fecha</a:t>
            </a:r>
            <a:endParaRPr lang="en-CO" dirty="0"/>
          </a:p>
        </p:txBody>
      </p:sp>
    </p:spTree>
    <p:extLst>
      <p:ext uri="{BB962C8B-B14F-4D97-AF65-F5344CB8AC3E}">
        <p14:creationId xmlns:p14="http://schemas.microsoft.com/office/powerpoint/2010/main" val="31818891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2431295" y="133175"/>
            <a:ext cx="4281408" cy="623248"/>
          </a:xfrm>
        </p:spPr>
        <p:txBody>
          <a:bodyPr lIns="0" tIns="0" rIns="0" bIns="0"/>
          <a:lstStyle>
            <a:lvl1pPr>
              <a:defRPr sz="4050" b="1" i="0">
                <a:solidFill>
                  <a:srgbClr val="FC1604"/>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35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9/5/2025</a:t>
            </a:fld>
            <a:endParaRPr kumimoji="0" lang="en-US" sz="135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B6F15528-21DE-4FAA-801E-634DDDAF4B2B}" type="slidenum">
              <a:rPr kumimoji="0" sz="135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‹Nº›</a:t>
            </a:fld>
            <a:endParaRPr kumimoji="0" sz="135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306483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5/09/2025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3867186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idx="1"/>
          </p:nvPr>
        </p:nvSpPr>
        <p:spPr>
          <a:xfrm>
            <a:off x="628650" y="1370013"/>
            <a:ext cx="788670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5/09/2025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9257792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282700"/>
            <a:ext cx="7886700" cy="2139950"/>
          </a:xfrm>
          <a:prstGeom prst="rect">
            <a:avLst/>
          </a:prstGeo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p:nvPr>
        </p:nvSpPr>
        <p:spPr>
          <a:xfrm>
            <a:off x="623888" y="3441700"/>
            <a:ext cx="7886700" cy="11255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5/09/2025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33622131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62865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464820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5/09/2025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1357529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idx="1"/>
          </p:nvPr>
        </p:nvSpPr>
        <p:spPr>
          <a:xfrm>
            <a:off x="628650" y="1370013"/>
            <a:ext cx="788670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6890860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30238" y="274638"/>
            <a:ext cx="7886700" cy="993775"/>
          </a:xfrm>
          <a:prstGeom prst="rect">
            <a:avLst/>
          </a:prstGeo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630238" y="1260475"/>
            <a:ext cx="3868737"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630238" y="1879600"/>
            <a:ext cx="3868737"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4629150" y="1260475"/>
            <a:ext cx="3887788"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4629150" y="1879600"/>
            <a:ext cx="3887788"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5/09/2025</a:t>
            </a:fld>
            <a:endParaRPr lang="es-CO"/>
          </a:p>
        </p:txBody>
      </p:sp>
      <p:sp>
        <p:nvSpPr>
          <p:cNvPr id="8" name="Marcador de pie de página 7"/>
          <p:cNvSpPr>
            <a:spLocks noGrp="1"/>
          </p:cNvSpPr>
          <p:nvPr>
            <p:ph type="ftr" sz="quarter" idx="11"/>
          </p:nvPr>
        </p:nvSpPr>
        <p:spPr>
          <a:xfrm>
            <a:off x="3028950" y="4767263"/>
            <a:ext cx="3086100" cy="274637"/>
          </a:xfrm>
          <a:prstGeom prst="rect">
            <a:avLst/>
          </a:prstGeom>
        </p:spPr>
        <p:txBody>
          <a:bodyPr/>
          <a:lstStyle/>
          <a:p>
            <a:endParaRPr lang="es-CO"/>
          </a:p>
        </p:txBody>
      </p:sp>
      <p:sp>
        <p:nvSpPr>
          <p:cNvPr id="9" name="Marcador de número de diapositiva 8"/>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19422659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5/09/2025</a:t>
            </a:fld>
            <a:endParaRPr lang="es-CO"/>
          </a:p>
        </p:txBody>
      </p:sp>
      <p:sp>
        <p:nvSpPr>
          <p:cNvPr id="4" name="Marcador de pie de página 3"/>
          <p:cNvSpPr>
            <a:spLocks noGrp="1"/>
          </p:cNvSpPr>
          <p:nvPr>
            <p:ph type="ftr" sz="quarter" idx="11"/>
          </p:nvPr>
        </p:nvSpPr>
        <p:spPr>
          <a:xfrm>
            <a:off x="3028950" y="4767263"/>
            <a:ext cx="3086100" cy="274637"/>
          </a:xfrm>
          <a:prstGeom prst="rect">
            <a:avLst/>
          </a:prstGeom>
        </p:spPr>
        <p:txBody>
          <a:bodyPr/>
          <a:lstStyle/>
          <a:p>
            <a:endParaRPr lang="es-CO"/>
          </a:p>
        </p:txBody>
      </p:sp>
      <p:sp>
        <p:nvSpPr>
          <p:cNvPr id="5" name="Marcador de número de diapositiva 4"/>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29548290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5/09/2025</a:t>
            </a:fld>
            <a:endParaRPr lang="es-CO"/>
          </a:p>
        </p:txBody>
      </p:sp>
      <p:sp>
        <p:nvSpPr>
          <p:cNvPr id="3" name="Marcador de pie de página 2"/>
          <p:cNvSpPr>
            <a:spLocks noGrp="1"/>
          </p:cNvSpPr>
          <p:nvPr>
            <p:ph type="ftr" sz="quarter" idx="11"/>
          </p:nvPr>
        </p:nvSpPr>
        <p:spPr>
          <a:xfrm>
            <a:off x="3028950" y="4767263"/>
            <a:ext cx="3086100" cy="274637"/>
          </a:xfrm>
          <a:prstGeom prst="rect">
            <a:avLst/>
          </a:prstGeom>
        </p:spPr>
        <p:txBody>
          <a:bodyPr/>
          <a:lstStyle/>
          <a:p>
            <a:endParaRPr lang="es-CO"/>
          </a:p>
        </p:txBody>
      </p:sp>
      <p:sp>
        <p:nvSpPr>
          <p:cNvPr id="4" name="Marcador de número de diapositiva 3"/>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37380678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3887788" y="741363"/>
            <a:ext cx="4629150" cy="36544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5/09/2025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3969327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3887788" y="741363"/>
            <a:ext cx="4629150" cy="36544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5/09/2025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42763431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1370013"/>
            <a:ext cx="7886700" cy="3262312"/>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5/09/2025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5103169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5" y="274638"/>
            <a:ext cx="1971675" cy="4357687"/>
          </a:xfrm>
          <a:prstGeom prst="rect">
            <a:avLst/>
          </a:prstGeo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274638"/>
            <a:ext cx="5762625" cy="4357687"/>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5/09/2025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28208735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5/09/2025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38086688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idx="1"/>
          </p:nvPr>
        </p:nvSpPr>
        <p:spPr>
          <a:xfrm>
            <a:off x="628650" y="1370013"/>
            <a:ext cx="788670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5/09/2025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26114373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282700"/>
            <a:ext cx="7886700" cy="2139950"/>
          </a:xfrm>
          <a:prstGeom prst="rect">
            <a:avLst/>
          </a:prstGeo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p:nvPr>
        </p:nvSpPr>
        <p:spPr>
          <a:xfrm>
            <a:off x="623888" y="3441700"/>
            <a:ext cx="7886700" cy="11255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5/09/2025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30276968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282700"/>
            <a:ext cx="7886700" cy="2139950"/>
          </a:xfrm>
          <a:prstGeom prst="rect">
            <a:avLst/>
          </a:prstGeo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p:nvPr>
        </p:nvSpPr>
        <p:spPr>
          <a:xfrm>
            <a:off x="623888" y="3441700"/>
            <a:ext cx="7886700" cy="11255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5895606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62865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464820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5/09/2025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36176691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30238" y="274638"/>
            <a:ext cx="7886700" cy="993775"/>
          </a:xfrm>
          <a:prstGeom prst="rect">
            <a:avLst/>
          </a:prstGeo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630238" y="1260475"/>
            <a:ext cx="3868737"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630238" y="1879600"/>
            <a:ext cx="3868737"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4629150" y="1260475"/>
            <a:ext cx="3887788"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4629150" y="1879600"/>
            <a:ext cx="3887788"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5/09/2025</a:t>
            </a:fld>
            <a:endParaRPr lang="es-CO"/>
          </a:p>
        </p:txBody>
      </p:sp>
      <p:sp>
        <p:nvSpPr>
          <p:cNvPr id="8" name="Marcador de pie de página 7"/>
          <p:cNvSpPr>
            <a:spLocks noGrp="1"/>
          </p:cNvSpPr>
          <p:nvPr>
            <p:ph type="ftr" sz="quarter" idx="11"/>
          </p:nvPr>
        </p:nvSpPr>
        <p:spPr>
          <a:xfrm>
            <a:off x="3028950" y="4767263"/>
            <a:ext cx="3086100" cy="274637"/>
          </a:xfrm>
          <a:prstGeom prst="rect">
            <a:avLst/>
          </a:prstGeom>
        </p:spPr>
        <p:txBody>
          <a:bodyPr/>
          <a:lstStyle/>
          <a:p>
            <a:endParaRPr lang="es-CO"/>
          </a:p>
        </p:txBody>
      </p:sp>
      <p:sp>
        <p:nvSpPr>
          <p:cNvPr id="9" name="Marcador de número de diapositiva 8"/>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26076462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5/09/2025</a:t>
            </a:fld>
            <a:endParaRPr lang="es-CO"/>
          </a:p>
        </p:txBody>
      </p:sp>
      <p:sp>
        <p:nvSpPr>
          <p:cNvPr id="4" name="Marcador de pie de página 3"/>
          <p:cNvSpPr>
            <a:spLocks noGrp="1"/>
          </p:cNvSpPr>
          <p:nvPr>
            <p:ph type="ftr" sz="quarter" idx="11"/>
          </p:nvPr>
        </p:nvSpPr>
        <p:spPr>
          <a:xfrm>
            <a:off x="3028950" y="4767263"/>
            <a:ext cx="3086100" cy="274637"/>
          </a:xfrm>
          <a:prstGeom prst="rect">
            <a:avLst/>
          </a:prstGeom>
        </p:spPr>
        <p:txBody>
          <a:bodyPr/>
          <a:lstStyle/>
          <a:p>
            <a:endParaRPr lang="es-CO"/>
          </a:p>
        </p:txBody>
      </p:sp>
      <p:sp>
        <p:nvSpPr>
          <p:cNvPr id="5" name="Marcador de número de diapositiva 4"/>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26877982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5/09/2025</a:t>
            </a:fld>
            <a:endParaRPr lang="es-CO"/>
          </a:p>
        </p:txBody>
      </p:sp>
      <p:sp>
        <p:nvSpPr>
          <p:cNvPr id="3" name="Marcador de pie de página 2"/>
          <p:cNvSpPr>
            <a:spLocks noGrp="1"/>
          </p:cNvSpPr>
          <p:nvPr>
            <p:ph type="ftr" sz="quarter" idx="11"/>
          </p:nvPr>
        </p:nvSpPr>
        <p:spPr>
          <a:xfrm>
            <a:off x="3028950" y="4767263"/>
            <a:ext cx="3086100" cy="274637"/>
          </a:xfrm>
          <a:prstGeom prst="rect">
            <a:avLst/>
          </a:prstGeom>
        </p:spPr>
        <p:txBody>
          <a:bodyPr/>
          <a:lstStyle/>
          <a:p>
            <a:endParaRPr lang="es-CO"/>
          </a:p>
        </p:txBody>
      </p:sp>
      <p:sp>
        <p:nvSpPr>
          <p:cNvPr id="4" name="Marcador de número de diapositiva 3"/>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5004530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3887788" y="741363"/>
            <a:ext cx="4629150" cy="36544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5/09/2025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16888360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3887788" y="741363"/>
            <a:ext cx="4629150" cy="36544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5/09/2025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415691753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1370013"/>
            <a:ext cx="7886700" cy="3262312"/>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5/09/2025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19164358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5" y="274638"/>
            <a:ext cx="1971675" cy="4357687"/>
          </a:xfrm>
          <a:prstGeom prst="rect">
            <a:avLst/>
          </a:prstGeo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274638"/>
            <a:ext cx="5762625" cy="4357687"/>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5/09/2025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177996846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295057316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idx="1"/>
          </p:nvPr>
        </p:nvSpPr>
        <p:spPr>
          <a:xfrm>
            <a:off x="628650" y="1370013"/>
            <a:ext cx="788670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4093482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62865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464820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20548266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282700"/>
            <a:ext cx="7886700" cy="2139950"/>
          </a:xfrm>
          <a:prstGeom prst="rect">
            <a:avLst/>
          </a:prstGeo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p:nvPr>
        </p:nvSpPr>
        <p:spPr>
          <a:xfrm>
            <a:off x="623888" y="3441700"/>
            <a:ext cx="7886700" cy="11255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29164788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62865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464820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49637477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30238" y="274638"/>
            <a:ext cx="7886700" cy="993775"/>
          </a:xfrm>
          <a:prstGeom prst="rect">
            <a:avLst/>
          </a:prstGeo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630238" y="1260475"/>
            <a:ext cx="3868737"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630238" y="1879600"/>
            <a:ext cx="3868737"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4629150" y="1260475"/>
            <a:ext cx="3887788"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4629150" y="1879600"/>
            <a:ext cx="3887788"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8" name="Marcador de pie de página 7"/>
          <p:cNvSpPr>
            <a:spLocks noGrp="1"/>
          </p:cNvSpPr>
          <p:nvPr>
            <p:ph type="ftr" sz="quarter" idx="11"/>
          </p:nvPr>
        </p:nvSpPr>
        <p:spPr>
          <a:xfrm>
            <a:off x="3028950" y="4767263"/>
            <a:ext cx="3086100" cy="274637"/>
          </a:xfrm>
          <a:prstGeom prst="rect">
            <a:avLst/>
          </a:prstGeom>
        </p:spPr>
        <p:txBody>
          <a:bodyPr/>
          <a:lstStyle/>
          <a:p>
            <a:endParaRPr lang="es-CO"/>
          </a:p>
        </p:txBody>
      </p:sp>
      <p:sp>
        <p:nvSpPr>
          <p:cNvPr id="9" name="Marcador de número de diapositiva 8"/>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326664829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4" name="Marcador de pie de página 3"/>
          <p:cNvSpPr>
            <a:spLocks noGrp="1"/>
          </p:cNvSpPr>
          <p:nvPr>
            <p:ph type="ftr" sz="quarter" idx="11"/>
          </p:nvPr>
        </p:nvSpPr>
        <p:spPr>
          <a:xfrm>
            <a:off x="3028950" y="4767263"/>
            <a:ext cx="3086100" cy="274637"/>
          </a:xfrm>
          <a:prstGeom prst="rect">
            <a:avLst/>
          </a:prstGeom>
        </p:spPr>
        <p:txBody>
          <a:bodyPr/>
          <a:lstStyle/>
          <a:p>
            <a:endParaRPr lang="es-CO"/>
          </a:p>
        </p:txBody>
      </p:sp>
      <p:sp>
        <p:nvSpPr>
          <p:cNvPr id="5" name="Marcador de número de diapositiva 4"/>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337904066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3" name="Marcador de pie de página 2"/>
          <p:cNvSpPr>
            <a:spLocks noGrp="1"/>
          </p:cNvSpPr>
          <p:nvPr>
            <p:ph type="ftr" sz="quarter" idx="11"/>
          </p:nvPr>
        </p:nvSpPr>
        <p:spPr>
          <a:xfrm>
            <a:off x="3028950" y="4767263"/>
            <a:ext cx="3086100" cy="274637"/>
          </a:xfrm>
          <a:prstGeom prst="rect">
            <a:avLst/>
          </a:prstGeom>
        </p:spPr>
        <p:txBody>
          <a:bodyPr/>
          <a:lstStyle/>
          <a:p>
            <a:endParaRPr lang="es-CO"/>
          </a:p>
        </p:txBody>
      </p:sp>
      <p:sp>
        <p:nvSpPr>
          <p:cNvPr id="4" name="Marcador de número de diapositiva 3"/>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498798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3887788" y="741363"/>
            <a:ext cx="4629150" cy="36544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36710605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3887788" y="741363"/>
            <a:ext cx="4629150" cy="36544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11896660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1370013"/>
            <a:ext cx="7886700" cy="3262312"/>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267253969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5" y="274638"/>
            <a:ext cx="1971675" cy="4357687"/>
          </a:xfrm>
          <a:prstGeom prst="rect">
            <a:avLst/>
          </a:prstGeo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274638"/>
            <a:ext cx="5762625" cy="4357687"/>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20458533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792437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30238" y="274638"/>
            <a:ext cx="7886700" cy="993775"/>
          </a:xfrm>
          <a:prstGeom prst="rect">
            <a:avLst/>
          </a:prstGeo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630238" y="1260475"/>
            <a:ext cx="3868737"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630238" y="1879600"/>
            <a:ext cx="3868737"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4629150" y="1260475"/>
            <a:ext cx="3887788"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4629150" y="1879600"/>
            <a:ext cx="3887788"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8" name="Marcador de pie de página 7"/>
          <p:cNvSpPr>
            <a:spLocks noGrp="1"/>
          </p:cNvSpPr>
          <p:nvPr>
            <p:ph type="ftr" sz="quarter" idx="11"/>
          </p:nvPr>
        </p:nvSpPr>
        <p:spPr>
          <a:xfrm>
            <a:off x="3028950" y="4767263"/>
            <a:ext cx="3086100" cy="274637"/>
          </a:xfrm>
          <a:prstGeom prst="rect">
            <a:avLst/>
          </a:prstGeom>
        </p:spPr>
        <p:txBody>
          <a:bodyPr/>
          <a:lstStyle/>
          <a:p>
            <a:endParaRPr lang="es-CO"/>
          </a:p>
        </p:txBody>
      </p:sp>
      <p:sp>
        <p:nvSpPr>
          <p:cNvPr id="9" name="Marcador de número de diapositiva 8"/>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2601228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idx="1"/>
          </p:nvPr>
        </p:nvSpPr>
        <p:spPr>
          <a:xfrm>
            <a:off x="628650" y="1370013"/>
            <a:ext cx="788670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370175968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282700"/>
            <a:ext cx="7886700" cy="2139950"/>
          </a:xfrm>
          <a:prstGeom prst="rect">
            <a:avLst/>
          </a:prstGeo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p:nvPr>
        </p:nvSpPr>
        <p:spPr>
          <a:xfrm>
            <a:off x="623888" y="3441700"/>
            <a:ext cx="7886700" cy="11255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350701082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62865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464820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6925037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30238" y="274638"/>
            <a:ext cx="7886700" cy="993775"/>
          </a:xfrm>
          <a:prstGeom prst="rect">
            <a:avLst/>
          </a:prstGeo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630238" y="1260475"/>
            <a:ext cx="3868737"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630238" y="1879600"/>
            <a:ext cx="3868737"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4629150" y="1260475"/>
            <a:ext cx="3887788"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4629150" y="1879600"/>
            <a:ext cx="3887788"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8" name="Marcador de pie de página 7"/>
          <p:cNvSpPr>
            <a:spLocks noGrp="1"/>
          </p:cNvSpPr>
          <p:nvPr>
            <p:ph type="ftr" sz="quarter" idx="11"/>
          </p:nvPr>
        </p:nvSpPr>
        <p:spPr>
          <a:xfrm>
            <a:off x="3028950" y="4767263"/>
            <a:ext cx="3086100" cy="274637"/>
          </a:xfrm>
          <a:prstGeom prst="rect">
            <a:avLst/>
          </a:prstGeom>
        </p:spPr>
        <p:txBody>
          <a:bodyPr/>
          <a:lstStyle/>
          <a:p>
            <a:endParaRPr lang="es-CO"/>
          </a:p>
        </p:txBody>
      </p:sp>
      <p:sp>
        <p:nvSpPr>
          <p:cNvPr id="9" name="Marcador de número de diapositiva 8"/>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231786483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4" name="Marcador de pie de página 3"/>
          <p:cNvSpPr>
            <a:spLocks noGrp="1"/>
          </p:cNvSpPr>
          <p:nvPr>
            <p:ph type="ftr" sz="quarter" idx="11"/>
          </p:nvPr>
        </p:nvSpPr>
        <p:spPr>
          <a:xfrm>
            <a:off x="3028950" y="4767263"/>
            <a:ext cx="3086100" cy="274637"/>
          </a:xfrm>
          <a:prstGeom prst="rect">
            <a:avLst/>
          </a:prstGeom>
        </p:spPr>
        <p:txBody>
          <a:bodyPr/>
          <a:lstStyle/>
          <a:p>
            <a:endParaRPr lang="es-CO"/>
          </a:p>
        </p:txBody>
      </p:sp>
      <p:sp>
        <p:nvSpPr>
          <p:cNvPr id="5" name="Marcador de número de diapositiva 4"/>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25740684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3" name="Marcador de pie de página 2"/>
          <p:cNvSpPr>
            <a:spLocks noGrp="1"/>
          </p:cNvSpPr>
          <p:nvPr>
            <p:ph type="ftr" sz="quarter" idx="11"/>
          </p:nvPr>
        </p:nvSpPr>
        <p:spPr>
          <a:xfrm>
            <a:off x="3028950" y="4767263"/>
            <a:ext cx="3086100" cy="274637"/>
          </a:xfrm>
          <a:prstGeom prst="rect">
            <a:avLst/>
          </a:prstGeom>
        </p:spPr>
        <p:txBody>
          <a:bodyPr/>
          <a:lstStyle/>
          <a:p>
            <a:endParaRPr lang="es-CO"/>
          </a:p>
        </p:txBody>
      </p:sp>
      <p:sp>
        <p:nvSpPr>
          <p:cNvPr id="4" name="Marcador de número de diapositiva 3"/>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51037709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3887788" y="741363"/>
            <a:ext cx="4629150" cy="36544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48592796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3887788" y="741363"/>
            <a:ext cx="4629150" cy="36544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267342911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1370013"/>
            <a:ext cx="7886700" cy="3262312"/>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407026397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5" y="274638"/>
            <a:ext cx="1971675" cy="4357687"/>
          </a:xfrm>
          <a:prstGeom prst="rect">
            <a:avLst/>
          </a:prstGeo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274638"/>
            <a:ext cx="5762625" cy="4357687"/>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32932196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4" name="Marcador de pie de página 3"/>
          <p:cNvSpPr>
            <a:spLocks noGrp="1"/>
          </p:cNvSpPr>
          <p:nvPr>
            <p:ph type="ftr" sz="quarter" idx="11"/>
          </p:nvPr>
        </p:nvSpPr>
        <p:spPr>
          <a:xfrm>
            <a:off x="3028950" y="4767263"/>
            <a:ext cx="3086100" cy="274637"/>
          </a:xfrm>
          <a:prstGeom prst="rect">
            <a:avLst/>
          </a:prstGeom>
        </p:spPr>
        <p:txBody>
          <a:bodyPr/>
          <a:lstStyle/>
          <a:p>
            <a:endParaRPr lang="es-CO"/>
          </a:p>
        </p:txBody>
      </p:sp>
      <p:sp>
        <p:nvSpPr>
          <p:cNvPr id="5" name="Marcador de número de diapositiva 4"/>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8751388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BFBB947-EBA6-45CF-B740-F781BA810C8E}" type="datetimeFigureOut">
              <a:rPr kumimoji="0" lang="es-CO"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5/09/2025</a:t>
            </a:fld>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6376108-57EF-4CFC-B991-23A8031593B7}" type="slidenum">
              <a:rPr kumimoji="0" lang="es-CO"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‹Nº›</a:t>
            </a:fld>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575102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idx="1"/>
          </p:nvPr>
        </p:nvSpPr>
        <p:spPr>
          <a:xfrm>
            <a:off x="628650" y="1370013"/>
            <a:ext cx="788670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BFBB947-EBA6-45CF-B740-F781BA810C8E}" type="datetimeFigureOut">
              <a:rPr kumimoji="0" lang="es-CO"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5/09/2025</a:t>
            </a:fld>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6376108-57EF-4CFC-B991-23A8031593B7}" type="slidenum">
              <a:rPr kumimoji="0" lang="es-CO"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‹Nº›</a:t>
            </a:fld>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133563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282700"/>
            <a:ext cx="7886700" cy="2139950"/>
          </a:xfrm>
          <a:prstGeom prst="rect">
            <a:avLst/>
          </a:prstGeo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p:nvPr>
        </p:nvSpPr>
        <p:spPr>
          <a:xfrm>
            <a:off x="623888" y="3441700"/>
            <a:ext cx="7886700" cy="11255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a:xfrm>
            <a:off x="628650" y="4767263"/>
            <a:ext cx="20574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BFBB947-EBA6-45CF-B740-F781BA810C8E}" type="datetimeFigureOut">
              <a:rPr kumimoji="0" lang="es-CO"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5/09/2025</a:t>
            </a:fld>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6376108-57EF-4CFC-B991-23A8031593B7}" type="slidenum">
              <a:rPr kumimoji="0" lang="es-CO"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‹Nº›</a:t>
            </a:fld>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824591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62865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464820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a:spLocks noGrp="1"/>
          </p:cNvSpPr>
          <p:nvPr>
            <p:ph type="dt" sz="half" idx="10"/>
          </p:nvPr>
        </p:nvSpPr>
        <p:spPr>
          <a:xfrm>
            <a:off x="628650" y="4767263"/>
            <a:ext cx="20574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BFBB947-EBA6-45CF-B740-F781BA810C8E}" type="datetimeFigureOut">
              <a:rPr kumimoji="0" lang="es-CO"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5/09/2025</a:t>
            </a:fld>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6376108-57EF-4CFC-B991-23A8031593B7}" type="slidenum">
              <a:rPr kumimoji="0" lang="es-CO"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‹Nº›</a:t>
            </a:fld>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360903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30238" y="274638"/>
            <a:ext cx="7886700" cy="993775"/>
          </a:xfrm>
          <a:prstGeom prst="rect">
            <a:avLst/>
          </a:prstGeo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630238" y="1260475"/>
            <a:ext cx="3868737"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630238" y="1879600"/>
            <a:ext cx="3868737"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4629150" y="1260475"/>
            <a:ext cx="3887788"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4629150" y="1879600"/>
            <a:ext cx="3887788"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a:spLocks noGrp="1"/>
          </p:cNvSpPr>
          <p:nvPr>
            <p:ph type="dt" sz="half" idx="10"/>
          </p:nvPr>
        </p:nvSpPr>
        <p:spPr>
          <a:xfrm>
            <a:off x="628650" y="4767263"/>
            <a:ext cx="20574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BFBB947-EBA6-45CF-B740-F781BA810C8E}" type="datetimeFigureOut">
              <a:rPr kumimoji="0" lang="es-CO"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5/09/2025</a:t>
            </a:fld>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Marcador de pie de página 7"/>
          <p:cNvSpPr>
            <a:spLocks noGrp="1"/>
          </p:cNvSpPr>
          <p:nvPr>
            <p:ph type="ftr" sz="quarter" idx="11"/>
          </p:nvPr>
        </p:nvSpPr>
        <p:spPr>
          <a:xfrm>
            <a:off x="3028950" y="4767263"/>
            <a:ext cx="30861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Marcador de número de diapositiva 8"/>
          <p:cNvSpPr>
            <a:spLocks noGrp="1"/>
          </p:cNvSpPr>
          <p:nvPr>
            <p:ph type="sldNum" sz="quarter" idx="12"/>
          </p:nvPr>
        </p:nvSpPr>
        <p:spPr>
          <a:xfrm>
            <a:off x="6457950" y="4767263"/>
            <a:ext cx="20574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6376108-57EF-4CFC-B991-23A8031593B7}" type="slidenum">
              <a:rPr kumimoji="0" lang="es-CO"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‹Nº›</a:t>
            </a:fld>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330387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a:xfrm>
            <a:off x="628650" y="4767263"/>
            <a:ext cx="20574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BFBB947-EBA6-45CF-B740-F781BA810C8E}" type="datetimeFigureOut">
              <a:rPr kumimoji="0" lang="es-CO"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5/09/2025</a:t>
            </a:fld>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Marcador de pie de página 3"/>
          <p:cNvSpPr>
            <a:spLocks noGrp="1"/>
          </p:cNvSpPr>
          <p:nvPr>
            <p:ph type="ftr" sz="quarter" idx="11"/>
          </p:nvPr>
        </p:nvSpPr>
        <p:spPr>
          <a:xfrm>
            <a:off x="3028950" y="4767263"/>
            <a:ext cx="30861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Marcador de número de diapositiva 4"/>
          <p:cNvSpPr>
            <a:spLocks noGrp="1"/>
          </p:cNvSpPr>
          <p:nvPr>
            <p:ph type="sldNum" sz="quarter" idx="12"/>
          </p:nvPr>
        </p:nvSpPr>
        <p:spPr>
          <a:xfrm>
            <a:off x="6457950" y="4767263"/>
            <a:ext cx="20574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6376108-57EF-4CFC-B991-23A8031593B7}" type="slidenum">
              <a:rPr kumimoji="0" lang="es-CO"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‹Nº›</a:t>
            </a:fld>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043678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a:xfrm>
            <a:off x="628650" y="4767263"/>
            <a:ext cx="20574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BFBB947-EBA6-45CF-B740-F781BA810C8E}" type="datetimeFigureOut">
              <a:rPr kumimoji="0" lang="es-CO"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5/09/2025</a:t>
            </a:fld>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Marcador de pie de página 2"/>
          <p:cNvSpPr>
            <a:spLocks noGrp="1"/>
          </p:cNvSpPr>
          <p:nvPr>
            <p:ph type="ftr" sz="quarter" idx="11"/>
          </p:nvPr>
        </p:nvSpPr>
        <p:spPr>
          <a:xfrm>
            <a:off x="3028950" y="4767263"/>
            <a:ext cx="30861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Marcador de número de diapositiva 3"/>
          <p:cNvSpPr>
            <a:spLocks noGrp="1"/>
          </p:cNvSpPr>
          <p:nvPr>
            <p:ph type="sldNum" sz="quarter" idx="12"/>
          </p:nvPr>
        </p:nvSpPr>
        <p:spPr>
          <a:xfrm>
            <a:off x="6457950" y="4767263"/>
            <a:ext cx="20574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6376108-57EF-4CFC-B991-23A8031593B7}" type="slidenum">
              <a:rPr kumimoji="0" lang="es-CO"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‹Nº›</a:t>
            </a:fld>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755914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3887788" y="741363"/>
            <a:ext cx="4629150" cy="36544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BFBB947-EBA6-45CF-B740-F781BA810C8E}" type="datetimeFigureOut">
              <a:rPr kumimoji="0" lang="es-CO"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5/09/2025</a:t>
            </a:fld>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6376108-57EF-4CFC-B991-23A8031593B7}" type="slidenum">
              <a:rPr kumimoji="0" lang="es-CO"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‹Nº›</a:t>
            </a:fld>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859673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3887788" y="741363"/>
            <a:ext cx="4629150" cy="36544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BFBB947-EBA6-45CF-B740-F781BA810C8E}" type="datetimeFigureOut">
              <a:rPr kumimoji="0" lang="es-CO"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5/09/2025</a:t>
            </a:fld>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6376108-57EF-4CFC-B991-23A8031593B7}" type="slidenum">
              <a:rPr kumimoji="0" lang="es-CO"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‹Nº›</a:t>
            </a:fld>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136352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1370013"/>
            <a:ext cx="7886700" cy="3262312"/>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BFBB947-EBA6-45CF-B740-F781BA810C8E}" type="datetimeFigureOut">
              <a:rPr kumimoji="0" lang="es-CO"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5/09/2025</a:t>
            </a:fld>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6376108-57EF-4CFC-B991-23A8031593B7}" type="slidenum">
              <a:rPr kumimoji="0" lang="es-CO"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‹Nº›</a:t>
            </a:fld>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56141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3" name="Marcador de pie de página 2"/>
          <p:cNvSpPr>
            <a:spLocks noGrp="1"/>
          </p:cNvSpPr>
          <p:nvPr>
            <p:ph type="ftr" sz="quarter" idx="11"/>
          </p:nvPr>
        </p:nvSpPr>
        <p:spPr>
          <a:xfrm>
            <a:off x="3028950" y="4767263"/>
            <a:ext cx="3086100" cy="274637"/>
          </a:xfrm>
          <a:prstGeom prst="rect">
            <a:avLst/>
          </a:prstGeom>
        </p:spPr>
        <p:txBody>
          <a:bodyPr/>
          <a:lstStyle/>
          <a:p>
            <a:endParaRPr lang="es-CO"/>
          </a:p>
        </p:txBody>
      </p:sp>
      <p:sp>
        <p:nvSpPr>
          <p:cNvPr id="4" name="Marcador de número de diapositiva 3"/>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53124943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5" y="274638"/>
            <a:ext cx="1971675" cy="4357687"/>
          </a:xfrm>
          <a:prstGeom prst="rect">
            <a:avLst/>
          </a:prstGeo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274638"/>
            <a:ext cx="5762625" cy="4357687"/>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BFBB947-EBA6-45CF-B740-F781BA810C8E}" type="datetimeFigureOut">
              <a:rPr kumimoji="0" lang="es-CO"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5/09/2025</a:t>
            </a:fld>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6376108-57EF-4CFC-B991-23A8031593B7}" type="slidenum">
              <a:rPr kumimoji="0" lang="es-CO"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‹Nº›</a:t>
            </a:fld>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1431821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420550" y="268205"/>
            <a:ext cx="8302898" cy="830997"/>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8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9/5/2025</a:t>
            </a:fld>
            <a:endParaRPr kumimoji="0" lang="en-US" sz="18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sz="18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‹Nº›</a:t>
            </a:fld>
            <a:endParaRPr kumimoji="0" sz="18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271217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5BFBB947-EBA6-45CF-B740-F781BA810C8E}" type="datetimeFigureOut">
              <a:rPr kumimoji="0" lang="es-CO" sz="135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5/09/2025</a:t>
            </a:fld>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46376108-57EF-4CFC-B991-23A8031593B7}" type="slidenum">
              <a:rPr kumimoji="0" lang="es-CO" sz="135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‹Nº›</a:t>
            </a:fld>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310621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idx="1"/>
          </p:nvPr>
        </p:nvSpPr>
        <p:spPr>
          <a:xfrm>
            <a:off x="628650" y="1370013"/>
            <a:ext cx="788670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5BFBB947-EBA6-45CF-B740-F781BA810C8E}" type="datetimeFigureOut">
              <a:rPr kumimoji="0" lang="es-CO" sz="135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5/09/2025</a:t>
            </a:fld>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46376108-57EF-4CFC-B991-23A8031593B7}" type="slidenum">
              <a:rPr kumimoji="0" lang="es-CO" sz="135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‹Nº›</a:t>
            </a:fld>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060751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282700"/>
            <a:ext cx="7886700" cy="2139950"/>
          </a:xfrm>
          <a:prstGeom prst="rect">
            <a:avLst/>
          </a:prstGeo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p:nvPr>
        </p:nvSpPr>
        <p:spPr>
          <a:xfrm>
            <a:off x="623888" y="3441700"/>
            <a:ext cx="7886700" cy="11255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a:xfrm>
            <a:off x="628650" y="4767263"/>
            <a:ext cx="20574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5BFBB947-EBA6-45CF-B740-F781BA810C8E}" type="datetimeFigureOut">
              <a:rPr kumimoji="0" lang="es-CO" sz="135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5/09/2025</a:t>
            </a:fld>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46376108-57EF-4CFC-B991-23A8031593B7}" type="slidenum">
              <a:rPr kumimoji="0" lang="es-CO" sz="135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‹Nº›</a:t>
            </a:fld>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459788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62865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464820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a:spLocks noGrp="1"/>
          </p:cNvSpPr>
          <p:nvPr>
            <p:ph type="dt" sz="half" idx="10"/>
          </p:nvPr>
        </p:nvSpPr>
        <p:spPr>
          <a:xfrm>
            <a:off x="628650" y="4767263"/>
            <a:ext cx="20574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5BFBB947-EBA6-45CF-B740-F781BA810C8E}" type="datetimeFigureOut">
              <a:rPr kumimoji="0" lang="es-CO" sz="135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5/09/2025</a:t>
            </a:fld>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46376108-57EF-4CFC-B991-23A8031593B7}" type="slidenum">
              <a:rPr kumimoji="0" lang="es-CO" sz="135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‹Nº›</a:t>
            </a:fld>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838821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30238" y="274638"/>
            <a:ext cx="7886700" cy="993775"/>
          </a:xfrm>
          <a:prstGeom prst="rect">
            <a:avLst/>
          </a:prstGeo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630238" y="1260475"/>
            <a:ext cx="3868737"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630238" y="1879600"/>
            <a:ext cx="3868737"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4629150" y="1260475"/>
            <a:ext cx="3887788"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4629150" y="1879600"/>
            <a:ext cx="3887788"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a:spLocks noGrp="1"/>
          </p:cNvSpPr>
          <p:nvPr>
            <p:ph type="dt" sz="half" idx="10"/>
          </p:nvPr>
        </p:nvSpPr>
        <p:spPr>
          <a:xfrm>
            <a:off x="628650" y="4767263"/>
            <a:ext cx="20574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5BFBB947-EBA6-45CF-B740-F781BA810C8E}" type="datetimeFigureOut">
              <a:rPr kumimoji="0" lang="es-CO" sz="135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5/09/2025</a:t>
            </a:fld>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Marcador de pie de página 7"/>
          <p:cNvSpPr>
            <a:spLocks noGrp="1"/>
          </p:cNvSpPr>
          <p:nvPr>
            <p:ph type="ftr" sz="quarter" idx="11"/>
          </p:nvPr>
        </p:nvSpPr>
        <p:spPr>
          <a:xfrm>
            <a:off x="3028950" y="4767263"/>
            <a:ext cx="30861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Marcador de número de diapositiva 8"/>
          <p:cNvSpPr>
            <a:spLocks noGrp="1"/>
          </p:cNvSpPr>
          <p:nvPr>
            <p:ph type="sldNum" sz="quarter" idx="12"/>
          </p:nvPr>
        </p:nvSpPr>
        <p:spPr>
          <a:xfrm>
            <a:off x="6457950" y="4767263"/>
            <a:ext cx="20574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46376108-57EF-4CFC-B991-23A8031593B7}" type="slidenum">
              <a:rPr kumimoji="0" lang="es-CO" sz="135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‹Nº›</a:t>
            </a:fld>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399979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a:xfrm>
            <a:off x="628650" y="4767263"/>
            <a:ext cx="20574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5BFBB947-EBA6-45CF-B740-F781BA810C8E}" type="datetimeFigureOut">
              <a:rPr kumimoji="0" lang="es-CO" sz="135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5/09/2025</a:t>
            </a:fld>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Marcador de pie de página 3"/>
          <p:cNvSpPr>
            <a:spLocks noGrp="1"/>
          </p:cNvSpPr>
          <p:nvPr>
            <p:ph type="ftr" sz="quarter" idx="11"/>
          </p:nvPr>
        </p:nvSpPr>
        <p:spPr>
          <a:xfrm>
            <a:off x="3028950" y="4767263"/>
            <a:ext cx="30861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Marcador de número de diapositiva 4"/>
          <p:cNvSpPr>
            <a:spLocks noGrp="1"/>
          </p:cNvSpPr>
          <p:nvPr>
            <p:ph type="sldNum" sz="quarter" idx="12"/>
          </p:nvPr>
        </p:nvSpPr>
        <p:spPr>
          <a:xfrm>
            <a:off x="6457950" y="4767263"/>
            <a:ext cx="20574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46376108-57EF-4CFC-B991-23A8031593B7}" type="slidenum">
              <a:rPr kumimoji="0" lang="es-CO" sz="135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‹Nº›</a:t>
            </a:fld>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43159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a:xfrm>
            <a:off x="628650" y="4767263"/>
            <a:ext cx="20574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5BFBB947-EBA6-45CF-B740-F781BA810C8E}" type="datetimeFigureOut">
              <a:rPr kumimoji="0" lang="es-CO" sz="135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5/09/2025</a:t>
            </a:fld>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Marcador de pie de página 2"/>
          <p:cNvSpPr>
            <a:spLocks noGrp="1"/>
          </p:cNvSpPr>
          <p:nvPr>
            <p:ph type="ftr" sz="quarter" idx="11"/>
          </p:nvPr>
        </p:nvSpPr>
        <p:spPr>
          <a:xfrm>
            <a:off x="3028950" y="4767263"/>
            <a:ext cx="30861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Marcador de número de diapositiva 3"/>
          <p:cNvSpPr>
            <a:spLocks noGrp="1"/>
          </p:cNvSpPr>
          <p:nvPr>
            <p:ph type="sldNum" sz="quarter" idx="12"/>
          </p:nvPr>
        </p:nvSpPr>
        <p:spPr>
          <a:xfrm>
            <a:off x="6457950" y="4767263"/>
            <a:ext cx="20574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46376108-57EF-4CFC-B991-23A8031593B7}" type="slidenum">
              <a:rPr kumimoji="0" lang="es-CO" sz="135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‹Nº›</a:t>
            </a:fld>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895846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3887788" y="741363"/>
            <a:ext cx="4629150" cy="36544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5BFBB947-EBA6-45CF-B740-F781BA810C8E}" type="datetimeFigureOut">
              <a:rPr kumimoji="0" lang="es-CO" sz="135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5/09/2025</a:t>
            </a:fld>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46376108-57EF-4CFC-B991-23A8031593B7}" type="slidenum">
              <a:rPr kumimoji="0" lang="es-CO" sz="135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‹Nº›</a:t>
            </a:fld>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43650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3887788" y="741363"/>
            <a:ext cx="4629150" cy="36544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308203653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3887788" y="741363"/>
            <a:ext cx="4629150" cy="36544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5BFBB947-EBA6-45CF-B740-F781BA810C8E}" type="datetimeFigureOut">
              <a:rPr kumimoji="0" lang="es-CO" sz="135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5/09/2025</a:t>
            </a:fld>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46376108-57EF-4CFC-B991-23A8031593B7}" type="slidenum">
              <a:rPr kumimoji="0" lang="es-CO" sz="135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‹Nº›</a:t>
            </a:fld>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3764101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1370013"/>
            <a:ext cx="7886700" cy="3262312"/>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5BFBB947-EBA6-45CF-B740-F781BA810C8E}" type="datetimeFigureOut">
              <a:rPr kumimoji="0" lang="es-CO" sz="135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5/09/2025</a:t>
            </a:fld>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46376108-57EF-4CFC-B991-23A8031593B7}" type="slidenum">
              <a:rPr kumimoji="0" lang="es-CO" sz="135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‹Nº›</a:t>
            </a:fld>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953266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5" y="274638"/>
            <a:ext cx="1971675" cy="4357687"/>
          </a:xfrm>
          <a:prstGeom prst="rect">
            <a:avLst/>
          </a:prstGeo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274638"/>
            <a:ext cx="5762625" cy="4357687"/>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5BFBB947-EBA6-45CF-B740-F781BA810C8E}" type="datetimeFigureOut">
              <a:rPr kumimoji="0" lang="es-CO" sz="135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5/09/2025</a:t>
            </a:fld>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46376108-57EF-4CFC-B991-23A8031593B7}" type="slidenum">
              <a:rPr kumimoji="0" lang="es-CO" sz="135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‹Nº›</a:t>
            </a:fld>
            <a:endParaRPr kumimoji="0" lang="es-CO"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3300633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ABE524F-EAA1-873F-BEDA-6292E7582762}"/>
              </a:ext>
            </a:extLst>
          </p:cNvPr>
          <p:cNvSpPr>
            <a:spLocks noGrp="1"/>
          </p:cNvSpPr>
          <p:nvPr>
            <p:ph type="ctrTitle"/>
          </p:nvPr>
        </p:nvSpPr>
        <p:spPr>
          <a:xfrm>
            <a:off x="1143000" y="841772"/>
            <a:ext cx="6858000" cy="1790700"/>
          </a:xfrm>
          <a:prstGeom prst="rect">
            <a:avLst/>
          </a:prstGeom>
        </p:spPr>
        <p:txBody>
          <a:bodyPr anchor="b"/>
          <a:lstStyle>
            <a:lvl1pPr algn="ctr">
              <a:defRPr sz="4500"/>
            </a:lvl1pPr>
          </a:lstStyle>
          <a:p>
            <a:r>
              <a:rPr lang="es-MX"/>
              <a:t>Haz clic para modificar el estilo de título del patrón</a:t>
            </a:r>
            <a:endParaRPr lang="es-CO"/>
          </a:p>
        </p:txBody>
      </p:sp>
      <p:sp>
        <p:nvSpPr>
          <p:cNvPr id="3" name="Subtítulo 2">
            <a:extLst>
              <a:ext uri="{FF2B5EF4-FFF2-40B4-BE49-F238E27FC236}">
                <a16:creationId xmlns:a16="http://schemas.microsoft.com/office/drawing/2014/main" id="{D063E0BC-EA1A-3179-7F9A-349E9C5F8B3C}"/>
              </a:ext>
            </a:extLst>
          </p:cNvPr>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MX"/>
              <a:t>Haz clic para editar el estilo de subtítulo del patrón</a:t>
            </a:r>
            <a:endParaRPr lang="es-CO"/>
          </a:p>
        </p:txBody>
      </p:sp>
      <p:sp>
        <p:nvSpPr>
          <p:cNvPr id="4" name="Marcador de fecha 3">
            <a:extLst>
              <a:ext uri="{FF2B5EF4-FFF2-40B4-BE49-F238E27FC236}">
                <a16:creationId xmlns:a16="http://schemas.microsoft.com/office/drawing/2014/main" id="{1C097606-CD84-5BA7-C971-81C5A79F0FBB}"/>
              </a:ext>
            </a:extLst>
          </p:cNvPr>
          <p:cNvSpPr>
            <a:spLocks noGrp="1"/>
          </p:cNvSpPr>
          <p:nvPr>
            <p:ph type="dt" sz="half" idx="10"/>
          </p:nvPr>
        </p:nvSpPr>
        <p:spPr>
          <a:xfrm>
            <a:off x="628650" y="4767263"/>
            <a:ext cx="2057400" cy="273844"/>
          </a:xfrm>
          <a:prstGeom prst="rect">
            <a:avLst/>
          </a:prstGeom>
        </p:spPr>
        <p:txBody>
          <a:bodyPr/>
          <a:lstStyle/>
          <a:p>
            <a:fld id="{73B62132-1DE5-47B6-B637-A7018E20E5EB}" type="datetimeFigureOut">
              <a:rPr lang="es-CO" smtClean="0"/>
              <a:t>5/09/2025</a:t>
            </a:fld>
            <a:endParaRPr lang="es-CO"/>
          </a:p>
        </p:txBody>
      </p:sp>
      <p:sp>
        <p:nvSpPr>
          <p:cNvPr id="5" name="Marcador de pie de página 4">
            <a:extLst>
              <a:ext uri="{FF2B5EF4-FFF2-40B4-BE49-F238E27FC236}">
                <a16:creationId xmlns:a16="http://schemas.microsoft.com/office/drawing/2014/main" id="{FDC9B5BE-78A5-CA73-57FB-9F2CD8246A69}"/>
              </a:ext>
            </a:extLst>
          </p:cNvPr>
          <p:cNvSpPr>
            <a:spLocks noGrp="1"/>
          </p:cNvSpPr>
          <p:nvPr>
            <p:ph type="ftr" sz="quarter" idx="11"/>
          </p:nvPr>
        </p:nvSpPr>
        <p:spPr>
          <a:xfrm>
            <a:off x="3028950" y="4767263"/>
            <a:ext cx="3086100" cy="273844"/>
          </a:xfrm>
          <a:prstGeom prst="rect">
            <a:avLst/>
          </a:prstGeom>
        </p:spPr>
        <p:txBody>
          <a:bodyPr/>
          <a:lstStyle/>
          <a:p>
            <a:endParaRPr lang="es-CO"/>
          </a:p>
        </p:txBody>
      </p:sp>
      <p:sp>
        <p:nvSpPr>
          <p:cNvPr id="6" name="Marcador de número de diapositiva 5">
            <a:extLst>
              <a:ext uri="{FF2B5EF4-FFF2-40B4-BE49-F238E27FC236}">
                <a16:creationId xmlns:a16="http://schemas.microsoft.com/office/drawing/2014/main" id="{0DE86587-8F4B-E3C0-F433-4B98DAF4EF04}"/>
              </a:ext>
            </a:extLst>
          </p:cNvPr>
          <p:cNvSpPr>
            <a:spLocks noGrp="1"/>
          </p:cNvSpPr>
          <p:nvPr>
            <p:ph type="sldNum" sz="quarter" idx="12"/>
          </p:nvPr>
        </p:nvSpPr>
        <p:spPr>
          <a:xfrm>
            <a:off x="6457950" y="4767263"/>
            <a:ext cx="2057400" cy="273844"/>
          </a:xfrm>
          <a:prstGeom prst="rect">
            <a:avLst/>
          </a:prstGeom>
        </p:spPr>
        <p:txBody>
          <a:bodyPr/>
          <a:lstStyle/>
          <a:p>
            <a:fld id="{D030DDC5-3554-430A-B44B-64F1F3C10947}" type="slidenum">
              <a:rPr lang="es-CO" smtClean="0"/>
              <a:t>‹Nº›</a:t>
            </a:fld>
            <a:endParaRPr lang="es-CO"/>
          </a:p>
        </p:txBody>
      </p:sp>
    </p:spTree>
    <p:extLst>
      <p:ext uri="{BB962C8B-B14F-4D97-AF65-F5344CB8AC3E}">
        <p14:creationId xmlns:p14="http://schemas.microsoft.com/office/powerpoint/2010/main" val="144496331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EC17440-3AC2-EBAC-7FAC-7B952C44CEA3}"/>
              </a:ext>
            </a:extLst>
          </p:cNvPr>
          <p:cNvSpPr>
            <a:spLocks noGrp="1"/>
          </p:cNvSpPr>
          <p:nvPr>
            <p:ph type="title"/>
          </p:nvPr>
        </p:nvSpPr>
        <p:spPr>
          <a:xfrm>
            <a:off x="628650" y="273844"/>
            <a:ext cx="7886700" cy="994172"/>
          </a:xfrm>
          <a:prstGeom prst="rect">
            <a:avLst/>
          </a:prstGeom>
        </p:spPr>
        <p:txBody>
          <a:body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E2A7F8DC-853B-A9F8-86A8-D82FD94EC1DD}"/>
              </a:ext>
            </a:extLst>
          </p:cNvPr>
          <p:cNvSpPr>
            <a:spLocks noGrp="1"/>
          </p:cNvSpPr>
          <p:nvPr>
            <p:ph idx="1"/>
          </p:nvPr>
        </p:nvSpPr>
        <p:spPr>
          <a:xfrm>
            <a:off x="628650" y="1369219"/>
            <a:ext cx="7886700" cy="3263504"/>
          </a:xfrm>
          <a:prstGeom prst="rect">
            <a:avLst/>
          </a:prstGeo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2D645BFF-503A-21F7-4E68-C4830FA4B6BB}"/>
              </a:ext>
            </a:extLst>
          </p:cNvPr>
          <p:cNvSpPr>
            <a:spLocks noGrp="1"/>
          </p:cNvSpPr>
          <p:nvPr>
            <p:ph type="dt" sz="half" idx="10"/>
          </p:nvPr>
        </p:nvSpPr>
        <p:spPr>
          <a:xfrm>
            <a:off x="628650" y="4767263"/>
            <a:ext cx="2057400" cy="273844"/>
          </a:xfrm>
          <a:prstGeom prst="rect">
            <a:avLst/>
          </a:prstGeom>
        </p:spPr>
        <p:txBody>
          <a:bodyPr/>
          <a:lstStyle/>
          <a:p>
            <a:fld id="{73B62132-1DE5-47B6-B637-A7018E20E5EB}" type="datetimeFigureOut">
              <a:rPr lang="es-CO" smtClean="0"/>
              <a:t>5/09/2025</a:t>
            </a:fld>
            <a:endParaRPr lang="es-CO"/>
          </a:p>
        </p:txBody>
      </p:sp>
      <p:sp>
        <p:nvSpPr>
          <p:cNvPr id="5" name="Marcador de pie de página 4">
            <a:extLst>
              <a:ext uri="{FF2B5EF4-FFF2-40B4-BE49-F238E27FC236}">
                <a16:creationId xmlns:a16="http://schemas.microsoft.com/office/drawing/2014/main" id="{11B85EA0-2098-8094-DCEB-AD9E00AC803F}"/>
              </a:ext>
            </a:extLst>
          </p:cNvPr>
          <p:cNvSpPr>
            <a:spLocks noGrp="1"/>
          </p:cNvSpPr>
          <p:nvPr>
            <p:ph type="ftr" sz="quarter" idx="11"/>
          </p:nvPr>
        </p:nvSpPr>
        <p:spPr>
          <a:xfrm>
            <a:off x="3028950" y="4767263"/>
            <a:ext cx="3086100" cy="273844"/>
          </a:xfrm>
          <a:prstGeom prst="rect">
            <a:avLst/>
          </a:prstGeom>
        </p:spPr>
        <p:txBody>
          <a:bodyPr/>
          <a:lstStyle/>
          <a:p>
            <a:endParaRPr lang="es-CO"/>
          </a:p>
        </p:txBody>
      </p:sp>
      <p:sp>
        <p:nvSpPr>
          <p:cNvPr id="6" name="Marcador de número de diapositiva 5">
            <a:extLst>
              <a:ext uri="{FF2B5EF4-FFF2-40B4-BE49-F238E27FC236}">
                <a16:creationId xmlns:a16="http://schemas.microsoft.com/office/drawing/2014/main" id="{302DF7F8-78AA-4EE1-5163-DA05C1136F79}"/>
              </a:ext>
            </a:extLst>
          </p:cNvPr>
          <p:cNvSpPr>
            <a:spLocks noGrp="1"/>
          </p:cNvSpPr>
          <p:nvPr>
            <p:ph type="sldNum" sz="quarter" idx="12"/>
          </p:nvPr>
        </p:nvSpPr>
        <p:spPr>
          <a:xfrm>
            <a:off x="6457950" y="4767263"/>
            <a:ext cx="2057400" cy="273844"/>
          </a:xfrm>
          <a:prstGeom prst="rect">
            <a:avLst/>
          </a:prstGeom>
        </p:spPr>
        <p:txBody>
          <a:bodyPr/>
          <a:lstStyle/>
          <a:p>
            <a:fld id="{D030DDC5-3554-430A-B44B-64F1F3C10947}" type="slidenum">
              <a:rPr lang="es-CO" smtClean="0"/>
              <a:t>‹Nº›</a:t>
            </a:fld>
            <a:endParaRPr lang="es-CO"/>
          </a:p>
        </p:txBody>
      </p:sp>
    </p:spTree>
    <p:extLst>
      <p:ext uri="{BB962C8B-B14F-4D97-AF65-F5344CB8AC3E}">
        <p14:creationId xmlns:p14="http://schemas.microsoft.com/office/powerpoint/2010/main" val="97510948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F1A42BB-EBBD-4E6A-1393-F02BC2E19630}"/>
              </a:ext>
            </a:extLst>
          </p:cNvPr>
          <p:cNvSpPr>
            <a:spLocks noGrp="1"/>
          </p:cNvSpPr>
          <p:nvPr>
            <p:ph type="title"/>
          </p:nvPr>
        </p:nvSpPr>
        <p:spPr>
          <a:xfrm>
            <a:off x="623888" y="1282304"/>
            <a:ext cx="7886700" cy="2139553"/>
          </a:xfrm>
          <a:prstGeom prst="rect">
            <a:avLst/>
          </a:prstGeom>
        </p:spPr>
        <p:txBody>
          <a:bodyPr anchor="b"/>
          <a:lstStyle>
            <a:lvl1pPr>
              <a:defRPr sz="4500"/>
            </a:lvl1p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ED1C3DBF-6910-250B-0D66-35F5CC09DA92}"/>
              </a:ext>
            </a:extLst>
          </p:cNvPr>
          <p:cNvSpPr>
            <a:spLocks noGrp="1"/>
          </p:cNvSpPr>
          <p:nvPr>
            <p:ph type="body" idx="1"/>
          </p:nvPr>
        </p:nvSpPr>
        <p:spPr>
          <a:xfrm>
            <a:off x="623888" y="3442098"/>
            <a:ext cx="7886700" cy="1125140"/>
          </a:xfrm>
          <a:prstGeom prst="rect">
            <a:avLst/>
          </a:prstGeo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CB3262F5-D3F1-27EA-1732-832CB1ED8D2B}"/>
              </a:ext>
            </a:extLst>
          </p:cNvPr>
          <p:cNvSpPr>
            <a:spLocks noGrp="1"/>
          </p:cNvSpPr>
          <p:nvPr>
            <p:ph type="dt" sz="half" idx="10"/>
          </p:nvPr>
        </p:nvSpPr>
        <p:spPr>
          <a:xfrm>
            <a:off x="628650" y="4767263"/>
            <a:ext cx="2057400" cy="273844"/>
          </a:xfrm>
          <a:prstGeom prst="rect">
            <a:avLst/>
          </a:prstGeom>
        </p:spPr>
        <p:txBody>
          <a:bodyPr/>
          <a:lstStyle/>
          <a:p>
            <a:fld id="{73B62132-1DE5-47B6-B637-A7018E20E5EB}" type="datetimeFigureOut">
              <a:rPr lang="es-CO" smtClean="0"/>
              <a:t>5/09/2025</a:t>
            </a:fld>
            <a:endParaRPr lang="es-CO"/>
          </a:p>
        </p:txBody>
      </p:sp>
      <p:sp>
        <p:nvSpPr>
          <p:cNvPr id="5" name="Marcador de pie de página 4">
            <a:extLst>
              <a:ext uri="{FF2B5EF4-FFF2-40B4-BE49-F238E27FC236}">
                <a16:creationId xmlns:a16="http://schemas.microsoft.com/office/drawing/2014/main" id="{B35C76CA-3F5F-CEAF-A533-70C565781096}"/>
              </a:ext>
            </a:extLst>
          </p:cNvPr>
          <p:cNvSpPr>
            <a:spLocks noGrp="1"/>
          </p:cNvSpPr>
          <p:nvPr>
            <p:ph type="ftr" sz="quarter" idx="11"/>
          </p:nvPr>
        </p:nvSpPr>
        <p:spPr>
          <a:xfrm>
            <a:off x="3028950" y="4767263"/>
            <a:ext cx="3086100" cy="273844"/>
          </a:xfrm>
          <a:prstGeom prst="rect">
            <a:avLst/>
          </a:prstGeom>
        </p:spPr>
        <p:txBody>
          <a:bodyPr/>
          <a:lstStyle/>
          <a:p>
            <a:endParaRPr lang="es-CO"/>
          </a:p>
        </p:txBody>
      </p:sp>
      <p:sp>
        <p:nvSpPr>
          <p:cNvPr id="6" name="Marcador de número de diapositiva 5">
            <a:extLst>
              <a:ext uri="{FF2B5EF4-FFF2-40B4-BE49-F238E27FC236}">
                <a16:creationId xmlns:a16="http://schemas.microsoft.com/office/drawing/2014/main" id="{F7D41A02-73C1-E842-52B0-E679B3C12C4C}"/>
              </a:ext>
            </a:extLst>
          </p:cNvPr>
          <p:cNvSpPr>
            <a:spLocks noGrp="1"/>
          </p:cNvSpPr>
          <p:nvPr>
            <p:ph type="sldNum" sz="quarter" idx="12"/>
          </p:nvPr>
        </p:nvSpPr>
        <p:spPr>
          <a:xfrm>
            <a:off x="6457950" y="4767263"/>
            <a:ext cx="2057400" cy="273844"/>
          </a:xfrm>
          <a:prstGeom prst="rect">
            <a:avLst/>
          </a:prstGeom>
        </p:spPr>
        <p:txBody>
          <a:bodyPr/>
          <a:lstStyle/>
          <a:p>
            <a:fld id="{D030DDC5-3554-430A-B44B-64F1F3C10947}" type="slidenum">
              <a:rPr lang="es-CO" smtClean="0"/>
              <a:t>‹Nº›</a:t>
            </a:fld>
            <a:endParaRPr lang="es-CO"/>
          </a:p>
        </p:txBody>
      </p:sp>
    </p:spTree>
    <p:extLst>
      <p:ext uri="{BB962C8B-B14F-4D97-AF65-F5344CB8AC3E}">
        <p14:creationId xmlns:p14="http://schemas.microsoft.com/office/powerpoint/2010/main" val="297712681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C2AB2C1-DE69-98D8-46B4-89C94BEEF85E}"/>
              </a:ext>
            </a:extLst>
          </p:cNvPr>
          <p:cNvSpPr>
            <a:spLocks noGrp="1"/>
          </p:cNvSpPr>
          <p:nvPr>
            <p:ph type="title"/>
          </p:nvPr>
        </p:nvSpPr>
        <p:spPr>
          <a:xfrm>
            <a:off x="628650" y="273844"/>
            <a:ext cx="7886700" cy="994172"/>
          </a:xfrm>
          <a:prstGeom prst="rect">
            <a:avLst/>
          </a:prstGeom>
        </p:spPr>
        <p:txBody>
          <a:body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9AF57A0B-2040-66E6-169C-04BF6E2C6259}"/>
              </a:ext>
            </a:extLst>
          </p:cNvPr>
          <p:cNvSpPr>
            <a:spLocks noGrp="1"/>
          </p:cNvSpPr>
          <p:nvPr>
            <p:ph sz="half" idx="1"/>
          </p:nvPr>
        </p:nvSpPr>
        <p:spPr>
          <a:xfrm>
            <a:off x="628650" y="1369219"/>
            <a:ext cx="3886200" cy="3263504"/>
          </a:xfrm>
          <a:prstGeom prst="rect">
            <a:avLst/>
          </a:prstGeo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contenido 3">
            <a:extLst>
              <a:ext uri="{FF2B5EF4-FFF2-40B4-BE49-F238E27FC236}">
                <a16:creationId xmlns:a16="http://schemas.microsoft.com/office/drawing/2014/main" id="{A0B0E12F-8978-1CAB-1440-5DFF1D6640BB}"/>
              </a:ext>
            </a:extLst>
          </p:cNvPr>
          <p:cNvSpPr>
            <a:spLocks noGrp="1"/>
          </p:cNvSpPr>
          <p:nvPr>
            <p:ph sz="half" idx="2"/>
          </p:nvPr>
        </p:nvSpPr>
        <p:spPr>
          <a:xfrm>
            <a:off x="4629150" y="1369219"/>
            <a:ext cx="3886200" cy="3263504"/>
          </a:xfrm>
          <a:prstGeom prst="rect">
            <a:avLst/>
          </a:prstGeo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5" name="Marcador de fecha 4">
            <a:extLst>
              <a:ext uri="{FF2B5EF4-FFF2-40B4-BE49-F238E27FC236}">
                <a16:creationId xmlns:a16="http://schemas.microsoft.com/office/drawing/2014/main" id="{9E047A9A-2BDD-748F-0D74-044C84246618}"/>
              </a:ext>
            </a:extLst>
          </p:cNvPr>
          <p:cNvSpPr>
            <a:spLocks noGrp="1"/>
          </p:cNvSpPr>
          <p:nvPr>
            <p:ph type="dt" sz="half" idx="10"/>
          </p:nvPr>
        </p:nvSpPr>
        <p:spPr>
          <a:xfrm>
            <a:off x="628650" y="4767263"/>
            <a:ext cx="2057400" cy="273844"/>
          </a:xfrm>
          <a:prstGeom prst="rect">
            <a:avLst/>
          </a:prstGeom>
        </p:spPr>
        <p:txBody>
          <a:bodyPr/>
          <a:lstStyle/>
          <a:p>
            <a:fld id="{73B62132-1DE5-47B6-B637-A7018E20E5EB}" type="datetimeFigureOut">
              <a:rPr lang="es-CO" smtClean="0"/>
              <a:t>5/09/2025</a:t>
            </a:fld>
            <a:endParaRPr lang="es-CO"/>
          </a:p>
        </p:txBody>
      </p:sp>
      <p:sp>
        <p:nvSpPr>
          <p:cNvPr id="6" name="Marcador de pie de página 5">
            <a:extLst>
              <a:ext uri="{FF2B5EF4-FFF2-40B4-BE49-F238E27FC236}">
                <a16:creationId xmlns:a16="http://schemas.microsoft.com/office/drawing/2014/main" id="{8F60CDA9-B076-2A35-6015-36BAC672ED8C}"/>
              </a:ext>
            </a:extLst>
          </p:cNvPr>
          <p:cNvSpPr>
            <a:spLocks noGrp="1"/>
          </p:cNvSpPr>
          <p:nvPr>
            <p:ph type="ftr" sz="quarter" idx="11"/>
          </p:nvPr>
        </p:nvSpPr>
        <p:spPr>
          <a:xfrm>
            <a:off x="3028950" y="4767263"/>
            <a:ext cx="3086100" cy="273844"/>
          </a:xfrm>
          <a:prstGeom prst="rect">
            <a:avLst/>
          </a:prstGeom>
        </p:spPr>
        <p:txBody>
          <a:bodyPr/>
          <a:lstStyle/>
          <a:p>
            <a:endParaRPr lang="es-CO"/>
          </a:p>
        </p:txBody>
      </p:sp>
      <p:sp>
        <p:nvSpPr>
          <p:cNvPr id="7" name="Marcador de número de diapositiva 6">
            <a:extLst>
              <a:ext uri="{FF2B5EF4-FFF2-40B4-BE49-F238E27FC236}">
                <a16:creationId xmlns:a16="http://schemas.microsoft.com/office/drawing/2014/main" id="{8D4F8EE1-08A6-FAD3-AD4E-560FDEB94AFF}"/>
              </a:ext>
            </a:extLst>
          </p:cNvPr>
          <p:cNvSpPr>
            <a:spLocks noGrp="1"/>
          </p:cNvSpPr>
          <p:nvPr>
            <p:ph type="sldNum" sz="quarter" idx="12"/>
          </p:nvPr>
        </p:nvSpPr>
        <p:spPr>
          <a:xfrm>
            <a:off x="6457950" y="4767263"/>
            <a:ext cx="2057400" cy="273844"/>
          </a:xfrm>
          <a:prstGeom prst="rect">
            <a:avLst/>
          </a:prstGeom>
        </p:spPr>
        <p:txBody>
          <a:bodyPr/>
          <a:lstStyle/>
          <a:p>
            <a:fld id="{D030DDC5-3554-430A-B44B-64F1F3C10947}" type="slidenum">
              <a:rPr lang="es-CO" smtClean="0"/>
              <a:t>‹Nº›</a:t>
            </a:fld>
            <a:endParaRPr lang="es-CO"/>
          </a:p>
        </p:txBody>
      </p:sp>
    </p:spTree>
    <p:extLst>
      <p:ext uri="{BB962C8B-B14F-4D97-AF65-F5344CB8AC3E}">
        <p14:creationId xmlns:p14="http://schemas.microsoft.com/office/powerpoint/2010/main" val="48979882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335C439-46C5-3278-E282-8C7B556C9BA3}"/>
              </a:ext>
            </a:extLst>
          </p:cNvPr>
          <p:cNvSpPr>
            <a:spLocks noGrp="1"/>
          </p:cNvSpPr>
          <p:nvPr>
            <p:ph type="title"/>
          </p:nvPr>
        </p:nvSpPr>
        <p:spPr>
          <a:xfrm>
            <a:off x="629841" y="273844"/>
            <a:ext cx="7886700" cy="994172"/>
          </a:xfrm>
          <a:prstGeom prst="rect">
            <a:avLst/>
          </a:prstGeom>
        </p:spPr>
        <p:txBody>
          <a:body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E93860D7-B080-0967-9D9C-FD1DE9EC4A00}"/>
              </a:ext>
            </a:extLst>
          </p:cNvPr>
          <p:cNvSpPr>
            <a:spLocks noGrp="1"/>
          </p:cNvSpPr>
          <p:nvPr>
            <p:ph type="body" idx="1"/>
          </p:nvPr>
        </p:nvSpPr>
        <p:spPr>
          <a:xfrm>
            <a:off x="629842" y="1260872"/>
            <a:ext cx="3868340"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4DF98F5A-5BAF-A2C6-D27E-335F669AF5C7}"/>
              </a:ext>
            </a:extLst>
          </p:cNvPr>
          <p:cNvSpPr>
            <a:spLocks noGrp="1"/>
          </p:cNvSpPr>
          <p:nvPr>
            <p:ph sz="half" idx="2"/>
          </p:nvPr>
        </p:nvSpPr>
        <p:spPr>
          <a:xfrm>
            <a:off x="629842" y="1878806"/>
            <a:ext cx="3868340" cy="2763441"/>
          </a:xfrm>
          <a:prstGeom prst="rect">
            <a:avLst/>
          </a:prstGeo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5" name="Marcador de texto 4">
            <a:extLst>
              <a:ext uri="{FF2B5EF4-FFF2-40B4-BE49-F238E27FC236}">
                <a16:creationId xmlns:a16="http://schemas.microsoft.com/office/drawing/2014/main" id="{8321485C-1C38-047A-46AA-A42D2B160958}"/>
              </a:ext>
            </a:extLst>
          </p:cNvPr>
          <p:cNvSpPr>
            <a:spLocks noGrp="1"/>
          </p:cNvSpPr>
          <p:nvPr>
            <p:ph type="body" sz="quarter" idx="3"/>
          </p:nvPr>
        </p:nvSpPr>
        <p:spPr>
          <a:xfrm>
            <a:off x="4629150" y="1260872"/>
            <a:ext cx="3887391"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6961A5C6-3D47-E7C6-D08A-9562DFCE9A54}"/>
              </a:ext>
            </a:extLst>
          </p:cNvPr>
          <p:cNvSpPr>
            <a:spLocks noGrp="1"/>
          </p:cNvSpPr>
          <p:nvPr>
            <p:ph sz="quarter" idx="4"/>
          </p:nvPr>
        </p:nvSpPr>
        <p:spPr>
          <a:xfrm>
            <a:off x="4629150" y="1878806"/>
            <a:ext cx="3887391" cy="2763441"/>
          </a:xfrm>
          <a:prstGeom prst="rect">
            <a:avLst/>
          </a:prstGeo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7" name="Marcador de fecha 6">
            <a:extLst>
              <a:ext uri="{FF2B5EF4-FFF2-40B4-BE49-F238E27FC236}">
                <a16:creationId xmlns:a16="http://schemas.microsoft.com/office/drawing/2014/main" id="{C84A881A-B7C7-1312-1F15-FD479BB10CAE}"/>
              </a:ext>
            </a:extLst>
          </p:cNvPr>
          <p:cNvSpPr>
            <a:spLocks noGrp="1"/>
          </p:cNvSpPr>
          <p:nvPr>
            <p:ph type="dt" sz="half" idx="10"/>
          </p:nvPr>
        </p:nvSpPr>
        <p:spPr>
          <a:xfrm>
            <a:off x="628650" y="4767263"/>
            <a:ext cx="2057400" cy="273844"/>
          </a:xfrm>
          <a:prstGeom prst="rect">
            <a:avLst/>
          </a:prstGeom>
        </p:spPr>
        <p:txBody>
          <a:bodyPr/>
          <a:lstStyle/>
          <a:p>
            <a:fld id="{73B62132-1DE5-47B6-B637-A7018E20E5EB}" type="datetimeFigureOut">
              <a:rPr lang="es-CO" smtClean="0"/>
              <a:t>5/09/2025</a:t>
            </a:fld>
            <a:endParaRPr lang="es-CO"/>
          </a:p>
        </p:txBody>
      </p:sp>
      <p:sp>
        <p:nvSpPr>
          <p:cNvPr id="8" name="Marcador de pie de página 7">
            <a:extLst>
              <a:ext uri="{FF2B5EF4-FFF2-40B4-BE49-F238E27FC236}">
                <a16:creationId xmlns:a16="http://schemas.microsoft.com/office/drawing/2014/main" id="{1179749F-C691-3670-7962-E0BA95039D60}"/>
              </a:ext>
            </a:extLst>
          </p:cNvPr>
          <p:cNvSpPr>
            <a:spLocks noGrp="1"/>
          </p:cNvSpPr>
          <p:nvPr>
            <p:ph type="ftr" sz="quarter" idx="11"/>
          </p:nvPr>
        </p:nvSpPr>
        <p:spPr>
          <a:xfrm>
            <a:off x="3028950" y="4767263"/>
            <a:ext cx="3086100" cy="273844"/>
          </a:xfrm>
          <a:prstGeom prst="rect">
            <a:avLst/>
          </a:prstGeom>
        </p:spPr>
        <p:txBody>
          <a:bodyPr/>
          <a:lstStyle/>
          <a:p>
            <a:endParaRPr lang="es-CO"/>
          </a:p>
        </p:txBody>
      </p:sp>
      <p:sp>
        <p:nvSpPr>
          <p:cNvPr id="9" name="Marcador de número de diapositiva 8">
            <a:extLst>
              <a:ext uri="{FF2B5EF4-FFF2-40B4-BE49-F238E27FC236}">
                <a16:creationId xmlns:a16="http://schemas.microsoft.com/office/drawing/2014/main" id="{06215CA1-848E-2617-AE7A-DC14C9292112}"/>
              </a:ext>
            </a:extLst>
          </p:cNvPr>
          <p:cNvSpPr>
            <a:spLocks noGrp="1"/>
          </p:cNvSpPr>
          <p:nvPr>
            <p:ph type="sldNum" sz="quarter" idx="12"/>
          </p:nvPr>
        </p:nvSpPr>
        <p:spPr>
          <a:xfrm>
            <a:off x="6457950" y="4767263"/>
            <a:ext cx="2057400" cy="273844"/>
          </a:xfrm>
          <a:prstGeom prst="rect">
            <a:avLst/>
          </a:prstGeom>
        </p:spPr>
        <p:txBody>
          <a:bodyPr/>
          <a:lstStyle/>
          <a:p>
            <a:fld id="{D030DDC5-3554-430A-B44B-64F1F3C10947}" type="slidenum">
              <a:rPr lang="es-CO" smtClean="0"/>
              <a:t>‹Nº›</a:t>
            </a:fld>
            <a:endParaRPr lang="es-CO"/>
          </a:p>
        </p:txBody>
      </p:sp>
    </p:spTree>
    <p:extLst>
      <p:ext uri="{BB962C8B-B14F-4D97-AF65-F5344CB8AC3E}">
        <p14:creationId xmlns:p14="http://schemas.microsoft.com/office/powerpoint/2010/main" val="102371015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B22943E-51CF-3694-78A3-BF204C42DCF8}"/>
              </a:ext>
            </a:extLst>
          </p:cNvPr>
          <p:cNvSpPr>
            <a:spLocks noGrp="1"/>
          </p:cNvSpPr>
          <p:nvPr>
            <p:ph type="title"/>
          </p:nvPr>
        </p:nvSpPr>
        <p:spPr>
          <a:xfrm>
            <a:off x="628650" y="273844"/>
            <a:ext cx="7886700" cy="994172"/>
          </a:xfrm>
          <a:prstGeom prst="rect">
            <a:avLst/>
          </a:prstGeom>
        </p:spPr>
        <p:txBody>
          <a:bodyPr/>
          <a:lstStyle/>
          <a:p>
            <a:r>
              <a:rPr lang="es-MX"/>
              <a:t>Haz clic para modificar el estilo de título del patrón</a:t>
            </a:r>
            <a:endParaRPr lang="es-CO"/>
          </a:p>
        </p:txBody>
      </p:sp>
      <p:sp>
        <p:nvSpPr>
          <p:cNvPr id="3" name="Marcador de fecha 2">
            <a:extLst>
              <a:ext uri="{FF2B5EF4-FFF2-40B4-BE49-F238E27FC236}">
                <a16:creationId xmlns:a16="http://schemas.microsoft.com/office/drawing/2014/main" id="{C98F7150-0BBA-3C21-2B87-C5D4EE9DEF75}"/>
              </a:ext>
            </a:extLst>
          </p:cNvPr>
          <p:cNvSpPr>
            <a:spLocks noGrp="1"/>
          </p:cNvSpPr>
          <p:nvPr>
            <p:ph type="dt" sz="half" idx="10"/>
          </p:nvPr>
        </p:nvSpPr>
        <p:spPr>
          <a:xfrm>
            <a:off x="628650" y="4767263"/>
            <a:ext cx="2057400" cy="273844"/>
          </a:xfrm>
          <a:prstGeom prst="rect">
            <a:avLst/>
          </a:prstGeom>
        </p:spPr>
        <p:txBody>
          <a:bodyPr/>
          <a:lstStyle/>
          <a:p>
            <a:fld id="{73B62132-1DE5-47B6-B637-A7018E20E5EB}" type="datetimeFigureOut">
              <a:rPr lang="es-CO" smtClean="0"/>
              <a:t>5/09/2025</a:t>
            </a:fld>
            <a:endParaRPr lang="es-CO"/>
          </a:p>
        </p:txBody>
      </p:sp>
      <p:sp>
        <p:nvSpPr>
          <p:cNvPr id="4" name="Marcador de pie de página 3">
            <a:extLst>
              <a:ext uri="{FF2B5EF4-FFF2-40B4-BE49-F238E27FC236}">
                <a16:creationId xmlns:a16="http://schemas.microsoft.com/office/drawing/2014/main" id="{862CD039-6B73-2DF5-A933-BC984288061D}"/>
              </a:ext>
            </a:extLst>
          </p:cNvPr>
          <p:cNvSpPr>
            <a:spLocks noGrp="1"/>
          </p:cNvSpPr>
          <p:nvPr>
            <p:ph type="ftr" sz="quarter" idx="11"/>
          </p:nvPr>
        </p:nvSpPr>
        <p:spPr>
          <a:xfrm>
            <a:off x="3028950" y="4767263"/>
            <a:ext cx="3086100" cy="273844"/>
          </a:xfrm>
          <a:prstGeom prst="rect">
            <a:avLst/>
          </a:prstGeom>
        </p:spPr>
        <p:txBody>
          <a:bodyPr/>
          <a:lstStyle/>
          <a:p>
            <a:endParaRPr lang="es-CO"/>
          </a:p>
        </p:txBody>
      </p:sp>
      <p:sp>
        <p:nvSpPr>
          <p:cNvPr id="5" name="Marcador de número de diapositiva 4">
            <a:extLst>
              <a:ext uri="{FF2B5EF4-FFF2-40B4-BE49-F238E27FC236}">
                <a16:creationId xmlns:a16="http://schemas.microsoft.com/office/drawing/2014/main" id="{4325E08F-55AA-8ADC-84F7-98A109BBC0F8}"/>
              </a:ext>
            </a:extLst>
          </p:cNvPr>
          <p:cNvSpPr>
            <a:spLocks noGrp="1"/>
          </p:cNvSpPr>
          <p:nvPr>
            <p:ph type="sldNum" sz="quarter" idx="12"/>
          </p:nvPr>
        </p:nvSpPr>
        <p:spPr>
          <a:xfrm>
            <a:off x="6457950" y="4767263"/>
            <a:ext cx="2057400" cy="273844"/>
          </a:xfrm>
          <a:prstGeom prst="rect">
            <a:avLst/>
          </a:prstGeom>
        </p:spPr>
        <p:txBody>
          <a:bodyPr/>
          <a:lstStyle/>
          <a:p>
            <a:fld id="{D030DDC5-3554-430A-B44B-64F1F3C10947}" type="slidenum">
              <a:rPr lang="es-CO" smtClean="0"/>
              <a:t>‹Nº›</a:t>
            </a:fld>
            <a:endParaRPr lang="es-CO"/>
          </a:p>
        </p:txBody>
      </p:sp>
    </p:spTree>
    <p:extLst>
      <p:ext uri="{BB962C8B-B14F-4D97-AF65-F5344CB8AC3E}">
        <p14:creationId xmlns:p14="http://schemas.microsoft.com/office/powerpoint/2010/main" val="247274470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194D0374-A101-F5A9-78A5-D98540A0B496}"/>
              </a:ext>
            </a:extLst>
          </p:cNvPr>
          <p:cNvSpPr>
            <a:spLocks noGrp="1"/>
          </p:cNvSpPr>
          <p:nvPr>
            <p:ph type="dt" sz="half" idx="10"/>
          </p:nvPr>
        </p:nvSpPr>
        <p:spPr>
          <a:xfrm>
            <a:off x="628650" y="4767263"/>
            <a:ext cx="2057400" cy="273844"/>
          </a:xfrm>
          <a:prstGeom prst="rect">
            <a:avLst/>
          </a:prstGeom>
        </p:spPr>
        <p:txBody>
          <a:bodyPr/>
          <a:lstStyle/>
          <a:p>
            <a:fld id="{73B62132-1DE5-47B6-B637-A7018E20E5EB}" type="datetimeFigureOut">
              <a:rPr lang="es-CO" smtClean="0"/>
              <a:t>5/09/2025</a:t>
            </a:fld>
            <a:endParaRPr lang="es-CO"/>
          </a:p>
        </p:txBody>
      </p:sp>
      <p:sp>
        <p:nvSpPr>
          <p:cNvPr id="3" name="Marcador de pie de página 2">
            <a:extLst>
              <a:ext uri="{FF2B5EF4-FFF2-40B4-BE49-F238E27FC236}">
                <a16:creationId xmlns:a16="http://schemas.microsoft.com/office/drawing/2014/main" id="{BF40F363-3105-97AE-9041-8A9D2BE8902F}"/>
              </a:ext>
            </a:extLst>
          </p:cNvPr>
          <p:cNvSpPr>
            <a:spLocks noGrp="1"/>
          </p:cNvSpPr>
          <p:nvPr>
            <p:ph type="ftr" sz="quarter" idx="11"/>
          </p:nvPr>
        </p:nvSpPr>
        <p:spPr>
          <a:xfrm>
            <a:off x="3028950" y="4767263"/>
            <a:ext cx="3086100" cy="273844"/>
          </a:xfrm>
          <a:prstGeom prst="rect">
            <a:avLst/>
          </a:prstGeom>
        </p:spPr>
        <p:txBody>
          <a:bodyPr/>
          <a:lstStyle/>
          <a:p>
            <a:endParaRPr lang="es-CO"/>
          </a:p>
        </p:txBody>
      </p:sp>
      <p:sp>
        <p:nvSpPr>
          <p:cNvPr id="4" name="Marcador de número de diapositiva 3">
            <a:extLst>
              <a:ext uri="{FF2B5EF4-FFF2-40B4-BE49-F238E27FC236}">
                <a16:creationId xmlns:a16="http://schemas.microsoft.com/office/drawing/2014/main" id="{79088F84-9A8B-FB91-7B86-EBC3DFFC9865}"/>
              </a:ext>
            </a:extLst>
          </p:cNvPr>
          <p:cNvSpPr>
            <a:spLocks noGrp="1"/>
          </p:cNvSpPr>
          <p:nvPr>
            <p:ph type="sldNum" sz="quarter" idx="12"/>
          </p:nvPr>
        </p:nvSpPr>
        <p:spPr>
          <a:xfrm>
            <a:off x="6457950" y="4767263"/>
            <a:ext cx="2057400" cy="273844"/>
          </a:xfrm>
          <a:prstGeom prst="rect">
            <a:avLst/>
          </a:prstGeom>
        </p:spPr>
        <p:txBody>
          <a:bodyPr/>
          <a:lstStyle/>
          <a:p>
            <a:fld id="{D030DDC5-3554-430A-B44B-64F1F3C10947}" type="slidenum">
              <a:rPr lang="es-CO" smtClean="0"/>
              <a:t>‹Nº›</a:t>
            </a:fld>
            <a:endParaRPr lang="es-CO"/>
          </a:p>
        </p:txBody>
      </p:sp>
    </p:spTree>
    <p:extLst>
      <p:ext uri="{BB962C8B-B14F-4D97-AF65-F5344CB8AC3E}">
        <p14:creationId xmlns:p14="http://schemas.microsoft.com/office/powerpoint/2010/main" val="2167354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3887788" y="741363"/>
            <a:ext cx="4629150" cy="36544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5/09/2025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4881059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11C3FF8-890F-28A6-23DE-550F6F62C75E}"/>
              </a:ext>
            </a:extLst>
          </p:cNvPr>
          <p:cNvSpPr>
            <a:spLocks noGrp="1"/>
          </p:cNvSpPr>
          <p:nvPr>
            <p:ph type="title"/>
          </p:nvPr>
        </p:nvSpPr>
        <p:spPr>
          <a:xfrm>
            <a:off x="629841" y="342900"/>
            <a:ext cx="2949178" cy="1200150"/>
          </a:xfrm>
          <a:prstGeom prst="rect">
            <a:avLst/>
          </a:prstGeom>
        </p:spPr>
        <p:txBody>
          <a:bodyPr anchor="b"/>
          <a:lstStyle>
            <a:lvl1pPr>
              <a:defRPr sz="2400"/>
            </a:lvl1p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B2453C7F-69B8-939C-9788-7C305354BE3B}"/>
              </a:ext>
            </a:extLst>
          </p:cNvPr>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texto 3">
            <a:extLst>
              <a:ext uri="{FF2B5EF4-FFF2-40B4-BE49-F238E27FC236}">
                <a16:creationId xmlns:a16="http://schemas.microsoft.com/office/drawing/2014/main" id="{4AE4460E-0B98-FEA8-F7E7-3707DCFBBBD0}"/>
              </a:ext>
            </a:extLst>
          </p:cNvPr>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145AE5AC-667F-9EFB-5089-852303515E03}"/>
              </a:ext>
            </a:extLst>
          </p:cNvPr>
          <p:cNvSpPr>
            <a:spLocks noGrp="1"/>
          </p:cNvSpPr>
          <p:nvPr>
            <p:ph type="dt" sz="half" idx="10"/>
          </p:nvPr>
        </p:nvSpPr>
        <p:spPr>
          <a:xfrm>
            <a:off x="628650" y="4767263"/>
            <a:ext cx="2057400" cy="273844"/>
          </a:xfrm>
          <a:prstGeom prst="rect">
            <a:avLst/>
          </a:prstGeom>
        </p:spPr>
        <p:txBody>
          <a:bodyPr/>
          <a:lstStyle/>
          <a:p>
            <a:fld id="{73B62132-1DE5-47B6-B637-A7018E20E5EB}" type="datetimeFigureOut">
              <a:rPr lang="es-CO" smtClean="0"/>
              <a:t>5/09/2025</a:t>
            </a:fld>
            <a:endParaRPr lang="es-CO"/>
          </a:p>
        </p:txBody>
      </p:sp>
      <p:sp>
        <p:nvSpPr>
          <p:cNvPr id="6" name="Marcador de pie de página 5">
            <a:extLst>
              <a:ext uri="{FF2B5EF4-FFF2-40B4-BE49-F238E27FC236}">
                <a16:creationId xmlns:a16="http://schemas.microsoft.com/office/drawing/2014/main" id="{2879AFDB-EABF-D6ED-8273-92287FFD0BC0}"/>
              </a:ext>
            </a:extLst>
          </p:cNvPr>
          <p:cNvSpPr>
            <a:spLocks noGrp="1"/>
          </p:cNvSpPr>
          <p:nvPr>
            <p:ph type="ftr" sz="quarter" idx="11"/>
          </p:nvPr>
        </p:nvSpPr>
        <p:spPr>
          <a:xfrm>
            <a:off x="3028950" y="4767263"/>
            <a:ext cx="3086100" cy="273844"/>
          </a:xfrm>
          <a:prstGeom prst="rect">
            <a:avLst/>
          </a:prstGeom>
        </p:spPr>
        <p:txBody>
          <a:bodyPr/>
          <a:lstStyle/>
          <a:p>
            <a:endParaRPr lang="es-CO"/>
          </a:p>
        </p:txBody>
      </p:sp>
      <p:sp>
        <p:nvSpPr>
          <p:cNvPr id="7" name="Marcador de número de diapositiva 6">
            <a:extLst>
              <a:ext uri="{FF2B5EF4-FFF2-40B4-BE49-F238E27FC236}">
                <a16:creationId xmlns:a16="http://schemas.microsoft.com/office/drawing/2014/main" id="{2B70E98E-02C0-A52A-3AAF-B37D7741D4E4}"/>
              </a:ext>
            </a:extLst>
          </p:cNvPr>
          <p:cNvSpPr>
            <a:spLocks noGrp="1"/>
          </p:cNvSpPr>
          <p:nvPr>
            <p:ph type="sldNum" sz="quarter" idx="12"/>
          </p:nvPr>
        </p:nvSpPr>
        <p:spPr>
          <a:xfrm>
            <a:off x="6457950" y="4767263"/>
            <a:ext cx="2057400" cy="273844"/>
          </a:xfrm>
          <a:prstGeom prst="rect">
            <a:avLst/>
          </a:prstGeom>
        </p:spPr>
        <p:txBody>
          <a:bodyPr/>
          <a:lstStyle/>
          <a:p>
            <a:fld id="{D030DDC5-3554-430A-B44B-64F1F3C10947}" type="slidenum">
              <a:rPr lang="es-CO" smtClean="0"/>
              <a:t>‹Nº›</a:t>
            </a:fld>
            <a:endParaRPr lang="es-CO"/>
          </a:p>
        </p:txBody>
      </p:sp>
    </p:spTree>
    <p:extLst>
      <p:ext uri="{BB962C8B-B14F-4D97-AF65-F5344CB8AC3E}">
        <p14:creationId xmlns:p14="http://schemas.microsoft.com/office/powerpoint/2010/main" val="132303240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0C49CB8-87A7-5360-1E8D-C139E295EC28}"/>
              </a:ext>
            </a:extLst>
          </p:cNvPr>
          <p:cNvSpPr>
            <a:spLocks noGrp="1"/>
          </p:cNvSpPr>
          <p:nvPr>
            <p:ph type="title"/>
          </p:nvPr>
        </p:nvSpPr>
        <p:spPr>
          <a:xfrm>
            <a:off x="629841" y="342900"/>
            <a:ext cx="2949178" cy="1200150"/>
          </a:xfrm>
          <a:prstGeom prst="rect">
            <a:avLst/>
          </a:prstGeom>
        </p:spPr>
        <p:txBody>
          <a:bodyPr anchor="b"/>
          <a:lstStyle>
            <a:lvl1pPr>
              <a:defRPr sz="2400"/>
            </a:lvl1pPr>
          </a:lstStyle>
          <a:p>
            <a:r>
              <a:rPr lang="es-MX"/>
              <a:t>Haz clic para modificar el estilo de título del patrón</a:t>
            </a:r>
            <a:endParaRPr lang="es-CO"/>
          </a:p>
        </p:txBody>
      </p:sp>
      <p:sp>
        <p:nvSpPr>
          <p:cNvPr id="3" name="Marcador de posición de imagen 2">
            <a:extLst>
              <a:ext uri="{FF2B5EF4-FFF2-40B4-BE49-F238E27FC236}">
                <a16:creationId xmlns:a16="http://schemas.microsoft.com/office/drawing/2014/main" id="{AFAD2338-504E-DA47-1D6D-D64FBF5042D3}"/>
              </a:ext>
            </a:extLst>
          </p:cNvPr>
          <p:cNvSpPr>
            <a:spLocks noGrp="1"/>
          </p:cNvSpPr>
          <p:nvPr>
            <p:ph type="pic" idx="1"/>
          </p:nvPr>
        </p:nvSpPr>
        <p:spPr>
          <a:xfrm>
            <a:off x="3887391" y="740569"/>
            <a:ext cx="4629150" cy="3655219"/>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s-CO"/>
          </a:p>
        </p:txBody>
      </p:sp>
      <p:sp>
        <p:nvSpPr>
          <p:cNvPr id="4" name="Marcador de texto 3">
            <a:extLst>
              <a:ext uri="{FF2B5EF4-FFF2-40B4-BE49-F238E27FC236}">
                <a16:creationId xmlns:a16="http://schemas.microsoft.com/office/drawing/2014/main" id="{E986BD5C-9200-407D-E544-7FC0CFAB7A8C}"/>
              </a:ext>
            </a:extLst>
          </p:cNvPr>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555A349B-C17A-E894-703D-356842592D5F}"/>
              </a:ext>
            </a:extLst>
          </p:cNvPr>
          <p:cNvSpPr>
            <a:spLocks noGrp="1"/>
          </p:cNvSpPr>
          <p:nvPr>
            <p:ph type="dt" sz="half" idx="10"/>
          </p:nvPr>
        </p:nvSpPr>
        <p:spPr>
          <a:xfrm>
            <a:off x="628650" y="4767263"/>
            <a:ext cx="2057400" cy="273844"/>
          </a:xfrm>
          <a:prstGeom prst="rect">
            <a:avLst/>
          </a:prstGeom>
        </p:spPr>
        <p:txBody>
          <a:bodyPr/>
          <a:lstStyle/>
          <a:p>
            <a:fld id="{73B62132-1DE5-47B6-B637-A7018E20E5EB}" type="datetimeFigureOut">
              <a:rPr lang="es-CO" smtClean="0"/>
              <a:t>5/09/2025</a:t>
            </a:fld>
            <a:endParaRPr lang="es-CO"/>
          </a:p>
        </p:txBody>
      </p:sp>
      <p:sp>
        <p:nvSpPr>
          <p:cNvPr id="6" name="Marcador de pie de página 5">
            <a:extLst>
              <a:ext uri="{FF2B5EF4-FFF2-40B4-BE49-F238E27FC236}">
                <a16:creationId xmlns:a16="http://schemas.microsoft.com/office/drawing/2014/main" id="{251024B5-965B-DC67-DBEE-AC952A52B5B4}"/>
              </a:ext>
            </a:extLst>
          </p:cNvPr>
          <p:cNvSpPr>
            <a:spLocks noGrp="1"/>
          </p:cNvSpPr>
          <p:nvPr>
            <p:ph type="ftr" sz="quarter" idx="11"/>
          </p:nvPr>
        </p:nvSpPr>
        <p:spPr>
          <a:xfrm>
            <a:off x="3028950" y="4767263"/>
            <a:ext cx="3086100" cy="273844"/>
          </a:xfrm>
          <a:prstGeom prst="rect">
            <a:avLst/>
          </a:prstGeom>
        </p:spPr>
        <p:txBody>
          <a:bodyPr/>
          <a:lstStyle/>
          <a:p>
            <a:endParaRPr lang="es-CO"/>
          </a:p>
        </p:txBody>
      </p:sp>
      <p:sp>
        <p:nvSpPr>
          <p:cNvPr id="7" name="Marcador de número de diapositiva 6">
            <a:extLst>
              <a:ext uri="{FF2B5EF4-FFF2-40B4-BE49-F238E27FC236}">
                <a16:creationId xmlns:a16="http://schemas.microsoft.com/office/drawing/2014/main" id="{A9610832-8048-4C22-52AD-1700B7F6AB09}"/>
              </a:ext>
            </a:extLst>
          </p:cNvPr>
          <p:cNvSpPr>
            <a:spLocks noGrp="1"/>
          </p:cNvSpPr>
          <p:nvPr>
            <p:ph type="sldNum" sz="quarter" idx="12"/>
          </p:nvPr>
        </p:nvSpPr>
        <p:spPr>
          <a:xfrm>
            <a:off x="6457950" y="4767263"/>
            <a:ext cx="2057400" cy="273844"/>
          </a:xfrm>
          <a:prstGeom prst="rect">
            <a:avLst/>
          </a:prstGeom>
        </p:spPr>
        <p:txBody>
          <a:bodyPr/>
          <a:lstStyle/>
          <a:p>
            <a:fld id="{D030DDC5-3554-430A-B44B-64F1F3C10947}" type="slidenum">
              <a:rPr lang="es-CO" smtClean="0"/>
              <a:t>‹Nº›</a:t>
            </a:fld>
            <a:endParaRPr lang="es-CO"/>
          </a:p>
        </p:txBody>
      </p:sp>
    </p:spTree>
    <p:extLst>
      <p:ext uri="{BB962C8B-B14F-4D97-AF65-F5344CB8AC3E}">
        <p14:creationId xmlns:p14="http://schemas.microsoft.com/office/powerpoint/2010/main" val="201848281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8E7EFE0-3183-2AB3-525B-6FC0BEDE221C}"/>
              </a:ext>
            </a:extLst>
          </p:cNvPr>
          <p:cNvSpPr>
            <a:spLocks noGrp="1"/>
          </p:cNvSpPr>
          <p:nvPr>
            <p:ph type="title"/>
          </p:nvPr>
        </p:nvSpPr>
        <p:spPr>
          <a:xfrm>
            <a:off x="628650" y="273844"/>
            <a:ext cx="7886700" cy="994172"/>
          </a:xfrm>
          <a:prstGeom prst="rect">
            <a:avLst/>
          </a:prstGeom>
        </p:spPr>
        <p:txBody>
          <a:bodyPr/>
          <a:lstStyle/>
          <a:p>
            <a:r>
              <a:rPr lang="es-MX"/>
              <a:t>Haz clic para modificar el estilo de título del patrón</a:t>
            </a:r>
            <a:endParaRPr lang="es-CO"/>
          </a:p>
        </p:txBody>
      </p:sp>
      <p:sp>
        <p:nvSpPr>
          <p:cNvPr id="3" name="Marcador de texto vertical 2">
            <a:extLst>
              <a:ext uri="{FF2B5EF4-FFF2-40B4-BE49-F238E27FC236}">
                <a16:creationId xmlns:a16="http://schemas.microsoft.com/office/drawing/2014/main" id="{EE0D4D00-E2D6-FE65-6BEA-0E0BC22DD222}"/>
              </a:ext>
            </a:extLst>
          </p:cNvPr>
          <p:cNvSpPr>
            <a:spLocks noGrp="1"/>
          </p:cNvSpPr>
          <p:nvPr>
            <p:ph type="body" orient="vert" idx="1"/>
          </p:nvPr>
        </p:nvSpPr>
        <p:spPr>
          <a:xfrm>
            <a:off x="628650" y="1369219"/>
            <a:ext cx="7886700" cy="3263504"/>
          </a:xfrm>
          <a:prstGeom prst="rect">
            <a:avLst/>
          </a:prstGeo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46B6FE89-9599-939D-4176-01CBBA57354D}"/>
              </a:ext>
            </a:extLst>
          </p:cNvPr>
          <p:cNvSpPr>
            <a:spLocks noGrp="1"/>
          </p:cNvSpPr>
          <p:nvPr>
            <p:ph type="dt" sz="half" idx="10"/>
          </p:nvPr>
        </p:nvSpPr>
        <p:spPr>
          <a:xfrm>
            <a:off x="628650" y="4767263"/>
            <a:ext cx="2057400" cy="273844"/>
          </a:xfrm>
          <a:prstGeom prst="rect">
            <a:avLst/>
          </a:prstGeom>
        </p:spPr>
        <p:txBody>
          <a:bodyPr/>
          <a:lstStyle/>
          <a:p>
            <a:fld id="{73B62132-1DE5-47B6-B637-A7018E20E5EB}" type="datetimeFigureOut">
              <a:rPr lang="es-CO" smtClean="0"/>
              <a:t>5/09/2025</a:t>
            </a:fld>
            <a:endParaRPr lang="es-CO"/>
          </a:p>
        </p:txBody>
      </p:sp>
      <p:sp>
        <p:nvSpPr>
          <p:cNvPr id="5" name="Marcador de pie de página 4">
            <a:extLst>
              <a:ext uri="{FF2B5EF4-FFF2-40B4-BE49-F238E27FC236}">
                <a16:creationId xmlns:a16="http://schemas.microsoft.com/office/drawing/2014/main" id="{95A9E29D-7F40-DDCC-C285-25BF45785758}"/>
              </a:ext>
            </a:extLst>
          </p:cNvPr>
          <p:cNvSpPr>
            <a:spLocks noGrp="1"/>
          </p:cNvSpPr>
          <p:nvPr>
            <p:ph type="ftr" sz="quarter" idx="11"/>
          </p:nvPr>
        </p:nvSpPr>
        <p:spPr>
          <a:xfrm>
            <a:off x="3028950" y="4767263"/>
            <a:ext cx="3086100" cy="273844"/>
          </a:xfrm>
          <a:prstGeom prst="rect">
            <a:avLst/>
          </a:prstGeom>
        </p:spPr>
        <p:txBody>
          <a:bodyPr/>
          <a:lstStyle/>
          <a:p>
            <a:endParaRPr lang="es-CO"/>
          </a:p>
        </p:txBody>
      </p:sp>
      <p:sp>
        <p:nvSpPr>
          <p:cNvPr id="6" name="Marcador de número de diapositiva 5">
            <a:extLst>
              <a:ext uri="{FF2B5EF4-FFF2-40B4-BE49-F238E27FC236}">
                <a16:creationId xmlns:a16="http://schemas.microsoft.com/office/drawing/2014/main" id="{4299A5FC-4162-E704-EFD4-AA5B6EE96541}"/>
              </a:ext>
            </a:extLst>
          </p:cNvPr>
          <p:cNvSpPr>
            <a:spLocks noGrp="1"/>
          </p:cNvSpPr>
          <p:nvPr>
            <p:ph type="sldNum" sz="quarter" idx="12"/>
          </p:nvPr>
        </p:nvSpPr>
        <p:spPr>
          <a:xfrm>
            <a:off x="6457950" y="4767263"/>
            <a:ext cx="2057400" cy="273844"/>
          </a:xfrm>
          <a:prstGeom prst="rect">
            <a:avLst/>
          </a:prstGeom>
        </p:spPr>
        <p:txBody>
          <a:bodyPr/>
          <a:lstStyle/>
          <a:p>
            <a:fld id="{D030DDC5-3554-430A-B44B-64F1F3C10947}" type="slidenum">
              <a:rPr lang="es-CO" smtClean="0"/>
              <a:t>‹Nº›</a:t>
            </a:fld>
            <a:endParaRPr lang="es-CO"/>
          </a:p>
        </p:txBody>
      </p:sp>
    </p:spTree>
    <p:extLst>
      <p:ext uri="{BB962C8B-B14F-4D97-AF65-F5344CB8AC3E}">
        <p14:creationId xmlns:p14="http://schemas.microsoft.com/office/powerpoint/2010/main" val="387852560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46FC57DC-4C4D-5799-00AB-3CE37D6E31F6}"/>
              </a:ext>
            </a:extLst>
          </p:cNvPr>
          <p:cNvSpPr>
            <a:spLocks noGrp="1"/>
          </p:cNvSpPr>
          <p:nvPr>
            <p:ph type="title" orient="vert"/>
          </p:nvPr>
        </p:nvSpPr>
        <p:spPr>
          <a:xfrm>
            <a:off x="6543675" y="273844"/>
            <a:ext cx="1971675" cy="4358879"/>
          </a:xfrm>
          <a:prstGeom prst="rect">
            <a:avLst/>
          </a:prstGeom>
        </p:spPr>
        <p:txBody>
          <a:bodyPr vert="eaVert"/>
          <a:lstStyle/>
          <a:p>
            <a:r>
              <a:rPr lang="es-MX"/>
              <a:t>Haz clic para modificar el estilo de título del patrón</a:t>
            </a:r>
            <a:endParaRPr lang="es-CO"/>
          </a:p>
        </p:txBody>
      </p:sp>
      <p:sp>
        <p:nvSpPr>
          <p:cNvPr id="3" name="Marcador de texto vertical 2">
            <a:extLst>
              <a:ext uri="{FF2B5EF4-FFF2-40B4-BE49-F238E27FC236}">
                <a16:creationId xmlns:a16="http://schemas.microsoft.com/office/drawing/2014/main" id="{093A8532-7809-44D7-6979-9E503B78B898}"/>
              </a:ext>
            </a:extLst>
          </p:cNvPr>
          <p:cNvSpPr>
            <a:spLocks noGrp="1"/>
          </p:cNvSpPr>
          <p:nvPr>
            <p:ph type="body" orient="vert" idx="1"/>
          </p:nvPr>
        </p:nvSpPr>
        <p:spPr>
          <a:xfrm>
            <a:off x="628650" y="273844"/>
            <a:ext cx="5800725" cy="4358879"/>
          </a:xfrm>
          <a:prstGeom prst="rect">
            <a:avLst/>
          </a:prstGeo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D0DC4B42-4DFB-A39F-373F-2AFEB8C822B0}"/>
              </a:ext>
            </a:extLst>
          </p:cNvPr>
          <p:cNvSpPr>
            <a:spLocks noGrp="1"/>
          </p:cNvSpPr>
          <p:nvPr>
            <p:ph type="dt" sz="half" idx="10"/>
          </p:nvPr>
        </p:nvSpPr>
        <p:spPr>
          <a:xfrm>
            <a:off x="628650" y="4767263"/>
            <a:ext cx="2057400" cy="273844"/>
          </a:xfrm>
          <a:prstGeom prst="rect">
            <a:avLst/>
          </a:prstGeom>
        </p:spPr>
        <p:txBody>
          <a:bodyPr/>
          <a:lstStyle/>
          <a:p>
            <a:fld id="{73B62132-1DE5-47B6-B637-A7018E20E5EB}" type="datetimeFigureOut">
              <a:rPr lang="es-CO" smtClean="0"/>
              <a:t>5/09/2025</a:t>
            </a:fld>
            <a:endParaRPr lang="es-CO"/>
          </a:p>
        </p:txBody>
      </p:sp>
      <p:sp>
        <p:nvSpPr>
          <p:cNvPr id="5" name="Marcador de pie de página 4">
            <a:extLst>
              <a:ext uri="{FF2B5EF4-FFF2-40B4-BE49-F238E27FC236}">
                <a16:creationId xmlns:a16="http://schemas.microsoft.com/office/drawing/2014/main" id="{646FE3C2-1A4F-A031-F715-FBF44E05AD14}"/>
              </a:ext>
            </a:extLst>
          </p:cNvPr>
          <p:cNvSpPr>
            <a:spLocks noGrp="1"/>
          </p:cNvSpPr>
          <p:nvPr>
            <p:ph type="ftr" sz="quarter" idx="11"/>
          </p:nvPr>
        </p:nvSpPr>
        <p:spPr>
          <a:xfrm>
            <a:off x="3028950" y="4767263"/>
            <a:ext cx="3086100" cy="273844"/>
          </a:xfrm>
          <a:prstGeom prst="rect">
            <a:avLst/>
          </a:prstGeom>
        </p:spPr>
        <p:txBody>
          <a:bodyPr/>
          <a:lstStyle/>
          <a:p>
            <a:endParaRPr lang="es-CO"/>
          </a:p>
        </p:txBody>
      </p:sp>
      <p:sp>
        <p:nvSpPr>
          <p:cNvPr id="6" name="Marcador de número de diapositiva 5">
            <a:extLst>
              <a:ext uri="{FF2B5EF4-FFF2-40B4-BE49-F238E27FC236}">
                <a16:creationId xmlns:a16="http://schemas.microsoft.com/office/drawing/2014/main" id="{E8D952AF-EE16-0093-503D-414879C2B209}"/>
              </a:ext>
            </a:extLst>
          </p:cNvPr>
          <p:cNvSpPr>
            <a:spLocks noGrp="1"/>
          </p:cNvSpPr>
          <p:nvPr>
            <p:ph type="sldNum" sz="quarter" idx="12"/>
          </p:nvPr>
        </p:nvSpPr>
        <p:spPr>
          <a:xfrm>
            <a:off x="6457950" y="4767263"/>
            <a:ext cx="2057400" cy="273844"/>
          </a:xfrm>
          <a:prstGeom prst="rect">
            <a:avLst/>
          </a:prstGeom>
        </p:spPr>
        <p:txBody>
          <a:bodyPr/>
          <a:lstStyle/>
          <a:p>
            <a:fld id="{D030DDC5-3554-430A-B44B-64F1F3C10947}" type="slidenum">
              <a:rPr lang="es-CO" smtClean="0"/>
              <a:t>‹Nº›</a:t>
            </a:fld>
            <a:endParaRPr lang="es-CO"/>
          </a:p>
        </p:txBody>
      </p:sp>
    </p:spTree>
    <p:extLst>
      <p:ext uri="{BB962C8B-B14F-4D97-AF65-F5344CB8AC3E}">
        <p14:creationId xmlns:p14="http://schemas.microsoft.com/office/powerpoint/2010/main" val="348244019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p:cSld name="Diapositiva de 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7F755-0E87-B438-07A8-B38109939897}"/>
              </a:ext>
            </a:extLst>
          </p:cNvPr>
          <p:cNvSpPr>
            <a:spLocks noGrp="1"/>
          </p:cNvSpPr>
          <p:nvPr>
            <p:ph type="ctrTitle" hasCustomPrompt="1"/>
          </p:nvPr>
        </p:nvSpPr>
        <p:spPr>
          <a:xfrm>
            <a:off x="923838" y="1430645"/>
            <a:ext cx="5792648" cy="1181832"/>
          </a:xfrm>
          <a:noFill/>
          <a:ln>
            <a:noFill/>
          </a:ln>
        </p:spPr>
        <p:txBody>
          <a:bodyPr spcFirstLastPara="1" wrap="square" lIns="91425" tIns="91425" rIns="91425" bIns="91425" anchor="t" anchorCtr="0">
            <a:spAutoFit/>
          </a:bodyPr>
          <a:lstStyle>
            <a:lvl1pPr>
              <a:defRPr lang="en-CO" sz="3600" b="1">
                <a:solidFill>
                  <a:schemeClr val="lt1"/>
                </a:solidFill>
                <a:latin typeface="Aptos" panose="020B0004020202020204" pitchFamily="34" charset="0"/>
                <a:ea typeface="+mn-lt"/>
                <a:cs typeface="+mn-lt"/>
              </a:defRPr>
            </a:lvl1pPr>
          </a:lstStyle>
          <a:p>
            <a:pPr marL="0" lvl="0"/>
            <a:r>
              <a:rPr lang="en-US" dirty="0" err="1"/>
              <a:t>Título</a:t>
            </a:r>
            <a:br>
              <a:rPr lang="en-US" dirty="0"/>
            </a:br>
            <a:r>
              <a:rPr lang="en-US" dirty="0" err="1"/>
              <a:t>presentación</a:t>
            </a:r>
            <a:endParaRPr lang="en-CO" dirty="0"/>
          </a:p>
        </p:txBody>
      </p:sp>
      <p:sp>
        <p:nvSpPr>
          <p:cNvPr id="3" name="Subtitle 2">
            <a:extLst>
              <a:ext uri="{FF2B5EF4-FFF2-40B4-BE49-F238E27FC236}">
                <a16:creationId xmlns:a16="http://schemas.microsoft.com/office/drawing/2014/main" id="{D7369207-9C78-A75D-FC96-8754A3A3E931}"/>
              </a:ext>
            </a:extLst>
          </p:cNvPr>
          <p:cNvSpPr>
            <a:spLocks noGrp="1"/>
          </p:cNvSpPr>
          <p:nvPr>
            <p:ph type="subTitle" idx="1" hasCustomPrompt="1"/>
          </p:nvPr>
        </p:nvSpPr>
        <p:spPr>
          <a:xfrm>
            <a:off x="923838" y="2626614"/>
            <a:ext cx="5792648" cy="508016"/>
          </a:xfrm>
          <a:noFill/>
          <a:ln>
            <a:noFill/>
          </a:ln>
        </p:spPr>
        <p:txBody>
          <a:bodyPr spcFirstLastPara="1" wrap="square" lIns="91425" tIns="91425" rIns="91425" bIns="91425" anchor="t" anchorCtr="0">
            <a:noAutofit/>
          </a:bodyPr>
          <a:lstStyle>
            <a:lvl1pPr marL="0" indent="0">
              <a:buNone/>
              <a:defRPr lang="en-CO" sz="1500" spc="225">
                <a:solidFill>
                  <a:schemeClr val="bg1"/>
                </a:solidFill>
                <a:ea typeface="+mn-lt"/>
                <a:cs typeface="+mn-lt"/>
              </a:defRPr>
            </a:lvl1pPr>
          </a:lstStyle>
          <a:p>
            <a:pPr marL="0" lvl="0"/>
            <a:r>
              <a:rPr lang="en-US" dirty="0" err="1"/>
              <a:t>Subtítulo</a:t>
            </a:r>
            <a:r>
              <a:rPr lang="en-US" dirty="0"/>
              <a:t> / </a:t>
            </a:r>
            <a:r>
              <a:rPr lang="en-US" dirty="0" err="1"/>
              <a:t>fecha</a:t>
            </a:r>
            <a:endParaRPr lang="en-CO" dirty="0"/>
          </a:p>
        </p:txBody>
      </p:sp>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fld id="{5BFBB947-EBA6-45CF-B740-F781BA810C8E}" type="datetimeFigureOut">
              <a:rPr lang="es-CO" smtClean="0"/>
              <a:t>5/09/2025</a:t>
            </a:fld>
            <a:endParaRPr lang="es-CO"/>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es-CO"/>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fld id="{46376108-57EF-4CFC-B991-23A8031593B7}" type="slidenum">
              <a:rPr lang="es-CO" smtClean="0"/>
              <a:t>‹Nº›</a:t>
            </a:fld>
            <a:endParaRPr lang="es-CO"/>
          </a:p>
        </p:txBody>
      </p:sp>
      <p:pic>
        <p:nvPicPr>
          <p:cNvPr id="10" name="Imagen 3">
            <a:extLst>
              <a:ext uri="{FF2B5EF4-FFF2-40B4-BE49-F238E27FC236}">
                <a16:creationId xmlns:a16="http://schemas.microsoft.com/office/drawing/2014/main" id="{8F6FED09-A391-632E-E1AF-D39413FDB2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52431" y="4308494"/>
            <a:ext cx="2066833" cy="476250"/>
          </a:xfrm>
          <a:prstGeom prst="rect">
            <a:avLst/>
          </a:prstGeom>
        </p:spPr>
      </p:pic>
    </p:spTree>
    <p:extLst>
      <p:ext uri="{BB962C8B-B14F-4D97-AF65-F5344CB8AC3E}">
        <p14:creationId xmlns:p14="http://schemas.microsoft.com/office/powerpoint/2010/main" val="397870081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06DCC-5D52-1424-B90F-F9B8BA151AF7}"/>
              </a:ext>
            </a:extLst>
          </p:cNvPr>
          <p:cNvSpPr>
            <a:spLocks noGrp="1"/>
          </p:cNvSpPr>
          <p:nvPr>
            <p:ph type="title" hasCustomPrompt="1"/>
          </p:nvPr>
        </p:nvSpPr>
        <p:spPr>
          <a:xfrm>
            <a:off x="628650" y="477390"/>
            <a:ext cx="7886700" cy="406009"/>
          </a:xfrm>
          <a:noFill/>
        </p:spPr>
        <p:txBody>
          <a:bodyPr wrap="square" lIns="91440" tIns="45720" rIns="91440" bIns="45720" anchor="t">
            <a:spAutoFit/>
          </a:bodyPr>
          <a:lstStyle>
            <a:lvl1pPr>
              <a:defRPr lang="en-CO" sz="2250" b="1">
                <a:solidFill>
                  <a:srgbClr val="38A9CA"/>
                </a:solidFill>
                <a:latin typeface="Aptos" panose="020B0004020202020204" pitchFamily="34" charset="0"/>
                <a:ea typeface="+mn-ea"/>
                <a:cs typeface="Arial"/>
              </a:defRPr>
            </a:lvl1pPr>
          </a:lstStyle>
          <a:p>
            <a:pPr marL="0" lvl="0"/>
            <a:r>
              <a:rPr lang="en-US" dirty="0" err="1"/>
              <a:t>Título</a:t>
            </a:r>
            <a:r>
              <a:rPr lang="en-US" dirty="0"/>
              <a:t> </a:t>
            </a:r>
            <a:r>
              <a:rPr lang="en-US" dirty="0" err="1"/>
              <a:t>diapositiva</a:t>
            </a:r>
            <a:endParaRPr lang="en-CO" dirty="0"/>
          </a:p>
        </p:txBody>
      </p:sp>
      <p:sp>
        <p:nvSpPr>
          <p:cNvPr id="3" name="Content Placeholder 2">
            <a:extLst>
              <a:ext uri="{FF2B5EF4-FFF2-40B4-BE49-F238E27FC236}">
                <a16:creationId xmlns:a16="http://schemas.microsoft.com/office/drawing/2014/main" id="{A1F353A5-BE49-E9A0-D897-67ACC968D367}"/>
              </a:ext>
            </a:extLst>
          </p:cNvPr>
          <p:cNvSpPr>
            <a:spLocks noGrp="1"/>
          </p:cNvSpPr>
          <p:nvPr>
            <p:ph idx="1" hasCustomPrompt="1"/>
          </p:nvPr>
        </p:nvSpPr>
        <p:spPr>
          <a:xfrm>
            <a:off x="628650" y="1369219"/>
            <a:ext cx="7886699" cy="2947474"/>
          </a:xfrm>
          <a:noFill/>
        </p:spPr>
        <p:txBody>
          <a:bodyPr wrap="square" rtlCol="0">
            <a:spAutoFit/>
          </a:bodyPr>
          <a:lstStyle>
            <a:lvl1pPr marL="0" indent="0">
              <a:buNone/>
              <a:defRPr lang="en-US" sz="1200">
                <a:solidFill>
                  <a:schemeClr val="tx1">
                    <a:lumMod val="85000"/>
                    <a:lumOff val="15000"/>
                  </a:schemeClr>
                </a:solidFill>
                <a:latin typeface="Aptos" panose="020B0004020202020204" pitchFamily="34" charset="0"/>
              </a:defRPr>
            </a:lvl1pPr>
            <a:lvl2pPr>
              <a:defRPr lang="en-US" sz="1350">
                <a:solidFill>
                  <a:schemeClr val="tx1">
                    <a:lumMod val="85000"/>
                    <a:lumOff val="15000"/>
                  </a:schemeClr>
                </a:solidFill>
              </a:defRPr>
            </a:lvl2pPr>
            <a:lvl3pPr>
              <a:defRPr lang="en-US" sz="1350">
                <a:solidFill>
                  <a:schemeClr val="tx1">
                    <a:lumMod val="85000"/>
                    <a:lumOff val="15000"/>
                  </a:schemeClr>
                </a:solidFill>
              </a:defRPr>
            </a:lvl3pPr>
            <a:lvl4pPr>
              <a:defRPr lang="en-US">
                <a:solidFill>
                  <a:schemeClr val="tx1">
                    <a:lumMod val="85000"/>
                    <a:lumOff val="15000"/>
                  </a:schemeClr>
                </a:solidFill>
              </a:defRPr>
            </a:lvl4pPr>
            <a:lvl5pPr>
              <a:defRPr lang="en-CO">
                <a:solidFill>
                  <a:schemeClr val="tx1">
                    <a:lumMod val="85000"/>
                    <a:lumOff val="15000"/>
                  </a:schemeClr>
                </a:solidFill>
              </a:defRPr>
            </a:lvl5pPr>
          </a:lstStyle>
          <a:p>
            <a:pPr marL="0" lvl="0"/>
            <a:r>
              <a:rPr lang="en-US" dirty="0" err="1"/>
              <a:t>Texto</a:t>
            </a:r>
            <a:r>
              <a:rPr lang="en-US" dirty="0"/>
              <a:t> de </a:t>
            </a:r>
            <a:r>
              <a:rPr lang="en-US" dirty="0" err="1"/>
              <a:t>contenido</a:t>
            </a:r>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p:txBody>
      </p:sp>
      <p:sp>
        <p:nvSpPr>
          <p:cNvPr id="4" name="Date Placeholder 3">
            <a:extLst>
              <a:ext uri="{FF2B5EF4-FFF2-40B4-BE49-F238E27FC236}">
                <a16:creationId xmlns:a16="http://schemas.microsoft.com/office/drawing/2014/main" id="{12E33204-B4C3-4E68-4581-F8C61CD3163F}"/>
              </a:ext>
            </a:extLst>
          </p:cNvPr>
          <p:cNvSpPr>
            <a:spLocks noGrp="1"/>
          </p:cNvSpPr>
          <p:nvPr>
            <p:ph type="dt" sz="half" idx="10"/>
          </p:nvPr>
        </p:nvSpPr>
        <p:spPr/>
        <p:txBody>
          <a:bodyPr/>
          <a:lstStyle/>
          <a:p>
            <a:fld id="{5BFBB947-EBA6-45CF-B740-F781BA810C8E}" type="datetimeFigureOut">
              <a:rPr lang="es-CO" smtClean="0"/>
              <a:t>5/09/2025</a:t>
            </a:fld>
            <a:endParaRPr lang="es-CO"/>
          </a:p>
        </p:txBody>
      </p:sp>
      <p:sp>
        <p:nvSpPr>
          <p:cNvPr id="5" name="Footer Placeholder 4">
            <a:extLst>
              <a:ext uri="{FF2B5EF4-FFF2-40B4-BE49-F238E27FC236}">
                <a16:creationId xmlns:a16="http://schemas.microsoft.com/office/drawing/2014/main" id="{FF3DADCE-2D8D-8821-022A-612ADE2242C0}"/>
              </a:ext>
            </a:extLst>
          </p:cNvPr>
          <p:cNvSpPr>
            <a:spLocks noGrp="1"/>
          </p:cNvSpPr>
          <p:nvPr>
            <p:ph type="ftr" sz="quarter" idx="11"/>
          </p:nvPr>
        </p:nvSpPr>
        <p:spPr/>
        <p:txBody>
          <a:bodyPr/>
          <a:lstStyle/>
          <a:p>
            <a:endParaRPr lang="es-CO"/>
          </a:p>
        </p:txBody>
      </p:sp>
      <p:sp>
        <p:nvSpPr>
          <p:cNvPr id="6" name="Slide Number Placeholder 5">
            <a:extLst>
              <a:ext uri="{FF2B5EF4-FFF2-40B4-BE49-F238E27FC236}">
                <a16:creationId xmlns:a16="http://schemas.microsoft.com/office/drawing/2014/main" id="{A86758DD-353E-BEE6-CE70-90DA833D1066}"/>
              </a:ext>
            </a:extLst>
          </p:cNvPr>
          <p:cNvSpPr>
            <a:spLocks noGrp="1"/>
          </p:cNvSpPr>
          <p:nvPr>
            <p:ph type="sldNum" sz="quarter" idx="12"/>
          </p:nvPr>
        </p:nvSpPr>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91137184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A322406-88E3-C9AB-9AA7-F7FE3C44E2A0}"/>
              </a:ext>
            </a:extLst>
          </p:cNvPr>
          <p:cNvSpPr>
            <a:spLocks noGrp="1"/>
          </p:cNvSpPr>
          <p:nvPr>
            <p:ph type="body" idx="1" hasCustomPrompt="1"/>
          </p:nvPr>
        </p:nvSpPr>
        <p:spPr>
          <a:xfrm>
            <a:off x="1948442" y="1376159"/>
            <a:ext cx="1251347" cy="2008242"/>
          </a:xfrm>
          <a:noFill/>
        </p:spPr>
        <p:txBody>
          <a:bodyPr wrap="square" anchor="b">
            <a:spAutoFit/>
          </a:bodyPr>
          <a:lstStyle>
            <a:lvl1pPr marL="0" indent="0" algn="r">
              <a:buNone/>
              <a:defRPr kumimoji="0" lang="en-US" sz="12450" b="0" i="0" u="none" strike="noStrike" cap="none" spc="0" normalizeH="0" baseline="0">
                <a:ln>
                  <a:noFill/>
                </a:ln>
                <a:solidFill>
                  <a:srgbClr val="285B6A"/>
                </a:solidFill>
                <a:effectLst/>
                <a:uLnTx/>
                <a:uFillTx/>
                <a:latin typeface="Aptos" panose="020B0004020202020204" pitchFamily="34" charset="0"/>
                <a:ea typeface="Calibri" panose="020F0502020204030204" pitchFamily="34" charset="0"/>
                <a:cs typeface="Times New Roman"/>
              </a:defRPr>
            </a:lvl1pPr>
          </a:lstStyle>
          <a:p>
            <a:pPr marL="171450" marR="0" lvl="0" indent="-171450" fontAlgn="auto">
              <a:lnSpc>
                <a:spcPct val="100000"/>
              </a:lnSpc>
              <a:spcBef>
                <a:spcPts val="0"/>
              </a:spcBef>
              <a:spcAft>
                <a:spcPts val="0"/>
              </a:spcAft>
              <a:buClrTx/>
              <a:buSzTx/>
              <a:tabLst/>
            </a:pPr>
            <a:r>
              <a:rPr lang="en-US" dirty="0"/>
              <a:t>1</a:t>
            </a:r>
          </a:p>
        </p:txBody>
      </p:sp>
      <p:sp>
        <p:nvSpPr>
          <p:cNvPr id="2" name="Title 1">
            <a:extLst>
              <a:ext uri="{FF2B5EF4-FFF2-40B4-BE49-F238E27FC236}">
                <a16:creationId xmlns:a16="http://schemas.microsoft.com/office/drawing/2014/main" id="{A5668003-3C4F-3C8E-892D-E772602F909A}"/>
              </a:ext>
            </a:extLst>
          </p:cNvPr>
          <p:cNvSpPr>
            <a:spLocks noGrp="1"/>
          </p:cNvSpPr>
          <p:nvPr>
            <p:ph type="title" hasCustomPrompt="1"/>
          </p:nvPr>
        </p:nvSpPr>
        <p:spPr>
          <a:xfrm>
            <a:off x="3468289" y="1883849"/>
            <a:ext cx="4967288" cy="994172"/>
          </a:xfrm>
        </p:spPr>
        <p:txBody>
          <a:bodyPr vert="horz" lIns="91440" tIns="45720" rIns="91440" bIns="45720" rtlCol="0" anchor="ctr">
            <a:noAutofit/>
          </a:bodyPr>
          <a:lstStyle>
            <a:lvl1pPr>
              <a:defRPr kumimoji="0" lang="en-CO" sz="2700" i="0" u="none" strike="noStrike" cap="none" spc="0" normalizeH="0" baseline="0">
                <a:ln>
                  <a:noFill/>
                </a:ln>
                <a:solidFill>
                  <a:prstClr val="white"/>
                </a:solidFill>
                <a:effectLst/>
                <a:uLnTx/>
                <a:uFillTx/>
                <a:latin typeface="Arial" panose="020B0604020202020204" pitchFamily="34" charset="0"/>
                <a:ea typeface="Calibri" panose="020F0502020204030204" pitchFamily="34" charset="0"/>
                <a:cs typeface="Arial" panose="020B0604020202020204" pitchFamily="34" charset="0"/>
              </a:defRPr>
            </a:lvl1pPr>
          </a:lstStyle>
          <a:p>
            <a:pPr marL="0" marR="0" lvl="0" indent="0" fontAlgn="auto">
              <a:lnSpc>
                <a:spcPct val="100000"/>
              </a:lnSpc>
              <a:spcAft>
                <a:spcPts val="0"/>
              </a:spcAft>
              <a:buClrTx/>
              <a:buSzTx/>
              <a:buFontTx/>
              <a:tabLst/>
            </a:pPr>
            <a:r>
              <a:rPr lang="en-US" dirty="0" err="1"/>
              <a:t>Capítulo</a:t>
            </a:r>
            <a:endParaRPr lang="en-CO" dirty="0"/>
          </a:p>
        </p:txBody>
      </p:sp>
      <p:sp>
        <p:nvSpPr>
          <p:cNvPr id="4" name="Date Placeholder 3">
            <a:extLst>
              <a:ext uri="{FF2B5EF4-FFF2-40B4-BE49-F238E27FC236}">
                <a16:creationId xmlns:a16="http://schemas.microsoft.com/office/drawing/2014/main" id="{1E85C2E3-C1EE-0446-0B81-7CE2E0F58BF2}"/>
              </a:ext>
            </a:extLst>
          </p:cNvPr>
          <p:cNvSpPr>
            <a:spLocks noGrp="1"/>
          </p:cNvSpPr>
          <p:nvPr>
            <p:ph type="dt" sz="half" idx="10"/>
          </p:nvPr>
        </p:nvSpPr>
        <p:spPr/>
        <p:txBody>
          <a:bodyPr/>
          <a:lstStyle/>
          <a:p>
            <a:fld id="{5BFBB947-EBA6-45CF-B740-F781BA810C8E}" type="datetimeFigureOut">
              <a:rPr lang="es-CO" smtClean="0"/>
              <a:t>5/09/2025</a:t>
            </a:fld>
            <a:endParaRPr lang="es-CO"/>
          </a:p>
        </p:txBody>
      </p:sp>
      <p:sp>
        <p:nvSpPr>
          <p:cNvPr id="5" name="Footer Placeholder 4">
            <a:extLst>
              <a:ext uri="{FF2B5EF4-FFF2-40B4-BE49-F238E27FC236}">
                <a16:creationId xmlns:a16="http://schemas.microsoft.com/office/drawing/2014/main" id="{EE5949FA-9B0B-468E-E84E-3B3154D64223}"/>
              </a:ext>
            </a:extLst>
          </p:cNvPr>
          <p:cNvSpPr>
            <a:spLocks noGrp="1"/>
          </p:cNvSpPr>
          <p:nvPr>
            <p:ph type="ftr" sz="quarter" idx="11"/>
          </p:nvPr>
        </p:nvSpPr>
        <p:spPr/>
        <p:txBody>
          <a:bodyPr/>
          <a:lstStyle/>
          <a:p>
            <a:endParaRPr lang="es-CO"/>
          </a:p>
        </p:txBody>
      </p:sp>
      <p:sp>
        <p:nvSpPr>
          <p:cNvPr id="6" name="Slide Number Placeholder 5">
            <a:extLst>
              <a:ext uri="{FF2B5EF4-FFF2-40B4-BE49-F238E27FC236}">
                <a16:creationId xmlns:a16="http://schemas.microsoft.com/office/drawing/2014/main" id="{15499B25-4809-3138-E1A1-88685F505031}"/>
              </a:ext>
            </a:extLst>
          </p:cNvPr>
          <p:cNvSpPr>
            <a:spLocks noGrp="1"/>
          </p:cNvSpPr>
          <p:nvPr>
            <p:ph type="sldNum" sz="quarter" idx="12"/>
          </p:nvPr>
        </p:nvSpPr>
        <p:spPr/>
        <p:txBody>
          <a:bodyPr/>
          <a:lstStyle/>
          <a:p>
            <a:fld id="{46376108-57EF-4CFC-B991-23A8031593B7}" type="slidenum">
              <a:rPr lang="es-CO" smtClean="0"/>
              <a:t>‹Nº›</a:t>
            </a:fld>
            <a:endParaRPr lang="es-CO"/>
          </a:p>
        </p:txBody>
      </p:sp>
      <p:cxnSp>
        <p:nvCxnSpPr>
          <p:cNvPr id="7" name="Straight Connector 6">
            <a:extLst>
              <a:ext uri="{FF2B5EF4-FFF2-40B4-BE49-F238E27FC236}">
                <a16:creationId xmlns:a16="http://schemas.microsoft.com/office/drawing/2014/main" id="{CC839CA3-0EDE-1974-CD92-F099DD6BFF95}"/>
              </a:ext>
            </a:extLst>
          </p:cNvPr>
          <p:cNvCxnSpPr>
            <a:cxnSpLocks/>
          </p:cNvCxnSpPr>
          <p:nvPr/>
        </p:nvCxnSpPr>
        <p:spPr>
          <a:xfrm>
            <a:off x="3221221" y="1808762"/>
            <a:ext cx="7188" cy="1166120"/>
          </a:xfrm>
          <a:prstGeom prst="line">
            <a:avLst/>
          </a:prstGeom>
          <a:ln>
            <a:solidFill>
              <a:srgbClr val="285B6A"/>
            </a:solidFill>
            <a:prstDash val="solid"/>
          </a:ln>
        </p:spPr>
        <p:style>
          <a:lnRef idx="2">
            <a:schemeClr val="accent1"/>
          </a:lnRef>
          <a:fillRef idx="0">
            <a:schemeClr val="accent1"/>
          </a:fillRef>
          <a:effectRef idx="1">
            <a:schemeClr val="accent1"/>
          </a:effectRef>
          <a:fontRef idx="minor">
            <a:schemeClr val="tx1"/>
          </a:fontRef>
        </p:style>
      </p:cxnSp>
      <p:pic>
        <p:nvPicPr>
          <p:cNvPr id="10" name="Imagen 3">
            <a:extLst>
              <a:ext uri="{FF2B5EF4-FFF2-40B4-BE49-F238E27FC236}">
                <a16:creationId xmlns:a16="http://schemas.microsoft.com/office/drawing/2014/main" id="{D7892C39-A9C5-F747-FA95-4934D789DD6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20359" y="4415406"/>
            <a:ext cx="1620000" cy="373289"/>
          </a:xfrm>
          <a:prstGeom prst="rect">
            <a:avLst/>
          </a:prstGeom>
        </p:spPr>
      </p:pic>
    </p:spTree>
    <p:extLst>
      <p:ext uri="{BB962C8B-B14F-4D97-AF65-F5344CB8AC3E}">
        <p14:creationId xmlns:p14="http://schemas.microsoft.com/office/powerpoint/2010/main" val="66865654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Obj" preserve="1">
  <p:cSld name="Dos objetos">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9602F-A87B-A54C-0190-F328E3DB7F5F}"/>
              </a:ext>
            </a:extLst>
          </p:cNvPr>
          <p:cNvSpPr>
            <a:spLocks noGrp="1"/>
          </p:cNvSpPr>
          <p:nvPr>
            <p:ph type="title" hasCustomPrompt="1"/>
          </p:nvPr>
        </p:nvSpPr>
        <p:spPr/>
        <p:txBody>
          <a:bodyPr/>
          <a:lstStyle/>
          <a:p>
            <a:r>
              <a:rPr lang="en-US" dirty="0" err="1"/>
              <a:t>Título</a:t>
            </a:r>
            <a:r>
              <a:rPr lang="en-US" dirty="0"/>
              <a:t> </a:t>
            </a:r>
            <a:r>
              <a:rPr lang="en-US" dirty="0" err="1"/>
              <a:t>diapositiva</a:t>
            </a:r>
            <a:endParaRPr lang="en-CO" dirty="0"/>
          </a:p>
        </p:txBody>
      </p:sp>
      <p:sp>
        <p:nvSpPr>
          <p:cNvPr id="3" name="Content Placeholder 2">
            <a:extLst>
              <a:ext uri="{FF2B5EF4-FFF2-40B4-BE49-F238E27FC236}">
                <a16:creationId xmlns:a16="http://schemas.microsoft.com/office/drawing/2014/main" id="{66068CF7-AF95-C31B-50AF-78C418D9FE83}"/>
              </a:ext>
            </a:extLst>
          </p:cNvPr>
          <p:cNvSpPr>
            <a:spLocks noGrp="1"/>
          </p:cNvSpPr>
          <p:nvPr>
            <p:ph sz="half" idx="1"/>
          </p:nvPr>
        </p:nvSpPr>
        <p:spPr>
          <a:xfrm>
            <a:off x="628650" y="1369219"/>
            <a:ext cx="3886200" cy="2970610"/>
          </a:xfrm>
        </p:spPr>
        <p:txBody>
          <a:bodyPr>
            <a:normAutofit/>
          </a:bodyPr>
          <a:lstStyle>
            <a:lvl1pPr>
              <a:defRPr sz="1500"/>
            </a:lvl1pPr>
            <a:lvl2pPr>
              <a:defRPr sz="1350"/>
            </a:lvl2pPr>
            <a:lvl3pPr>
              <a:defRPr sz="1200"/>
            </a:lvl3pPr>
            <a:lvl4pPr>
              <a:defRPr sz="1050"/>
            </a:lvl4pPr>
            <a:lvl5pPr>
              <a:defRPr sz="105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dirty="0"/>
          </a:p>
        </p:txBody>
      </p:sp>
      <p:sp>
        <p:nvSpPr>
          <p:cNvPr id="4" name="Content Placeholder 3">
            <a:extLst>
              <a:ext uri="{FF2B5EF4-FFF2-40B4-BE49-F238E27FC236}">
                <a16:creationId xmlns:a16="http://schemas.microsoft.com/office/drawing/2014/main" id="{E4BC424D-D45B-84E0-F4AD-8C58B5B7C3F6}"/>
              </a:ext>
            </a:extLst>
          </p:cNvPr>
          <p:cNvSpPr>
            <a:spLocks noGrp="1"/>
          </p:cNvSpPr>
          <p:nvPr>
            <p:ph sz="half" idx="2"/>
          </p:nvPr>
        </p:nvSpPr>
        <p:spPr>
          <a:xfrm>
            <a:off x="4629150" y="1369219"/>
            <a:ext cx="3886200" cy="2970610"/>
          </a:xfrm>
        </p:spPr>
        <p:txBody>
          <a:bodyPr>
            <a:normAutofit/>
          </a:bodyPr>
          <a:lstStyle>
            <a:lvl1pPr>
              <a:defRPr sz="1500"/>
            </a:lvl1pPr>
            <a:lvl2pPr>
              <a:defRPr sz="1350"/>
            </a:lvl2pPr>
            <a:lvl3pPr>
              <a:defRPr sz="1200"/>
            </a:lvl3pPr>
            <a:lvl4pPr>
              <a:defRPr sz="1050"/>
            </a:lvl4pPr>
            <a:lvl5pPr>
              <a:defRPr sz="105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5" name="Date Placeholder 4">
            <a:extLst>
              <a:ext uri="{FF2B5EF4-FFF2-40B4-BE49-F238E27FC236}">
                <a16:creationId xmlns:a16="http://schemas.microsoft.com/office/drawing/2014/main" id="{D868D7BB-91FE-7A82-2FF3-7D28A596AFFE}"/>
              </a:ext>
            </a:extLst>
          </p:cNvPr>
          <p:cNvSpPr>
            <a:spLocks noGrp="1"/>
          </p:cNvSpPr>
          <p:nvPr>
            <p:ph type="dt" sz="half" idx="10"/>
          </p:nvPr>
        </p:nvSpPr>
        <p:spPr/>
        <p:txBody>
          <a:bodyPr/>
          <a:lstStyle/>
          <a:p>
            <a:fld id="{5BFBB947-EBA6-45CF-B740-F781BA810C8E}" type="datetimeFigureOut">
              <a:rPr lang="es-CO" smtClean="0"/>
              <a:t>5/09/2025</a:t>
            </a:fld>
            <a:endParaRPr lang="es-CO"/>
          </a:p>
        </p:txBody>
      </p:sp>
      <p:sp>
        <p:nvSpPr>
          <p:cNvPr id="6" name="Footer Placeholder 5">
            <a:extLst>
              <a:ext uri="{FF2B5EF4-FFF2-40B4-BE49-F238E27FC236}">
                <a16:creationId xmlns:a16="http://schemas.microsoft.com/office/drawing/2014/main" id="{B131AB3A-342C-3853-4969-6DE0DC7C69C3}"/>
              </a:ext>
            </a:extLst>
          </p:cNvPr>
          <p:cNvSpPr>
            <a:spLocks noGrp="1"/>
          </p:cNvSpPr>
          <p:nvPr>
            <p:ph type="ftr" sz="quarter" idx="11"/>
          </p:nvPr>
        </p:nvSpPr>
        <p:spPr/>
        <p:txBody>
          <a:bodyPr/>
          <a:lstStyle/>
          <a:p>
            <a:endParaRPr lang="es-CO"/>
          </a:p>
        </p:txBody>
      </p:sp>
      <p:sp>
        <p:nvSpPr>
          <p:cNvPr id="7" name="Slide Number Placeholder 6">
            <a:extLst>
              <a:ext uri="{FF2B5EF4-FFF2-40B4-BE49-F238E27FC236}">
                <a16:creationId xmlns:a16="http://schemas.microsoft.com/office/drawing/2014/main" id="{C35FCD62-59C6-F018-2580-07300CB85F8B}"/>
              </a:ext>
            </a:extLst>
          </p:cNvPr>
          <p:cNvSpPr>
            <a:spLocks noGrp="1"/>
          </p:cNvSpPr>
          <p:nvPr>
            <p:ph type="sldNum" sz="quarter" idx="12"/>
          </p:nvPr>
        </p:nvSpPr>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302903251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DEC00-4542-E6E4-67ED-FF02BD07492B}"/>
              </a:ext>
            </a:extLst>
          </p:cNvPr>
          <p:cNvSpPr>
            <a:spLocks noGrp="1"/>
          </p:cNvSpPr>
          <p:nvPr>
            <p:ph type="title" hasCustomPrompt="1"/>
          </p:nvPr>
        </p:nvSpPr>
        <p:spPr>
          <a:xfrm>
            <a:off x="629841" y="489695"/>
            <a:ext cx="7886700" cy="406009"/>
          </a:xfrm>
        </p:spPr>
        <p:txBody>
          <a:bodyPr anchor="ctr"/>
          <a:lstStyle/>
          <a:p>
            <a:r>
              <a:rPr lang="en-US" dirty="0" err="1"/>
              <a:t>Título</a:t>
            </a:r>
            <a:r>
              <a:rPr lang="en-US" dirty="0"/>
              <a:t> </a:t>
            </a:r>
            <a:r>
              <a:rPr lang="en-US" dirty="0" err="1"/>
              <a:t>diapositiva</a:t>
            </a:r>
            <a:endParaRPr lang="en-CO" dirty="0"/>
          </a:p>
        </p:txBody>
      </p:sp>
      <p:sp>
        <p:nvSpPr>
          <p:cNvPr id="3" name="Text Placeholder 2">
            <a:extLst>
              <a:ext uri="{FF2B5EF4-FFF2-40B4-BE49-F238E27FC236}">
                <a16:creationId xmlns:a16="http://schemas.microsoft.com/office/drawing/2014/main" id="{218A26A2-0DF2-9403-584C-D9ACA5BBB277}"/>
              </a:ext>
            </a:extLst>
          </p:cNvPr>
          <p:cNvSpPr>
            <a:spLocks noGrp="1"/>
          </p:cNvSpPr>
          <p:nvPr>
            <p:ph type="body" idx="1" hasCustomPrompt="1"/>
          </p:nvPr>
        </p:nvSpPr>
        <p:spPr>
          <a:xfrm>
            <a:off x="629842" y="1260872"/>
            <a:ext cx="3868340" cy="617934"/>
          </a:xfrm>
        </p:spPr>
        <p:txBody>
          <a:bodyPr anchor="b"/>
          <a:lstStyle>
            <a:lvl1pPr marL="0" indent="0">
              <a:buNone/>
              <a:defRPr sz="1950" b="1">
                <a:solidFill>
                  <a:srgbClr val="328AA4"/>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err="1"/>
              <a:t>Subítulo</a:t>
            </a:r>
            <a:endParaRPr lang="en-US" dirty="0"/>
          </a:p>
        </p:txBody>
      </p:sp>
      <p:sp>
        <p:nvSpPr>
          <p:cNvPr id="4" name="Content Placeholder 3">
            <a:extLst>
              <a:ext uri="{FF2B5EF4-FFF2-40B4-BE49-F238E27FC236}">
                <a16:creationId xmlns:a16="http://schemas.microsoft.com/office/drawing/2014/main" id="{424D7366-F8DD-5C72-0CBC-60C3A4464EC8}"/>
              </a:ext>
            </a:extLst>
          </p:cNvPr>
          <p:cNvSpPr>
            <a:spLocks noGrp="1"/>
          </p:cNvSpPr>
          <p:nvPr>
            <p:ph sz="half" idx="2"/>
          </p:nvPr>
        </p:nvSpPr>
        <p:spPr>
          <a:xfrm>
            <a:off x="629842" y="1889523"/>
            <a:ext cx="3868340" cy="2450306"/>
          </a:xfrm>
        </p:spPr>
        <p:txBody>
          <a:bodyPr>
            <a:normAutofit/>
          </a:bodyPr>
          <a:lstStyle>
            <a:lvl1pPr>
              <a:defRPr sz="1500"/>
            </a:lvl1pPr>
            <a:lvl2pPr>
              <a:defRPr sz="1350"/>
            </a:lvl2pPr>
            <a:lvl3pPr>
              <a:defRPr sz="1200"/>
            </a:lvl3pPr>
            <a:lvl4pPr>
              <a:defRPr sz="1050"/>
            </a:lvl4pPr>
            <a:lvl5pPr>
              <a:defRPr sz="105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dirty="0"/>
          </a:p>
        </p:txBody>
      </p:sp>
      <p:sp>
        <p:nvSpPr>
          <p:cNvPr id="5" name="Text Placeholder 4">
            <a:extLst>
              <a:ext uri="{FF2B5EF4-FFF2-40B4-BE49-F238E27FC236}">
                <a16:creationId xmlns:a16="http://schemas.microsoft.com/office/drawing/2014/main" id="{FAAAE30C-D2A0-1738-7241-C8F877878C03}"/>
              </a:ext>
            </a:extLst>
          </p:cNvPr>
          <p:cNvSpPr>
            <a:spLocks noGrp="1"/>
          </p:cNvSpPr>
          <p:nvPr>
            <p:ph type="body" sz="quarter" idx="3" hasCustomPrompt="1"/>
          </p:nvPr>
        </p:nvSpPr>
        <p:spPr>
          <a:xfrm>
            <a:off x="4629150" y="1260872"/>
            <a:ext cx="3887391" cy="617934"/>
          </a:xfrm>
        </p:spPr>
        <p:txBody>
          <a:bodyPr anchor="b">
            <a:normAutofit/>
          </a:bodyPr>
          <a:lstStyle>
            <a:lvl1pPr marL="0" indent="0">
              <a:buNone/>
              <a:defRPr sz="1950" b="1">
                <a:solidFill>
                  <a:srgbClr val="328AA4"/>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err="1"/>
              <a:t>Subtítulo</a:t>
            </a:r>
            <a:endParaRPr lang="en-US" dirty="0"/>
          </a:p>
        </p:txBody>
      </p:sp>
      <p:sp>
        <p:nvSpPr>
          <p:cNvPr id="6" name="Content Placeholder 5">
            <a:extLst>
              <a:ext uri="{FF2B5EF4-FFF2-40B4-BE49-F238E27FC236}">
                <a16:creationId xmlns:a16="http://schemas.microsoft.com/office/drawing/2014/main" id="{C2AD89B6-1B48-3897-F106-A05C561C3450}"/>
              </a:ext>
            </a:extLst>
          </p:cNvPr>
          <p:cNvSpPr>
            <a:spLocks noGrp="1"/>
          </p:cNvSpPr>
          <p:nvPr>
            <p:ph sz="quarter" idx="4"/>
          </p:nvPr>
        </p:nvSpPr>
        <p:spPr>
          <a:xfrm>
            <a:off x="4629150" y="1889523"/>
            <a:ext cx="3887391" cy="2450306"/>
          </a:xfrm>
        </p:spPr>
        <p:txBody>
          <a:bodyPr>
            <a:normAutofit/>
          </a:bodyPr>
          <a:lstStyle>
            <a:lvl1pPr>
              <a:defRPr sz="1500"/>
            </a:lvl1pPr>
            <a:lvl2pPr>
              <a:defRPr sz="1350"/>
            </a:lvl2pPr>
            <a:lvl3pPr>
              <a:defRPr sz="1200"/>
            </a:lvl3pPr>
            <a:lvl4pPr>
              <a:defRPr sz="1050"/>
            </a:lvl4pPr>
            <a:lvl5pPr>
              <a:defRPr sz="105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7" name="Date Placeholder 6">
            <a:extLst>
              <a:ext uri="{FF2B5EF4-FFF2-40B4-BE49-F238E27FC236}">
                <a16:creationId xmlns:a16="http://schemas.microsoft.com/office/drawing/2014/main" id="{DBA5FE28-0172-18B7-57B7-7C7476CD53DA}"/>
              </a:ext>
            </a:extLst>
          </p:cNvPr>
          <p:cNvSpPr>
            <a:spLocks noGrp="1"/>
          </p:cNvSpPr>
          <p:nvPr>
            <p:ph type="dt" sz="half" idx="10"/>
          </p:nvPr>
        </p:nvSpPr>
        <p:spPr/>
        <p:txBody>
          <a:bodyPr/>
          <a:lstStyle/>
          <a:p>
            <a:fld id="{5BFBB947-EBA6-45CF-B740-F781BA810C8E}" type="datetimeFigureOut">
              <a:rPr lang="es-CO" smtClean="0"/>
              <a:t>5/09/2025</a:t>
            </a:fld>
            <a:endParaRPr lang="es-CO"/>
          </a:p>
        </p:txBody>
      </p:sp>
      <p:sp>
        <p:nvSpPr>
          <p:cNvPr id="8" name="Footer Placeholder 7">
            <a:extLst>
              <a:ext uri="{FF2B5EF4-FFF2-40B4-BE49-F238E27FC236}">
                <a16:creationId xmlns:a16="http://schemas.microsoft.com/office/drawing/2014/main" id="{170899A4-C0C7-4E64-C945-157D98B622D6}"/>
              </a:ext>
            </a:extLst>
          </p:cNvPr>
          <p:cNvSpPr>
            <a:spLocks noGrp="1"/>
          </p:cNvSpPr>
          <p:nvPr>
            <p:ph type="ftr" sz="quarter" idx="11"/>
          </p:nvPr>
        </p:nvSpPr>
        <p:spPr/>
        <p:txBody>
          <a:bodyPr/>
          <a:lstStyle/>
          <a:p>
            <a:endParaRPr lang="es-CO"/>
          </a:p>
        </p:txBody>
      </p:sp>
      <p:sp>
        <p:nvSpPr>
          <p:cNvPr id="9" name="Slide Number Placeholder 8">
            <a:extLst>
              <a:ext uri="{FF2B5EF4-FFF2-40B4-BE49-F238E27FC236}">
                <a16:creationId xmlns:a16="http://schemas.microsoft.com/office/drawing/2014/main" id="{E4D1B72D-D000-45E9-F55E-FB547D7F1FF1}"/>
              </a:ext>
            </a:extLst>
          </p:cNvPr>
          <p:cNvSpPr>
            <a:spLocks noGrp="1"/>
          </p:cNvSpPr>
          <p:nvPr>
            <p:ph type="sldNum" sz="quarter" idx="12"/>
          </p:nvPr>
        </p:nvSpPr>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24858983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Solo el título">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B52D0-8972-03AE-37CD-73F26C68C6B3}"/>
              </a:ext>
            </a:extLst>
          </p:cNvPr>
          <p:cNvSpPr>
            <a:spLocks noGrp="1"/>
          </p:cNvSpPr>
          <p:nvPr>
            <p:ph type="title" hasCustomPrompt="1"/>
          </p:nvPr>
        </p:nvSpPr>
        <p:spPr/>
        <p:txBody>
          <a:bodyPr/>
          <a:lstStyle/>
          <a:p>
            <a:r>
              <a:rPr lang="en-US" dirty="0" err="1"/>
              <a:t>Título</a:t>
            </a:r>
            <a:r>
              <a:rPr lang="en-US" dirty="0"/>
              <a:t> </a:t>
            </a:r>
            <a:r>
              <a:rPr lang="en-US" dirty="0" err="1"/>
              <a:t>diapositiva</a:t>
            </a:r>
            <a:endParaRPr lang="en-CO" dirty="0"/>
          </a:p>
        </p:txBody>
      </p:sp>
      <p:sp>
        <p:nvSpPr>
          <p:cNvPr id="3" name="Date Placeholder 2">
            <a:extLst>
              <a:ext uri="{FF2B5EF4-FFF2-40B4-BE49-F238E27FC236}">
                <a16:creationId xmlns:a16="http://schemas.microsoft.com/office/drawing/2014/main" id="{04D3363A-F4AE-5DF5-C8A2-D4B0350821B8}"/>
              </a:ext>
            </a:extLst>
          </p:cNvPr>
          <p:cNvSpPr>
            <a:spLocks noGrp="1"/>
          </p:cNvSpPr>
          <p:nvPr>
            <p:ph type="dt" sz="half" idx="10"/>
          </p:nvPr>
        </p:nvSpPr>
        <p:spPr/>
        <p:txBody>
          <a:bodyPr/>
          <a:lstStyle/>
          <a:p>
            <a:fld id="{5BFBB947-EBA6-45CF-B740-F781BA810C8E}" type="datetimeFigureOut">
              <a:rPr lang="es-CO" smtClean="0"/>
              <a:t>5/09/2025</a:t>
            </a:fld>
            <a:endParaRPr lang="es-CO"/>
          </a:p>
        </p:txBody>
      </p:sp>
      <p:sp>
        <p:nvSpPr>
          <p:cNvPr id="4" name="Footer Placeholder 3">
            <a:extLst>
              <a:ext uri="{FF2B5EF4-FFF2-40B4-BE49-F238E27FC236}">
                <a16:creationId xmlns:a16="http://schemas.microsoft.com/office/drawing/2014/main" id="{1F74FE41-74BF-9B22-FFB8-D212CF992D77}"/>
              </a:ext>
            </a:extLst>
          </p:cNvPr>
          <p:cNvSpPr>
            <a:spLocks noGrp="1"/>
          </p:cNvSpPr>
          <p:nvPr>
            <p:ph type="ftr" sz="quarter" idx="11"/>
          </p:nvPr>
        </p:nvSpPr>
        <p:spPr/>
        <p:txBody>
          <a:bodyPr/>
          <a:lstStyle/>
          <a:p>
            <a:endParaRPr lang="es-CO"/>
          </a:p>
        </p:txBody>
      </p:sp>
      <p:sp>
        <p:nvSpPr>
          <p:cNvPr id="5" name="Slide Number Placeholder 4">
            <a:extLst>
              <a:ext uri="{FF2B5EF4-FFF2-40B4-BE49-F238E27FC236}">
                <a16:creationId xmlns:a16="http://schemas.microsoft.com/office/drawing/2014/main" id="{45E549BF-0EC7-0E44-350A-621AEC7BF2F9}"/>
              </a:ext>
            </a:extLst>
          </p:cNvPr>
          <p:cNvSpPr>
            <a:spLocks noGrp="1"/>
          </p:cNvSpPr>
          <p:nvPr>
            <p:ph type="sldNum" sz="quarter" idx="12"/>
          </p:nvPr>
        </p:nvSpPr>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2852153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3.xml"/><Relationship Id="rId13" Type="http://schemas.openxmlformats.org/officeDocument/2006/relationships/slideLayout" Target="../slideLayouts/slideLayout118.xml"/><Relationship Id="rId3" Type="http://schemas.openxmlformats.org/officeDocument/2006/relationships/slideLayout" Target="../slideLayouts/slideLayout108.xml"/><Relationship Id="rId7" Type="http://schemas.openxmlformats.org/officeDocument/2006/relationships/slideLayout" Target="../slideLayouts/slideLayout112.xml"/><Relationship Id="rId12" Type="http://schemas.openxmlformats.org/officeDocument/2006/relationships/slideLayout" Target="../slideLayouts/slideLayout117.xml"/><Relationship Id="rId2" Type="http://schemas.openxmlformats.org/officeDocument/2006/relationships/slideLayout" Target="../slideLayouts/slideLayout107.xml"/><Relationship Id="rId16" Type="http://schemas.openxmlformats.org/officeDocument/2006/relationships/image" Target="../media/image11.png"/><Relationship Id="rId1" Type="http://schemas.openxmlformats.org/officeDocument/2006/relationships/slideLayout" Target="../slideLayouts/slideLayout106.xml"/><Relationship Id="rId6" Type="http://schemas.openxmlformats.org/officeDocument/2006/relationships/slideLayout" Target="../slideLayouts/slideLayout111.xml"/><Relationship Id="rId11" Type="http://schemas.openxmlformats.org/officeDocument/2006/relationships/slideLayout" Target="../slideLayouts/slideLayout116.xml"/><Relationship Id="rId5" Type="http://schemas.openxmlformats.org/officeDocument/2006/relationships/slideLayout" Target="../slideLayouts/slideLayout110.xml"/><Relationship Id="rId15" Type="http://schemas.openxmlformats.org/officeDocument/2006/relationships/image" Target="../media/image10.jpeg"/><Relationship Id="rId10" Type="http://schemas.openxmlformats.org/officeDocument/2006/relationships/slideLayout" Target="../slideLayouts/slideLayout115.xml"/><Relationship Id="rId4" Type="http://schemas.openxmlformats.org/officeDocument/2006/relationships/slideLayout" Target="../slideLayouts/slideLayout109.xml"/><Relationship Id="rId9" Type="http://schemas.openxmlformats.org/officeDocument/2006/relationships/slideLayout" Target="../slideLayouts/slideLayout11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image" Target="../media/image5.jpe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image" Target="../media/image6.jpeg"/><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image" Target="../media/image1.emf"/><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image" Target="../media/image7.emf"/><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6.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image" Target="../media/image1.emf"/></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image" Target="../media/image7.emf"/><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heme" Target="../theme/theme7.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0.xml"/><Relationship Id="rId13" Type="http://schemas.openxmlformats.org/officeDocument/2006/relationships/image" Target="../media/image8.png"/><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theme" Target="../theme/theme8.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 Id="rId14" Type="http://schemas.openxmlformats.org/officeDocument/2006/relationships/image" Target="../media/image9.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1.xml"/><Relationship Id="rId13" Type="http://schemas.openxmlformats.org/officeDocument/2006/relationships/theme" Target="../theme/theme9.xml"/><Relationship Id="rId3" Type="http://schemas.openxmlformats.org/officeDocument/2006/relationships/slideLayout" Target="../slideLayouts/slideLayout96.xml"/><Relationship Id="rId7" Type="http://schemas.openxmlformats.org/officeDocument/2006/relationships/slideLayout" Target="../slideLayouts/slideLayout100.xml"/><Relationship Id="rId12" Type="http://schemas.openxmlformats.org/officeDocument/2006/relationships/slideLayout" Target="../slideLayouts/slideLayout105.xml"/><Relationship Id="rId2" Type="http://schemas.openxmlformats.org/officeDocument/2006/relationships/slideLayout" Target="../slideLayouts/slideLayout95.xml"/><Relationship Id="rId16" Type="http://schemas.openxmlformats.org/officeDocument/2006/relationships/image" Target="../media/image1.emf"/><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5" Type="http://schemas.openxmlformats.org/officeDocument/2006/relationships/slideLayout" Target="../slideLayouts/slideLayout98.xml"/><Relationship Id="rId15" Type="http://schemas.openxmlformats.org/officeDocument/2006/relationships/image" Target="../media/image11.png"/><Relationship Id="rId10" Type="http://schemas.openxmlformats.org/officeDocument/2006/relationships/slideLayout" Target="../slideLayouts/slideLayout103.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image" Target="../media/image10.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0F2BF86-D5D4-5C4C-B6A4-58E33C54BB8E}"/>
              </a:ext>
            </a:extLst>
          </p:cNvPr>
          <p:cNvSpPr/>
          <p:nvPr userDrawn="1"/>
        </p:nvSpPr>
        <p:spPr>
          <a:xfrm>
            <a:off x="7253958" y="1602812"/>
            <a:ext cx="1972234" cy="3639672"/>
          </a:xfrm>
          <a:custGeom>
            <a:avLst/>
            <a:gdLst>
              <a:gd name="connsiteX0" fmla="*/ 0 w 1515035"/>
              <a:gd name="connsiteY0" fmla="*/ 0 h 1694330"/>
              <a:gd name="connsiteX1" fmla="*/ 1515035 w 1515035"/>
              <a:gd name="connsiteY1" fmla="*/ 0 h 1694330"/>
              <a:gd name="connsiteX2" fmla="*/ 1515035 w 1515035"/>
              <a:gd name="connsiteY2" fmla="*/ 1694330 h 1694330"/>
              <a:gd name="connsiteX3" fmla="*/ 0 w 1515035"/>
              <a:gd name="connsiteY3" fmla="*/ 1694330 h 1694330"/>
              <a:gd name="connsiteX4" fmla="*/ 0 w 1515035"/>
              <a:gd name="connsiteY4" fmla="*/ 0 h 1694330"/>
              <a:gd name="connsiteX0" fmla="*/ 0 w 1523999"/>
              <a:gd name="connsiteY0" fmla="*/ 2026023 h 3720353"/>
              <a:gd name="connsiteX1" fmla="*/ 1523999 w 1523999"/>
              <a:gd name="connsiteY1" fmla="*/ 0 h 3720353"/>
              <a:gd name="connsiteX2" fmla="*/ 1515035 w 1523999"/>
              <a:gd name="connsiteY2" fmla="*/ 3720353 h 3720353"/>
              <a:gd name="connsiteX3" fmla="*/ 0 w 1523999"/>
              <a:gd name="connsiteY3" fmla="*/ 3720353 h 3720353"/>
              <a:gd name="connsiteX4" fmla="*/ 0 w 1523999"/>
              <a:gd name="connsiteY4" fmla="*/ 2026023 h 3720353"/>
              <a:gd name="connsiteX0" fmla="*/ 959224 w 1523999"/>
              <a:gd name="connsiteY0" fmla="*/ 2178423 h 3720353"/>
              <a:gd name="connsiteX1" fmla="*/ 1523999 w 1523999"/>
              <a:gd name="connsiteY1" fmla="*/ 0 h 3720353"/>
              <a:gd name="connsiteX2" fmla="*/ 1515035 w 1523999"/>
              <a:gd name="connsiteY2" fmla="*/ 3720353 h 3720353"/>
              <a:gd name="connsiteX3" fmla="*/ 0 w 1523999"/>
              <a:gd name="connsiteY3" fmla="*/ 3720353 h 3720353"/>
              <a:gd name="connsiteX4" fmla="*/ 959224 w 1523999"/>
              <a:gd name="connsiteY4" fmla="*/ 2178423 h 3720353"/>
              <a:gd name="connsiteX0" fmla="*/ 609601 w 1523999"/>
              <a:gd name="connsiteY0" fmla="*/ 1882588 h 3720353"/>
              <a:gd name="connsiteX1" fmla="*/ 1523999 w 1523999"/>
              <a:gd name="connsiteY1" fmla="*/ 0 h 3720353"/>
              <a:gd name="connsiteX2" fmla="*/ 1515035 w 1523999"/>
              <a:gd name="connsiteY2" fmla="*/ 3720353 h 3720353"/>
              <a:gd name="connsiteX3" fmla="*/ 0 w 1523999"/>
              <a:gd name="connsiteY3" fmla="*/ 3720353 h 3720353"/>
              <a:gd name="connsiteX4" fmla="*/ 609601 w 1523999"/>
              <a:gd name="connsiteY4" fmla="*/ 1882588 h 3720353"/>
              <a:gd name="connsiteX0" fmla="*/ 609601 w 1532964"/>
              <a:gd name="connsiteY0" fmla="*/ 1873624 h 3711389"/>
              <a:gd name="connsiteX1" fmla="*/ 1532964 w 1532964"/>
              <a:gd name="connsiteY1" fmla="*/ 0 h 3711389"/>
              <a:gd name="connsiteX2" fmla="*/ 1515035 w 1532964"/>
              <a:gd name="connsiteY2" fmla="*/ 3711389 h 3711389"/>
              <a:gd name="connsiteX3" fmla="*/ 0 w 1532964"/>
              <a:gd name="connsiteY3" fmla="*/ 3711389 h 3711389"/>
              <a:gd name="connsiteX4" fmla="*/ 609601 w 1532964"/>
              <a:gd name="connsiteY4" fmla="*/ 1873624 h 3711389"/>
              <a:gd name="connsiteX0" fmla="*/ 1048871 w 1972234"/>
              <a:gd name="connsiteY0" fmla="*/ 1873624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73624 h 3729319"/>
              <a:gd name="connsiteX0" fmla="*/ 1048871 w 1972234"/>
              <a:gd name="connsiteY0" fmla="*/ 1819836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19836 h 3729319"/>
              <a:gd name="connsiteX0" fmla="*/ 1048871 w 1956030"/>
              <a:gd name="connsiteY0" fmla="*/ 1398495 h 3307978"/>
              <a:gd name="connsiteX1" fmla="*/ 1954305 w 1956030"/>
              <a:gd name="connsiteY1" fmla="*/ 0 h 3307978"/>
              <a:gd name="connsiteX2" fmla="*/ 1954305 w 1956030"/>
              <a:gd name="connsiteY2" fmla="*/ 3290048 h 3307978"/>
              <a:gd name="connsiteX3" fmla="*/ 0 w 1956030"/>
              <a:gd name="connsiteY3" fmla="*/ 3307978 h 3307978"/>
              <a:gd name="connsiteX4" fmla="*/ 1048871 w 1956030"/>
              <a:gd name="connsiteY4" fmla="*/ 1398495 h 3307978"/>
              <a:gd name="connsiteX0" fmla="*/ 1048871 w 1972234"/>
              <a:gd name="connsiteY0" fmla="*/ 1730189 h 3639672"/>
              <a:gd name="connsiteX1" fmla="*/ 1972234 w 1972234"/>
              <a:gd name="connsiteY1" fmla="*/ 0 h 3639672"/>
              <a:gd name="connsiteX2" fmla="*/ 1954305 w 1972234"/>
              <a:gd name="connsiteY2" fmla="*/ 3621742 h 3639672"/>
              <a:gd name="connsiteX3" fmla="*/ 0 w 1972234"/>
              <a:gd name="connsiteY3" fmla="*/ 3639672 h 3639672"/>
              <a:gd name="connsiteX4" fmla="*/ 1048871 w 1972234"/>
              <a:gd name="connsiteY4" fmla="*/ 1730189 h 3639672"/>
              <a:gd name="connsiteX0" fmla="*/ 1048871 w 1972234"/>
              <a:gd name="connsiteY0" fmla="*/ 1730189 h 3639672"/>
              <a:gd name="connsiteX1" fmla="*/ 1972234 w 1972234"/>
              <a:gd name="connsiteY1" fmla="*/ 0 h 3639672"/>
              <a:gd name="connsiteX2" fmla="*/ 1963269 w 1972234"/>
              <a:gd name="connsiteY2" fmla="*/ 3630707 h 3639672"/>
              <a:gd name="connsiteX3" fmla="*/ 0 w 1972234"/>
              <a:gd name="connsiteY3" fmla="*/ 3639672 h 3639672"/>
              <a:gd name="connsiteX4" fmla="*/ 1048871 w 1972234"/>
              <a:gd name="connsiteY4" fmla="*/ 1730189 h 363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234" h="3639672">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pic>
        <p:nvPicPr>
          <p:cNvPr id="6" name="Imagen 5">
            <a:extLst>
              <a:ext uri="{FF2B5EF4-FFF2-40B4-BE49-F238E27FC236}">
                <a16:creationId xmlns:a16="http://schemas.microsoft.com/office/drawing/2014/main" id="{5DED8E0A-F644-4779-9B27-A6976548CD53}"/>
              </a:ext>
            </a:extLst>
          </p:cNvPr>
          <p:cNvPicPr>
            <a:picLocks noChangeAspect="1"/>
          </p:cNvPicPr>
          <p:nvPr userDrawn="1"/>
        </p:nvPicPr>
        <p:blipFill>
          <a:blip r:embed="rId17"/>
          <a:stretch>
            <a:fillRect/>
          </a:stretch>
        </p:blipFill>
        <p:spPr>
          <a:xfrm>
            <a:off x="7733763" y="4756633"/>
            <a:ext cx="1352280" cy="298325"/>
          </a:xfrm>
          <a:prstGeom prst="rect">
            <a:avLst/>
          </a:prstGeom>
        </p:spPr>
      </p:pic>
      <p:sp>
        <p:nvSpPr>
          <p:cNvPr id="8" name="Rectangle 3">
            <a:extLst>
              <a:ext uri="{FF2B5EF4-FFF2-40B4-BE49-F238E27FC236}">
                <a16:creationId xmlns:a16="http://schemas.microsoft.com/office/drawing/2014/main" id="{76E74309-9281-4265-97C8-C82842B5C82C}"/>
              </a:ext>
            </a:extLst>
          </p:cNvPr>
          <p:cNvSpPr/>
          <p:nvPr userDrawn="1"/>
        </p:nvSpPr>
        <p:spPr>
          <a:xfrm rot="-10800000">
            <a:off x="-10275" y="-20549"/>
            <a:ext cx="1972234" cy="3639672"/>
          </a:xfrm>
          <a:custGeom>
            <a:avLst/>
            <a:gdLst>
              <a:gd name="connsiteX0" fmla="*/ 0 w 1515035"/>
              <a:gd name="connsiteY0" fmla="*/ 0 h 1694330"/>
              <a:gd name="connsiteX1" fmla="*/ 1515035 w 1515035"/>
              <a:gd name="connsiteY1" fmla="*/ 0 h 1694330"/>
              <a:gd name="connsiteX2" fmla="*/ 1515035 w 1515035"/>
              <a:gd name="connsiteY2" fmla="*/ 1694330 h 1694330"/>
              <a:gd name="connsiteX3" fmla="*/ 0 w 1515035"/>
              <a:gd name="connsiteY3" fmla="*/ 1694330 h 1694330"/>
              <a:gd name="connsiteX4" fmla="*/ 0 w 1515035"/>
              <a:gd name="connsiteY4" fmla="*/ 0 h 1694330"/>
              <a:gd name="connsiteX0" fmla="*/ 0 w 1523999"/>
              <a:gd name="connsiteY0" fmla="*/ 2026023 h 3720353"/>
              <a:gd name="connsiteX1" fmla="*/ 1523999 w 1523999"/>
              <a:gd name="connsiteY1" fmla="*/ 0 h 3720353"/>
              <a:gd name="connsiteX2" fmla="*/ 1515035 w 1523999"/>
              <a:gd name="connsiteY2" fmla="*/ 3720353 h 3720353"/>
              <a:gd name="connsiteX3" fmla="*/ 0 w 1523999"/>
              <a:gd name="connsiteY3" fmla="*/ 3720353 h 3720353"/>
              <a:gd name="connsiteX4" fmla="*/ 0 w 1523999"/>
              <a:gd name="connsiteY4" fmla="*/ 2026023 h 3720353"/>
              <a:gd name="connsiteX0" fmla="*/ 959224 w 1523999"/>
              <a:gd name="connsiteY0" fmla="*/ 2178423 h 3720353"/>
              <a:gd name="connsiteX1" fmla="*/ 1523999 w 1523999"/>
              <a:gd name="connsiteY1" fmla="*/ 0 h 3720353"/>
              <a:gd name="connsiteX2" fmla="*/ 1515035 w 1523999"/>
              <a:gd name="connsiteY2" fmla="*/ 3720353 h 3720353"/>
              <a:gd name="connsiteX3" fmla="*/ 0 w 1523999"/>
              <a:gd name="connsiteY3" fmla="*/ 3720353 h 3720353"/>
              <a:gd name="connsiteX4" fmla="*/ 959224 w 1523999"/>
              <a:gd name="connsiteY4" fmla="*/ 2178423 h 3720353"/>
              <a:gd name="connsiteX0" fmla="*/ 609601 w 1523999"/>
              <a:gd name="connsiteY0" fmla="*/ 1882588 h 3720353"/>
              <a:gd name="connsiteX1" fmla="*/ 1523999 w 1523999"/>
              <a:gd name="connsiteY1" fmla="*/ 0 h 3720353"/>
              <a:gd name="connsiteX2" fmla="*/ 1515035 w 1523999"/>
              <a:gd name="connsiteY2" fmla="*/ 3720353 h 3720353"/>
              <a:gd name="connsiteX3" fmla="*/ 0 w 1523999"/>
              <a:gd name="connsiteY3" fmla="*/ 3720353 h 3720353"/>
              <a:gd name="connsiteX4" fmla="*/ 609601 w 1523999"/>
              <a:gd name="connsiteY4" fmla="*/ 1882588 h 3720353"/>
              <a:gd name="connsiteX0" fmla="*/ 609601 w 1532964"/>
              <a:gd name="connsiteY0" fmla="*/ 1873624 h 3711389"/>
              <a:gd name="connsiteX1" fmla="*/ 1532964 w 1532964"/>
              <a:gd name="connsiteY1" fmla="*/ 0 h 3711389"/>
              <a:gd name="connsiteX2" fmla="*/ 1515035 w 1532964"/>
              <a:gd name="connsiteY2" fmla="*/ 3711389 h 3711389"/>
              <a:gd name="connsiteX3" fmla="*/ 0 w 1532964"/>
              <a:gd name="connsiteY3" fmla="*/ 3711389 h 3711389"/>
              <a:gd name="connsiteX4" fmla="*/ 609601 w 1532964"/>
              <a:gd name="connsiteY4" fmla="*/ 1873624 h 3711389"/>
              <a:gd name="connsiteX0" fmla="*/ 1048871 w 1972234"/>
              <a:gd name="connsiteY0" fmla="*/ 1873624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73624 h 3729319"/>
              <a:gd name="connsiteX0" fmla="*/ 1048871 w 1972234"/>
              <a:gd name="connsiteY0" fmla="*/ 1819836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19836 h 3729319"/>
              <a:gd name="connsiteX0" fmla="*/ 1048871 w 1956030"/>
              <a:gd name="connsiteY0" fmla="*/ 1398495 h 3307978"/>
              <a:gd name="connsiteX1" fmla="*/ 1954305 w 1956030"/>
              <a:gd name="connsiteY1" fmla="*/ 0 h 3307978"/>
              <a:gd name="connsiteX2" fmla="*/ 1954305 w 1956030"/>
              <a:gd name="connsiteY2" fmla="*/ 3290048 h 3307978"/>
              <a:gd name="connsiteX3" fmla="*/ 0 w 1956030"/>
              <a:gd name="connsiteY3" fmla="*/ 3307978 h 3307978"/>
              <a:gd name="connsiteX4" fmla="*/ 1048871 w 1956030"/>
              <a:gd name="connsiteY4" fmla="*/ 1398495 h 3307978"/>
              <a:gd name="connsiteX0" fmla="*/ 1048871 w 1972234"/>
              <a:gd name="connsiteY0" fmla="*/ 1730189 h 3639672"/>
              <a:gd name="connsiteX1" fmla="*/ 1972234 w 1972234"/>
              <a:gd name="connsiteY1" fmla="*/ 0 h 3639672"/>
              <a:gd name="connsiteX2" fmla="*/ 1954305 w 1972234"/>
              <a:gd name="connsiteY2" fmla="*/ 3621742 h 3639672"/>
              <a:gd name="connsiteX3" fmla="*/ 0 w 1972234"/>
              <a:gd name="connsiteY3" fmla="*/ 3639672 h 3639672"/>
              <a:gd name="connsiteX4" fmla="*/ 1048871 w 1972234"/>
              <a:gd name="connsiteY4" fmla="*/ 1730189 h 3639672"/>
              <a:gd name="connsiteX0" fmla="*/ 1048871 w 1972234"/>
              <a:gd name="connsiteY0" fmla="*/ 1730189 h 3639672"/>
              <a:gd name="connsiteX1" fmla="*/ 1972234 w 1972234"/>
              <a:gd name="connsiteY1" fmla="*/ 0 h 3639672"/>
              <a:gd name="connsiteX2" fmla="*/ 1963269 w 1972234"/>
              <a:gd name="connsiteY2" fmla="*/ 3630707 h 3639672"/>
              <a:gd name="connsiteX3" fmla="*/ 0 w 1972234"/>
              <a:gd name="connsiteY3" fmla="*/ 3639672 h 3639672"/>
              <a:gd name="connsiteX4" fmla="*/ 1048871 w 1972234"/>
              <a:gd name="connsiteY4" fmla="*/ 1730189 h 363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234" h="3639672">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21692269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810" r:id="rId12"/>
    <p:sldLayoutId id="2147483809" r:id="rId13"/>
    <p:sldLayoutId id="2147483811" r:id="rId14"/>
    <p:sldLayoutId id="2147483808"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E9E6E2-2754-ECF9-5ECE-7BB832E0539D}"/>
              </a:ext>
            </a:extLst>
          </p:cNvPr>
          <p:cNvSpPr>
            <a:spLocks noGrp="1"/>
          </p:cNvSpPr>
          <p:nvPr>
            <p:ph type="title"/>
          </p:nvPr>
        </p:nvSpPr>
        <p:spPr>
          <a:xfrm>
            <a:off x="628650" y="400792"/>
            <a:ext cx="7886700" cy="867224"/>
          </a:xfrm>
          <a:prstGeom prst="rect">
            <a:avLst/>
          </a:prstGeom>
        </p:spPr>
        <p:txBody>
          <a:bodyPr vert="horz" lIns="91440" tIns="45720" rIns="91440" bIns="45720" rtlCol="0" anchor="t">
            <a:normAutofit/>
          </a:bodyPr>
          <a:lstStyle/>
          <a:p>
            <a:r>
              <a:rPr lang="en-US"/>
              <a:t>Click to edit Master title style</a:t>
            </a:r>
            <a:endParaRPr lang="en-CO"/>
          </a:p>
        </p:txBody>
      </p:sp>
      <p:sp>
        <p:nvSpPr>
          <p:cNvPr id="3" name="Text Placeholder 2">
            <a:extLst>
              <a:ext uri="{FF2B5EF4-FFF2-40B4-BE49-F238E27FC236}">
                <a16:creationId xmlns:a16="http://schemas.microsoft.com/office/drawing/2014/main" id="{977A9DF4-5C4C-243F-6B80-AE581295FA56}"/>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Date Placeholder 3">
            <a:extLst>
              <a:ext uri="{FF2B5EF4-FFF2-40B4-BE49-F238E27FC236}">
                <a16:creationId xmlns:a16="http://schemas.microsoft.com/office/drawing/2014/main" id="{80765645-EDED-9EC3-0818-8039C3279989}"/>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82000"/>
                  </a:schemeClr>
                </a:solidFill>
              </a:defRPr>
            </a:lvl1pPr>
          </a:lstStyle>
          <a:p>
            <a:fld id="{3EDCF50D-4CD3-C241-B327-EBF77B0176DC}" type="datetimeFigureOut">
              <a:rPr lang="en-CO" smtClean="0"/>
              <a:t>09/05/2025</a:t>
            </a:fld>
            <a:endParaRPr lang="en-CO"/>
          </a:p>
        </p:txBody>
      </p:sp>
      <p:sp>
        <p:nvSpPr>
          <p:cNvPr id="5" name="Footer Placeholder 4">
            <a:extLst>
              <a:ext uri="{FF2B5EF4-FFF2-40B4-BE49-F238E27FC236}">
                <a16:creationId xmlns:a16="http://schemas.microsoft.com/office/drawing/2014/main" id="{E62CF9C1-3582-B554-DC74-DCECD34D18D1}"/>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en-CO"/>
          </a:p>
        </p:txBody>
      </p:sp>
      <p:sp>
        <p:nvSpPr>
          <p:cNvPr id="6" name="Slide Number Placeholder 5">
            <a:extLst>
              <a:ext uri="{FF2B5EF4-FFF2-40B4-BE49-F238E27FC236}">
                <a16:creationId xmlns:a16="http://schemas.microsoft.com/office/drawing/2014/main" id="{55A17EE5-0F81-3F93-F398-3B4C25A9BBA2}"/>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82000"/>
                  </a:schemeClr>
                </a:solidFill>
              </a:defRPr>
            </a:lvl1pPr>
          </a:lstStyle>
          <a:p>
            <a:fld id="{60081C85-8CFE-5842-BD33-E1BC10B9E80D}" type="slidenum">
              <a:rPr lang="en-CO" smtClean="0"/>
              <a:t>‹Nº›</a:t>
            </a:fld>
            <a:endParaRPr lang="en-CO"/>
          </a:p>
        </p:txBody>
      </p:sp>
      <p:pic>
        <p:nvPicPr>
          <p:cNvPr id="7" name="Picture 6" descr="A black and white sign&#10;&#10;Description automatically generated">
            <a:extLst>
              <a:ext uri="{FF2B5EF4-FFF2-40B4-BE49-F238E27FC236}">
                <a16:creationId xmlns:a16="http://schemas.microsoft.com/office/drawing/2014/main" id="{A98939A1-3B2A-525D-5E97-9EE8B4EFCC94}"/>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7183142" y="4566201"/>
            <a:ext cx="1620000" cy="350714"/>
          </a:xfrm>
          <a:prstGeom prst="rect">
            <a:avLst/>
          </a:prstGeom>
        </p:spPr>
      </p:pic>
    </p:spTree>
    <p:extLst>
      <p:ext uri="{BB962C8B-B14F-4D97-AF65-F5344CB8AC3E}">
        <p14:creationId xmlns:p14="http://schemas.microsoft.com/office/powerpoint/2010/main" val="356488044"/>
      </p:ext>
    </p:extLst>
  </p:cSld>
  <p:clrMap bg1="lt1" tx1="dk1" bg2="lt2" tx2="dk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 id="2147483858" r:id="rId5"/>
    <p:sldLayoutId id="2147483859" r:id="rId6"/>
    <p:sldLayoutId id="2147483860" r:id="rId7"/>
    <p:sldLayoutId id="2147483861" r:id="rId8"/>
    <p:sldLayoutId id="2147483862" r:id="rId9"/>
    <p:sldLayoutId id="2147483863" r:id="rId10"/>
    <p:sldLayoutId id="2147483864" r:id="rId11"/>
    <p:sldLayoutId id="2147483865" r:id="rId12"/>
    <p:sldLayoutId id="2147483866" r:id="rId13"/>
  </p:sldLayoutIdLst>
  <p:txStyles>
    <p:titleStyle>
      <a:lvl1pPr algn="l" defTabSz="685800" rtl="0" eaLnBrk="1" latinLnBrk="0" hangingPunct="1">
        <a:lnSpc>
          <a:spcPct val="90000"/>
        </a:lnSpc>
        <a:spcBef>
          <a:spcPct val="0"/>
        </a:spcBef>
        <a:buNone/>
        <a:defRPr sz="2400" b="1" kern="1200">
          <a:solidFill>
            <a:srgbClr val="38A9CA"/>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75000"/>
              <a:lumOff val="2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75000"/>
              <a:lumOff val="2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lumMod val="75000"/>
              <a:lumOff val="2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CO"/>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1016" y="0"/>
            <a:ext cx="9141968" cy="5143500"/>
          </a:xfrm>
          <a:prstGeom prst="rect">
            <a:avLst/>
          </a:prstGeom>
        </p:spPr>
      </p:pic>
    </p:spTree>
    <p:extLst>
      <p:ext uri="{BB962C8B-B14F-4D97-AF65-F5344CB8AC3E}">
        <p14:creationId xmlns:p14="http://schemas.microsoft.com/office/powerpoint/2010/main" val="361690111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57749662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0F2BF86-D5D4-5C4C-B6A4-58E33C54BB8E}"/>
              </a:ext>
            </a:extLst>
          </p:cNvPr>
          <p:cNvSpPr/>
          <p:nvPr userDrawn="1"/>
        </p:nvSpPr>
        <p:spPr>
          <a:xfrm>
            <a:off x="7253958" y="1602812"/>
            <a:ext cx="1972234" cy="3639672"/>
          </a:xfrm>
          <a:custGeom>
            <a:avLst/>
            <a:gdLst>
              <a:gd name="connsiteX0" fmla="*/ 0 w 1515035"/>
              <a:gd name="connsiteY0" fmla="*/ 0 h 1694330"/>
              <a:gd name="connsiteX1" fmla="*/ 1515035 w 1515035"/>
              <a:gd name="connsiteY1" fmla="*/ 0 h 1694330"/>
              <a:gd name="connsiteX2" fmla="*/ 1515035 w 1515035"/>
              <a:gd name="connsiteY2" fmla="*/ 1694330 h 1694330"/>
              <a:gd name="connsiteX3" fmla="*/ 0 w 1515035"/>
              <a:gd name="connsiteY3" fmla="*/ 1694330 h 1694330"/>
              <a:gd name="connsiteX4" fmla="*/ 0 w 1515035"/>
              <a:gd name="connsiteY4" fmla="*/ 0 h 1694330"/>
              <a:gd name="connsiteX0" fmla="*/ 0 w 1523999"/>
              <a:gd name="connsiteY0" fmla="*/ 2026023 h 3720353"/>
              <a:gd name="connsiteX1" fmla="*/ 1523999 w 1523999"/>
              <a:gd name="connsiteY1" fmla="*/ 0 h 3720353"/>
              <a:gd name="connsiteX2" fmla="*/ 1515035 w 1523999"/>
              <a:gd name="connsiteY2" fmla="*/ 3720353 h 3720353"/>
              <a:gd name="connsiteX3" fmla="*/ 0 w 1523999"/>
              <a:gd name="connsiteY3" fmla="*/ 3720353 h 3720353"/>
              <a:gd name="connsiteX4" fmla="*/ 0 w 1523999"/>
              <a:gd name="connsiteY4" fmla="*/ 2026023 h 3720353"/>
              <a:gd name="connsiteX0" fmla="*/ 959224 w 1523999"/>
              <a:gd name="connsiteY0" fmla="*/ 2178423 h 3720353"/>
              <a:gd name="connsiteX1" fmla="*/ 1523999 w 1523999"/>
              <a:gd name="connsiteY1" fmla="*/ 0 h 3720353"/>
              <a:gd name="connsiteX2" fmla="*/ 1515035 w 1523999"/>
              <a:gd name="connsiteY2" fmla="*/ 3720353 h 3720353"/>
              <a:gd name="connsiteX3" fmla="*/ 0 w 1523999"/>
              <a:gd name="connsiteY3" fmla="*/ 3720353 h 3720353"/>
              <a:gd name="connsiteX4" fmla="*/ 959224 w 1523999"/>
              <a:gd name="connsiteY4" fmla="*/ 2178423 h 3720353"/>
              <a:gd name="connsiteX0" fmla="*/ 609601 w 1523999"/>
              <a:gd name="connsiteY0" fmla="*/ 1882588 h 3720353"/>
              <a:gd name="connsiteX1" fmla="*/ 1523999 w 1523999"/>
              <a:gd name="connsiteY1" fmla="*/ 0 h 3720353"/>
              <a:gd name="connsiteX2" fmla="*/ 1515035 w 1523999"/>
              <a:gd name="connsiteY2" fmla="*/ 3720353 h 3720353"/>
              <a:gd name="connsiteX3" fmla="*/ 0 w 1523999"/>
              <a:gd name="connsiteY3" fmla="*/ 3720353 h 3720353"/>
              <a:gd name="connsiteX4" fmla="*/ 609601 w 1523999"/>
              <a:gd name="connsiteY4" fmla="*/ 1882588 h 3720353"/>
              <a:gd name="connsiteX0" fmla="*/ 609601 w 1532964"/>
              <a:gd name="connsiteY0" fmla="*/ 1873624 h 3711389"/>
              <a:gd name="connsiteX1" fmla="*/ 1532964 w 1532964"/>
              <a:gd name="connsiteY1" fmla="*/ 0 h 3711389"/>
              <a:gd name="connsiteX2" fmla="*/ 1515035 w 1532964"/>
              <a:gd name="connsiteY2" fmla="*/ 3711389 h 3711389"/>
              <a:gd name="connsiteX3" fmla="*/ 0 w 1532964"/>
              <a:gd name="connsiteY3" fmla="*/ 3711389 h 3711389"/>
              <a:gd name="connsiteX4" fmla="*/ 609601 w 1532964"/>
              <a:gd name="connsiteY4" fmla="*/ 1873624 h 3711389"/>
              <a:gd name="connsiteX0" fmla="*/ 1048871 w 1972234"/>
              <a:gd name="connsiteY0" fmla="*/ 1873624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73624 h 3729319"/>
              <a:gd name="connsiteX0" fmla="*/ 1048871 w 1972234"/>
              <a:gd name="connsiteY0" fmla="*/ 1819836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19836 h 3729319"/>
              <a:gd name="connsiteX0" fmla="*/ 1048871 w 1956030"/>
              <a:gd name="connsiteY0" fmla="*/ 1398495 h 3307978"/>
              <a:gd name="connsiteX1" fmla="*/ 1954305 w 1956030"/>
              <a:gd name="connsiteY1" fmla="*/ 0 h 3307978"/>
              <a:gd name="connsiteX2" fmla="*/ 1954305 w 1956030"/>
              <a:gd name="connsiteY2" fmla="*/ 3290048 h 3307978"/>
              <a:gd name="connsiteX3" fmla="*/ 0 w 1956030"/>
              <a:gd name="connsiteY3" fmla="*/ 3307978 h 3307978"/>
              <a:gd name="connsiteX4" fmla="*/ 1048871 w 1956030"/>
              <a:gd name="connsiteY4" fmla="*/ 1398495 h 3307978"/>
              <a:gd name="connsiteX0" fmla="*/ 1048871 w 1972234"/>
              <a:gd name="connsiteY0" fmla="*/ 1730189 h 3639672"/>
              <a:gd name="connsiteX1" fmla="*/ 1972234 w 1972234"/>
              <a:gd name="connsiteY1" fmla="*/ 0 h 3639672"/>
              <a:gd name="connsiteX2" fmla="*/ 1954305 w 1972234"/>
              <a:gd name="connsiteY2" fmla="*/ 3621742 h 3639672"/>
              <a:gd name="connsiteX3" fmla="*/ 0 w 1972234"/>
              <a:gd name="connsiteY3" fmla="*/ 3639672 h 3639672"/>
              <a:gd name="connsiteX4" fmla="*/ 1048871 w 1972234"/>
              <a:gd name="connsiteY4" fmla="*/ 1730189 h 3639672"/>
              <a:gd name="connsiteX0" fmla="*/ 1048871 w 1972234"/>
              <a:gd name="connsiteY0" fmla="*/ 1730189 h 3639672"/>
              <a:gd name="connsiteX1" fmla="*/ 1972234 w 1972234"/>
              <a:gd name="connsiteY1" fmla="*/ 0 h 3639672"/>
              <a:gd name="connsiteX2" fmla="*/ 1963269 w 1972234"/>
              <a:gd name="connsiteY2" fmla="*/ 3630707 h 3639672"/>
              <a:gd name="connsiteX3" fmla="*/ 0 w 1972234"/>
              <a:gd name="connsiteY3" fmla="*/ 3639672 h 3639672"/>
              <a:gd name="connsiteX4" fmla="*/ 1048871 w 1972234"/>
              <a:gd name="connsiteY4" fmla="*/ 1730189 h 363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234" h="3639672">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pic>
        <p:nvPicPr>
          <p:cNvPr id="6" name="Imagen 5">
            <a:extLst>
              <a:ext uri="{FF2B5EF4-FFF2-40B4-BE49-F238E27FC236}">
                <a16:creationId xmlns:a16="http://schemas.microsoft.com/office/drawing/2014/main" id="{5DED8E0A-F644-4779-9B27-A6976548CD53}"/>
              </a:ext>
            </a:extLst>
          </p:cNvPr>
          <p:cNvPicPr>
            <a:picLocks noChangeAspect="1"/>
          </p:cNvPicPr>
          <p:nvPr userDrawn="1"/>
        </p:nvPicPr>
        <p:blipFill>
          <a:blip r:embed="rId13"/>
          <a:stretch>
            <a:fillRect/>
          </a:stretch>
        </p:blipFill>
        <p:spPr>
          <a:xfrm>
            <a:off x="7733763" y="4756633"/>
            <a:ext cx="1352280" cy="298325"/>
          </a:xfrm>
          <a:prstGeom prst="rect">
            <a:avLst/>
          </a:prstGeom>
        </p:spPr>
      </p:pic>
      <p:sp>
        <p:nvSpPr>
          <p:cNvPr id="8" name="Rectangle 3">
            <a:extLst>
              <a:ext uri="{FF2B5EF4-FFF2-40B4-BE49-F238E27FC236}">
                <a16:creationId xmlns:a16="http://schemas.microsoft.com/office/drawing/2014/main" id="{76E74309-9281-4265-97C8-C82842B5C82C}"/>
              </a:ext>
            </a:extLst>
          </p:cNvPr>
          <p:cNvSpPr/>
          <p:nvPr userDrawn="1"/>
        </p:nvSpPr>
        <p:spPr>
          <a:xfrm rot="-10800000">
            <a:off x="-10275" y="-20549"/>
            <a:ext cx="1972234" cy="3639672"/>
          </a:xfrm>
          <a:custGeom>
            <a:avLst/>
            <a:gdLst>
              <a:gd name="connsiteX0" fmla="*/ 0 w 1515035"/>
              <a:gd name="connsiteY0" fmla="*/ 0 h 1694330"/>
              <a:gd name="connsiteX1" fmla="*/ 1515035 w 1515035"/>
              <a:gd name="connsiteY1" fmla="*/ 0 h 1694330"/>
              <a:gd name="connsiteX2" fmla="*/ 1515035 w 1515035"/>
              <a:gd name="connsiteY2" fmla="*/ 1694330 h 1694330"/>
              <a:gd name="connsiteX3" fmla="*/ 0 w 1515035"/>
              <a:gd name="connsiteY3" fmla="*/ 1694330 h 1694330"/>
              <a:gd name="connsiteX4" fmla="*/ 0 w 1515035"/>
              <a:gd name="connsiteY4" fmla="*/ 0 h 1694330"/>
              <a:gd name="connsiteX0" fmla="*/ 0 w 1523999"/>
              <a:gd name="connsiteY0" fmla="*/ 2026023 h 3720353"/>
              <a:gd name="connsiteX1" fmla="*/ 1523999 w 1523999"/>
              <a:gd name="connsiteY1" fmla="*/ 0 h 3720353"/>
              <a:gd name="connsiteX2" fmla="*/ 1515035 w 1523999"/>
              <a:gd name="connsiteY2" fmla="*/ 3720353 h 3720353"/>
              <a:gd name="connsiteX3" fmla="*/ 0 w 1523999"/>
              <a:gd name="connsiteY3" fmla="*/ 3720353 h 3720353"/>
              <a:gd name="connsiteX4" fmla="*/ 0 w 1523999"/>
              <a:gd name="connsiteY4" fmla="*/ 2026023 h 3720353"/>
              <a:gd name="connsiteX0" fmla="*/ 959224 w 1523999"/>
              <a:gd name="connsiteY0" fmla="*/ 2178423 h 3720353"/>
              <a:gd name="connsiteX1" fmla="*/ 1523999 w 1523999"/>
              <a:gd name="connsiteY1" fmla="*/ 0 h 3720353"/>
              <a:gd name="connsiteX2" fmla="*/ 1515035 w 1523999"/>
              <a:gd name="connsiteY2" fmla="*/ 3720353 h 3720353"/>
              <a:gd name="connsiteX3" fmla="*/ 0 w 1523999"/>
              <a:gd name="connsiteY3" fmla="*/ 3720353 h 3720353"/>
              <a:gd name="connsiteX4" fmla="*/ 959224 w 1523999"/>
              <a:gd name="connsiteY4" fmla="*/ 2178423 h 3720353"/>
              <a:gd name="connsiteX0" fmla="*/ 609601 w 1523999"/>
              <a:gd name="connsiteY0" fmla="*/ 1882588 h 3720353"/>
              <a:gd name="connsiteX1" fmla="*/ 1523999 w 1523999"/>
              <a:gd name="connsiteY1" fmla="*/ 0 h 3720353"/>
              <a:gd name="connsiteX2" fmla="*/ 1515035 w 1523999"/>
              <a:gd name="connsiteY2" fmla="*/ 3720353 h 3720353"/>
              <a:gd name="connsiteX3" fmla="*/ 0 w 1523999"/>
              <a:gd name="connsiteY3" fmla="*/ 3720353 h 3720353"/>
              <a:gd name="connsiteX4" fmla="*/ 609601 w 1523999"/>
              <a:gd name="connsiteY4" fmla="*/ 1882588 h 3720353"/>
              <a:gd name="connsiteX0" fmla="*/ 609601 w 1532964"/>
              <a:gd name="connsiteY0" fmla="*/ 1873624 h 3711389"/>
              <a:gd name="connsiteX1" fmla="*/ 1532964 w 1532964"/>
              <a:gd name="connsiteY1" fmla="*/ 0 h 3711389"/>
              <a:gd name="connsiteX2" fmla="*/ 1515035 w 1532964"/>
              <a:gd name="connsiteY2" fmla="*/ 3711389 h 3711389"/>
              <a:gd name="connsiteX3" fmla="*/ 0 w 1532964"/>
              <a:gd name="connsiteY3" fmla="*/ 3711389 h 3711389"/>
              <a:gd name="connsiteX4" fmla="*/ 609601 w 1532964"/>
              <a:gd name="connsiteY4" fmla="*/ 1873624 h 3711389"/>
              <a:gd name="connsiteX0" fmla="*/ 1048871 w 1972234"/>
              <a:gd name="connsiteY0" fmla="*/ 1873624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73624 h 3729319"/>
              <a:gd name="connsiteX0" fmla="*/ 1048871 w 1972234"/>
              <a:gd name="connsiteY0" fmla="*/ 1819836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19836 h 3729319"/>
              <a:gd name="connsiteX0" fmla="*/ 1048871 w 1956030"/>
              <a:gd name="connsiteY0" fmla="*/ 1398495 h 3307978"/>
              <a:gd name="connsiteX1" fmla="*/ 1954305 w 1956030"/>
              <a:gd name="connsiteY1" fmla="*/ 0 h 3307978"/>
              <a:gd name="connsiteX2" fmla="*/ 1954305 w 1956030"/>
              <a:gd name="connsiteY2" fmla="*/ 3290048 h 3307978"/>
              <a:gd name="connsiteX3" fmla="*/ 0 w 1956030"/>
              <a:gd name="connsiteY3" fmla="*/ 3307978 h 3307978"/>
              <a:gd name="connsiteX4" fmla="*/ 1048871 w 1956030"/>
              <a:gd name="connsiteY4" fmla="*/ 1398495 h 3307978"/>
              <a:gd name="connsiteX0" fmla="*/ 1048871 w 1972234"/>
              <a:gd name="connsiteY0" fmla="*/ 1730189 h 3639672"/>
              <a:gd name="connsiteX1" fmla="*/ 1972234 w 1972234"/>
              <a:gd name="connsiteY1" fmla="*/ 0 h 3639672"/>
              <a:gd name="connsiteX2" fmla="*/ 1954305 w 1972234"/>
              <a:gd name="connsiteY2" fmla="*/ 3621742 h 3639672"/>
              <a:gd name="connsiteX3" fmla="*/ 0 w 1972234"/>
              <a:gd name="connsiteY3" fmla="*/ 3639672 h 3639672"/>
              <a:gd name="connsiteX4" fmla="*/ 1048871 w 1972234"/>
              <a:gd name="connsiteY4" fmla="*/ 1730189 h 3639672"/>
              <a:gd name="connsiteX0" fmla="*/ 1048871 w 1972234"/>
              <a:gd name="connsiteY0" fmla="*/ 1730189 h 3639672"/>
              <a:gd name="connsiteX1" fmla="*/ 1972234 w 1972234"/>
              <a:gd name="connsiteY1" fmla="*/ 0 h 3639672"/>
              <a:gd name="connsiteX2" fmla="*/ 1963269 w 1972234"/>
              <a:gd name="connsiteY2" fmla="*/ 3630707 h 3639672"/>
              <a:gd name="connsiteX3" fmla="*/ 0 w 1972234"/>
              <a:gd name="connsiteY3" fmla="*/ 3639672 h 3639672"/>
              <a:gd name="connsiteX4" fmla="*/ 1048871 w 1972234"/>
              <a:gd name="connsiteY4" fmla="*/ 1730189 h 363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234" h="3639672">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285801462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0F2BF86-D5D4-5C4C-B6A4-58E33C54BB8E}"/>
              </a:ext>
            </a:extLst>
          </p:cNvPr>
          <p:cNvSpPr/>
          <p:nvPr userDrawn="1"/>
        </p:nvSpPr>
        <p:spPr>
          <a:xfrm>
            <a:off x="8102958" y="3145866"/>
            <a:ext cx="1041042" cy="1997634"/>
          </a:xfrm>
          <a:custGeom>
            <a:avLst/>
            <a:gdLst>
              <a:gd name="connsiteX0" fmla="*/ 0 w 1515035"/>
              <a:gd name="connsiteY0" fmla="*/ 0 h 1694330"/>
              <a:gd name="connsiteX1" fmla="*/ 1515035 w 1515035"/>
              <a:gd name="connsiteY1" fmla="*/ 0 h 1694330"/>
              <a:gd name="connsiteX2" fmla="*/ 1515035 w 1515035"/>
              <a:gd name="connsiteY2" fmla="*/ 1694330 h 1694330"/>
              <a:gd name="connsiteX3" fmla="*/ 0 w 1515035"/>
              <a:gd name="connsiteY3" fmla="*/ 1694330 h 1694330"/>
              <a:gd name="connsiteX4" fmla="*/ 0 w 1515035"/>
              <a:gd name="connsiteY4" fmla="*/ 0 h 1694330"/>
              <a:gd name="connsiteX0" fmla="*/ 0 w 1523999"/>
              <a:gd name="connsiteY0" fmla="*/ 2026023 h 3720353"/>
              <a:gd name="connsiteX1" fmla="*/ 1523999 w 1523999"/>
              <a:gd name="connsiteY1" fmla="*/ 0 h 3720353"/>
              <a:gd name="connsiteX2" fmla="*/ 1515035 w 1523999"/>
              <a:gd name="connsiteY2" fmla="*/ 3720353 h 3720353"/>
              <a:gd name="connsiteX3" fmla="*/ 0 w 1523999"/>
              <a:gd name="connsiteY3" fmla="*/ 3720353 h 3720353"/>
              <a:gd name="connsiteX4" fmla="*/ 0 w 1523999"/>
              <a:gd name="connsiteY4" fmla="*/ 2026023 h 3720353"/>
              <a:gd name="connsiteX0" fmla="*/ 959224 w 1523999"/>
              <a:gd name="connsiteY0" fmla="*/ 2178423 h 3720353"/>
              <a:gd name="connsiteX1" fmla="*/ 1523999 w 1523999"/>
              <a:gd name="connsiteY1" fmla="*/ 0 h 3720353"/>
              <a:gd name="connsiteX2" fmla="*/ 1515035 w 1523999"/>
              <a:gd name="connsiteY2" fmla="*/ 3720353 h 3720353"/>
              <a:gd name="connsiteX3" fmla="*/ 0 w 1523999"/>
              <a:gd name="connsiteY3" fmla="*/ 3720353 h 3720353"/>
              <a:gd name="connsiteX4" fmla="*/ 959224 w 1523999"/>
              <a:gd name="connsiteY4" fmla="*/ 2178423 h 3720353"/>
              <a:gd name="connsiteX0" fmla="*/ 609601 w 1523999"/>
              <a:gd name="connsiteY0" fmla="*/ 1882588 h 3720353"/>
              <a:gd name="connsiteX1" fmla="*/ 1523999 w 1523999"/>
              <a:gd name="connsiteY1" fmla="*/ 0 h 3720353"/>
              <a:gd name="connsiteX2" fmla="*/ 1515035 w 1523999"/>
              <a:gd name="connsiteY2" fmla="*/ 3720353 h 3720353"/>
              <a:gd name="connsiteX3" fmla="*/ 0 w 1523999"/>
              <a:gd name="connsiteY3" fmla="*/ 3720353 h 3720353"/>
              <a:gd name="connsiteX4" fmla="*/ 609601 w 1523999"/>
              <a:gd name="connsiteY4" fmla="*/ 1882588 h 3720353"/>
              <a:gd name="connsiteX0" fmla="*/ 609601 w 1532964"/>
              <a:gd name="connsiteY0" fmla="*/ 1873624 h 3711389"/>
              <a:gd name="connsiteX1" fmla="*/ 1532964 w 1532964"/>
              <a:gd name="connsiteY1" fmla="*/ 0 h 3711389"/>
              <a:gd name="connsiteX2" fmla="*/ 1515035 w 1532964"/>
              <a:gd name="connsiteY2" fmla="*/ 3711389 h 3711389"/>
              <a:gd name="connsiteX3" fmla="*/ 0 w 1532964"/>
              <a:gd name="connsiteY3" fmla="*/ 3711389 h 3711389"/>
              <a:gd name="connsiteX4" fmla="*/ 609601 w 1532964"/>
              <a:gd name="connsiteY4" fmla="*/ 1873624 h 3711389"/>
              <a:gd name="connsiteX0" fmla="*/ 1048871 w 1972234"/>
              <a:gd name="connsiteY0" fmla="*/ 1873624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73624 h 3729319"/>
              <a:gd name="connsiteX0" fmla="*/ 1048871 w 1972234"/>
              <a:gd name="connsiteY0" fmla="*/ 1819836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19836 h 3729319"/>
              <a:gd name="connsiteX0" fmla="*/ 1048871 w 1956030"/>
              <a:gd name="connsiteY0" fmla="*/ 1398495 h 3307978"/>
              <a:gd name="connsiteX1" fmla="*/ 1954305 w 1956030"/>
              <a:gd name="connsiteY1" fmla="*/ 0 h 3307978"/>
              <a:gd name="connsiteX2" fmla="*/ 1954305 w 1956030"/>
              <a:gd name="connsiteY2" fmla="*/ 3290048 h 3307978"/>
              <a:gd name="connsiteX3" fmla="*/ 0 w 1956030"/>
              <a:gd name="connsiteY3" fmla="*/ 3307978 h 3307978"/>
              <a:gd name="connsiteX4" fmla="*/ 1048871 w 1956030"/>
              <a:gd name="connsiteY4" fmla="*/ 1398495 h 3307978"/>
              <a:gd name="connsiteX0" fmla="*/ 1048871 w 1972234"/>
              <a:gd name="connsiteY0" fmla="*/ 1730189 h 3639672"/>
              <a:gd name="connsiteX1" fmla="*/ 1972234 w 1972234"/>
              <a:gd name="connsiteY1" fmla="*/ 0 h 3639672"/>
              <a:gd name="connsiteX2" fmla="*/ 1954305 w 1972234"/>
              <a:gd name="connsiteY2" fmla="*/ 3621742 h 3639672"/>
              <a:gd name="connsiteX3" fmla="*/ 0 w 1972234"/>
              <a:gd name="connsiteY3" fmla="*/ 3639672 h 3639672"/>
              <a:gd name="connsiteX4" fmla="*/ 1048871 w 1972234"/>
              <a:gd name="connsiteY4" fmla="*/ 1730189 h 3639672"/>
              <a:gd name="connsiteX0" fmla="*/ 1048871 w 1972234"/>
              <a:gd name="connsiteY0" fmla="*/ 1730189 h 3639672"/>
              <a:gd name="connsiteX1" fmla="*/ 1972234 w 1972234"/>
              <a:gd name="connsiteY1" fmla="*/ 0 h 3639672"/>
              <a:gd name="connsiteX2" fmla="*/ 1963269 w 1972234"/>
              <a:gd name="connsiteY2" fmla="*/ 3630707 h 3639672"/>
              <a:gd name="connsiteX3" fmla="*/ 0 w 1972234"/>
              <a:gd name="connsiteY3" fmla="*/ 3639672 h 3639672"/>
              <a:gd name="connsiteX4" fmla="*/ 1048871 w 1972234"/>
              <a:gd name="connsiteY4" fmla="*/ 1730189 h 363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234" h="3639672">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8" name="Rectangle 3">
            <a:extLst>
              <a:ext uri="{FF2B5EF4-FFF2-40B4-BE49-F238E27FC236}">
                <a16:creationId xmlns:a16="http://schemas.microsoft.com/office/drawing/2014/main" id="{76E74309-9281-4265-97C8-C82842B5C82C}"/>
              </a:ext>
            </a:extLst>
          </p:cNvPr>
          <p:cNvSpPr/>
          <p:nvPr userDrawn="1"/>
        </p:nvSpPr>
        <p:spPr>
          <a:xfrm rot="-10800000">
            <a:off x="-10275" y="-20549"/>
            <a:ext cx="524625" cy="1493749"/>
          </a:xfrm>
          <a:custGeom>
            <a:avLst/>
            <a:gdLst>
              <a:gd name="connsiteX0" fmla="*/ 0 w 1515035"/>
              <a:gd name="connsiteY0" fmla="*/ 0 h 1694330"/>
              <a:gd name="connsiteX1" fmla="*/ 1515035 w 1515035"/>
              <a:gd name="connsiteY1" fmla="*/ 0 h 1694330"/>
              <a:gd name="connsiteX2" fmla="*/ 1515035 w 1515035"/>
              <a:gd name="connsiteY2" fmla="*/ 1694330 h 1694330"/>
              <a:gd name="connsiteX3" fmla="*/ 0 w 1515035"/>
              <a:gd name="connsiteY3" fmla="*/ 1694330 h 1694330"/>
              <a:gd name="connsiteX4" fmla="*/ 0 w 1515035"/>
              <a:gd name="connsiteY4" fmla="*/ 0 h 1694330"/>
              <a:gd name="connsiteX0" fmla="*/ 0 w 1523999"/>
              <a:gd name="connsiteY0" fmla="*/ 2026023 h 3720353"/>
              <a:gd name="connsiteX1" fmla="*/ 1523999 w 1523999"/>
              <a:gd name="connsiteY1" fmla="*/ 0 h 3720353"/>
              <a:gd name="connsiteX2" fmla="*/ 1515035 w 1523999"/>
              <a:gd name="connsiteY2" fmla="*/ 3720353 h 3720353"/>
              <a:gd name="connsiteX3" fmla="*/ 0 w 1523999"/>
              <a:gd name="connsiteY3" fmla="*/ 3720353 h 3720353"/>
              <a:gd name="connsiteX4" fmla="*/ 0 w 1523999"/>
              <a:gd name="connsiteY4" fmla="*/ 2026023 h 3720353"/>
              <a:gd name="connsiteX0" fmla="*/ 959224 w 1523999"/>
              <a:gd name="connsiteY0" fmla="*/ 2178423 h 3720353"/>
              <a:gd name="connsiteX1" fmla="*/ 1523999 w 1523999"/>
              <a:gd name="connsiteY1" fmla="*/ 0 h 3720353"/>
              <a:gd name="connsiteX2" fmla="*/ 1515035 w 1523999"/>
              <a:gd name="connsiteY2" fmla="*/ 3720353 h 3720353"/>
              <a:gd name="connsiteX3" fmla="*/ 0 w 1523999"/>
              <a:gd name="connsiteY3" fmla="*/ 3720353 h 3720353"/>
              <a:gd name="connsiteX4" fmla="*/ 959224 w 1523999"/>
              <a:gd name="connsiteY4" fmla="*/ 2178423 h 3720353"/>
              <a:gd name="connsiteX0" fmla="*/ 609601 w 1523999"/>
              <a:gd name="connsiteY0" fmla="*/ 1882588 h 3720353"/>
              <a:gd name="connsiteX1" fmla="*/ 1523999 w 1523999"/>
              <a:gd name="connsiteY1" fmla="*/ 0 h 3720353"/>
              <a:gd name="connsiteX2" fmla="*/ 1515035 w 1523999"/>
              <a:gd name="connsiteY2" fmla="*/ 3720353 h 3720353"/>
              <a:gd name="connsiteX3" fmla="*/ 0 w 1523999"/>
              <a:gd name="connsiteY3" fmla="*/ 3720353 h 3720353"/>
              <a:gd name="connsiteX4" fmla="*/ 609601 w 1523999"/>
              <a:gd name="connsiteY4" fmla="*/ 1882588 h 3720353"/>
              <a:gd name="connsiteX0" fmla="*/ 609601 w 1532964"/>
              <a:gd name="connsiteY0" fmla="*/ 1873624 h 3711389"/>
              <a:gd name="connsiteX1" fmla="*/ 1532964 w 1532964"/>
              <a:gd name="connsiteY1" fmla="*/ 0 h 3711389"/>
              <a:gd name="connsiteX2" fmla="*/ 1515035 w 1532964"/>
              <a:gd name="connsiteY2" fmla="*/ 3711389 h 3711389"/>
              <a:gd name="connsiteX3" fmla="*/ 0 w 1532964"/>
              <a:gd name="connsiteY3" fmla="*/ 3711389 h 3711389"/>
              <a:gd name="connsiteX4" fmla="*/ 609601 w 1532964"/>
              <a:gd name="connsiteY4" fmla="*/ 1873624 h 3711389"/>
              <a:gd name="connsiteX0" fmla="*/ 1048871 w 1972234"/>
              <a:gd name="connsiteY0" fmla="*/ 1873624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73624 h 3729319"/>
              <a:gd name="connsiteX0" fmla="*/ 1048871 w 1972234"/>
              <a:gd name="connsiteY0" fmla="*/ 1819836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19836 h 3729319"/>
              <a:gd name="connsiteX0" fmla="*/ 1048871 w 1956030"/>
              <a:gd name="connsiteY0" fmla="*/ 1398495 h 3307978"/>
              <a:gd name="connsiteX1" fmla="*/ 1954305 w 1956030"/>
              <a:gd name="connsiteY1" fmla="*/ 0 h 3307978"/>
              <a:gd name="connsiteX2" fmla="*/ 1954305 w 1956030"/>
              <a:gd name="connsiteY2" fmla="*/ 3290048 h 3307978"/>
              <a:gd name="connsiteX3" fmla="*/ 0 w 1956030"/>
              <a:gd name="connsiteY3" fmla="*/ 3307978 h 3307978"/>
              <a:gd name="connsiteX4" fmla="*/ 1048871 w 1956030"/>
              <a:gd name="connsiteY4" fmla="*/ 1398495 h 3307978"/>
              <a:gd name="connsiteX0" fmla="*/ 1048871 w 1972234"/>
              <a:gd name="connsiteY0" fmla="*/ 1730189 h 3639672"/>
              <a:gd name="connsiteX1" fmla="*/ 1972234 w 1972234"/>
              <a:gd name="connsiteY1" fmla="*/ 0 h 3639672"/>
              <a:gd name="connsiteX2" fmla="*/ 1954305 w 1972234"/>
              <a:gd name="connsiteY2" fmla="*/ 3621742 h 3639672"/>
              <a:gd name="connsiteX3" fmla="*/ 0 w 1972234"/>
              <a:gd name="connsiteY3" fmla="*/ 3639672 h 3639672"/>
              <a:gd name="connsiteX4" fmla="*/ 1048871 w 1972234"/>
              <a:gd name="connsiteY4" fmla="*/ 1730189 h 3639672"/>
              <a:gd name="connsiteX0" fmla="*/ 1048871 w 1972234"/>
              <a:gd name="connsiteY0" fmla="*/ 1730189 h 3639672"/>
              <a:gd name="connsiteX1" fmla="*/ 1972234 w 1972234"/>
              <a:gd name="connsiteY1" fmla="*/ 0 h 3639672"/>
              <a:gd name="connsiteX2" fmla="*/ 1963269 w 1972234"/>
              <a:gd name="connsiteY2" fmla="*/ 3630707 h 3639672"/>
              <a:gd name="connsiteX3" fmla="*/ 0 w 1972234"/>
              <a:gd name="connsiteY3" fmla="*/ 3639672 h 3639672"/>
              <a:gd name="connsiteX4" fmla="*/ 1048871 w 1972234"/>
              <a:gd name="connsiteY4" fmla="*/ 1730189 h 363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234" h="3639672">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pic>
        <p:nvPicPr>
          <p:cNvPr id="3" name="Imagen 2">
            <a:extLst>
              <a:ext uri="{FF2B5EF4-FFF2-40B4-BE49-F238E27FC236}">
                <a16:creationId xmlns:a16="http://schemas.microsoft.com/office/drawing/2014/main" id="{039174ED-CA50-4967-BC7F-46A8A4920D38}"/>
              </a:ext>
            </a:extLst>
          </p:cNvPr>
          <p:cNvPicPr>
            <a:picLocks noChangeAspect="1"/>
          </p:cNvPicPr>
          <p:nvPr userDrawn="1"/>
        </p:nvPicPr>
        <p:blipFill>
          <a:blip r:embed="rId13"/>
          <a:stretch>
            <a:fillRect/>
          </a:stretch>
        </p:blipFill>
        <p:spPr>
          <a:xfrm>
            <a:off x="8489950" y="4406780"/>
            <a:ext cx="552776" cy="628769"/>
          </a:xfrm>
          <a:prstGeom prst="rect">
            <a:avLst/>
          </a:prstGeom>
        </p:spPr>
      </p:pic>
    </p:spTree>
    <p:extLst>
      <p:ext uri="{BB962C8B-B14F-4D97-AF65-F5344CB8AC3E}">
        <p14:creationId xmlns:p14="http://schemas.microsoft.com/office/powerpoint/2010/main" val="2458127822"/>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0F2BF86-D5D4-5C4C-B6A4-58E33C54BB8E}"/>
              </a:ext>
            </a:extLst>
          </p:cNvPr>
          <p:cNvSpPr/>
          <p:nvPr userDrawn="1"/>
        </p:nvSpPr>
        <p:spPr>
          <a:xfrm>
            <a:off x="7253958" y="1602812"/>
            <a:ext cx="1972234" cy="3639672"/>
          </a:xfrm>
          <a:custGeom>
            <a:avLst/>
            <a:gdLst>
              <a:gd name="connsiteX0" fmla="*/ 0 w 1515035"/>
              <a:gd name="connsiteY0" fmla="*/ 0 h 1694330"/>
              <a:gd name="connsiteX1" fmla="*/ 1515035 w 1515035"/>
              <a:gd name="connsiteY1" fmla="*/ 0 h 1694330"/>
              <a:gd name="connsiteX2" fmla="*/ 1515035 w 1515035"/>
              <a:gd name="connsiteY2" fmla="*/ 1694330 h 1694330"/>
              <a:gd name="connsiteX3" fmla="*/ 0 w 1515035"/>
              <a:gd name="connsiteY3" fmla="*/ 1694330 h 1694330"/>
              <a:gd name="connsiteX4" fmla="*/ 0 w 1515035"/>
              <a:gd name="connsiteY4" fmla="*/ 0 h 1694330"/>
              <a:gd name="connsiteX0" fmla="*/ 0 w 1523999"/>
              <a:gd name="connsiteY0" fmla="*/ 2026023 h 3720353"/>
              <a:gd name="connsiteX1" fmla="*/ 1523999 w 1523999"/>
              <a:gd name="connsiteY1" fmla="*/ 0 h 3720353"/>
              <a:gd name="connsiteX2" fmla="*/ 1515035 w 1523999"/>
              <a:gd name="connsiteY2" fmla="*/ 3720353 h 3720353"/>
              <a:gd name="connsiteX3" fmla="*/ 0 w 1523999"/>
              <a:gd name="connsiteY3" fmla="*/ 3720353 h 3720353"/>
              <a:gd name="connsiteX4" fmla="*/ 0 w 1523999"/>
              <a:gd name="connsiteY4" fmla="*/ 2026023 h 3720353"/>
              <a:gd name="connsiteX0" fmla="*/ 959224 w 1523999"/>
              <a:gd name="connsiteY0" fmla="*/ 2178423 h 3720353"/>
              <a:gd name="connsiteX1" fmla="*/ 1523999 w 1523999"/>
              <a:gd name="connsiteY1" fmla="*/ 0 h 3720353"/>
              <a:gd name="connsiteX2" fmla="*/ 1515035 w 1523999"/>
              <a:gd name="connsiteY2" fmla="*/ 3720353 h 3720353"/>
              <a:gd name="connsiteX3" fmla="*/ 0 w 1523999"/>
              <a:gd name="connsiteY3" fmla="*/ 3720353 h 3720353"/>
              <a:gd name="connsiteX4" fmla="*/ 959224 w 1523999"/>
              <a:gd name="connsiteY4" fmla="*/ 2178423 h 3720353"/>
              <a:gd name="connsiteX0" fmla="*/ 609601 w 1523999"/>
              <a:gd name="connsiteY0" fmla="*/ 1882588 h 3720353"/>
              <a:gd name="connsiteX1" fmla="*/ 1523999 w 1523999"/>
              <a:gd name="connsiteY1" fmla="*/ 0 h 3720353"/>
              <a:gd name="connsiteX2" fmla="*/ 1515035 w 1523999"/>
              <a:gd name="connsiteY2" fmla="*/ 3720353 h 3720353"/>
              <a:gd name="connsiteX3" fmla="*/ 0 w 1523999"/>
              <a:gd name="connsiteY3" fmla="*/ 3720353 h 3720353"/>
              <a:gd name="connsiteX4" fmla="*/ 609601 w 1523999"/>
              <a:gd name="connsiteY4" fmla="*/ 1882588 h 3720353"/>
              <a:gd name="connsiteX0" fmla="*/ 609601 w 1532964"/>
              <a:gd name="connsiteY0" fmla="*/ 1873624 h 3711389"/>
              <a:gd name="connsiteX1" fmla="*/ 1532964 w 1532964"/>
              <a:gd name="connsiteY1" fmla="*/ 0 h 3711389"/>
              <a:gd name="connsiteX2" fmla="*/ 1515035 w 1532964"/>
              <a:gd name="connsiteY2" fmla="*/ 3711389 h 3711389"/>
              <a:gd name="connsiteX3" fmla="*/ 0 w 1532964"/>
              <a:gd name="connsiteY3" fmla="*/ 3711389 h 3711389"/>
              <a:gd name="connsiteX4" fmla="*/ 609601 w 1532964"/>
              <a:gd name="connsiteY4" fmla="*/ 1873624 h 3711389"/>
              <a:gd name="connsiteX0" fmla="*/ 1048871 w 1972234"/>
              <a:gd name="connsiteY0" fmla="*/ 1873624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73624 h 3729319"/>
              <a:gd name="connsiteX0" fmla="*/ 1048871 w 1972234"/>
              <a:gd name="connsiteY0" fmla="*/ 1819836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19836 h 3729319"/>
              <a:gd name="connsiteX0" fmla="*/ 1048871 w 1956030"/>
              <a:gd name="connsiteY0" fmla="*/ 1398495 h 3307978"/>
              <a:gd name="connsiteX1" fmla="*/ 1954305 w 1956030"/>
              <a:gd name="connsiteY1" fmla="*/ 0 h 3307978"/>
              <a:gd name="connsiteX2" fmla="*/ 1954305 w 1956030"/>
              <a:gd name="connsiteY2" fmla="*/ 3290048 h 3307978"/>
              <a:gd name="connsiteX3" fmla="*/ 0 w 1956030"/>
              <a:gd name="connsiteY3" fmla="*/ 3307978 h 3307978"/>
              <a:gd name="connsiteX4" fmla="*/ 1048871 w 1956030"/>
              <a:gd name="connsiteY4" fmla="*/ 1398495 h 3307978"/>
              <a:gd name="connsiteX0" fmla="*/ 1048871 w 1972234"/>
              <a:gd name="connsiteY0" fmla="*/ 1730189 h 3639672"/>
              <a:gd name="connsiteX1" fmla="*/ 1972234 w 1972234"/>
              <a:gd name="connsiteY1" fmla="*/ 0 h 3639672"/>
              <a:gd name="connsiteX2" fmla="*/ 1954305 w 1972234"/>
              <a:gd name="connsiteY2" fmla="*/ 3621742 h 3639672"/>
              <a:gd name="connsiteX3" fmla="*/ 0 w 1972234"/>
              <a:gd name="connsiteY3" fmla="*/ 3639672 h 3639672"/>
              <a:gd name="connsiteX4" fmla="*/ 1048871 w 1972234"/>
              <a:gd name="connsiteY4" fmla="*/ 1730189 h 3639672"/>
              <a:gd name="connsiteX0" fmla="*/ 1048871 w 1972234"/>
              <a:gd name="connsiteY0" fmla="*/ 1730189 h 3639672"/>
              <a:gd name="connsiteX1" fmla="*/ 1972234 w 1972234"/>
              <a:gd name="connsiteY1" fmla="*/ 0 h 3639672"/>
              <a:gd name="connsiteX2" fmla="*/ 1963269 w 1972234"/>
              <a:gd name="connsiteY2" fmla="*/ 3630707 h 3639672"/>
              <a:gd name="connsiteX3" fmla="*/ 0 w 1972234"/>
              <a:gd name="connsiteY3" fmla="*/ 3639672 h 3639672"/>
              <a:gd name="connsiteX4" fmla="*/ 1048871 w 1972234"/>
              <a:gd name="connsiteY4" fmla="*/ 1730189 h 363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234" h="3639672">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Imagen 5">
            <a:extLst>
              <a:ext uri="{FF2B5EF4-FFF2-40B4-BE49-F238E27FC236}">
                <a16:creationId xmlns:a16="http://schemas.microsoft.com/office/drawing/2014/main" id="{5DED8E0A-F644-4779-9B27-A6976548CD53}"/>
              </a:ext>
            </a:extLst>
          </p:cNvPr>
          <p:cNvPicPr>
            <a:picLocks noChangeAspect="1"/>
          </p:cNvPicPr>
          <p:nvPr userDrawn="1"/>
        </p:nvPicPr>
        <p:blipFill>
          <a:blip r:embed="rId14"/>
          <a:stretch>
            <a:fillRect/>
          </a:stretch>
        </p:blipFill>
        <p:spPr>
          <a:xfrm>
            <a:off x="7733763" y="4756633"/>
            <a:ext cx="1352280" cy="298325"/>
          </a:xfrm>
          <a:prstGeom prst="rect">
            <a:avLst/>
          </a:prstGeom>
        </p:spPr>
      </p:pic>
      <p:sp>
        <p:nvSpPr>
          <p:cNvPr id="8" name="Rectangle 3">
            <a:extLst>
              <a:ext uri="{FF2B5EF4-FFF2-40B4-BE49-F238E27FC236}">
                <a16:creationId xmlns:a16="http://schemas.microsoft.com/office/drawing/2014/main" id="{76E74309-9281-4265-97C8-C82842B5C82C}"/>
              </a:ext>
            </a:extLst>
          </p:cNvPr>
          <p:cNvSpPr/>
          <p:nvPr userDrawn="1"/>
        </p:nvSpPr>
        <p:spPr>
          <a:xfrm rot="-10800000">
            <a:off x="-10275" y="-20549"/>
            <a:ext cx="1972234" cy="3639672"/>
          </a:xfrm>
          <a:custGeom>
            <a:avLst/>
            <a:gdLst>
              <a:gd name="connsiteX0" fmla="*/ 0 w 1515035"/>
              <a:gd name="connsiteY0" fmla="*/ 0 h 1694330"/>
              <a:gd name="connsiteX1" fmla="*/ 1515035 w 1515035"/>
              <a:gd name="connsiteY1" fmla="*/ 0 h 1694330"/>
              <a:gd name="connsiteX2" fmla="*/ 1515035 w 1515035"/>
              <a:gd name="connsiteY2" fmla="*/ 1694330 h 1694330"/>
              <a:gd name="connsiteX3" fmla="*/ 0 w 1515035"/>
              <a:gd name="connsiteY3" fmla="*/ 1694330 h 1694330"/>
              <a:gd name="connsiteX4" fmla="*/ 0 w 1515035"/>
              <a:gd name="connsiteY4" fmla="*/ 0 h 1694330"/>
              <a:gd name="connsiteX0" fmla="*/ 0 w 1523999"/>
              <a:gd name="connsiteY0" fmla="*/ 2026023 h 3720353"/>
              <a:gd name="connsiteX1" fmla="*/ 1523999 w 1523999"/>
              <a:gd name="connsiteY1" fmla="*/ 0 h 3720353"/>
              <a:gd name="connsiteX2" fmla="*/ 1515035 w 1523999"/>
              <a:gd name="connsiteY2" fmla="*/ 3720353 h 3720353"/>
              <a:gd name="connsiteX3" fmla="*/ 0 w 1523999"/>
              <a:gd name="connsiteY3" fmla="*/ 3720353 h 3720353"/>
              <a:gd name="connsiteX4" fmla="*/ 0 w 1523999"/>
              <a:gd name="connsiteY4" fmla="*/ 2026023 h 3720353"/>
              <a:gd name="connsiteX0" fmla="*/ 959224 w 1523999"/>
              <a:gd name="connsiteY0" fmla="*/ 2178423 h 3720353"/>
              <a:gd name="connsiteX1" fmla="*/ 1523999 w 1523999"/>
              <a:gd name="connsiteY1" fmla="*/ 0 h 3720353"/>
              <a:gd name="connsiteX2" fmla="*/ 1515035 w 1523999"/>
              <a:gd name="connsiteY2" fmla="*/ 3720353 h 3720353"/>
              <a:gd name="connsiteX3" fmla="*/ 0 w 1523999"/>
              <a:gd name="connsiteY3" fmla="*/ 3720353 h 3720353"/>
              <a:gd name="connsiteX4" fmla="*/ 959224 w 1523999"/>
              <a:gd name="connsiteY4" fmla="*/ 2178423 h 3720353"/>
              <a:gd name="connsiteX0" fmla="*/ 609601 w 1523999"/>
              <a:gd name="connsiteY0" fmla="*/ 1882588 h 3720353"/>
              <a:gd name="connsiteX1" fmla="*/ 1523999 w 1523999"/>
              <a:gd name="connsiteY1" fmla="*/ 0 h 3720353"/>
              <a:gd name="connsiteX2" fmla="*/ 1515035 w 1523999"/>
              <a:gd name="connsiteY2" fmla="*/ 3720353 h 3720353"/>
              <a:gd name="connsiteX3" fmla="*/ 0 w 1523999"/>
              <a:gd name="connsiteY3" fmla="*/ 3720353 h 3720353"/>
              <a:gd name="connsiteX4" fmla="*/ 609601 w 1523999"/>
              <a:gd name="connsiteY4" fmla="*/ 1882588 h 3720353"/>
              <a:gd name="connsiteX0" fmla="*/ 609601 w 1532964"/>
              <a:gd name="connsiteY0" fmla="*/ 1873624 h 3711389"/>
              <a:gd name="connsiteX1" fmla="*/ 1532964 w 1532964"/>
              <a:gd name="connsiteY1" fmla="*/ 0 h 3711389"/>
              <a:gd name="connsiteX2" fmla="*/ 1515035 w 1532964"/>
              <a:gd name="connsiteY2" fmla="*/ 3711389 h 3711389"/>
              <a:gd name="connsiteX3" fmla="*/ 0 w 1532964"/>
              <a:gd name="connsiteY3" fmla="*/ 3711389 h 3711389"/>
              <a:gd name="connsiteX4" fmla="*/ 609601 w 1532964"/>
              <a:gd name="connsiteY4" fmla="*/ 1873624 h 3711389"/>
              <a:gd name="connsiteX0" fmla="*/ 1048871 w 1972234"/>
              <a:gd name="connsiteY0" fmla="*/ 1873624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73624 h 3729319"/>
              <a:gd name="connsiteX0" fmla="*/ 1048871 w 1972234"/>
              <a:gd name="connsiteY0" fmla="*/ 1819836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19836 h 3729319"/>
              <a:gd name="connsiteX0" fmla="*/ 1048871 w 1956030"/>
              <a:gd name="connsiteY0" fmla="*/ 1398495 h 3307978"/>
              <a:gd name="connsiteX1" fmla="*/ 1954305 w 1956030"/>
              <a:gd name="connsiteY1" fmla="*/ 0 h 3307978"/>
              <a:gd name="connsiteX2" fmla="*/ 1954305 w 1956030"/>
              <a:gd name="connsiteY2" fmla="*/ 3290048 h 3307978"/>
              <a:gd name="connsiteX3" fmla="*/ 0 w 1956030"/>
              <a:gd name="connsiteY3" fmla="*/ 3307978 h 3307978"/>
              <a:gd name="connsiteX4" fmla="*/ 1048871 w 1956030"/>
              <a:gd name="connsiteY4" fmla="*/ 1398495 h 3307978"/>
              <a:gd name="connsiteX0" fmla="*/ 1048871 w 1972234"/>
              <a:gd name="connsiteY0" fmla="*/ 1730189 h 3639672"/>
              <a:gd name="connsiteX1" fmla="*/ 1972234 w 1972234"/>
              <a:gd name="connsiteY1" fmla="*/ 0 h 3639672"/>
              <a:gd name="connsiteX2" fmla="*/ 1954305 w 1972234"/>
              <a:gd name="connsiteY2" fmla="*/ 3621742 h 3639672"/>
              <a:gd name="connsiteX3" fmla="*/ 0 w 1972234"/>
              <a:gd name="connsiteY3" fmla="*/ 3639672 h 3639672"/>
              <a:gd name="connsiteX4" fmla="*/ 1048871 w 1972234"/>
              <a:gd name="connsiteY4" fmla="*/ 1730189 h 3639672"/>
              <a:gd name="connsiteX0" fmla="*/ 1048871 w 1972234"/>
              <a:gd name="connsiteY0" fmla="*/ 1730189 h 3639672"/>
              <a:gd name="connsiteX1" fmla="*/ 1972234 w 1972234"/>
              <a:gd name="connsiteY1" fmla="*/ 0 h 3639672"/>
              <a:gd name="connsiteX2" fmla="*/ 1963269 w 1972234"/>
              <a:gd name="connsiteY2" fmla="*/ 3630707 h 3639672"/>
              <a:gd name="connsiteX3" fmla="*/ 0 w 1972234"/>
              <a:gd name="connsiteY3" fmla="*/ 3639672 h 3639672"/>
              <a:gd name="connsiteX4" fmla="*/ 1048871 w 1972234"/>
              <a:gd name="connsiteY4" fmla="*/ 1730189 h 363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234" h="3639672">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36653174"/>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0F2BF86-D5D4-5C4C-B6A4-58E33C54BB8E}"/>
              </a:ext>
            </a:extLst>
          </p:cNvPr>
          <p:cNvSpPr/>
          <p:nvPr userDrawn="1"/>
        </p:nvSpPr>
        <p:spPr>
          <a:xfrm>
            <a:off x="8102958" y="3145866"/>
            <a:ext cx="1041042" cy="1997634"/>
          </a:xfrm>
          <a:custGeom>
            <a:avLst/>
            <a:gdLst>
              <a:gd name="connsiteX0" fmla="*/ 0 w 1515035"/>
              <a:gd name="connsiteY0" fmla="*/ 0 h 1694330"/>
              <a:gd name="connsiteX1" fmla="*/ 1515035 w 1515035"/>
              <a:gd name="connsiteY1" fmla="*/ 0 h 1694330"/>
              <a:gd name="connsiteX2" fmla="*/ 1515035 w 1515035"/>
              <a:gd name="connsiteY2" fmla="*/ 1694330 h 1694330"/>
              <a:gd name="connsiteX3" fmla="*/ 0 w 1515035"/>
              <a:gd name="connsiteY3" fmla="*/ 1694330 h 1694330"/>
              <a:gd name="connsiteX4" fmla="*/ 0 w 1515035"/>
              <a:gd name="connsiteY4" fmla="*/ 0 h 1694330"/>
              <a:gd name="connsiteX0" fmla="*/ 0 w 1523999"/>
              <a:gd name="connsiteY0" fmla="*/ 2026023 h 3720353"/>
              <a:gd name="connsiteX1" fmla="*/ 1523999 w 1523999"/>
              <a:gd name="connsiteY1" fmla="*/ 0 h 3720353"/>
              <a:gd name="connsiteX2" fmla="*/ 1515035 w 1523999"/>
              <a:gd name="connsiteY2" fmla="*/ 3720353 h 3720353"/>
              <a:gd name="connsiteX3" fmla="*/ 0 w 1523999"/>
              <a:gd name="connsiteY3" fmla="*/ 3720353 h 3720353"/>
              <a:gd name="connsiteX4" fmla="*/ 0 w 1523999"/>
              <a:gd name="connsiteY4" fmla="*/ 2026023 h 3720353"/>
              <a:gd name="connsiteX0" fmla="*/ 959224 w 1523999"/>
              <a:gd name="connsiteY0" fmla="*/ 2178423 h 3720353"/>
              <a:gd name="connsiteX1" fmla="*/ 1523999 w 1523999"/>
              <a:gd name="connsiteY1" fmla="*/ 0 h 3720353"/>
              <a:gd name="connsiteX2" fmla="*/ 1515035 w 1523999"/>
              <a:gd name="connsiteY2" fmla="*/ 3720353 h 3720353"/>
              <a:gd name="connsiteX3" fmla="*/ 0 w 1523999"/>
              <a:gd name="connsiteY3" fmla="*/ 3720353 h 3720353"/>
              <a:gd name="connsiteX4" fmla="*/ 959224 w 1523999"/>
              <a:gd name="connsiteY4" fmla="*/ 2178423 h 3720353"/>
              <a:gd name="connsiteX0" fmla="*/ 609601 w 1523999"/>
              <a:gd name="connsiteY0" fmla="*/ 1882588 h 3720353"/>
              <a:gd name="connsiteX1" fmla="*/ 1523999 w 1523999"/>
              <a:gd name="connsiteY1" fmla="*/ 0 h 3720353"/>
              <a:gd name="connsiteX2" fmla="*/ 1515035 w 1523999"/>
              <a:gd name="connsiteY2" fmla="*/ 3720353 h 3720353"/>
              <a:gd name="connsiteX3" fmla="*/ 0 w 1523999"/>
              <a:gd name="connsiteY3" fmla="*/ 3720353 h 3720353"/>
              <a:gd name="connsiteX4" fmla="*/ 609601 w 1523999"/>
              <a:gd name="connsiteY4" fmla="*/ 1882588 h 3720353"/>
              <a:gd name="connsiteX0" fmla="*/ 609601 w 1532964"/>
              <a:gd name="connsiteY0" fmla="*/ 1873624 h 3711389"/>
              <a:gd name="connsiteX1" fmla="*/ 1532964 w 1532964"/>
              <a:gd name="connsiteY1" fmla="*/ 0 h 3711389"/>
              <a:gd name="connsiteX2" fmla="*/ 1515035 w 1532964"/>
              <a:gd name="connsiteY2" fmla="*/ 3711389 h 3711389"/>
              <a:gd name="connsiteX3" fmla="*/ 0 w 1532964"/>
              <a:gd name="connsiteY3" fmla="*/ 3711389 h 3711389"/>
              <a:gd name="connsiteX4" fmla="*/ 609601 w 1532964"/>
              <a:gd name="connsiteY4" fmla="*/ 1873624 h 3711389"/>
              <a:gd name="connsiteX0" fmla="*/ 1048871 w 1972234"/>
              <a:gd name="connsiteY0" fmla="*/ 1873624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73624 h 3729319"/>
              <a:gd name="connsiteX0" fmla="*/ 1048871 w 1972234"/>
              <a:gd name="connsiteY0" fmla="*/ 1819836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19836 h 3729319"/>
              <a:gd name="connsiteX0" fmla="*/ 1048871 w 1956030"/>
              <a:gd name="connsiteY0" fmla="*/ 1398495 h 3307978"/>
              <a:gd name="connsiteX1" fmla="*/ 1954305 w 1956030"/>
              <a:gd name="connsiteY1" fmla="*/ 0 h 3307978"/>
              <a:gd name="connsiteX2" fmla="*/ 1954305 w 1956030"/>
              <a:gd name="connsiteY2" fmla="*/ 3290048 h 3307978"/>
              <a:gd name="connsiteX3" fmla="*/ 0 w 1956030"/>
              <a:gd name="connsiteY3" fmla="*/ 3307978 h 3307978"/>
              <a:gd name="connsiteX4" fmla="*/ 1048871 w 1956030"/>
              <a:gd name="connsiteY4" fmla="*/ 1398495 h 3307978"/>
              <a:gd name="connsiteX0" fmla="*/ 1048871 w 1972234"/>
              <a:gd name="connsiteY0" fmla="*/ 1730189 h 3639672"/>
              <a:gd name="connsiteX1" fmla="*/ 1972234 w 1972234"/>
              <a:gd name="connsiteY1" fmla="*/ 0 h 3639672"/>
              <a:gd name="connsiteX2" fmla="*/ 1954305 w 1972234"/>
              <a:gd name="connsiteY2" fmla="*/ 3621742 h 3639672"/>
              <a:gd name="connsiteX3" fmla="*/ 0 w 1972234"/>
              <a:gd name="connsiteY3" fmla="*/ 3639672 h 3639672"/>
              <a:gd name="connsiteX4" fmla="*/ 1048871 w 1972234"/>
              <a:gd name="connsiteY4" fmla="*/ 1730189 h 3639672"/>
              <a:gd name="connsiteX0" fmla="*/ 1048871 w 1972234"/>
              <a:gd name="connsiteY0" fmla="*/ 1730189 h 3639672"/>
              <a:gd name="connsiteX1" fmla="*/ 1972234 w 1972234"/>
              <a:gd name="connsiteY1" fmla="*/ 0 h 3639672"/>
              <a:gd name="connsiteX2" fmla="*/ 1963269 w 1972234"/>
              <a:gd name="connsiteY2" fmla="*/ 3630707 h 3639672"/>
              <a:gd name="connsiteX3" fmla="*/ 0 w 1972234"/>
              <a:gd name="connsiteY3" fmla="*/ 3639672 h 3639672"/>
              <a:gd name="connsiteX4" fmla="*/ 1048871 w 1972234"/>
              <a:gd name="connsiteY4" fmla="*/ 1730189 h 363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234" h="3639672">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x-none"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3">
            <a:extLst>
              <a:ext uri="{FF2B5EF4-FFF2-40B4-BE49-F238E27FC236}">
                <a16:creationId xmlns:a16="http://schemas.microsoft.com/office/drawing/2014/main" id="{76E74309-9281-4265-97C8-C82842B5C82C}"/>
              </a:ext>
            </a:extLst>
          </p:cNvPr>
          <p:cNvSpPr/>
          <p:nvPr userDrawn="1"/>
        </p:nvSpPr>
        <p:spPr>
          <a:xfrm rot="-10800000">
            <a:off x="-10275" y="-20549"/>
            <a:ext cx="524625" cy="1493749"/>
          </a:xfrm>
          <a:custGeom>
            <a:avLst/>
            <a:gdLst>
              <a:gd name="connsiteX0" fmla="*/ 0 w 1515035"/>
              <a:gd name="connsiteY0" fmla="*/ 0 h 1694330"/>
              <a:gd name="connsiteX1" fmla="*/ 1515035 w 1515035"/>
              <a:gd name="connsiteY1" fmla="*/ 0 h 1694330"/>
              <a:gd name="connsiteX2" fmla="*/ 1515035 w 1515035"/>
              <a:gd name="connsiteY2" fmla="*/ 1694330 h 1694330"/>
              <a:gd name="connsiteX3" fmla="*/ 0 w 1515035"/>
              <a:gd name="connsiteY3" fmla="*/ 1694330 h 1694330"/>
              <a:gd name="connsiteX4" fmla="*/ 0 w 1515035"/>
              <a:gd name="connsiteY4" fmla="*/ 0 h 1694330"/>
              <a:gd name="connsiteX0" fmla="*/ 0 w 1523999"/>
              <a:gd name="connsiteY0" fmla="*/ 2026023 h 3720353"/>
              <a:gd name="connsiteX1" fmla="*/ 1523999 w 1523999"/>
              <a:gd name="connsiteY1" fmla="*/ 0 h 3720353"/>
              <a:gd name="connsiteX2" fmla="*/ 1515035 w 1523999"/>
              <a:gd name="connsiteY2" fmla="*/ 3720353 h 3720353"/>
              <a:gd name="connsiteX3" fmla="*/ 0 w 1523999"/>
              <a:gd name="connsiteY3" fmla="*/ 3720353 h 3720353"/>
              <a:gd name="connsiteX4" fmla="*/ 0 w 1523999"/>
              <a:gd name="connsiteY4" fmla="*/ 2026023 h 3720353"/>
              <a:gd name="connsiteX0" fmla="*/ 959224 w 1523999"/>
              <a:gd name="connsiteY0" fmla="*/ 2178423 h 3720353"/>
              <a:gd name="connsiteX1" fmla="*/ 1523999 w 1523999"/>
              <a:gd name="connsiteY1" fmla="*/ 0 h 3720353"/>
              <a:gd name="connsiteX2" fmla="*/ 1515035 w 1523999"/>
              <a:gd name="connsiteY2" fmla="*/ 3720353 h 3720353"/>
              <a:gd name="connsiteX3" fmla="*/ 0 w 1523999"/>
              <a:gd name="connsiteY3" fmla="*/ 3720353 h 3720353"/>
              <a:gd name="connsiteX4" fmla="*/ 959224 w 1523999"/>
              <a:gd name="connsiteY4" fmla="*/ 2178423 h 3720353"/>
              <a:gd name="connsiteX0" fmla="*/ 609601 w 1523999"/>
              <a:gd name="connsiteY0" fmla="*/ 1882588 h 3720353"/>
              <a:gd name="connsiteX1" fmla="*/ 1523999 w 1523999"/>
              <a:gd name="connsiteY1" fmla="*/ 0 h 3720353"/>
              <a:gd name="connsiteX2" fmla="*/ 1515035 w 1523999"/>
              <a:gd name="connsiteY2" fmla="*/ 3720353 h 3720353"/>
              <a:gd name="connsiteX3" fmla="*/ 0 w 1523999"/>
              <a:gd name="connsiteY3" fmla="*/ 3720353 h 3720353"/>
              <a:gd name="connsiteX4" fmla="*/ 609601 w 1523999"/>
              <a:gd name="connsiteY4" fmla="*/ 1882588 h 3720353"/>
              <a:gd name="connsiteX0" fmla="*/ 609601 w 1532964"/>
              <a:gd name="connsiteY0" fmla="*/ 1873624 h 3711389"/>
              <a:gd name="connsiteX1" fmla="*/ 1532964 w 1532964"/>
              <a:gd name="connsiteY1" fmla="*/ 0 h 3711389"/>
              <a:gd name="connsiteX2" fmla="*/ 1515035 w 1532964"/>
              <a:gd name="connsiteY2" fmla="*/ 3711389 h 3711389"/>
              <a:gd name="connsiteX3" fmla="*/ 0 w 1532964"/>
              <a:gd name="connsiteY3" fmla="*/ 3711389 h 3711389"/>
              <a:gd name="connsiteX4" fmla="*/ 609601 w 1532964"/>
              <a:gd name="connsiteY4" fmla="*/ 1873624 h 3711389"/>
              <a:gd name="connsiteX0" fmla="*/ 1048871 w 1972234"/>
              <a:gd name="connsiteY0" fmla="*/ 1873624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73624 h 3729319"/>
              <a:gd name="connsiteX0" fmla="*/ 1048871 w 1972234"/>
              <a:gd name="connsiteY0" fmla="*/ 1819836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19836 h 3729319"/>
              <a:gd name="connsiteX0" fmla="*/ 1048871 w 1956030"/>
              <a:gd name="connsiteY0" fmla="*/ 1398495 h 3307978"/>
              <a:gd name="connsiteX1" fmla="*/ 1954305 w 1956030"/>
              <a:gd name="connsiteY1" fmla="*/ 0 h 3307978"/>
              <a:gd name="connsiteX2" fmla="*/ 1954305 w 1956030"/>
              <a:gd name="connsiteY2" fmla="*/ 3290048 h 3307978"/>
              <a:gd name="connsiteX3" fmla="*/ 0 w 1956030"/>
              <a:gd name="connsiteY3" fmla="*/ 3307978 h 3307978"/>
              <a:gd name="connsiteX4" fmla="*/ 1048871 w 1956030"/>
              <a:gd name="connsiteY4" fmla="*/ 1398495 h 3307978"/>
              <a:gd name="connsiteX0" fmla="*/ 1048871 w 1972234"/>
              <a:gd name="connsiteY0" fmla="*/ 1730189 h 3639672"/>
              <a:gd name="connsiteX1" fmla="*/ 1972234 w 1972234"/>
              <a:gd name="connsiteY1" fmla="*/ 0 h 3639672"/>
              <a:gd name="connsiteX2" fmla="*/ 1954305 w 1972234"/>
              <a:gd name="connsiteY2" fmla="*/ 3621742 h 3639672"/>
              <a:gd name="connsiteX3" fmla="*/ 0 w 1972234"/>
              <a:gd name="connsiteY3" fmla="*/ 3639672 h 3639672"/>
              <a:gd name="connsiteX4" fmla="*/ 1048871 w 1972234"/>
              <a:gd name="connsiteY4" fmla="*/ 1730189 h 3639672"/>
              <a:gd name="connsiteX0" fmla="*/ 1048871 w 1972234"/>
              <a:gd name="connsiteY0" fmla="*/ 1730189 h 3639672"/>
              <a:gd name="connsiteX1" fmla="*/ 1972234 w 1972234"/>
              <a:gd name="connsiteY1" fmla="*/ 0 h 3639672"/>
              <a:gd name="connsiteX2" fmla="*/ 1963269 w 1972234"/>
              <a:gd name="connsiteY2" fmla="*/ 3630707 h 3639672"/>
              <a:gd name="connsiteX3" fmla="*/ 0 w 1972234"/>
              <a:gd name="connsiteY3" fmla="*/ 3639672 h 3639672"/>
              <a:gd name="connsiteX4" fmla="*/ 1048871 w 1972234"/>
              <a:gd name="connsiteY4" fmla="*/ 1730189 h 363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234" h="3639672">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x-none"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Imagen 2">
            <a:extLst>
              <a:ext uri="{FF2B5EF4-FFF2-40B4-BE49-F238E27FC236}">
                <a16:creationId xmlns:a16="http://schemas.microsoft.com/office/drawing/2014/main" id="{039174ED-CA50-4967-BC7F-46A8A4920D38}"/>
              </a:ext>
            </a:extLst>
          </p:cNvPr>
          <p:cNvPicPr>
            <a:picLocks noChangeAspect="1"/>
          </p:cNvPicPr>
          <p:nvPr userDrawn="1"/>
        </p:nvPicPr>
        <p:blipFill>
          <a:blip r:embed="rId13"/>
          <a:stretch>
            <a:fillRect/>
          </a:stretch>
        </p:blipFill>
        <p:spPr>
          <a:xfrm>
            <a:off x="8489950" y="4406780"/>
            <a:ext cx="552776" cy="628769"/>
          </a:xfrm>
          <a:prstGeom prst="rect">
            <a:avLst/>
          </a:prstGeom>
        </p:spPr>
      </p:pic>
    </p:spTree>
    <p:extLst>
      <p:ext uri="{BB962C8B-B14F-4D97-AF65-F5344CB8AC3E}">
        <p14:creationId xmlns:p14="http://schemas.microsoft.com/office/powerpoint/2010/main" val="2959519567"/>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Google Shape;105;p15">
            <a:extLst>
              <a:ext uri="{FF2B5EF4-FFF2-40B4-BE49-F238E27FC236}">
                <a16:creationId xmlns:a16="http://schemas.microsoft.com/office/drawing/2014/main" id="{7A7D0198-29CE-1CB0-DA2E-068132C42E7A}"/>
              </a:ext>
            </a:extLst>
          </p:cNvPr>
          <p:cNvPicPr preferRelativeResize="0"/>
          <p:nvPr/>
        </p:nvPicPr>
        <p:blipFill rotWithShape="1">
          <a:blip r:embed="rId13">
            <a:alphaModFix/>
          </a:blip>
          <a:srcRect b="15609"/>
          <a:stretch/>
        </p:blipFill>
        <p:spPr>
          <a:xfrm>
            <a:off x="0" y="0"/>
            <a:ext cx="9144000" cy="5143234"/>
          </a:xfrm>
          <a:prstGeom prst="rect">
            <a:avLst/>
          </a:prstGeom>
          <a:noFill/>
          <a:ln>
            <a:noFill/>
          </a:ln>
        </p:spPr>
      </p:pic>
      <p:sp>
        <p:nvSpPr>
          <p:cNvPr id="8" name="Google Shape;107;p15">
            <a:extLst>
              <a:ext uri="{FF2B5EF4-FFF2-40B4-BE49-F238E27FC236}">
                <a16:creationId xmlns:a16="http://schemas.microsoft.com/office/drawing/2014/main" id="{D5CB0B6D-5E83-7736-99C6-F1C3A1BA7536}"/>
              </a:ext>
            </a:extLst>
          </p:cNvPr>
          <p:cNvSpPr/>
          <p:nvPr/>
        </p:nvSpPr>
        <p:spPr>
          <a:xfrm flipH="1">
            <a:off x="8207749" y="1899148"/>
            <a:ext cx="933989" cy="3244086"/>
          </a:xfrm>
          <a:prstGeom prst="rtTriangle">
            <a:avLst/>
          </a:prstGeom>
          <a:solidFill>
            <a:srgbClr val="285B6A"/>
          </a:solidFill>
          <a:ln>
            <a:noFill/>
          </a:ln>
        </p:spPr>
        <p:txBody>
          <a:bodyPr spcFirstLastPara="1" wrap="square" lIns="68569" tIns="68569" rIns="68569" bIns="68569" anchor="ctr" anchorCtr="0">
            <a:noAutofit/>
          </a:bodyPr>
          <a:lstStyle/>
          <a:p>
            <a:pPr marL="0" lvl="0" indent="0" algn="ctr" rtl="0">
              <a:spcBef>
                <a:spcPts val="0"/>
              </a:spcBef>
              <a:spcAft>
                <a:spcPts val="0"/>
              </a:spcAft>
              <a:buNone/>
            </a:pPr>
            <a:endParaRPr sz="1013">
              <a:latin typeface="Calibri"/>
              <a:ea typeface="Calibri"/>
              <a:cs typeface="Calibri"/>
              <a:sym typeface="Calibri"/>
            </a:endParaRPr>
          </a:p>
        </p:txBody>
      </p:sp>
      <p:sp>
        <p:nvSpPr>
          <p:cNvPr id="9" name="Google Shape;108;p15">
            <a:extLst>
              <a:ext uri="{FF2B5EF4-FFF2-40B4-BE49-F238E27FC236}">
                <a16:creationId xmlns:a16="http://schemas.microsoft.com/office/drawing/2014/main" id="{DA91F858-227D-CC62-F107-C6F12307E57E}"/>
              </a:ext>
            </a:extLst>
          </p:cNvPr>
          <p:cNvSpPr/>
          <p:nvPr/>
        </p:nvSpPr>
        <p:spPr>
          <a:xfrm rot="10800000">
            <a:off x="8207749" y="-39"/>
            <a:ext cx="933989" cy="1899187"/>
          </a:xfrm>
          <a:prstGeom prst="rtTriangle">
            <a:avLst/>
          </a:prstGeom>
          <a:solidFill>
            <a:srgbClr val="36A9CA"/>
          </a:solidFill>
          <a:ln>
            <a:noFill/>
          </a:ln>
        </p:spPr>
        <p:txBody>
          <a:bodyPr spcFirstLastPara="1" wrap="square" lIns="68569" tIns="68569" rIns="68569" bIns="68569" anchor="ctr" anchorCtr="0">
            <a:noAutofit/>
          </a:bodyPr>
          <a:lstStyle/>
          <a:p>
            <a:pPr marL="0" lvl="0" indent="0" algn="ctr" rtl="0">
              <a:spcBef>
                <a:spcPts val="0"/>
              </a:spcBef>
              <a:spcAft>
                <a:spcPts val="0"/>
              </a:spcAft>
              <a:buNone/>
            </a:pPr>
            <a:r>
              <a:rPr lang="en-CO" sz="1013">
                <a:solidFill>
                  <a:srgbClr val="338BA4"/>
                </a:solidFill>
                <a:latin typeface="Calibri"/>
                <a:ea typeface="Calibri"/>
                <a:cs typeface="Calibri"/>
                <a:sym typeface="Calibri"/>
              </a:rPr>
              <a:t> </a:t>
            </a:r>
            <a:endParaRPr sz="1013">
              <a:solidFill>
                <a:srgbClr val="338BA4"/>
              </a:solidFill>
              <a:latin typeface="Calibri"/>
              <a:ea typeface="Calibri"/>
              <a:cs typeface="Calibri"/>
              <a:sym typeface="Calibri"/>
            </a:endParaRPr>
          </a:p>
        </p:txBody>
      </p:sp>
      <p:pic>
        <p:nvPicPr>
          <p:cNvPr id="10" name="Imagen 9">
            <a:extLst>
              <a:ext uri="{FF2B5EF4-FFF2-40B4-BE49-F238E27FC236}">
                <a16:creationId xmlns:a16="http://schemas.microsoft.com/office/drawing/2014/main" id="{209FAC24-0027-860E-2834-CF43EFD5113D}"/>
              </a:ext>
            </a:extLst>
          </p:cNvPr>
          <p:cNvPicPr>
            <a:picLocks noChangeAspect="1"/>
          </p:cNvPicPr>
          <p:nvPr/>
        </p:nvPicPr>
        <p:blipFill>
          <a:blip r:embed="rId14"/>
          <a:stretch>
            <a:fillRect/>
          </a:stretch>
        </p:blipFill>
        <p:spPr>
          <a:xfrm>
            <a:off x="8302654" y="4897926"/>
            <a:ext cx="789533" cy="181928"/>
          </a:xfrm>
          <a:prstGeom prst="rect">
            <a:avLst/>
          </a:prstGeom>
        </p:spPr>
      </p:pic>
    </p:spTree>
    <p:extLst>
      <p:ext uri="{BB962C8B-B14F-4D97-AF65-F5344CB8AC3E}">
        <p14:creationId xmlns:p14="http://schemas.microsoft.com/office/powerpoint/2010/main" val="1381628492"/>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s-CO"/>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E9E6E2-2754-ECF9-5ECE-7BB832E0539D}"/>
              </a:ext>
            </a:extLst>
          </p:cNvPr>
          <p:cNvSpPr>
            <a:spLocks noGrp="1"/>
          </p:cNvSpPr>
          <p:nvPr>
            <p:ph type="title"/>
          </p:nvPr>
        </p:nvSpPr>
        <p:spPr>
          <a:xfrm>
            <a:off x="607218" y="480188"/>
            <a:ext cx="7886700" cy="406009"/>
          </a:xfrm>
          <a:prstGeom prst="rect">
            <a:avLst/>
          </a:prstGeom>
          <a:noFill/>
        </p:spPr>
        <p:txBody>
          <a:bodyPr wrap="square" lIns="91440" tIns="45720" rIns="91440" bIns="45720" anchor="t">
            <a:spAutoFit/>
          </a:bodyPr>
          <a:lstStyle/>
          <a:p>
            <a:pPr marL="0" lvl="0"/>
            <a:r>
              <a:rPr lang="en-US" dirty="0" err="1"/>
              <a:t>Título</a:t>
            </a:r>
            <a:r>
              <a:rPr lang="en-US" dirty="0"/>
              <a:t> </a:t>
            </a:r>
            <a:r>
              <a:rPr lang="en-US" dirty="0" err="1"/>
              <a:t>diapositiva</a:t>
            </a:r>
            <a:endParaRPr lang="en-CO" dirty="0"/>
          </a:p>
        </p:txBody>
      </p:sp>
      <p:sp>
        <p:nvSpPr>
          <p:cNvPr id="3" name="Text Placeholder 2">
            <a:extLst>
              <a:ext uri="{FF2B5EF4-FFF2-40B4-BE49-F238E27FC236}">
                <a16:creationId xmlns:a16="http://schemas.microsoft.com/office/drawing/2014/main" id="{977A9DF4-5C4C-243F-6B80-AE581295FA56}"/>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4" name="Date Placeholder 3">
            <a:extLst>
              <a:ext uri="{FF2B5EF4-FFF2-40B4-BE49-F238E27FC236}">
                <a16:creationId xmlns:a16="http://schemas.microsoft.com/office/drawing/2014/main" id="{80765645-EDED-9EC3-0818-8039C3279989}"/>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82000"/>
                  </a:schemeClr>
                </a:solidFill>
              </a:defRPr>
            </a:lvl1pPr>
          </a:lstStyle>
          <a:p>
            <a:fld id="{3EDCF50D-4CD3-C241-B327-EBF77B0176DC}" type="datetimeFigureOut">
              <a:rPr lang="en-CO" smtClean="0"/>
              <a:t>09/05/2025</a:t>
            </a:fld>
            <a:endParaRPr lang="en-CO"/>
          </a:p>
        </p:txBody>
      </p:sp>
      <p:sp>
        <p:nvSpPr>
          <p:cNvPr id="5" name="Footer Placeholder 4">
            <a:extLst>
              <a:ext uri="{FF2B5EF4-FFF2-40B4-BE49-F238E27FC236}">
                <a16:creationId xmlns:a16="http://schemas.microsoft.com/office/drawing/2014/main" id="{E62CF9C1-3582-B554-DC74-DCECD34D18D1}"/>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en-CO"/>
          </a:p>
        </p:txBody>
      </p:sp>
      <p:sp>
        <p:nvSpPr>
          <p:cNvPr id="6" name="Slide Number Placeholder 5">
            <a:extLst>
              <a:ext uri="{FF2B5EF4-FFF2-40B4-BE49-F238E27FC236}">
                <a16:creationId xmlns:a16="http://schemas.microsoft.com/office/drawing/2014/main" id="{55A17EE5-0F81-3F93-F398-3B4C25A9BBA2}"/>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82000"/>
                  </a:schemeClr>
                </a:solidFill>
              </a:defRPr>
            </a:lvl1pPr>
          </a:lstStyle>
          <a:p>
            <a:fld id="{60081C85-8CFE-5842-BD33-E1BC10B9E80D}" type="slidenum">
              <a:rPr lang="en-CO" smtClean="0"/>
              <a:t>‹Nº›</a:t>
            </a:fld>
            <a:endParaRPr lang="en-CO"/>
          </a:p>
        </p:txBody>
      </p:sp>
      <p:pic>
        <p:nvPicPr>
          <p:cNvPr id="7" name="Picture 6" descr="A black and white sign&#10;&#10;Description automatically generated">
            <a:extLst>
              <a:ext uri="{FF2B5EF4-FFF2-40B4-BE49-F238E27FC236}">
                <a16:creationId xmlns:a16="http://schemas.microsoft.com/office/drawing/2014/main" id="{A98939A1-3B2A-525D-5E97-9EE8B4EFCC94}"/>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7183142" y="4566201"/>
            <a:ext cx="1620000" cy="350714"/>
          </a:xfrm>
          <a:prstGeom prst="rect">
            <a:avLst/>
          </a:prstGeom>
        </p:spPr>
      </p:pic>
      <p:sp>
        <p:nvSpPr>
          <p:cNvPr id="8" name="Rectangle 3">
            <a:extLst>
              <a:ext uri="{FF2B5EF4-FFF2-40B4-BE49-F238E27FC236}">
                <a16:creationId xmlns:a16="http://schemas.microsoft.com/office/drawing/2014/main" id="{E038E172-065D-DE09-A0AE-B5A3080A3ECB}"/>
              </a:ext>
            </a:extLst>
          </p:cNvPr>
          <p:cNvSpPr/>
          <p:nvPr userDrawn="1"/>
        </p:nvSpPr>
        <p:spPr>
          <a:xfrm>
            <a:off x="7253958" y="1602812"/>
            <a:ext cx="1972234" cy="3639672"/>
          </a:xfrm>
          <a:custGeom>
            <a:avLst/>
            <a:gdLst>
              <a:gd name="connsiteX0" fmla="*/ 0 w 1515035"/>
              <a:gd name="connsiteY0" fmla="*/ 0 h 1694330"/>
              <a:gd name="connsiteX1" fmla="*/ 1515035 w 1515035"/>
              <a:gd name="connsiteY1" fmla="*/ 0 h 1694330"/>
              <a:gd name="connsiteX2" fmla="*/ 1515035 w 1515035"/>
              <a:gd name="connsiteY2" fmla="*/ 1694330 h 1694330"/>
              <a:gd name="connsiteX3" fmla="*/ 0 w 1515035"/>
              <a:gd name="connsiteY3" fmla="*/ 1694330 h 1694330"/>
              <a:gd name="connsiteX4" fmla="*/ 0 w 1515035"/>
              <a:gd name="connsiteY4" fmla="*/ 0 h 1694330"/>
              <a:gd name="connsiteX0" fmla="*/ 0 w 1523999"/>
              <a:gd name="connsiteY0" fmla="*/ 2026023 h 3720353"/>
              <a:gd name="connsiteX1" fmla="*/ 1523999 w 1523999"/>
              <a:gd name="connsiteY1" fmla="*/ 0 h 3720353"/>
              <a:gd name="connsiteX2" fmla="*/ 1515035 w 1523999"/>
              <a:gd name="connsiteY2" fmla="*/ 3720353 h 3720353"/>
              <a:gd name="connsiteX3" fmla="*/ 0 w 1523999"/>
              <a:gd name="connsiteY3" fmla="*/ 3720353 h 3720353"/>
              <a:gd name="connsiteX4" fmla="*/ 0 w 1523999"/>
              <a:gd name="connsiteY4" fmla="*/ 2026023 h 3720353"/>
              <a:gd name="connsiteX0" fmla="*/ 959224 w 1523999"/>
              <a:gd name="connsiteY0" fmla="*/ 2178423 h 3720353"/>
              <a:gd name="connsiteX1" fmla="*/ 1523999 w 1523999"/>
              <a:gd name="connsiteY1" fmla="*/ 0 h 3720353"/>
              <a:gd name="connsiteX2" fmla="*/ 1515035 w 1523999"/>
              <a:gd name="connsiteY2" fmla="*/ 3720353 h 3720353"/>
              <a:gd name="connsiteX3" fmla="*/ 0 w 1523999"/>
              <a:gd name="connsiteY3" fmla="*/ 3720353 h 3720353"/>
              <a:gd name="connsiteX4" fmla="*/ 959224 w 1523999"/>
              <a:gd name="connsiteY4" fmla="*/ 2178423 h 3720353"/>
              <a:gd name="connsiteX0" fmla="*/ 609601 w 1523999"/>
              <a:gd name="connsiteY0" fmla="*/ 1882588 h 3720353"/>
              <a:gd name="connsiteX1" fmla="*/ 1523999 w 1523999"/>
              <a:gd name="connsiteY1" fmla="*/ 0 h 3720353"/>
              <a:gd name="connsiteX2" fmla="*/ 1515035 w 1523999"/>
              <a:gd name="connsiteY2" fmla="*/ 3720353 h 3720353"/>
              <a:gd name="connsiteX3" fmla="*/ 0 w 1523999"/>
              <a:gd name="connsiteY3" fmla="*/ 3720353 h 3720353"/>
              <a:gd name="connsiteX4" fmla="*/ 609601 w 1523999"/>
              <a:gd name="connsiteY4" fmla="*/ 1882588 h 3720353"/>
              <a:gd name="connsiteX0" fmla="*/ 609601 w 1532964"/>
              <a:gd name="connsiteY0" fmla="*/ 1873624 h 3711389"/>
              <a:gd name="connsiteX1" fmla="*/ 1532964 w 1532964"/>
              <a:gd name="connsiteY1" fmla="*/ 0 h 3711389"/>
              <a:gd name="connsiteX2" fmla="*/ 1515035 w 1532964"/>
              <a:gd name="connsiteY2" fmla="*/ 3711389 h 3711389"/>
              <a:gd name="connsiteX3" fmla="*/ 0 w 1532964"/>
              <a:gd name="connsiteY3" fmla="*/ 3711389 h 3711389"/>
              <a:gd name="connsiteX4" fmla="*/ 609601 w 1532964"/>
              <a:gd name="connsiteY4" fmla="*/ 1873624 h 3711389"/>
              <a:gd name="connsiteX0" fmla="*/ 1048871 w 1972234"/>
              <a:gd name="connsiteY0" fmla="*/ 1873624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73624 h 3729319"/>
              <a:gd name="connsiteX0" fmla="*/ 1048871 w 1972234"/>
              <a:gd name="connsiteY0" fmla="*/ 1819836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19836 h 3729319"/>
              <a:gd name="connsiteX0" fmla="*/ 1048871 w 1956030"/>
              <a:gd name="connsiteY0" fmla="*/ 1398495 h 3307978"/>
              <a:gd name="connsiteX1" fmla="*/ 1954305 w 1956030"/>
              <a:gd name="connsiteY1" fmla="*/ 0 h 3307978"/>
              <a:gd name="connsiteX2" fmla="*/ 1954305 w 1956030"/>
              <a:gd name="connsiteY2" fmla="*/ 3290048 h 3307978"/>
              <a:gd name="connsiteX3" fmla="*/ 0 w 1956030"/>
              <a:gd name="connsiteY3" fmla="*/ 3307978 h 3307978"/>
              <a:gd name="connsiteX4" fmla="*/ 1048871 w 1956030"/>
              <a:gd name="connsiteY4" fmla="*/ 1398495 h 3307978"/>
              <a:gd name="connsiteX0" fmla="*/ 1048871 w 1972234"/>
              <a:gd name="connsiteY0" fmla="*/ 1730189 h 3639672"/>
              <a:gd name="connsiteX1" fmla="*/ 1972234 w 1972234"/>
              <a:gd name="connsiteY1" fmla="*/ 0 h 3639672"/>
              <a:gd name="connsiteX2" fmla="*/ 1954305 w 1972234"/>
              <a:gd name="connsiteY2" fmla="*/ 3621742 h 3639672"/>
              <a:gd name="connsiteX3" fmla="*/ 0 w 1972234"/>
              <a:gd name="connsiteY3" fmla="*/ 3639672 h 3639672"/>
              <a:gd name="connsiteX4" fmla="*/ 1048871 w 1972234"/>
              <a:gd name="connsiteY4" fmla="*/ 1730189 h 3639672"/>
              <a:gd name="connsiteX0" fmla="*/ 1048871 w 1972234"/>
              <a:gd name="connsiteY0" fmla="*/ 1730189 h 3639672"/>
              <a:gd name="connsiteX1" fmla="*/ 1972234 w 1972234"/>
              <a:gd name="connsiteY1" fmla="*/ 0 h 3639672"/>
              <a:gd name="connsiteX2" fmla="*/ 1963269 w 1972234"/>
              <a:gd name="connsiteY2" fmla="*/ 3630707 h 3639672"/>
              <a:gd name="connsiteX3" fmla="*/ 0 w 1972234"/>
              <a:gd name="connsiteY3" fmla="*/ 3639672 h 3639672"/>
              <a:gd name="connsiteX4" fmla="*/ 1048871 w 1972234"/>
              <a:gd name="connsiteY4" fmla="*/ 1730189 h 363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234" h="3639672">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pic>
        <p:nvPicPr>
          <p:cNvPr id="9" name="Imagen 8">
            <a:extLst>
              <a:ext uri="{FF2B5EF4-FFF2-40B4-BE49-F238E27FC236}">
                <a16:creationId xmlns:a16="http://schemas.microsoft.com/office/drawing/2014/main" id="{3635DFAB-FD7F-DBC8-A6BA-71EE22866289}"/>
              </a:ext>
            </a:extLst>
          </p:cNvPr>
          <p:cNvPicPr>
            <a:picLocks noChangeAspect="1"/>
          </p:cNvPicPr>
          <p:nvPr userDrawn="1"/>
        </p:nvPicPr>
        <p:blipFill>
          <a:blip r:embed="rId16"/>
          <a:stretch>
            <a:fillRect/>
          </a:stretch>
        </p:blipFill>
        <p:spPr>
          <a:xfrm>
            <a:off x="7733763" y="4756633"/>
            <a:ext cx="1352280" cy="298325"/>
          </a:xfrm>
          <a:prstGeom prst="rect">
            <a:avLst/>
          </a:prstGeom>
        </p:spPr>
      </p:pic>
      <p:sp>
        <p:nvSpPr>
          <p:cNvPr id="10" name="Rectangle 3">
            <a:extLst>
              <a:ext uri="{FF2B5EF4-FFF2-40B4-BE49-F238E27FC236}">
                <a16:creationId xmlns:a16="http://schemas.microsoft.com/office/drawing/2014/main" id="{473E73C5-BC66-7E1D-5CE0-DB61682040BB}"/>
              </a:ext>
            </a:extLst>
          </p:cNvPr>
          <p:cNvSpPr/>
          <p:nvPr userDrawn="1"/>
        </p:nvSpPr>
        <p:spPr>
          <a:xfrm rot="-10800000">
            <a:off x="-10275" y="-20549"/>
            <a:ext cx="1972234" cy="3639672"/>
          </a:xfrm>
          <a:custGeom>
            <a:avLst/>
            <a:gdLst>
              <a:gd name="connsiteX0" fmla="*/ 0 w 1515035"/>
              <a:gd name="connsiteY0" fmla="*/ 0 h 1694330"/>
              <a:gd name="connsiteX1" fmla="*/ 1515035 w 1515035"/>
              <a:gd name="connsiteY1" fmla="*/ 0 h 1694330"/>
              <a:gd name="connsiteX2" fmla="*/ 1515035 w 1515035"/>
              <a:gd name="connsiteY2" fmla="*/ 1694330 h 1694330"/>
              <a:gd name="connsiteX3" fmla="*/ 0 w 1515035"/>
              <a:gd name="connsiteY3" fmla="*/ 1694330 h 1694330"/>
              <a:gd name="connsiteX4" fmla="*/ 0 w 1515035"/>
              <a:gd name="connsiteY4" fmla="*/ 0 h 1694330"/>
              <a:gd name="connsiteX0" fmla="*/ 0 w 1523999"/>
              <a:gd name="connsiteY0" fmla="*/ 2026023 h 3720353"/>
              <a:gd name="connsiteX1" fmla="*/ 1523999 w 1523999"/>
              <a:gd name="connsiteY1" fmla="*/ 0 h 3720353"/>
              <a:gd name="connsiteX2" fmla="*/ 1515035 w 1523999"/>
              <a:gd name="connsiteY2" fmla="*/ 3720353 h 3720353"/>
              <a:gd name="connsiteX3" fmla="*/ 0 w 1523999"/>
              <a:gd name="connsiteY3" fmla="*/ 3720353 h 3720353"/>
              <a:gd name="connsiteX4" fmla="*/ 0 w 1523999"/>
              <a:gd name="connsiteY4" fmla="*/ 2026023 h 3720353"/>
              <a:gd name="connsiteX0" fmla="*/ 959224 w 1523999"/>
              <a:gd name="connsiteY0" fmla="*/ 2178423 h 3720353"/>
              <a:gd name="connsiteX1" fmla="*/ 1523999 w 1523999"/>
              <a:gd name="connsiteY1" fmla="*/ 0 h 3720353"/>
              <a:gd name="connsiteX2" fmla="*/ 1515035 w 1523999"/>
              <a:gd name="connsiteY2" fmla="*/ 3720353 h 3720353"/>
              <a:gd name="connsiteX3" fmla="*/ 0 w 1523999"/>
              <a:gd name="connsiteY3" fmla="*/ 3720353 h 3720353"/>
              <a:gd name="connsiteX4" fmla="*/ 959224 w 1523999"/>
              <a:gd name="connsiteY4" fmla="*/ 2178423 h 3720353"/>
              <a:gd name="connsiteX0" fmla="*/ 609601 w 1523999"/>
              <a:gd name="connsiteY0" fmla="*/ 1882588 h 3720353"/>
              <a:gd name="connsiteX1" fmla="*/ 1523999 w 1523999"/>
              <a:gd name="connsiteY1" fmla="*/ 0 h 3720353"/>
              <a:gd name="connsiteX2" fmla="*/ 1515035 w 1523999"/>
              <a:gd name="connsiteY2" fmla="*/ 3720353 h 3720353"/>
              <a:gd name="connsiteX3" fmla="*/ 0 w 1523999"/>
              <a:gd name="connsiteY3" fmla="*/ 3720353 h 3720353"/>
              <a:gd name="connsiteX4" fmla="*/ 609601 w 1523999"/>
              <a:gd name="connsiteY4" fmla="*/ 1882588 h 3720353"/>
              <a:gd name="connsiteX0" fmla="*/ 609601 w 1532964"/>
              <a:gd name="connsiteY0" fmla="*/ 1873624 h 3711389"/>
              <a:gd name="connsiteX1" fmla="*/ 1532964 w 1532964"/>
              <a:gd name="connsiteY1" fmla="*/ 0 h 3711389"/>
              <a:gd name="connsiteX2" fmla="*/ 1515035 w 1532964"/>
              <a:gd name="connsiteY2" fmla="*/ 3711389 h 3711389"/>
              <a:gd name="connsiteX3" fmla="*/ 0 w 1532964"/>
              <a:gd name="connsiteY3" fmla="*/ 3711389 h 3711389"/>
              <a:gd name="connsiteX4" fmla="*/ 609601 w 1532964"/>
              <a:gd name="connsiteY4" fmla="*/ 1873624 h 3711389"/>
              <a:gd name="connsiteX0" fmla="*/ 1048871 w 1972234"/>
              <a:gd name="connsiteY0" fmla="*/ 1873624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73624 h 3729319"/>
              <a:gd name="connsiteX0" fmla="*/ 1048871 w 1972234"/>
              <a:gd name="connsiteY0" fmla="*/ 1819836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19836 h 3729319"/>
              <a:gd name="connsiteX0" fmla="*/ 1048871 w 1956030"/>
              <a:gd name="connsiteY0" fmla="*/ 1398495 h 3307978"/>
              <a:gd name="connsiteX1" fmla="*/ 1954305 w 1956030"/>
              <a:gd name="connsiteY1" fmla="*/ 0 h 3307978"/>
              <a:gd name="connsiteX2" fmla="*/ 1954305 w 1956030"/>
              <a:gd name="connsiteY2" fmla="*/ 3290048 h 3307978"/>
              <a:gd name="connsiteX3" fmla="*/ 0 w 1956030"/>
              <a:gd name="connsiteY3" fmla="*/ 3307978 h 3307978"/>
              <a:gd name="connsiteX4" fmla="*/ 1048871 w 1956030"/>
              <a:gd name="connsiteY4" fmla="*/ 1398495 h 3307978"/>
              <a:gd name="connsiteX0" fmla="*/ 1048871 w 1972234"/>
              <a:gd name="connsiteY0" fmla="*/ 1730189 h 3639672"/>
              <a:gd name="connsiteX1" fmla="*/ 1972234 w 1972234"/>
              <a:gd name="connsiteY1" fmla="*/ 0 h 3639672"/>
              <a:gd name="connsiteX2" fmla="*/ 1954305 w 1972234"/>
              <a:gd name="connsiteY2" fmla="*/ 3621742 h 3639672"/>
              <a:gd name="connsiteX3" fmla="*/ 0 w 1972234"/>
              <a:gd name="connsiteY3" fmla="*/ 3639672 h 3639672"/>
              <a:gd name="connsiteX4" fmla="*/ 1048871 w 1972234"/>
              <a:gd name="connsiteY4" fmla="*/ 1730189 h 3639672"/>
              <a:gd name="connsiteX0" fmla="*/ 1048871 w 1972234"/>
              <a:gd name="connsiteY0" fmla="*/ 1730189 h 3639672"/>
              <a:gd name="connsiteX1" fmla="*/ 1972234 w 1972234"/>
              <a:gd name="connsiteY1" fmla="*/ 0 h 3639672"/>
              <a:gd name="connsiteX2" fmla="*/ 1963269 w 1972234"/>
              <a:gd name="connsiteY2" fmla="*/ 3630707 h 3639672"/>
              <a:gd name="connsiteX3" fmla="*/ 0 w 1972234"/>
              <a:gd name="connsiteY3" fmla="*/ 3639672 h 3639672"/>
              <a:gd name="connsiteX4" fmla="*/ 1048871 w 1972234"/>
              <a:gd name="connsiteY4" fmla="*/ 1730189 h 363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234" h="3639672">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2783437788"/>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0" r:id="rId11"/>
    <p:sldLayoutId id="2147483851" r:id="rId12"/>
  </p:sldLayoutIdLst>
  <p:txStyles>
    <p:titleStyle>
      <a:lvl1pPr algn="l" defTabSz="685800" rtl="0" eaLnBrk="1" latinLnBrk="0" hangingPunct="1">
        <a:lnSpc>
          <a:spcPct val="90000"/>
        </a:lnSpc>
        <a:spcBef>
          <a:spcPct val="0"/>
        </a:spcBef>
        <a:buNone/>
        <a:defRPr lang="en-CO" sz="2250" b="1" kern="1200">
          <a:solidFill>
            <a:srgbClr val="38A9CA"/>
          </a:solidFill>
          <a:latin typeface="Aptos" panose="020B0004020202020204" pitchFamily="34" charset="0"/>
          <a:ea typeface="+mn-ea"/>
          <a:cs typeface="Arial"/>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CO"/>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10.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png"/><Relationship Id="rId1" Type="http://schemas.openxmlformats.org/officeDocument/2006/relationships/slideLayout" Target="../slideLayouts/slideLayout10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jpeg"/><Relationship Id="rId1" Type="http://schemas.openxmlformats.org/officeDocument/2006/relationships/slideLayout" Target="../slideLayouts/slideLayout10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1.xml"/><Relationship Id="rId1" Type="http://schemas.openxmlformats.org/officeDocument/2006/relationships/themeOverride" Target="../theme/themeOverride1.xml"/><Relationship Id="rId5" Type="http://schemas.openxmlformats.org/officeDocument/2006/relationships/image" Target="../media/image26.png"/><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0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01.xml"/></Relationships>
</file>

<file path=ppt/slides/_rels/slide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01.xml"/></Relationships>
</file>

<file path=ppt/slides/_rels/slide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01.xml"/></Relationships>
</file>

<file path=ppt/slides/_rels/slide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ECFCE6-FA48-C59D-8FFA-D7FB2AD5CC50}"/>
              </a:ext>
            </a:extLst>
          </p:cNvPr>
          <p:cNvSpPr>
            <a:spLocks noGrp="1"/>
          </p:cNvSpPr>
          <p:nvPr>
            <p:ph type="ctrTitle"/>
          </p:nvPr>
        </p:nvSpPr>
        <p:spPr>
          <a:xfrm>
            <a:off x="923838" y="1430645"/>
            <a:ext cx="5792648" cy="683234"/>
          </a:xfrm>
        </p:spPr>
        <p:txBody>
          <a:bodyPr/>
          <a:lstStyle/>
          <a:p>
            <a:r>
              <a:rPr lang="es-ES" dirty="0"/>
              <a:t>DEFECTOS CONGÉNITOS</a:t>
            </a:r>
            <a:endParaRPr lang="es-CO" dirty="0"/>
          </a:p>
        </p:txBody>
      </p:sp>
      <p:sp>
        <p:nvSpPr>
          <p:cNvPr id="3" name="Subtítulo 2">
            <a:extLst>
              <a:ext uri="{FF2B5EF4-FFF2-40B4-BE49-F238E27FC236}">
                <a16:creationId xmlns:a16="http://schemas.microsoft.com/office/drawing/2014/main" id="{1E44055D-78D6-0B43-C2E5-C7C23638D549}"/>
              </a:ext>
            </a:extLst>
          </p:cNvPr>
          <p:cNvSpPr>
            <a:spLocks noGrp="1"/>
          </p:cNvSpPr>
          <p:nvPr>
            <p:ph type="subTitle" idx="1"/>
          </p:nvPr>
        </p:nvSpPr>
        <p:spPr/>
        <p:txBody>
          <a:bodyPr/>
          <a:lstStyle/>
          <a:p>
            <a:r>
              <a:rPr lang="es-ES" sz="2800" dirty="0"/>
              <a:t>Adriana Guaca</a:t>
            </a:r>
          </a:p>
          <a:p>
            <a:r>
              <a:rPr lang="es-ES" sz="2800" dirty="0"/>
              <a:t>Referente distrital infancia</a:t>
            </a:r>
          </a:p>
          <a:p>
            <a:r>
              <a:rPr lang="es-ES" sz="2800" dirty="0"/>
              <a:t>Subdirección de VSP</a:t>
            </a:r>
            <a:endParaRPr lang="es-CO" sz="2800" dirty="0"/>
          </a:p>
        </p:txBody>
      </p:sp>
    </p:spTree>
    <p:extLst>
      <p:ext uri="{BB962C8B-B14F-4D97-AF65-F5344CB8AC3E}">
        <p14:creationId xmlns:p14="http://schemas.microsoft.com/office/powerpoint/2010/main" val="37978095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22FDE6C-EF2A-1A77-EBDB-05ACBDEE165D}"/>
              </a:ext>
            </a:extLst>
          </p:cNvPr>
          <p:cNvSpPr txBox="1">
            <a:spLocks/>
          </p:cNvSpPr>
          <p:nvPr/>
        </p:nvSpPr>
        <p:spPr>
          <a:xfrm>
            <a:off x="621030" y="141712"/>
            <a:ext cx="8073390" cy="399308"/>
          </a:xfrm>
          <a:prstGeom prst="rect">
            <a:avLst/>
          </a:prstGeom>
        </p:spPr>
        <p:txBody>
          <a:bodyPr>
            <a:normAutofit fontScale="90000"/>
          </a:bodyPr>
          <a:lstStyle>
            <a:lvl1pPr algn="l" defTabSz="685800" rtl="0" eaLnBrk="1" latinLnBrk="0" hangingPunct="1">
              <a:lnSpc>
                <a:spcPct val="90000"/>
              </a:lnSpc>
              <a:spcBef>
                <a:spcPct val="0"/>
              </a:spcBef>
              <a:buNone/>
              <a:defRPr lang="en-CO" sz="2250" b="1" kern="1200">
                <a:solidFill>
                  <a:srgbClr val="38A9CA"/>
                </a:solidFill>
                <a:latin typeface="Aptos" panose="020B0004020202020204" pitchFamily="34" charset="0"/>
                <a:ea typeface="+mn-ea"/>
                <a:cs typeface="Arial"/>
              </a:defRPr>
            </a:lvl1pPr>
          </a:lstStyle>
          <a:p>
            <a:pPr algn="ctr"/>
            <a:r>
              <a:rPr lang="es-MX" sz="1400" dirty="0">
                <a:solidFill>
                  <a:schemeClr val="accent2">
                    <a:lumMod val="60000"/>
                    <a:lumOff val="40000"/>
                  </a:schemeClr>
                </a:solidFill>
              </a:rPr>
              <a:t>Prevalencia y mortalidad de los Defectos Congénitos priorizados y  no priorizados año 2024 en Bogotá D.C</a:t>
            </a:r>
            <a:endParaRPr lang="es-CO" sz="1400" dirty="0">
              <a:solidFill>
                <a:schemeClr val="accent2">
                  <a:lumMod val="60000"/>
                  <a:lumOff val="40000"/>
                </a:schemeClr>
              </a:solidFill>
            </a:endParaRPr>
          </a:p>
        </p:txBody>
      </p:sp>
      <p:graphicFrame>
        <p:nvGraphicFramePr>
          <p:cNvPr id="3" name="Tabla 2">
            <a:extLst>
              <a:ext uri="{FF2B5EF4-FFF2-40B4-BE49-F238E27FC236}">
                <a16:creationId xmlns:a16="http://schemas.microsoft.com/office/drawing/2014/main" id="{27C7B86F-712D-D512-5A3D-E66DDE0D9BD7}"/>
              </a:ext>
            </a:extLst>
          </p:cNvPr>
          <p:cNvGraphicFramePr>
            <a:graphicFrameLocks noGrp="1"/>
          </p:cNvGraphicFramePr>
          <p:nvPr>
            <p:extLst>
              <p:ext uri="{D42A27DB-BD31-4B8C-83A1-F6EECF244321}">
                <p14:modId xmlns:p14="http://schemas.microsoft.com/office/powerpoint/2010/main" val="2524154960"/>
              </p:ext>
            </p:extLst>
          </p:nvPr>
        </p:nvGraphicFramePr>
        <p:xfrm>
          <a:off x="2727007" y="663104"/>
          <a:ext cx="3689986" cy="1547189"/>
        </p:xfrm>
        <a:graphic>
          <a:graphicData uri="http://schemas.openxmlformats.org/drawingml/2006/table">
            <a:tbl>
              <a:tblPr/>
              <a:tblGrid>
                <a:gridCol w="1799729">
                  <a:extLst>
                    <a:ext uri="{9D8B030D-6E8A-4147-A177-3AD203B41FA5}">
                      <a16:colId xmlns:a16="http://schemas.microsoft.com/office/drawing/2014/main" val="2835838578"/>
                    </a:ext>
                  </a:extLst>
                </a:gridCol>
                <a:gridCol w="887438">
                  <a:extLst>
                    <a:ext uri="{9D8B030D-6E8A-4147-A177-3AD203B41FA5}">
                      <a16:colId xmlns:a16="http://schemas.microsoft.com/office/drawing/2014/main" val="3657265876"/>
                    </a:ext>
                  </a:extLst>
                </a:gridCol>
                <a:gridCol w="1002819">
                  <a:extLst>
                    <a:ext uri="{9D8B030D-6E8A-4147-A177-3AD203B41FA5}">
                      <a16:colId xmlns:a16="http://schemas.microsoft.com/office/drawing/2014/main" val="3841065983"/>
                    </a:ext>
                  </a:extLst>
                </a:gridCol>
              </a:tblGrid>
              <a:tr h="404189">
                <a:tc>
                  <a:txBody>
                    <a:bodyPr/>
                    <a:lstStyle/>
                    <a:p>
                      <a:pPr algn="ctr" fontAlgn="ctr"/>
                      <a:r>
                        <a:rPr lang="es-CO" sz="1600" b="1" i="0" u="none" strike="noStrike" dirty="0">
                          <a:solidFill>
                            <a:srgbClr val="FFFFFF"/>
                          </a:solidFill>
                          <a:effectLst/>
                          <a:latin typeface="Calibri" panose="020F0502020204030204" pitchFamily="34" charset="0"/>
                        </a:rPr>
                        <a:t>Grupo DC priorizado</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F81BD"/>
                    </a:solidFill>
                  </a:tcPr>
                </a:tc>
                <a:tc>
                  <a:txBody>
                    <a:bodyPr/>
                    <a:lstStyle/>
                    <a:p>
                      <a:pPr algn="ctr" fontAlgn="ctr"/>
                      <a:r>
                        <a:rPr lang="es-CO" sz="1600" b="1" i="0" u="none" strike="noStrike" dirty="0">
                          <a:solidFill>
                            <a:srgbClr val="FFFFFF"/>
                          </a:solidFill>
                          <a:effectLst/>
                          <a:latin typeface="Calibri" panose="020F0502020204030204" pitchFamily="34" charset="0"/>
                        </a:rPr>
                        <a:t>Casos</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F81BD"/>
                    </a:solidFill>
                  </a:tcPr>
                </a:tc>
                <a:tc>
                  <a:txBody>
                    <a:bodyPr/>
                    <a:lstStyle/>
                    <a:p>
                      <a:pPr algn="ctr" fontAlgn="ctr"/>
                      <a:r>
                        <a:rPr lang="es-CO" sz="1600" b="1" i="0" u="none" strike="noStrike" dirty="0">
                          <a:solidFill>
                            <a:srgbClr val="FFFFFF"/>
                          </a:solidFill>
                          <a:effectLst/>
                          <a:latin typeface="Calibri" panose="020F0502020204030204" pitchFamily="34" charset="0"/>
                        </a:rPr>
                        <a:t>Prevalencia</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F81BD"/>
                    </a:solidFill>
                  </a:tcPr>
                </a:tc>
                <a:extLst>
                  <a:ext uri="{0D108BD9-81ED-4DB2-BD59-A6C34878D82A}">
                    <a16:rowId xmlns:a16="http://schemas.microsoft.com/office/drawing/2014/main" val="3788682859"/>
                  </a:ext>
                </a:extLst>
              </a:tr>
              <a:tr h="185884">
                <a:tc>
                  <a:txBody>
                    <a:bodyPr/>
                    <a:lstStyle/>
                    <a:p>
                      <a:pPr algn="l" fontAlgn="b"/>
                      <a:r>
                        <a:rPr lang="es-CO" sz="1200" b="0" i="0" u="none" strike="noStrike">
                          <a:solidFill>
                            <a:srgbClr val="000000"/>
                          </a:solidFill>
                          <a:effectLst/>
                          <a:latin typeface="Calibri" panose="020F0502020204030204" pitchFamily="34" charset="0"/>
                        </a:rPr>
                        <a:t>Cardiopatías</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a:solidFill>
                            <a:srgbClr val="000000"/>
                          </a:solidFill>
                          <a:effectLst/>
                          <a:latin typeface="Calibri" panose="020F0502020204030204" pitchFamily="34" charset="0"/>
                        </a:rPr>
                        <a:t>1366</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a:solidFill>
                            <a:srgbClr val="000000"/>
                          </a:solidFill>
                          <a:effectLst/>
                          <a:latin typeface="Calibri" panose="020F0502020204030204" pitchFamily="34" charset="0"/>
                        </a:rPr>
                        <a:t>241,5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89307036"/>
                  </a:ext>
                </a:extLst>
              </a:tr>
              <a:tr h="185884">
                <a:tc>
                  <a:txBody>
                    <a:bodyPr/>
                    <a:lstStyle/>
                    <a:p>
                      <a:pPr algn="l" fontAlgn="b"/>
                      <a:r>
                        <a:rPr lang="es-CO" sz="1200" b="0" i="0" u="none" strike="noStrike">
                          <a:solidFill>
                            <a:srgbClr val="000000"/>
                          </a:solidFill>
                          <a:effectLst/>
                          <a:latin typeface="Calibri" panose="020F0502020204030204" pitchFamily="34" charset="0"/>
                        </a:rPr>
                        <a:t>Defectos del SNC</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a:solidFill>
                            <a:srgbClr val="000000"/>
                          </a:solidFill>
                          <a:effectLst/>
                          <a:latin typeface="Calibri" panose="020F0502020204030204" pitchFamily="34" charset="0"/>
                        </a:rPr>
                        <a:t>283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dirty="0">
                          <a:solidFill>
                            <a:srgbClr val="000000"/>
                          </a:solidFill>
                          <a:effectLst/>
                          <a:latin typeface="Calibri" panose="020F0502020204030204" pitchFamily="34" charset="0"/>
                        </a:rPr>
                        <a:t>50,0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43615192"/>
                  </a:ext>
                </a:extLst>
              </a:tr>
              <a:tr h="185884">
                <a:tc>
                  <a:txBody>
                    <a:bodyPr/>
                    <a:lstStyle/>
                    <a:p>
                      <a:pPr algn="l" fontAlgn="b"/>
                      <a:r>
                        <a:rPr lang="es-CO" sz="1200" b="0" i="0" u="none" strike="noStrike">
                          <a:solidFill>
                            <a:srgbClr val="000000"/>
                          </a:solidFill>
                          <a:effectLst/>
                          <a:latin typeface="Calibri" panose="020F0502020204030204" pitchFamily="34" charset="0"/>
                        </a:rPr>
                        <a:t>Cromosomopatías</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a:solidFill>
                            <a:srgbClr val="000000"/>
                          </a:solidFill>
                          <a:effectLst/>
                          <a:latin typeface="Calibri" panose="020F0502020204030204" pitchFamily="34" charset="0"/>
                        </a:rPr>
                        <a:t>139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dirty="0">
                          <a:solidFill>
                            <a:srgbClr val="000000"/>
                          </a:solidFill>
                          <a:effectLst/>
                          <a:latin typeface="Calibri" panose="020F0502020204030204" pitchFamily="34" charset="0"/>
                        </a:rPr>
                        <a:t>24,6</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13630501"/>
                  </a:ext>
                </a:extLst>
              </a:tr>
              <a:tr h="185884">
                <a:tc>
                  <a:txBody>
                    <a:bodyPr/>
                    <a:lstStyle/>
                    <a:p>
                      <a:pPr algn="l" fontAlgn="b"/>
                      <a:r>
                        <a:rPr lang="es-CO" sz="1200" b="0" i="0" u="none" strike="noStrike">
                          <a:solidFill>
                            <a:srgbClr val="000000"/>
                          </a:solidFill>
                          <a:effectLst/>
                          <a:latin typeface="Calibri" panose="020F0502020204030204" pitchFamily="34" charset="0"/>
                        </a:rPr>
                        <a:t>Hipotiroidismo</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a:solidFill>
                            <a:srgbClr val="000000"/>
                          </a:solidFill>
                          <a:effectLst/>
                          <a:latin typeface="Calibri" panose="020F0502020204030204" pitchFamily="34" charset="0"/>
                        </a:rPr>
                        <a:t>101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a:solidFill>
                            <a:srgbClr val="000000"/>
                          </a:solidFill>
                          <a:effectLst/>
                          <a:latin typeface="Calibri" panose="020F0502020204030204" pitchFamily="34" charset="0"/>
                        </a:rPr>
                        <a:t>17,9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45258102"/>
                  </a:ext>
                </a:extLst>
              </a:tr>
              <a:tr h="185884">
                <a:tc>
                  <a:txBody>
                    <a:bodyPr/>
                    <a:lstStyle/>
                    <a:p>
                      <a:pPr algn="l" fontAlgn="b"/>
                      <a:r>
                        <a:rPr lang="es-CO" sz="1200" b="0" i="0" u="none" strike="noStrike">
                          <a:solidFill>
                            <a:srgbClr val="000000"/>
                          </a:solidFill>
                          <a:effectLst/>
                          <a:latin typeface="Calibri" panose="020F0502020204030204" pitchFamily="34" charset="0"/>
                        </a:rPr>
                        <a:t>Defectos pared abdominal</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a:solidFill>
                            <a:srgbClr val="000000"/>
                          </a:solidFill>
                          <a:effectLst/>
                          <a:latin typeface="Calibri" panose="020F0502020204030204" pitchFamily="34" charset="0"/>
                        </a:rPr>
                        <a:t>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a:solidFill>
                            <a:srgbClr val="000000"/>
                          </a:solidFill>
                          <a:effectLst/>
                          <a:latin typeface="Calibri" panose="020F0502020204030204" pitchFamily="34" charset="0"/>
                        </a:rPr>
                        <a:t>7,1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16636002"/>
                  </a:ext>
                </a:extLst>
              </a:tr>
              <a:tr h="185884">
                <a:tc>
                  <a:txBody>
                    <a:bodyPr/>
                    <a:lstStyle/>
                    <a:p>
                      <a:pPr algn="ctr" fontAlgn="b"/>
                      <a:r>
                        <a:rPr lang="es-CO" sz="1200" b="1" i="0" u="none" strike="noStrike">
                          <a:solidFill>
                            <a:srgbClr val="FFFFFF"/>
                          </a:solidFill>
                          <a:effectLst/>
                          <a:latin typeface="Calibri" panose="020F0502020204030204" pitchFamily="34" charset="0"/>
                        </a:rPr>
                        <a:t>Total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F81BD"/>
                    </a:solidFill>
                  </a:tcPr>
                </a:tc>
                <a:tc>
                  <a:txBody>
                    <a:bodyPr/>
                    <a:lstStyle/>
                    <a:p>
                      <a:pPr algn="ctr" fontAlgn="ctr"/>
                      <a:r>
                        <a:rPr lang="es-CO" sz="1200" b="1" i="0" u="none" strike="noStrike">
                          <a:solidFill>
                            <a:srgbClr val="FFFFFF"/>
                          </a:solidFill>
                          <a:effectLst/>
                          <a:latin typeface="Calibri" panose="020F0502020204030204" pitchFamily="34" charset="0"/>
                        </a:rPr>
                        <a:t>1929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F81BD"/>
                    </a:solidFill>
                  </a:tcPr>
                </a:tc>
                <a:tc>
                  <a:txBody>
                    <a:bodyPr/>
                    <a:lstStyle/>
                    <a:p>
                      <a:pPr algn="ctr" fontAlgn="ctr"/>
                      <a:r>
                        <a:rPr lang="es-CO" sz="1200" b="1" i="0" u="none" strike="noStrike" dirty="0">
                          <a:solidFill>
                            <a:srgbClr val="FFFFFF"/>
                          </a:solidFill>
                          <a:effectLst/>
                          <a:latin typeface="Calibri" panose="020F0502020204030204" pitchFamily="34" charset="0"/>
                        </a:rPr>
                        <a:t>341,1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F81BD"/>
                    </a:solidFill>
                  </a:tcPr>
                </a:tc>
                <a:extLst>
                  <a:ext uri="{0D108BD9-81ED-4DB2-BD59-A6C34878D82A}">
                    <a16:rowId xmlns:a16="http://schemas.microsoft.com/office/drawing/2014/main" val="1921054821"/>
                  </a:ext>
                </a:extLst>
              </a:tr>
            </a:tbl>
          </a:graphicData>
        </a:graphic>
      </p:graphicFrame>
      <p:pic>
        <p:nvPicPr>
          <p:cNvPr id="4" name="Imagen 3">
            <a:extLst>
              <a:ext uri="{FF2B5EF4-FFF2-40B4-BE49-F238E27FC236}">
                <a16:creationId xmlns:a16="http://schemas.microsoft.com/office/drawing/2014/main" id="{FE248C00-E5B8-5408-9C65-D601F357D4C0}"/>
              </a:ext>
            </a:extLst>
          </p:cNvPr>
          <p:cNvPicPr>
            <a:picLocks noChangeAspect="1"/>
          </p:cNvPicPr>
          <p:nvPr/>
        </p:nvPicPr>
        <p:blipFill>
          <a:blip r:embed="rId2"/>
          <a:stretch>
            <a:fillRect/>
          </a:stretch>
        </p:blipFill>
        <p:spPr>
          <a:xfrm>
            <a:off x="7018020" y="585276"/>
            <a:ext cx="1676400" cy="1625017"/>
          </a:xfrm>
          <a:prstGeom prst="rect">
            <a:avLst/>
          </a:prstGeom>
        </p:spPr>
      </p:pic>
      <p:sp>
        <p:nvSpPr>
          <p:cNvPr id="5" name="CuadroTexto 4">
            <a:extLst>
              <a:ext uri="{FF2B5EF4-FFF2-40B4-BE49-F238E27FC236}">
                <a16:creationId xmlns:a16="http://schemas.microsoft.com/office/drawing/2014/main" id="{34FA7E3F-B17B-E910-E8FC-D83F6059DE5F}"/>
              </a:ext>
            </a:extLst>
          </p:cNvPr>
          <p:cNvSpPr txBox="1"/>
          <p:nvPr/>
        </p:nvSpPr>
        <p:spPr>
          <a:xfrm>
            <a:off x="523773" y="1078044"/>
            <a:ext cx="1419327" cy="507831"/>
          </a:xfrm>
          <a:prstGeom prst="rect">
            <a:avLst/>
          </a:prstGeom>
          <a:noFill/>
        </p:spPr>
        <p:txBody>
          <a:bodyPr wrap="square" rtlCol="0">
            <a:spAutoFit/>
          </a:bodyPr>
          <a:lstStyle/>
          <a:p>
            <a:pPr algn="ctr"/>
            <a:r>
              <a:rPr lang="es-MX" b="1" dirty="0">
                <a:solidFill>
                  <a:srgbClr val="00B050"/>
                </a:solidFill>
              </a:rPr>
              <a:t>61% Total de la notificación  </a:t>
            </a:r>
            <a:endParaRPr lang="es-CO" b="1" dirty="0">
              <a:solidFill>
                <a:srgbClr val="00B050"/>
              </a:solidFill>
            </a:endParaRPr>
          </a:p>
        </p:txBody>
      </p:sp>
      <p:sp>
        <p:nvSpPr>
          <p:cNvPr id="6" name="Flecha: hacia la izquierda 5">
            <a:extLst>
              <a:ext uri="{FF2B5EF4-FFF2-40B4-BE49-F238E27FC236}">
                <a16:creationId xmlns:a16="http://schemas.microsoft.com/office/drawing/2014/main" id="{7DBDF2B2-BF0C-4D61-AD33-A87A0690563B}"/>
              </a:ext>
            </a:extLst>
          </p:cNvPr>
          <p:cNvSpPr/>
          <p:nvPr/>
        </p:nvSpPr>
        <p:spPr>
          <a:xfrm>
            <a:off x="1943100" y="1133072"/>
            <a:ext cx="665729" cy="397777"/>
          </a:xfrm>
          <a:prstGeom prst="leftArrow">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ln>
                <a:solidFill>
                  <a:srgbClr val="00B0F0"/>
                </a:solidFill>
              </a:ln>
              <a:solidFill>
                <a:srgbClr val="00B0F0"/>
              </a:solidFill>
            </a:endParaRPr>
          </a:p>
        </p:txBody>
      </p:sp>
      <p:sp>
        <p:nvSpPr>
          <p:cNvPr id="7" name="CuadroTexto 6">
            <a:extLst>
              <a:ext uri="{FF2B5EF4-FFF2-40B4-BE49-F238E27FC236}">
                <a16:creationId xmlns:a16="http://schemas.microsoft.com/office/drawing/2014/main" id="{96D2C10A-B15C-FFCA-57E6-382252D530D1}"/>
              </a:ext>
            </a:extLst>
          </p:cNvPr>
          <p:cNvSpPr txBox="1"/>
          <p:nvPr/>
        </p:nvSpPr>
        <p:spPr>
          <a:xfrm>
            <a:off x="2415540" y="4835723"/>
            <a:ext cx="3794760" cy="307777"/>
          </a:xfrm>
          <a:prstGeom prst="rect">
            <a:avLst/>
          </a:prstGeom>
          <a:noFill/>
        </p:spPr>
        <p:txBody>
          <a:bodyPr wrap="square" rtlCol="0">
            <a:spAutoFit/>
          </a:bodyPr>
          <a:lstStyle/>
          <a:p>
            <a:r>
              <a:rPr lang="es-CO" sz="700" i="1" dirty="0"/>
              <a:t>Fuente: Base distrital vigilancia intensificada de los defectos congénitos año 2024 a SE 52.</a:t>
            </a:r>
          </a:p>
          <a:p>
            <a:r>
              <a:rPr lang="es-CO" sz="700" i="1" dirty="0"/>
              <a:t>Bases SIVIGILA evento 215, año 2024 corte a semana epidemiológica 52. </a:t>
            </a:r>
          </a:p>
        </p:txBody>
      </p:sp>
      <p:pic>
        <p:nvPicPr>
          <p:cNvPr id="8" name="Imagen 7">
            <a:extLst>
              <a:ext uri="{FF2B5EF4-FFF2-40B4-BE49-F238E27FC236}">
                <a16:creationId xmlns:a16="http://schemas.microsoft.com/office/drawing/2014/main" id="{03CE14FE-04F9-44E1-5437-8575384155B5}"/>
              </a:ext>
            </a:extLst>
          </p:cNvPr>
          <p:cNvPicPr>
            <a:picLocks noChangeAspect="1"/>
          </p:cNvPicPr>
          <p:nvPr/>
        </p:nvPicPr>
        <p:blipFill>
          <a:blip r:embed="rId3"/>
          <a:stretch>
            <a:fillRect/>
          </a:stretch>
        </p:blipFill>
        <p:spPr>
          <a:xfrm>
            <a:off x="1478279" y="2376005"/>
            <a:ext cx="6012181" cy="2459718"/>
          </a:xfrm>
          <a:prstGeom prst="rect">
            <a:avLst/>
          </a:prstGeom>
          <a:solidFill>
            <a:schemeClr val="bg1"/>
          </a:solidFill>
        </p:spPr>
      </p:pic>
    </p:spTree>
    <p:extLst>
      <p:ext uri="{BB962C8B-B14F-4D97-AF65-F5344CB8AC3E}">
        <p14:creationId xmlns:p14="http://schemas.microsoft.com/office/powerpoint/2010/main" val="29042655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a:extLst>
              <a:ext uri="{FF2B5EF4-FFF2-40B4-BE49-F238E27FC236}">
                <a16:creationId xmlns:a16="http://schemas.microsoft.com/office/drawing/2014/main" id="{2EF8337F-3777-031D-8D54-F76E93D82C6E}"/>
              </a:ext>
            </a:extLst>
          </p:cNvPr>
          <p:cNvGraphicFramePr>
            <a:graphicFrameLocks noGrp="1"/>
          </p:cNvGraphicFramePr>
          <p:nvPr>
            <p:extLst>
              <p:ext uri="{D42A27DB-BD31-4B8C-83A1-F6EECF244321}">
                <p14:modId xmlns:p14="http://schemas.microsoft.com/office/powerpoint/2010/main" val="3621385517"/>
              </p:ext>
            </p:extLst>
          </p:nvPr>
        </p:nvGraphicFramePr>
        <p:xfrm>
          <a:off x="701077" y="348933"/>
          <a:ext cx="7498043" cy="4653284"/>
        </p:xfrm>
        <a:graphic>
          <a:graphicData uri="http://schemas.openxmlformats.org/drawingml/2006/table">
            <a:tbl>
              <a:tblPr/>
              <a:tblGrid>
                <a:gridCol w="2003294">
                  <a:extLst>
                    <a:ext uri="{9D8B030D-6E8A-4147-A177-3AD203B41FA5}">
                      <a16:colId xmlns:a16="http://schemas.microsoft.com/office/drawing/2014/main" val="370269439"/>
                    </a:ext>
                  </a:extLst>
                </a:gridCol>
                <a:gridCol w="1831583">
                  <a:extLst>
                    <a:ext uri="{9D8B030D-6E8A-4147-A177-3AD203B41FA5}">
                      <a16:colId xmlns:a16="http://schemas.microsoft.com/office/drawing/2014/main" val="1481910716"/>
                    </a:ext>
                  </a:extLst>
                </a:gridCol>
                <a:gridCol w="938686">
                  <a:extLst>
                    <a:ext uri="{9D8B030D-6E8A-4147-A177-3AD203B41FA5}">
                      <a16:colId xmlns:a16="http://schemas.microsoft.com/office/drawing/2014/main" val="346563953"/>
                    </a:ext>
                  </a:extLst>
                </a:gridCol>
                <a:gridCol w="2724480">
                  <a:extLst>
                    <a:ext uri="{9D8B030D-6E8A-4147-A177-3AD203B41FA5}">
                      <a16:colId xmlns:a16="http://schemas.microsoft.com/office/drawing/2014/main" val="2372132171"/>
                    </a:ext>
                  </a:extLst>
                </a:gridCol>
              </a:tblGrid>
              <a:tr h="121956">
                <a:tc>
                  <a:txBody>
                    <a:bodyPr/>
                    <a:lstStyle/>
                    <a:p>
                      <a:pPr algn="ctr" fontAlgn="ctr">
                        <a:buNone/>
                      </a:pPr>
                      <a:r>
                        <a:rPr lang="es-MX" sz="800" b="1" i="0" u="none" strike="noStrike">
                          <a:solidFill>
                            <a:srgbClr val="FFFFFF"/>
                          </a:solidFill>
                          <a:effectLst/>
                          <a:latin typeface="Arial Narrow" panose="020B0606020202030204" pitchFamily="34" charset="0"/>
                        </a:rPr>
                        <a:t>Descripción Actual del Resutado/Producto</a:t>
                      </a:r>
                    </a:p>
                  </a:txBody>
                  <a:tcPr marL="5081" marR="5081" marT="50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F5496"/>
                    </a:solidFill>
                  </a:tcPr>
                </a:tc>
                <a:tc>
                  <a:txBody>
                    <a:bodyPr/>
                    <a:lstStyle/>
                    <a:p>
                      <a:pPr algn="ctr" fontAlgn="ctr">
                        <a:buNone/>
                      </a:pPr>
                      <a:r>
                        <a:rPr lang="es-MX" sz="800" b="1" i="0" u="none" strike="noStrike">
                          <a:solidFill>
                            <a:srgbClr val="FFFFFF"/>
                          </a:solidFill>
                          <a:effectLst/>
                          <a:latin typeface="Arial Narrow" panose="020B0606020202030204" pitchFamily="34" charset="0"/>
                        </a:rPr>
                        <a:t>Cambio propuesto del Resualtado/Producto </a:t>
                      </a:r>
                    </a:p>
                  </a:txBody>
                  <a:tcPr marL="5081" marR="5081" marT="50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F5496"/>
                    </a:solidFill>
                  </a:tcPr>
                </a:tc>
                <a:tc>
                  <a:txBody>
                    <a:bodyPr/>
                    <a:lstStyle/>
                    <a:p>
                      <a:pPr algn="ctr" fontAlgn="ctr">
                        <a:buNone/>
                      </a:pPr>
                      <a:r>
                        <a:rPr lang="es-CO" sz="800" b="1" i="0" u="none" strike="noStrike">
                          <a:solidFill>
                            <a:srgbClr val="FFFFFF"/>
                          </a:solidFill>
                          <a:effectLst/>
                          <a:latin typeface="Arial Narrow" panose="020B0606020202030204" pitchFamily="34" charset="0"/>
                        </a:rPr>
                        <a:t>Variable para Ajustar </a:t>
                      </a:r>
                    </a:p>
                  </a:txBody>
                  <a:tcPr marL="5081" marR="5081" marT="50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F5496"/>
                    </a:solidFill>
                  </a:tcPr>
                </a:tc>
                <a:tc>
                  <a:txBody>
                    <a:bodyPr/>
                    <a:lstStyle/>
                    <a:p>
                      <a:pPr algn="ctr" fontAlgn="ctr">
                        <a:buNone/>
                      </a:pPr>
                      <a:r>
                        <a:rPr lang="es-CO" sz="800" b="1" i="0" u="none" strike="noStrike">
                          <a:solidFill>
                            <a:srgbClr val="FFFFFF"/>
                          </a:solidFill>
                          <a:effectLst/>
                          <a:latin typeface="Arial Narrow" panose="020B0606020202030204" pitchFamily="34" charset="0"/>
                        </a:rPr>
                        <a:t>Justificación del Cambio</a:t>
                      </a:r>
                    </a:p>
                  </a:txBody>
                  <a:tcPr marL="5081" marR="5081" marT="50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F5496"/>
                    </a:solidFill>
                  </a:tcPr>
                </a:tc>
                <a:extLst>
                  <a:ext uri="{0D108BD9-81ED-4DB2-BD59-A6C34878D82A}">
                    <a16:rowId xmlns:a16="http://schemas.microsoft.com/office/drawing/2014/main" val="78573001"/>
                  </a:ext>
                </a:extLst>
              </a:tr>
              <a:tr h="980726">
                <a:tc>
                  <a:txBody>
                    <a:bodyPr/>
                    <a:lstStyle/>
                    <a:p>
                      <a:pPr algn="l" fontAlgn="t">
                        <a:buNone/>
                      </a:pPr>
                      <a:r>
                        <a:rPr lang="es-MX" sz="800" b="0" i="0" u="none" strike="noStrike">
                          <a:solidFill>
                            <a:srgbClr val="000000"/>
                          </a:solidFill>
                          <a:effectLst/>
                          <a:latin typeface="Calibri" panose="020F0502020204030204" pitchFamily="34" charset="0"/>
                        </a:rPr>
                        <a:t>Programa para la prevención, detección temprana, atención integral y seguimiento de niños y niñas con defectos congénitos desde las etapas preconcepcional, prenatal y primera infancia.</a:t>
                      </a:r>
                    </a:p>
                  </a:txBody>
                  <a:tcPr marL="5081" marR="5081" marT="508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s-MX" sz="800" b="0" i="0" u="none" strike="noStrike">
                          <a:solidFill>
                            <a:srgbClr val="000000"/>
                          </a:solidFill>
                          <a:effectLst/>
                          <a:latin typeface="Calibri" panose="020F0502020204030204" pitchFamily="34" charset="0"/>
                        </a:rPr>
                        <a:t>Estrategia de vigilacia intensificada para  la detección temprana, prevención, atención integral, gestión del riersgo individual y seguimiento de los niños y niñas identificados con defectos Congénitos priorizados, desde la etapa prenatal  hasta el primer año de vida.</a:t>
                      </a:r>
                      <a:br>
                        <a:rPr lang="es-MX" sz="800" b="0" i="0" u="none" strike="noStrike">
                          <a:solidFill>
                            <a:srgbClr val="000000"/>
                          </a:solidFill>
                          <a:effectLst/>
                          <a:latin typeface="Calibri" panose="020F0502020204030204" pitchFamily="34" charset="0"/>
                        </a:rPr>
                      </a:br>
                      <a:br>
                        <a:rPr lang="es-MX" sz="800" b="0" i="0" u="none" strike="noStrike">
                          <a:solidFill>
                            <a:srgbClr val="000000"/>
                          </a:solidFill>
                          <a:effectLst/>
                          <a:latin typeface="Calibri" panose="020F0502020204030204" pitchFamily="34" charset="0"/>
                        </a:rPr>
                      </a:br>
                      <a:br>
                        <a:rPr lang="es-MX" sz="800" b="0" i="0" u="none" strike="noStrike">
                          <a:solidFill>
                            <a:srgbClr val="000000"/>
                          </a:solidFill>
                          <a:effectLst/>
                          <a:latin typeface="Calibri" panose="020F0502020204030204" pitchFamily="34" charset="0"/>
                        </a:rPr>
                      </a:br>
                      <a:br>
                        <a:rPr lang="es-MX" sz="800" b="0" i="0" u="none" strike="noStrike">
                          <a:solidFill>
                            <a:srgbClr val="000000"/>
                          </a:solidFill>
                          <a:effectLst/>
                          <a:latin typeface="Calibri" panose="020F0502020204030204" pitchFamily="34" charset="0"/>
                        </a:rPr>
                      </a:br>
                      <a:br>
                        <a:rPr lang="es-MX" sz="800" b="0" i="0" u="none" strike="noStrike">
                          <a:solidFill>
                            <a:srgbClr val="000000"/>
                          </a:solidFill>
                          <a:effectLst/>
                          <a:latin typeface="Calibri" panose="020F0502020204030204" pitchFamily="34" charset="0"/>
                        </a:rPr>
                      </a:br>
                      <a:br>
                        <a:rPr lang="es-MX" sz="800" b="0" i="0" u="none" strike="noStrike">
                          <a:solidFill>
                            <a:srgbClr val="000000"/>
                          </a:solidFill>
                          <a:effectLst/>
                          <a:latin typeface="Calibri" panose="020F0502020204030204" pitchFamily="34" charset="0"/>
                        </a:rPr>
                      </a:br>
                      <a:endParaRPr lang="es-MX" sz="800" b="0" i="0" u="none" strike="noStrike">
                        <a:solidFill>
                          <a:srgbClr val="000000"/>
                        </a:solidFill>
                        <a:effectLst/>
                        <a:latin typeface="Calibri" panose="020F0502020204030204" pitchFamily="34" charset="0"/>
                      </a:endParaRPr>
                    </a:p>
                  </a:txBody>
                  <a:tcPr marL="5081" marR="5081" marT="508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s-CO" sz="800" b="1" i="1" u="none" strike="noStrike">
                          <a:solidFill>
                            <a:srgbClr val="000000"/>
                          </a:solidFill>
                          <a:effectLst/>
                          <a:latin typeface="Arial Narrow" panose="020B0606020202030204" pitchFamily="34" charset="0"/>
                        </a:rPr>
                        <a:t>Nombre del producto </a:t>
                      </a:r>
                    </a:p>
                  </a:txBody>
                  <a:tcPr marL="5081" marR="5081" marT="508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s-MX" sz="800" b="0" i="0" u="none" strike="noStrike">
                          <a:solidFill>
                            <a:srgbClr val="000000"/>
                          </a:solidFill>
                          <a:effectLst/>
                          <a:latin typeface="Calibri" panose="020F0502020204030204" pitchFamily="34" charset="0"/>
                        </a:rPr>
                        <a:t>Desde 2011 la Secretaría Distrital de Salud (SDS) desarrolla la vigilancia de defectos congénitos en el marco del SIVIGILA, y desde 2018 una vigilancia intensificada de defectos congénitos de alto impacto, fortalecida temporalmente en 2023 con el software DELFOS. Ahora será una estrategia propia financiada con el FFDS, garantizando detección y atención hasta el primer año de vida, mientras las EAPB darán seguimiento posterior, bajo monitoreo de la SDS para reducir morbimortalidad y discapacidad infantil.</a:t>
                      </a:r>
                    </a:p>
                  </a:txBody>
                  <a:tcPr marL="5081" marR="5081" marT="508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63269786"/>
                  </a:ext>
                </a:extLst>
              </a:tr>
              <a:tr h="975645">
                <a:tc>
                  <a:txBody>
                    <a:bodyPr/>
                    <a:lstStyle/>
                    <a:p>
                      <a:pPr algn="l" fontAlgn="t">
                        <a:buNone/>
                      </a:pPr>
                      <a:r>
                        <a:rPr lang="es-MX" sz="800" b="0" i="0" u="none" strike="noStrike">
                          <a:solidFill>
                            <a:srgbClr val="000000"/>
                          </a:solidFill>
                          <a:effectLst/>
                          <a:latin typeface="Calibri" panose="020F0502020204030204" pitchFamily="34" charset="0"/>
                        </a:rPr>
                        <a:t>Niños y niñas en primera infancia con diagnóstico de defectos congénitos que participan en el programa.</a:t>
                      </a:r>
                    </a:p>
                  </a:txBody>
                  <a:tcPr marL="5081" marR="5081" marT="508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s-MX" sz="800" b="0" i="0" u="none" strike="noStrike">
                          <a:solidFill>
                            <a:srgbClr val="000000"/>
                          </a:solidFill>
                          <a:effectLst/>
                          <a:latin typeface="Calibri" panose="020F0502020204030204" pitchFamily="34" charset="0"/>
                        </a:rPr>
                        <a:t>Detección y seguimiento de niños y niñas hasta el primer año de vida, con defectos congénitos priorizados, a través de la estrategia de vigilancia intensificada y gestión del riesgo individual.</a:t>
                      </a:r>
                    </a:p>
                  </a:txBody>
                  <a:tcPr marL="5081" marR="5081" marT="508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s-CO" sz="800" b="0" i="0" u="none" strike="noStrike">
                          <a:solidFill>
                            <a:srgbClr val="000000"/>
                          </a:solidFill>
                          <a:effectLst/>
                          <a:latin typeface="Calibri" panose="020F0502020204030204" pitchFamily="34" charset="0"/>
                        </a:rPr>
                        <a:t>Nombre del indicador</a:t>
                      </a:r>
                    </a:p>
                  </a:txBody>
                  <a:tcPr marL="5081" marR="5081" marT="508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s-MX" sz="800" b="0" i="0" u="none" strike="noStrike">
                          <a:solidFill>
                            <a:srgbClr val="000000"/>
                          </a:solidFill>
                          <a:effectLst/>
                          <a:latin typeface="Calibri" panose="020F0502020204030204" pitchFamily="34" charset="0"/>
                        </a:rPr>
                        <a:t>Se propone una estrategia de vigilancia intensificada financiada con recursos del FFDS para priorizar cinco defectos congénitos de alto impacto (cardiopatías, cromosomopatías, defectos de la pared abdominal, del sistema nervioso central e hipotiroidismo), garantizando detección temprana, prevención y atención integral hasta el primer año de vida. De manera complementaria, y en concordancia con la normativa vigente, las EAPB darán continuidad al seguimiento hasta los cinco años como cohorte de riesgo, asegurando atención oportuna, resolución de barreras y mejor calidad de vida para la población infantil del Distrito Capital.</a:t>
                      </a:r>
                    </a:p>
                  </a:txBody>
                  <a:tcPr marL="5081" marR="5081" marT="508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377817"/>
                  </a:ext>
                </a:extLst>
              </a:tr>
              <a:tr h="1183985">
                <a:tc>
                  <a:txBody>
                    <a:bodyPr/>
                    <a:lstStyle/>
                    <a:p>
                      <a:pPr algn="l" fontAlgn="t">
                        <a:buNone/>
                      </a:pPr>
                      <a:r>
                        <a:rPr lang="es-MX" sz="800" b="0" i="0" u="none" strike="noStrike">
                          <a:solidFill>
                            <a:srgbClr val="000000"/>
                          </a:solidFill>
                          <a:effectLst/>
                          <a:latin typeface="Calibri" panose="020F0502020204030204" pitchFamily="34" charset="0"/>
                        </a:rPr>
                        <a:t>Proporción de niños y niñas en primera infancia con defectos congénitos notificados al SIVIGILA que participan en el programa / Total de niños y niñas  en primera infancia con defectos congénitos notificados al SIVIGILA.</a:t>
                      </a:r>
                    </a:p>
                  </a:txBody>
                  <a:tcPr marL="5081" marR="5081" marT="508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s-MX" sz="800" b="0" i="0" u="none" strike="noStrike">
                          <a:solidFill>
                            <a:srgbClr val="000000"/>
                          </a:solidFill>
                          <a:effectLst/>
                          <a:latin typeface="Calibri" panose="020F0502020204030204" pitchFamily="34" charset="0"/>
                        </a:rPr>
                        <a:t>Proporción  de niños y niñas en el primer año de vida con defectos congénitos priorizados ( cardiopatías, cromosomopatías, defectos de la pared abdominal, defectos del sistema nervios central e hipotiroidismo) notificados al el Sistema Nacional de Vigilancia en Salud Pública -SIVIGILA que participan en la vigilancia intensificada / Total de niños y niñas  en primer año de vida con defectos congénitos notificados al SIVIGILA.</a:t>
                      </a:r>
                      <a:br>
                        <a:rPr lang="es-MX" sz="800" b="0" i="0" u="none" strike="noStrike">
                          <a:solidFill>
                            <a:srgbClr val="000000"/>
                          </a:solidFill>
                          <a:effectLst/>
                          <a:latin typeface="Calibri" panose="020F0502020204030204" pitchFamily="34" charset="0"/>
                        </a:rPr>
                      </a:br>
                      <a:br>
                        <a:rPr lang="es-MX" sz="800" b="0" i="0" u="none" strike="noStrike">
                          <a:solidFill>
                            <a:srgbClr val="000000"/>
                          </a:solidFill>
                          <a:effectLst/>
                          <a:latin typeface="Calibri" panose="020F0502020204030204" pitchFamily="34" charset="0"/>
                        </a:rPr>
                      </a:br>
                      <a:endParaRPr lang="es-MX" sz="800" b="0" i="0" u="none" strike="noStrike">
                        <a:solidFill>
                          <a:srgbClr val="000000"/>
                        </a:solidFill>
                        <a:effectLst/>
                        <a:latin typeface="Calibri" panose="020F0502020204030204" pitchFamily="34" charset="0"/>
                      </a:endParaRPr>
                    </a:p>
                  </a:txBody>
                  <a:tcPr marL="5081" marR="5081" marT="508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s-CO" sz="800" b="0" i="0" u="none" strike="noStrike">
                          <a:solidFill>
                            <a:srgbClr val="000000"/>
                          </a:solidFill>
                          <a:effectLst/>
                          <a:latin typeface="Calibri" panose="020F0502020204030204" pitchFamily="34" charset="0"/>
                        </a:rPr>
                        <a:t>Descripción del indicador</a:t>
                      </a:r>
                    </a:p>
                  </a:txBody>
                  <a:tcPr marL="5081" marR="5081" marT="508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s-MX" sz="800" b="0" i="0" u="none" strike="noStrike" dirty="0">
                          <a:solidFill>
                            <a:srgbClr val="000000"/>
                          </a:solidFill>
                          <a:effectLst/>
                          <a:latin typeface="Calibri" panose="020F0502020204030204" pitchFamily="34" charset="0"/>
                        </a:rPr>
                        <a:t>En 2023 se evidenció la necesidad de fortalecer la vigilancia priorizando cinco defectos congénitos de alto impacto (cardiopatías, cromosomopatías, defectos de la pared abdominal, del sistema nervioso central e hipotiroidismo), notificados al SIVIGILA desde la etapa prenatal hasta el primer año de vida. Tras la culminación del programa DELFOS, se propone una estrategia de vigilancia intensificada financiada con recursos propios del FFDS, que garantice detección temprana, prevención y atención integral en el primer año de vida. Este producto mantiene intervenciones orientadas a generar rutas de atención, dar seguimiento médico, gestionar barreras de acceso y canalizar los casos a las EAPB, asegurando la continuidad del cuidado mediante sus cohortes de riesgo.</a:t>
                      </a:r>
                    </a:p>
                  </a:txBody>
                  <a:tcPr marL="5081" marR="5081" marT="508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57142562"/>
                  </a:ext>
                </a:extLst>
              </a:tr>
            </a:tbl>
          </a:graphicData>
        </a:graphic>
      </p:graphicFrame>
    </p:spTree>
    <p:extLst>
      <p:ext uri="{BB962C8B-B14F-4D97-AF65-F5344CB8AC3E}">
        <p14:creationId xmlns:p14="http://schemas.microsoft.com/office/powerpoint/2010/main" val="9975156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a:extLst>
              <a:ext uri="{FF2B5EF4-FFF2-40B4-BE49-F238E27FC236}">
                <a16:creationId xmlns:a16="http://schemas.microsoft.com/office/drawing/2014/main" id="{984A5CC1-D4EA-9399-1124-1E371639524A}"/>
              </a:ext>
            </a:extLst>
          </p:cNvPr>
          <p:cNvGraphicFramePr>
            <a:graphicFrameLocks noGrp="1"/>
          </p:cNvGraphicFramePr>
          <p:nvPr>
            <p:extLst>
              <p:ext uri="{D42A27DB-BD31-4B8C-83A1-F6EECF244321}">
                <p14:modId xmlns:p14="http://schemas.microsoft.com/office/powerpoint/2010/main" val="920865272"/>
              </p:ext>
            </p:extLst>
          </p:nvPr>
        </p:nvGraphicFramePr>
        <p:xfrm>
          <a:off x="157313" y="1136724"/>
          <a:ext cx="3249001" cy="1234016"/>
        </p:xfrm>
        <a:graphic>
          <a:graphicData uri="http://schemas.openxmlformats.org/drawingml/2006/table">
            <a:tbl>
              <a:tblPr/>
              <a:tblGrid>
                <a:gridCol w="285000">
                  <a:extLst>
                    <a:ext uri="{9D8B030D-6E8A-4147-A177-3AD203B41FA5}">
                      <a16:colId xmlns:a16="http://schemas.microsoft.com/office/drawing/2014/main" val="1275798168"/>
                    </a:ext>
                  </a:extLst>
                </a:gridCol>
                <a:gridCol w="285000">
                  <a:extLst>
                    <a:ext uri="{9D8B030D-6E8A-4147-A177-3AD203B41FA5}">
                      <a16:colId xmlns:a16="http://schemas.microsoft.com/office/drawing/2014/main" val="4143134854"/>
                    </a:ext>
                  </a:extLst>
                </a:gridCol>
                <a:gridCol w="285000">
                  <a:extLst>
                    <a:ext uri="{9D8B030D-6E8A-4147-A177-3AD203B41FA5}">
                      <a16:colId xmlns:a16="http://schemas.microsoft.com/office/drawing/2014/main" val="1255787129"/>
                    </a:ext>
                  </a:extLst>
                </a:gridCol>
                <a:gridCol w="285000">
                  <a:extLst>
                    <a:ext uri="{9D8B030D-6E8A-4147-A177-3AD203B41FA5}">
                      <a16:colId xmlns:a16="http://schemas.microsoft.com/office/drawing/2014/main" val="1308398938"/>
                    </a:ext>
                  </a:extLst>
                </a:gridCol>
                <a:gridCol w="285000">
                  <a:extLst>
                    <a:ext uri="{9D8B030D-6E8A-4147-A177-3AD203B41FA5}">
                      <a16:colId xmlns:a16="http://schemas.microsoft.com/office/drawing/2014/main" val="69487101"/>
                    </a:ext>
                  </a:extLst>
                </a:gridCol>
                <a:gridCol w="285000">
                  <a:extLst>
                    <a:ext uri="{9D8B030D-6E8A-4147-A177-3AD203B41FA5}">
                      <a16:colId xmlns:a16="http://schemas.microsoft.com/office/drawing/2014/main" val="918663150"/>
                    </a:ext>
                  </a:extLst>
                </a:gridCol>
                <a:gridCol w="285000">
                  <a:extLst>
                    <a:ext uri="{9D8B030D-6E8A-4147-A177-3AD203B41FA5}">
                      <a16:colId xmlns:a16="http://schemas.microsoft.com/office/drawing/2014/main" val="1685313505"/>
                    </a:ext>
                  </a:extLst>
                </a:gridCol>
                <a:gridCol w="285000">
                  <a:extLst>
                    <a:ext uri="{9D8B030D-6E8A-4147-A177-3AD203B41FA5}">
                      <a16:colId xmlns:a16="http://schemas.microsoft.com/office/drawing/2014/main" val="3964666798"/>
                    </a:ext>
                  </a:extLst>
                </a:gridCol>
                <a:gridCol w="285000">
                  <a:extLst>
                    <a:ext uri="{9D8B030D-6E8A-4147-A177-3AD203B41FA5}">
                      <a16:colId xmlns:a16="http://schemas.microsoft.com/office/drawing/2014/main" val="2528949784"/>
                    </a:ext>
                  </a:extLst>
                </a:gridCol>
                <a:gridCol w="285000">
                  <a:extLst>
                    <a:ext uri="{9D8B030D-6E8A-4147-A177-3AD203B41FA5}">
                      <a16:colId xmlns:a16="http://schemas.microsoft.com/office/drawing/2014/main" val="3876834199"/>
                    </a:ext>
                  </a:extLst>
                </a:gridCol>
                <a:gridCol w="399001">
                  <a:extLst>
                    <a:ext uri="{9D8B030D-6E8A-4147-A177-3AD203B41FA5}">
                      <a16:colId xmlns:a16="http://schemas.microsoft.com/office/drawing/2014/main" val="1103897170"/>
                    </a:ext>
                  </a:extLst>
                </a:gridCol>
              </a:tblGrid>
              <a:tr h="79715">
                <a:tc>
                  <a:txBody>
                    <a:bodyPr/>
                    <a:lstStyle/>
                    <a:p>
                      <a:pPr algn="l" fontAlgn="ctr"/>
                      <a:r>
                        <a:rPr lang="es-CO" sz="1100" b="0" i="0" u="none" strike="noStrike">
                          <a:solidFill>
                            <a:srgbClr val="000000"/>
                          </a:solidFill>
                          <a:effectLst/>
                          <a:latin typeface="Arial Narrow" panose="020B0606020202030204" pitchFamily="34" charset="0"/>
                        </a:rPr>
                        <a:t> </a:t>
                      </a:r>
                    </a:p>
                  </a:txBody>
                  <a:tcPr marL="8648" marR="8648" marT="8648" marB="0" anchor="ctr">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s-CO" sz="1100" b="0" i="0" u="none" strike="noStrike" dirty="0">
                          <a:solidFill>
                            <a:srgbClr val="000000"/>
                          </a:solidFill>
                          <a:effectLst/>
                          <a:latin typeface="Arial Narrow" panose="020B0606020202030204" pitchFamily="34" charset="0"/>
                        </a:rPr>
                        <a:t> </a:t>
                      </a:r>
                    </a:p>
                  </a:txBody>
                  <a:tcPr marL="8648" marR="8648" marT="864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s-CO" sz="1100" b="0" i="0" u="none" strike="noStrike" dirty="0">
                          <a:solidFill>
                            <a:srgbClr val="000000"/>
                          </a:solidFill>
                          <a:effectLst/>
                          <a:latin typeface="Arial Narrow" panose="020B0606020202030204" pitchFamily="34" charset="0"/>
                        </a:rPr>
                        <a:t> </a:t>
                      </a:r>
                    </a:p>
                  </a:txBody>
                  <a:tcPr marL="8648" marR="8648" marT="864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2344473378"/>
                  </a:ext>
                </a:extLst>
              </a:tr>
              <a:tr h="150970">
                <a:tc>
                  <a:txBody>
                    <a:bodyPr/>
                    <a:lstStyle/>
                    <a:p>
                      <a:pPr algn="r" fontAlgn="ctr"/>
                      <a:r>
                        <a:rPr lang="es-CO" sz="1100" b="0" i="0" u="none" strike="noStrike">
                          <a:solidFill>
                            <a:srgbClr val="000000"/>
                          </a:solidFill>
                          <a:effectLst/>
                          <a:latin typeface="Arial Narrow" panose="020B0606020202030204" pitchFamily="34" charset="0"/>
                        </a:rPr>
                        <a:t> </a:t>
                      </a:r>
                    </a:p>
                  </a:txBody>
                  <a:tcPr marL="8648" marR="8648" marT="8648"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2023</a:t>
                      </a:r>
                    </a:p>
                  </a:txBody>
                  <a:tcPr marL="8648" marR="8648" marT="8648"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2024</a:t>
                      </a:r>
                    </a:p>
                  </a:txBody>
                  <a:tcPr marL="8648" marR="8648" marT="8648"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dirty="0">
                          <a:solidFill>
                            <a:srgbClr val="000000"/>
                          </a:solidFill>
                          <a:effectLst/>
                          <a:latin typeface="Arial Narrow" panose="020B0606020202030204" pitchFamily="34" charset="0"/>
                        </a:rPr>
                        <a:t> </a:t>
                      </a:r>
                    </a:p>
                  </a:txBody>
                  <a:tcPr marL="8648" marR="8648" marT="8648"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2025</a:t>
                      </a:r>
                    </a:p>
                  </a:txBody>
                  <a:tcPr marL="8648" marR="8648" marT="8648"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2026</a:t>
                      </a:r>
                    </a:p>
                  </a:txBody>
                  <a:tcPr marL="8648" marR="8648" marT="8648"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2027</a:t>
                      </a:r>
                    </a:p>
                  </a:txBody>
                  <a:tcPr marL="8648" marR="8648" marT="8648"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92711196"/>
                  </a:ext>
                </a:extLst>
              </a:tr>
              <a:tr h="137590">
                <a:tc>
                  <a:txBody>
                    <a:bodyPr/>
                    <a:lstStyle/>
                    <a:p>
                      <a:pPr algn="r" fontAlgn="ctr"/>
                      <a:r>
                        <a:rPr lang="es-CO" sz="1100" b="0" i="0" u="none" strike="noStrike">
                          <a:solidFill>
                            <a:srgbClr val="000000"/>
                          </a:solidFill>
                          <a:effectLst/>
                          <a:latin typeface="Arial Narrow" panose="020B0606020202030204" pitchFamily="34" charset="0"/>
                        </a:rPr>
                        <a:t> </a:t>
                      </a:r>
                    </a:p>
                  </a:txBody>
                  <a:tcPr marL="8648" marR="8648" marT="864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r" fontAlgn="b"/>
                      <a:r>
                        <a:rPr lang="es-CO" sz="1000" b="0" i="0" u="none" strike="noStrike">
                          <a:solidFill>
                            <a:srgbClr val="000000"/>
                          </a:solidFill>
                          <a:effectLst/>
                          <a:latin typeface="Arial Narrow" panose="020B0606020202030204" pitchFamily="34" charset="0"/>
                        </a:rPr>
                        <a:t>26%</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CO" sz="1100" b="0" i="0" u="none" strike="noStrike">
                          <a:solidFill>
                            <a:srgbClr val="000000"/>
                          </a:solidFill>
                          <a:effectLst/>
                          <a:latin typeface="Arial Narrow" panose="020B0606020202030204" pitchFamily="34" charset="0"/>
                        </a:rPr>
                        <a:t> </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CO" sz="1000" b="0" i="0" u="none" strike="noStrike" dirty="0">
                          <a:solidFill>
                            <a:srgbClr val="000000"/>
                          </a:solidFill>
                          <a:effectLst/>
                          <a:latin typeface="Arial Narrow" panose="020B0606020202030204" pitchFamily="34" charset="0"/>
                        </a:rPr>
                        <a:t>30%</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CO" sz="1100" b="0" i="0" u="none" strike="noStrike">
                          <a:solidFill>
                            <a:srgbClr val="000000"/>
                          </a:solidFill>
                          <a:effectLst/>
                          <a:latin typeface="Arial Narrow" panose="020B0606020202030204" pitchFamily="34" charset="0"/>
                        </a:rPr>
                        <a:t> </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CO" sz="1000" b="0" i="0" u="none" strike="noStrike">
                          <a:solidFill>
                            <a:srgbClr val="000000"/>
                          </a:solidFill>
                          <a:effectLst/>
                          <a:latin typeface="Arial Narrow" panose="020B0606020202030204" pitchFamily="34" charset="0"/>
                        </a:rPr>
                        <a:t>36%</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CO" sz="1100" b="0" i="0" u="none" strike="noStrike" dirty="0">
                          <a:solidFill>
                            <a:srgbClr val="000000"/>
                          </a:solidFill>
                          <a:effectLst/>
                          <a:latin typeface="Arial Narrow" panose="020B0606020202030204" pitchFamily="34" charset="0"/>
                        </a:rPr>
                        <a:t> </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CO" sz="1000" b="0" i="0" u="none" strike="noStrike">
                          <a:solidFill>
                            <a:srgbClr val="000000"/>
                          </a:solidFill>
                          <a:effectLst/>
                          <a:latin typeface="Arial Narrow" panose="020B0606020202030204" pitchFamily="34" charset="0"/>
                        </a:rPr>
                        <a:t>42%</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CO" sz="1100" b="0" i="0" u="none" strike="noStrike">
                          <a:solidFill>
                            <a:srgbClr val="000000"/>
                          </a:solidFill>
                          <a:effectLst/>
                          <a:latin typeface="Arial Narrow" panose="020B0606020202030204" pitchFamily="34" charset="0"/>
                        </a:rPr>
                        <a:t> </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CO" sz="1000" b="0" i="0" u="none" strike="noStrike">
                          <a:solidFill>
                            <a:srgbClr val="000000"/>
                          </a:solidFill>
                          <a:effectLst/>
                          <a:latin typeface="Arial Narrow" panose="020B0606020202030204" pitchFamily="34" charset="0"/>
                        </a:rPr>
                        <a:t>48%</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89368931"/>
                  </a:ext>
                </a:extLst>
              </a:tr>
              <a:tr h="150970">
                <a:tc>
                  <a:txBody>
                    <a:bodyPr/>
                    <a:lstStyle/>
                    <a:p>
                      <a:pPr algn="r" fontAlgn="ctr"/>
                      <a:r>
                        <a:rPr lang="es-CO" sz="1100" b="0" i="0" u="none" strike="noStrike">
                          <a:solidFill>
                            <a:srgbClr val="000000"/>
                          </a:solidFill>
                          <a:effectLst/>
                          <a:latin typeface="Arial Narrow" panose="020B0606020202030204" pitchFamily="34" charset="0"/>
                        </a:rPr>
                        <a:t> </a:t>
                      </a:r>
                    </a:p>
                  </a:txBody>
                  <a:tcPr marL="8648" marR="8648" marT="8648"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2028</a:t>
                      </a:r>
                    </a:p>
                  </a:txBody>
                  <a:tcPr marL="8648" marR="8648" marT="864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2029</a:t>
                      </a:r>
                    </a:p>
                  </a:txBody>
                  <a:tcPr marL="8648" marR="8648" marT="864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2030</a:t>
                      </a:r>
                    </a:p>
                  </a:txBody>
                  <a:tcPr marL="8648" marR="8648" marT="864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2031</a:t>
                      </a:r>
                    </a:p>
                  </a:txBody>
                  <a:tcPr marL="8648" marR="8648" marT="864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2032</a:t>
                      </a:r>
                    </a:p>
                  </a:txBody>
                  <a:tcPr marL="8648" marR="8648" marT="864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13364325"/>
                  </a:ext>
                </a:extLst>
              </a:tr>
              <a:tr h="137590">
                <a:tc>
                  <a:txBody>
                    <a:bodyPr/>
                    <a:lstStyle/>
                    <a:p>
                      <a:pPr algn="r" fontAlgn="ctr"/>
                      <a:r>
                        <a:rPr lang="es-CO" sz="1100" b="0" i="0" u="none" strike="noStrike">
                          <a:solidFill>
                            <a:srgbClr val="000000"/>
                          </a:solidFill>
                          <a:effectLst/>
                          <a:latin typeface="Arial Narrow" panose="020B0606020202030204" pitchFamily="34" charset="0"/>
                        </a:rPr>
                        <a:t> </a:t>
                      </a:r>
                    </a:p>
                  </a:txBody>
                  <a:tcPr marL="8648" marR="8648" marT="864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r" fontAlgn="b"/>
                      <a:r>
                        <a:rPr lang="es-CO" sz="1000" b="0" i="0" u="none" strike="noStrike">
                          <a:solidFill>
                            <a:srgbClr val="000000"/>
                          </a:solidFill>
                          <a:effectLst/>
                          <a:latin typeface="Arial Narrow" panose="020B0606020202030204" pitchFamily="34" charset="0"/>
                        </a:rPr>
                        <a:t>54%</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CO" sz="1100" b="0" i="0" u="none" strike="noStrike">
                          <a:solidFill>
                            <a:srgbClr val="000000"/>
                          </a:solidFill>
                          <a:effectLst/>
                          <a:latin typeface="Arial Narrow" panose="020B0606020202030204" pitchFamily="34" charset="0"/>
                        </a:rPr>
                        <a:t> </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CO" sz="1000" b="0" i="0" u="none" strike="noStrike">
                          <a:solidFill>
                            <a:srgbClr val="000000"/>
                          </a:solidFill>
                          <a:effectLst/>
                          <a:latin typeface="Arial Narrow" panose="020B0606020202030204" pitchFamily="34" charset="0"/>
                        </a:rPr>
                        <a:t>60%</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CO" sz="1100" b="0" i="0" u="none" strike="noStrike">
                          <a:solidFill>
                            <a:srgbClr val="000000"/>
                          </a:solidFill>
                          <a:effectLst/>
                          <a:latin typeface="Arial Narrow" panose="020B0606020202030204" pitchFamily="34" charset="0"/>
                        </a:rPr>
                        <a:t> </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CO" sz="1000" b="0" i="0" u="none" strike="noStrike">
                          <a:solidFill>
                            <a:srgbClr val="000000"/>
                          </a:solidFill>
                          <a:effectLst/>
                          <a:latin typeface="Arial Narrow" panose="020B0606020202030204" pitchFamily="34" charset="0"/>
                        </a:rPr>
                        <a:t>66%</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CO" sz="1100" b="0" i="0" u="none" strike="noStrike">
                          <a:solidFill>
                            <a:srgbClr val="000000"/>
                          </a:solidFill>
                          <a:effectLst/>
                          <a:latin typeface="Arial Narrow" panose="020B0606020202030204" pitchFamily="34" charset="0"/>
                        </a:rPr>
                        <a:t> </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CO" sz="1000" b="0" i="0" u="none" strike="noStrike">
                          <a:solidFill>
                            <a:srgbClr val="000000"/>
                          </a:solidFill>
                          <a:effectLst/>
                          <a:latin typeface="Arial Narrow" panose="020B0606020202030204" pitchFamily="34" charset="0"/>
                        </a:rPr>
                        <a:t>72%</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CO" sz="1100" b="0" i="0" u="none" strike="noStrike">
                          <a:solidFill>
                            <a:srgbClr val="000000"/>
                          </a:solidFill>
                          <a:effectLst/>
                          <a:latin typeface="Arial Narrow" panose="020B0606020202030204" pitchFamily="34" charset="0"/>
                        </a:rPr>
                        <a:t> </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CO" sz="1000" b="0" i="0" u="none" strike="noStrike">
                          <a:solidFill>
                            <a:srgbClr val="000000"/>
                          </a:solidFill>
                          <a:effectLst/>
                          <a:latin typeface="Arial Narrow" panose="020B0606020202030204" pitchFamily="34" charset="0"/>
                        </a:rPr>
                        <a:t>86%</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30669901"/>
                  </a:ext>
                </a:extLst>
              </a:tr>
              <a:tr h="150970">
                <a:tc>
                  <a:txBody>
                    <a:bodyPr/>
                    <a:lstStyle/>
                    <a:p>
                      <a:pPr algn="r" fontAlgn="ctr"/>
                      <a:r>
                        <a:rPr lang="es-CO" sz="1100" b="0" i="0" u="none" strike="noStrike">
                          <a:solidFill>
                            <a:srgbClr val="000000"/>
                          </a:solidFill>
                          <a:effectLst/>
                          <a:latin typeface="Arial Narrow" panose="020B0606020202030204" pitchFamily="34" charset="0"/>
                        </a:rPr>
                        <a:t> </a:t>
                      </a:r>
                    </a:p>
                  </a:txBody>
                  <a:tcPr marL="8648" marR="8648" marT="8648"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2033</a:t>
                      </a:r>
                    </a:p>
                  </a:txBody>
                  <a:tcPr marL="8648" marR="8648" marT="864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Final</a:t>
                      </a:r>
                    </a:p>
                  </a:txBody>
                  <a:tcPr marL="8648" marR="8648" marT="864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es-CO" sz="1100" b="0" i="0" u="none" strike="noStrike" dirty="0">
                          <a:solidFill>
                            <a:srgbClr val="000000"/>
                          </a:solidFill>
                          <a:effectLst/>
                          <a:latin typeface="Arial Narrow" panose="020B0606020202030204" pitchFamily="34" charset="0"/>
                        </a:rPr>
                        <a:t> </a:t>
                      </a:r>
                    </a:p>
                  </a:txBody>
                  <a:tcPr marL="8648" marR="8648" marT="864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217905720"/>
                  </a:ext>
                </a:extLst>
              </a:tr>
              <a:tr h="79715">
                <a:tc>
                  <a:txBody>
                    <a:bodyPr/>
                    <a:lstStyle/>
                    <a:p>
                      <a:pPr algn="r" fontAlgn="ctr"/>
                      <a:r>
                        <a:rPr lang="es-CO" sz="1100" b="0" i="0" u="none" strike="noStrike">
                          <a:solidFill>
                            <a:srgbClr val="000000"/>
                          </a:solidFill>
                          <a:effectLst/>
                          <a:latin typeface="Arial Narrow" panose="020B0606020202030204" pitchFamily="34" charset="0"/>
                        </a:rPr>
                        <a:t> </a:t>
                      </a:r>
                    </a:p>
                  </a:txBody>
                  <a:tcPr marL="8648" marR="8648" marT="8648"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c gridSpan="2">
                  <a:txBody>
                    <a:bodyPr/>
                    <a:lstStyle/>
                    <a:p>
                      <a:pPr algn="ctr" fontAlgn="b"/>
                      <a:r>
                        <a:rPr lang="es-CO" sz="1100" b="0" i="0" u="none" strike="noStrike">
                          <a:solidFill>
                            <a:srgbClr val="000000"/>
                          </a:solidFill>
                          <a:effectLst/>
                          <a:latin typeface="Arial Narrow" panose="020B0606020202030204" pitchFamily="34" charset="0"/>
                        </a:rPr>
                        <a:t>92%</a:t>
                      </a:r>
                    </a:p>
                  </a:txBody>
                  <a:tcPr marL="8648" marR="8648" marT="8648"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CO"/>
                    </a:p>
                  </a:txBody>
                  <a:tcPr/>
                </a:tc>
                <a:tc gridSpan="2">
                  <a:txBody>
                    <a:bodyPr/>
                    <a:lstStyle/>
                    <a:p>
                      <a:pPr algn="ctr" fontAlgn="b"/>
                      <a:r>
                        <a:rPr lang="es-CO" sz="1100" b="0" i="0" u="none" strike="noStrike" dirty="0">
                          <a:solidFill>
                            <a:srgbClr val="000000"/>
                          </a:solidFill>
                          <a:effectLst/>
                          <a:latin typeface="Arial Narrow" panose="020B0606020202030204" pitchFamily="34" charset="0"/>
                        </a:rPr>
                        <a:t>92%</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CO"/>
                    </a:p>
                  </a:txBody>
                  <a:tcPr/>
                </a:tc>
                <a:tc>
                  <a:txBody>
                    <a:bodyPr/>
                    <a:lstStyle/>
                    <a:p>
                      <a:pPr algn="ctr" fontAlgn="ctr"/>
                      <a:r>
                        <a:rPr lang="es-CO" sz="1100" b="0" i="0" u="none" strike="noStrike">
                          <a:solidFill>
                            <a:srgbClr val="000000"/>
                          </a:solidFill>
                          <a:effectLst/>
                          <a:latin typeface="Arial Narrow" panose="020B0606020202030204" pitchFamily="34" charset="0"/>
                        </a:rPr>
                        <a:t> </a:t>
                      </a:r>
                    </a:p>
                  </a:txBody>
                  <a:tcPr marL="8648" marR="8648" marT="8648"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a:noFill/>
                    </a:lnT>
                    <a:lnB>
                      <a:noFill/>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a:noFill/>
                    </a:lnT>
                    <a:lnB>
                      <a:noFill/>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a:noFill/>
                    </a:lnT>
                    <a:lnB>
                      <a:noFill/>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a:noFill/>
                    </a:lnT>
                    <a:lnB>
                      <a:noFill/>
                    </a:lnB>
                    <a:solidFill>
                      <a:srgbClr val="FFFFFF"/>
                    </a:solidFill>
                  </a:tcPr>
                </a:tc>
                <a:tc>
                  <a:txBody>
                    <a:bodyPr/>
                    <a:lstStyle/>
                    <a:p>
                      <a:pPr algn="ctr" fontAlgn="ctr"/>
                      <a:r>
                        <a:rPr lang="es-CO" sz="1100" b="0" i="0" u="none" strike="noStrike" dirty="0">
                          <a:solidFill>
                            <a:srgbClr val="000000"/>
                          </a:solidFill>
                          <a:effectLst/>
                          <a:latin typeface="Arial Narrow" panose="020B0606020202030204" pitchFamily="34" charset="0"/>
                        </a:rPr>
                        <a:t> </a:t>
                      </a:r>
                    </a:p>
                  </a:txBody>
                  <a:tcPr marL="8648" marR="8648" marT="8648"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561824632"/>
                  </a:ext>
                </a:extLst>
              </a:tr>
            </a:tbl>
          </a:graphicData>
        </a:graphic>
      </p:graphicFrame>
      <p:sp>
        <p:nvSpPr>
          <p:cNvPr id="3" name="CuadroTexto 2">
            <a:extLst>
              <a:ext uri="{FF2B5EF4-FFF2-40B4-BE49-F238E27FC236}">
                <a16:creationId xmlns:a16="http://schemas.microsoft.com/office/drawing/2014/main" id="{20046C29-388C-6EE6-8E11-839C66D30BB4}"/>
              </a:ext>
            </a:extLst>
          </p:cNvPr>
          <p:cNvSpPr txBox="1"/>
          <p:nvPr/>
        </p:nvSpPr>
        <p:spPr>
          <a:xfrm>
            <a:off x="220674" y="2602822"/>
            <a:ext cx="3185639" cy="938719"/>
          </a:xfrm>
          <a:prstGeom prst="rect">
            <a:avLst/>
          </a:prstGeom>
          <a:noFill/>
        </p:spPr>
        <p:txBody>
          <a:bodyPr wrap="square" rtlCol="0">
            <a:spAutoFit/>
          </a:bodyPr>
          <a:lstStyle/>
          <a:p>
            <a:pPr algn="just"/>
            <a:r>
              <a:rPr lang="es-MX" sz="1100" b="1" dirty="0">
                <a:solidFill>
                  <a:schemeClr val="accent2">
                    <a:lumMod val="75000"/>
                  </a:schemeClr>
                </a:solidFill>
              </a:rPr>
              <a:t>Propuesta: Ingresar a la vigilancia intensificada y gestión del riesgo individual el 100% de niños y niñas notificados con defectos congénitos </a:t>
            </a:r>
            <a:r>
              <a:rPr lang="es-MX" sz="1100" b="1" dirty="0">
                <a:solidFill>
                  <a:srgbClr val="FF0000"/>
                </a:solidFill>
              </a:rPr>
              <a:t>priorizados,</a:t>
            </a:r>
            <a:r>
              <a:rPr lang="es-MX" sz="1100" b="1" dirty="0">
                <a:solidFill>
                  <a:schemeClr val="accent2">
                    <a:lumMod val="75000"/>
                  </a:schemeClr>
                </a:solidFill>
              </a:rPr>
              <a:t> que según proyecciones en el 2033 alcanzarían el 72% de la notificación total. </a:t>
            </a:r>
            <a:endParaRPr lang="es-CO" sz="1100" b="1" dirty="0">
              <a:solidFill>
                <a:schemeClr val="accent2">
                  <a:lumMod val="75000"/>
                </a:schemeClr>
              </a:solidFill>
            </a:endParaRPr>
          </a:p>
        </p:txBody>
      </p:sp>
      <p:graphicFrame>
        <p:nvGraphicFramePr>
          <p:cNvPr id="4" name="Tabla 3">
            <a:extLst>
              <a:ext uri="{FF2B5EF4-FFF2-40B4-BE49-F238E27FC236}">
                <a16:creationId xmlns:a16="http://schemas.microsoft.com/office/drawing/2014/main" id="{F6D686EA-F2FB-DEC9-9D89-9F56E7C9939C}"/>
              </a:ext>
            </a:extLst>
          </p:cNvPr>
          <p:cNvGraphicFramePr>
            <a:graphicFrameLocks noGrp="1"/>
          </p:cNvGraphicFramePr>
          <p:nvPr>
            <p:extLst>
              <p:ext uri="{D42A27DB-BD31-4B8C-83A1-F6EECF244321}">
                <p14:modId xmlns:p14="http://schemas.microsoft.com/office/powerpoint/2010/main" val="676246032"/>
              </p:ext>
            </p:extLst>
          </p:nvPr>
        </p:nvGraphicFramePr>
        <p:xfrm>
          <a:off x="157312" y="3541541"/>
          <a:ext cx="3297864" cy="1288508"/>
        </p:xfrm>
        <a:graphic>
          <a:graphicData uri="http://schemas.openxmlformats.org/drawingml/2006/table">
            <a:tbl>
              <a:tblPr/>
              <a:tblGrid>
                <a:gridCol w="279480">
                  <a:extLst>
                    <a:ext uri="{9D8B030D-6E8A-4147-A177-3AD203B41FA5}">
                      <a16:colId xmlns:a16="http://schemas.microsoft.com/office/drawing/2014/main" val="2711678360"/>
                    </a:ext>
                  </a:extLst>
                </a:gridCol>
                <a:gridCol w="279480">
                  <a:extLst>
                    <a:ext uri="{9D8B030D-6E8A-4147-A177-3AD203B41FA5}">
                      <a16:colId xmlns:a16="http://schemas.microsoft.com/office/drawing/2014/main" val="3825123763"/>
                    </a:ext>
                  </a:extLst>
                </a:gridCol>
                <a:gridCol w="279480">
                  <a:extLst>
                    <a:ext uri="{9D8B030D-6E8A-4147-A177-3AD203B41FA5}">
                      <a16:colId xmlns:a16="http://schemas.microsoft.com/office/drawing/2014/main" val="1016438391"/>
                    </a:ext>
                  </a:extLst>
                </a:gridCol>
                <a:gridCol w="279480">
                  <a:extLst>
                    <a:ext uri="{9D8B030D-6E8A-4147-A177-3AD203B41FA5}">
                      <a16:colId xmlns:a16="http://schemas.microsoft.com/office/drawing/2014/main" val="3815543074"/>
                    </a:ext>
                  </a:extLst>
                </a:gridCol>
                <a:gridCol w="279480">
                  <a:extLst>
                    <a:ext uri="{9D8B030D-6E8A-4147-A177-3AD203B41FA5}">
                      <a16:colId xmlns:a16="http://schemas.microsoft.com/office/drawing/2014/main" val="1134009233"/>
                    </a:ext>
                  </a:extLst>
                </a:gridCol>
                <a:gridCol w="279480">
                  <a:extLst>
                    <a:ext uri="{9D8B030D-6E8A-4147-A177-3AD203B41FA5}">
                      <a16:colId xmlns:a16="http://schemas.microsoft.com/office/drawing/2014/main" val="1120303143"/>
                    </a:ext>
                  </a:extLst>
                </a:gridCol>
                <a:gridCol w="279480">
                  <a:extLst>
                    <a:ext uri="{9D8B030D-6E8A-4147-A177-3AD203B41FA5}">
                      <a16:colId xmlns:a16="http://schemas.microsoft.com/office/drawing/2014/main" val="3236190573"/>
                    </a:ext>
                  </a:extLst>
                </a:gridCol>
                <a:gridCol w="279480">
                  <a:extLst>
                    <a:ext uri="{9D8B030D-6E8A-4147-A177-3AD203B41FA5}">
                      <a16:colId xmlns:a16="http://schemas.microsoft.com/office/drawing/2014/main" val="1349727477"/>
                    </a:ext>
                  </a:extLst>
                </a:gridCol>
                <a:gridCol w="279480">
                  <a:extLst>
                    <a:ext uri="{9D8B030D-6E8A-4147-A177-3AD203B41FA5}">
                      <a16:colId xmlns:a16="http://schemas.microsoft.com/office/drawing/2014/main" val="951451668"/>
                    </a:ext>
                  </a:extLst>
                </a:gridCol>
                <a:gridCol w="391272">
                  <a:extLst>
                    <a:ext uri="{9D8B030D-6E8A-4147-A177-3AD203B41FA5}">
                      <a16:colId xmlns:a16="http://schemas.microsoft.com/office/drawing/2014/main" val="1348488009"/>
                    </a:ext>
                  </a:extLst>
                </a:gridCol>
                <a:gridCol w="391272">
                  <a:extLst>
                    <a:ext uri="{9D8B030D-6E8A-4147-A177-3AD203B41FA5}">
                      <a16:colId xmlns:a16="http://schemas.microsoft.com/office/drawing/2014/main" val="2956174305"/>
                    </a:ext>
                  </a:extLst>
                </a:gridCol>
              </a:tblGrid>
              <a:tr h="181602">
                <a:tc rowSpan="2" gridSpan="2">
                  <a:txBody>
                    <a:bodyPr/>
                    <a:lstStyle/>
                    <a:p>
                      <a:pPr algn="ctr" fontAlgn="ctr"/>
                      <a:r>
                        <a:rPr lang="es-CO" sz="1100" b="0" i="0" u="none" strike="noStrike" dirty="0">
                          <a:solidFill>
                            <a:srgbClr val="000000"/>
                          </a:solidFill>
                          <a:effectLst/>
                          <a:latin typeface="Arial Narrow" panose="020B0606020202030204" pitchFamily="34" charset="0"/>
                        </a:rPr>
                        <a:t> </a:t>
                      </a:r>
                    </a:p>
                  </a:txBody>
                  <a:tcPr marL="8648" marR="8648" marT="86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rowSpan="2" hMerge="1">
                  <a:txBody>
                    <a:bodyPr/>
                    <a:lstStyle/>
                    <a:p>
                      <a:endParaRPr lang="es-CO"/>
                    </a:p>
                  </a:txBody>
                  <a:tcPr/>
                </a:tc>
                <a:tc>
                  <a:txBody>
                    <a:bodyPr/>
                    <a:lstStyle/>
                    <a:p>
                      <a:pPr algn="l" fontAlgn="ctr"/>
                      <a:r>
                        <a:rPr lang="es-CO" sz="1100" b="0" i="0" u="none" strike="noStrike">
                          <a:solidFill>
                            <a:srgbClr val="000000"/>
                          </a:solidFill>
                          <a:effectLst/>
                          <a:latin typeface="Arial Narrow" panose="020B0606020202030204" pitchFamily="34" charset="0"/>
                        </a:rPr>
                        <a:t> </a:t>
                      </a:r>
                    </a:p>
                  </a:txBody>
                  <a:tcPr marL="8648" marR="8648" marT="8648" marB="0" anchor="ctr">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s-CO" sz="1100" b="0" i="0" u="none" strike="noStrike" dirty="0">
                          <a:solidFill>
                            <a:srgbClr val="000000"/>
                          </a:solidFill>
                          <a:effectLst/>
                          <a:latin typeface="Arial Narrow" panose="020B0606020202030204" pitchFamily="34" charset="0"/>
                        </a:rPr>
                        <a:t> </a:t>
                      </a:r>
                    </a:p>
                  </a:txBody>
                  <a:tcPr marL="8648" marR="8648" marT="864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s-CO" sz="1100" b="0" i="0" u="none" strike="noStrike" dirty="0">
                          <a:solidFill>
                            <a:srgbClr val="000000"/>
                          </a:solidFill>
                          <a:effectLst/>
                          <a:latin typeface="Arial Narrow" panose="020B0606020202030204" pitchFamily="34" charset="0"/>
                        </a:rPr>
                        <a:t> </a:t>
                      </a:r>
                    </a:p>
                  </a:txBody>
                  <a:tcPr marL="8648" marR="8648" marT="8648"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668825611"/>
                  </a:ext>
                </a:extLst>
              </a:tr>
              <a:tr h="181602">
                <a:tc gridSpan="2" vMerge="1">
                  <a:txBody>
                    <a:bodyPr/>
                    <a:lstStyle/>
                    <a:p>
                      <a:endParaRPr lang="es-CO"/>
                    </a:p>
                  </a:txBody>
                  <a:tcPr/>
                </a:tc>
                <a:tc hMerge="1" vMerge="1">
                  <a:txBody>
                    <a:bodyPr/>
                    <a:lstStyle/>
                    <a:p>
                      <a:endParaRPr lang="es-CO"/>
                    </a:p>
                  </a:txBody>
                  <a:tcPr/>
                </a:tc>
                <a:tc>
                  <a:txBody>
                    <a:bodyPr/>
                    <a:lstStyle/>
                    <a:p>
                      <a:pPr algn="r" fontAlgn="ctr"/>
                      <a:r>
                        <a:rPr lang="es-CO" sz="1100" b="0" i="0" u="none" strike="noStrike">
                          <a:solidFill>
                            <a:srgbClr val="000000"/>
                          </a:solidFill>
                          <a:effectLst/>
                          <a:latin typeface="Arial Narrow" panose="020B0606020202030204" pitchFamily="34" charset="0"/>
                        </a:rPr>
                        <a:t> </a:t>
                      </a:r>
                    </a:p>
                  </a:txBody>
                  <a:tcPr marL="8648" marR="8648" marT="8648" marB="0" anchor="ctr">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2024</a:t>
                      </a:r>
                    </a:p>
                  </a:txBody>
                  <a:tcPr marL="8648" marR="8648" marT="8648"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2025</a:t>
                      </a:r>
                    </a:p>
                  </a:txBody>
                  <a:tcPr marL="8648" marR="8648" marT="8648"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2026</a:t>
                      </a:r>
                    </a:p>
                  </a:txBody>
                  <a:tcPr marL="8648" marR="8648" marT="8648"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2027</a:t>
                      </a:r>
                    </a:p>
                  </a:txBody>
                  <a:tcPr marL="8648" marR="8648" marT="8648"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77705325"/>
                  </a:ext>
                </a:extLst>
              </a:tr>
              <a:tr h="190249">
                <a:tc>
                  <a:txBody>
                    <a:bodyPr/>
                    <a:lstStyle/>
                    <a:p>
                      <a:pPr algn="r" fontAlgn="ctr"/>
                      <a:r>
                        <a:rPr lang="es-CO" sz="1100" b="0" i="0" u="none" strike="noStrike">
                          <a:solidFill>
                            <a:srgbClr val="000000"/>
                          </a:solidFill>
                          <a:effectLst/>
                          <a:latin typeface="Arial Narrow" panose="020B0606020202030204" pitchFamily="34" charset="0"/>
                        </a:rPr>
                        <a:t> </a:t>
                      </a:r>
                    </a:p>
                  </a:txBody>
                  <a:tcPr marL="8648" marR="8648" marT="8648"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s-CO" sz="1000" b="0" i="0" u="none" strike="noStrike">
                          <a:solidFill>
                            <a:srgbClr val="000000"/>
                          </a:solidFill>
                          <a:effectLst/>
                          <a:latin typeface="Arial Narrow" panose="020B0606020202030204" pitchFamily="34" charset="0"/>
                        </a:rPr>
                        <a:t>54%</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CO" sz="1100" b="0" i="0" u="none" strike="noStrike">
                          <a:solidFill>
                            <a:srgbClr val="000000"/>
                          </a:solidFill>
                          <a:effectLst/>
                          <a:latin typeface="Arial Narrow" panose="020B0606020202030204" pitchFamily="34" charset="0"/>
                        </a:rPr>
                        <a:t> </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CO" sz="1000" b="0" i="0" u="none" strike="noStrike">
                          <a:solidFill>
                            <a:srgbClr val="000000"/>
                          </a:solidFill>
                          <a:effectLst/>
                          <a:latin typeface="Arial Narrow" panose="020B0606020202030204" pitchFamily="34" charset="0"/>
                        </a:rPr>
                        <a:t>56%</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CO" sz="1100" b="0" i="0" u="none" strike="noStrike" dirty="0">
                          <a:solidFill>
                            <a:srgbClr val="000000"/>
                          </a:solidFill>
                          <a:effectLst/>
                          <a:latin typeface="Arial Narrow" panose="020B0606020202030204" pitchFamily="34" charset="0"/>
                        </a:rPr>
                        <a:t> </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CO" sz="1000" b="0" i="0" u="none" strike="noStrike">
                          <a:solidFill>
                            <a:srgbClr val="000000"/>
                          </a:solidFill>
                          <a:effectLst/>
                          <a:latin typeface="Arial Narrow" panose="020B0606020202030204" pitchFamily="34" charset="0"/>
                        </a:rPr>
                        <a:t>58%</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CO" sz="1100" b="0" i="0" u="none" strike="noStrike">
                          <a:solidFill>
                            <a:srgbClr val="000000"/>
                          </a:solidFill>
                          <a:effectLst/>
                          <a:latin typeface="Arial Narrow" panose="020B0606020202030204" pitchFamily="34" charset="0"/>
                        </a:rPr>
                        <a:t> </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CO" sz="1000" b="0" i="0" u="none" strike="noStrike">
                          <a:solidFill>
                            <a:srgbClr val="000000"/>
                          </a:solidFill>
                          <a:effectLst/>
                          <a:latin typeface="Arial Narrow" panose="020B0606020202030204" pitchFamily="34" charset="0"/>
                        </a:rPr>
                        <a:t>60%</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14308594"/>
                  </a:ext>
                </a:extLst>
              </a:tr>
              <a:tr h="181602">
                <a:tc>
                  <a:txBody>
                    <a:bodyPr/>
                    <a:lstStyle/>
                    <a:p>
                      <a:pPr algn="r" fontAlgn="ctr"/>
                      <a:r>
                        <a:rPr lang="es-CO" sz="1100" b="0" i="0" u="none" strike="noStrike">
                          <a:solidFill>
                            <a:srgbClr val="000000"/>
                          </a:solidFill>
                          <a:effectLst/>
                          <a:latin typeface="Arial Narrow" panose="020B0606020202030204" pitchFamily="34" charset="0"/>
                        </a:rPr>
                        <a:t> </a:t>
                      </a:r>
                    </a:p>
                  </a:txBody>
                  <a:tcPr marL="8648" marR="8648" marT="8648"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2028</a:t>
                      </a:r>
                    </a:p>
                  </a:txBody>
                  <a:tcPr marL="8648" marR="8648" marT="8648"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2029</a:t>
                      </a:r>
                    </a:p>
                  </a:txBody>
                  <a:tcPr marL="8648" marR="8648" marT="864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2030</a:t>
                      </a:r>
                    </a:p>
                  </a:txBody>
                  <a:tcPr marL="8648" marR="8648" marT="864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2031</a:t>
                      </a:r>
                    </a:p>
                  </a:txBody>
                  <a:tcPr marL="8648" marR="8648" marT="864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2032</a:t>
                      </a:r>
                    </a:p>
                  </a:txBody>
                  <a:tcPr marL="8648" marR="8648" marT="864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329274990"/>
                  </a:ext>
                </a:extLst>
              </a:tr>
              <a:tr h="190249">
                <a:tc>
                  <a:txBody>
                    <a:bodyPr/>
                    <a:lstStyle/>
                    <a:p>
                      <a:pPr algn="r" fontAlgn="ctr"/>
                      <a:r>
                        <a:rPr lang="es-CO" sz="1100" b="0" i="0" u="none" strike="noStrike">
                          <a:solidFill>
                            <a:srgbClr val="000000"/>
                          </a:solidFill>
                          <a:effectLst/>
                          <a:latin typeface="Arial Narrow" panose="020B0606020202030204" pitchFamily="34" charset="0"/>
                        </a:rPr>
                        <a:t> </a:t>
                      </a:r>
                    </a:p>
                  </a:txBody>
                  <a:tcPr marL="8648" marR="8648" marT="864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r" fontAlgn="b"/>
                      <a:r>
                        <a:rPr lang="es-CO" sz="1000" b="0" i="0" u="none" strike="noStrike">
                          <a:solidFill>
                            <a:srgbClr val="000000"/>
                          </a:solidFill>
                          <a:effectLst/>
                          <a:latin typeface="Arial Narrow" panose="020B0606020202030204" pitchFamily="34" charset="0"/>
                        </a:rPr>
                        <a:t>62%</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CO" sz="1100" b="0" i="0" u="none" strike="noStrike">
                          <a:solidFill>
                            <a:srgbClr val="000000"/>
                          </a:solidFill>
                          <a:effectLst/>
                          <a:latin typeface="Arial Narrow" panose="020B0606020202030204" pitchFamily="34" charset="0"/>
                        </a:rPr>
                        <a:t> </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CO" sz="1000" b="0" i="0" u="none" strike="noStrike">
                          <a:solidFill>
                            <a:srgbClr val="000000"/>
                          </a:solidFill>
                          <a:effectLst/>
                          <a:latin typeface="Arial Narrow" panose="020B0606020202030204" pitchFamily="34" charset="0"/>
                        </a:rPr>
                        <a:t>64%</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CO" sz="1100" b="0" i="0" u="none" strike="noStrike">
                          <a:solidFill>
                            <a:srgbClr val="000000"/>
                          </a:solidFill>
                          <a:effectLst/>
                          <a:latin typeface="Arial Narrow" panose="020B0606020202030204" pitchFamily="34" charset="0"/>
                        </a:rPr>
                        <a:t> </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CO" sz="1000" b="0" i="0" u="none" strike="noStrike">
                          <a:solidFill>
                            <a:srgbClr val="000000"/>
                          </a:solidFill>
                          <a:effectLst/>
                          <a:latin typeface="Arial Narrow" panose="020B0606020202030204" pitchFamily="34" charset="0"/>
                        </a:rPr>
                        <a:t>66%</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CO" sz="1100" b="0" i="0" u="none" strike="noStrike" dirty="0">
                          <a:solidFill>
                            <a:srgbClr val="000000"/>
                          </a:solidFill>
                          <a:effectLst/>
                          <a:latin typeface="Arial Narrow" panose="020B0606020202030204" pitchFamily="34" charset="0"/>
                        </a:rPr>
                        <a:t> </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CO" sz="1000" b="0" i="0" u="none" strike="noStrike">
                          <a:solidFill>
                            <a:srgbClr val="000000"/>
                          </a:solidFill>
                          <a:effectLst/>
                          <a:latin typeface="Arial Narrow" panose="020B0606020202030204" pitchFamily="34" charset="0"/>
                        </a:rPr>
                        <a:t>68%</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CO" sz="1100" b="0" i="0" u="none" strike="noStrike">
                          <a:solidFill>
                            <a:srgbClr val="000000"/>
                          </a:solidFill>
                          <a:effectLst/>
                          <a:latin typeface="Arial Narrow" panose="020B0606020202030204" pitchFamily="34" charset="0"/>
                        </a:rPr>
                        <a:t> </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CO" sz="1000" b="0" i="0" u="none" strike="noStrike" dirty="0">
                          <a:solidFill>
                            <a:srgbClr val="000000"/>
                          </a:solidFill>
                          <a:effectLst/>
                          <a:latin typeface="Arial Narrow" panose="020B0606020202030204" pitchFamily="34" charset="0"/>
                        </a:rPr>
                        <a:t>70%</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95752337"/>
                  </a:ext>
                </a:extLst>
              </a:tr>
              <a:tr h="181602">
                <a:tc>
                  <a:txBody>
                    <a:bodyPr/>
                    <a:lstStyle/>
                    <a:p>
                      <a:pPr algn="r" fontAlgn="ctr"/>
                      <a:r>
                        <a:rPr lang="es-CO" sz="1100" b="0" i="0" u="none" strike="noStrike">
                          <a:solidFill>
                            <a:srgbClr val="000000"/>
                          </a:solidFill>
                          <a:effectLst/>
                          <a:latin typeface="Arial Narrow" panose="020B0606020202030204" pitchFamily="34" charset="0"/>
                        </a:rPr>
                        <a:t> </a:t>
                      </a:r>
                    </a:p>
                  </a:txBody>
                  <a:tcPr marL="8648" marR="8648" marT="8648"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2033</a:t>
                      </a:r>
                    </a:p>
                  </a:txBody>
                  <a:tcPr marL="8648" marR="8648" marT="864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Final</a:t>
                      </a:r>
                    </a:p>
                  </a:txBody>
                  <a:tcPr marL="8648" marR="8648" marT="864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s-CO" sz="1100" b="0" i="0" u="none" strike="noStrike">
                          <a:solidFill>
                            <a:srgbClr val="000000"/>
                          </a:solidFill>
                          <a:effectLst/>
                          <a:latin typeface="Arial Narrow" panose="020B0606020202030204" pitchFamily="34" charset="0"/>
                        </a:rPr>
                        <a:t> </a:t>
                      </a:r>
                    </a:p>
                  </a:txBody>
                  <a:tcPr marL="8648" marR="8648" marT="8648"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2810710905"/>
                  </a:ext>
                </a:extLst>
              </a:tr>
              <a:tr h="181602">
                <a:tc>
                  <a:txBody>
                    <a:bodyPr/>
                    <a:lstStyle/>
                    <a:p>
                      <a:pPr algn="r" fontAlgn="ctr"/>
                      <a:r>
                        <a:rPr lang="es-CO" sz="1100" b="0" i="0" u="none" strike="noStrike">
                          <a:solidFill>
                            <a:srgbClr val="000000"/>
                          </a:solidFill>
                          <a:effectLst/>
                          <a:latin typeface="Arial Narrow" panose="020B0606020202030204" pitchFamily="34" charset="0"/>
                        </a:rPr>
                        <a:t> </a:t>
                      </a:r>
                    </a:p>
                  </a:txBody>
                  <a:tcPr marL="8648" marR="8648" marT="8648"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c gridSpan="2">
                  <a:txBody>
                    <a:bodyPr/>
                    <a:lstStyle/>
                    <a:p>
                      <a:pPr algn="ctr" fontAlgn="b"/>
                      <a:r>
                        <a:rPr lang="es-CO" sz="1100" b="0" i="0" u="none" strike="noStrike">
                          <a:solidFill>
                            <a:srgbClr val="000000"/>
                          </a:solidFill>
                          <a:effectLst/>
                          <a:latin typeface="Arial Narrow" panose="020B0606020202030204" pitchFamily="34" charset="0"/>
                        </a:rPr>
                        <a:t>72%</a:t>
                      </a:r>
                    </a:p>
                  </a:txBody>
                  <a:tcPr marL="8648" marR="8648" marT="8648"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CO"/>
                    </a:p>
                  </a:txBody>
                  <a:tcPr/>
                </a:tc>
                <a:tc gridSpan="2">
                  <a:txBody>
                    <a:bodyPr/>
                    <a:lstStyle/>
                    <a:p>
                      <a:pPr algn="ctr" fontAlgn="b"/>
                      <a:r>
                        <a:rPr lang="es-CO" sz="1100" b="0" i="0" u="none" strike="noStrike" dirty="0">
                          <a:solidFill>
                            <a:srgbClr val="000000"/>
                          </a:solidFill>
                          <a:effectLst/>
                          <a:latin typeface="Arial Narrow" panose="020B0606020202030204" pitchFamily="34" charset="0"/>
                        </a:rPr>
                        <a:t>72%</a:t>
                      </a:r>
                    </a:p>
                  </a:txBody>
                  <a:tcPr marL="8648" marR="8648" marT="86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CO"/>
                    </a:p>
                  </a:txBody>
                  <a:tcPr/>
                </a:tc>
                <a:tc>
                  <a:txBody>
                    <a:bodyPr/>
                    <a:lstStyle/>
                    <a:p>
                      <a:pPr algn="ctr" fontAlgn="ctr"/>
                      <a:r>
                        <a:rPr lang="es-CO" sz="1100" b="0" i="0" u="none" strike="noStrike">
                          <a:solidFill>
                            <a:srgbClr val="000000"/>
                          </a:solidFill>
                          <a:effectLst/>
                          <a:latin typeface="Arial Narrow" panose="020B0606020202030204" pitchFamily="34" charset="0"/>
                        </a:rPr>
                        <a:t> </a:t>
                      </a:r>
                    </a:p>
                  </a:txBody>
                  <a:tcPr marL="8648" marR="8648" marT="8648"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a:noFill/>
                    </a:lnT>
                    <a:lnB>
                      <a:noFill/>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a:noFill/>
                    </a:lnT>
                    <a:lnB>
                      <a:noFill/>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a:noFill/>
                    </a:lnT>
                    <a:lnB>
                      <a:noFill/>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 </a:t>
                      </a:r>
                    </a:p>
                  </a:txBody>
                  <a:tcPr marL="8648" marR="8648" marT="8648" marB="0" anchor="ctr">
                    <a:lnL>
                      <a:noFill/>
                    </a:lnL>
                    <a:lnR>
                      <a:noFill/>
                    </a:lnR>
                    <a:lnT>
                      <a:noFill/>
                    </a:lnT>
                    <a:lnB>
                      <a:noFill/>
                    </a:lnB>
                    <a:solidFill>
                      <a:srgbClr val="FFFFFF"/>
                    </a:solidFill>
                  </a:tcPr>
                </a:tc>
                <a:tc>
                  <a:txBody>
                    <a:bodyPr/>
                    <a:lstStyle/>
                    <a:p>
                      <a:pPr algn="ctr" fontAlgn="ctr"/>
                      <a:r>
                        <a:rPr lang="es-CO" sz="1100" b="0" i="0" u="none" strike="noStrike" dirty="0">
                          <a:solidFill>
                            <a:srgbClr val="000000"/>
                          </a:solidFill>
                          <a:effectLst/>
                          <a:latin typeface="Arial Narrow" panose="020B0606020202030204" pitchFamily="34" charset="0"/>
                        </a:rPr>
                        <a:t> </a:t>
                      </a:r>
                    </a:p>
                  </a:txBody>
                  <a:tcPr marL="8648" marR="8648" marT="8648"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617724093"/>
                  </a:ext>
                </a:extLst>
              </a:tr>
            </a:tbl>
          </a:graphicData>
        </a:graphic>
      </p:graphicFrame>
      <p:sp>
        <p:nvSpPr>
          <p:cNvPr id="5" name="CuadroTexto 4">
            <a:extLst>
              <a:ext uri="{FF2B5EF4-FFF2-40B4-BE49-F238E27FC236}">
                <a16:creationId xmlns:a16="http://schemas.microsoft.com/office/drawing/2014/main" id="{9F3BF383-AF33-484D-BDE8-6BFAD5B3237F}"/>
              </a:ext>
            </a:extLst>
          </p:cNvPr>
          <p:cNvSpPr txBox="1"/>
          <p:nvPr/>
        </p:nvSpPr>
        <p:spPr>
          <a:xfrm>
            <a:off x="157312" y="392784"/>
            <a:ext cx="3249002" cy="769441"/>
          </a:xfrm>
          <a:prstGeom prst="rect">
            <a:avLst/>
          </a:prstGeom>
          <a:noFill/>
        </p:spPr>
        <p:txBody>
          <a:bodyPr wrap="square" rtlCol="0">
            <a:spAutoFit/>
          </a:bodyPr>
          <a:lstStyle/>
          <a:p>
            <a:pPr algn="just"/>
            <a:r>
              <a:rPr lang="es-MX" sz="1100" b="1" dirty="0">
                <a:solidFill>
                  <a:schemeClr val="accent6">
                    <a:lumMod val="75000"/>
                  </a:schemeClr>
                </a:solidFill>
              </a:rPr>
              <a:t>Actual: de manera progresiva ingresarían al programa los niños y niñas notificados con defectos congénitos hasta alcanzar en el año 2033 el 92% del total de notificados  </a:t>
            </a:r>
            <a:endParaRPr lang="es-CO" sz="1100" b="1" dirty="0">
              <a:solidFill>
                <a:schemeClr val="accent6">
                  <a:lumMod val="75000"/>
                </a:schemeClr>
              </a:solidFill>
            </a:endParaRPr>
          </a:p>
        </p:txBody>
      </p:sp>
      <p:sp>
        <p:nvSpPr>
          <p:cNvPr id="6" name="CuadroTexto 5">
            <a:extLst>
              <a:ext uri="{FF2B5EF4-FFF2-40B4-BE49-F238E27FC236}">
                <a16:creationId xmlns:a16="http://schemas.microsoft.com/office/drawing/2014/main" id="{CAA7E4C8-C035-60A5-C7CA-E030ABD4BFE3}"/>
              </a:ext>
            </a:extLst>
          </p:cNvPr>
          <p:cNvSpPr txBox="1"/>
          <p:nvPr/>
        </p:nvSpPr>
        <p:spPr>
          <a:xfrm>
            <a:off x="5254660" y="138868"/>
            <a:ext cx="2786063" cy="507831"/>
          </a:xfrm>
          <a:prstGeom prst="rect">
            <a:avLst/>
          </a:prstGeom>
          <a:noFill/>
        </p:spPr>
        <p:txBody>
          <a:bodyPr wrap="square" rtlCol="0">
            <a:spAutoFit/>
          </a:bodyPr>
          <a:lstStyle/>
          <a:p>
            <a:pPr algn="ctr"/>
            <a:r>
              <a:rPr lang="es-MX" b="1" dirty="0">
                <a:solidFill>
                  <a:schemeClr val="accent1">
                    <a:lumMod val="75000"/>
                  </a:schemeClr>
                </a:solidFill>
              </a:rPr>
              <a:t>Proyección de notificación de los defectos congénitos priorizados </a:t>
            </a:r>
            <a:endParaRPr lang="es-CO" b="1" dirty="0">
              <a:solidFill>
                <a:schemeClr val="accent1">
                  <a:lumMod val="75000"/>
                </a:schemeClr>
              </a:solidFill>
            </a:endParaRPr>
          </a:p>
        </p:txBody>
      </p:sp>
      <p:graphicFrame>
        <p:nvGraphicFramePr>
          <p:cNvPr id="7" name="Tabla 6">
            <a:extLst>
              <a:ext uri="{FF2B5EF4-FFF2-40B4-BE49-F238E27FC236}">
                <a16:creationId xmlns:a16="http://schemas.microsoft.com/office/drawing/2014/main" id="{BA0F4442-2374-0142-7EF8-E843D84E3E6E}"/>
              </a:ext>
            </a:extLst>
          </p:cNvPr>
          <p:cNvGraphicFramePr>
            <a:graphicFrameLocks noGrp="1"/>
          </p:cNvGraphicFramePr>
          <p:nvPr>
            <p:extLst>
              <p:ext uri="{D42A27DB-BD31-4B8C-83A1-F6EECF244321}">
                <p14:modId xmlns:p14="http://schemas.microsoft.com/office/powerpoint/2010/main" val="1266191728"/>
              </p:ext>
            </p:extLst>
          </p:nvPr>
        </p:nvGraphicFramePr>
        <p:xfrm>
          <a:off x="4897805" y="646699"/>
          <a:ext cx="3499771" cy="2954788"/>
        </p:xfrm>
        <a:graphic>
          <a:graphicData uri="http://schemas.openxmlformats.org/drawingml/2006/table">
            <a:tbl>
              <a:tblPr/>
              <a:tblGrid>
                <a:gridCol w="603116">
                  <a:extLst>
                    <a:ext uri="{9D8B030D-6E8A-4147-A177-3AD203B41FA5}">
                      <a16:colId xmlns:a16="http://schemas.microsoft.com/office/drawing/2014/main" val="1694547981"/>
                    </a:ext>
                  </a:extLst>
                </a:gridCol>
                <a:gridCol w="620105">
                  <a:extLst>
                    <a:ext uri="{9D8B030D-6E8A-4147-A177-3AD203B41FA5}">
                      <a16:colId xmlns:a16="http://schemas.microsoft.com/office/drawing/2014/main" val="841910085"/>
                    </a:ext>
                  </a:extLst>
                </a:gridCol>
                <a:gridCol w="552149">
                  <a:extLst>
                    <a:ext uri="{9D8B030D-6E8A-4147-A177-3AD203B41FA5}">
                      <a16:colId xmlns:a16="http://schemas.microsoft.com/office/drawing/2014/main" val="2852616687"/>
                    </a:ext>
                  </a:extLst>
                </a:gridCol>
                <a:gridCol w="705051">
                  <a:extLst>
                    <a:ext uri="{9D8B030D-6E8A-4147-A177-3AD203B41FA5}">
                      <a16:colId xmlns:a16="http://schemas.microsoft.com/office/drawing/2014/main" val="2363835553"/>
                    </a:ext>
                  </a:extLst>
                </a:gridCol>
                <a:gridCol w="509675">
                  <a:extLst>
                    <a:ext uri="{9D8B030D-6E8A-4147-A177-3AD203B41FA5}">
                      <a16:colId xmlns:a16="http://schemas.microsoft.com/office/drawing/2014/main" val="1692697675"/>
                    </a:ext>
                  </a:extLst>
                </a:gridCol>
                <a:gridCol w="509675">
                  <a:extLst>
                    <a:ext uri="{9D8B030D-6E8A-4147-A177-3AD203B41FA5}">
                      <a16:colId xmlns:a16="http://schemas.microsoft.com/office/drawing/2014/main" val="678529426"/>
                    </a:ext>
                  </a:extLst>
                </a:gridCol>
              </a:tblGrid>
              <a:tr h="502046">
                <a:tc>
                  <a:txBody>
                    <a:bodyPr/>
                    <a:lstStyle/>
                    <a:p>
                      <a:pPr algn="ctr" fontAlgn="ctr"/>
                      <a:r>
                        <a:rPr lang="es-CO" sz="800" b="1" i="0" u="none" strike="noStrike" dirty="0">
                          <a:solidFill>
                            <a:srgbClr val="000000"/>
                          </a:solidFill>
                          <a:effectLst/>
                          <a:latin typeface="Calibri" panose="020F0502020204030204" pitchFamily="34" charset="0"/>
                        </a:rPr>
                        <a:t>Situación</a:t>
                      </a:r>
                    </a:p>
                  </a:txBody>
                  <a:tcPr marL="7046" marR="7046" marT="70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s-CO" sz="800" b="1" i="0" u="none" strike="noStrike" dirty="0">
                          <a:solidFill>
                            <a:srgbClr val="000000"/>
                          </a:solidFill>
                          <a:effectLst/>
                          <a:latin typeface="Calibri" panose="020F0502020204030204" pitchFamily="34" charset="0"/>
                        </a:rPr>
                        <a:t>año</a:t>
                      </a:r>
                    </a:p>
                  </a:txBody>
                  <a:tcPr marL="7046" marR="7046" marT="70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s-CO" sz="800" b="1" i="0" u="none" strike="noStrike">
                          <a:solidFill>
                            <a:srgbClr val="000000"/>
                          </a:solidFill>
                          <a:effectLst/>
                          <a:latin typeface="Calibri" panose="020F0502020204030204" pitchFamily="34" charset="0"/>
                        </a:rPr>
                        <a:t>Total casos notificados de DC</a:t>
                      </a:r>
                    </a:p>
                  </a:txBody>
                  <a:tcPr marL="7046" marR="7046" marT="70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s-CO" sz="800" b="1" i="0" u="none" strike="noStrike" dirty="0">
                          <a:solidFill>
                            <a:srgbClr val="000000"/>
                          </a:solidFill>
                          <a:effectLst/>
                          <a:latin typeface="Calibri" panose="020F0502020204030204" pitchFamily="34" charset="0"/>
                        </a:rPr>
                        <a:t>Total casos notificados de DC priorizados </a:t>
                      </a:r>
                    </a:p>
                  </a:txBody>
                  <a:tcPr marL="7046" marR="7046" marT="70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s-CO" sz="800" b="1" i="0" u="none" strike="noStrike">
                          <a:solidFill>
                            <a:srgbClr val="000000"/>
                          </a:solidFill>
                          <a:effectLst/>
                          <a:latin typeface="Calibri" panose="020F0502020204030204" pitchFamily="34" charset="0"/>
                        </a:rPr>
                        <a:t>% notificación casos priorizados</a:t>
                      </a:r>
                    </a:p>
                  </a:txBody>
                  <a:tcPr marL="7046" marR="7046" marT="70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rowSpan="10">
                  <a:txBody>
                    <a:bodyPr/>
                    <a:lstStyle/>
                    <a:p>
                      <a:pPr algn="ctr" fontAlgn="ctr"/>
                      <a:r>
                        <a:rPr lang="es-CO" sz="800" b="1" i="0" u="none" strike="noStrike">
                          <a:solidFill>
                            <a:srgbClr val="000000"/>
                          </a:solidFill>
                          <a:effectLst/>
                          <a:latin typeface="Calibri" panose="020F0502020204030204" pitchFamily="34" charset="0"/>
                        </a:rPr>
                        <a:t>Propuesta</a:t>
                      </a:r>
                    </a:p>
                  </a:txBody>
                  <a:tcPr marL="7046" marR="7046" marT="70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322485369"/>
                  </a:ext>
                </a:extLst>
              </a:tr>
              <a:tr h="123962">
                <a:tc rowSpan="9">
                  <a:txBody>
                    <a:bodyPr/>
                    <a:lstStyle/>
                    <a:p>
                      <a:pPr algn="ctr" fontAlgn="ctr"/>
                      <a:r>
                        <a:rPr lang="es-CO" sz="800" b="1" i="0" u="none" strike="noStrike">
                          <a:solidFill>
                            <a:srgbClr val="000000"/>
                          </a:solidFill>
                          <a:effectLst/>
                          <a:latin typeface="Calibri" panose="020F0502020204030204" pitchFamily="34" charset="0"/>
                        </a:rPr>
                        <a:t>Notificación actual</a:t>
                      </a:r>
                    </a:p>
                  </a:txBody>
                  <a:tcPr marL="7046" marR="7046" marT="704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
                      <a:r>
                        <a:rPr lang="es-CO" sz="800" b="0" i="0" u="none" strike="noStrike">
                          <a:solidFill>
                            <a:srgbClr val="000000"/>
                          </a:solidFill>
                          <a:effectLst/>
                          <a:latin typeface="Calibri" panose="020F0502020204030204" pitchFamily="34" charset="0"/>
                        </a:rPr>
                        <a:t>2015</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800" b="0" i="0" u="none" strike="noStrike">
                          <a:solidFill>
                            <a:srgbClr val="000000"/>
                          </a:solidFill>
                          <a:effectLst/>
                          <a:latin typeface="Calibri" panose="020F0502020204030204" pitchFamily="34" charset="0"/>
                        </a:rPr>
                        <a:t>1335</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800" b="0" i="0" u="none" strike="noStrike">
                          <a:solidFill>
                            <a:srgbClr val="000000"/>
                          </a:solidFill>
                          <a:effectLst/>
                          <a:latin typeface="Calibri" panose="020F0502020204030204" pitchFamily="34" charset="0"/>
                        </a:rPr>
                        <a:t>405</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800" b="0" i="0" u="none" strike="noStrike">
                          <a:solidFill>
                            <a:srgbClr val="000000"/>
                          </a:solidFill>
                          <a:effectLst/>
                          <a:latin typeface="Calibri" panose="020F0502020204030204" pitchFamily="34" charset="0"/>
                        </a:rPr>
                        <a:t>30%</a:t>
                      </a:r>
                    </a:p>
                  </a:txBody>
                  <a:tcPr marL="7046" marR="7046" marT="704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1284948453"/>
                  </a:ext>
                </a:extLst>
              </a:tr>
              <a:tr h="123962">
                <a:tc vMerge="1">
                  <a:txBody>
                    <a:bodyPr/>
                    <a:lstStyle/>
                    <a:p>
                      <a:endParaRPr lang="es-CO"/>
                    </a:p>
                  </a:txBody>
                  <a:tcPr/>
                </a:tc>
                <a:tc>
                  <a:txBody>
                    <a:bodyPr/>
                    <a:lstStyle/>
                    <a:p>
                      <a:pPr algn="ctr" fontAlgn="b"/>
                      <a:r>
                        <a:rPr lang="es-CO" sz="800" b="0" i="0" u="none" strike="noStrike">
                          <a:solidFill>
                            <a:srgbClr val="000000"/>
                          </a:solidFill>
                          <a:effectLst/>
                          <a:latin typeface="Calibri" panose="020F0502020204030204" pitchFamily="34" charset="0"/>
                        </a:rPr>
                        <a:t>2016</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800" b="0" i="0" u="none" strike="noStrike">
                          <a:solidFill>
                            <a:srgbClr val="000000"/>
                          </a:solidFill>
                          <a:effectLst/>
                          <a:latin typeface="Calibri" panose="020F0502020204030204" pitchFamily="34" charset="0"/>
                        </a:rPr>
                        <a:t>1377</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800" b="0" i="0" u="none" strike="noStrike">
                          <a:solidFill>
                            <a:srgbClr val="000000"/>
                          </a:solidFill>
                          <a:effectLst/>
                          <a:latin typeface="Calibri" panose="020F0502020204030204" pitchFamily="34" charset="0"/>
                        </a:rPr>
                        <a:t>437</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800" b="0" i="0" u="none" strike="noStrike">
                          <a:solidFill>
                            <a:srgbClr val="000000"/>
                          </a:solidFill>
                          <a:effectLst/>
                          <a:latin typeface="Calibri" panose="020F0502020204030204" pitchFamily="34" charset="0"/>
                        </a:rPr>
                        <a:t>32%</a:t>
                      </a:r>
                    </a:p>
                  </a:txBody>
                  <a:tcPr marL="7046" marR="7046" marT="704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2391398646"/>
                  </a:ext>
                </a:extLst>
              </a:tr>
              <a:tr h="123962">
                <a:tc vMerge="1">
                  <a:txBody>
                    <a:bodyPr/>
                    <a:lstStyle/>
                    <a:p>
                      <a:endParaRPr lang="es-CO"/>
                    </a:p>
                  </a:txBody>
                  <a:tcPr/>
                </a:tc>
                <a:tc>
                  <a:txBody>
                    <a:bodyPr/>
                    <a:lstStyle/>
                    <a:p>
                      <a:pPr algn="ctr" fontAlgn="b"/>
                      <a:r>
                        <a:rPr lang="es-CO" sz="800" b="0" i="0" u="none" strike="noStrike">
                          <a:solidFill>
                            <a:srgbClr val="000000"/>
                          </a:solidFill>
                          <a:effectLst/>
                          <a:latin typeface="Calibri" panose="020F0502020204030204" pitchFamily="34" charset="0"/>
                        </a:rPr>
                        <a:t>2017</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800" b="0" i="0" u="none" strike="noStrike">
                          <a:solidFill>
                            <a:srgbClr val="000000"/>
                          </a:solidFill>
                          <a:effectLst/>
                          <a:latin typeface="Calibri" panose="020F0502020204030204" pitchFamily="34" charset="0"/>
                        </a:rPr>
                        <a:t>1361</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800" b="0" i="0" u="none" strike="noStrike">
                          <a:solidFill>
                            <a:srgbClr val="000000"/>
                          </a:solidFill>
                          <a:effectLst/>
                          <a:latin typeface="Calibri" panose="020F0502020204030204" pitchFamily="34" charset="0"/>
                        </a:rPr>
                        <a:t>461</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800" b="0" i="0" u="none" strike="noStrike">
                          <a:solidFill>
                            <a:srgbClr val="000000"/>
                          </a:solidFill>
                          <a:effectLst/>
                          <a:latin typeface="Calibri" panose="020F0502020204030204" pitchFamily="34" charset="0"/>
                        </a:rPr>
                        <a:t>34%</a:t>
                      </a:r>
                    </a:p>
                  </a:txBody>
                  <a:tcPr marL="7046" marR="7046" marT="704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3481383597"/>
                  </a:ext>
                </a:extLst>
              </a:tr>
              <a:tr h="123962">
                <a:tc vMerge="1">
                  <a:txBody>
                    <a:bodyPr/>
                    <a:lstStyle/>
                    <a:p>
                      <a:endParaRPr lang="es-CO"/>
                    </a:p>
                  </a:txBody>
                  <a:tcPr/>
                </a:tc>
                <a:tc>
                  <a:txBody>
                    <a:bodyPr/>
                    <a:lstStyle/>
                    <a:p>
                      <a:pPr algn="ctr" fontAlgn="b"/>
                      <a:r>
                        <a:rPr lang="es-CO" sz="800" b="0" i="0" u="none" strike="noStrike">
                          <a:solidFill>
                            <a:srgbClr val="000000"/>
                          </a:solidFill>
                          <a:effectLst/>
                          <a:latin typeface="Calibri" panose="020F0502020204030204" pitchFamily="34" charset="0"/>
                        </a:rPr>
                        <a:t>2018</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800" b="0" i="0" u="none" strike="noStrike">
                          <a:solidFill>
                            <a:srgbClr val="000000"/>
                          </a:solidFill>
                          <a:effectLst/>
                          <a:latin typeface="Calibri" panose="020F0502020204030204" pitchFamily="34" charset="0"/>
                        </a:rPr>
                        <a:t>1201</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800" b="0" i="0" u="none" strike="noStrike">
                          <a:solidFill>
                            <a:srgbClr val="000000"/>
                          </a:solidFill>
                          <a:effectLst/>
                          <a:latin typeface="Calibri" panose="020F0502020204030204" pitchFamily="34" charset="0"/>
                        </a:rPr>
                        <a:t>393</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800" b="0" i="0" u="none" strike="noStrike">
                          <a:solidFill>
                            <a:srgbClr val="000000"/>
                          </a:solidFill>
                          <a:effectLst/>
                          <a:latin typeface="Calibri" panose="020F0502020204030204" pitchFamily="34" charset="0"/>
                        </a:rPr>
                        <a:t>33%</a:t>
                      </a:r>
                    </a:p>
                  </a:txBody>
                  <a:tcPr marL="7046" marR="7046" marT="704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572364218"/>
                  </a:ext>
                </a:extLst>
              </a:tr>
              <a:tr h="123962">
                <a:tc vMerge="1">
                  <a:txBody>
                    <a:bodyPr/>
                    <a:lstStyle/>
                    <a:p>
                      <a:endParaRPr lang="es-CO"/>
                    </a:p>
                  </a:txBody>
                  <a:tcPr/>
                </a:tc>
                <a:tc>
                  <a:txBody>
                    <a:bodyPr/>
                    <a:lstStyle/>
                    <a:p>
                      <a:pPr algn="ctr" fontAlgn="b"/>
                      <a:r>
                        <a:rPr lang="es-CO" sz="800" b="0" i="0" u="none" strike="noStrike">
                          <a:solidFill>
                            <a:srgbClr val="000000"/>
                          </a:solidFill>
                          <a:effectLst/>
                          <a:latin typeface="Calibri" panose="020F0502020204030204" pitchFamily="34" charset="0"/>
                        </a:rPr>
                        <a:t>2019</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800" b="0" i="0" u="none" strike="noStrike">
                          <a:solidFill>
                            <a:srgbClr val="000000"/>
                          </a:solidFill>
                          <a:effectLst/>
                          <a:latin typeface="Calibri" panose="020F0502020204030204" pitchFamily="34" charset="0"/>
                        </a:rPr>
                        <a:t>1441</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800" b="0" i="0" u="none" strike="noStrike">
                          <a:solidFill>
                            <a:srgbClr val="000000"/>
                          </a:solidFill>
                          <a:effectLst/>
                          <a:latin typeface="Calibri" panose="020F0502020204030204" pitchFamily="34" charset="0"/>
                        </a:rPr>
                        <a:t>487</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800" b="0" i="0" u="none" strike="noStrike">
                          <a:solidFill>
                            <a:srgbClr val="000000"/>
                          </a:solidFill>
                          <a:effectLst/>
                          <a:latin typeface="Calibri" panose="020F0502020204030204" pitchFamily="34" charset="0"/>
                        </a:rPr>
                        <a:t>34%</a:t>
                      </a:r>
                    </a:p>
                  </a:txBody>
                  <a:tcPr marL="7046" marR="7046" marT="704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3677942029"/>
                  </a:ext>
                </a:extLst>
              </a:tr>
              <a:tr h="123962">
                <a:tc vMerge="1">
                  <a:txBody>
                    <a:bodyPr/>
                    <a:lstStyle/>
                    <a:p>
                      <a:endParaRPr lang="es-CO"/>
                    </a:p>
                  </a:txBody>
                  <a:tcPr/>
                </a:tc>
                <a:tc>
                  <a:txBody>
                    <a:bodyPr/>
                    <a:lstStyle/>
                    <a:p>
                      <a:pPr algn="ctr" fontAlgn="b"/>
                      <a:r>
                        <a:rPr lang="es-CO" sz="800" b="0" i="0" u="none" strike="noStrike">
                          <a:solidFill>
                            <a:srgbClr val="000000"/>
                          </a:solidFill>
                          <a:effectLst/>
                          <a:latin typeface="Calibri" panose="020F0502020204030204" pitchFamily="34" charset="0"/>
                        </a:rPr>
                        <a:t>2020</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800" b="0" i="0" u="none" strike="noStrike">
                          <a:solidFill>
                            <a:srgbClr val="000000"/>
                          </a:solidFill>
                          <a:effectLst/>
                          <a:latin typeface="Calibri" panose="020F0502020204030204" pitchFamily="34" charset="0"/>
                        </a:rPr>
                        <a:t>1265</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800" b="0" i="0" u="none" strike="noStrike">
                          <a:solidFill>
                            <a:srgbClr val="000000"/>
                          </a:solidFill>
                          <a:effectLst/>
                          <a:latin typeface="Calibri" panose="020F0502020204030204" pitchFamily="34" charset="0"/>
                        </a:rPr>
                        <a:t>419</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800" b="0" i="0" u="none" strike="noStrike">
                          <a:solidFill>
                            <a:srgbClr val="000000"/>
                          </a:solidFill>
                          <a:effectLst/>
                          <a:latin typeface="Calibri" panose="020F0502020204030204" pitchFamily="34" charset="0"/>
                        </a:rPr>
                        <a:t>33%</a:t>
                      </a:r>
                    </a:p>
                  </a:txBody>
                  <a:tcPr marL="7046" marR="7046" marT="704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3248970238"/>
                  </a:ext>
                </a:extLst>
              </a:tr>
              <a:tr h="123962">
                <a:tc vMerge="1">
                  <a:txBody>
                    <a:bodyPr/>
                    <a:lstStyle/>
                    <a:p>
                      <a:endParaRPr lang="es-CO"/>
                    </a:p>
                  </a:txBody>
                  <a:tcPr/>
                </a:tc>
                <a:tc>
                  <a:txBody>
                    <a:bodyPr/>
                    <a:lstStyle/>
                    <a:p>
                      <a:pPr algn="ctr" fontAlgn="b"/>
                      <a:r>
                        <a:rPr lang="es-CO" sz="800" b="0" i="0" u="none" strike="noStrike">
                          <a:solidFill>
                            <a:srgbClr val="000000"/>
                          </a:solidFill>
                          <a:effectLst/>
                          <a:latin typeface="Calibri" panose="020F0502020204030204" pitchFamily="34" charset="0"/>
                        </a:rPr>
                        <a:t>2021</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800" b="0" i="0" u="none" strike="noStrike">
                          <a:solidFill>
                            <a:srgbClr val="000000"/>
                          </a:solidFill>
                          <a:effectLst/>
                          <a:latin typeface="Calibri" panose="020F0502020204030204" pitchFamily="34" charset="0"/>
                        </a:rPr>
                        <a:t>1668</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800" b="0" i="0" u="none" strike="noStrike">
                          <a:solidFill>
                            <a:srgbClr val="000000"/>
                          </a:solidFill>
                          <a:effectLst/>
                          <a:latin typeface="Calibri" panose="020F0502020204030204" pitchFamily="34" charset="0"/>
                        </a:rPr>
                        <a:t>737</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800" b="0" i="0" u="none" strike="noStrike">
                          <a:solidFill>
                            <a:srgbClr val="000000"/>
                          </a:solidFill>
                          <a:effectLst/>
                          <a:latin typeface="Calibri" panose="020F0502020204030204" pitchFamily="34" charset="0"/>
                        </a:rPr>
                        <a:t>44%</a:t>
                      </a:r>
                    </a:p>
                  </a:txBody>
                  <a:tcPr marL="7046" marR="7046" marT="704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2989317011"/>
                  </a:ext>
                </a:extLst>
              </a:tr>
              <a:tr h="123962">
                <a:tc vMerge="1">
                  <a:txBody>
                    <a:bodyPr/>
                    <a:lstStyle/>
                    <a:p>
                      <a:endParaRPr lang="es-CO"/>
                    </a:p>
                  </a:txBody>
                  <a:tcPr/>
                </a:tc>
                <a:tc>
                  <a:txBody>
                    <a:bodyPr/>
                    <a:lstStyle/>
                    <a:p>
                      <a:pPr algn="ctr" fontAlgn="b"/>
                      <a:r>
                        <a:rPr lang="es-CO" sz="800" b="0" i="0" u="none" strike="noStrike">
                          <a:solidFill>
                            <a:srgbClr val="000000"/>
                          </a:solidFill>
                          <a:effectLst/>
                          <a:latin typeface="Calibri" panose="020F0502020204030204" pitchFamily="34" charset="0"/>
                        </a:rPr>
                        <a:t>2022</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800" b="0" i="0" u="none" strike="noStrike">
                          <a:solidFill>
                            <a:srgbClr val="000000"/>
                          </a:solidFill>
                          <a:effectLst/>
                          <a:latin typeface="Calibri" panose="020F0502020204030204" pitchFamily="34" charset="0"/>
                        </a:rPr>
                        <a:t>2098</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800" b="0" i="0" u="none" strike="noStrike">
                          <a:solidFill>
                            <a:srgbClr val="000000"/>
                          </a:solidFill>
                          <a:effectLst/>
                          <a:latin typeface="Calibri" panose="020F0502020204030204" pitchFamily="34" charset="0"/>
                        </a:rPr>
                        <a:t>899</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800" b="0" i="0" u="none" strike="noStrike">
                          <a:solidFill>
                            <a:srgbClr val="000000"/>
                          </a:solidFill>
                          <a:effectLst/>
                          <a:latin typeface="Calibri" panose="020F0502020204030204" pitchFamily="34" charset="0"/>
                        </a:rPr>
                        <a:t>43%</a:t>
                      </a:r>
                    </a:p>
                  </a:txBody>
                  <a:tcPr marL="7046" marR="7046" marT="704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4203557376"/>
                  </a:ext>
                </a:extLst>
              </a:tr>
              <a:tr h="130160">
                <a:tc vMerge="1">
                  <a:txBody>
                    <a:bodyPr/>
                    <a:lstStyle/>
                    <a:p>
                      <a:endParaRPr lang="es-CO"/>
                    </a:p>
                  </a:txBody>
                  <a:tcPr/>
                </a:tc>
                <a:tc>
                  <a:txBody>
                    <a:bodyPr/>
                    <a:lstStyle/>
                    <a:p>
                      <a:pPr algn="ctr" fontAlgn="b"/>
                      <a:r>
                        <a:rPr lang="es-CO" sz="800" b="0" i="0" u="none" strike="noStrike">
                          <a:solidFill>
                            <a:srgbClr val="000000"/>
                          </a:solidFill>
                          <a:effectLst/>
                          <a:latin typeface="Calibri" panose="020F0502020204030204" pitchFamily="34" charset="0"/>
                        </a:rPr>
                        <a:t>2023</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s-CO" sz="800" b="0" i="0" u="none" strike="noStrike">
                          <a:solidFill>
                            <a:srgbClr val="000000"/>
                          </a:solidFill>
                          <a:effectLst/>
                          <a:latin typeface="Calibri" panose="020F0502020204030204" pitchFamily="34" charset="0"/>
                        </a:rPr>
                        <a:t>2218</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s-CO" sz="800" b="0" i="0" u="none" strike="noStrike">
                          <a:solidFill>
                            <a:srgbClr val="000000"/>
                          </a:solidFill>
                          <a:effectLst/>
                          <a:latin typeface="Calibri" panose="020F0502020204030204" pitchFamily="34" charset="0"/>
                        </a:rPr>
                        <a:t>1181</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s-CO" sz="800" b="0" i="0" u="none" strike="noStrike">
                          <a:solidFill>
                            <a:srgbClr val="000000"/>
                          </a:solidFill>
                          <a:effectLst/>
                          <a:latin typeface="Calibri" panose="020F0502020204030204" pitchFamily="34" charset="0"/>
                        </a:rPr>
                        <a:t>53%</a:t>
                      </a:r>
                    </a:p>
                  </a:txBody>
                  <a:tcPr marL="7046" marR="7046" marT="704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1590148057"/>
                  </a:ext>
                </a:extLst>
              </a:tr>
              <a:tr h="123962">
                <a:tc rowSpan="10">
                  <a:txBody>
                    <a:bodyPr/>
                    <a:lstStyle/>
                    <a:p>
                      <a:pPr algn="ctr" fontAlgn="ctr"/>
                      <a:r>
                        <a:rPr lang="es-CO" sz="800" b="1" i="0" u="none" strike="noStrike">
                          <a:solidFill>
                            <a:srgbClr val="000000"/>
                          </a:solidFill>
                          <a:effectLst/>
                          <a:latin typeface="Calibri" panose="020F0502020204030204" pitchFamily="34" charset="0"/>
                        </a:rPr>
                        <a:t>Proyección </a:t>
                      </a:r>
                    </a:p>
                  </a:txBody>
                  <a:tcPr marL="7046" marR="7046" marT="704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
                      <a:r>
                        <a:rPr lang="es-CO" sz="800" b="0" i="0" u="none" strike="noStrike" dirty="0">
                          <a:solidFill>
                            <a:srgbClr val="000000"/>
                          </a:solidFill>
                          <a:effectLst/>
                          <a:latin typeface="Calibri" panose="020F0502020204030204" pitchFamily="34" charset="0"/>
                        </a:rPr>
                        <a:t>2024</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2083</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1024</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49%</a:t>
                      </a:r>
                    </a:p>
                  </a:txBody>
                  <a:tcPr marL="7046" marR="7046" marT="704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54%</a:t>
                      </a:r>
                    </a:p>
                  </a:txBody>
                  <a:tcPr marL="7046" marR="7046" marT="704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3877663171"/>
                  </a:ext>
                </a:extLst>
              </a:tr>
              <a:tr h="123962">
                <a:tc vMerge="1">
                  <a:txBody>
                    <a:bodyPr/>
                    <a:lstStyle/>
                    <a:p>
                      <a:endParaRPr lang="es-CO"/>
                    </a:p>
                  </a:txBody>
                  <a:tcPr/>
                </a:tc>
                <a:tc>
                  <a:txBody>
                    <a:bodyPr/>
                    <a:lstStyle/>
                    <a:p>
                      <a:pPr algn="ctr" fontAlgn="b"/>
                      <a:r>
                        <a:rPr lang="es-CO" sz="800" b="0" i="0" u="none" strike="noStrike">
                          <a:solidFill>
                            <a:srgbClr val="000000"/>
                          </a:solidFill>
                          <a:effectLst/>
                          <a:latin typeface="Calibri" panose="020F0502020204030204" pitchFamily="34" charset="0"/>
                        </a:rPr>
                        <a:t>2025</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2189</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1109</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51%</a:t>
                      </a:r>
                    </a:p>
                  </a:txBody>
                  <a:tcPr marL="7046" marR="7046" marT="704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56%</a:t>
                      </a:r>
                    </a:p>
                  </a:txBody>
                  <a:tcPr marL="7046" marR="7046" marT="704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3623920098"/>
                  </a:ext>
                </a:extLst>
              </a:tr>
              <a:tr h="123962">
                <a:tc vMerge="1">
                  <a:txBody>
                    <a:bodyPr/>
                    <a:lstStyle/>
                    <a:p>
                      <a:endParaRPr lang="es-CO"/>
                    </a:p>
                  </a:txBody>
                  <a:tcPr/>
                </a:tc>
                <a:tc>
                  <a:txBody>
                    <a:bodyPr/>
                    <a:lstStyle/>
                    <a:p>
                      <a:pPr algn="ctr" fontAlgn="b"/>
                      <a:r>
                        <a:rPr lang="es-CO" sz="800" b="0" i="0" u="none" strike="noStrike">
                          <a:solidFill>
                            <a:srgbClr val="000000"/>
                          </a:solidFill>
                          <a:effectLst/>
                          <a:latin typeface="Calibri" panose="020F0502020204030204" pitchFamily="34" charset="0"/>
                        </a:rPr>
                        <a:t>2026</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2295</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1193</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52%</a:t>
                      </a:r>
                    </a:p>
                  </a:txBody>
                  <a:tcPr marL="7046" marR="7046" marT="704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58%</a:t>
                      </a:r>
                    </a:p>
                  </a:txBody>
                  <a:tcPr marL="7046" marR="7046" marT="704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948652605"/>
                  </a:ext>
                </a:extLst>
              </a:tr>
              <a:tr h="123962">
                <a:tc vMerge="1">
                  <a:txBody>
                    <a:bodyPr/>
                    <a:lstStyle/>
                    <a:p>
                      <a:endParaRPr lang="es-CO"/>
                    </a:p>
                  </a:txBody>
                  <a:tcPr/>
                </a:tc>
                <a:tc>
                  <a:txBody>
                    <a:bodyPr/>
                    <a:lstStyle/>
                    <a:p>
                      <a:pPr algn="ctr" fontAlgn="b"/>
                      <a:r>
                        <a:rPr lang="es-CO" sz="800" b="0" i="0" u="none" strike="noStrike">
                          <a:solidFill>
                            <a:srgbClr val="000000"/>
                          </a:solidFill>
                          <a:effectLst/>
                          <a:latin typeface="Calibri" panose="020F0502020204030204" pitchFamily="34" charset="0"/>
                        </a:rPr>
                        <a:t>2027</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2401</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1278</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53%</a:t>
                      </a:r>
                    </a:p>
                  </a:txBody>
                  <a:tcPr marL="7046" marR="7046" marT="704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60%</a:t>
                      </a:r>
                    </a:p>
                  </a:txBody>
                  <a:tcPr marL="7046" marR="7046" marT="704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4192911473"/>
                  </a:ext>
                </a:extLst>
              </a:tr>
              <a:tr h="123962">
                <a:tc vMerge="1">
                  <a:txBody>
                    <a:bodyPr/>
                    <a:lstStyle/>
                    <a:p>
                      <a:endParaRPr lang="es-CO"/>
                    </a:p>
                  </a:txBody>
                  <a:tcPr/>
                </a:tc>
                <a:tc>
                  <a:txBody>
                    <a:bodyPr/>
                    <a:lstStyle/>
                    <a:p>
                      <a:pPr algn="ctr" fontAlgn="b"/>
                      <a:r>
                        <a:rPr lang="es-CO" sz="800" b="0" i="0" u="none" strike="noStrike">
                          <a:solidFill>
                            <a:srgbClr val="000000"/>
                          </a:solidFill>
                          <a:effectLst/>
                          <a:latin typeface="Calibri" panose="020F0502020204030204" pitchFamily="34" charset="0"/>
                        </a:rPr>
                        <a:t>2028</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2508</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1362</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54%</a:t>
                      </a:r>
                    </a:p>
                  </a:txBody>
                  <a:tcPr marL="7046" marR="7046" marT="704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62%</a:t>
                      </a:r>
                    </a:p>
                  </a:txBody>
                  <a:tcPr marL="7046" marR="7046" marT="704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650059953"/>
                  </a:ext>
                </a:extLst>
              </a:tr>
              <a:tr h="123962">
                <a:tc vMerge="1">
                  <a:txBody>
                    <a:bodyPr/>
                    <a:lstStyle/>
                    <a:p>
                      <a:endParaRPr lang="es-CO"/>
                    </a:p>
                  </a:txBody>
                  <a:tcPr/>
                </a:tc>
                <a:tc>
                  <a:txBody>
                    <a:bodyPr/>
                    <a:lstStyle/>
                    <a:p>
                      <a:pPr algn="ctr" fontAlgn="b"/>
                      <a:r>
                        <a:rPr lang="es-CO" sz="800" b="0" i="0" u="none" strike="noStrike">
                          <a:solidFill>
                            <a:srgbClr val="000000"/>
                          </a:solidFill>
                          <a:effectLst/>
                          <a:latin typeface="Calibri" panose="020F0502020204030204" pitchFamily="34" charset="0"/>
                        </a:rPr>
                        <a:t>2029</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2614</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1447</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55%</a:t>
                      </a:r>
                    </a:p>
                  </a:txBody>
                  <a:tcPr marL="7046" marR="7046" marT="704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64%</a:t>
                      </a:r>
                    </a:p>
                  </a:txBody>
                  <a:tcPr marL="7046" marR="7046" marT="704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897781805"/>
                  </a:ext>
                </a:extLst>
              </a:tr>
              <a:tr h="123962">
                <a:tc vMerge="1">
                  <a:txBody>
                    <a:bodyPr/>
                    <a:lstStyle/>
                    <a:p>
                      <a:endParaRPr lang="es-CO"/>
                    </a:p>
                  </a:txBody>
                  <a:tcPr/>
                </a:tc>
                <a:tc>
                  <a:txBody>
                    <a:bodyPr/>
                    <a:lstStyle/>
                    <a:p>
                      <a:pPr algn="ctr" fontAlgn="b"/>
                      <a:r>
                        <a:rPr lang="es-CO" sz="800" b="0" i="0" u="none" strike="noStrike">
                          <a:solidFill>
                            <a:srgbClr val="000000"/>
                          </a:solidFill>
                          <a:effectLst/>
                          <a:latin typeface="Calibri" panose="020F0502020204030204" pitchFamily="34" charset="0"/>
                        </a:rPr>
                        <a:t>2030</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2720</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1531</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56%</a:t>
                      </a:r>
                    </a:p>
                  </a:txBody>
                  <a:tcPr marL="7046" marR="7046" marT="704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66%</a:t>
                      </a:r>
                    </a:p>
                  </a:txBody>
                  <a:tcPr marL="7046" marR="7046" marT="704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2552222516"/>
                  </a:ext>
                </a:extLst>
              </a:tr>
              <a:tr h="123962">
                <a:tc vMerge="1">
                  <a:txBody>
                    <a:bodyPr/>
                    <a:lstStyle/>
                    <a:p>
                      <a:endParaRPr lang="es-CO"/>
                    </a:p>
                  </a:txBody>
                  <a:tcPr/>
                </a:tc>
                <a:tc>
                  <a:txBody>
                    <a:bodyPr/>
                    <a:lstStyle/>
                    <a:p>
                      <a:pPr algn="ctr" fontAlgn="b"/>
                      <a:r>
                        <a:rPr lang="es-CO" sz="800" b="0" i="0" u="none" strike="noStrike">
                          <a:solidFill>
                            <a:srgbClr val="000000"/>
                          </a:solidFill>
                          <a:effectLst/>
                          <a:latin typeface="Calibri" panose="020F0502020204030204" pitchFamily="34" charset="0"/>
                        </a:rPr>
                        <a:t>2031</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2826</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1616</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57%</a:t>
                      </a:r>
                    </a:p>
                  </a:txBody>
                  <a:tcPr marL="7046" marR="7046" marT="704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68%</a:t>
                      </a:r>
                    </a:p>
                  </a:txBody>
                  <a:tcPr marL="7046" marR="7046" marT="704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2705563176"/>
                  </a:ext>
                </a:extLst>
              </a:tr>
              <a:tr h="123962">
                <a:tc vMerge="1">
                  <a:txBody>
                    <a:bodyPr/>
                    <a:lstStyle/>
                    <a:p>
                      <a:endParaRPr lang="es-CO"/>
                    </a:p>
                  </a:txBody>
                  <a:tcPr/>
                </a:tc>
                <a:tc>
                  <a:txBody>
                    <a:bodyPr/>
                    <a:lstStyle/>
                    <a:p>
                      <a:pPr algn="ctr" fontAlgn="b"/>
                      <a:r>
                        <a:rPr lang="es-CO" sz="800" b="0" i="0" u="none" strike="noStrike">
                          <a:solidFill>
                            <a:srgbClr val="000000"/>
                          </a:solidFill>
                          <a:effectLst/>
                          <a:latin typeface="Calibri" panose="020F0502020204030204" pitchFamily="34" charset="0"/>
                        </a:rPr>
                        <a:t>2032</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2932</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1700</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58%</a:t>
                      </a:r>
                    </a:p>
                  </a:txBody>
                  <a:tcPr marL="7046" marR="7046" marT="704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70%</a:t>
                      </a:r>
                    </a:p>
                  </a:txBody>
                  <a:tcPr marL="7046" marR="7046" marT="704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2748973575"/>
                  </a:ext>
                </a:extLst>
              </a:tr>
              <a:tr h="130160">
                <a:tc vMerge="1">
                  <a:txBody>
                    <a:bodyPr/>
                    <a:lstStyle/>
                    <a:p>
                      <a:endParaRPr lang="es-CO"/>
                    </a:p>
                  </a:txBody>
                  <a:tcPr/>
                </a:tc>
                <a:tc>
                  <a:txBody>
                    <a:bodyPr/>
                    <a:lstStyle/>
                    <a:p>
                      <a:pPr algn="ctr" fontAlgn="b"/>
                      <a:r>
                        <a:rPr lang="es-CO" sz="800" b="0" i="0" u="none" strike="noStrike">
                          <a:solidFill>
                            <a:srgbClr val="000000"/>
                          </a:solidFill>
                          <a:effectLst/>
                          <a:latin typeface="Calibri" panose="020F0502020204030204" pitchFamily="34" charset="0"/>
                        </a:rPr>
                        <a:t>2033</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3039</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1785</a:t>
                      </a:r>
                    </a:p>
                  </a:txBody>
                  <a:tcPr marL="7046" marR="7046" marT="704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a:solidFill>
                            <a:srgbClr val="000000"/>
                          </a:solidFill>
                          <a:effectLst/>
                          <a:latin typeface="Calibri" panose="020F0502020204030204" pitchFamily="34" charset="0"/>
                        </a:rPr>
                        <a:t>59%</a:t>
                      </a:r>
                    </a:p>
                  </a:txBody>
                  <a:tcPr marL="7046" marR="7046" marT="7046"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E4D6"/>
                    </a:solidFill>
                  </a:tcPr>
                </a:tc>
                <a:tc>
                  <a:txBody>
                    <a:bodyPr/>
                    <a:lstStyle/>
                    <a:p>
                      <a:pPr algn="ctr" fontAlgn="b"/>
                      <a:r>
                        <a:rPr lang="es-CO" sz="800" b="0" i="0" u="none" strike="noStrike" dirty="0">
                          <a:solidFill>
                            <a:srgbClr val="000000"/>
                          </a:solidFill>
                          <a:effectLst/>
                          <a:latin typeface="Calibri" panose="020F0502020204030204" pitchFamily="34" charset="0"/>
                        </a:rPr>
                        <a:t>72%</a:t>
                      </a:r>
                    </a:p>
                  </a:txBody>
                  <a:tcPr marL="7046" marR="7046" marT="704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1251613605"/>
                  </a:ext>
                </a:extLst>
              </a:tr>
            </a:tbl>
          </a:graphicData>
        </a:graphic>
      </p:graphicFrame>
      <p:sp>
        <p:nvSpPr>
          <p:cNvPr id="9" name="CuadroTexto 8">
            <a:extLst>
              <a:ext uri="{FF2B5EF4-FFF2-40B4-BE49-F238E27FC236}">
                <a16:creationId xmlns:a16="http://schemas.microsoft.com/office/drawing/2014/main" id="{B8739A01-6410-1061-1AE9-9240B2AFC632}"/>
              </a:ext>
            </a:extLst>
          </p:cNvPr>
          <p:cNvSpPr txBox="1"/>
          <p:nvPr/>
        </p:nvSpPr>
        <p:spPr>
          <a:xfrm>
            <a:off x="3904148" y="3823930"/>
            <a:ext cx="5163652" cy="923330"/>
          </a:xfrm>
          <a:prstGeom prst="rect">
            <a:avLst/>
          </a:prstGeom>
          <a:noFill/>
        </p:spPr>
        <p:txBody>
          <a:bodyPr wrap="square">
            <a:spAutoFit/>
          </a:bodyPr>
          <a:lstStyle/>
          <a:p>
            <a:pPr algn="just"/>
            <a:r>
              <a:rPr lang="es-MX" dirty="0">
                <a:solidFill>
                  <a:srgbClr val="0070C0"/>
                </a:solidFill>
              </a:rPr>
              <a:t>La meta puede variar en el tiempo según las dinámicas propias de la vigilancia en salud pública, priorizando estratégicamente para maximizar el impacto en la salud infantil sin que ello implique su disminución.</a:t>
            </a:r>
            <a:endParaRPr lang="es-CO" dirty="0">
              <a:solidFill>
                <a:srgbClr val="0070C0"/>
              </a:solidFill>
            </a:endParaRPr>
          </a:p>
        </p:txBody>
      </p:sp>
    </p:spTree>
    <p:extLst>
      <p:ext uri="{BB962C8B-B14F-4D97-AF65-F5344CB8AC3E}">
        <p14:creationId xmlns:p14="http://schemas.microsoft.com/office/powerpoint/2010/main" val="38207991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F1DA5EC4-ED02-708A-CFFA-015E07DFED59}"/>
              </a:ext>
            </a:extLst>
          </p:cNvPr>
          <p:cNvSpPr/>
          <p:nvPr/>
        </p:nvSpPr>
        <p:spPr>
          <a:xfrm>
            <a:off x="687545" y="934473"/>
            <a:ext cx="3416785" cy="1754326"/>
          </a:xfrm>
          <a:prstGeom prst="rect">
            <a:avLst/>
          </a:prstGeom>
          <a:ln>
            <a:solidFill>
              <a:srgbClr val="F2B02B"/>
            </a:solidFill>
          </a:ln>
        </p:spPr>
        <p:txBody>
          <a:bodyPr wrap="square">
            <a:spAutoFit/>
          </a:bodyPr>
          <a:lstStyle/>
          <a:p>
            <a:pPr algn="ctr"/>
            <a:r>
              <a:rPr lang="es-MX" dirty="0">
                <a:solidFill>
                  <a:srgbClr val="00B050"/>
                </a:solidFill>
              </a:rPr>
              <a:t>FORMULA ACTUAL DEL INDICADOR</a:t>
            </a:r>
          </a:p>
          <a:p>
            <a:endParaRPr lang="es-CO" dirty="0"/>
          </a:p>
          <a:p>
            <a:pPr algn="just"/>
            <a:r>
              <a:rPr lang="es-CO" dirty="0"/>
              <a:t>(Número de niños y niñas en primera infancia con defectos congénitos notificados al SIVIGILA que participan en el programa / Total de niños y niñas en primera infancia con defectos congénitos notificados al SIVIGILA)*100 .</a:t>
            </a:r>
          </a:p>
        </p:txBody>
      </p:sp>
      <p:sp>
        <p:nvSpPr>
          <p:cNvPr id="3" name="Rectángulo 2">
            <a:extLst>
              <a:ext uri="{FF2B5EF4-FFF2-40B4-BE49-F238E27FC236}">
                <a16:creationId xmlns:a16="http://schemas.microsoft.com/office/drawing/2014/main" id="{7CC37462-FD30-D515-86A6-72A306E55273}"/>
              </a:ext>
            </a:extLst>
          </p:cNvPr>
          <p:cNvSpPr/>
          <p:nvPr/>
        </p:nvSpPr>
        <p:spPr>
          <a:xfrm>
            <a:off x="4722074" y="934473"/>
            <a:ext cx="3406313" cy="2169825"/>
          </a:xfrm>
          <a:prstGeom prst="rect">
            <a:avLst/>
          </a:prstGeom>
          <a:ln>
            <a:solidFill>
              <a:srgbClr val="92D050"/>
            </a:solidFill>
          </a:ln>
        </p:spPr>
        <p:txBody>
          <a:bodyPr wrap="square">
            <a:spAutoFit/>
          </a:bodyPr>
          <a:lstStyle/>
          <a:p>
            <a:pPr algn="ctr"/>
            <a:r>
              <a:rPr lang="es-MX" dirty="0">
                <a:solidFill>
                  <a:schemeClr val="accent2">
                    <a:lumMod val="75000"/>
                  </a:schemeClr>
                </a:solidFill>
              </a:rPr>
              <a:t>FORMULA PROPUESTA DEL INDICADOR</a:t>
            </a:r>
          </a:p>
          <a:p>
            <a:endParaRPr lang="es-CO" dirty="0"/>
          </a:p>
          <a:p>
            <a:pPr algn="just"/>
            <a:r>
              <a:rPr lang="es-CO" dirty="0"/>
              <a:t>(Número de niños y niñas en primera infancia con defectos congénitos </a:t>
            </a:r>
            <a:r>
              <a:rPr lang="es-CO" dirty="0">
                <a:solidFill>
                  <a:srgbClr val="FF0000"/>
                </a:solidFill>
              </a:rPr>
              <a:t>priorizados</a:t>
            </a:r>
            <a:r>
              <a:rPr lang="es-CO" dirty="0"/>
              <a:t> notificados al SIVIGILA que participan en la vigilancia intensificada  / Total de niños y niñas </a:t>
            </a:r>
            <a:r>
              <a:rPr lang="es-CO" dirty="0">
                <a:solidFill>
                  <a:srgbClr val="FF0000"/>
                </a:solidFill>
              </a:rPr>
              <a:t>hasta el año de vida </a:t>
            </a:r>
            <a:r>
              <a:rPr lang="es-CO" dirty="0"/>
              <a:t>con defectos congénitos notificados al SIVIGILA)*100 .</a:t>
            </a:r>
          </a:p>
          <a:p>
            <a:pPr algn="just"/>
            <a:endParaRPr lang="es-CO" dirty="0"/>
          </a:p>
        </p:txBody>
      </p:sp>
      <p:sp>
        <p:nvSpPr>
          <p:cNvPr id="4" name="Rectángulo 3">
            <a:extLst>
              <a:ext uri="{FF2B5EF4-FFF2-40B4-BE49-F238E27FC236}">
                <a16:creationId xmlns:a16="http://schemas.microsoft.com/office/drawing/2014/main" id="{4BCB4DE4-749E-30B9-3EE8-810F9CA0550B}"/>
              </a:ext>
            </a:extLst>
          </p:cNvPr>
          <p:cNvSpPr/>
          <p:nvPr/>
        </p:nvSpPr>
        <p:spPr>
          <a:xfrm>
            <a:off x="537473" y="329179"/>
            <a:ext cx="7791435" cy="605294"/>
          </a:xfrm>
          <a:prstGeom prst="rect">
            <a:avLst/>
          </a:prstGeom>
        </p:spPr>
        <p:txBody>
          <a:bodyPr wrap="square" lIns="91440" tIns="45720" rIns="91440" bIns="45720" anchor="t">
            <a:spAutoFit/>
          </a:bodyPr>
          <a:lstStyle/>
          <a:p>
            <a:pPr algn="ctr">
              <a:lnSpc>
                <a:spcPts val="2000"/>
              </a:lnSpc>
            </a:pPr>
            <a:r>
              <a:rPr lang="es-CO" sz="2000" b="1" dirty="0">
                <a:solidFill>
                  <a:schemeClr val="accent1">
                    <a:lumMod val="50000"/>
                  </a:schemeClr>
                </a:solidFill>
                <a:latin typeface="Arial"/>
                <a:cs typeface="Arial"/>
              </a:rPr>
              <a:t>Cálculo del indicador </a:t>
            </a:r>
          </a:p>
          <a:p>
            <a:pPr>
              <a:lnSpc>
                <a:spcPts val="2000"/>
              </a:lnSpc>
            </a:pPr>
            <a:r>
              <a:rPr lang="es-ES" sz="1400" dirty="0">
                <a:solidFill>
                  <a:schemeClr val="accent1">
                    <a:lumMod val="50000"/>
                  </a:schemeClr>
                </a:solidFill>
                <a:latin typeface="Arial"/>
                <a:cs typeface="Arial"/>
              </a:rPr>
              <a:t>    </a:t>
            </a:r>
            <a:endParaRPr lang="es-CO" sz="1200" b="1" dirty="0">
              <a:solidFill>
                <a:schemeClr val="accent1">
                  <a:lumMod val="50000"/>
                </a:schemeClr>
              </a:solidFill>
              <a:latin typeface="Arial" panose="020B0604020202020204" pitchFamily="34" charset="0"/>
              <a:cs typeface="Arial" panose="020B0604020202020204" pitchFamily="34" charset="0"/>
            </a:endParaRPr>
          </a:p>
        </p:txBody>
      </p:sp>
      <p:sp>
        <p:nvSpPr>
          <p:cNvPr id="5" name="CuadroTexto 4">
            <a:extLst>
              <a:ext uri="{FF2B5EF4-FFF2-40B4-BE49-F238E27FC236}">
                <a16:creationId xmlns:a16="http://schemas.microsoft.com/office/drawing/2014/main" id="{70C83123-B73E-B20C-9970-EEDE8943099F}"/>
              </a:ext>
            </a:extLst>
          </p:cNvPr>
          <p:cNvSpPr txBox="1"/>
          <p:nvPr/>
        </p:nvSpPr>
        <p:spPr>
          <a:xfrm>
            <a:off x="729837" y="3396195"/>
            <a:ext cx="7684326" cy="584775"/>
          </a:xfrm>
          <a:prstGeom prst="rect">
            <a:avLst/>
          </a:prstGeom>
          <a:noFill/>
        </p:spPr>
        <p:txBody>
          <a:bodyPr wrap="square" rtlCol="0">
            <a:spAutoFit/>
          </a:bodyPr>
          <a:lstStyle/>
          <a:p>
            <a:pPr algn="ctr"/>
            <a:r>
              <a:rPr lang="es-MX" sz="1600" b="1" dirty="0">
                <a:solidFill>
                  <a:schemeClr val="accent6">
                    <a:lumMod val="50000"/>
                  </a:schemeClr>
                </a:solidFill>
              </a:rPr>
              <a:t>Se conserva la misma población  objeto ya que proviene de la misma fuente  de información </a:t>
            </a:r>
            <a:endParaRPr lang="es-CO" sz="1600" b="1" dirty="0">
              <a:solidFill>
                <a:schemeClr val="accent6">
                  <a:lumMod val="50000"/>
                </a:schemeClr>
              </a:solidFill>
            </a:endParaRPr>
          </a:p>
        </p:txBody>
      </p:sp>
    </p:spTree>
    <p:extLst>
      <p:ext uri="{BB962C8B-B14F-4D97-AF65-F5344CB8AC3E}">
        <p14:creationId xmlns:p14="http://schemas.microsoft.com/office/powerpoint/2010/main" val="14314886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Google Shape;88;p13">
            <a:extLst>
              <a:ext uri="{FF2B5EF4-FFF2-40B4-BE49-F238E27FC236}">
                <a16:creationId xmlns:a16="http://schemas.microsoft.com/office/drawing/2014/main" id="{961A154D-49FA-5229-9C46-AE997F4E83BE}"/>
              </a:ext>
            </a:extLst>
          </p:cNvPr>
          <p:cNvSpPr txBox="1"/>
          <p:nvPr/>
        </p:nvSpPr>
        <p:spPr>
          <a:xfrm>
            <a:off x="1095288" y="1995876"/>
            <a:ext cx="7142245" cy="969474"/>
          </a:xfrm>
          <a:prstGeom prst="rect">
            <a:avLst/>
          </a:prstGeom>
          <a:noFill/>
          <a:ln>
            <a:noFill/>
          </a:ln>
        </p:spPr>
        <p:txBody>
          <a:bodyPr spcFirstLastPara="1" wrap="square" lIns="68569" tIns="68569" rIns="68569" bIns="68569" anchor="t" anchorCtr="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s-MX" sz="5400" b="1" i="0" u="none" strike="noStrike" kern="1200" cap="none" spc="0" normalizeH="0" baseline="0" noProof="0">
                <a:ln>
                  <a:noFill/>
                </a:ln>
                <a:solidFill>
                  <a:prstClr val="white"/>
                </a:solidFill>
                <a:effectLst/>
                <a:uLnTx/>
                <a:uFillTx/>
                <a:latin typeface="Arial" panose="020B0604020202020204" pitchFamily="34" charset="0"/>
                <a:ea typeface="+mn-lt"/>
                <a:cs typeface="Arial" panose="020B0604020202020204" pitchFamily="34" charset="0"/>
                <a:sym typeface="Oswald"/>
              </a:rPr>
              <a:t>Gracias</a:t>
            </a:r>
            <a:endParaRPr kumimoji="0" lang="es-CO" sz="5400" b="1" i="0" u="none" strike="noStrike" kern="1200" cap="none" spc="0" normalizeH="0" baseline="0" noProof="0">
              <a:ln>
                <a:noFill/>
              </a:ln>
              <a:solidFill>
                <a:prstClr val="white"/>
              </a:solidFill>
              <a:effectLst/>
              <a:uLnTx/>
              <a:uFillTx/>
              <a:latin typeface="Arial" panose="020B0604020202020204" pitchFamily="34" charset="0"/>
              <a:ea typeface="+mn-lt"/>
              <a:cs typeface="Arial" panose="020B0604020202020204" pitchFamily="34" charset="0"/>
              <a:sym typeface="Oswald"/>
            </a:endParaRPr>
          </a:p>
        </p:txBody>
      </p:sp>
      <p:pic>
        <p:nvPicPr>
          <p:cNvPr id="8" name="Imagen 3">
            <a:extLst>
              <a:ext uri="{FF2B5EF4-FFF2-40B4-BE49-F238E27FC236}">
                <a16:creationId xmlns:a16="http://schemas.microsoft.com/office/drawing/2014/main" id="{CE90F32E-7E5F-4547-C02B-D3052B8C4E5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96499" y="4152548"/>
            <a:ext cx="2728545" cy="628725"/>
          </a:xfrm>
          <a:prstGeom prst="rect">
            <a:avLst/>
          </a:prstGeom>
        </p:spPr>
      </p:pic>
    </p:spTree>
    <p:extLst>
      <p:ext uri="{BB962C8B-B14F-4D97-AF65-F5344CB8AC3E}">
        <p14:creationId xmlns:p14="http://schemas.microsoft.com/office/powerpoint/2010/main" val="34256040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4" cstate="screen">
            <a:lum/>
            <a:extLst>
              <a:ext uri="{28A0092B-C50C-407E-A947-70E740481C1C}">
                <a14:useLocalDpi xmlns:a14="http://schemas.microsoft.com/office/drawing/2010/main"/>
              </a:ext>
            </a:extLst>
          </a:blip>
          <a:srcRect/>
          <a:stretch>
            <a:fillRect/>
          </a:stretch>
        </a:blipFill>
        <a:effectLst/>
      </p:bgPr>
    </p:bg>
    <p:spTree>
      <p:nvGrpSpPr>
        <p:cNvPr id="1" name="Shape 104">
          <a:extLst>
            <a:ext uri="{FF2B5EF4-FFF2-40B4-BE49-F238E27FC236}">
              <a16:creationId xmlns:a16="http://schemas.microsoft.com/office/drawing/2014/main" id="{9DE0D76D-E825-D02A-F2B0-C33582CE287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69B8A7D-B0ED-908C-002A-C204DB22AD90}"/>
              </a:ext>
            </a:extLst>
          </p:cNvPr>
          <p:cNvSpPr>
            <a:spLocks noGrp="1"/>
          </p:cNvSpPr>
          <p:nvPr>
            <p:ph type="title"/>
          </p:nvPr>
        </p:nvSpPr>
        <p:spPr>
          <a:xfrm>
            <a:off x="628650" y="400793"/>
            <a:ext cx="7886700" cy="734713"/>
          </a:xfrm>
        </p:spPr>
        <p:txBody>
          <a:bodyPr>
            <a:normAutofit fontScale="90000"/>
          </a:bodyPr>
          <a:lstStyle/>
          <a:p>
            <a:r>
              <a:rPr lang="es-ES" dirty="0">
                <a:latin typeface="Arial" panose="020B0604020202020204" pitchFamily="34" charset="0"/>
                <a:cs typeface="Arial" panose="020B0604020202020204" pitchFamily="34" charset="0"/>
              </a:rPr>
              <a:t>Esta estrategia se basa en el marco de MAS Bienestar y hace parte de las metas de Plan de Desarrollo “Bogotá Camina Segura”</a:t>
            </a:r>
            <a:br>
              <a:rPr lang="es-ES" dirty="0">
                <a:latin typeface="Arial" panose="020B0604020202020204" pitchFamily="34" charset="0"/>
                <a:cs typeface="Arial" panose="020B0604020202020204" pitchFamily="34" charset="0"/>
              </a:rPr>
            </a:br>
            <a:endParaRPr lang="en-CO" dirty="0">
              <a:latin typeface="Arial" panose="020B0604020202020204" pitchFamily="34" charset="0"/>
              <a:cs typeface="Arial" panose="020B0604020202020204" pitchFamily="34" charset="0"/>
            </a:endParaRPr>
          </a:p>
        </p:txBody>
      </p:sp>
      <p:pic>
        <p:nvPicPr>
          <p:cNvPr id="2" name="Imagen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61439" y="1135506"/>
            <a:ext cx="3861364" cy="3745523"/>
          </a:xfrm>
          <a:prstGeom prst="rect">
            <a:avLst/>
          </a:prstGeom>
        </p:spPr>
      </p:pic>
    </p:spTree>
    <p:extLst>
      <p:ext uri="{BB962C8B-B14F-4D97-AF65-F5344CB8AC3E}">
        <p14:creationId xmlns:p14="http://schemas.microsoft.com/office/powerpoint/2010/main" val="3706680290"/>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F06AC-9035-5F49-14A4-5E2AEDD82430}"/>
            </a:ext>
          </a:extLst>
        </p:cNvPr>
        <p:cNvGrpSpPr/>
        <p:nvPr/>
      </p:nvGrpSpPr>
      <p:grpSpPr>
        <a:xfrm>
          <a:off x="0" y="0"/>
          <a:ext cx="0" cy="0"/>
          <a:chOff x="0" y="0"/>
          <a:chExt cx="0" cy="0"/>
        </a:xfrm>
      </p:grpSpPr>
      <p:sp>
        <p:nvSpPr>
          <p:cNvPr id="2" name="Marcador de texto 1">
            <a:extLst>
              <a:ext uri="{FF2B5EF4-FFF2-40B4-BE49-F238E27FC236}">
                <a16:creationId xmlns:a16="http://schemas.microsoft.com/office/drawing/2014/main" id="{5D682C1D-7E4E-BC34-66A8-819F59663AA0}"/>
              </a:ext>
            </a:extLst>
          </p:cNvPr>
          <p:cNvSpPr>
            <a:spLocks noGrp="1"/>
          </p:cNvSpPr>
          <p:nvPr>
            <p:ph type="body" idx="1"/>
          </p:nvPr>
        </p:nvSpPr>
        <p:spPr>
          <a:xfrm>
            <a:off x="1948442" y="1556657"/>
            <a:ext cx="1251347" cy="1827744"/>
          </a:xfrm>
        </p:spPr>
        <p:txBody>
          <a:bodyPr/>
          <a:lstStyle/>
          <a:p>
            <a:r>
              <a:rPr lang="es-ES" dirty="0">
                <a:solidFill>
                  <a:schemeClr val="bg1"/>
                </a:solidFill>
              </a:rPr>
              <a:t>1</a:t>
            </a:r>
            <a:endParaRPr lang="es-CO" dirty="0">
              <a:solidFill>
                <a:schemeClr val="bg1"/>
              </a:solidFill>
            </a:endParaRPr>
          </a:p>
        </p:txBody>
      </p:sp>
      <p:sp>
        <p:nvSpPr>
          <p:cNvPr id="3" name="Título 2">
            <a:extLst>
              <a:ext uri="{FF2B5EF4-FFF2-40B4-BE49-F238E27FC236}">
                <a16:creationId xmlns:a16="http://schemas.microsoft.com/office/drawing/2014/main" id="{256CEA43-B308-E762-12EA-3E21C25542EA}"/>
              </a:ext>
            </a:extLst>
          </p:cNvPr>
          <p:cNvSpPr>
            <a:spLocks noGrp="1"/>
          </p:cNvSpPr>
          <p:nvPr>
            <p:ph type="title"/>
          </p:nvPr>
        </p:nvSpPr>
        <p:spPr/>
        <p:txBody>
          <a:bodyPr/>
          <a:lstStyle/>
          <a:p>
            <a:r>
              <a:rPr lang="es-ES" dirty="0"/>
              <a:t>Vigilancia de los Defectos Congénitos</a:t>
            </a:r>
            <a:endParaRPr lang="es-CO" dirty="0"/>
          </a:p>
        </p:txBody>
      </p:sp>
    </p:spTree>
    <p:extLst>
      <p:ext uri="{BB962C8B-B14F-4D97-AF65-F5344CB8AC3E}">
        <p14:creationId xmlns:p14="http://schemas.microsoft.com/office/powerpoint/2010/main" val="4144813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5FD54951-D932-CD82-5415-9E50A542A890}"/>
              </a:ext>
            </a:extLst>
          </p:cNvPr>
          <p:cNvSpPr txBox="1"/>
          <p:nvPr/>
        </p:nvSpPr>
        <p:spPr>
          <a:xfrm>
            <a:off x="746760" y="401925"/>
            <a:ext cx="7650480" cy="1785104"/>
          </a:xfrm>
          <a:prstGeom prst="rect">
            <a:avLst/>
          </a:prstGeom>
          <a:solidFill>
            <a:schemeClr val="accent1">
              <a:lumMod val="20000"/>
              <a:lumOff val="80000"/>
            </a:schemeClr>
          </a:solidFill>
        </p:spPr>
        <p:txBody>
          <a:bodyPr wrap="square">
            <a:spAutoFit/>
          </a:bodyPr>
          <a:lstStyle/>
          <a:p>
            <a:pPr algn="just"/>
            <a:r>
              <a:rPr lang="es-MX" sz="1100" dirty="0">
                <a:solidFill>
                  <a:srgbClr val="333333"/>
                </a:solidFill>
                <a:latin typeface="system-ui"/>
              </a:rPr>
              <a:t>El </a:t>
            </a:r>
            <a:r>
              <a:rPr lang="es-MX" sz="1100" b="1" dirty="0">
                <a:solidFill>
                  <a:srgbClr val="333333"/>
                </a:solidFill>
                <a:latin typeface="system-ui"/>
              </a:rPr>
              <a:t>Sistema Nacional de Vigilancia en Salud Pública -SIVIGILA</a:t>
            </a:r>
            <a:r>
              <a:rPr lang="es-MX" sz="1100" dirty="0">
                <a:solidFill>
                  <a:srgbClr val="333333"/>
                </a:solidFill>
                <a:latin typeface="system-ui"/>
              </a:rPr>
              <a:t>, se ha creado para realizar la provisión en forma sistemática y oportuna, de información sobre la dinámica de los eventos que afecten o puedan afectar la </a:t>
            </a:r>
            <a:r>
              <a:rPr lang="es-MX" sz="1100" b="1" dirty="0">
                <a:solidFill>
                  <a:srgbClr val="333333"/>
                </a:solidFill>
                <a:latin typeface="system-ui"/>
              </a:rPr>
              <a:t>salud de la población Colombiana</a:t>
            </a:r>
            <a:r>
              <a:rPr lang="es-MX" sz="1100" dirty="0">
                <a:solidFill>
                  <a:srgbClr val="333333"/>
                </a:solidFill>
                <a:latin typeface="system-ui"/>
              </a:rPr>
              <a:t>, con el fin de:</a:t>
            </a:r>
          </a:p>
          <a:p>
            <a:pPr algn="just"/>
            <a:endParaRPr lang="es-MX" sz="1100" dirty="0">
              <a:solidFill>
                <a:srgbClr val="333333"/>
              </a:solidFill>
              <a:latin typeface="system-ui"/>
            </a:endParaRPr>
          </a:p>
          <a:p>
            <a:pPr>
              <a:buFont typeface="Arial" panose="020B0604020202020204" pitchFamily="34" charset="0"/>
              <a:buChar char="•"/>
            </a:pPr>
            <a:r>
              <a:rPr lang="es-MX" sz="1100" dirty="0">
                <a:solidFill>
                  <a:srgbClr val="000000"/>
                </a:solidFill>
                <a:latin typeface="system-ui"/>
              </a:rPr>
              <a:t>Orientar las políticas y la planificación en salud pública.</a:t>
            </a:r>
          </a:p>
          <a:p>
            <a:pPr>
              <a:buFont typeface="Arial" panose="020B0604020202020204" pitchFamily="34" charset="0"/>
              <a:buChar char="•"/>
            </a:pPr>
            <a:r>
              <a:rPr lang="es-MX" sz="1100" dirty="0">
                <a:solidFill>
                  <a:srgbClr val="000000"/>
                </a:solidFill>
                <a:latin typeface="system-ui"/>
              </a:rPr>
              <a:t>Tomar las decisiones para la prevención y control de enfermedades y factores de riesgo en salud.</a:t>
            </a:r>
          </a:p>
          <a:p>
            <a:pPr>
              <a:buFont typeface="Arial" panose="020B0604020202020204" pitchFamily="34" charset="0"/>
              <a:buChar char="•"/>
            </a:pPr>
            <a:r>
              <a:rPr lang="es-MX" sz="1100" dirty="0">
                <a:solidFill>
                  <a:srgbClr val="000000"/>
                </a:solidFill>
                <a:latin typeface="system-ui"/>
              </a:rPr>
              <a:t>Optimizar el seguimiento y evaluación de las intervenciones.</a:t>
            </a:r>
          </a:p>
          <a:p>
            <a:pPr>
              <a:buFont typeface="Arial" panose="020B0604020202020204" pitchFamily="34" charset="0"/>
              <a:buChar char="•"/>
            </a:pPr>
            <a:r>
              <a:rPr lang="es-MX" sz="1100" dirty="0">
                <a:solidFill>
                  <a:srgbClr val="000000"/>
                </a:solidFill>
                <a:latin typeface="system-ui"/>
              </a:rPr>
              <a:t>Racionalizar y optimizar los recursos disponibles y lograr la efectividad de las acciones en esta materia, propendiendo por la protección de la salud individual y colectiva.</a:t>
            </a:r>
            <a:endParaRPr lang="es-MX" sz="1100" b="0" i="0" dirty="0">
              <a:solidFill>
                <a:srgbClr val="000000"/>
              </a:solidFill>
              <a:effectLst/>
              <a:latin typeface="system-ui"/>
            </a:endParaRPr>
          </a:p>
          <a:p>
            <a:pPr algn="ctr"/>
            <a:r>
              <a:rPr lang="es-MX" sz="1100" b="1" i="0" dirty="0">
                <a:solidFill>
                  <a:schemeClr val="accent6">
                    <a:lumMod val="75000"/>
                  </a:schemeClr>
                </a:solidFill>
                <a:effectLst/>
                <a:latin typeface="system-ui"/>
              </a:rPr>
              <a:t>Fuente oficial para la identificación de casos de defectos congénitos </a:t>
            </a:r>
          </a:p>
        </p:txBody>
      </p:sp>
      <p:sp>
        <p:nvSpPr>
          <p:cNvPr id="5" name="Rectángulo 4">
            <a:extLst>
              <a:ext uri="{FF2B5EF4-FFF2-40B4-BE49-F238E27FC236}">
                <a16:creationId xmlns:a16="http://schemas.microsoft.com/office/drawing/2014/main" id="{EB5CF077-F90D-28FA-3695-EAED49EC3688}"/>
              </a:ext>
            </a:extLst>
          </p:cNvPr>
          <p:cNvSpPr/>
          <p:nvPr/>
        </p:nvSpPr>
        <p:spPr>
          <a:xfrm>
            <a:off x="521985" y="42629"/>
            <a:ext cx="7791435" cy="348813"/>
          </a:xfrm>
          <a:prstGeom prst="rect">
            <a:avLst/>
          </a:prstGeom>
        </p:spPr>
        <p:txBody>
          <a:bodyPr wrap="square" lIns="91440" tIns="45720" rIns="91440" bIns="45720" anchor="t">
            <a:spAutoFit/>
          </a:bodyPr>
          <a:lstStyle/>
          <a:p>
            <a:pPr algn="ctr">
              <a:lnSpc>
                <a:spcPts val="2000"/>
              </a:lnSpc>
            </a:pPr>
            <a:r>
              <a:rPr lang="es-CO" sz="2000" b="1" dirty="0">
                <a:solidFill>
                  <a:schemeClr val="accent1">
                    <a:lumMod val="50000"/>
                  </a:schemeClr>
                </a:solidFill>
                <a:latin typeface="Arial"/>
                <a:cs typeface="Arial"/>
              </a:rPr>
              <a:t>SIVIGILA</a:t>
            </a:r>
            <a:r>
              <a:rPr lang="es-ES" sz="1400" dirty="0">
                <a:solidFill>
                  <a:schemeClr val="accent1">
                    <a:lumMod val="50000"/>
                  </a:schemeClr>
                </a:solidFill>
                <a:latin typeface="Arial"/>
                <a:cs typeface="Arial"/>
              </a:rPr>
              <a:t>   </a:t>
            </a:r>
            <a:endParaRPr lang="es-CO" sz="1200" b="1" dirty="0">
              <a:solidFill>
                <a:schemeClr val="accent1">
                  <a:lumMod val="50000"/>
                </a:schemeClr>
              </a:solidFill>
              <a:latin typeface="Arial" panose="020B0604020202020204" pitchFamily="34" charset="0"/>
              <a:cs typeface="Arial" panose="020B0604020202020204" pitchFamily="34" charset="0"/>
            </a:endParaRPr>
          </a:p>
        </p:txBody>
      </p:sp>
      <p:pic>
        <p:nvPicPr>
          <p:cNvPr id="3" name="Imagen 2">
            <a:extLst>
              <a:ext uri="{FF2B5EF4-FFF2-40B4-BE49-F238E27FC236}">
                <a16:creationId xmlns:a16="http://schemas.microsoft.com/office/drawing/2014/main" id="{4514CDFD-354D-DD16-9A75-FAECAC69B4A1}"/>
              </a:ext>
            </a:extLst>
          </p:cNvPr>
          <p:cNvPicPr>
            <a:picLocks noChangeAspect="1"/>
          </p:cNvPicPr>
          <p:nvPr/>
        </p:nvPicPr>
        <p:blipFill>
          <a:blip r:embed="rId2"/>
          <a:stretch>
            <a:fillRect/>
          </a:stretch>
        </p:blipFill>
        <p:spPr>
          <a:xfrm>
            <a:off x="358140" y="2320694"/>
            <a:ext cx="2697480" cy="1093754"/>
          </a:xfrm>
          <a:prstGeom prst="rect">
            <a:avLst/>
          </a:prstGeom>
          <a:ln>
            <a:solidFill>
              <a:schemeClr val="tx1"/>
            </a:solidFill>
          </a:ln>
        </p:spPr>
      </p:pic>
      <p:pic>
        <p:nvPicPr>
          <p:cNvPr id="7" name="Imagen 6">
            <a:extLst>
              <a:ext uri="{FF2B5EF4-FFF2-40B4-BE49-F238E27FC236}">
                <a16:creationId xmlns:a16="http://schemas.microsoft.com/office/drawing/2014/main" id="{593FD37E-5CF1-A2EC-83D8-ABA4B2CA0137}"/>
              </a:ext>
            </a:extLst>
          </p:cNvPr>
          <p:cNvPicPr>
            <a:picLocks noChangeAspect="1"/>
          </p:cNvPicPr>
          <p:nvPr/>
        </p:nvPicPr>
        <p:blipFill>
          <a:blip r:embed="rId3"/>
          <a:stretch>
            <a:fillRect/>
          </a:stretch>
        </p:blipFill>
        <p:spPr>
          <a:xfrm>
            <a:off x="642938" y="3680433"/>
            <a:ext cx="2127885" cy="1011378"/>
          </a:xfrm>
          <a:prstGeom prst="rect">
            <a:avLst/>
          </a:prstGeom>
          <a:ln>
            <a:solidFill>
              <a:schemeClr val="tx1"/>
            </a:solidFill>
          </a:ln>
        </p:spPr>
      </p:pic>
      <p:pic>
        <p:nvPicPr>
          <p:cNvPr id="9" name="Imagen 8">
            <a:extLst>
              <a:ext uri="{FF2B5EF4-FFF2-40B4-BE49-F238E27FC236}">
                <a16:creationId xmlns:a16="http://schemas.microsoft.com/office/drawing/2014/main" id="{88907BB7-C925-4AC6-E429-859C9E433AA7}"/>
              </a:ext>
            </a:extLst>
          </p:cNvPr>
          <p:cNvPicPr>
            <a:picLocks noChangeAspect="1"/>
          </p:cNvPicPr>
          <p:nvPr/>
        </p:nvPicPr>
        <p:blipFill>
          <a:blip r:embed="rId4"/>
          <a:stretch>
            <a:fillRect/>
          </a:stretch>
        </p:blipFill>
        <p:spPr>
          <a:xfrm>
            <a:off x="3055620" y="3465734"/>
            <a:ext cx="4084320" cy="1543348"/>
          </a:xfrm>
          <a:prstGeom prst="rect">
            <a:avLst/>
          </a:prstGeom>
        </p:spPr>
      </p:pic>
      <p:pic>
        <p:nvPicPr>
          <p:cNvPr id="6" name="Imagen 5">
            <a:extLst>
              <a:ext uri="{FF2B5EF4-FFF2-40B4-BE49-F238E27FC236}">
                <a16:creationId xmlns:a16="http://schemas.microsoft.com/office/drawing/2014/main" id="{7560978A-B378-73E1-9E04-04DD52495EAC}"/>
              </a:ext>
            </a:extLst>
          </p:cNvPr>
          <p:cNvPicPr>
            <a:picLocks noChangeAspect="1"/>
          </p:cNvPicPr>
          <p:nvPr/>
        </p:nvPicPr>
        <p:blipFill>
          <a:blip r:embed="rId5"/>
          <a:stretch>
            <a:fillRect/>
          </a:stretch>
        </p:blipFill>
        <p:spPr>
          <a:xfrm>
            <a:off x="3162302" y="2255924"/>
            <a:ext cx="2758438" cy="1158523"/>
          </a:xfrm>
          <a:prstGeom prst="rect">
            <a:avLst/>
          </a:prstGeom>
          <a:ln>
            <a:solidFill>
              <a:schemeClr val="tx1"/>
            </a:solidFill>
          </a:ln>
        </p:spPr>
      </p:pic>
      <p:pic>
        <p:nvPicPr>
          <p:cNvPr id="10" name="Imagen 9">
            <a:extLst>
              <a:ext uri="{FF2B5EF4-FFF2-40B4-BE49-F238E27FC236}">
                <a16:creationId xmlns:a16="http://schemas.microsoft.com/office/drawing/2014/main" id="{B5F3D7A7-FCFE-3AB5-370D-A26596140183}"/>
              </a:ext>
            </a:extLst>
          </p:cNvPr>
          <p:cNvPicPr>
            <a:picLocks noChangeAspect="1"/>
          </p:cNvPicPr>
          <p:nvPr/>
        </p:nvPicPr>
        <p:blipFill>
          <a:blip r:embed="rId6"/>
          <a:stretch>
            <a:fillRect/>
          </a:stretch>
        </p:blipFill>
        <p:spPr>
          <a:xfrm>
            <a:off x="6196148" y="2320694"/>
            <a:ext cx="2825931" cy="1011377"/>
          </a:xfrm>
          <a:prstGeom prst="rect">
            <a:avLst/>
          </a:prstGeom>
          <a:ln>
            <a:solidFill>
              <a:schemeClr val="tx1"/>
            </a:solidFill>
          </a:ln>
        </p:spPr>
      </p:pic>
      <p:sp>
        <p:nvSpPr>
          <p:cNvPr id="11" name="Flecha: a la derecha 10">
            <a:extLst>
              <a:ext uri="{FF2B5EF4-FFF2-40B4-BE49-F238E27FC236}">
                <a16:creationId xmlns:a16="http://schemas.microsoft.com/office/drawing/2014/main" id="{67B19583-3344-84B7-B0DF-5904B66A3A26}"/>
              </a:ext>
            </a:extLst>
          </p:cNvPr>
          <p:cNvSpPr/>
          <p:nvPr/>
        </p:nvSpPr>
        <p:spPr>
          <a:xfrm>
            <a:off x="5981700" y="2758440"/>
            <a:ext cx="160020" cy="1143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 name="Flecha: a la derecha 11">
            <a:extLst>
              <a:ext uri="{FF2B5EF4-FFF2-40B4-BE49-F238E27FC236}">
                <a16:creationId xmlns:a16="http://schemas.microsoft.com/office/drawing/2014/main" id="{04D92797-7454-8322-C485-2EDD3F81417A}"/>
              </a:ext>
            </a:extLst>
          </p:cNvPr>
          <p:cNvSpPr/>
          <p:nvPr/>
        </p:nvSpPr>
        <p:spPr>
          <a:xfrm>
            <a:off x="2833211" y="4116281"/>
            <a:ext cx="160020" cy="1143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42883037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445770" y="82063"/>
            <a:ext cx="8252460" cy="334451"/>
          </a:xfrm>
          <a:prstGeom prst="rect">
            <a:avLst/>
          </a:prstGeom>
        </p:spPr>
        <p:txBody>
          <a:bodyPr wrap="square" lIns="91440" tIns="45720" rIns="91440" bIns="45720" anchor="t">
            <a:spAutoFit/>
          </a:bodyPr>
          <a:lstStyle/>
          <a:p>
            <a:pPr algn="ctr">
              <a:lnSpc>
                <a:spcPts val="2000"/>
              </a:lnSpc>
            </a:pPr>
            <a:r>
              <a:rPr lang="es-MX" sz="1400" b="1" dirty="0">
                <a:solidFill>
                  <a:schemeClr val="accent1"/>
                </a:solidFill>
              </a:rPr>
              <a:t>Casos y prevalencia de los defectos Congénitos en Bogotá VS prevalencia nacional</a:t>
            </a:r>
            <a:endParaRPr lang="es-CO" sz="1400" b="1" dirty="0">
              <a:solidFill>
                <a:schemeClr val="accent1"/>
              </a:solidFill>
            </a:endParaRPr>
          </a:p>
        </p:txBody>
      </p:sp>
      <p:sp>
        <p:nvSpPr>
          <p:cNvPr id="4" name="CuadroTexto 3"/>
          <p:cNvSpPr txBox="1"/>
          <p:nvPr/>
        </p:nvSpPr>
        <p:spPr>
          <a:xfrm>
            <a:off x="2683192" y="4719594"/>
            <a:ext cx="4151948" cy="276999"/>
          </a:xfrm>
          <a:prstGeom prst="rect">
            <a:avLst/>
          </a:prstGeom>
          <a:noFill/>
        </p:spPr>
        <p:txBody>
          <a:bodyPr wrap="square" rtlCol="0">
            <a:spAutoFit/>
          </a:bodyPr>
          <a:lstStyle/>
          <a:p>
            <a:r>
              <a:rPr lang="es-CO" sz="600" i="1" dirty="0"/>
              <a:t>Fuente: Base SIVIGILA evento 215 años 2018 a 2023 (finales) y año 2024 (preliminares) y 2025 a PE VI (preliminar)</a:t>
            </a:r>
          </a:p>
          <a:p>
            <a:endParaRPr lang="es-CO" sz="600" i="1" dirty="0"/>
          </a:p>
        </p:txBody>
      </p:sp>
      <p:pic>
        <p:nvPicPr>
          <p:cNvPr id="7" name="Imagen 6">
            <a:extLst>
              <a:ext uri="{FF2B5EF4-FFF2-40B4-BE49-F238E27FC236}">
                <a16:creationId xmlns:a16="http://schemas.microsoft.com/office/drawing/2014/main" id="{EA63C2E9-24C7-59FC-2016-4EA89CED63CB}"/>
              </a:ext>
            </a:extLst>
          </p:cNvPr>
          <p:cNvPicPr>
            <a:picLocks noChangeAspect="1"/>
          </p:cNvPicPr>
          <p:nvPr/>
        </p:nvPicPr>
        <p:blipFill>
          <a:blip r:embed="rId2"/>
          <a:stretch>
            <a:fillRect/>
          </a:stretch>
        </p:blipFill>
        <p:spPr>
          <a:xfrm>
            <a:off x="2777251" y="4944142"/>
            <a:ext cx="3589496" cy="104902"/>
          </a:xfrm>
          <a:prstGeom prst="rect">
            <a:avLst/>
          </a:prstGeom>
        </p:spPr>
      </p:pic>
      <p:pic>
        <p:nvPicPr>
          <p:cNvPr id="8" name="Imagen 7">
            <a:extLst>
              <a:ext uri="{FF2B5EF4-FFF2-40B4-BE49-F238E27FC236}">
                <a16:creationId xmlns:a16="http://schemas.microsoft.com/office/drawing/2014/main" id="{3C2AE253-3225-EDEE-5FA3-8C0D4E88043B}"/>
              </a:ext>
            </a:extLst>
          </p:cNvPr>
          <p:cNvPicPr>
            <a:picLocks noChangeAspect="1"/>
          </p:cNvPicPr>
          <p:nvPr/>
        </p:nvPicPr>
        <p:blipFill>
          <a:blip r:embed="rId3"/>
          <a:stretch>
            <a:fillRect/>
          </a:stretch>
        </p:blipFill>
        <p:spPr>
          <a:xfrm>
            <a:off x="1013460" y="586968"/>
            <a:ext cx="7429835" cy="3962172"/>
          </a:xfrm>
          <a:prstGeom prst="rect">
            <a:avLst/>
          </a:prstGeom>
        </p:spPr>
      </p:pic>
    </p:spTree>
    <p:extLst>
      <p:ext uri="{BB962C8B-B14F-4D97-AF65-F5344CB8AC3E}">
        <p14:creationId xmlns:p14="http://schemas.microsoft.com/office/powerpoint/2010/main" val="35123352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7C1EE1-440E-5C83-C034-46A40AEAA171}"/>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96290333-E28F-FE66-C962-B9EFAC7F5201}"/>
              </a:ext>
            </a:extLst>
          </p:cNvPr>
          <p:cNvPicPr>
            <a:picLocks noChangeAspect="1"/>
          </p:cNvPicPr>
          <p:nvPr/>
        </p:nvPicPr>
        <p:blipFill>
          <a:blip r:embed="rId2"/>
          <a:stretch>
            <a:fillRect/>
          </a:stretch>
        </p:blipFill>
        <p:spPr>
          <a:xfrm>
            <a:off x="388620" y="144780"/>
            <a:ext cx="8503920" cy="4869180"/>
          </a:xfrm>
          <a:prstGeom prst="rect">
            <a:avLst/>
          </a:prstGeom>
        </p:spPr>
      </p:pic>
    </p:spTree>
    <p:extLst>
      <p:ext uri="{BB962C8B-B14F-4D97-AF65-F5344CB8AC3E}">
        <p14:creationId xmlns:p14="http://schemas.microsoft.com/office/powerpoint/2010/main" val="33444803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D2CA1839-431C-BAFA-F402-49C2F197BF84}"/>
              </a:ext>
            </a:extLst>
          </p:cNvPr>
          <p:cNvSpPr/>
          <p:nvPr/>
        </p:nvSpPr>
        <p:spPr>
          <a:xfrm>
            <a:off x="1855193" y="4928056"/>
            <a:ext cx="6483927" cy="215444"/>
          </a:xfrm>
          <a:prstGeom prst="rect">
            <a:avLst/>
          </a:prstGeom>
        </p:spPr>
        <p:txBody>
          <a:bodyPr wrap="square" lIns="91440" tIns="45720" rIns="91440" bIns="45720" anchor="t">
            <a:spAutoFit/>
          </a:bodyPr>
          <a:lstStyle/>
          <a:p>
            <a:r>
              <a:rPr lang="es-CO" sz="800" dirty="0">
                <a:solidFill>
                  <a:prstClr val="black"/>
                </a:solidFill>
                <a:latin typeface="Calibri" panose="020F0502020204030204"/>
              </a:rPr>
              <a:t>Fuente : Bases de datos evento 215 SIVIGILA a Semana Epidemiológica 32, 2025 (preliminar) - Bogotá D.C.</a:t>
            </a:r>
          </a:p>
        </p:txBody>
      </p:sp>
      <p:sp>
        <p:nvSpPr>
          <p:cNvPr id="5" name="Rectángulo 4">
            <a:extLst>
              <a:ext uri="{FF2B5EF4-FFF2-40B4-BE49-F238E27FC236}">
                <a16:creationId xmlns:a16="http://schemas.microsoft.com/office/drawing/2014/main" id="{14CA0699-84A5-BEE2-CCA8-3F12A5BAE9D0}"/>
              </a:ext>
            </a:extLst>
          </p:cNvPr>
          <p:cNvSpPr/>
          <p:nvPr/>
        </p:nvSpPr>
        <p:spPr>
          <a:xfrm>
            <a:off x="804878" y="63370"/>
            <a:ext cx="7534242" cy="598049"/>
          </a:xfrm>
          <a:prstGeom prst="rect">
            <a:avLst/>
          </a:prstGeom>
        </p:spPr>
        <p:txBody>
          <a:bodyPr wrap="square" lIns="91440" tIns="45720" rIns="91440" bIns="45720" anchor="t">
            <a:spAutoFit/>
          </a:bodyPr>
          <a:lstStyle/>
          <a:p>
            <a:pPr algn="ctr">
              <a:lnSpc>
                <a:spcPts val="2000"/>
              </a:lnSpc>
            </a:pPr>
            <a:r>
              <a:rPr lang="es-MX" sz="1600" b="1" dirty="0">
                <a:solidFill>
                  <a:srgbClr val="38A9CA"/>
                </a:solidFill>
                <a:latin typeface="Aptos" panose="020B0004020202020204" pitchFamily="34" charset="0"/>
                <a:cs typeface="Arial"/>
              </a:rPr>
              <a:t>Notificación de los defectos congénitos distribuidos por diagnóstico y notificación antenatal, Bogotá D.C </a:t>
            </a:r>
            <a:endParaRPr lang="es-CO" sz="1600" b="1" dirty="0">
              <a:solidFill>
                <a:srgbClr val="38A9CA"/>
              </a:solidFill>
              <a:latin typeface="Aptos" panose="020B0004020202020204" pitchFamily="34" charset="0"/>
              <a:cs typeface="Arial"/>
            </a:endParaRPr>
          </a:p>
        </p:txBody>
      </p:sp>
      <p:pic>
        <p:nvPicPr>
          <p:cNvPr id="7" name="Imagen 6">
            <a:extLst>
              <a:ext uri="{FF2B5EF4-FFF2-40B4-BE49-F238E27FC236}">
                <a16:creationId xmlns:a16="http://schemas.microsoft.com/office/drawing/2014/main" id="{19546525-2BB2-DF7D-DEFA-4AC21BF1F34A}"/>
              </a:ext>
            </a:extLst>
          </p:cNvPr>
          <p:cNvPicPr>
            <a:picLocks noChangeAspect="1"/>
          </p:cNvPicPr>
          <p:nvPr/>
        </p:nvPicPr>
        <p:blipFill>
          <a:blip r:embed="rId2"/>
          <a:stretch>
            <a:fillRect/>
          </a:stretch>
        </p:blipFill>
        <p:spPr>
          <a:xfrm>
            <a:off x="804878" y="661419"/>
            <a:ext cx="7615221" cy="3864861"/>
          </a:xfrm>
          <a:prstGeom prst="rect">
            <a:avLst/>
          </a:prstGeom>
          <a:ln>
            <a:solidFill>
              <a:schemeClr val="tx1"/>
            </a:solidFill>
          </a:ln>
        </p:spPr>
      </p:pic>
    </p:spTree>
    <p:extLst>
      <p:ext uri="{BB962C8B-B14F-4D97-AF65-F5344CB8AC3E}">
        <p14:creationId xmlns:p14="http://schemas.microsoft.com/office/powerpoint/2010/main" val="29449328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3C3B13EC-6797-084E-46D2-69FC370F9FA2}"/>
              </a:ext>
            </a:extLst>
          </p:cNvPr>
          <p:cNvSpPr txBox="1"/>
          <p:nvPr/>
        </p:nvSpPr>
        <p:spPr>
          <a:xfrm>
            <a:off x="864869" y="111710"/>
            <a:ext cx="6652260" cy="584775"/>
          </a:xfrm>
          <a:prstGeom prst="rect">
            <a:avLst/>
          </a:prstGeom>
          <a:noFill/>
        </p:spPr>
        <p:txBody>
          <a:bodyPr wrap="square" rtlCol="0">
            <a:spAutoFit/>
          </a:bodyPr>
          <a:lstStyle/>
          <a:p>
            <a:pPr algn="ctr" defTabSz="914400"/>
            <a:r>
              <a:rPr lang="es-MX" sz="1600" b="1" dirty="0">
                <a:solidFill>
                  <a:srgbClr val="38A9CA"/>
                </a:solidFill>
                <a:latin typeface="Aptos" panose="020B0004020202020204" pitchFamily="34" charset="0"/>
                <a:cs typeface="Arial"/>
              </a:rPr>
              <a:t>Casos y tasas de mortalidad en menores de  5 años por defectos congénitos en Bogotá D.C</a:t>
            </a:r>
            <a:endParaRPr lang="es-CO" sz="1600" b="1" dirty="0">
              <a:solidFill>
                <a:srgbClr val="38A9CA"/>
              </a:solidFill>
              <a:latin typeface="Aptos" panose="020B0004020202020204" pitchFamily="34" charset="0"/>
              <a:cs typeface="Arial"/>
            </a:endParaRPr>
          </a:p>
        </p:txBody>
      </p:sp>
      <p:sp>
        <p:nvSpPr>
          <p:cNvPr id="2" name="Rectángulo 1">
            <a:extLst>
              <a:ext uri="{FF2B5EF4-FFF2-40B4-BE49-F238E27FC236}">
                <a16:creationId xmlns:a16="http://schemas.microsoft.com/office/drawing/2014/main" id="{00F37A54-408D-2296-B4B9-5CBC93214654}"/>
              </a:ext>
            </a:extLst>
          </p:cNvPr>
          <p:cNvSpPr/>
          <p:nvPr/>
        </p:nvSpPr>
        <p:spPr>
          <a:xfrm>
            <a:off x="2085974" y="4820335"/>
            <a:ext cx="4863466" cy="323165"/>
          </a:xfrm>
          <a:prstGeom prst="rect">
            <a:avLst/>
          </a:prstGeom>
        </p:spPr>
        <p:txBody>
          <a:bodyPr wrap="square" lIns="91440" tIns="45720" rIns="91440" bIns="45720" anchor="t">
            <a:spAutoFit/>
          </a:bodyPr>
          <a:lstStyle/>
          <a:p>
            <a:r>
              <a:rPr lang="es-CO" sz="500" dirty="0"/>
              <a:t>Fuente 2019 - 2023:  Base de datos SDS y aplicativo Web RUAF_ND, Sistema de Estadísticas Vitales  SDS datos PRELIMINARES (corte 10-01-2024-ajustada 26-02-2024). </a:t>
            </a:r>
          </a:p>
          <a:p>
            <a:r>
              <a:rPr lang="es-CO" sz="500" dirty="0"/>
              <a:t>Fuente 2024 : Aplicativo RUAF-ND.Sistema de Estadísticas Vitales SDS -EEVV-PRELIMINARES ajustado 13-01-2025</a:t>
            </a:r>
          </a:p>
          <a:p>
            <a:r>
              <a:rPr lang="es-CO" sz="500" dirty="0"/>
              <a:t>Fuente 2025 : Aplicativo RUAF-ND.Sistema de Estadísticas Vitales SDS -EEVV-PRELIMINARES ajustado 11-08-2025</a:t>
            </a:r>
          </a:p>
        </p:txBody>
      </p:sp>
      <p:pic>
        <p:nvPicPr>
          <p:cNvPr id="6" name="Imagen 5">
            <a:extLst>
              <a:ext uri="{FF2B5EF4-FFF2-40B4-BE49-F238E27FC236}">
                <a16:creationId xmlns:a16="http://schemas.microsoft.com/office/drawing/2014/main" id="{914B7ED2-BC21-662D-EA2F-84BEA80BD63B}"/>
              </a:ext>
            </a:extLst>
          </p:cNvPr>
          <p:cNvPicPr>
            <a:picLocks noChangeAspect="1"/>
          </p:cNvPicPr>
          <p:nvPr/>
        </p:nvPicPr>
        <p:blipFill>
          <a:blip r:embed="rId2"/>
          <a:stretch>
            <a:fillRect/>
          </a:stretch>
        </p:blipFill>
        <p:spPr>
          <a:xfrm>
            <a:off x="619125" y="792480"/>
            <a:ext cx="7905750" cy="4012882"/>
          </a:xfrm>
          <a:prstGeom prst="rect">
            <a:avLst/>
          </a:prstGeom>
        </p:spPr>
      </p:pic>
    </p:spTree>
    <p:extLst>
      <p:ext uri="{BB962C8B-B14F-4D97-AF65-F5344CB8AC3E}">
        <p14:creationId xmlns:p14="http://schemas.microsoft.com/office/powerpoint/2010/main" val="7464457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E59B68-9578-AF0F-32D0-B7E18FA7295B}"/>
            </a:ext>
          </a:extLst>
        </p:cNvPr>
        <p:cNvGrpSpPr/>
        <p:nvPr/>
      </p:nvGrpSpPr>
      <p:grpSpPr>
        <a:xfrm>
          <a:off x="0" y="0"/>
          <a:ext cx="0" cy="0"/>
          <a:chOff x="0" y="0"/>
          <a:chExt cx="0" cy="0"/>
        </a:xfrm>
      </p:grpSpPr>
      <p:sp>
        <p:nvSpPr>
          <p:cNvPr id="2" name="Marcador de texto 1">
            <a:extLst>
              <a:ext uri="{FF2B5EF4-FFF2-40B4-BE49-F238E27FC236}">
                <a16:creationId xmlns:a16="http://schemas.microsoft.com/office/drawing/2014/main" id="{8C7AA034-22B2-B75D-75CF-BFBCFD3794C9}"/>
              </a:ext>
            </a:extLst>
          </p:cNvPr>
          <p:cNvSpPr>
            <a:spLocks noGrp="1"/>
          </p:cNvSpPr>
          <p:nvPr>
            <p:ph type="body" idx="1"/>
          </p:nvPr>
        </p:nvSpPr>
        <p:spPr>
          <a:xfrm>
            <a:off x="1948442" y="1556657"/>
            <a:ext cx="1251347" cy="1827744"/>
          </a:xfrm>
        </p:spPr>
        <p:txBody>
          <a:bodyPr/>
          <a:lstStyle/>
          <a:p>
            <a:r>
              <a:rPr lang="es-ES" dirty="0">
                <a:solidFill>
                  <a:schemeClr val="bg1"/>
                </a:solidFill>
              </a:rPr>
              <a:t>2</a:t>
            </a:r>
            <a:endParaRPr lang="es-CO" dirty="0">
              <a:solidFill>
                <a:schemeClr val="bg1"/>
              </a:solidFill>
            </a:endParaRPr>
          </a:p>
        </p:txBody>
      </p:sp>
      <p:sp>
        <p:nvSpPr>
          <p:cNvPr id="3" name="Título 2">
            <a:extLst>
              <a:ext uri="{FF2B5EF4-FFF2-40B4-BE49-F238E27FC236}">
                <a16:creationId xmlns:a16="http://schemas.microsoft.com/office/drawing/2014/main" id="{D0773813-E045-5BBC-FFDF-AD3466753051}"/>
              </a:ext>
            </a:extLst>
          </p:cNvPr>
          <p:cNvSpPr>
            <a:spLocks noGrp="1"/>
          </p:cNvSpPr>
          <p:nvPr>
            <p:ph type="title"/>
          </p:nvPr>
        </p:nvSpPr>
        <p:spPr/>
        <p:txBody>
          <a:bodyPr/>
          <a:lstStyle/>
          <a:p>
            <a:r>
              <a:rPr lang="es-ES" dirty="0"/>
              <a:t>Ficha técnica </a:t>
            </a:r>
            <a:endParaRPr lang="es-CO" dirty="0"/>
          </a:p>
        </p:txBody>
      </p:sp>
    </p:spTree>
    <p:extLst>
      <p:ext uri="{BB962C8B-B14F-4D97-AF65-F5344CB8AC3E}">
        <p14:creationId xmlns:p14="http://schemas.microsoft.com/office/powerpoint/2010/main" val="15112369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D053F6F8-FA69-BFD2-61D2-B3F316726F5C}"/>
              </a:ext>
            </a:extLst>
          </p:cNvPr>
          <p:cNvSpPr/>
          <p:nvPr/>
        </p:nvSpPr>
        <p:spPr>
          <a:xfrm>
            <a:off x="260864" y="3854001"/>
            <a:ext cx="1620248" cy="64633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2. Depuración base de notificación para priorizar los casos</a:t>
            </a:r>
            <a:endParaRPr kumimoji="0" lang="es-CO"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Rectángulo 2">
            <a:extLst>
              <a:ext uri="{FF2B5EF4-FFF2-40B4-BE49-F238E27FC236}">
                <a16:creationId xmlns:a16="http://schemas.microsoft.com/office/drawing/2014/main" id="{0A8D0451-9325-AD88-055E-393DECBD3AE3}"/>
              </a:ext>
            </a:extLst>
          </p:cNvPr>
          <p:cNvSpPr/>
          <p:nvPr/>
        </p:nvSpPr>
        <p:spPr>
          <a:xfrm>
            <a:off x="4343007" y="898162"/>
            <a:ext cx="1247523" cy="46166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5.</a:t>
            </a:r>
            <a:r>
              <a:rPr kumimoji="0" lang="es-CO"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Identificación de barreras</a:t>
            </a:r>
            <a:endPar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endParaRPr>
          </a:p>
        </p:txBody>
      </p:sp>
      <p:sp>
        <p:nvSpPr>
          <p:cNvPr id="4" name="Rectángulo 3">
            <a:extLst>
              <a:ext uri="{FF2B5EF4-FFF2-40B4-BE49-F238E27FC236}">
                <a16:creationId xmlns:a16="http://schemas.microsoft.com/office/drawing/2014/main" id="{6ABDE442-7D14-E2B2-5DFC-74D0FF147E77}"/>
              </a:ext>
            </a:extLst>
          </p:cNvPr>
          <p:cNvSpPr/>
          <p:nvPr/>
        </p:nvSpPr>
        <p:spPr>
          <a:xfrm>
            <a:off x="2195539" y="3832797"/>
            <a:ext cx="2000259" cy="861774"/>
          </a:xfrm>
          <a:prstGeom prst="rect">
            <a:avLst/>
          </a:prstGeom>
        </p:spPr>
        <p:txBody>
          <a:bodyPr wrap="square">
            <a:spAutoFit/>
          </a:bodyPr>
          <a:lstStyle/>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_tradnl" sz="1000" b="0" i="0" u="none" strike="noStrike" kern="1200" cap="none" spc="0" normalizeH="0" baseline="0" noProof="0" dirty="0">
                <a:ln>
                  <a:noFill/>
                </a:ln>
                <a:solidFill>
                  <a:srgbClr val="7030A0"/>
                </a:solidFill>
                <a:effectLst/>
                <a:uLnTx/>
                <a:uFillTx/>
                <a:latin typeface="Arial" panose="020B0604020202020204" pitchFamily="34" charset="0"/>
                <a:ea typeface="Times New Roman" panose="02020603050405020304" pitchFamily="18" charset="0"/>
                <a:cs typeface="+mn-cs"/>
              </a:rPr>
              <a:t>Cromosomopatías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_tradnl" sz="1000" b="0" i="0" u="none" strike="noStrike" kern="1200" cap="none" spc="0" normalizeH="0" baseline="0" noProof="0" dirty="0">
                <a:ln>
                  <a:noFill/>
                </a:ln>
                <a:solidFill>
                  <a:srgbClr val="7030A0"/>
                </a:solidFill>
                <a:effectLst/>
                <a:uLnTx/>
                <a:uFillTx/>
                <a:latin typeface="Arial" panose="020B0604020202020204" pitchFamily="34" charset="0"/>
                <a:ea typeface="+mn-ea"/>
                <a:cs typeface="+mn-cs"/>
              </a:rPr>
              <a:t>Cardiopatías congénitas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_tradnl" sz="1000" b="0" i="0" u="none" strike="noStrike" kern="1200" cap="none" spc="0" normalizeH="0" baseline="0" noProof="0" dirty="0">
                <a:ln>
                  <a:noFill/>
                </a:ln>
                <a:solidFill>
                  <a:srgbClr val="7030A0"/>
                </a:solidFill>
                <a:effectLst/>
                <a:uLnTx/>
                <a:uFillTx/>
                <a:latin typeface="Arial" panose="020B0604020202020204" pitchFamily="34" charset="0"/>
                <a:ea typeface="+mn-ea"/>
                <a:cs typeface="+mn-cs"/>
              </a:rPr>
              <a:t>Defectos del SNC</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_tradnl" sz="1000" b="0" i="0" u="none" strike="noStrike" kern="1200" cap="none" spc="0" normalizeH="0" baseline="0" noProof="0" dirty="0">
                <a:ln>
                  <a:noFill/>
                </a:ln>
                <a:solidFill>
                  <a:srgbClr val="7030A0"/>
                </a:solidFill>
                <a:effectLst/>
                <a:uLnTx/>
                <a:uFillTx/>
                <a:latin typeface="Arial" panose="020B0604020202020204" pitchFamily="34" charset="0"/>
                <a:ea typeface="+mn-ea"/>
                <a:cs typeface="+mn-cs"/>
              </a:rPr>
              <a:t>Defectos pared abdominal</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_tradnl" sz="1000" b="0" i="0" u="none" strike="noStrike" kern="1200" cap="none" spc="0" normalizeH="0" baseline="0" noProof="0" dirty="0">
                <a:ln>
                  <a:noFill/>
                </a:ln>
                <a:solidFill>
                  <a:srgbClr val="7030A0"/>
                </a:solidFill>
                <a:effectLst/>
                <a:uLnTx/>
                <a:uFillTx/>
                <a:latin typeface="Arial" panose="020B0604020202020204" pitchFamily="34" charset="0"/>
                <a:ea typeface="+mn-ea"/>
                <a:cs typeface="+mn-cs"/>
              </a:rPr>
              <a:t>Hipotiroidismo</a:t>
            </a:r>
            <a:endParaRPr kumimoji="0" lang="es-CO"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Rectángulo 4">
            <a:extLst>
              <a:ext uri="{FF2B5EF4-FFF2-40B4-BE49-F238E27FC236}">
                <a16:creationId xmlns:a16="http://schemas.microsoft.com/office/drawing/2014/main" id="{9FF6B914-30AE-FEE0-C9C9-AD19E4EAB038}"/>
              </a:ext>
            </a:extLst>
          </p:cNvPr>
          <p:cNvSpPr/>
          <p:nvPr/>
        </p:nvSpPr>
        <p:spPr>
          <a:xfrm>
            <a:off x="2058531" y="1316126"/>
            <a:ext cx="1660715" cy="64633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3. Envío de casos al grupo de vigilancia intensificada </a:t>
            </a:r>
            <a:endParaRPr kumimoji="0" lang="es-CO"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Rectángulo 5">
            <a:extLst>
              <a:ext uri="{FF2B5EF4-FFF2-40B4-BE49-F238E27FC236}">
                <a16:creationId xmlns:a16="http://schemas.microsoft.com/office/drawing/2014/main" id="{8CF6AE63-F8CF-7055-69DD-DF322B668C86}"/>
              </a:ext>
            </a:extLst>
          </p:cNvPr>
          <p:cNvSpPr/>
          <p:nvPr/>
        </p:nvSpPr>
        <p:spPr>
          <a:xfrm>
            <a:off x="2764484" y="3254037"/>
            <a:ext cx="1909524" cy="27699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4. Seguimiento nominal</a:t>
            </a:r>
            <a:endParaRPr kumimoji="0" lang="es-CO"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endParaRPr>
          </a:p>
        </p:txBody>
      </p:sp>
      <p:sp>
        <p:nvSpPr>
          <p:cNvPr id="7" name="Rectángulo 6">
            <a:extLst>
              <a:ext uri="{FF2B5EF4-FFF2-40B4-BE49-F238E27FC236}">
                <a16:creationId xmlns:a16="http://schemas.microsoft.com/office/drawing/2014/main" id="{D878AA0C-5AC3-EA0D-FB59-33B64115276F}"/>
              </a:ext>
            </a:extLst>
          </p:cNvPr>
          <p:cNvSpPr/>
          <p:nvPr/>
        </p:nvSpPr>
        <p:spPr>
          <a:xfrm>
            <a:off x="351659" y="897327"/>
            <a:ext cx="1536157" cy="46166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1. Notificación del defecto congénito</a:t>
            </a:r>
            <a:endParaRPr kumimoji="0" lang="es-CO"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Rectángulo 7">
            <a:extLst>
              <a:ext uri="{FF2B5EF4-FFF2-40B4-BE49-F238E27FC236}">
                <a16:creationId xmlns:a16="http://schemas.microsoft.com/office/drawing/2014/main" id="{D5651DF3-A69B-F0ED-C175-FE46E1F538F3}"/>
              </a:ext>
            </a:extLst>
          </p:cNvPr>
          <p:cNvSpPr/>
          <p:nvPr/>
        </p:nvSpPr>
        <p:spPr>
          <a:xfrm>
            <a:off x="4228622" y="4015120"/>
            <a:ext cx="1418238" cy="46166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6. Gestión de barreras</a:t>
            </a:r>
            <a:endParaRPr kumimoji="0" lang="es-CO"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9" name="Conector recto 8">
            <a:extLst>
              <a:ext uri="{FF2B5EF4-FFF2-40B4-BE49-F238E27FC236}">
                <a16:creationId xmlns:a16="http://schemas.microsoft.com/office/drawing/2014/main" id="{B5B05C46-A2D7-9121-D515-79C42ECC0E81}"/>
              </a:ext>
            </a:extLst>
          </p:cNvPr>
          <p:cNvCxnSpPr/>
          <p:nvPr/>
        </p:nvCxnSpPr>
        <p:spPr>
          <a:xfrm>
            <a:off x="1070988" y="2966949"/>
            <a:ext cx="2936" cy="865848"/>
          </a:xfrm>
          <a:prstGeom prst="line">
            <a:avLst/>
          </a:prstGeom>
        </p:spPr>
        <p:style>
          <a:lnRef idx="3">
            <a:schemeClr val="dk1"/>
          </a:lnRef>
          <a:fillRef idx="0">
            <a:schemeClr val="dk1"/>
          </a:fillRef>
          <a:effectRef idx="2">
            <a:schemeClr val="dk1"/>
          </a:effectRef>
          <a:fontRef idx="minor">
            <a:schemeClr val="tx1"/>
          </a:fontRef>
        </p:style>
      </p:cxnSp>
      <p:cxnSp>
        <p:nvCxnSpPr>
          <p:cNvPr id="10" name="Conector recto 9">
            <a:extLst>
              <a:ext uri="{FF2B5EF4-FFF2-40B4-BE49-F238E27FC236}">
                <a16:creationId xmlns:a16="http://schemas.microsoft.com/office/drawing/2014/main" id="{6D5CDF6F-86EF-559D-160B-648B32CE5DEF}"/>
              </a:ext>
            </a:extLst>
          </p:cNvPr>
          <p:cNvCxnSpPr/>
          <p:nvPr/>
        </p:nvCxnSpPr>
        <p:spPr>
          <a:xfrm flipH="1" flipV="1">
            <a:off x="1064009" y="1397092"/>
            <a:ext cx="6979" cy="882372"/>
          </a:xfrm>
          <a:prstGeom prst="line">
            <a:avLst/>
          </a:prstGeom>
        </p:spPr>
        <p:style>
          <a:lnRef idx="3">
            <a:schemeClr val="dk1"/>
          </a:lnRef>
          <a:fillRef idx="0">
            <a:schemeClr val="dk1"/>
          </a:fillRef>
          <a:effectRef idx="2">
            <a:schemeClr val="dk1"/>
          </a:effectRef>
          <a:fontRef idx="minor">
            <a:schemeClr val="tx1"/>
          </a:fontRef>
        </p:style>
      </p:cxnSp>
      <p:cxnSp>
        <p:nvCxnSpPr>
          <p:cNvPr id="11" name="Conector recto 10">
            <a:extLst>
              <a:ext uri="{FF2B5EF4-FFF2-40B4-BE49-F238E27FC236}">
                <a16:creationId xmlns:a16="http://schemas.microsoft.com/office/drawing/2014/main" id="{6CDC9BFA-E01C-9CE3-0A75-81878068D61C}"/>
              </a:ext>
            </a:extLst>
          </p:cNvPr>
          <p:cNvCxnSpPr/>
          <p:nvPr/>
        </p:nvCxnSpPr>
        <p:spPr>
          <a:xfrm flipV="1">
            <a:off x="2677395" y="1962457"/>
            <a:ext cx="0" cy="345894"/>
          </a:xfrm>
          <a:prstGeom prst="line">
            <a:avLst/>
          </a:prstGeom>
        </p:spPr>
        <p:style>
          <a:lnRef idx="3">
            <a:schemeClr val="dk1"/>
          </a:lnRef>
          <a:fillRef idx="0">
            <a:schemeClr val="dk1"/>
          </a:fillRef>
          <a:effectRef idx="2">
            <a:schemeClr val="dk1"/>
          </a:effectRef>
          <a:fontRef idx="minor">
            <a:schemeClr val="tx1"/>
          </a:fontRef>
        </p:style>
      </p:cxnSp>
      <p:cxnSp>
        <p:nvCxnSpPr>
          <p:cNvPr id="12" name="Conector recto 11">
            <a:extLst>
              <a:ext uri="{FF2B5EF4-FFF2-40B4-BE49-F238E27FC236}">
                <a16:creationId xmlns:a16="http://schemas.microsoft.com/office/drawing/2014/main" id="{3F9C8231-0670-76B8-6355-08AEA69F1FFD}"/>
              </a:ext>
            </a:extLst>
          </p:cNvPr>
          <p:cNvCxnSpPr/>
          <p:nvPr/>
        </p:nvCxnSpPr>
        <p:spPr>
          <a:xfrm flipH="1" flipV="1">
            <a:off x="4909737" y="1391954"/>
            <a:ext cx="6911" cy="978061"/>
          </a:xfrm>
          <a:prstGeom prst="line">
            <a:avLst/>
          </a:prstGeom>
        </p:spPr>
        <p:style>
          <a:lnRef idx="3">
            <a:schemeClr val="dk1"/>
          </a:lnRef>
          <a:fillRef idx="0">
            <a:schemeClr val="dk1"/>
          </a:fillRef>
          <a:effectRef idx="2">
            <a:schemeClr val="dk1"/>
          </a:effectRef>
          <a:fontRef idx="minor">
            <a:schemeClr val="tx1"/>
          </a:fontRef>
        </p:style>
      </p:cxnSp>
      <p:cxnSp>
        <p:nvCxnSpPr>
          <p:cNvPr id="13" name="Conector recto 12">
            <a:extLst>
              <a:ext uri="{FF2B5EF4-FFF2-40B4-BE49-F238E27FC236}">
                <a16:creationId xmlns:a16="http://schemas.microsoft.com/office/drawing/2014/main" id="{7FA5FEA3-2E62-36F2-C9A1-2A2730CF5091}"/>
              </a:ext>
            </a:extLst>
          </p:cNvPr>
          <p:cNvCxnSpPr>
            <a:endCxn id="8" idx="0"/>
          </p:cNvCxnSpPr>
          <p:nvPr/>
        </p:nvCxnSpPr>
        <p:spPr>
          <a:xfrm>
            <a:off x="4924618" y="2993984"/>
            <a:ext cx="13123" cy="1021136"/>
          </a:xfrm>
          <a:prstGeom prst="line">
            <a:avLst/>
          </a:prstGeom>
        </p:spPr>
        <p:style>
          <a:lnRef idx="3">
            <a:schemeClr val="dk1"/>
          </a:lnRef>
          <a:fillRef idx="0">
            <a:schemeClr val="dk1"/>
          </a:fillRef>
          <a:effectRef idx="2">
            <a:schemeClr val="dk1"/>
          </a:effectRef>
          <a:fontRef idx="minor">
            <a:schemeClr val="tx1"/>
          </a:fontRef>
        </p:style>
      </p:cxnSp>
      <p:cxnSp>
        <p:nvCxnSpPr>
          <p:cNvPr id="14" name="Conector recto 13">
            <a:extLst>
              <a:ext uri="{FF2B5EF4-FFF2-40B4-BE49-F238E27FC236}">
                <a16:creationId xmlns:a16="http://schemas.microsoft.com/office/drawing/2014/main" id="{0099D4A4-D719-2631-8C8E-D20CCD55EF73}"/>
              </a:ext>
            </a:extLst>
          </p:cNvPr>
          <p:cNvCxnSpPr/>
          <p:nvPr/>
        </p:nvCxnSpPr>
        <p:spPr>
          <a:xfrm flipV="1">
            <a:off x="6360617" y="1962457"/>
            <a:ext cx="3951" cy="407558"/>
          </a:xfrm>
          <a:prstGeom prst="line">
            <a:avLst/>
          </a:prstGeom>
        </p:spPr>
        <p:style>
          <a:lnRef idx="3">
            <a:schemeClr val="dk1"/>
          </a:lnRef>
          <a:fillRef idx="0">
            <a:schemeClr val="dk1"/>
          </a:fillRef>
          <a:effectRef idx="2">
            <a:schemeClr val="dk1"/>
          </a:effectRef>
          <a:fontRef idx="minor">
            <a:schemeClr val="tx1"/>
          </a:fontRef>
        </p:style>
      </p:cxnSp>
      <p:sp>
        <p:nvSpPr>
          <p:cNvPr id="15" name="Flecha a la derecha con muesca 47">
            <a:extLst>
              <a:ext uri="{FF2B5EF4-FFF2-40B4-BE49-F238E27FC236}">
                <a16:creationId xmlns:a16="http://schemas.microsoft.com/office/drawing/2014/main" id="{16B81258-6540-2E21-0441-E66D7EC593A5}"/>
              </a:ext>
            </a:extLst>
          </p:cNvPr>
          <p:cNvSpPr/>
          <p:nvPr/>
        </p:nvSpPr>
        <p:spPr>
          <a:xfrm>
            <a:off x="281825" y="2180278"/>
            <a:ext cx="8387925" cy="876455"/>
          </a:xfrm>
          <a:prstGeom prst="notchedRightArrow">
            <a:avLst/>
          </a:prstGeom>
          <a:gradFill flip="none" rotWithShape="1">
            <a:gsLst>
              <a:gs pos="84960">
                <a:srgbClr val="BE5710"/>
              </a:gs>
              <a:gs pos="0">
                <a:srgbClr val="FF0000"/>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p:spPr>
        <p:style>
          <a:lnRef idx="0">
            <a:schemeClr val="accent6">
              <a:hueOff val="0"/>
              <a:satOff val="0"/>
              <a:lumOff val="0"/>
              <a:alphaOff val="0"/>
            </a:schemeClr>
          </a:lnRef>
          <a:fillRef idx="1">
            <a:scrgbClr r="0" g="0" b="0"/>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16" name="Flecha derecha 65">
            <a:extLst>
              <a:ext uri="{FF2B5EF4-FFF2-40B4-BE49-F238E27FC236}">
                <a16:creationId xmlns:a16="http://schemas.microsoft.com/office/drawing/2014/main" id="{3D16ACAE-D4AE-FEB5-799B-847278E51CF6}"/>
              </a:ext>
            </a:extLst>
          </p:cNvPr>
          <p:cNvSpPr/>
          <p:nvPr/>
        </p:nvSpPr>
        <p:spPr>
          <a:xfrm>
            <a:off x="1801711" y="4299774"/>
            <a:ext cx="314427" cy="1416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ángulo 16">
            <a:extLst>
              <a:ext uri="{FF2B5EF4-FFF2-40B4-BE49-F238E27FC236}">
                <a16:creationId xmlns:a16="http://schemas.microsoft.com/office/drawing/2014/main" id="{AD365730-D39A-ADCD-9FF1-B29AFFA8B972}"/>
              </a:ext>
            </a:extLst>
          </p:cNvPr>
          <p:cNvSpPr/>
          <p:nvPr/>
        </p:nvSpPr>
        <p:spPr>
          <a:xfrm>
            <a:off x="5698900" y="1163013"/>
            <a:ext cx="1450089" cy="830997"/>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7.</a:t>
            </a:r>
            <a:r>
              <a:rPr kumimoji="0" lang="es-CO"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Envío de casos a las EAPB, para dar continuidad a los seguimientos</a:t>
            </a:r>
            <a:endPar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endParaRPr>
          </a:p>
        </p:txBody>
      </p:sp>
      <p:sp>
        <p:nvSpPr>
          <p:cNvPr id="18" name="Rectángulo 17">
            <a:extLst>
              <a:ext uri="{FF2B5EF4-FFF2-40B4-BE49-F238E27FC236}">
                <a16:creationId xmlns:a16="http://schemas.microsoft.com/office/drawing/2014/main" id="{45CF0DFA-B6E1-F86E-EFDD-D3C19CC7318B}"/>
              </a:ext>
            </a:extLst>
          </p:cNvPr>
          <p:cNvSpPr/>
          <p:nvPr/>
        </p:nvSpPr>
        <p:spPr>
          <a:xfrm>
            <a:off x="7053171" y="373666"/>
            <a:ext cx="2142096" cy="120032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9.</a:t>
            </a:r>
            <a:r>
              <a:rPr kumimoji="0" lang="es-CO"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Cierre de casos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Fallecimiento</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Adherencia al tratamiento farmacológico</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MX"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Tratamiento quirúrgico</a:t>
            </a:r>
            <a:endParaRPr kumimoji="0" lang="es-CO"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a:t>
            </a:r>
            <a:endPar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endParaRPr>
          </a:p>
        </p:txBody>
      </p:sp>
      <p:cxnSp>
        <p:nvCxnSpPr>
          <p:cNvPr id="19" name="Conector recto 18">
            <a:extLst>
              <a:ext uri="{FF2B5EF4-FFF2-40B4-BE49-F238E27FC236}">
                <a16:creationId xmlns:a16="http://schemas.microsoft.com/office/drawing/2014/main" id="{312AE5D9-9221-5290-0921-68FB958F214C}"/>
              </a:ext>
            </a:extLst>
          </p:cNvPr>
          <p:cNvCxnSpPr>
            <a:cxnSpLocks/>
          </p:cNvCxnSpPr>
          <p:nvPr/>
        </p:nvCxnSpPr>
        <p:spPr>
          <a:xfrm flipV="1">
            <a:off x="7693910" y="1539240"/>
            <a:ext cx="1" cy="769112"/>
          </a:xfrm>
          <a:prstGeom prst="line">
            <a:avLst/>
          </a:prstGeom>
        </p:spPr>
        <p:style>
          <a:lnRef idx="3">
            <a:schemeClr val="dk1"/>
          </a:lnRef>
          <a:fillRef idx="0">
            <a:schemeClr val="dk1"/>
          </a:fillRef>
          <a:effectRef idx="2">
            <a:schemeClr val="dk1"/>
          </a:effectRef>
          <a:fontRef idx="minor">
            <a:schemeClr val="tx1"/>
          </a:fontRef>
        </p:style>
      </p:cxnSp>
      <p:sp>
        <p:nvSpPr>
          <p:cNvPr id="20" name="Rectángulo 19">
            <a:extLst>
              <a:ext uri="{FF2B5EF4-FFF2-40B4-BE49-F238E27FC236}">
                <a16:creationId xmlns:a16="http://schemas.microsoft.com/office/drawing/2014/main" id="{9313882D-792C-CECD-49E8-98EAB904E42F}"/>
              </a:ext>
            </a:extLst>
          </p:cNvPr>
          <p:cNvSpPr/>
          <p:nvPr/>
        </p:nvSpPr>
        <p:spPr>
          <a:xfrm>
            <a:off x="7693911" y="3414956"/>
            <a:ext cx="1450089" cy="1384995"/>
          </a:xfrm>
          <a:prstGeom prst="rect">
            <a:avLst/>
          </a:prstGeom>
          <a:solidFill>
            <a:schemeClr val="bg1"/>
          </a:solid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10.</a:t>
            </a:r>
            <a:r>
              <a:rPr kumimoji="0" lang="es-CO"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Seguimiento de casos cerrados, según frecuencia hasta los 5</a:t>
            </a:r>
            <a:r>
              <a:rPr kumimoji="0" lang="es-CO" sz="1200" b="0" i="0" u="none" strike="noStrike" kern="1200" cap="none" spc="0" normalizeH="0" noProof="0" dirty="0">
                <a:ln>
                  <a:noFill/>
                </a:ln>
                <a:solidFill>
                  <a:prstClr val="black"/>
                </a:solidFill>
                <a:effectLst/>
                <a:uLnTx/>
                <a:uFillTx/>
                <a:latin typeface="Arial" panose="020B0604020202020204" pitchFamily="34" charset="0"/>
                <a:ea typeface="Times New Roman" panose="02020603050405020304" pitchFamily="18" charset="0"/>
                <a:cs typeface="+mn-cs"/>
              </a:rPr>
              <a:t> años de edad por parte de las EAPB</a:t>
            </a:r>
            <a:endPar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endParaRPr>
          </a:p>
        </p:txBody>
      </p:sp>
      <p:cxnSp>
        <p:nvCxnSpPr>
          <p:cNvPr id="21" name="Conector recto 20">
            <a:extLst>
              <a:ext uri="{FF2B5EF4-FFF2-40B4-BE49-F238E27FC236}">
                <a16:creationId xmlns:a16="http://schemas.microsoft.com/office/drawing/2014/main" id="{4167A59E-9E0A-2B31-1E16-F92203335272}"/>
              </a:ext>
            </a:extLst>
          </p:cNvPr>
          <p:cNvCxnSpPr/>
          <p:nvPr/>
        </p:nvCxnSpPr>
        <p:spPr>
          <a:xfrm>
            <a:off x="8669487" y="2688722"/>
            <a:ext cx="263" cy="680379"/>
          </a:xfrm>
          <a:prstGeom prst="line">
            <a:avLst/>
          </a:prstGeom>
        </p:spPr>
        <p:style>
          <a:lnRef idx="3">
            <a:schemeClr val="dk1"/>
          </a:lnRef>
          <a:fillRef idx="0">
            <a:schemeClr val="dk1"/>
          </a:fillRef>
          <a:effectRef idx="2">
            <a:schemeClr val="dk1"/>
          </a:effectRef>
          <a:fontRef idx="minor">
            <a:schemeClr val="tx1"/>
          </a:fontRef>
        </p:style>
      </p:cxnSp>
      <p:cxnSp>
        <p:nvCxnSpPr>
          <p:cNvPr id="22" name="Conector recto 21">
            <a:extLst>
              <a:ext uri="{FF2B5EF4-FFF2-40B4-BE49-F238E27FC236}">
                <a16:creationId xmlns:a16="http://schemas.microsoft.com/office/drawing/2014/main" id="{7C52EBE6-67F1-8581-EFDA-3CCF5D1B44B1}"/>
              </a:ext>
            </a:extLst>
          </p:cNvPr>
          <p:cNvCxnSpPr/>
          <p:nvPr/>
        </p:nvCxnSpPr>
        <p:spPr>
          <a:xfrm flipH="1" flipV="1">
            <a:off x="6360617" y="2898076"/>
            <a:ext cx="1" cy="290585"/>
          </a:xfrm>
          <a:prstGeom prst="line">
            <a:avLst/>
          </a:prstGeom>
        </p:spPr>
        <p:style>
          <a:lnRef idx="3">
            <a:schemeClr val="dk1"/>
          </a:lnRef>
          <a:fillRef idx="0">
            <a:schemeClr val="dk1"/>
          </a:fillRef>
          <a:effectRef idx="2">
            <a:schemeClr val="dk1"/>
          </a:effectRef>
          <a:fontRef idx="minor">
            <a:schemeClr val="tx1"/>
          </a:fontRef>
        </p:style>
      </p:cxnSp>
      <p:sp>
        <p:nvSpPr>
          <p:cNvPr id="23" name="Rectángulo 22">
            <a:extLst>
              <a:ext uri="{FF2B5EF4-FFF2-40B4-BE49-F238E27FC236}">
                <a16:creationId xmlns:a16="http://schemas.microsoft.com/office/drawing/2014/main" id="{40278B6D-A71B-F460-141B-6C5660477921}"/>
              </a:ext>
            </a:extLst>
          </p:cNvPr>
          <p:cNvSpPr/>
          <p:nvPr/>
        </p:nvSpPr>
        <p:spPr>
          <a:xfrm>
            <a:off x="234663" y="4863345"/>
            <a:ext cx="8709148" cy="276999"/>
          </a:xfrm>
          <a:prstGeom prst="rect">
            <a:avLst/>
          </a:prstGeom>
          <a:solidFill>
            <a:schemeClr val="bg1"/>
          </a:solidFill>
        </p:spPr>
        <p:txBody>
          <a:bodyPr wrap="square">
            <a:spAutoFit/>
          </a:bodyPr>
          <a:lstStyle/>
          <a:p>
            <a:pPr algn="ctr">
              <a:spcAft>
                <a:spcPts val="0"/>
              </a:spcAft>
            </a:pPr>
            <a:r>
              <a:rPr lang="es-MX" sz="1200" b="1" dirty="0">
                <a:solidFill>
                  <a:srgbClr val="002060"/>
                </a:solidFill>
                <a:latin typeface="Calibri" panose="020F0502020204030204" pitchFamily="34" charset="0"/>
                <a:ea typeface="Times New Roman" panose="02020603050405020304" pitchFamily="18" charset="0"/>
                <a:cs typeface="Myanmar Text" panose="020B0502040204020203" pitchFamily="34" charset="0"/>
              </a:rPr>
              <a:t>Atención integral - Marco de las Rutas Integrales de Servicio de Salud – Materno Perinatal y Promoción y Mantenimiento de la salud</a:t>
            </a:r>
            <a:endParaRPr lang="es-CO" sz="1100" dirty="0">
              <a:solidFill>
                <a:srgbClr val="002060"/>
              </a:solidFill>
              <a:effectLst/>
              <a:latin typeface="Times New Roman" panose="02020603050405020304" pitchFamily="18" charset="0"/>
              <a:ea typeface="Times New Roman" panose="02020603050405020304" pitchFamily="18" charset="0"/>
            </a:endParaRPr>
          </a:p>
        </p:txBody>
      </p:sp>
      <p:sp>
        <p:nvSpPr>
          <p:cNvPr id="24" name="Rectángulo 23">
            <a:extLst>
              <a:ext uri="{FF2B5EF4-FFF2-40B4-BE49-F238E27FC236}">
                <a16:creationId xmlns:a16="http://schemas.microsoft.com/office/drawing/2014/main" id="{5C4D7AD6-AD94-86BD-1B7B-3B0AB73BC9F9}"/>
              </a:ext>
            </a:extLst>
          </p:cNvPr>
          <p:cNvSpPr/>
          <p:nvPr/>
        </p:nvSpPr>
        <p:spPr>
          <a:xfrm>
            <a:off x="539619" y="8944"/>
            <a:ext cx="7791435" cy="605294"/>
          </a:xfrm>
          <a:prstGeom prst="rect">
            <a:avLst/>
          </a:prstGeom>
        </p:spPr>
        <p:txBody>
          <a:bodyPr wrap="square" lIns="91440" tIns="45720" rIns="91440" bIns="45720" anchor="t">
            <a:spAutoFit/>
          </a:bodyPr>
          <a:lstStyle/>
          <a:p>
            <a:pPr marL="0" marR="0" lvl="0" indent="0" algn="ctr" defTabSz="685800" rtl="0" eaLnBrk="1" fontAlgn="auto" latinLnBrk="0" hangingPunct="1">
              <a:lnSpc>
                <a:spcPts val="2000"/>
              </a:lnSpc>
              <a:spcBef>
                <a:spcPts val="0"/>
              </a:spcBef>
              <a:spcAft>
                <a:spcPts val="0"/>
              </a:spcAft>
              <a:buClrTx/>
              <a:buSzTx/>
              <a:buFontTx/>
              <a:buNone/>
              <a:tabLst/>
              <a:defRPr/>
            </a:pPr>
            <a:r>
              <a:rPr kumimoji="0" lang="es-CO" sz="1400" b="1" i="0" u="none" strike="noStrike" kern="1200" cap="none" spc="0" normalizeH="0" baseline="0" noProof="0" dirty="0">
                <a:ln>
                  <a:noFill/>
                </a:ln>
                <a:solidFill>
                  <a:srgbClr val="5B9BD5">
                    <a:lumMod val="50000"/>
                  </a:srgbClr>
                </a:solidFill>
                <a:effectLst/>
                <a:uLnTx/>
                <a:uFillTx/>
                <a:latin typeface="Arial"/>
                <a:ea typeface="+mn-ea"/>
                <a:cs typeface="Arial"/>
              </a:rPr>
              <a:t>Flujograma de</a:t>
            </a:r>
            <a:r>
              <a:rPr lang="es-CO" sz="1400" b="1" dirty="0">
                <a:solidFill>
                  <a:srgbClr val="5B9BD5">
                    <a:lumMod val="50000"/>
                  </a:srgbClr>
                </a:solidFill>
                <a:latin typeface="Arial"/>
                <a:cs typeface="Arial"/>
              </a:rPr>
              <a:t> la estrategia</a:t>
            </a:r>
            <a:r>
              <a:rPr kumimoji="0" lang="es-CO" sz="1400" b="1" i="0" u="none" strike="noStrike" kern="1200" cap="none" spc="0" normalizeH="0" baseline="0" noProof="0" dirty="0">
                <a:ln>
                  <a:noFill/>
                </a:ln>
                <a:solidFill>
                  <a:srgbClr val="5B9BD5">
                    <a:lumMod val="50000"/>
                  </a:srgbClr>
                </a:solidFill>
                <a:effectLst/>
                <a:uLnTx/>
                <a:uFillTx/>
                <a:latin typeface="Arial"/>
                <a:ea typeface="+mn-ea"/>
                <a:cs typeface="Arial"/>
              </a:rPr>
              <a:t> de vigilancia intensificada y gestión del riesgo individual de los niños y niñas con defectos congénitos </a:t>
            </a:r>
            <a:r>
              <a:rPr kumimoji="0" lang="es-ES" sz="1050" b="0" i="0" u="none" strike="noStrike" kern="1200" cap="none" spc="0" normalizeH="0" baseline="0" noProof="0" dirty="0">
                <a:ln>
                  <a:noFill/>
                </a:ln>
                <a:solidFill>
                  <a:srgbClr val="5B9BD5">
                    <a:lumMod val="50000"/>
                  </a:srgbClr>
                </a:solidFill>
                <a:effectLst/>
                <a:uLnTx/>
                <a:uFillTx/>
                <a:latin typeface="Arial"/>
                <a:ea typeface="+mn-ea"/>
                <a:cs typeface="Arial"/>
              </a:rPr>
              <a:t>    </a:t>
            </a:r>
            <a:endParaRPr kumimoji="0" lang="es-CO" sz="1000" b="1" i="0" u="none" strike="noStrike" kern="1200" cap="none" spc="0" normalizeH="0" baseline="0" noProof="0" dirty="0">
              <a:ln>
                <a:noFill/>
              </a:ln>
              <a:solidFill>
                <a:srgbClr val="5B9BD5">
                  <a:lumMod val="50000"/>
                </a:srgbClr>
              </a:solidFill>
              <a:effectLst/>
              <a:uLnTx/>
              <a:uFillTx/>
              <a:latin typeface="Arial" panose="020B0604020202020204" pitchFamily="34" charset="0"/>
              <a:ea typeface="+mn-ea"/>
              <a:cs typeface="Arial" panose="020B0604020202020204" pitchFamily="34" charset="0"/>
            </a:endParaRPr>
          </a:p>
        </p:txBody>
      </p:sp>
      <p:sp>
        <p:nvSpPr>
          <p:cNvPr id="26" name="Rectángulo 25">
            <a:extLst>
              <a:ext uri="{FF2B5EF4-FFF2-40B4-BE49-F238E27FC236}">
                <a16:creationId xmlns:a16="http://schemas.microsoft.com/office/drawing/2014/main" id="{58FD6964-0894-BFF2-1D50-0A8AC53990A7}"/>
              </a:ext>
            </a:extLst>
          </p:cNvPr>
          <p:cNvSpPr/>
          <p:nvPr/>
        </p:nvSpPr>
        <p:spPr>
          <a:xfrm>
            <a:off x="5641683" y="3135206"/>
            <a:ext cx="1659620" cy="830997"/>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8.</a:t>
            </a:r>
            <a:r>
              <a:rPr kumimoji="0" lang="es-CO"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Reunión mensual con le genetista para definir la continuidad de los seguimientos.</a:t>
            </a:r>
            <a:endPar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endParaRPr>
          </a:p>
        </p:txBody>
      </p:sp>
    </p:spTree>
    <p:extLst>
      <p:ext uri="{BB962C8B-B14F-4D97-AF65-F5344CB8AC3E}">
        <p14:creationId xmlns:p14="http://schemas.microsoft.com/office/powerpoint/2010/main" val="3273074496"/>
      </p:ext>
    </p:extLst>
  </p:cSld>
  <p:clrMapOvr>
    <a:masterClrMapping/>
  </p:clrMapOvr>
</p:sld>
</file>

<file path=ppt/theme/theme1.xml><?xml version="1.0" encoding="utf-8"?>
<a:theme xmlns:a="http://schemas.openxmlformats.org/drawingml/2006/main" name="Diseño personaliz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Diseño personaliz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Diseño personaliz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Diseño personaliz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Diseño personaliz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Diseño personaliz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Diseño personaliz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Diseño personalizado">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9.xml><?xml version="1.0" encoding="utf-8"?>
<a:theme xmlns:a="http://schemas.openxmlformats.org/drawingml/2006/main" name="Plantilla_2_ppt_SDS">
  <a:themeElements>
    <a:clrScheme name="SDS">
      <a:dk1>
        <a:srgbClr val="333333"/>
      </a:dk1>
      <a:lt1>
        <a:srgbClr val="FFFFFF"/>
      </a:lt1>
      <a:dk2>
        <a:srgbClr val="2788A2"/>
      </a:dk2>
      <a:lt2>
        <a:srgbClr val="E8E8E8"/>
      </a:lt2>
      <a:accent1>
        <a:srgbClr val="2CA8CB"/>
      </a:accent1>
      <a:accent2>
        <a:srgbClr val="185767"/>
      </a:accent2>
      <a:accent3>
        <a:srgbClr val="73CA8B"/>
      </a:accent3>
      <a:accent4>
        <a:srgbClr val="86F3A3"/>
      </a:accent4>
      <a:accent5>
        <a:srgbClr val="36A7C8"/>
      </a:accent5>
      <a:accent6>
        <a:srgbClr val="FFB71A"/>
      </a:accent6>
      <a:hlink>
        <a:srgbClr val="B2F1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lantilla-SDS-2" id="{4FBE0042-14EE-B943-9B4B-70CF6E9E673D}" vid="{6BE10E79-3E17-F94B-BD15-3961F05ABCDF}"/>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igrationWizId xmlns="720d7930-f6ad-4b31-8dd8-f6b43e3d178f" xsi:nil="true"/>
    <MigrationWizIdPermissions xmlns="720d7930-f6ad-4b31-8dd8-f6b43e3d178f" xsi:nil="true"/>
    <MigrationWizIdDocumentLibraryPermissions xmlns="720d7930-f6ad-4b31-8dd8-f6b43e3d178f" xsi:nil="true"/>
    <MigrationWizIdSecurityGroups xmlns="720d7930-f6ad-4b31-8dd8-f6b43e3d178f" xsi:nil="true"/>
    <MigrationWizIdPermissionLevels xmlns="720d7930-f6ad-4b31-8dd8-f6b43e3d178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B2047BFF2AC2534B9B9B8D68AC5D9643" ma:contentTypeVersion="16" ma:contentTypeDescription="Crear nuevo documento." ma:contentTypeScope="" ma:versionID="1c4cd187311986fa11ce72ff41076e3d">
  <xsd:schema xmlns:xsd="http://www.w3.org/2001/XMLSchema" xmlns:xs="http://www.w3.org/2001/XMLSchema" xmlns:p="http://schemas.microsoft.com/office/2006/metadata/properties" xmlns:ns3="720d7930-f6ad-4b31-8dd8-f6b43e3d178f" xmlns:ns4="d1f8396f-904f-4943-b446-7bc055dc1b25" targetNamespace="http://schemas.microsoft.com/office/2006/metadata/properties" ma:root="true" ma:fieldsID="d47e881255f891a830a9ddfa2e975a76" ns3:_="" ns4:_="">
    <xsd:import namespace="720d7930-f6ad-4b31-8dd8-f6b43e3d178f"/>
    <xsd:import namespace="d1f8396f-904f-4943-b446-7bc055dc1b25"/>
    <xsd:element name="properties">
      <xsd:complexType>
        <xsd:sequence>
          <xsd:element name="documentManagement">
            <xsd:complexType>
              <xsd:all>
                <xsd:element ref="ns3:MigrationWizId" minOccurs="0"/>
                <xsd:element ref="ns3:MigrationWizIdPermissions" minOccurs="0"/>
                <xsd:element ref="ns3:MigrationWizIdPermissionLevels" minOccurs="0"/>
                <xsd:element ref="ns3:MigrationWizIdDocumentLibraryPermissions" minOccurs="0"/>
                <xsd:element ref="ns3:MigrationWizIdSecurityGroups" minOccurs="0"/>
                <xsd:element ref="ns4:SharedWithUsers" minOccurs="0"/>
                <xsd:element ref="ns4:SharedWithDetails" minOccurs="0"/>
                <xsd:element ref="ns4:SharingHintHash"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20d7930-f6ad-4b31-8dd8-f6b43e3d178f" elementFormDefault="qualified">
    <xsd:import namespace="http://schemas.microsoft.com/office/2006/documentManagement/types"/>
    <xsd:import namespace="http://schemas.microsoft.com/office/infopath/2007/PartnerControls"/>
    <xsd:element name="MigrationWizId" ma:index="8" nillable="true" ma:displayName="MigrationWizId" ma:internalName="MigrationWizId">
      <xsd:simpleType>
        <xsd:restriction base="dms:Text"/>
      </xsd:simpleType>
    </xsd:element>
    <xsd:element name="MigrationWizIdPermissions" ma:index="9" nillable="true" ma:displayName="MigrationWizIdPermissions" ma:internalName="MigrationWizIdPermissions">
      <xsd:simpleType>
        <xsd:restriction base="dms:Text"/>
      </xsd:simpleType>
    </xsd:element>
    <xsd:element name="MigrationWizIdPermissionLevels" ma:index="10" nillable="true" ma:displayName="MigrationWizIdPermissionLevels" ma:internalName="MigrationWizIdPermissionLevels">
      <xsd:simpleType>
        <xsd:restriction base="dms:Text"/>
      </xsd:simpleType>
    </xsd:element>
    <xsd:element name="MigrationWizIdDocumentLibraryPermissions" ma:index="11" nillable="true" ma:displayName="MigrationWizIdDocumentLibraryPermissions" ma:internalName="MigrationWizIdDocumentLibraryPermissions">
      <xsd:simpleType>
        <xsd:restriction base="dms:Text"/>
      </xsd:simpleType>
    </xsd:element>
    <xsd:element name="MigrationWizIdSecurityGroups" ma:index="12" nillable="true" ma:displayName="MigrationWizIdSecurityGroups" ma:internalName="MigrationWizIdSecurityGroups">
      <xsd:simpleType>
        <xsd:restriction base="dms:Text"/>
      </xsd:simpleType>
    </xsd:element>
    <xsd:element name="MediaServiceMetadata" ma:index="16" nillable="true" ma:displayName="MediaServiceMetadata" ma:description="" ma:hidden="true" ma:internalName="MediaServiceMetadata" ma:readOnly="true">
      <xsd:simpleType>
        <xsd:restriction base="dms:Note"/>
      </xsd:simpleType>
    </xsd:element>
    <xsd:element name="MediaServiceFastMetadata" ma:index="17" nillable="true" ma:displayName="MediaServiceFastMetadata" ma:description="" ma:hidden="true" ma:internalName="MediaServiceFastMetadata" ma:readOnly="true">
      <xsd:simpleType>
        <xsd:restriction base="dms:Note"/>
      </xsd:simpleType>
    </xsd:element>
    <xsd:element name="MediaServiceDateTaken" ma:index="18" nillable="true" ma:displayName="MediaServiceDateTaken" ma:description="" ma:hidden="true" ma:internalName="MediaServiceDateTaken" ma:readOnly="true">
      <xsd:simpleType>
        <xsd:restriction base="dms:Text"/>
      </xsd:simpleType>
    </xsd:element>
    <xsd:element name="MediaServiceAutoTags" ma:index="19" nillable="true" ma:displayName="MediaServiceAutoTags" ma:description="" ma:internalName="MediaServiceAutoTags" ma:readOnly="true">
      <xsd:simpleType>
        <xsd:restriction base="dms:Text"/>
      </xsd:simpleType>
    </xsd:element>
    <xsd:element name="MediaServiceOCR" ma:index="20" nillable="true" ma:displayName="MediaServiceOCR" ma:internalName="MediaServiceOCR" ma:readOnly="true">
      <xsd:simpleType>
        <xsd:restriction base="dms:Note">
          <xsd:maxLength value="255"/>
        </xsd:restriction>
      </xsd:simpleType>
    </xsd:element>
    <xsd:element name="MediaServiceLocation" ma:index="21" nillable="true" ma:displayName="MediaServiceLocation" ma:internalName="MediaServiceLocation"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GenerationTime" ma:index="2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1f8396f-904f-4943-b446-7bc055dc1b25" elementFormDefault="qualified">
    <xsd:import namespace="http://schemas.microsoft.com/office/2006/documentManagement/types"/>
    <xsd:import namespace="http://schemas.microsoft.com/office/infopath/2007/PartnerControls"/>
    <xsd:element name="SharedWithUsers" ma:index="13" nillable="true" ma:displayName="Compartido con"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Detalles de uso compartido" ma:description="" ma:internalName="SharedWithDetails" ma:readOnly="true">
      <xsd:simpleType>
        <xsd:restriction base="dms:Note">
          <xsd:maxLength value="255"/>
        </xsd:restriction>
      </xsd:simpleType>
    </xsd:element>
    <xsd:element name="SharingHintHash" ma:index="15" nillable="true" ma:displayName="Hash de la sugerencia para compartir"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22AD49C-74C7-48E5-A1C8-DDE24EBC38FA}">
  <ds:schemaRefs>
    <ds:schemaRef ds:uri="http://schemas.openxmlformats.org/package/2006/metadata/core-properties"/>
    <ds:schemaRef ds:uri="http://purl.org/dc/elements/1.1/"/>
    <ds:schemaRef ds:uri="http://purl.org/dc/dcmitype/"/>
    <ds:schemaRef ds:uri="http://purl.org/dc/terms/"/>
    <ds:schemaRef ds:uri="http://schemas.microsoft.com/office/2006/metadata/properties"/>
    <ds:schemaRef ds:uri="720d7930-f6ad-4b31-8dd8-f6b43e3d178f"/>
    <ds:schemaRef ds:uri="http://schemas.microsoft.com/office/2006/documentManagement/types"/>
    <ds:schemaRef ds:uri="d1f8396f-904f-4943-b446-7bc055dc1b25"/>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0D6D8A74-9A36-4D83-A185-7A8A1A0EE7C2}">
  <ds:schemaRefs>
    <ds:schemaRef ds:uri="http://schemas.microsoft.com/sharepoint/v3/contenttype/forms"/>
  </ds:schemaRefs>
</ds:datastoreItem>
</file>

<file path=customXml/itemProps3.xml><?xml version="1.0" encoding="utf-8"?>
<ds:datastoreItem xmlns:ds="http://schemas.openxmlformats.org/officeDocument/2006/customXml" ds:itemID="{EFF83F6F-EBF9-4986-A955-C5C92FE6BD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20d7930-f6ad-4b31-8dd8-f6b43e3d178f"/>
    <ds:schemaRef ds:uri="d1f8396f-904f-4943-b446-7bc055dc1b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7884</TotalTime>
  <Words>1700</Words>
  <Application>Microsoft Office PowerPoint</Application>
  <PresentationFormat>Presentación en pantalla (16:9)</PresentationFormat>
  <Paragraphs>343</Paragraphs>
  <Slides>15</Slides>
  <Notes>1</Notes>
  <HiddenSlides>0</HiddenSlides>
  <MMClips>0</MMClips>
  <ScaleCrop>false</ScaleCrop>
  <HeadingPairs>
    <vt:vector size="6" baseType="variant">
      <vt:variant>
        <vt:lpstr>Fuentes usadas</vt:lpstr>
      </vt:variant>
      <vt:variant>
        <vt:i4>7</vt:i4>
      </vt:variant>
      <vt:variant>
        <vt:lpstr>Tema</vt:lpstr>
      </vt:variant>
      <vt:variant>
        <vt:i4>10</vt:i4>
      </vt:variant>
      <vt:variant>
        <vt:lpstr>Títulos de diapositiva</vt:lpstr>
      </vt:variant>
      <vt:variant>
        <vt:i4>15</vt:i4>
      </vt:variant>
    </vt:vector>
  </HeadingPairs>
  <TitlesOfParts>
    <vt:vector size="32" baseType="lpstr">
      <vt:lpstr>Aptos</vt:lpstr>
      <vt:lpstr>Aptos Display</vt:lpstr>
      <vt:lpstr>Arial</vt:lpstr>
      <vt:lpstr>Arial Narrow</vt:lpstr>
      <vt:lpstr>Calibri</vt:lpstr>
      <vt:lpstr>system-ui</vt:lpstr>
      <vt:lpstr>Times New Roman</vt:lpstr>
      <vt:lpstr>Diseño personalizado</vt:lpstr>
      <vt:lpstr>1_Diseño personalizado</vt:lpstr>
      <vt:lpstr>2_Diseño personalizado</vt:lpstr>
      <vt:lpstr>3_Diseño personalizado</vt:lpstr>
      <vt:lpstr>4_Diseño personalizado</vt:lpstr>
      <vt:lpstr>5_Diseño personalizado</vt:lpstr>
      <vt:lpstr>8_Diseño personalizado</vt:lpstr>
      <vt:lpstr>6_Diseño personalizado</vt:lpstr>
      <vt:lpstr>Plantilla_2_ppt_SDS</vt:lpstr>
      <vt:lpstr>Office Theme</vt:lpstr>
      <vt:lpstr>DEFECTOS CONGÉNITOS</vt:lpstr>
      <vt:lpstr>Vigilancia de los Defectos Congénitos</vt:lpstr>
      <vt:lpstr>Presentación de PowerPoint</vt:lpstr>
      <vt:lpstr>Presentación de PowerPoint</vt:lpstr>
      <vt:lpstr>Presentación de PowerPoint</vt:lpstr>
      <vt:lpstr>Presentación de PowerPoint</vt:lpstr>
      <vt:lpstr>Presentación de PowerPoint</vt:lpstr>
      <vt:lpstr>Ficha técnica </vt:lpstr>
      <vt:lpstr>Presentación de PowerPoint</vt:lpstr>
      <vt:lpstr>Presentación de PowerPoint</vt:lpstr>
      <vt:lpstr>Presentación de PowerPoint</vt:lpstr>
      <vt:lpstr>Presentación de PowerPoint</vt:lpstr>
      <vt:lpstr>Presentación de PowerPoint</vt:lpstr>
      <vt:lpstr>Presentación de PowerPoint</vt:lpstr>
      <vt:lpstr>Esta estrategia se basa en el marco de MAS Bienestar y hace parte de las metas de Plan de Desarrollo “Bogotá Camina Segura”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Tavera Riveros, Bryan Rober</dc:creator>
  <cp:lastModifiedBy>Adriana Maritza, Guaca Ruiz</cp:lastModifiedBy>
  <cp:revision>705</cp:revision>
  <dcterms:created xsi:type="dcterms:W3CDTF">2020-01-15T19:55:08Z</dcterms:created>
  <dcterms:modified xsi:type="dcterms:W3CDTF">2025-09-06T00:40:32Z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0x010100B2047BFF2AC2534B9B9B8D68AC5D9643</vt:lpwstr>
  </property>
</Properties>
</file>