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16"/>
  </p:notesMasterIdLst>
  <p:sldIdLst>
    <p:sldId id="256" r:id="rId5"/>
    <p:sldId id="2145706579" r:id="rId6"/>
    <p:sldId id="2145706631" r:id="rId7"/>
    <p:sldId id="2145706633" r:id="rId8"/>
    <p:sldId id="2145706634" r:id="rId9"/>
    <p:sldId id="2145706635" r:id="rId10"/>
    <p:sldId id="2145706636" r:id="rId11"/>
    <p:sldId id="2145706638" r:id="rId12"/>
    <p:sldId id="2145706609" r:id="rId13"/>
    <p:sldId id="853" r:id="rId14"/>
    <p:sldId id="2145706536" r:id="rId15"/>
  </p:sldIdLst>
  <p:sldSz cx="12192000" cy="6858000"/>
  <p:notesSz cx="6858000" cy="9144000"/>
  <p:defaultTextStyle>
    <a:defPPr>
      <a:defRPr lang="en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33741"/>
    <a:srgbClr val="285B6A"/>
    <a:srgbClr val="725EB1"/>
    <a:srgbClr val="328AA4"/>
    <a:srgbClr val="38A9CA"/>
    <a:srgbClr val="50C0E3"/>
    <a:srgbClr val="72CA8B"/>
    <a:srgbClr val="FB8AD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0BA4B92-D254-412D-BEAF-44BB713527EC}" v="309" dt="2025-08-04T20:43:48.64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1E171933-4619-4E11-9A3F-F7608DF75F80}" styleName="Estilo medio 1 - Énfasis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3C2FFA5D-87B4-456A-9821-1D502468CF0F}" styleName="Estilo temático 1 - Énfasis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6E25E649-3F16-4E02-A733-19D2CDBF48F0}" styleName="Estilo medio 3 - Énfasis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Estilo claro 1 - Acento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B301B821-A1FF-4177-AEE7-76D212191A09}" styleName="Estilo medio 1 - Énfasis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9CF1AB2-1976-4502-BF36-3FF5EA218861}" styleName="Estilo medio 4 - Énfasis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5940675A-B579-460E-94D1-54222C63F5DA}" styleName="Sin estilo, cuadrícula de la tabla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BC89EF96-8CEA-46FF-86C4-4CE0E7609802}" styleName="Estilo claro 3 - Acento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17292A2E-F333-43FB-9621-5CBBE7FDCDCB}" styleName="Estilo claro 2 - Acento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6" d="100"/>
          <a:sy n="106" d="100"/>
        </p:scale>
        <p:origin x="75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microsoft.com/office/2016/11/relationships/changesInfo" Target="changesInfos/changesInfo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Yiyola Yamile, Peña Rios" userId="S::ypena@saludcapital.gov.co::789e0408-0b23-4b8a-942e-ba0b7edbcb78" providerId="AD" clId="Web-{FCB25C6A-9BAB-F86B-42CB-4B2AADF96D2C}"/>
    <pc:docChg chg="delSld">
      <pc:chgData name="Yiyola Yamile, Peña Rios" userId="S::ypena@saludcapital.gov.co::789e0408-0b23-4b8a-942e-ba0b7edbcb78" providerId="AD" clId="Web-{FCB25C6A-9BAB-F86B-42CB-4B2AADF96D2C}" dt="2025-02-04T12:29:25.904" v="2"/>
      <pc:docMkLst>
        <pc:docMk/>
      </pc:docMkLst>
      <pc:sldChg chg="del">
        <pc:chgData name="Yiyola Yamile, Peña Rios" userId="S::ypena@saludcapital.gov.co::789e0408-0b23-4b8a-942e-ba0b7edbcb78" providerId="AD" clId="Web-{FCB25C6A-9BAB-F86B-42CB-4B2AADF96D2C}" dt="2025-02-04T12:29:25.904" v="0"/>
        <pc:sldMkLst>
          <pc:docMk/>
          <pc:sldMk cId="1134682636" sldId="2145706571"/>
        </pc:sldMkLst>
      </pc:sldChg>
      <pc:sldChg chg="del">
        <pc:chgData name="Yiyola Yamile, Peña Rios" userId="S::ypena@saludcapital.gov.co::789e0408-0b23-4b8a-942e-ba0b7edbcb78" providerId="AD" clId="Web-{FCB25C6A-9BAB-F86B-42CB-4B2AADF96D2C}" dt="2025-02-04T12:29:25.904" v="1"/>
        <pc:sldMkLst>
          <pc:docMk/>
          <pc:sldMk cId="1424307045" sldId="2145706573"/>
        </pc:sldMkLst>
      </pc:sldChg>
      <pc:sldChg chg="del">
        <pc:chgData name="Yiyola Yamile, Peña Rios" userId="S::ypena@saludcapital.gov.co::789e0408-0b23-4b8a-942e-ba0b7edbcb78" providerId="AD" clId="Web-{FCB25C6A-9BAB-F86B-42CB-4B2AADF96D2C}" dt="2025-02-04T12:29:25.904" v="2"/>
        <pc:sldMkLst>
          <pc:docMk/>
          <pc:sldMk cId="2118893763" sldId="2145706578"/>
        </pc:sldMkLst>
      </pc:sldChg>
    </pc:docChg>
  </pc:docChgLst>
  <pc:docChgLst>
    <pc:chgData name="Johanna Marcela, Sandino Perdomo" userId="S::jmsandino@saludcapital.gov.co::a631d82d-5613-4e65-8e3b-fda99419f3d0" providerId="AD" clId="Web-{B157B60F-4044-B259-FFAD-7CB25D0FF438}"/>
    <pc:docChg chg="modSld">
      <pc:chgData name="Johanna Marcela, Sandino Perdomo" userId="S::jmsandino@saludcapital.gov.co::a631d82d-5613-4e65-8e3b-fda99419f3d0" providerId="AD" clId="Web-{B157B60F-4044-B259-FFAD-7CB25D0FF438}" dt="2025-02-03T21:19:17.709" v="8" actId="14100"/>
      <pc:docMkLst>
        <pc:docMk/>
      </pc:docMkLst>
      <pc:sldChg chg="modSp">
        <pc:chgData name="Johanna Marcela, Sandino Perdomo" userId="S::jmsandino@saludcapital.gov.co::a631d82d-5613-4e65-8e3b-fda99419f3d0" providerId="AD" clId="Web-{B157B60F-4044-B259-FFAD-7CB25D0FF438}" dt="2025-02-03T21:19:05.255" v="7" actId="1076"/>
        <pc:sldMkLst>
          <pc:docMk/>
          <pc:sldMk cId="2155956668" sldId="2145706538"/>
        </pc:sldMkLst>
      </pc:sldChg>
      <pc:sldChg chg="modSp">
        <pc:chgData name="Johanna Marcela, Sandino Perdomo" userId="S::jmsandino@saludcapital.gov.co::a631d82d-5613-4e65-8e3b-fda99419f3d0" providerId="AD" clId="Web-{B157B60F-4044-B259-FFAD-7CB25D0FF438}" dt="2025-02-03T21:19:17.709" v="8" actId="14100"/>
        <pc:sldMkLst>
          <pc:docMk/>
          <pc:sldMk cId="3393309477" sldId="2145706540"/>
        </pc:sldMkLst>
      </pc:sldChg>
    </pc:docChg>
  </pc:docChgLst>
  <pc:docChgLst>
    <pc:chgData name="Marcela Sandino Perdomo" userId="1d687bfb82caa945" providerId="LiveId" clId="{B0BA4B92-D254-412D-BEAF-44BB713527EC}"/>
    <pc:docChg chg="undo custSel addSld delSld modSld sldOrd">
      <pc:chgData name="Marcela Sandino Perdomo" userId="1d687bfb82caa945" providerId="LiveId" clId="{B0BA4B92-D254-412D-BEAF-44BB713527EC}" dt="2025-08-04T20:44:25.274" v="801" actId="47"/>
      <pc:docMkLst>
        <pc:docMk/>
      </pc:docMkLst>
      <pc:sldChg chg="modSp mod">
        <pc:chgData name="Marcela Sandino Perdomo" userId="1d687bfb82caa945" providerId="LiveId" clId="{B0BA4B92-D254-412D-BEAF-44BB713527EC}" dt="2025-08-04T19:40:47.275" v="561" actId="1076"/>
        <pc:sldMkLst>
          <pc:docMk/>
          <pc:sldMk cId="800049124" sldId="256"/>
        </pc:sldMkLst>
        <pc:spChg chg="mod">
          <ac:chgData name="Marcela Sandino Perdomo" userId="1d687bfb82caa945" providerId="LiveId" clId="{B0BA4B92-D254-412D-BEAF-44BB713527EC}" dt="2025-08-04T19:40:44.467" v="560" actId="1076"/>
          <ac:spMkLst>
            <pc:docMk/>
            <pc:sldMk cId="800049124" sldId="256"/>
            <ac:spMk id="2" creationId="{9E8EE299-D87A-E689-28F0-DCF7BE2B0D01}"/>
          </ac:spMkLst>
        </pc:spChg>
        <pc:spChg chg="mod">
          <ac:chgData name="Marcela Sandino Perdomo" userId="1d687bfb82caa945" providerId="LiveId" clId="{B0BA4B92-D254-412D-BEAF-44BB713527EC}" dt="2025-08-04T16:52:51.496" v="5" actId="20577"/>
          <ac:spMkLst>
            <pc:docMk/>
            <pc:sldMk cId="800049124" sldId="256"/>
            <ac:spMk id="6" creationId="{854E1B7D-B954-6935-5B62-77AA7DCE0F47}"/>
          </ac:spMkLst>
        </pc:spChg>
        <pc:picChg chg="mod">
          <ac:chgData name="Marcela Sandino Perdomo" userId="1d687bfb82caa945" providerId="LiveId" clId="{B0BA4B92-D254-412D-BEAF-44BB713527EC}" dt="2025-08-04T19:40:47.275" v="561" actId="1076"/>
          <ac:picMkLst>
            <pc:docMk/>
            <pc:sldMk cId="800049124" sldId="256"/>
            <ac:picMk id="9" creationId="{FAA4AE52-B737-2D50-76DB-980627FABD00}"/>
          </ac:picMkLst>
        </pc:picChg>
      </pc:sldChg>
      <pc:sldChg chg="del">
        <pc:chgData name="Marcela Sandino Perdomo" userId="1d687bfb82caa945" providerId="LiveId" clId="{B0BA4B92-D254-412D-BEAF-44BB713527EC}" dt="2025-08-04T19:16:35.747" v="433" actId="47"/>
        <pc:sldMkLst>
          <pc:docMk/>
          <pc:sldMk cId="0" sldId="257"/>
        </pc:sldMkLst>
      </pc:sldChg>
      <pc:sldChg chg="addSp delSp modSp del mod">
        <pc:chgData name="Marcela Sandino Perdomo" userId="1d687bfb82caa945" providerId="LiveId" clId="{B0BA4B92-D254-412D-BEAF-44BB713527EC}" dt="2025-08-04T19:43:46.547" v="598" actId="47"/>
        <pc:sldMkLst>
          <pc:docMk/>
          <pc:sldMk cId="0" sldId="266"/>
        </pc:sldMkLst>
        <pc:spChg chg="add del mod">
          <ac:chgData name="Marcela Sandino Perdomo" userId="1d687bfb82caa945" providerId="LiveId" clId="{B0BA4B92-D254-412D-BEAF-44BB713527EC}" dt="2025-08-04T19:43:37.237" v="597" actId="478"/>
          <ac:spMkLst>
            <pc:docMk/>
            <pc:sldMk cId="0" sldId="266"/>
            <ac:spMk id="3" creationId="{F87604AB-752E-3A7A-9A7C-C6FA6E5B9A5C}"/>
          </ac:spMkLst>
        </pc:spChg>
        <pc:spChg chg="del">
          <ac:chgData name="Marcela Sandino Perdomo" userId="1d687bfb82caa945" providerId="LiveId" clId="{B0BA4B92-D254-412D-BEAF-44BB713527EC}" dt="2025-08-04T19:43:34.884" v="596" actId="478"/>
          <ac:spMkLst>
            <pc:docMk/>
            <pc:sldMk cId="0" sldId="266"/>
            <ac:spMk id="446" creationId="{00000000-0000-0000-0000-000000000000}"/>
          </ac:spMkLst>
        </pc:spChg>
      </pc:sldChg>
      <pc:sldChg chg="modSp del mod">
        <pc:chgData name="Marcela Sandino Perdomo" userId="1d687bfb82caa945" providerId="LiveId" clId="{B0BA4B92-D254-412D-BEAF-44BB713527EC}" dt="2025-08-04T16:57:59.262" v="67" actId="47"/>
        <pc:sldMkLst>
          <pc:docMk/>
          <pc:sldMk cId="1618582870" sldId="313"/>
        </pc:sldMkLst>
        <pc:spChg chg="mod">
          <ac:chgData name="Marcela Sandino Perdomo" userId="1d687bfb82caa945" providerId="LiveId" clId="{B0BA4B92-D254-412D-BEAF-44BB713527EC}" dt="2025-08-04T16:54:17.277" v="33" actId="20577"/>
          <ac:spMkLst>
            <pc:docMk/>
            <pc:sldMk cId="1618582870" sldId="313"/>
            <ac:spMk id="2" creationId="{38EAD030-33DD-B98A-130E-EBBA2366748B}"/>
          </ac:spMkLst>
        </pc:spChg>
      </pc:sldChg>
      <pc:sldChg chg="del">
        <pc:chgData name="Marcela Sandino Perdomo" userId="1d687bfb82caa945" providerId="LiveId" clId="{B0BA4B92-D254-412D-BEAF-44BB713527EC}" dt="2025-08-04T16:54:04.879" v="6" actId="47"/>
        <pc:sldMkLst>
          <pc:docMk/>
          <pc:sldMk cId="3277684811" sldId="2145705908"/>
        </pc:sldMkLst>
      </pc:sldChg>
      <pc:sldChg chg="del">
        <pc:chgData name="Marcela Sandino Perdomo" userId="1d687bfb82caa945" providerId="LiveId" clId="{B0BA4B92-D254-412D-BEAF-44BB713527EC}" dt="2025-08-04T16:55:20.233" v="37" actId="47"/>
        <pc:sldMkLst>
          <pc:docMk/>
          <pc:sldMk cId="2348425735" sldId="2145706539"/>
        </pc:sldMkLst>
      </pc:sldChg>
      <pc:sldChg chg="del">
        <pc:chgData name="Marcela Sandino Perdomo" userId="1d687bfb82caa945" providerId="LiveId" clId="{B0BA4B92-D254-412D-BEAF-44BB713527EC}" dt="2025-08-04T19:43:23.493" v="595" actId="47"/>
        <pc:sldMkLst>
          <pc:docMk/>
          <pc:sldMk cId="566703079" sldId="2145706550"/>
        </pc:sldMkLst>
      </pc:sldChg>
      <pc:sldChg chg="del">
        <pc:chgData name="Marcela Sandino Perdomo" userId="1d687bfb82caa945" providerId="LiveId" clId="{B0BA4B92-D254-412D-BEAF-44BB713527EC}" dt="2025-08-04T16:55:57.738" v="41" actId="47"/>
        <pc:sldMkLst>
          <pc:docMk/>
          <pc:sldMk cId="1477813206" sldId="2145706551"/>
        </pc:sldMkLst>
      </pc:sldChg>
      <pc:sldChg chg="delSp del">
        <pc:chgData name="Marcela Sandino Perdomo" userId="1d687bfb82caa945" providerId="LiveId" clId="{B0BA4B92-D254-412D-BEAF-44BB713527EC}" dt="2025-08-04T19:41:30.263" v="563" actId="47"/>
        <pc:sldMkLst>
          <pc:docMk/>
          <pc:sldMk cId="2185282320" sldId="2145706577"/>
        </pc:sldMkLst>
        <pc:picChg chg="del">
          <ac:chgData name="Marcela Sandino Perdomo" userId="1d687bfb82caa945" providerId="LiveId" clId="{B0BA4B92-D254-412D-BEAF-44BB713527EC}" dt="2025-08-04T19:41:26.726" v="562" actId="478"/>
          <ac:picMkLst>
            <pc:docMk/>
            <pc:sldMk cId="2185282320" sldId="2145706577"/>
            <ac:picMk id="1026" creationId="{AEFE2015-462B-077B-7977-7502FAE93744}"/>
          </ac:picMkLst>
        </pc:picChg>
      </pc:sldChg>
      <pc:sldChg chg="addSp delSp modSp mod ord modAnim">
        <pc:chgData name="Marcela Sandino Perdomo" userId="1d687bfb82caa945" providerId="LiveId" clId="{B0BA4B92-D254-412D-BEAF-44BB713527EC}" dt="2025-08-04T19:42:10.028" v="569"/>
        <pc:sldMkLst>
          <pc:docMk/>
          <pc:sldMk cId="907889533" sldId="2145706579"/>
        </pc:sldMkLst>
        <pc:spChg chg="add del mod">
          <ac:chgData name="Marcela Sandino Perdomo" userId="1d687bfb82caa945" providerId="LiveId" clId="{B0BA4B92-D254-412D-BEAF-44BB713527EC}" dt="2025-08-04T19:42:04.677" v="566" actId="164"/>
          <ac:spMkLst>
            <pc:docMk/>
            <pc:sldMk cId="907889533" sldId="2145706579"/>
            <ac:spMk id="2" creationId="{77EA1C2E-9002-A6F1-DBBD-3B23C3F68C1D}"/>
          </ac:spMkLst>
        </pc:spChg>
        <pc:spChg chg="add del mod">
          <ac:chgData name="Marcela Sandino Perdomo" userId="1d687bfb82caa945" providerId="LiveId" clId="{B0BA4B92-D254-412D-BEAF-44BB713527EC}" dt="2025-08-04T16:56:19.326" v="47" actId="1076"/>
          <ac:spMkLst>
            <pc:docMk/>
            <pc:sldMk cId="907889533" sldId="2145706579"/>
            <ac:spMk id="73" creationId="{D40BA989-8316-BC72-4366-437D698FA456}"/>
          </ac:spMkLst>
        </pc:spChg>
        <pc:grpChg chg="add mod">
          <ac:chgData name="Marcela Sandino Perdomo" userId="1d687bfb82caa945" providerId="LiveId" clId="{B0BA4B92-D254-412D-BEAF-44BB713527EC}" dt="2025-08-04T19:42:04.677" v="566" actId="164"/>
          <ac:grpSpMkLst>
            <pc:docMk/>
            <pc:sldMk cId="907889533" sldId="2145706579"/>
            <ac:grpSpMk id="3" creationId="{565A6798-06B6-4EC4-36ED-5B2D36A7717C}"/>
          </ac:grpSpMkLst>
        </pc:grpChg>
        <pc:grpChg chg="add del mod">
          <ac:chgData name="Marcela Sandino Perdomo" userId="1d687bfb82caa945" providerId="LiveId" clId="{B0BA4B92-D254-412D-BEAF-44BB713527EC}" dt="2025-08-04T19:42:04.677" v="566" actId="164"/>
          <ac:grpSpMkLst>
            <pc:docMk/>
            <pc:sldMk cId="907889533" sldId="2145706579"/>
            <ac:grpSpMk id="38" creationId="{65BF53C0-6960-585C-D554-1CC34A35CAD6}"/>
          </ac:grpSpMkLst>
        </pc:grpChg>
      </pc:sldChg>
      <pc:sldChg chg="del">
        <pc:chgData name="Marcela Sandino Perdomo" userId="1d687bfb82caa945" providerId="LiveId" clId="{B0BA4B92-D254-412D-BEAF-44BB713527EC}" dt="2025-08-04T16:55:10.635" v="34" actId="47"/>
        <pc:sldMkLst>
          <pc:docMk/>
          <pc:sldMk cId="3411666594" sldId="2145706580"/>
        </pc:sldMkLst>
      </pc:sldChg>
      <pc:sldChg chg="del">
        <pc:chgData name="Marcela Sandino Perdomo" userId="1d687bfb82caa945" providerId="LiveId" clId="{B0BA4B92-D254-412D-BEAF-44BB713527EC}" dt="2025-08-04T16:55:15.228" v="35" actId="47"/>
        <pc:sldMkLst>
          <pc:docMk/>
          <pc:sldMk cId="2148494334" sldId="2145706581"/>
        </pc:sldMkLst>
      </pc:sldChg>
      <pc:sldChg chg="modSp mod ord">
        <pc:chgData name="Marcela Sandino Perdomo" userId="1d687bfb82caa945" providerId="LiveId" clId="{B0BA4B92-D254-412D-BEAF-44BB713527EC}" dt="2025-08-04T19:44:04.206" v="600" actId="20577"/>
        <pc:sldMkLst>
          <pc:docMk/>
          <pc:sldMk cId="1693084826" sldId="2145706609"/>
        </pc:sldMkLst>
        <pc:spChg chg="mod">
          <ac:chgData name="Marcela Sandino Perdomo" userId="1d687bfb82caa945" providerId="LiveId" clId="{B0BA4B92-D254-412D-BEAF-44BB713527EC}" dt="2025-08-04T19:44:04.206" v="600" actId="20577"/>
          <ac:spMkLst>
            <pc:docMk/>
            <pc:sldMk cId="1693084826" sldId="2145706609"/>
            <ac:spMk id="13" creationId="{AF3451C0-6FE7-45FE-B055-1C4651561DED}"/>
          </ac:spMkLst>
        </pc:spChg>
      </pc:sldChg>
      <pc:sldChg chg="del">
        <pc:chgData name="Marcela Sandino Perdomo" userId="1d687bfb82caa945" providerId="LiveId" clId="{B0BA4B92-D254-412D-BEAF-44BB713527EC}" dt="2025-08-04T16:55:23.045" v="38" actId="47"/>
        <pc:sldMkLst>
          <pc:docMk/>
          <pc:sldMk cId="768789823" sldId="2145706617"/>
        </pc:sldMkLst>
      </pc:sldChg>
      <pc:sldChg chg="del">
        <pc:chgData name="Marcela Sandino Perdomo" userId="1d687bfb82caa945" providerId="LiveId" clId="{B0BA4B92-D254-412D-BEAF-44BB713527EC}" dt="2025-08-04T16:55:17.478" v="36" actId="47"/>
        <pc:sldMkLst>
          <pc:docMk/>
          <pc:sldMk cId="657509225" sldId="2145706618"/>
        </pc:sldMkLst>
      </pc:sldChg>
      <pc:sldChg chg="del">
        <pc:chgData name="Marcela Sandino Perdomo" userId="1d687bfb82caa945" providerId="LiveId" clId="{B0BA4B92-D254-412D-BEAF-44BB713527EC}" dt="2025-08-04T16:55:35.514" v="40" actId="47"/>
        <pc:sldMkLst>
          <pc:docMk/>
          <pc:sldMk cId="3910769449" sldId="2145706623"/>
        </pc:sldMkLst>
      </pc:sldChg>
      <pc:sldChg chg="del">
        <pc:chgData name="Marcela Sandino Perdomo" userId="1d687bfb82caa945" providerId="LiveId" clId="{B0BA4B92-D254-412D-BEAF-44BB713527EC}" dt="2025-08-04T16:55:31.670" v="39" actId="47"/>
        <pc:sldMkLst>
          <pc:docMk/>
          <pc:sldMk cId="1906073406" sldId="2145706625"/>
        </pc:sldMkLst>
      </pc:sldChg>
      <pc:sldChg chg="del">
        <pc:chgData name="Marcela Sandino Perdomo" userId="1d687bfb82caa945" providerId="LiveId" clId="{B0BA4B92-D254-412D-BEAF-44BB713527EC}" dt="2025-08-04T19:43:21.992" v="594" actId="47"/>
        <pc:sldMkLst>
          <pc:docMk/>
          <pc:sldMk cId="3139334580" sldId="2145706627"/>
        </pc:sldMkLst>
      </pc:sldChg>
      <pc:sldChg chg="del">
        <pc:chgData name="Marcela Sandino Perdomo" userId="1d687bfb82caa945" providerId="LiveId" clId="{B0BA4B92-D254-412D-BEAF-44BB713527EC}" dt="2025-08-04T16:55:57.738" v="41" actId="47"/>
        <pc:sldMkLst>
          <pc:docMk/>
          <pc:sldMk cId="253180174" sldId="2145706628"/>
        </pc:sldMkLst>
      </pc:sldChg>
      <pc:sldChg chg="del">
        <pc:chgData name="Marcela Sandino Perdomo" userId="1d687bfb82caa945" providerId="LiveId" clId="{B0BA4B92-D254-412D-BEAF-44BB713527EC}" dt="2025-08-04T16:55:57.738" v="41" actId="47"/>
        <pc:sldMkLst>
          <pc:docMk/>
          <pc:sldMk cId="717010172" sldId="2145706629"/>
        </pc:sldMkLst>
      </pc:sldChg>
      <pc:sldChg chg="del">
        <pc:chgData name="Marcela Sandino Perdomo" userId="1d687bfb82caa945" providerId="LiveId" clId="{B0BA4B92-D254-412D-BEAF-44BB713527EC}" dt="2025-08-04T19:21:35.860" v="435" actId="47"/>
        <pc:sldMkLst>
          <pc:docMk/>
          <pc:sldMk cId="165526868" sldId="2145706630"/>
        </pc:sldMkLst>
      </pc:sldChg>
      <pc:sldChg chg="addSp delSp modSp new add del mod ord">
        <pc:chgData name="Marcela Sandino Perdomo" userId="1d687bfb82caa945" providerId="LiveId" clId="{B0BA4B92-D254-412D-BEAF-44BB713527EC}" dt="2025-08-04T20:44:25.274" v="801" actId="47"/>
        <pc:sldMkLst>
          <pc:docMk/>
          <pc:sldMk cId="1142509339" sldId="2145706631"/>
        </pc:sldMkLst>
        <pc:spChg chg="del mod">
          <ac:chgData name="Marcela Sandino Perdomo" userId="1d687bfb82caa945" providerId="LiveId" clId="{B0BA4B92-D254-412D-BEAF-44BB713527EC}" dt="2025-08-04T16:57:27.464" v="62" actId="478"/>
          <ac:spMkLst>
            <pc:docMk/>
            <pc:sldMk cId="1142509339" sldId="2145706631"/>
            <ac:spMk id="2" creationId="{8E519DF6-5201-74BC-09D5-441C8DE2DCB9}"/>
          </ac:spMkLst>
        </pc:spChg>
        <pc:spChg chg="del">
          <ac:chgData name="Marcela Sandino Perdomo" userId="1d687bfb82caa945" providerId="LiveId" clId="{B0BA4B92-D254-412D-BEAF-44BB713527EC}" dt="2025-08-04T16:57:14.870" v="58" actId="931"/>
          <ac:spMkLst>
            <pc:docMk/>
            <pc:sldMk cId="1142509339" sldId="2145706631"/>
            <ac:spMk id="3" creationId="{40DEBF08-824A-40E2-08AF-B7FDB9BEBB29}"/>
          </ac:spMkLst>
        </pc:spChg>
        <pc:spChg chg="add mod">
          <ac:chgData name="Marcela Sandino Perdomo" userId="1d687bfb82caa945" providerId="LiveId" clId="{B0BA4B92-D254-412D-BEAF-44BB713527EC}" dt="2025-08-04T19:42:42.139" v="579" actId="14100"/>
          <ac:spMkLst>
            <pc:docMk/>
            <pc:sldMk cId="1142509339" sldId="2145706631"/>
            <ac:spMk id="6" creationId="{0E79CB92-00B6-8A94-EB0A-25F36B0AB2BB}"/>
          </ac:spMkLst>
        </pc:spChg>
        <pc:picChg chg="add mod">
          <ac:chgData name="Marcela Sandino Perdomo" userId="1d687bfb82caa945" providerId="LiveId" clId="{B0BA4B92-D254-412D-BEAF-44BB713527EC}" dt="2025-08-04T16:57:43.089" v="66" actId="1076"/>
          <ac:picMkLst>
            <pc:docMk/>
            <pc:sldMk cId="1142509339" sldId="2145706631"/>
            <ac:picMk id="5" creationId="{EE799074-5A7F-8F85-0253-CCB0AE0E4AE4}"/>
          </ac:picMkLst>
        </pc:picChg>
      </pc:sldChg>
      <pc:sldChg chg="addSp delSp modSp new del mod modShow">
        <pc:chgData name="Marcela Sandino Perdomo" userId="1d687bfb82caa945" providerId="LiveId" clId="{B0BA4B92-D254-412D-BEAF-44BB713527EC}" dt="2025-08-04T20:44:20.614" v="799" actId="47"/>
        <pc:sldMkLst>
          <pc:docMk/>
          <pc:sldMk cId="2140764697" sldId="2145706632"/>
        </pc:sldMkLst>
        <pc:spChg chg="mod">
          <ac:chgData name="Marcela Sandino Perdomo" userId="1d687bfb82caa945" providerId="LiveId" clId="{B0BA4B92-D254-412D-BEAF-44BB713527EC}" dt="2025-08-04T17:05:08.080" v="116" actId="403"/>
          <ac:spMkLst>
            <pc:docMk/>
            <pc:sldMk cId="2140764697" sldId="2145706632"/>
            <ac:spMk id="2" creationId="{A66986FA-277C-4169-796E-71AA7EEA1EF1}"/>
          </ac:spMkLst>
        </pc:spChg>
        <pc:spChg chg="del">
          <ac:chgData name="Marcela Sandino Perdomo" userId="1d687bfb82caa945" providerId="LiveId" clId="{B0BA4B92-D254-412D-BEAF-44BB713527EC}" dt="2025-08-04T17:02:42.015" v="100" actId="1032"/>
          <ac:spMkLst>
            <pc:docMk/>
            <pc:sldMk cId="2140764697" sldId="2145706632"/>
            <ac:spMk id="3" creationId="{681CF5A9-8C8F-A4C5-D300-9CAB0AF7AA6D}"/>
          </ac:spMkLst>
        </pc:spChg>
        <pc:graphicFrameChg chg="add mod modGraphic">
          <ac:chgData name="Marcela Sandino Perdomo" userId="1d687bfb82caa945" providerId="LiveId" clId="{B0BA4B92-D254-412D-BEAF-44BB713527EC}" dt="2025-08-04T17:45:20.150" v="291"/>
          <ac:graphicFrameMkLst>
            <pc:docMk/>
            <pc:sldMk cId="2140764697" sldId="2145706632"/>
            <ac:graphicFrameMk id="4" creationId="{CF4E953E-83DC-7DA7-2F05-7D0852DB8EE1}"/>
          </ac:graphicFrameMkLst>
        </pc:graphicFrameChg>
      </pc:sldChg>
      <pc:sldChg chg="addSp delSp modSp new mod modAnim">
        <pc:chgData name="Marcela Sandino Perdomo" userId="1d687bfb82caa945" providerId="LiveId" clId="{B0BA4B92-D254-412D-BEAF-44BB713527EC}" dt="2025-08-04T19:42:51.748" v="591" actId="14100"/>
        <pc:sldMkLst>
          <pc:docMk/>
          <pc:sldMk cId="996653717" sldId="2145706633"/>
        </pc:sldMkLst>
        <pc:spChg chg="del mod">
          <ac:chgData name="Marcela Sandino Perdomo" userId="1d687bfb82caa945" providerId="LiveId" clId="{B0BA4B92-D254-412D-BEAF-44BB713527EC}" dt="2025-08-04T17:45:46.036" v="295" actId="478"/>
          <ac:spMkLst>
            <pc:docMk/>
            <pc:sldMk cId="996653717" sldId="2145706633"/>
            <ac:spMk id="2" creationId="{7E1E8CC2-494B-A358-A904-6E1BE57A1A31}"/>
          </ac:spMkLst>
        </pc:spChg>
        <pc:spChg chg="del">
          <ac:chgData name="Marcela Sandino Perdomo" userId="1d687bfb82caa945" providerId="LiveId" clId="{B0BA4B92-D254-412D-BEAF-44BB713527EC}" dt="2025-08-04T17:45:38.582" v="292" actId="931"/>
          <ac:spMkLst>
            <pc:docMk/>
            <pc:sldMk cId="996653717" sldId="2145706633"/>
            <ac:spMk id="3" creationId="{9C6DE50C-3123-72CA-FC0B-0C81DEB2EF45}"/>
          </ac:spMkLst>
        </pc:spChg>
        <pc:spChg chg="add mod">
          <ac:chgData name="Marcela Sandino Perdomo" userId="1d687bfb82caa945" providerId="LiveId" clId="{B0BA4B92-D254-412D-BEAF-44BB713527EC}" dt="2025-08-04T19:42:51.748" v="591" actId="14100"/>
          <ac:spMkLst>
            <pc:docMk/>
            <pc:sldMk cId="996653717" sldId="2145706633"/>
            <ac:spMk id="6" creationId="{01115509-D898-ACF8-E972-8853D24E91B6}"/>
          </ac:spMkLst>
        </pc:spChg>
        <pc:spChg chg="add del">
          <ac:chgData name="Marcela Sandino Perdomo" userId="1d687bfb82caa945" providerId="LiveId" clId="{B0BA4B92-D254-412D-BEAF-44BB713527EC}" dt="2025-08-04T19:39:00.534" v="532" actId="478"/>
          <ac:spMkLst>
            <pc:docMk/>
            <pc:sldMk cId="996653717" sldId="2145706633"/>
            <ac:spMk id="7" creationId="{E2B301E8-792F-8C86-7C2E-E919EF47C21B}"/>
          </ac:spMkLst>
        </pc:spChg>
        <pc:spChg chg="add del">
          <ac:chgData name="Marcela Sandino Perdomo" userId="1d687bfb82caa945" providerId="LiveId" clId="{B0BA4B92-D254-412D-BEAF-44BB713527EC}" dt="2025-08-04T19:39:07.987" v="534" actId="478"/>
          <ac:spMkLst>
            <pc:docMk/>
            <pc:sldMk cId="996653717" sldId="2145706633"/>
            <ac:spMk id="8" creationId="{07E9C32C-6544-827A-0BE0-AF20FC7568B6}"/>
          </ac:spMkLst>
        </pc:spChg>
        <pc:spChg chg="add mod">
          <ac:chgData name="Marcela Sandino Perdomo" userId="1d687bfb82caa945" providerId="LiveId" clId="{B0BA4B92-D254-412D-BEAF-44BB713527EC}" dt="2025-08-04T19:39:32" v="540" actId="208"/>
          <ac:spMkLst>
            <pc:docMk/>
            <pc:sldMk cId="996653717" sldId="2145706633"/>
            <ac:spMk id="9" creationId="{BCB78941-C9E4-E365-C1C7-973F5E3681D8}"/>
          </ac:spMkLst>
        </pc:spChg>
        <pc:spChg chg="add mod">
          <ac:chgData name="Marcela Sandino Perdomo" userId="1d687bfb82caa945" providerId="LiveId" clId="{B0BA4B92-D254-412D-BEAF-44BB713527EC}" dt="2025-08-04T19:39:36.484" v="542" actId="1076"/>
          <ac:spMkLst>
            <pc:docMk/>
            <pc:sldMk cId="996653717" sldId="2145706633"/>
            <ac:spMk id="10" creationId="{4C5A72B8-7A47-8836-11A4-0F7558AE65B2}"/>
          </ac:spMkLst>
        </pc:spChg>
        <pc:spChg chg="add mod">
          <ac:chgData name="Marcela Sandino Perdomo" userId="1d687bfb82caa945" providerId="LiveId" clId="{B0BA4B92-D254-412D-BEAF-44BB713527EC}" dt="2025-08-04T19:39:42.779" v="544" actId="1076"/>
          <ac:spMkLst>
            <pc:docMk/>
            <pc:sldMk cId="996653717" sldId="2145706633"/>
            <ac:spMk id="11" creationId="{63FB4220-E25E-E11F-8E91-45AB5A17B756}"/>
          </ac:spMkLst>
        </pc:spChg>
        <pc:picChg chg="add mod">
          <ac:chgData name="Marcela Sandino Perdomo" userId="1d687bfb82caa945" providerId="LiveId" clId="{B0BA4B92-D254-412D-BEAF-44BB713527EC}" dt="2025-08-04T19:05:15.870" v="327" actId="1076"/>
          <ac:picMkLst>
            <pc:docMk/>
            <pc:sldMk cId="996653717" sldId="2145706633"/>
            <ac:picMk id="5" creationId="{758C78F8-3413-EAFD-08D3-E9FD82841957}"/>
          </ac:picMkLst>
        </pc:picChg>
      </pc:sldChg>
      <pc:sldChg chg="addSp delSp modSp new mod">
        <pc:chgData name="Marcela Sandino Perdomo" userId="1d687bfb82caa945" providerId="LiveId" clId="{B0BA4B92-D254-412D-BEAF-44BB713527EC}" dt="2025-08-04T19:45:18.151" v="605" actId="1076"/>
        <pc:sldMkLst>
          <pc:docMk/>
          <pc:sldMk cId="128556457" sldId="2145706634"/>
        </pc:sldMkLst>
        <pc:spChg chg="del">
          <ac:chgData name="Marcela Sandino Perdomo" userId="1d687bfb82caa945" providerId="LiveId" clId="{B0BA4B92-D254-412D-BEAF-44BB713527EC}" dt="2025-08-04T19:08:15.538" v="334" actId="478"/>
          <ac:spMkLst>
            <pc:docMk/>
            <pc:sldMk cId="128556457" sldId="2145706634"/>
            <ac:spMk id="2" creationId="{8730E759-5E1E-A5FF-13E3-ACB96A13231F}"/>
          </ac:spMkLst>
        </pc:spChg>
        <pc:spChg chg="add del">
          <ac:chgData name="Marcela Sandino Perdomo" userId="1d687bfb82caa945" providerId="LiveId" clId="{B0BA4B92-D254-412D-BEAF-44BB713527EC}" dt="2025-08-04T19:08:08.657" v="332" actId="3680"/>
          <ac:spMkLst>
            <pc:docMk/>
            <pc:sldMk cId="128556457" sldId="2145706634"/>
            <ac:spMk id="3" creationId="{92E07E11-29D1-5533-3947-C0A8DF98DBE8}"/>
          </ac:spMkLst>
        </pc:spChg>
        <pc:spChg chg="add del mod">
          <ac:chgData name="Marcela Sandino Perdomo" userId="1d687bfb82caa945" providerId="LiveId" clId="{B0BA4B92-D254-412D-BEAF-44BB713527EC}" dt="2025-08-04T19:37:52.051" v="497" actId="478"/>
          <ac:spMkLst>
            <pc:docMk/>
            <pc:sldMk cId="128556457" sldId="2145706634"/>
            <ac:spMk id="6" creationId="{FE2C466F-1DAC-EAA6-52B0-E0FE6392624A}"/>
          </ac:spMkLst>
        </pc:spChg>
        <pc:spChg chg="add mod">
          <ac:chgData name="Marcela Sandino Perdomo" userId="1d687bfb82caa945" providerId="LiveId" clId="{B0BA4B92-D254-412D-BEAF-44BB713527EC}" dt="2025-08-04T19:38:09.945" v="502" actId="164"/>
          <ac:spMkLst>
            <pc:docMk/>
            <pc:sldMk cId="128556457" sldId="2145706634"/>
            <ac:spMk id="9" creationId="{3B3781E2-303D-94C5-752E-62095FDA1DD7}"/>
          </ac:spMkLst>
        </pc:spChg>
        <pc:spChg chg="add mod">
          <ac:chgData name="Marcela Sandino Perdomo" userId="1d687bfb82caa945" providerId="LiveId" clId="{B0BA4B92-D254-412D-BEAF-44BB713527EC}" dt="2025-08-04T19:16:18.559" v="431" actId="1076"/>
          <ac:spMkLst>
            <pc:docMk/>
            <pc:sldMk cId="128556457" sldId="2145706634"/>
            <ac:spMk id="11" creationId="{EA9C6C73-BE0B-076F-078A-D2D0C53D9336}"/>
          </ac:spMkLst>
        </pc:spChg>
        <pc:spChg chg="add mod">
          <ac:chgData name="Marcela Sandino Perdomo" userId="1d687bfb82caa945" providerId="LiveId" clId="{B0BA4B92-D254-412D-BEAF-44BB713527EC}" dt="2025-08-04T19:45:10.210" v="603" actId="1076"/>
          <ac:spMkLst>
            <pc:docMk/>
            <pc:sldMk cId="128556457" sldId="2145706634"/>
            <ac:spMk id="12" creationId="{82AE42FB-A97C-E861-B1BA-2438D978FFE1}"/>
          </ac:spMkLst>
        </pc:spChg>
        <pc:grpChg chg="add mod">
          <ac:chgData name="Marcela Sandino Perdomo" userId="1d687bfb82caa945" providerId="LiveId" clId="{B0BA4B92-D254-412D-BEAF-44BB713527EC}" dt="2025-08-04T19:45:13.058" v="604" actId="1076"/>
          <ac:grpSpMkLst>
            <pc:docMk/>
            <pc:sldMk cId="128556457" sldId="2145706634"/>
            <ac:grpSpMk id="13" creationId="{375EC2AC-5526-FECA-EFE9-06F86637840E}"/>
          </ac:grpSpMkLst>
        </pc:grpChg>
        <pc:graphicFrameChg chg="add mod">
          <ac:chgData name="Marcela Sandino Perdomo" userId="1d687bfb82caa945" providerId="LiveId" clId="{B0BA4B92-D254-412D-BEAF-44BB713527EC}" dt="2025-08-04T19:07:50.749" v="331"/>
          <ac:graphicFrameMkLst>
            <pc:docMk/>
            <pc:sldMk cId="128556457" sldId="2145706634"/>
            <ac:graphicFrameMk id="4" creationId="{6135B676-2C70-1206-9EA3-28C2E4608556}"/>
          </ac:graphicFrameMkLst>
        </pc:graphicFrameChg>
        <pc:graphicFrameChg chg="add mod ord modGraphic">
          <ac:chgData name="Marcela Sandino Perdomo" userId="1d687bfb82caa945" providerId="LiveId" clId="{B0BA4B92-D254-412D-BEAF-44BB713527EC}" dt="2025-08-04T19:45:10.210" v="603" actId="1076"/>
          <ac:graphicFrameMkLst>
            <pc:docMk/>
            <pc:sldMk cId="128556457" sldId="2145706634"/>
            <ac:graphicFrameMk id="5" creationId="{2771B0ED-6D98-9359-AE30-F7EC5F1DC174}"/>
          </ac:graphicFrameMkLst>
        </pc:graphicFrameChg>
        <pc:graphicFrameChg chg="add mod">
          <ac:chgData name="Marcela Sandino Perdomo" userId="1d687bfb82caa945" providerId="LiveId" clId="{B0BA4B92-D254-412D-BEAF-44BB713527EC}" dt="2025-08-04T19:45:18.151" v="605" actId="1076"/>
          <ac:graphicFrameMkLst>
            <pc:docMk/>
            <pc:sldMk cId="128556457" sldId="2145706634"/>
            <ac:graphicFrameMk id="10" creationId="{159CC871-A885-4901-2FCD-50B67F682110}"/>
          </ac:graphicFrameMkLst>
        </pc:graphicFrameChg>
        <pc:picChg chg="add mod">
          <ac:chgData name="Marcela Sandino Perdomo" userId="1d687bfb82caa945" providerId="LiveId" clId="{B0BA4B92-D254-412D-BEAF-44BB713527EC}" dt="2025-08-04T19:38:09.945" v="502" actId="164"/>
          <ac:picMkLst>
            <pc:docMk/>
            <pc:sldMk cId="128556457" sldId="2145706634"/>
            <ac:picMk id="7" creationId="{A18B71C1-D768-76D9-AE7C-3A563B64E61F}"/>
          </ac:picMkLst>
        </pc:picChg>
        <pc:picChg chg="add mod">
          <ac:chgData name="Marcela Sandino Perdomo" userId="1d687bfb82caa945" providerId="LiveId" clId="{B0BA4B92-D254-412D-BEAF-44BB713527EC}" dt="2025-08-04T19:38:09.945" v="502" actId="164"/>
          <ac:picMkLst>
            <pc:docMk/>
            <pc:sldMk cId="128556457" sldId="2145706634"/>
            <ac:picMk id="8" creationId="{D54D87A2-46DA-9353-6248-C18BD9C99997}"/>
          </ac:picMkLst>
        </pc:picChg>
      </pc:sldChg>
      <pc:sldChg chg="modSp add mod setBg">
        <pc:chgData name="Marcela Sandino Perdomo" userId="1d687bfb82caa945" providerId="LiveId" clId="{B0BA4B92-D254-412D-BEAF-44BB713527EC}" dt="2025-08-04T20:43:31.268" v="792" actId="1076"/>
        <pc:sldMkLst>
          <pc:docMk/>
          <pc:sldMk cId="2538735078" sldId="2145706635"/>
        </pc:sldMkLst>
        <pc:spChg chg="mod">
          <ac:chgData name="Marcela Sandino Perdomo" userId="1d687bfb82caa945" providerId="LiveId" clId="{B0BA4B92-D254-412D-BEAF-44BB713527EC}" dt="2025-08-04T20:16:40.601" v="666" actId="20577"/>
          <ac:spMkLst>
            <pc:docMk/>
            <pc:sldMk cId="2538735078" sldId="2145706635"/>
            <ac:spMk id="2" creationId="{5930CE86-1A83-A30E-6E3B-27EC225D4C79}"/>
          </ac:spMkLst>
        </pc:spChg>
        <pc:spChg chg="mod">
          <ac:chgData name="Marcela Sandino Perdomo" userId="1d687bfb82caa945" providerId="LiveId" clId="{B0BA4B92-D254-412D-BEAF-44BB713527EC}" dt="2025-08-04T19:37:28.531" v="493" actId="1076"/>
          <ac:spMkLst>
            <pc:docMk/>
            <pc:sldMk cId="2538735078" sldId="2145706635"/>
            <ac:spMk id="9" creationId="{6B654139-8938-FE06-0F00-3048E81ED4E5}"/>
          </ac:spMkLst>
        </pc:spChg>
        <pc:spChg chg="mod">
          <ac:chgData name="Marcela Sandino Perdomo" userId="1d687bfb82caa945" providerId="LiveId" clId="{B0BA4B92-D254-412D-BEAF-44BB713527EC}" dt="2025-08-04T19:37:28.531" v="493" actId="1076"/>
          <ac:spMkLst>
            <pc:docMk/>
            <pc:sldMk cId="2538735078" sldId="2145706635"/>
            <ac:spMk id="11" creationId="{0B03E26C-A075-5DE8-BC91-55ACDC667C63}"/>
          </ac:spMkLst>
        </pc:spChg>
        <pc:spChg chg="mod">
          <ac:chgData name="Marcela Sandino Perdomo" userId="1d687bfb82caa945" providerId="LiveId" clId="{B0BA4B92-D254-412D-BEAF-44BB713527EC}" dt="2025-08-04T19:37:28.531" v="493" actId="1076"/>
          <ac:spMkLst>
            <pc:docMk/>
            <pc:sldMk cId="2538735078" sldId="2145706635"/>
            <ac:spMk id="13" creationId="{069B785A-5F1A-D9A1-77B5-6263A0369F53}"/>
          </ac:spMkLst>
        </pc:spChg>
        <pc:spChg chg="mod">
          <ac:chgData name="Marcela Sandino Perdomo" userId="1d687bfb82caa945" providerId="LiveId" clId="{B0BA4B92-D254-412D-BEAF-44BB713527EC}" dt="2025-08-04T19:37:28.531" v="493" actId="1076"/>
          <ac:spMkLst>
            <pc:docMk/>
            <pc:sldMk cId="2538735078" sldId="2145706635"/>
            <ac:spMk id="15" creationId="{FF038F60-75CE-F415-6A46-E89E23341019}"/>
          </ac:spMkLst>
        </pc:spChg>
        <pc:spChg chg="mod">
          <ac:chgData name="Marcela Sandino Perdomo" userId="1d687bfb82caa945" providerId="LiveId" clId="{B0BA4B92-D254-412D-BEAF-44BB713527EC}" dt="2025-08-04T19:37:28.531" v="493" actId="1076"/>
          <ac:spMkLst>
            <pc:docMk/>
            <pc:sldMk cId="2538735078" sldId="2145706635"/>
            <ac:spMk id="16" creationId="{1A49ECBF-3C6B-9864-AB3A-3363469AE025}"/>
          </ac:spMkLst>
        </pc:spChg>
        <pc:spChg chg="mod">
          <ac:chgData name="Marcela Sandino Perdomo" userId="1d687bfb82caa945" providerId="LiveId" clId="{B0BA4B92-D254-412D-BEAF-44BB713527EC}" dt="2025-08-04T19:37:28.531" v="493" actId="1076"/>
          <ac:spMkLst>
            <pc:docMk/>
            <pc:sldMk cId="2538735078" sldId="2145706635"/>
            <ac:spMk id="17" creationId="{33879095-7A58-C040-75AE-9306104CF216}"/>
          </ac:spMkLst>
        </pc:spChg>
        <pc:spChg chg="mod">
          <ac:chgData name="Marcela Sandino Perdomo" userId="1d687bfb82caa945" providerId="LiveId" clId="{B0BA4B92-D254-412D-BEAF-44BB713527EC}" dt="2025-08-04T20:43:31.268" v="792" actId="1076"/>
          <ac:spMkLst>
            <pc:docMk/>
            <pc:sldMk cId="2538735078" sldId="2145706635"/>
            <ac:spMk id="18" creationId="{847835E3-9747-2F95-6715-70DF4EA827E5}"/>
          </ac:spMkLst>
        </pc:spChg>
        <pc:spChg chg="mod">
          <ac:chgData name="Marcela Sandino Perdomo" userId="1d687bfb82caa945" providerId="LiveId" clId="{B0BA4B92-D254-412D-BEAF-44BB713527EC}" dt="2025-08-04T20:43:15.084" v="789" actId="1076"/>
          <ac:spMkLst>
            <pc:docMk/>
            <pc:sldMk cId="2538735078" sldId="2145706635"/>
            <ac:spMk id="19" creationId="{11AF6296-0C2F-3468-36AA-BC53F4CA85BD}"/>
          </ac:spMkLst>
        </pc:spChg>
        <pc:spChg chg="mod">
          <ac:chgData name="Marcela Sandino Perdomo" userId="1d687bfb82caa945" providerId="LiveId" clId="{B0BA4B92-D254-412D-BEAF-44BB713527EC}" dt="2025-08-04T19:37:28.531" v="493" actId="1076"/>
          <ac:spMkLst>
            <pc:docMk/>
            <pc:sldMk cId="2538735078" sldId="2145706635"/>
            <ac:spMk id="20" creationId="{C5D3D0A3-2D21-B3A9-6412-19D1C6F9AECB}"/>
          </ac:spMkLst>
        </pc:spChg>
        <pc:spChg chg="mod">
          <ac:chgData name="Marcela Sandino Perdomo" userId="1d687bfb82caa945" providerId="LiveId" clId="{B0BA4B92-D254-412D-BEAF-44BB713527EC}" dt="2025-08-04T19:37:28.531" v="493" actId="1076"/>
          <ac:spMkLst>
            <pc:docMk/>
            <pc:sldMk cId="2538735078" sldId="2145706635"/>
            <ac:spMk id="21" creationId="{999FA4E1-DD24-8BE4-1495-F4F290C75256}"/>
          </ac:spMkLst>
        </pc:spChg>
        <pc:spChg chg="mod">
          <ac:chgData name="Marcela Sandino Perdomo" userId="1d687bfb82caa945" providerId="LiveId" clId="{B0BA4B92-D254-412D-BEAF-44BB713527EC}" dt="2025-08-04T19:37:28.531" v="493" actId="1076"/>
          <ac:spMkLst>
            <pc:docMk/>
            <pc:sldMk cId="2538735078" sldId="2145706635"/>
            <ac:spMk id="22" creationId="{BB819777-DBEC-3A68-807B-7E5F2C8C37D3}"/>
          </ac:spMkLst>
        </pc:spChg>
        <pc:graphicFrameChg chg="mod">
          <ac:chgData name="Marcela Sandino Perdomo" userId="1d687bfb82caa945" providerId="LiveId" clId="{B0BA4B92-D254-412D-BEAF-44BB713527EC}" dt="2025-08-04T20:43:21.584" v="791"/>
          <ac:graphicFrameMkLst>
            <pc:docMk/>
            <pc:sldMk cId="2538735078" sldId="2145706635"/>
            <ac:graphicFrameMk id="6" creationId="{BC9DDEF0-5BCA-0FE6-33EF-0E7EE0B2B05A}"/>
          </ac:graphicFrameMkLst>
        </pc:graphicFrameChg>
        <pc:graphicFrameChg chg="mod modGraphic">
          <ac:chgData name="Marcela Sandino Perdomo" userId="1d687bfb82caa945" providerId="LiveId" clId="{B0BA4B92-D254-412D-BEAF-44BB713527EC}" dt="2025-08-04T20:17:49.889" v="681" actId="20577"/>
          <ac:graphicFrameMkLst>
            <pc:docMk/>
            <pc:sldMk cId="2538735078" sldId="2145706635"/>
            <ac:graphicFrameMk id="10" creationId="{975AD521-B57B-9D35-78B3-16960D549DC2}"/>
          </ac:graphicFrameMkLst>
        </pc:graphicFrameChg>
      </pc:sldChg>
      <pc:sldChg chg="addSp delSp modSp new mod">
        <pc:chgData name="Marcela Sandino Perdomo" userId="1d687bfb82caa945" providerId="LiveId" clId="{B0BA4B92-D254-412D-BEAF-44BB713527EC}" dt="2025-08-04T20:43:36.979" v="793" actId="113"/>
        <pc:sldMkLst>
          <pc:docMk/>
          <pc:sldMk cId="1675216333" sldId="2145706636"/>
        </pc:sldMkLst>
        <pc:spChg chg="del">
          <ac:chgData name="Marcela Sandino Perdomo" userId="1d687bfb82caa945" providerId="LiveId" clId="{B0BA4B92-D254-412D-BEAF-44BB713527EC}" dt="2025-08-04T20:14:18.769" v="609" actId="478"/>
          <ac:spMkLst>
            <pc:docMk/>
            <pc:sldMk cId="1675216333" sldId="2145706636"/>
            <ac:spMk id="2" creationId="{96D0550A-B630-5048-615C-B460B050BA42}"/>
          </ac:spMkLst>
        </pc:spChg>
        <pc:spChg chg="del">
          <ac:chgData name="Marcela Sandino Perdomo" userId="1d687bfb82caa945" providerId="LiveId" clId="{B0BA4B92-D254-412D-BEAF-44BB713527EC}" dt="2025-08-04T20:14:15.291" v="607" actId="3680"/>
          <ac:spMkLst>
            <pc:docMk/>
            <pc:sldMk cId="1675216333" sldId="2145706636"/>
            <ac:spMk id="3" creationId="{19F30F52-BD0E-19B0-F768-F0C463E4AC9C}"/>
          </ac:spMkLst>
        </pc:spChg>
        <pc:spChg chg="add del mod">
          <ac:chgData name="Marcela Sandino Perdomo" userId="1d687bfb82caa945" providerId="LiveId" clId="{B0BA4B92-D254-412D-BEAF-44BB713527EC}" dt="2025-08-04T20:14:35.864" v="613" actId="478"/>
          <ac:spMkLst>
            <pc:docMk/>
            <pc:sldMk cId="1675216333" sldId="2145706636"/>
            <ac:spMk id="6" creationId="{E0BC39DC-19FF-05C9-820D-CA333BA3D12C}"/>
          </ac:spMkLst>
        </pc:spChg>
        <pc:spChg chg="add mod">
          <ac:chgData name="Marcela Sandino Perdomo" userId="1d687bfb82caa945" providerId="LiveId" clId="{B0BA4B92-D254-412D-BEAF-44BB713527EC}" dt="2025-08-04T20:17:34.034" v="676" actId="6549"/>
          <ac:spMkLst>
            <pc:docMk/>
            <pc:sldMk cId="1675216333" sldId="2145706636"/>
            <ac:spMk id="8" creationId="{36006AE0-8A05-EF5E-655B-BC3903D120A8}"/>
          </ac:spMkLst>
        </pc:spChg>
        <pc:spChg chg="add mod">
          <ac:chgData name="Marcela Sandino Perdomo" userId="1d687bfb82caa945" providerId="LiveId" clId="{B0BA4B92-D254-412D-BEAF-44BB713527EC}" dt="2025-08-04T20:43:36.979" v="793" actId="113"/>
          <ac:spMkLst>
            <pc:docMk/>
            <pc:sldMk cId="1675216333" sldId="2145706636"/>
            <ac:spMk id="12" creationId="{C5938E6D-A3EC-9008-6D84-8164063BD022}"/>
          </ac:spMkLst>
        </pc:spChg>
        <pc:graphicFrameChg chg="add del mod ord modGraphic">
          <ac:chgData name="Marcela Sandino Perdomo" userId="1d687bfb82caa945" providerId="LiveId" clId="{B0BA4B92-D254-412D-BEAF-44BB713527EC}" dt="2025-08-04T20:14:32.678" v="612" actId="478"/>
          <ac:graphicFrameMkLst>
            <pc:docMk/>
            <pc:sldMk cId="1675216333" sldId="2145706636"/>
            <ac:graphicFrameMk id="4" creationId="{D7AB4EA9-E5A0-7D58-75F3-5F4777043850}"/>
          </ac:graphicFrameMkLst>
        </pc:graphicFrameChg>
        <pc:graphicFrameChg chg="add del mod">
          <ac:chgData name="Marcela Sandino Perdomo" userId="1d687bfb82caa945" providerId="LiveId" clId="{B0BA4B92-D254-412D-BEAF-44BB713527EC}" dt="2025-08-04T20:17:06.770" v="673" actId="478"/>
          <ac:graphicFrameMkLst>
            <pc:docMk/>
            <pc:sldMk cId="1675216333" sldId="2145706636"/>
            <ac:graphicFrameMk id="7" creationId="{6F18B02A-3BED-3CBB-B6C1-3AE6ED9BD450}"/>
          </ac:graphicFrameMkLst>
        </pc:graphicFrameChg>
        <pc:graphicFrameChg chg="add del mod">
          <ac:chgData name="Marcela Sandino Perdomo" userId="1d687bfb82caa945" providerId="LiveId" clId="{B0BA4B92-D254-412D-BEAF-44BB713527EC}" dt="2025-08-04T20:23:13.361" v="695" actId="478"/>
          <ac:graphicFrameMkLst>
            <pc:docMk/>
            <pc:sldMk cId="1675216333" sldId="2145706636"/>
            <ac:graphicFrameMk id="10" creationId="{6F18B02A-3BED-3CBB-B6C1-3AE6ED9BD450}"/>
          </ac:graphicFrameMkLst>
        </pc:graphicFrameChg>
        <pc:picChg chg="add del mod">
          <ac:chgData name="Marcela Sandino Perdomo" userId="1d687bfb82caa945" providerId="LiveId" clId="{B0BA4B92-D254-412D-BEAF-44BB713527EC}" dt="2025-08-04T20:22:04.463" v="682" actId="478"/>
          <ac:picMkLst>
            <pc:docMk/>
            <pc:sldMk cId="1675216333" sldId="2145706636"/>
            <ac:picMk id="9" creationId="{D3D19E0A-5BF0-9A96-957B-0B2EC87B5C14}"/>
          </ac:picMkLst>
        </pc:picChg>
        <pc:picChg chg="add mod">
          <ac:chgData name="Marcela Sandino Perdomo" userId="1d687bfb82caa945" providerId="LiveId" clId="{B0BA4B92-D254-412D-BEAF-44BB713527EC}" dt="2025-08-04T20:23:18.318" v="696" actId="1076"/>
          <ac:picMkLst>
            <pc:docMk/>
            <pc:sldMk cId="1675216333" sldId="2145706636"/>
            <ac:picMk id="11" creationId="{6FD73EBF-D8F5-3995-577F-C47EF46FF090}"/>
          </ac:picMkLst>
        </pc:picChg>
      </pc:sldChg>
      <pc:sldChg chg="new del">
        <pc:chgData name="Marcela Sandino Perdomo" userId="1d687bfb82caa945" providerId="LiveId" clId="{B0BA4B92-D254-412D-BEAF-44BB713527EC}" dt="2025-08-04T20:24:07.721" v="753" actId="47"/>
        <pc:sldMkLst>
          <pc:docMk/>
          <pc:sldMk cId="1158120342" sldId="2145706637"/>
        </pc:sldMkLst>
      </pc:sldChg>
      <pc:sldChg chg="addSp delSp modSp add mod">
        <pc:chgData name="Marcela Sandino Perdomo" userId="1d687bfb82caa945" providerId="LiveId" clId="{B0BA4B92-D254-412D-BEAF-44BB713527EC}" dt="2025-08-04T20:43:56.805" v="798" actId="1076"/>
        <pc:sldMkLst>
          <pc:docMk/>
          <pc:sldMk cId="485499063" sldId="2145706638"/>
        </pc:sldMkLst>
        <pc:spChg chg="mod">
          <ac:chgData name="Marcela Sandino Perdomo" userId="1d687bfb82caa945" providerId="LiveId" clId="{B0BA4B92-D254-412D-BEAF-44BB713527EC}" dt="2025-08-04T20:43:40.865" v="794" actId="113"/>
          <ac:spMkLst>
            <pc:docMk/>
            <pc:sldMk cId="485499063" sldId="2145706638"/>
            <ac:spMk id="12" creationId="{31856696-F47E-9CAF-D1F1-495AC8F0C5A9}"/>
          </ac:spMkLst>
        </pc:spChg>
        <pc:picChg chg="add mod">
          <ac:chgData name="Marcela Sandino Perdomo" userId="1d687bfb82caa945" providerId="LiveId" clId="{B0BA4B92-D254-412D-BEAF-44BB713527EC}" dt="2025-08-04T20:43:56.805" v="798" actId="1076"/>
          <ac:picMkLst>
            <pc:docMk/>
            <pc:sldMk cId="485499063" sldId="2145706638"/>
            <ac:picMk id="2" creationId="{BF969417-854E-ABEA-4F23-71E88A9E3C15}"/>
          </ac:picMkLst>
        </pc:picChg>
        <pc:picChg chg="del">
          <ac:chgData name="Marcela Sandino Perdomo" userId="1d687bfb82caa945" providerId="LiveId" clId="{B0BA4B92-D254-412D-BEAF-44BB713527EC}" dt="2025-08-04T20:24:15.015" v="757" actId="478"/>
          <ac:picMkLst>
            <pc:docMk/>
            <pc:sldMk cId="485499063" sldId="2145706638"/>
            <ac:picMk id="11" creationId="{08870C83-2DA4-094F-00F9-072666210F14}"/>
          </ac:picMkLst>
        </pc:picChg>
      </pc:sldChg>
    </pc:docChg>
  </pc:docChgLst>
  <pc:docChgLst>
    <pc:chgData name="Johanna Marcela, Sandino Perdomo" userId="S::jmsandino@saludcapital.gov.co::a631d82d-5613-4e65-8e3b-fda99419f3d0" providerId="AD" clId="Web-{67CFB971-C69A-B65E-E3B1-A9D222262EAF}"/>
    <pc:docChg chg="modSld sldOrd">
      <pc:chgData name="Johanna Marcela, Sandino Perdomo" userId="S::jmsandino@saludcapital.gov.co::a631d82d-5613-4e65-8e3b-fda99419f3d0" providerId="AD" clId="Web-{67CFB971-C69A-B65E-E3B1-A9D222262EAF}" dt="2025-06-18T16:53:19.847" v="2" actId="1076"/>
      <pc:docMkLst>
        <pc:docMk/>
      </pc:docMkLst>
      <pc:sldChg chg="ord">
        <pc:chgData name="Johanna Marcela, Sandino Perdomo" userId="S::jmsandino@saludcapital.gov.co::a631d82d-5613-4e65-8e3b-fda99419f3d0" providerId="AD" clId="Web-{67CFB971-C69A-B65E-E3B1-A9D222262EAF}" dt="2025-06-18T16:25:47.864" v="0"/>
        <pc:sldMkLst>
          <pc:docMk/>
          <pc:sldMk cId="566703079" sldId="2145706550"/>
        </pc:sldMkLst>
      </pc:sldChg>
      <pc:sldChg chg="modSp">
        <pc:chgData name="Johanna Marcela, Sandino Perdomo" userId="S::jmsandino@saludcapital.gov.co::a631d82d-5613-4e65-8e3b-fda99419f3d0" providerId="AD" clId="Web-{67CFB971-C69A-B65E-E3B1-A9D222262EAF}" dt="2025-06-18T16:53:19.847" v="2" actId="1076"/>
        <pc:sldMkLst>
          <pc:docMk/>
          <pc:sldMk cId="165526868" sldId="2145706630"/>
        </pc:sldMkLst>
      </pc:sldChg>
    </pc:docChg>
  </pc:docChgLst>
  <pc:docChgLst>
    <pc:chgData name="Johanna Marcela, Sandino Perdomo" userId="S::jmsandino@saludcapital.gov.co::a631d82d-5613-4e65-8e3b-fda99419f3d0" providerId="AD" clId="Web-{B9BF091E-1419-46D0-D01A-7733A289C759}"/>
    <pc:docChg chg="modSld">
      <pc:chgData name="Johanna Marcela, Sandino Perdomo" userId="S::jmsandino@saludcapital.gov.co::a631d82d-5613-4e65-8e3b-fda99419f3d0" providerId="AD" clId="Web-{B9BF091E-1419-46D0-D01A-7733A289C759}" dt="2025-02-04T00:52:06.887" v="41" actId="14100"/>
      <pc:docMkLst>
        <pc:docMk/>
      </pc:docMkLst>
      <pc:sldChg chg="modSp">
        <pc:chgData name="Johanna Marcela, Sandino Perdomo" userId="S::jmsandino@saludcapital.gov.co::a631d82d-5613-4e65-8e3b-fda99419f3d0" providerId="AD" clId="Web-{B9BF091E-1419-46D0-D01A-7733A289C759}" dt="2025-02-04T00:49:18.825" v="23" actId="1076"/>
        <pc:sldMkLst>
          <pc:docMk/>
          <pc:sldMk cId="3277684811" sldId="2145705908"/>
        </pc:sldMkLst>
      </pc:sldChg>
      <pc:sldChg chg="modSp">
        <pc:chgData name="Johanna Marcela, Sandino Perdomo" userId="S::jmsandino@saludcapital.gov.co::a631d82d-5613-4e65-8e3b-fda99419f3d0" providerId="AD" clId="Web-{B9BF091E-1419-46D0-D01A-7733A289C759}" dt="2025-02-04T00:52:06.887" v="41" actId="14100"/>
        <pc:sldMkLst>
          <pc:docMk/>
          <pc:sldMk cId="2185282320" sldId="2145706577"/>
        </pc:sldMkLst>
      </pc:sldChg>
    </pc:docChg>
  </pc:docChgLst>
  <pc:docChgLst>
    <pc:chgData name="Johanna Marcela, Sandino Perdomo" userId="a631d82d-5613-4e65-8e3b-fda99419f3d0" providerId="ADAL" clId="{262B80EB-1D55-4993-A038-2EB34F77E2D1}"/>
    <pc:docChg chg="undo custSel addSld delSld modSld sldOrd">
      <pc:chgData name="Johanna Marcela, Sandino Perdomo" userId="a631d82d-5613-4e65-8e3b-fda99419f3d0" providerId="ADAL" clId="{262B80EB-1D55-4993-A038-2EB34F77E2D1}" dt="2025-01-29T20:19:06.768" v="1552" actId="20577"/>
      <pc:docMkLst>
        <pc:docMk/>
      </pc:docMkLst>
      <pc:sldChg chg="modSp mod">
        <pc:chgData name="Johanna Marcela, Sandino Perdomo" userId="a631d82d-5613-4e65-8e3b-fda99419f3d0" providerId="ADAL" clId="{262B80EB-1D55-4993-A038-2EB34F77E2D1}" dt="2025-01-29T14:18:52" v="0" actId="20577"/>
        <pc:sldMkLst>
          <pc:docMk/>
          <pc:sldMk cId="2155956668" sldId="2145706538"/>
        </pc:sldMkLst>
      </pc:sldChg>
      <pc:sldChg chg="addSp delSp modSp mod modNotesTx">
        <pc:chgData name="Johanna Marcela, Sandino Perdomo" userId="a631d82d-5613-4e65-8e3b-fda99419f3d0" providerId="ADAL" clId="{262B80EB-1D55-4993-A038-2EB34F77E2D1}" dt="2025-01-29T18:02:50.087" v="377" actId="1076"/>
        <pc:sldMkLst>
          <pc:docMk/>
          <pc:sldMk cId="2348425735" sldId="2145706539"/>
        </pc:sldMkLst>
      </pc:sldChg>
      <pc:sldChg chg="addSp delSp modSp mod">
        <pc:chgData name="Johanna Marcela, Sandino Perdomo" userId="a631d82d-5613-4e65-8e3b-fda99419f3d0" providerId="ADAL" clId="{262B80EB-1D55-4993-A038-2EB34F77E2D1}" dt="2025-01-29T19:12:24.344" v="419" actId="1076"/>
        <pc:sldMkLst>
          <pc:docMk/>
          <pc:sldMk cId="2465580208" sldId="2145706543"/>
        </pc:sldMkLst>
      </pc:sldChg>
      <pc:sldChg chg="modSp mod">
        <pc:chgData name="Johanna Marcela, Sandino Perdomo" userId="a631d82d-5613-4e65-8e3b-fda99419f3d0" providerId="ADAL" clId="{262B80EB-1D55-4993-A038-2EB34F77E2D1}" dt="2025-01-29T19:23:06.983" v="453" actId="404"/>
        <pc:sldMkLst>
          <pc:docMk/>
          <pc:sldMk cId="292350164" sldId="2145706544"/>
        </pc:sldMkLst>
      </pc:sldChg>
      <pc:sldChg chg="delSp modSp mod">
        <pc:chgData name="Johanna Marcela, Sandino Perdomo" userId="a631d82d-5613-4e65-8e3b-fda99419f3d0" providerId="ADAL" clId="{262B80EB-1D55-4993-A038-2EB34F77E2D1}" dt="2025-01-29T19:27:44.907" v="480" actId="20577"/>
        <pc:sldMkLst>
          <pc:docMk/>
          <pc:sldMk cId="347362089" sldId="2145706545"/>
        </pc:sldMkLst>
      </pc:sldChg>
      <pc:sldChg chg="modSp mod">
        <pc:chgData name="Johanna Marcela, Sandino Perdomo" userId="a631d82d-5613-4e65-8e3b-fda99419f3d0" providerId="ADAL" clId="{262B80EB-1D55-4993-A038-2EB34F77E2D1}" dt="2025-01-29T19:23:30.345" v="455" actId="20577"/>
        <pc:sldMkLst>
          <pc:docMk/>
          <pc:sldMk cId="2128026988" sldId="2145706553"/>
        </pc:sldMkLst>
      </pc:sldChg>
      <pc:sldChg chg="delSp modSp mod">
        <pc:chgData name="Johanna Marcela, Sandino Perdomo" userId="a631d82d-5613-4e65-8e3b-fda99419f3d0" providerId="ADAL" clId="{262B80EB-1D55-4993-A038-2EB34F77E2D1}" dt="2025-01-29T19:26:28.526" v="468" actId="1076"/>
        <pc:sldMkLst>
          <pc:docMk/>
          <pc:sldMk cId="2085287782" sldId="2145706554"/>
        </pc:sldMkLst>
      </pc:sldChg>
      <pc:sldChg chg="modSp">
        <pc:chgData name="Johanna Marcela, Sandino Perdomo" userId="a631d82d-5613-4e65-8e3b-fda99419f3d0" providerId="ADAL" clId="{262B80EB-1D55-4993-A038-2EB34F77E2D1}" dt="2025-01-29T17:18:37.650" v="73" actId="20577"/>
        <pc:sldMkLst>
          <pc:docMk/>
          <pc:sldMk cId="4196478249" sldId="2145706555"/>
        </pc:sldMkLst>
      </pc:sldChg>
      <pc:sldChg chg="ord">
        <pc:chgData name="Johanna Marcela, Sandino Perdomo" userId="a631d82d-5613-4e65-8e3b-fda99419f3d0" providerId="ADAL" clId="{262B80EB-1D55-4993-A038-2EB34F77E2D1}" dt="2025-01-29T19:22:14.103" v="446"/>
        <pc:sldMkLst>
          <pc:docMk/>
          <pc:sldMk cId="2704915709" sldId="2145706556"/>
        </pc:sldMkLst>
      </pc:sldChg>
      <pc:sldChg chg="del ord">
        <pc:chgData name="Johanna Marcela, Sandino Perdomo" userId="a631d82d-5613-4e65-8e3b-fda99419f3d0" providerId="ADAL" clId="{262B80EB-1D55-4993-A038-2EB34F77E2D1}" dt="2025-01-29T19:41:57.667" v="783" actId="47"/>
        <pc:sldMkLst>
          <pc:docMk/>
          <pc:sldMk cId="1091780464" sldId="2145706559"/>
        </pc:sldMkLst>
      </pc:sldChg>
      <pc:sldChg chg="del">
        <pc:chgData name="Johanna Marcela, Sandino Perdomo" userId="a631d82d-5613-4e65-8e3b-fda99419f3d0" providerId="ADAL" clId="{262B80EB-1D55-4993-A038-2EB34F77E2D1}" dt="2025-01-29T19:42:00.131" v="784" actId="47"/>
        <pc:sldMkLst>
          <pc:docMk/>
          <pc:sldMk cId="737299983" sldId="2145706560"/>
        </pc:sldMkLst>
      </pc:sldChg>
      <pc:sldChg chg="del">
        <pc:chgData name="Johanna Marcela, Sandino Perdomo" userId="a631d82d-5613-4e65-8e3b-fda99419f3d0" providerId="ADAL" clId="{262B80EB-1D55-4993-A038-2EB34F77E2D1}" dt="2025-01-29T20:16:00.948" v="1491" actId="47"/>
        <pc:sldMkLst>
          <pc:docMk/>
          <pc:sldMk cId="3750686220" sldId="2145706561"/>
        </pc:sldMkLst>
      </pc:sldChg>
      <pc:sldChg chg="del">
        <pc:chgData name="Johanna Marcela, Sandino Perdomo" userId="a631d82d-5613-4e65-8e3b-fda99419f3d0" providerId="ADAL" clId="{262B80EB-1D55-4993-A038-2EB34F77E2D1}" dt="2025-01-29T20:16:04.040" v="1492" actId="47"/>
        <pc:sldMkLst>
          <pc:docMk/>
          <pc:sldMk cId="1590130435" sldId="2145706562"/>
        </pc:sldMkLst>
      </pc:sldChg>
      <pc:sldChg chg="addSp delSp modSp new mod modClrScheme chgLayout">
        <pc:chgData name="Johanna Marcela, Sandino Perdomo" userId="a631d82d-5613-4e65-8e3b-fda99419f3d0" providerId="ADAL" clId="{262B80EB-1D55-4993-A038-2EB34F77E2D1}" dt="2025-01-29T19:21:26.312" v="444" actId="1076"/>
        <pc:sldMkLst>
          <pc:docMk/>
          <pc:sldMk cId="2792633191" sldId="2145706563"/>
        </pc:sldMkLst>
      </pc:sldChg>
      <pc:sldChg chg="addSp delSp modSp new mod">
        <pc:chgData name="Johanna Marcela, Sandino Perdomo" userId="a631d82d-5613-4e65-8e3b-fda99419f3d0" providerId="ADAL" clId="{262B80EB-1D55-4993-A038-2EB34F77E2D1}" dt="2025-01-29T19:48:44.096" v="946" actId="14100"/>
        <pc:sldMkLst>
          <pc:docMk/>
          <pc:sldMk cId="588788665" sldId="2145706564"/>
        </pc:sldMkLst>
      </pc:sldChg>
      <pc:sldChg chg="addSp delSp modSp new mod modNotesTx">
        <pc:chgData name="Johanna Marcela, Sandino Perdomo" userId="a631d82d-5613-4e65-8e3b-fda99419f3d0" providerId="ADAL" clId="{262B80EB-1D55-4993-A038-2EB34F77E2D1}" dt="2025-01-29T20:16:29.071" v="1498"/>
        <pc:sldMkLst>
          <pc:docMk/>
          <pc:sldMk cId="2985801386" sldId="2145706565"/>
        </pc:sldMkLst>
      </pc:sldChg>
      <pc:sldChg chg="addSp delSp modSp add mod">
        <pc:chgData name="Johanna Marcela, Sandino Perdomo" userId="a631d82d-5613-4e65-8e3b-fda99419f3d0" providerId="ADAL" clId="{262B80EB-1D55-4993-A038-2EB34F77E2D1}" dt="2025-01-29T20:19:06.768" v="1552" actId="20577"/>
        <pc:sldMkLst>
          <pc:docMk/>
          <pc:sldMk cId="616097893" sldId="2145706566"/>
        </pc:sldMkLst>
      </pc:sldChg>
      <pc:sldChg chg="new del">
        <pc:chgData name="Johanna Marcela, Sandino Perdomo" userId="a631d82d-5613-4e65-8e3b-fda99419f3d0" providerId="ADAL" clId="{262B80EB-1D55-4993-A038-2EB34F77E2D1}" dt="2025-01-29T20:16:39.006" v="1501" actId="47"/>
        <pc:sldMkLst>
          <pc:docMk/>
          <pc:sldMk cId="3516539165" sldId="2145706567"/>
        </pc:sldMkLst>
      </pc:sldChg>
      <pc:sldChg chg="addSp delSp modSp add mod">
        <pc:chgData name="Johanna Marcela, Sandino Perdomo" userId="a631d82d-5613-4e65-8e3b-fda99419f3d0" providerId="ADAL" clId="{262B80EB-1D55-4993-A038-2EB34F77E2D1}" dt="2025-01-29T20:18:53.267" v="1545"/>
        <pc:sldMkLst>
          <pc:docMk/>
          <pc:sldMk cId="2032746375" sldId="2145706568"/>
        </pc:sldMkLst>
      </pc:sldChg>
    </pc:docChg>
  </pc:docChgLst>
  <pc:docChgLst>
    <pc:chgData name="Yiyola Yamile, Peña Rios" userId="S::ypena@saludcapital.gov.co::789e0408-0b23-4b8a-942e-ba0b7edbcb78" providerId="AD" clId="Web-{C89150A8-2407-85B8-1CA7-21260951054A}"/>
    <pc:docChg chg="addSld modSld sldOrd">
      <pc:chgData name="Yiyola Yamile, Peña Rios" userId="S::ypena@saludcapital.gov.co::789e0408-0b23-4b8a-942e-ba0b7edbcb78" providerId="AD" clId="Web-{C89150A8-2407-85B8-1CA7-21260951054A}" dt="2025-02-03T23:41:48.619" v="698" actId="20577"/>
      <pc:docMkLst>
        <pc:docMk/>
      </pc:docMkLst>
      <pc:sldChg chg="modSp">
        <pc:chgData name="Yiyola Yamile, Peña Rios" userId="S::ypena@saludcapital.gov.co::789e0408-0b23-4b8a-942e-ba0b7edbcb78" providerId="AD" clId="Web-{C89150A8-2407-85B8-1CA7-21260951054A}" dt="2025-02-03T23:38:27.732" v="662" actId="14100"/>
        <pc:sldMkLst>
          <pc:docMk/>
          <pc:sldMk cId="2782088337" sldId="855"/>
        </pc:sldMkLst>
      </pc:sldChg>
      <pc:sldChg chg="delSp modSp">
        <pc:chgData name="Yiyola Yamile, Peña Rios" userId="S::ypena@saludcapital.gov.co::789e0408-0b23-4b8a-942e-ba0b7edbcb78" providerId="AD" clId="Web-{C89150A8-2407-85B8-1CA7-21260951054A}" dt="2025-02-03T23:41:48.619" v="698" actId="20577"/>
        <pc:sldMkLst>
          <pc:docMk/>
          <pc:sldMk cId="960793635" sldId="857"/>
        </pc:sldMkLst>
      </pc:sldChg>
      <pc:sldChg chg="modSp">
        <pc:chgData name="Yiyola Yamile, Peña Rios" userId="S::ypena@saludcapital.gov.co::789e0408-0b23-4b8a-942e-ba0b7edbcb78" providerId="AD" clId="Web-{C89150A8-2407-85B8-1CA7-21260951054A}" dt="2025-02-03T20:57:00.440" v="2" actId="20577"/>
        <pc:sldMkLst>
          <pc:docMk/>
          <pc:sldMk cId="3277684811" sldId="2145705908"/>
        </pc:sldMkLst>
      </pc:sldChg>
      <pc:sldChg chg="addSp modSp">
        <pc:chgData name="Yiyola Yamile, Peña Rios" userId="S::ypena@saludcapital.gov.co::789e0408-0b23-4b8a-942e-ba0b7edbcb78" providerId="AD" clId="Web-{C89150A8-2407-85B8-1CA7-21260951054A}" dt="2025-02-03T21:31:31.662" v="363" actId="1076"/>
        <pc:sldMkLst>
          <pc:docMk/>
          <pc:sldMk cId="1128876685" sldId="2145706537"/>
        </pc:sldMkLst>
      </pc:sldChg>
      <pc:sldChg chg="addSp delSp modSp">
        <pc:chgData name="Yiyola Yamile, Peña Rios" userId="S::ypena@saludcapital.gov.co::789e0408-0b23-4b8a-942e-ba0b7edbcb78" providerId="AD" clId="Web-{C89150A8-2407-85B8-1CA7-21260951054A}" dt="2025-02-03T21:30:04.596" v="361" actId="20577"/>
        <pc:sldMkLst>
          <pc:docMk/>
          <pc:sldMk cId="2155956668" sldId="2145706538"/>
        </pc:sldMkLst>
      </pc:sldChg>
      <pc:sldChg chg="addSp modSp">
        <pc:chgData name="Yiyola Yamile, Peña Rios" userId="S::ypena@saludcapital.gov.co::789e0408-0b23-4b8a-942e-ba0b7edbcb78" providerId="AD" clId="Web-{C89150A8-2407-85B8-1CA7-21260951054A}" dt="2025-02-03T21:13:37.604" v="329" actId="1076"/>
        <pc:sldMkLst>
          <pc:docMk/>
          <pc:sldMk cId="2348425735" sldId="2145706539"/>
        </pc:sldMkLst>
      </pc:sldChg>
      <pc:sldChg chg="modSp">
        <pc:chgData name="Yiyola Yamile, Peña Rios" userId="S::ypena@saludcapital.gov.co::789e0408-0b23-4b8a-942e-ba0b7edbcb78" providerId="AD" clId="Web-{C89150A8-2407-85B8-1CA7-21260951054A}" dt="2025-02-03T21:13:18.134" v="324" actId="1076"/>
        <pc:sldMkLst>
          <pc:docMk/>
          <pc:sldMk cId="3393309477" sldId="2145706540"/>
        </pc:sldMkLst>
      </pc:sldChg>
      <pc:sldChg chg="modSp ord">
        <pc:chgData name="Yiyola Yamile, Peña Rios" userId="S::ypena@saludcapital.gov.co::789e0408-0b23-4b8a-942e-ba0b7edbcb78" providerId="AD" clId="Web-{C89150A8-2407-85B8-1CA7-21260951054A}" dt="2025-02-03T22:08:10.904" v="407"/>
        <pc:sldMkLst>
          <pc:docMk/>
          <pc:sldMk cId="1389164979" sldId="2145706541"/>
        </pc:sldMkLst>
      </pc:sldChg>
      <pc:sldChg chg="modSp">
        <pc:chgData name="Yiyola Yamile, Peña Rios" userId="S::ypena@saludcapital.gov.co::789e0408-0b23-4b8a-942e-ba0b7edbcb78" providerId="AD" clId="Web-{C89150A8-2407-85B8-1CA7-21260951054A}" dt="2025-02-03T22:09:09.172" v="411" actId="20577"/>
        <pc:sldMkLst>
          <pc:docMk/>
          <pc:sldMk cId="1967945885" sldId="2145706542"/>
        </pc:sldMkLst>
      </pc:sldChg>
      <pc:sldChg chg="modSp">
        <pc:chgData name="Yiyola Yamile, Peña Rios" userId="S::ypena@saludcapital.gov.co::789e0408-0b23-4b8a-942e-ba0b7edbcb78" providerId="AD" clId="Web-{C89150A8-2407-85B8-1CA7-21260951054A}" dt="2025-02-03T21:52:46.852" v="391" actId="14100"/>
        <pc:sldMkLst>
          <pc:docMk/>
          <pc:sldMk cId="292350164" sldId="2145706544"/>
        </pc:sldMkLst>
      </pc:sldChg>
      <pc:sldChg chg="modSp">
        <pc:chgData name="Yiyola Yamile, Peña Rios" userId="S::ypena@saludcapital.gov.co::789e0408-0b23-4b8a-942e-ba0b7edbcb78" providerId="AD" clId="Web-{C89150A8-2407-85B8-1CA7-21260951054A}" dt="2025-02-03T22:13:28.776" v="415" actId="20577"/>
        <pc:sldMkLst>
          <pc:docMk/>
          <pc:sldMk cId="347362089" sldId="2145706545"/>
        </pc:sldMkLst>
      </pc:sldChg>
      <pc:sldChg chg="modSp">
        <pc:chgData name="Yiyola Yamile, Peña Rios" userId="S::ypena@saludcapital.gov.co::789e0408-0b23-4b8a-942e-ba0b7edbcb78" providerId="AD" clId="Web-{C89150A8-2407-85B8-1CA7-21260951054A}" dt="2025-02-03T23:41:09.710" v="673" actId="20577"/>
        <pc:sldMkLst>
          <pc:docMk/>
          <pc:sldMk cId="1477813206" sldId="2145706551"/>
        </pc:sldMkLst>
      </pc:sldChg>
      <pc:sldChg chg="modSp ord">
        <pc:chgData name="Yiyola Yamile, Peña Rios" userId="S::ypena@saludcapital.gov.co::789e0408-0b23-4b8a-942e-ba0b7edbcb78" providerId="AD" clId="Web-{C89150A8-2407-85B8-1CA7-21260951054A}" dt="2025-02-03T22:09:46.798" v="413"/>
        <pc:sldMkLst>
          <pc:docMk/>
          <pc:sldMk cId="2128026988" sldId="2145706553"/>
        </pc:sldMkLst>
      </pc:sldChg>
      <pc:sldChg chg="modSp">
        <pc:chgData name="Yiyola Yamile, Peña Rios" userId="S::ypena@saludcapital.gov.co::789e0408-0b23-4b8a-942e-ba0b7edbcb78" providerId="AD" clId="Web-{C89150A8-2407-85B8-1CA7-21260951054A}" dt="2025-02-03T22:14:28.997" v="417" actId="20577"/>
        <pc:sldMkLst>
          <pc:docMk/>
          <pc:sldMk cId="2085287782" sldId="2145706554"/>
        </pc:sldMkLst>
      </pc:sldChg>
      <pc:sldChg chg="modSp">
        <pc:chgData name="Yiyola Yamile, Peña Rios" userId="S::ypena@saludcapital.gov.co::789e0408-0b23-4b8a-942e-ba0b7edbcb78" providerId="AD" clId="Web-{C89150A8-2407-85B8-1CA7-21260951054A}" dt="2025-02-03T22:17:30.177" v="429"/>
        <pc:sldMkLst>
          <pc:docMk/>
          <pc:sldMk cId="588788665" sldId="2145706564"/>
        </pc:sldMkLst>
      </pc:sldChg>
      <pc:sldChg chg="modSp">
        <pc:chgData name="Yiyola Yamile, Peña Rios" userId="S::ypena@saludcapital.gov.co::789e0408-0b23-4b8a-942e-ba0b7edbcb78" providerId="AD" clId="Web-{C89150A8-2407-85B8-1CA7-21260951054A}" dt="2025-02-03T23:37:49.948" v="657" actId="14100"/>
        <pc:sldMkLst>
          <pc:docMk/>
          <pc:sldMk cId="2384464918" sldId="2145706570"/>
        </pc:sldMkLst>
      </pc:sldChg>
      <pc:sldChg chg="modSp">
        <pc:chgData name="Yiyola Yamile, Peña Rios" userId="S::ypena@saludcapital.gov.co::789e0408-0b23-4b8a-942e-ba0b7edbcb78" providerId="AD" clId="Web-{C89150A8-2407-85B8-1CA7-21260951054A}" dt="2025-02-03T22:19:56.901" v="441"/>
        <pc:sldMkLst>
          <pc:docMk/>
          <pc:sldMk cId="1652484618" sldId="2145706572"/>
        </pc:sldMkLst>
      </pc:sldChg>
      <pc:sldChg chg="modSp">
        <pc:chgData name="Yiyola Yamile, Peña Rios" userId="S::ypena@saludcapital.gov.co::789e0408-0b23-4b8a-942e-ba0b7edbcb78" providerId="AD" clId="Web-{C89150A8-2407-85B8-1CA7-21260951054A}" dt="2025-02-03T23:36:55.008" v="609" actId="20577"/>
        <pc:sldMkLst>
          <pc:docMk/>
          <pc:sldMk cId="1532846338" sldId="2145706574"/>
        </pc:sldMkLst>
      </pc:sldChg>
      <pc:sldChg chg="add replId">
        <pc:chgData name="Yiyola Yamile, Peña Rios" userId="S::ypena@saludcapital.gov.co::789e0408-0b23-4b8a-942e-ba0b7edbcb78" providerId="AD" clId="Web-{C89150A8-2407-85B8-1CA7-21260951054A}" dt="2025-02-03T23:41:28.055" v="674"/>
        <pc:sldMkLst>
          <pc:docMk/>
          <pc:sldMk cId="2118893763" sldId="2145706578"/>
        </pc:sldMkLst>
      </pc:sldChg>
    </pc:docChg>
  </pc:docChgLst>
  <pc:docChgLst>
    <pc:chgData name="Johanna Marcela, Sandino Perdomo" userId="S::jmsandino@saludcapital.gov.co::a631d82d-5613-4e65-8e3b-fda99419f3d0" providerId="AD" clId="Web-{81DD5734-4047-40DC-883C-DF1D2167CD8E}"/>
    <pc:docChg chg="modSld sldOrd">
      <pc:chgData name="Johanna Marcela, Sandino Perdomo" userId="S::jmsandino@saludcapital.gov.co::a631d82d-5613-4e65-8e3b-fda99419f3d0" providerId="AD" clId="Web-{81DD5734-4047-40DC-883C-DF1D2167CD8E}" dt="2025-06-18T16:16:45.101" v="18" actId="1076"/>
      <pc:docMkLst>
        <pc:docMk/>
      </pc:docMkLst>
      <pc:sldChg chg="modSp">
        <pc:chgData name="Johanna Marcela, Sandino Perdomo" userId="S::jmsandino@saludcapital.gov.co::a631d82d-5613-4e65-8e3b-fda99419f3d0" providerId="AD" clId="Web-{81DD5734-4047-40DC-883C-DF1D2167CD8E}" dt="2025-06-18T16:13:59.285" v="0" actId="1076"/>
        <pc:sldMkLst>
          <pc:docMk/>
          <pc:sldMk cId="800049124" sldId="256"/>
        </pc:sldMkLst>
      </pc:sldChg>
      <pc:sldChg chg="ord">
        <pc:chgData name="Johanna Marcela, Sandino Perdomo" userId="S::jmsandino@saludcapital.gov.co::a631d82d-5613-4e65-8e3b-fda99419f3d0" providerId="AD" clId="Web-{81DD5734-4047-40DC-883C-DF1D2167CD8E}" dt="2025-06-18T16:16:25.241" v="14"/>
        <pc:sldMkLst>
          <pc:docMk/>
          <pc:sldMk cId="0" sldId="266"/>
        </pc:sldMkLst>
      </pc:sldChg>
      <pc:sldChg chg="modSp">
        <pc:chgData name="Johanna Marcela, Sandino Perdomo" userId="S::jmsandino@saludcapital.gov.co::a631d82d-5613-4e65-8e3b-fda99419f3d0" providerId="AD" clId="Web-{81DD5734-4047-40DC-883C-DF1D2167CD8E}" dt="2025-06-18T16:16:33.163" v="16" actId="1076"/>
        <pc:sldMkLst>
          <pc:docMk/>
          <pc:sldMk cId="387643854" sldId="853"/>
        </pc:sldMkLst>
      </pc:sldChg>
      <pc:sldChg chg="modSp">
        <pc:chgData name="Johanna Marcela, Sandino Perdomo" userId="S::jmsandino@saludcapital.gov.co::a631d82d-5613-4e65-8e3b-fda99419f3d0" providerId="AD" clId="Web-{81DD5734-4047-40DC-883C-DF1D2167CD8E}" dt="2025-06-18T16:16:45.101" v="18" actId="1076"/>
        <pc:sldMkLst>
          <pc:docMk/>
          <pc:sldMk cId="2185282320" sldId="2145706577"/>
        </pc:sldMkLst>
      </pc:sldChg>
      <pc:sldChg chg="ord">
        <pc:chgData name="Johanna Marcela, Sandino Perdomo" userId="S::jmsandino@saludcapital.gov.co::a631d82d-5613-4e65-8e3b-fda99419f3d0" providerId="AD" clId="Web-{81DD5734-4047-40DC-883C-DF1D2167CD8E}" dt="2025-06-18T16:16:18.022" v="13"/>
        <pc:sldMkLst>
          <pc:docMk/>
          <pc:sldMk cId="3910769449" sldId="2145706623"/>
        </pc:sldMkLst>
      </pc:sldChg>
    </pc:docChg>
  </pc:docChgLst>
  <pc:docChgLst>
    <pc:chgData name="Johanna Marcela, Sandino Perdomo" userId="S::jmsandino@saludcapital.gov.co::a631d82d-5613-4e65-8e3b-fda99419f3d0" providerId="AD" clId="Web-{97EE17CC-EA12-E87D-6F6B-D2B5FB2D24BE}"/>
    <pc:docChg chg="addSld modSld">
      <pc:chgData name="Johanna Marcela, Sandino Perdomo" userId="S::jmsandino@saludcapital.gov.co::a631d82d-5613-4e65-8e3b-fda99419f3d0" providerId="AD" clId="Web-{97EE17CC-EA12-E87D-6F6B-D2B5FB2D24BE}" dt="2025-02-03T15:10:09.992" v="1182"/>
      <pc:docMkLst>
        <pc:docMk/>
      </pc:docMkLst>
      <pc:sldChg chg="addSp delSp modSp">
        <pc:chgData name="Johanna Marcela, Sandino Perdomo" userId="S::jmsandino@saludcapital.gov.co::a631d82d-5613-4e65-8e3b-fda99419f3d0" providerId="AD" clId="Web-{97EE17CC-EA12-E87D-6F6B-D2B5FB2D24BE}" dt="2025-02-03T14:27:47.687" v="956" actId="1076"/>
        <pc:sldMkLst>
          <pc:docMk/>
          <pc:sldMk cId="387643854" sldId="853"/>
        </pc:sldMkLst>
      </pc:sldChg>
      <pc:sldChg chg="modSp">
        <pc:chgData name="Johanna Marcela, Sandino Perdomo" userId="S::jmsandino@saludcapital.gov.co::a631d82d-5613-4e65-8e3b-fda99419f3d0" providerId="AD" clId="Web-{97EE17CC-EA12-E87D-6F6B-D2B5FB2D24BE}" dt="2025-02-03T14:27:28.624" v="949" actId="1076"/>
        <pc:sldMkLst>
          <pc:docMk/>
          <pc:sldMk cId="2782088337" sldId="855"/>
        </pc:sldMkLst>
      </pc:sldChg>
      <pc:sldChg chg="delSp modSp">
        <pc:chgData name="Johanna Marcela, Sandino Perdomo" userId="S::jmsandino@saludcapital.gov.co::a631d82d-5613-4e65-8e3b-fda99419f3d0" providerId="AD" clId="Web-{97EE17CC-EA12-E87D-6F6B-D2B5FB2D24BE}" dt="2025-02-03T14:20:36.363" v="744"/>
        <pc:sldMkLst>
          <pc:docMk/>
          <pc:sldMk cId="960793635" sldId="857"/>
        </pc:sldMkLst>
      </pc:sldChg>
      <pc:sldChg chg="addSp delSp modSp">
        <pc:chgData name="Johanna Marcela, Sandino Perdomo" userId="S::jmsandino@saludcapital.gov.co::a631d82d-5613-4e65-8e3b-fda99419f3d0" providerId="AD" clId="Web-{97EE17CC-EA12-E87D-6F6B-D2B5FB2D24BE}" dt="2025-02-03T15:10:09.992" v="1182"/>
        <pc:sldMkLst>
          <pc:docMk/>
          <pc:sldMk cId="2155956668" sldId="2145706538"/>
        </pc:sldMkLst>
      </pc:sldChg>
      <pc:sldChg chg="modSp">
        <pc:chgData name="Johanna Marcela, Sandino Perdomo" userId="S::jmsandino@saludcapital.gov.co::a631d82d-5613-4e65-8e3b-fda99419f3d0" providerId="AD" clId="Web-{97EE17CC-EA12-E87D-6F6B-D2B5FB2D24BE}" dt="2025-02-03T14:22:48.695" v="839"/>
        <pc:sldMkLst>
          <pc:docMk/>
          <pc:sldMk cId="588788665" sldId="2145706564"/>
        </pc:sldMkLst>
      </pc:sldChg>
      <pc:sldChg chg="modSp">
        <pc:chgData name="Johanna Marcela, Sandino Perdomo" userId="S::jmsandino@saludcapital.gov.co::a631d82d-5613-4e65-8e3b-fda99419f3d0" providerId="AD" clId="Web-{97EE17CC-EA12-E87D-6F6B-D2B5FB2D24BE}" dt="2025-02-03T14:22:08.100" v="751" actId="20577"/>
        <pc:sldMkLst>
          <pc:docMk/>
          <pc:sldMk cId="616097893" sldId="2145706566"/>
        </pc:sldMkLst>
      </pc:sldChg>
      <pc:sldChg chg="modSp">
        <pc:chgData name="Johanna Marcela, Sandino Perdomo" userId="S::jmsandino@saludcapital.gov.co::a631d82d-5613-4e65-8e3b-fda99419f3d0" providerId="AD" clId="Web-{97EE17CC-EA12-E87D-6F6B-D2B5FB2D24BE}" dt="2025-02-03T13:33:43.756" v="205" actId="20577"/>
        <pc:sldMkLst>
          <pc:docMk/>
          <pc:sldMk cId="2834412998" sldId="2145706569"/>
        </pc:sldMkLst>
      </pc:sldChg>
      <pc:sldChg chg="delSp modSp add replId">
        <pc:chgData name="Johanna Marcela, Sandino Perdomo" userId="S::jmsandino@saludcapital.gov.co::a631d82d-5613-4e65-8e3b-fda99419f3d0" providerId="AD" clId="Web-{97EE17CC-EA12-E87D-6F6B-D2B5FB2D24BE}" dt="2025-02-03T14:26:56.342" v="944"/>
        <pc:sldMkLst>
          <pc:docMk/>
          <pc:sldMk cId="2384464918" sldId="2145706570"/>
        </pc:sldMkLst>
      </pc:sldChg>
      <pc:sldChg chg="delSp modSp add replId">
        <pc:chgData name="Johanna Marcela, Sandino Perdomo" userId="S::jmsandino@saludcapital.gov.co::a631d82d-5613-4e65-8e3b-fda99419f3d0" providerId="AD" clId="Web-{97EE17CC-EA12-E87D-6F6B-D2B5FB2D24BE}" dt="2025-02-03T14:20:47.863" v="745"/>
        <pc:sldMkLst>
          <pc:docMk/>
          <pc:sldMk cId="1134682636" sldId="2145706571"/>
        </pc:sldMkLst>
      </pc:sldChg>
      <pc:sldChg chg="modSp add replId">
        <pc:chgData name="Johanna Marcela, Sandino Perdomo" userId="S::jmsandino@saludcapital.gov.co::a631d82d-5613-4e65-8e3b-fda99419f3d0" providerId="AD" clId="Web-{97EE17CC-EA12-E87D-6F6B-D2B5FB2D24BE}" dt="2025-02-03T14:28:10.628" v="1061"/>
        <pc:sldMkLst>
          <pc:docMk/>
          <pc:sldMk cId="1652484618" sldId="2145706572"/>
        </pc:sldMkLst>
      </pc:sldChg>
    </pc:docChg>
  </pc:docChgLst>
  <pc:docChgLst>
    <pc:chgData name="Johanna Marcela, Sandino Perdomo" userId="S::jmsandino@saludcapital.gov.co::a631d82d-5613-4e65-8e3b-fda99419f3d0" providerId="AD" clId="Web-{11197B9D-02C5-D57B-C9D3-515CDA00E5CF}"/>
    <pc:docChg chg="modSld">
      <pc:chgData name="Johanna Marcela, Sandino Perdomo" userId="S::jmsandino@saludcapital.gov.co::a631d82d-5613-4e65-8e3b-fda99419f3d0" providerId="AD" clId="Web-{11197B9D-02C5-D57B-C9D3-515CDA00E5CF}" dt="2025-06-17T16:21:13.085" v="11"/>
      <pc:docMkLst>
        <pc:docMk/>
      </pc:docMkLst>
      <pc:sldChg chg="delSp">
        <pc:chgData name="Johanna Marcela, Sandino Perdomo" userId="S::jmsandino@saludcapital.gov.co::a631d82d-5613-4e65-8e3b-fda99419f3d0" providerId="AD" clId="Web-{11197B9D-02C5-D57B-C9D3-515CDA00E5CF}" dt="2025-06-17T16:21:13.085" v="11"/>
        <pc:sldMkLst>
          <pc:docMk/>
          <pc:sldMk cId="1128876685" sldId="2145706537"/>
        </pc:sldMkLst>
      </pc:sldChg>
    </pc:docChg>
  </pc:docChgLst>
  <pc:docChgLst>
    <pc:chgData name="Johanna Marcela, Sandino Perdomo" userId="a631d82d-5613-4e65-8e3b-fda99419f3d0" providerId="ADAL" clId="{2E4FB1E3-0E09-4D32-94F4-33270566B027}"/>
    <pc:docChg chg="modSld">
      <pc:chgData name="Johanna Marcela, Sandino Perdomo" userId="a631d82d-5613-4e65-8e3b-fda99419f3d0" providerId="ADAL" clId="{2E4FB1E3-0E09-4D32-94F4-33270566B027}" dt="2025-01-29T15:39:20.944" v="40" actId="20577"/>
      <pc:docMkLst>
        <pc:docMk/>
      </pc:docMkLst>
      <pc:sldChg chg="modSp">
        <pc:chgData name="Johanna Marcela, Sandino Perdomo" userId="a631d82d-5613-4e65-8e3b-fda99419f3d0" providerId="ADAL" clId="{2E4FB1E3-0E09-4D32-94F4-33270566B027}" dt="2025-01-29T15:39:20.944" v="40" actId="20577"/>
        <pc:sldMkLst>
          <pc:docMk/>
          <pc:sldMk cId="4196478249" sldId="2145706555"/>
        </pc:sldMkLst>
      </pc:sldChg>
    </pc:docChg>
  </pc:docChgLst>
  <pc:docChgLst>
    <pc:chgData name="Johanna Marcela, Sandino Perdomo" userId="a631d82d-5613-4e65-8e3b-fda99419f3d0" providerId="ADAL" clId="{A835075B-6E1E-47A7-8192-AE463DF623ED}"/>
    <pc:docChg chg="undo custSel addSld modSld">
      <pc:chgData name="Johanna Marcela, Sandino Perdomo" userId="a631d82d-5613-4e65-8e3b-fda99419f3d0" providerId="ADAL" clId="{A835075B-6E1E-47A7-8192-AE463DF623ED}" dt="2025-02-03T22:24:26.488" v="368" actId="20577"/>
      <pc:docMkLst>
        <pc:docMk/>
      </pc:docMkLst>
      <pc:sldChg chg="modSp mod">
        <pc:chgData name="Johanna Marcela, Sandino Perdomo" userId="a631d82d-5613-4e65-8e3b-fda99419f3d0" providerId="ADAL" clId="{A835075B-6E1E-47A7-8192-AE463DF623ED}" dt="2025-02-03T21:27:29.689" v="100" actId="1076"/>
        <pc:sldMkLst>
          <pc:docMk/>
          <pc:sldMk cId="800049124" sldId="256"/>
        </pc:sldMkLst>
      </pc:sldChg>
      <pc:sldChg chg="addSp delSp modSp mod">
        <pc:chgData name="Johanna Marcela, Sandino Perdomo" userId="a631d82d-5613-4e65-8e3b-fda99419f3d0" providerId="ADAL" clId="{A835075B-6E1E-47A7-8192-AE463DF623ED}" dt="2025-02-03T21:46:20.911" v="331" actId="20577"/>
        <pc:sldMkLst>
          <pc:docMk/>
          <pc:sldMk cId="3277684811" sldId="2145705908"/>
        </pc:sldMkLst>
      </pc:sldChg>
      <pc:sldChg chg="addSp delSp modSp mod">
        <pc:chgData name="Johanna Marcela, Sandino Perdomo" userId="a631d82d-5613-4e65-8e3b-fda99419f3d0" providerId="ADAL" clId="{A835075B-6E1E-47A7-8192-AE463DF623ED}" dt="2025-02-03T21:45:37.295" v="328" actId="1076"/>
        <pc:sldMkLst>
          <pc:docMk/>
          <pc:sldMk cId="3851827574" sldId="2145705974"/>
        </pc:sldMkLst>
      </pc:sldChg>
      <pc:sldChg chg="delSp modSp mod">
        <pc:chgData name="Johanna Marcela, Sandino Perdomo" userId="a631d82d-5613-4e65-8e3b-fda99419f3d0" providerId="ADAL" clId="{A835075B-6E1E-47A7-8192-AE463DF623ED}" dt="2025-02-03T21:34:17.418" v="191" actId="403"/>
        <pc:sldMkLst>
          <pc:docMk/>
          <pc:sldMk cId="2155956668" sldId="2145706538"/>
        </pc:sldMkLst>
      </pc:sldChg>
      <pc:sldChg chg="modSp mod">
        <pc:chgData name="Johanna Marcela, Sandino Perdomo" userId="a631d82d-5613-4e65-8e3b-fda99419f3d0" providerId="ADAL" clId="{A835075B-6E1E-47A7-8192-AE463DF623ED}" dt="2025-02-03T21:52:32.346" v="332" actId="1036"/>
        <pc:sldMkLst>
          <pc:docMk/>
          <pc:sldMk cId="2465580208" sldId="2145706543"/>
        </pc:sldMkLst>
      </pc:sldChg>
      <pc:sldChg chg="modSp mod">
        <pc:chgData name="Johanna Marcela, Sandino Perdomo" userId="a631d82d-5613-4e65-8e3b-fda99419f3d0" providerId="ADAL" clId="{A835075B-6E1E-47A7-8192-AE463DF623ED}" dt="2025-02-03T22:14:54.820" v="351" actId="20577"/>
        <pc:sldMkLst>
          <pc:docMk/>
          <pc:sldMk cId="2128026988" sldId="2145706553"/>
        </pc:sldMkLst>
      </pc:sldChg>
      <pc:sldChg chg="modSp mod">
        <pc:chgData name="Johanna Marcela, Sandino Perdomo" userId="a631d82d-5613-4e65-8e3b-fda99419f3d0" providerId="ADAL" clId="{A835075B-6E1E-47A7-8192-AE463DF623ED}" dt="2025-02-03T21:20:29.335" v="5" actId="1076"/>
        <pc:sldMkLst>
          <pc:docMk/>
          <pc:sldMk cId="4196478249" sldId="2145706555"/>
        </pc:sldMkLst>
      </pc:sldChg>
      <pc:sldChg chg="modSp mod">
        <pc:chgData name="Johanna Marcela, Sandino Perdomo" userId="a631d82d-5613-4e65-8e3b-fda99419f3d0" providerId="ADAL" clId="{A835075B-6E1E-47A7-8192-AE463DF623ED}" dt="2025-02-03T22:16:19.710" v="355" actId="14100"/>
        <pc:sldMkLst>
          <pc:docMk/>
          <pc:sldMk cId="588788665" sldId="2145706564"/>
        </pc:sldMkLst>
      </pc:sldChg>
      <pc:sldChg chg="modSp mod">
        <pc:chgData name="Johanna Marcela, Sandino Perdomo" userId="a631d82d-5613-4e65-8e3b-fda99419f3d0" providerId="ADAL" clId="{A835075B-6E1E-47A7-8192-AE463DF623ED}" dt="2025-02-03T22:24:26.488" v="368" actId="20577"/>
        <pc:sldMkLst>
          <pc:docMk/>
          <pc:sldMk cId="1652484618" sldId="2145706572"/>
        </pc:sldMkLst>
      </pc:sldChg>
      <pc:sldChg chg="addSp delSp modSp new mod">
        <pc:chgData name="Johanna Marcela, Sandino Perdomo" userId="a631d82d-5613-4e65-8e3b-fda99419f3d0" providerId="ADAL" clId="{A835075B-6E1E-47A7-8192-AE463DF623ED}" dt="2025-02-03T21:44:28.382" v="314" actId="207"/>
        <pc:sldMkLst>
          <pc:docMk/>
          <pc:sldMk cId="2154658266" sldId="2145706575"/>
        </pc:sldMkLst>
      </pc:sldChg>
    </pc:docChg>
  </pc:docChgLst>
  <pc:docChgLst>
    <pc:chgData name="Johanna Marcela, Sandino Perdomo" userId="a631d82d-5613-4e65-8e3b-fda99419f3d0" providerId="ADAL" clId="{2D3C1C09-87F9-4DAC-BD03-9BDA002764E7}"/>
    <pc:docChg chg="undo custSel addSld delSld modSld sldOrd">
      <pc:chgData name="Johanna Marcela, Sandino Perdomo" userId="a631d82d-5613-4e65-8e3b-fda99419f3d0" providerId="ADAL" clId="{2D3C1C09-87F9-4DAC-BD03-9BDA002764E7}" dt="2025-06-19T19:56:52.672" v="3716" actId="404"/>
      <pc:docMkLst>
        <pc:docMk/>
      </pc:docMkLst>
      <pc:sldChg chg="modSp mod">
        <pc:chgData name="Johanna Marcela, Sandino Perdomo" userId="a631d82d-5613-4e65-8e3b-fda99419f3d0" providerId="ADAL" clId="{2D3C1C09-87F9-4DAC-BD03-9BDA002764E7}" dt="2025-06-17T16:22:36.016" v="9" actId="20577"/>
        <pc:sldMkLst>
          <pc:docMk/>
          <pc:sldMk cId="800049124" sldId="256"/>
        </pc:sldMkLst>
      </pc:sldChg>
      <pc:sldChg chg="addSp delSp modSp add mod">
        <pc:chgData name="Johanna Marcela, Sandino Perdomo" userId="a631d82d-5613-4e65-8e3b-fda99419f3d0" providerId="ADAL" clId="{2D3C1C09-87F9-4DAC-BD03-9BDA002764E7}" dt="2025-06-18T15:07:06.748" v="2551" actId="403"/>
        <pc:sldMkLst>
          <pc:docMk/>
          <pc:sldMk cId="0" sldId="257"/>
        </pc:sldMkLst>
      </pc:sldChg>
      <pc:sldChg chg="addSp delSp modSp add mod modClrScheme chgLayout modNotesTx">
        <pc:chgData name="Johanna Marcela, Sandino Perdomo" userId="a631d82d-5613-4e65-8e3b-fda99419f3d0" providerId="ADAL" clId="{2D3C1C09-87F9-4DAC-BD03-9BDA002764E7}" dt="2025-06-18T15:24:12.787" v="2628" actId="1076"/>
        <pc:sldMkLst>
          <pc:docMk/>
          <pc:sldMk cId="0" sldId="266"/>
        </pc:sldMkLst>
      </pc:sldChg>
      <pc:sldChg chg="modSp add del mod">
        <pc:chgData name="Johanna Marcela, Sandino Perdomo" userId="a631d82d-5613-4e65-8e3b-fda99419f3d0" providerId="ADAL" clId="{2D3C1C09-87F9-4DAC-BD03-9BDA002764E7}" dt="2025-06-18T15:35:09.028" v="3505" actId="6549"/>
        <pc:sldMkLst>
          <pc:docMk/>
          <pc:sldMk cId="387643854" sldId="853"/>
        </pc:sldMkLst>
      </pc:sldChg>
      <pc:sldChg chg="del">
        <pc:chgData name="Johanna Marcela, Sandino Perdomo" userId="a631d82d-5613-4e65-8e3b-fda99419f3d0" providerId="ADAL" clId="{2D3C1C09-87F9-4DAC-BD03-9BDA002764E7}" dt="2025-06-17T21:19:30.497" v="1655" actId="47"/>
        <pc:sldMkLst>
          <pc:docMk/>
          <pc:sldMk cId="2782088337" sldId="855"/>
        </pc:sldMkLst>
      </pc:sldChg>
      <pc:sldChg chg="del">
        <pc:chgData name="Johanna Marcela, Sandino Perdomo" userId="a631d82d-5613-4e65-8e3b-fda99419f3d0" providerId="ADAL" clId="{2D3C1C09-87F9-4DAC-BD03-9BDA002764E7}" dt="2025-06-17T22:11:26.975" v="2394" actId="47"/>
        <pc:sldMkLst>
          <pc:docMk/>
          <pc:sldMk cId="960793635" sldId="857"/>
        </pc:sldMkLst>
      </pc:sldChg>
      <pc:sldChg chg="delSp modSp mod">
        <pc:chgData name="Johanna Marcela, Sandino Perdomo" userId="a631d82d-5613-4e65-8e3b-fda99419f3d0" providerId="ADAL" clId="{2D3C1C09-87F9-4DAC-BD03-9BDA002764E7}" dt="2025-06-18T15:04:07.450" v="2463" actId="20577"/>
        <pc:sldMkLst>
          <pc:docMk/>
          <pc:sldMk cId="3277684811" sldId="2145705908"/>
        </pc:sldMkLst>
      </pc:sldChg>
      <pc:sldChg chg="modSp del mod">
        <pc:chgData name="Johanna Marcela, Sandino Perdomo" userId="a631d82d-5613-4e65-8e3b-fda99419f3d0" providerId="ADAL" clId="{2D3C1C09-87F9-4DAC-BD03-9BDA002764E7}" dt="2025-06-17T20:13:04.147" v="691" actId="47"/>
        <pc:sldMkLst>
          <pc:docMk/>
          <pc:sldMk cId="3851827574" sldId="2145705974"/>
        </pc:sldMkLst>
      </pc:sldChg>
      <pc:sldChg chg="addSp delSp modSp del mod">
        <pc:chgData name="Johanna Marcela, Sandino Perdomo" userId="a631d82d-5613-4e65-8e3b-fda99419f3d0" providerId="ADAL" clId="{2D3C1C09-87F9-4DAC-BD03-9BDA002764E7}" dt="2025-06-17T17:19:59.555" v="107" actId="2696"/>
        <pc:sldMkLst>
          <pc:docMk/>
          <pc:sldMk cId="1128876685" sldId="2145706537"/>
        </pc:sldMkLst>
      </pc:sldChg>
      <pc:sldChg chg="addSp delSp modSp del mod">
        <pc:chgData name="Johanna Marcela, Sandino Perdomo" userId="a631d82d-5613-4e65-8e3b-fda99419f3d0" providerId="ADAL" clId="{2D3C1C09-87F9-4DAC-BD03-9BDA002764E7}" dt="2025-06-17T17:26:58.403" v="197" actId="47"/>
        <pc:sldMkLst>
          <pc:docMk/>
          <pc:sldMk cId="2155956668" sldId="2145706538"/>
        </pc:sldMkLst>
      </pc:sldChg>
      <pc:sldChg chg="addSp delSp modSp mod modClrScheme modShow chgLayout">
        <pc:chgData name="Johanna Marcela, Sandino Perdomo" userId="a631d82d-5613-4e65-8e3b-fda99419f3d0" providerId="ADAL" clId="{2D3C1C09-87F9-4DAC-BD03-9BDA002764E7}" dt="2025-06-18T15:23:36.202" v="2627" actId="729"/>
        <pc:sldMkLst>
          <pc:docMk/>
          <pc:sldMk cId="2348425735" sldId="2145706539"/>
        </pc:sldMkLst>
      </pc:sldChg>
      <pc:sldChg chg="del">
        <pc:chgData name="Johanna Marcela, Sandino Perdomo" userId="a631d82d-5613-4e65-8e3b-fda99419f3d0" providerId="ADAL" clId="{2D3C1C09-87F9-4DAC-BD03-9BDA002764E7}" dt="2025-06-17T21:19:17.761" v="1653" actId="47"/>
        <pc:sldMkLst>
          <pc:docMk/>
          <pc:sldMk cId="3393309477" sldId="2145706540"/>
        </pc:sldMkLst>
      </pc:sldChg>
      <pc:sldChg chg="del">
        <pc:chgData name="Johanna Marcela, Sandino Perdomo" userId="a631d82d-5613-4e65-8e3b-fda99419f3d0" providerId="ADAL" clId="{2D3C1C09-87F9-4DAC-BD03-9BDA002764E7}" dt="2025-06-17T20:29:09.182" v="821" actId="47"/>
        <pc:sldMkLst>
          <pc:docMk/>
          <pc:sldMk cId="1389164979" sldId="2145706541"/>
        </pc:sldMkLst>
      </pc:sldChg>
      <pc:sldChg chg="del">
        <pc:chgData name="Johanna Marcela, Sandino Perdomo" userId="a631d82d-5613-4e65-8e3b-fda99419f3d0" providerId="ADAL" clId="{2D3C1C09-87F9-4DAC-BD03-9BDA002764E7}" dt="2025-06-17T21:19:17.761" v="1653" actId="47"/>
        <pc:sldMkLst>
          <pc:docMk/>
          <pc:sldMk cId="1967945885" sldId="2145706542"/>
        </pc:sldMkLst>
      </pc:sldChg>
      <pc:sldChg chg="del">
        <pc:chgData name="Johanna Marcela, Sandino Perdomo" userId="a631d82d-5613-4e65-8e3b-fda99419f3d0" providerId="ADAL" clId="{2D3C1C09-87F9-4DAC-BD03-9BDA002764E7}" dt="2025-06-17T21:19:17.761" v="1653" actId="47"/>
        <pc:sldMkLst>
          <pc:docMk/>
          <pc:sldMk cId="2465580208" sldId="2145706543"/>
        </pc:sldMkLst>
      </pc:sldChg>
      <pc:sldChg chg="del">
        <pc:chgData name="Johanna Marcela, Sandino Perdomo" userId="a631d82d-5613-4e65-8e3b-fda99419f3d0" providerId="ADAL" clId="{2D3C1C09-87F9-4DAC-BD03-9BDA002764E7}" dt="2025-06-17T20:29:21.980" v="822" actId="47"/>
        <pc:sldMkLst>
          <pc:docMk/>
          <pc:sldMk cId="292350164" sldId="2145706544"/>
        </pc:sldMkLst>
      </pc:sldChg>
      <pc:sldChg chg="del">
        <pc:chgData name="Johanna Marcela, Sandino Perdomo" userId="a631d82d-5613-4e65-8e3b-fda99419f3d0" providerId="ADAL" clId="{2D3C1C09-87F9-4DAC-BD03-9BDA002764E7}" dt="2025-06-17T21:19:17.761" v="1653" actId="47"/>
        <pc:sldMkLst>
          <pc:docMk/>
          <pc:sldMk cId="347362089" sldId="2145706545"/>
        </pc:sldMkLst>
      </pc:sldChg>
      <pc:sldChg chg="del">
        <pc:chgData name="Johanna Marcela, Sandino Perdomo" userId="a631d82d-5613-4e65-8e3b-fda99419f3d0" providerId="ADAL" clId="{2D3C1C09-87F9-4DAC-BD03-9BDA002764E7}" dt="2025-06-17T21:19:17.761" v="1653" actId="47"/>
        <pc:sldMkLst>
          <pc:docMk/>
          <pc:sldMk cId="384760688" sldId="2145706546"/>
        </pc:sldMkLst>
      </pc:sldChg>
      <pc:sldChg chg="del">
        <pc:chgData name="Johanna Marcela, Sandino Perdomo" userId="a631d82d-5613-4e65-8e3b-fda99419f3d0" providerId="ADAL" clId="{2D3C1C09-87F9-4DAC-BD03-9BDA002764E7}" dt="2025-06-17T17:31:02.465" v="461" actId="47"/>
        <pc:sldMkLst>
          <pc:docMk/>
          <pc:sldMk cId="3180347777" sldId="2145706549"/>
        </pc:sldMkLst>
      </pc:sldChg>
      <pc:sldChg chg="delSp modSp mod ord">
        <pc:chgData name="Johanna Marcela, Sandino Perdomo" userId="a631d82d-5613-4e65-8e3b-fda99419f3d0" providerId="ADAL" clId="{2D3C1C09-87F9-4DAC-BD03-9BDA002764E7}" dt="2025-06-17T22:13:35.306" v="2415"/>
        <pc:sldMkLst>
          <pc:docMk/>
          <pc:sldMk cId="566703079" sldId="2145706550"/>
        </pc:sldMkLst>
      </pc:sldChg>
      <pc:sldChg chg="del">
        <pc:chgData name="Johanna Marcela, Sandino Perdomo" userId="a631d82d-5613-4e65-8e3b-fda99419f3d0" providerId="ADAL" clId="{2D3C1C09-87F9-4DAC-BD03-9BDA002764E7}" dt="2025-06-17T21:19:17.761" v="1653" actId="47"/>
        <pc:sldMkLst>
          <pc:docMk/>
          <pc:sldMk cId="2128026988" sldId="2145706553"/>
        </pc:sldMkLst>
      </pc:sldChg>
      <pc:sldChg chg="del">
        <pc:chgData name="Johanna Marcela, Sandino Perdomo" userId="a631d82d-5613-4e65-8e3b-fda99419f3d0" providerId="ADAL" clId="{2D3C1C09-87F9-4DAC-BD03-9BDA002764E7}" dt="2025-06-17T21:19:17.761" v="1653" actId="47"/>
        <pc:sldMkLst>
          <pc:docMk/>
          <pc:sldMk cId="2085287782" sldId="2145706554"/>
        </pc:sldMkLst>
      </pc:sldChg>
      <pc:sldChg chg="del">
        <pc:chgData name="Johanna Marcela, Sandino Perdomo" userId="a631d82d-5613-4e65-8e3b-fda99419f3d0" providerId="ADAL" clId="{2D3C1C09-87F9-4DAC-BD03-9BDA002764E7}" dt="2025-06-17T20:28:53.013" v="819" actId="47"/>
        <pc:sldMkLst>
          <pc:docMk/>
          <pc:sldMk cId="4196478249" sldId="2145706555"/>
        </pc:sldMkLst>
      </pc:sldChg>
      <pc:sldChg chg="del">
        <pc:chgData name="Johanna Marcela, Sandino Perdomo" userId="a631d82d-5613-4e65-8e3b-fda99419f3d0" providerId="ADAL" clId="{2D3C1C09-87F9-4DAC-BD03-9BDA002764E7}" dt="2025-06-17T22:13:30.092" v="2413" actId="47"/>
        <pc:sldMkLst>
          <pc:docMk/>
          <pc:sldMk cId="2704915709" sldId="2145706556"/>
        </pc:sldMkLst>
      </pc:sldChg>
      <pc:sldChg chg="del">
        <pc:chgData name="Johanna Marcela, Sandino Perdomo" userId="a631d82d-5613-4e65-8e3b-fda99419f3d0" providerId="ADAL" clId="{2D3C1C09-87F9-4DAC-BD03-9BDA002764E7}" dt="2025-06-17T22:11:16.723" v="2392" actId="47"/>
        <pc:sldMkLst>
          <pc:docMk/>
          <pc:sldMk cId="145522921" sldId="2145706558"/>
        </pc:sldMkLst>
      </pc:sldChg>
      <pc:sldChg chg="del">
        <pc:chgData name="Johanna Marcela, Sandino Perdomo" userId="a631d82d-5613-4e65-8e3b-fda99419f3d0" providerId="ADAL" clId="{2D3C1C09-87F9-4DAC-BD03-9BDA002764E7}" dt="2025-06-17T20:29:06.070" v="820" actId="47"/>
        <pc:sldMkLst>
          <pc:docMk/>
          <pc:sldMk cId="2792633191" sldId="2145706563"/>
        </pc:sldMkLst>
      </pc:sldChg>
      <pc:sldChg chg="del">
        <pc:chgData name="Johanna Marcela, Sandino Perdomo" userId="a631d82d-5613-4e65-8e3b-fda99419f3d0" providerId="ADAL" clId="{2D3C1C09-87F9-4DAC-BD03-9BDA002764E7}" dt="2025-06-17T21:19:24.762" v="1654" actId="47"/>
        <pc:sldMkLst>
          <pc:docMk/>
          <pc:sldMk cId="588788665" sldId="2145706564"/>
        </pc:sldMkLst>
      </pc:sldChg>
      <pc:sldChg chg="del">
        <pc:chgData name="Johanna Marcela, Sandino Perdomo" userId="a631d82d-5613-4e65-8e3b-fda99419f3d0" providerId="ADAL" clId="{2D3C1C09-87F9-4DAC-BD03-9BDA002764E7}" dt="2025-06-17T21:19:24.762" v="1654" actId="47"/>
        <pc:sldMkLst>
          <pc:docMk/>
          <pc:sldMk cId="2032746375" sldId="2145706568"/>
        </pc:sldMkLst>
      </pc:sldChg>
      <pc:sldChg chg="del">
        <pc:chgData name="Johanna Marcela, Sandino Perdomo" userId="a631d82d-5613-4e65-8e3b-fda99419f3d0" providerId="ADAL" clId="{2D3C1C09-87F9-4DAC-BD03-9BDA002764E7}" dt="2025-06-17T21:19:30.497" v="1655" actId="47"/>
        <pc:sldMkLst>
          <pc:docMk/>
          <pc:sldMk cId="2384464918" sldId="2145706570"/>
        </pc:sldMkLst>
      </pc:sldChg>
      <pc:sldChg chg="del">
        <pc:chgData name="Johanna Marcela, Sandino Perdomo" userId="a631d82d-5613-4e65-8e3b-fda99419f3d0" providerId="ADAL" clId="{2D3C1C09-87F9-4DAC-BD03-9BDA002764E7}" dt="2025-06-17T21:19:24.762" v="1654" actId="47"/>
        <pc:sldMkLst>
          <pc:docMk/>
          <pc:sldMk cId="1652484618" sldId="2145706572"/>
        </pc:sldMkLst>
      </pc:sldChg>
      <pc:sldChg chg="del">
        <pc:chgData name="Johanna Marcela, Sandino Perdomo" userId="a631d82d-5613-4e65-8e3b-fda99419f3d0" providerId="ADAL" clId="{2D3C1C09-87F9-4DAC-BD03-9BDA002764E7}" dt="2025-06-17T21:19:30.497" v="1655" actId="47"/>
        <pc:sldMkLst>
          <pc:docMk/>
          <pc:sldMk cId="1532846338" sldId="2145706574"/>
        </pc:sldMkLst>
      </pc:sldChg>
      <pc:sldChg chg="del">
        <pc:chgData name="Johanna Marcela, Sandino Perdomo" userId="a631d82d-5613-4e65-8e3b-fda99419f3d0" providerId="ADAL" clId="{2D3C1C09-87F9-4DAC-BD03-9BDA002764E7}" dt="2025-06-17T20:13:06.334" v="692" actId="47"/>
        <pc:sldMkLst>
          <pc:docMk/>
          <pc:sldMk cId="2154658266" sldId="2145706575"/>
        </pc:sldMkLst>
      </pc:sldChg>
      <pc:sldChg chg="modSp">
        <pc:chgData name="Johanna Marcela, Sandino Perdomo" userId="a631d82d-5613-4e65-8e3b-fda99419f3d0" providerId="ADAL" clId="{2D3C1C09-87F9-4DAC-BD03-9BDA002764E7}" dt="2025-06-18T16:12:08.818" v="3705" actId="1076"/>
        <pc:sldMkLst>
          <pc:docMk/>
          <pc:sldMk cId="2185282320" sldId="2145706577"/>
        </pc:sldMkLst>
      </pc:sldChg>
      <pc:sldChg chg="addSp delSp modSp new del mod">
        <pc:chgData name="Johanna Marcela, Sandino Perdomo" userId="a631d82d-5613-4e65-8e3b-fda99419f3d0" providerId="ADAL" clId="{2D3C1C09-87F9-4DAC-BD03-9BDA002764E7}" dt="2025-06-17T17:26:53.902" v="196" actId="47"/>
        <pc:sldMkLst>
          <pc:docMk/>
          <pc:sldMk cId="1093218930" sldId="2145706578"/>
        </pc:sldMkLst>
      </pc:sldChg>
      <pc:sldChg chg="addSp delSp modSp new mod">
        <pc:chgData name="Johanna Marcela, Sandino Perdomo" userId="a631d82d-5613-4e65-8e3b-fda99419f3d0" providerId="ADAL" clId="{2D3C1C09-87F9-4DAC-BD03-9BDA002764E7}" dt="2025-06-19T19:48:47.714" v="3708" actId="20577"/>
        <pc:sldMkLst>
          <pc:docMk/>
          <pc:sldMk cId="907889533" sldId="2145706579"/>
        </pc:sldMkLst>
      </pc:sldChg>
      <pc:sldChg chg="addSp delSp modSp new del mod">
        <pc:chgData name="Johanna Marcela, Sandino Perdomo" userId="a631d82d-5613-4e65-8e3b-fda99419f3d0" providerId="ADAL" clId="{2D3C1C09-87F9-4DAC-BD03-9BDA002764E7}" dt="2025-06-17T17:38:33.834" v="536" actId="47"/>
        <pc:sldMkLst>
          <pc:docMk/>
          <pc:sldMk cId="2923758813" sldId="2145706580"/>
        </pc:sldMkLst>
      </pc:sldChg>
      <pc:sldChg chg="addSp modSp new add del mod modShow">
        <pc:chgData name="Johanna Marcela, Sandino Perdomo" userId="a631d82d-5613-4e65-8e3b-fda99419f3d0" providerId="ADAL" clId="{2D3C1C09-87F9-4DAC-BD03-9BDA002764E7}" dt="2025-06-18T15:23:22.541" v="2625" actId="2696"/>
        <pc:sldMkLst>
          <pc:docMk/>
          <pc:sldMk cId="3411666594" sldId="2145706580"/>
        </pc:sldMkLst>
      </pc:sldChg>
      <pc:sldChg chg="addSp modSp new add del mod modShow">
        <pc:chgData name="Johanna Marcela, Sandino Perdomo" userId="a631d82d-5613-4e65-8e3b-fda99419f3d0" providerId="ADAL" clId="{2D3C1C09-87F9-4DAC-BD03-9BDA002764E7}" dt="2025-06-18T15:23:24.813" v="2626" actId="729"/>
        <pc:sldMkLst>
          <pc:docMk/>
          <pc:sldMk cId="2148494334" sldId="2145706581"/>
        </pc:sldMkLst>
      </pc:sldChg>
      <pc:sldChg chg="new del">
        <pc:chgData name="Johanna Marcela, Sandino Perdomo" userId="a631d82d-5613-4e65-8e3b-fda99419f3d0" providerId="ADAL" clId="{2D3C1C09-87F9-4DAC-BD03-9BDA002764E7}" dt="2025-06-17T21:19:49.235" v="1666" actId="47"/>
        <pc:sldMkLst>
          <pc:docMk/>
          <pc:sldMk cId="2112521978" sldId="2145706582"/>
        </pc:sldMkLst>
      </pc:sldChg>
      <pc:sldChg chg="modSp add mod">
        <pc:chgData name="Johanna Marcela, Sandino Perdomo" userId="a631d82d-5613-4e65-8e3b-fda99419f3d0" providerId="ADAL" clId="{2D3C1C09-87F9-4DAC-BD03-9BDA002764E7}" dt="2025-06-18T15:36:04.595" v="3508" actId="403"/>
        <pc:sldMkLst>
          <pc:docMk/>
          <pc:sldMk cId="1693084826" sldId="2145706609"/>
        </pc:sldMkLst>
      </pc:sldChg>
      <pc:sldChg chg="addSp delSp modSp add del mod">
        <pc:chgData name="Johanna Marcela, Sandino Perdomo" userId="a631d82d-5613-4e65-8e3b-fda99419f3d0" providerId="ADAL" clId="{2D3C1C09-87F9-4DAC-BD03-9BDA002764E7}" dt="2025-06-18T15:33:53.012" v="3498" actId="47"/>
        <pc:sldMkLst>
          <pc:docMk/>
          <pc:sldMk cId="1456442357" sldId="2145706616"/>
        </pc:sldMkLst>
      </pc:sldChg>
      <pc:sldChg chg="addSp delSp modSp new mod modShow">
        <pc:chgData name="Johanna Marcela, Sandino Perdomo" userId="a631d82d-5613-4e65-8e3b-fda99419f3d0" providerId="ADAL" clId="{2D3C1C09-87F9-4DAC-BD03-9BDA002764E7}" dt="2025-06-18T15:23:36.202" v="2627" actId="729"/>
        <pc:sldMkLst>
          <pc:docMk/>
          <pc:sldMk cId="768789823" sldId="2145706617"/>
        </pc:sldMkLst>
      </pc:sldChg>
      <pc:sldChg chg="add del">
        <pc:chgData name="Johanna Marcela, Sandino Perdomo" userId="a631d82d-5613-4e65-8e3b-fda99419f3d0" providerId="ADAL" clId="{2D3C1C09-87F9-4DAC-BD03-9BDA002764E7}" dt="2025-06-17T21:25:38.966" v="1844"/>
        <pc:sldMkLst>
          <pc:docMk/>
          <pc:sldMk cId="0" sldId="2145706618"/>
        </pc:sldMkLst>
      </pc:sldChg>
      <pc:sldChg chg="addSp delSp modSp new add del mod modClrScheme modShow chgLayout">
        <pc:chgData name="Johanna Marcela, Sandino Perdomo" userId="a631d82d-5613-4e65-8e3b-fda99419f3d0" providerId="ADAL" clId="{2D3C1C09-87F9-4DAC-BD03-9BDA002764E7}" dt="2025-06-18T15:23:24.813" v="2626" actId="729"/>
        <pc:sldMkLst>
          <pc:docMk/>
          <pc:sldMk cId="657509225" sldId="2145706618"/>
        </pc:sldMkLst>
      </pc:sldChg>
      <pc:sldChg chg="modSp add mod">
        <pc:chgData name="Johanna Marcela, Sandino Perdomo" userId="a631d82d-5613-4e65-8e3b-fda99419f3d0" providerId="ADAL" clId="{2D3C1C09-87F9-4DAC-BD03-9BDA002764E7}" dt="2025-06-18T15:41:12.293" v="3511" actId="108"/>
        <pc:sldMkLst>
          <pc:docMk/>
          <pc:sldMk cId="3910769449" sldId="2145706623"/>
        </pc:sldMkLst>
      </pc:sldChg>
      <pc:sldChg chg="addSp delSp modSp add mod ord">
        <pc:chgData name="Johanna Marcela, Sandino Perdomo" userId="a631d82d-5613-4e65-8e3b-fda99419f3d0" providerId="ADAL" clId="{2D3C1C09-87F9-4DAC-BD03-9BDA002764E7}" dt="2025-06-19T19:56:52.672" v="3716" actId="404"/>
        <pc:sldMkLst>
          <pc:docMk/>
          <pc:sldMk cId="1906073406" sldId="2145706625"/>
        </pc:sldMkLst>
      </pc:sldChg>
      <pc:sldChg chg="modSp add mod modShow">
        <pc:chgData name="Johanna Marcela, Sandino Perdomo" userId="a631d82d-5613-4e65-8e3b-fda99419f3d0" providerId="ADAL" clId="{2D3C1C09-87F9-4DAC-BD03-9BDA002764E7}" dt="2025-06-18T15:26:33.238" v="2646" actId="729"/>
        <pc:sldMkLst>
          <pc:docMk/>
          <pc:sldMk cId="3139334580" sldId="2145706627"/>
        </pc:sldMkLst>
      </pc:sldChg>
      <pc:sldChg chg="addSp delSp modSp new mod">
        <pc:chgData name="Johanna Marcela, Sandino Perdomo" userId="a631d82d-5613-4e65-8e3b-fda99419f3d0" providerId="ADAL" clId="{2D3C1C09-87F9-4DAC-BD03-9BDA002764E7}" dt="2025-06-18T15:33:47.391" v="3497" actId="1076"/>
        <pc:sldMkLst>
          <pc:docMk/>
          <pc:sldMk cId="253180174" sldId="2145706628"/>
        </pc:sldMkLst>
      </pc:sldChg>
      <pc:sldChg chg="addSp delSp modSp new mod">
        <pc:chgData name="Johanna Marcela, Sandino Perdomo" userId="a631d82d-5613-4e65-8e3b-fda99419f3d0" providerId="ADAL" clId="{2D3C1C09-87F9-4DAC-BD03-9BDA002764E7}" dt="2025-06-18T15:33:42.828" v="3496" actId="123"/>
        <pc:sldMkLst>
          <pc:docMk/>
          <pc:sldMk cId="717010172" sldId="2145706629"/>
        </pc:sldMkLst>
      </pc:sldChg>
      <pc:sldChg chg="addSp delSp modSp new mod modClrScheme chgLayout">
        <pc:chgData name="Johanna Marcela, Sandino Perdomo" userId="a631d82d-5613-4e65-8e3b-fda99419f3d0" providerId="ADAL" clId="{2D3C1C09-87F9-4DAC-BD03-9BDA002764E7}" dt="2025-06-19T19:55:29.451" v="3713" actId="1076"/>
        <pc:sldMkLst>
          <pc:docMk/>
          <pc:sldMk cId="165526868" sldId="2145706630"/>
        </pc:sldMkLst>
      </pc:sldChg>
    </pc:docChg>
  </pc:docChgLst>
  <pc:docChgLst>
    <pc:chgData name="Johanna Marcela, Sandino Perdomo" userId="a631d82d-5613-4e65-8e3b-fda99419f3d0" providerId="ADAL" clId="{09686F7A-83EE-6B41-B074-FB0B1D819EFB}"/>
    <pc:docChg chg="undo custSel modSld">
      <pc:chgData name="Johanna Marcela, Sandino Perdomo" userId="a631d82d-5613-4e65-8e3b-fda99419f3d0" providerId="ADAL" clId="{09686F7A-83EE-6B41-B074-FB0B1D819EFB}" dt="2025-02-04T01:20:32.220" v="100" actId="1076"/>
      <pc:docMkLst>
        <pc:docMk/>
      </pc:docMkLst>
      <pc:sldChg chg="addSp delSp modSp">
        <pc:chgData name="Johanna Marcela, Sandino Perdomo" userId="a631d82d-5613-4e65-8e3b-fda99419f3d0" providerId="ADAL" clId="{09686F7A-83EE-6B41-B074-FB0B1D819EFB}" dt="2025-02-04T01:00:07.912" v="6" actId="478"/>
        <pc:sldMkLst>
          <pc:docMk/>
          <pc:sldMk cId="800049124" sldId="256"/>
        </pc:sldMkLst>
      </pc:sldChg>
      <pc:sldChg chg="modSp">
        <pc:chgData name="Johanna Marcela, Sandino Perdomo" userId="a631d82d-5613-4e65-8e3b-fda99419f3d0" providerId="ADAL" clId="{09686F7A-83EE-6B41-B074-FB0B1D819EFB}" dt="2025-02-04T01:16:07.454" v="35" actId="20577"/>
        <pc:sldMkLst>
          <pc:docMk/>
          <pc:sldMk cId="1618582870" sldId="313"/>
        </pc:sldMkLst>
      </pc:sldChg>
      <pc:sldChg chg="addSp modSp">
        <pc:chgData name="Johanna Marcela, Sandino Perdomo" userId="a631d82d-5613-4e65-8e3b-fda99419f3d0" providerId="ADAL" clId="{09686F7A-83EE-6B41-B074-FB0B1D819EFB}" dt="2025-02-04T01:20:32.220" v="100" actId="1076"/>
        <pc:sldMkLst>
          <pc:docMk/>
          <pc:sldMk cId="3277684811" sldId="2145705908"/>
        </pc:sldMkLst>
      </pc:sldChg>
      <pc:sldChg chg="modSp">
        <pc:chgData name="Johanna Marcela, Sandino Perdomo" userId="a631d82d-5613-4e65-8e3b-fda99419f3d0" providerId="ADAL" clId="{09686F7A-83EE-6B41-B074-FB0B1D819EFB}" dt="2025-02-04T01:16:30.970" v="37" actId="20577"/>
        <pc:sldMkLst>
          <pc:docMk/>
          <pc:sldMk cId="3180347777" sldId="2145706549"/>
        </pc:sldMkLst>
      </pc:sldChg>
      <pc:sldChg chg="modSp">
        <pc:chgData name="Johanna Marcela, Sandino Perdomo" userId="a631d82d-5613-4e65-8e3b-fda99419f3d0" providerId="ADAL" clId="{09686F7A-83EE-6B41-B074-FB0B1D819EFB}" dt="2025-02-04T01:19:01.219" v="90" actId="20577"/>
        <pc:sldMkLst>
          <pc:docMk/>
          <pc:sldMk cId="566703079" sldId="2145706550"/>
        </pc:sldMkLst>
      </pc:sldChg>
      <pc:sldChg chg="modSp">
        <pc:chgData name="Johanna Marcela, Sandino Perdomo" userId="a631d82d-5613-4e65-8e3b-fda99419f3d0" providerId="ADAL" clId="{09686F7A-83EE-6B41-B074-FB0B1D819EFB}" dt="2025-02-04T01:19:12.077" v="92" actId="20577"/>
        <pc:sldMkLst>
          <pc:docMk/>
          <pc:sldMk cId="1477813206" sldId="2145706551"/>
        </pc:sldMkLst>
      </pc:sldChg>
      <pc:sldChg chg="modSp">
        <pc:chgData name="Johanna Marcela, Sandino Perdomo" userId="a631d82d-5613-4e65-8e3b-fda99419f3d0" providerId="ADAL" clId="{09686F7A-83EE-6B41-B074-FB0B1D819EFB}" dt="2025-02-04T01:16:55.278" v="39" actId="20577"/>
        <pc:sldMkLst>
          <pc:docMk/>
          <pc:sldMk cId="145522921" sldId="2145706558"/>
        </pc:sldMkLst>
      </pc:sldChg>
      <pc:sldChg chg="mod modShow">
        <pc:chgData name="Johanna Marcela, Sandino Perdomo" userId="a631d82d-5613-4e65-8e3b-fda99419f3d0" providerId="ADAL" clId="{09686F7A-83EE-6B41-B074-FB0B1D819EFB}" dt="2025-02-04T00:57:52.703" v="2" actId="729"/>
        <pc:sldMkLst>
          <pc:docMk/>
          <pc:sldMk cId="1134682636" sldId="2145706571"/>
        </pc:sldMkLst>
      </pc:sldChg>
      <pc:sldChg chg="mod modShow">
        <pc:chgData name="Johanna Marcela, Sandino Perdomo" userId="a631d82d-5613-4e65-8e3b-fda99419f3d0" providerId="ADAL" clId="{09686F7A-83EE-6B41-B074-FB0B1D819EFB}" dt="2025-02-04T01:00:23.509" v="10" actId="729"/>
        <pc:sldMkLst>
          <pc:docMk/>
          <pc:sldMk cId="1424307045" sldId="2145706573"/>
        </pc:sldMkLst>
      </pc:sldChg>
      <pc:sldChg chg="modSp">
        <pc:chgData name="Johanna Marcela, Sandino Perdomo" userId="a631d82d-5613-4e65-8e3b-fda99419f3d0" providerId="ADAL" clId="{09686F7A-83EE-6B41-B074-FB0B1D819EFB}" dt="2025-02-04T00:53:59.158" v="0" actId="1076"/>
        <pc:sldMkLst>
          <pc:docMk/>
          <pc:sldMk cId="2185282320" sldId="2145706577"/>
        </pc:sldMkLst>
      </pc:sldChg>
      <pc:sldChg chg="mod modShow">
        <pc:chgData name="Johanna Marcela, Sandino Perdomo" userId="a631d82d-5613-4e65-8e3b-fda99419f3d0" providerId="ADAL" clId="{09686F7A-83EE-6B41-B074-FB0B1D819EFB}" dt="2025-02-04T01:00:21.483" v="9" actId="729"/>
        <pc:sldMkLst>
          <pc:docMk/>
          <pc:sldMk cId="2118893763" sldId="2145706578"/>
        </pc:sldMkLst>
      </pc:sldChg>
    </pc:docChg>
  </pc:docChgLst>
  <pc:docChgLst>
    <pc:chgData name="Johanna Marcela, Sandino Perdomo" userId="S::jmsandino@saludcapital.gov.co::a631d82d-5613-4e65-8e3b-fda99419f3d0" providerId="AD" clId="Web-{2CB5B7B3-A650-FC54-6900-BBCCF67EB51E}"/>
    <pc:docChg chg="modSld">
      <pc:chgData name="Johanna Marcela, Sandino Perdomo" userId="S::jmsandino@saludcapital.gov.co::a631d82d-5613-4e65-8e3b-fda99419f3d0" providerId="AD" clId="Web-{2CB5B7B3-A650-FC54-6900-BBCCF67EB51E}" dt="2025-02-04T00:44:40.445" v="6" actId="1076"/>
      <pc:docMkLst>
        <pc:docMk/>
      </pc:docMkLst>
      <pc:sldChg chg="modSp">
        <pc:chgData name="Johanna Marcela, Sandino Perdomo" userId="S::jmsandino@saludcapital.gov.co::a631d82d-5613-4e65-8e3b-fda99419f3d0" providerId="AD" clId="Web-{2CB5B7B3-A650-FC54-6900-BBCCF67EB51E}" dt="2025-02-04T00:44:40.445" v="6" actId="1076"/>
        <pc:sldMkLst>
          <pc:docMk/>
          <pc:sldMk cId="3277684811" sldId="2145705908"/>
        </pc:sldMkLst>
      </pc:sldChg>
    </pc:docChg>
  </pc:docChgLst>
  <pc:docChgLst>
    <pc:chgData name="Johanna Marcela, Sandino Perdomo" userId="a631d82d-5613-4e65-8e3b-fda99419f3d0" providerId="ADAL" clId="{C75D2743-15C3-4007-9D7F-E9DF02DF38C9}"/>
    <pc:docChg chg="undo custSel addSld delSld modSld sldOrd">
      <pc:chgData name="Johanna Marcela, Sandino Perdomo" userId="a631d82d-5613-4e65-8e3b-fda99419f3d0" providerId="ADAL" clId="{C75D2743-15C3-4007-9D7F-E9DF02DF38C9}" dt="2025-02-03T21:58:51.648" v="1412" actId="20577"/>
      <pc:docMkLst>
        <pc:docMk/>
      </pc:docMkLst>
      <pc:sldChg chg="modSp mod">
        <pc:chgData name="Johanna Marcela, Sandino Perdomo" userId="a631d82d-5613-4e65-8e3b-fda99419f3d0" providerId="ADAL" clId="{C75D2743-15C3-4007-9D7F-E9DF02DF38C9}" dt="2025-02-03T16:05:22.433" v="1024" actId="1076"/>
        <pc:sldMkLst>
          <pc:docMk/>
          <pc:sldMk cId="387643854" sldId="853"/>
        </pc:sldMkLst>
      </pc:sldChg>
      <pc:sldChg chg="modSp mod">
        <pc:chgData name="Johanna Marcela, Sandino Perdomo" userId="a631d82d-5613-4e65-8e3b-fda99419f3d0" providerId="ADAL" clId="{C75D2743-15C3-4007-9D7F-E9DF02DF38C9}" dt="2025-02-03T16:03:14.341" v="999" actId="1076"/>
        <pc:sldMkLst>
          <pc:docMk/>
          <pc:sldMk cId="2782088337" sldId="855"/>
        </pc:sldMkLst>
      </pc:sldChg>
      <pc:sldChg chg="addSp delSp modSp mod">
        <pc:chgData name="Johanna Marcela, Sandino Perdomo" userId="a631d82d-5613-4e65-8e3b-fda99419f3d0" providerId="ADAL" clId="{C75D2743-15C3-4007-9D7F-E9DF02DF38C9}" dt="2025-02-03T16:00:17.453" v="976" actId="20577"/>
        <pc:sldMkLst>
          <pc:docMk/>
          <pc:sldMk cId="960793635" sldId="857"/>
        </pc:sldMkLst>
      </pc:sldChg>
      <pc:sldChg chg="delSp modSp mod">
        <pc:chgData name="Johanna Marcela, Sandino Perdomo" userId="a631d82d-5613-4e65-8e3b-fda99419f3d0" providerId="ADAL" clId="{C75D2743-15C3-4007-9D7F-E9DF02DF38C9}" dt="2025-02-03T21:58:51.648" v="1412" actId="20577"/>
        <pc:sldMkLst>
          <pc:docMk/>
          <pc:sldMk cId="3277684811" sldId="2145705908"/>
        </pc:sldMkLst>
      </pc:sldChg>
      <pc:sldChg chg="modSp mod">
        <pc:chgData name="Johanna Marcela, Sandino Perdomo" userId="a631d82d-5613-4e65-8e3b-fda99419f3d0" providerId="ADAL" clId="{C75D2743-15C3-4007-9D7F-E9DF02DF38C9}" dt="2025-02-03T19:15:34.665" v="1359" actId="1037"/>
        <pc:sldMkLst>
          <pc:docMk/>
          <pc:sldMk cId="3851827574" sldId="2145705974"/>
        </pc:sldMkLst>
      </pc:sldChg>
      <pc:sldChg chg="addSp delSp modSp mod">
        <pc:chgData name="Johanna Marcela, Sandino Perdomo" userId="a631d82d-5613-4e65-8e3b-fda99419f3d0" providerId="ADAL" clId="{C75D2743-15C3-4007-9D7F-E9DF02DF38C9}" dt="2025-02-03T19:15:10.745" v="1354" actId="14100"/>
        <pc:sldMkLst>
          <pc:docMk/>
          <pc:sldMk cId="2155956668" sldId="2145706538"/>
        </pc:sldMkLst>
      </pc:sldChg>
      <pc:sldChg chg="modSp mod">
        <pc:chgData name="Johanna Marcela, Sandino Perdomo" userId="a631d82d-5613-4e65-8e3b-fda99419f3d0" providerId="ADAL" clId="{C75D2743-15C3-4007-9D7F-E9DF02DF38C9}" dt="2025-01-30T14:23:12.491" v="1" actId="14100"/>
        <pc:sldMkLst>
          <pc:docMk/>
          <pc:sldMk cId="3393309477" sldId="2145706540"/>
        </pc:sldMkLst>
      </pc:sldChg>
      <pc:sldChg chg="modSp mod">
        <pc:chgData name="Johanna Marcela, Sandino Perdomo" userId="a631d82d-5613-4e65-8e3b-fda99419f3d0" providerId="ADAL" clId="{C75D2743-15C3-4007-9D7F-E9DF02DF38C9}" dt="2025-01-30T14:28:15.392" v="267" actId="14100"/>
        <pc:sldMkLst>
          <pc:docMk/>
          <pc:sldMk cId="1389164979" sldId="2145706541"/>
        </pc:sldMkLst>
      </pc:sldChg>
      <pc:sldChg chg="addSp modSp mod">
        <pc:chgData name="Johanna Marcela, Sandino Perdomo" userId="a631d82d-5613-4e65-8e3b-fda99419f3d0" providerId="ADAL" clId="{C75D2743-15C3-4007-9D7F-E9DF02DF38C9}" dt="2025-01-30T14:37:07.812" v="312" actId="1076"/>
        <pc:sldMkLst>
          <pc:docMk/>
          <pc:sldMk cId="1967945885" sldId="2145706542"/>
        </pc:sldMkLst>
      </pc:sldChg>
      <pc:sldChg chg="modSp mod">
        <pc:chgData name="Johanna Marcela, Sandino Perdomo" userId="a631d82d-5613-4e65-8e3b-fda99419f3d0" providerId="ADAL" clId="{C75D2743-15C3-4007-9D7F-E9DF02DF38C9}" dt="2025-01-30T14:26:13.011" v="15" actId="20577"/>
        <pc:sldMkLst>
          <pc:docMk/>
          <pc:sldMk cId="2465580208" sldId="2145706543"/>
        </pc:sldMkLst>
      </pc:sldChg>
      <pc:sldChg chg="addSp modSp mod modNotesTx">
        <pc:chgData name="Johanna Marcela, Sandino Perdomo" userId="a631d82d-5613-4e65-8e3b-fda99419f3d0" providerId="ADAL" clId="{C75D2743-15C3-4007-9D7F-E9DF02DF38C9}" dt="2025-01-30T14:28:05.165" v="266" actId="1076"/>
        <pc:sldMkLst>
          <pc:docMk/>
          <pc:sldMk cId="292350164" sldId="2145706544"/>
        </pc:sldMkLst>
      </pc:sldChg>
      <pc:sldChg chg="modSp mod">
        <pc:chgData name="Johanna Marcela, Sandino Perdomo" userId="a631d82d-5613-4e65-8e3b-fda99419f3d0" providerId="ADAL" clId="{C75D2743-15C3-4007-9D7F-E9DF02DF38C9}" dt="2025-01-30T14:37:21.026" v="333" actId="20577"/>
        <pc:sldMkLst>
          <pc:docMk/>
          <pc:sldMk cId="347362089" sldId="2145706545"/>
        </pc:sldMkLst>
      </pc:sldChg>
      <pc:sldChg chg="modSp mod">
        <pc:chgData name="Johanna Marcela, Sandino Perdomo" userId="a631d82d-5613-4e65-8e3b-fda99419f3d0" providerId="ADAL" clId="{C75D2743-15C3-4007-9D7F-E9DF02DF38C9}" dt="2025-01-30T14:37:13.289" v="329" actId="20577"/>
        <pc:sldMkLst>
          <pc:docMk/>
          <pc:sldMk cId="2128026988" sldId="2145706553"/>
        </pc:sldMkLst>
      </pc:sldChg>
      <pc:sldChg chg="modSp mod">
        <pc:chgData name="Johanna Marcela, Sandino Perdomo" userId="a631d82d-5613-4e65-8e3b-fda99419f3d0" providerId="ADAL" clId="{C75D2743-15C3-4007-9D7F-E9DF02DF38C9}" dt="2025-01-30T14:37:27.307" v="350" actId="20577"/>
        <pc:sldMkLst>
          <pc:docMk/>
          <pc:sldMk cId="2085287782" sldId="2145706554"/>
        </pc:sldMkLst>
      </pc:sldChg>
      <pc:sldChg chg="modSp mod">
        <pc:chgData name="Johanna Marcela, Sandino Perdomo" userId="a631d82d-5613-4e65-8e3b-fda99419f3d0" providerId="ADAL" clId="{C75D2743-15C3-4007-9D7F-E9DF02DF38C9}" dt="2025-01-30T14:23:21.551" v="2" actId="1076"/>
        <pc:sldMkLst>
          <pc:docMk/>
          <pc:sldMk cId="4196478249" sldId="2145706555"/>
        </pc:sldMkLst>
      </pc:sldChg>
      <pc:sldChg chg="modSp mod">
        <pc:chgData name="Johanna Marcela, Sandino Perdomo" userId="a631d82d-5613-4e65-8e3b-fda99419f3d0" providerId="ADAL" clId="{C75D2743-15C3-4007-9D7F-E9DF02DF38C9}" dt="2025-01-30T14:26:16.541" v="27" actId="20577"/>
        <pc:sldMkLst>
          <pc:docMk/>
          <pc:sldMk cId="2792633191" sldId="2145706563"/>
        </pc:sldMkLst>
      </pc:sldChg>
      <pc:sldChg chg="modSp mod">
        <pc:chgData name="Johanna Marcela, Sandino Perdomo" userId="a631d82d-5613-4e65-8e3b-fda99419f3d0" providerId="ADAL" clId="{C75D2743-15C3-4007-9D7F-E9DF02DF38C9}" dt="2025-02-03T16:14:42.127" v="1209" actId="20577"/>
        <pc:sldMkLst>
          <pc:docMk/>
          <pc:sldMk cId="588788665" sldId="2145706564"/>
        </pc:sldMkLst>
      </pc:sldChg>
      <pc:sldChg chg="delSp modSp del mod modShow">
        <pc:chgData name="Johanna Marcela, Sandino Perdomo" userId="a631d82d-5613-4e65-8e3b-fda99419f3d0" providerId="ADAL" clId="{C75D2743-15C3-4007-9D7F-E9DF02DF38C9}" dt="2025-02-03T16:05:27.882" v="1025" actId="47"/>
        <pc:sldMkLst>
          <pc:docMk/>
          <pc:sldMk cId="2985801386" sldId="2145706565"/>
        </pc:sldMkLst>
      </pc:sldChg>
      <pc:sldChg chg="delSp modSp del mod modShow">
        <pc:chgData name="Johanna Marcela, Sandino Perdomo" userId="a631d82d-5613-4e65-8e3b-fda99419f3d0" providerId="ADAL" clId="{C75D2743-15C3-4007-9D7F-E9DF02DF38C9}" dt="2025-02-03T16:05:29.185" v="1026" actId="47"/>
        <pc:sldMkLst>
          <pc:docMk/>
          <pc:sldMk cId="616097893" sldId="2145706566"/>
        </pc:sldMkLst>
      </pc:sldChg>
      <pc:sldChg chg="addSp delSp modSp mod modShow chgLayout">
        <pc:chgData name="Johanna Marcela, Sandino Perdomo" userId="a631d82d-5613-4e65-8e3b-fda99419f3d0" providerId="ADAL" clId="{C75D2743-15C3-4007-9D7F-E9DF02DF38C9}" dt="2025-02-03T16:14:12.669" v="1185" actId="729"/>
        <pc:sldMkLst>
          <pc:docMk/>
          <pc:sldMk cId="2032746375" sldId="2145706568"/>
        </pc:sldMkLst>
      </pc:sldChg>
      <pc:sldChg chg="add del">
        <pc:chgData name="Johanna Marcela, Sandino Perdomo" userId="a631d82d-5613-4e65-8e3b-fda99419f3d0" providerId="ADAL" clId="{C75D2743-15C3-4007-9D7F-E9DF02DF38C9}" dt="2025-02-03T16:05:30.299" v="1027" actId="47"/>
        <pc:sldMkLst>
          <pc:docMk/>
          <pc:sldMk cId="2834412998" sldId="2145706569"/>
        </pc:sldMkLst>
      </pc:sldChg>
      <pc:sldChg chg="modSp mod">
        <pc:chgData name="Johanna Marcela, Sandino Perdomo" userId="a631d82d-5613-4e65-8e3b-fda99419f3d0" providerId="ADAL" clId="{C75D2743-15C3-4007-9D7F-E9DF02DF38C9}" dt="2025-02-03T16:04:11.100" v="1022" actId="255"/>
        <pc:sldMkLst>
          <pc:docMk/>
          <pc:sldMk cId="2384464918" sldId="2145706570"/>
        </pc:sldMkLst>
      </pc:sldChg>
      <pc:sldChg chg="delSp modSp mod">
        <pc:chgData name="Johanna Marcela, Sandino Perdomo" userId="a631d82d-5613-4e65-8e3b-fda99419f3d0" providerId="ADAL" clId="{C75D2743-15C3-4007-9D7F-E9DF02DF38C9}" dt="2025-02-03T16:00:33.314" v="977" actId="6549"/>
        <pc:sldMkLst>
          <pc:docMk/>
          <pc:sldMk cId="1134682636" sldId="2145706571"/>
        </pc:sldMkLst>
      </pc:sldChg>
      <pc:sldChg chg="modSp mod">
        <pc:chgData name="Johanna Marcela, Sandino Perdomo" userId="a631d82d-5613-4e65-8e3b-fda99419f3d0" providerId="ADAL" clId="{C75D2743-15C3-4007-9D7F-E9DF02DF38C9}" dt="2025-02-03T19:16:02.522" v="1360" actId="123"/>
        <pc:sldMkLst>
          <pc:docMk/>
          <pc:sldMk cId="1652484618" sldId="2145706572"/>
        </pc:sldMkLst>
      </pc:sldChg>
      <pc:sldChg chg="addSp delSp modSp add mod">
        <pc:chgData name="Johanna Marcela, Sandino Perdomo" userId="a631d82d-5613-4e65-8e3b-fda99419f3d0" providerId="ADAL" clId="{C75D2743-15C3-4007-9D7F-E9DF02DF38C9}" dt="2025-02-03T15:59:40.224" v="959"/>
        <pc:sldMkLst>
          <pc:docMk/>
          <pc:sldMk cId="1424307045" sldId="2145706573"/>
        </pc:sldMkLst>
      </pc:sldChg>
      <pc:sldChg chg="modSp add mod ord">
        <pc:chgData name="Johanna Marcela, Sandino Perdomo" userId="a631d82d-5613-4e65-8e3b-fda99419f3d0" providerId="ADAL" clId="{C75D2743-15C3-4007-9D7F-E9DF02DF38C9}" dt="2025-02-03T16:03:59.848" v="1020"/>
        <pc:sldMkLst>
          <pc:docMk/>
          <pc:sldMk cId="1532846338" sldId="2145706574"/>
        </pc:sldMkLst>
      </pc:sldChg>
      <pc:sldChg chg="new del">
        <pc:chgData name="Johanna Marcela, Sandino Perdomo" userId="a631d82d-5613-4e65-8e3b-fda99419f3d0" providerId="ADAL" clId="{C75D2743-15C3-4007-9D7F-E9DF02DF38C9}" dt="2025-02-03T21:56:49.820" v="1363" actId="47"/>
        <pc:sldMkLst>
          <pc:docMk/>
          <pc:sldMk cId="2814321567" sldId="2145706576"/>
        </pc:sldMkLst>
      </pc:sldChg>
      <pc:sldChg chg="addSp modSp add mod">
        <pc:chgData name="Johanna Marcela, Sandino Perdomo" userId="a631d82d-5613-4e65-8e3b-fda99419f3d0" providerId="ADAL" clId="{C75D2743-15C3-4007-9D7F-E9DF02DF38C9}" dt="2025-02-03T21:58:26.562" v="1394" actId="1076"/>
        <pc:sldMkLst>
          <pc:docMk/>
          <pc:sldMk cId="2185282320" sldId="2145706577"/>
        </pc:sldMkLst>
      </pc:sldChg>
    </pc:docChg>
  </pc:docChgLst>
  <pc:docChgLst>
    <pc:chgData name="Yiyola Yamile, Peña Rios" userId="S::ypena@saludcapital.gov.co::789e0408-0b23-4b8a-942e-ba0b7edbcb78" providerId="AD" clId="Web-{350A35F8-207F-760C-A962-2DD4090EFDB9}"/>
    <pc:docChg chg="sldOrd">
      <pc:chgData name="Yiyola Yamile, Peña Rios" userId="S::ypena@saludcapital.gov.co::789e0408-0b23-4b8a-942e-ba0b7edbcb78" providerId="AD" clId="Web-{350A35F8-207F-760C-A962-2DD4090EFDB9}" dt="2025-01-30T15:51:52.335" v="0"/>
      <pc:docMkLst>
        <pc:docMk/>
      </pc:docMkLst>
      <pc:sldChg chg="ord">
        <pc:chgData name="Yiyola Yamile, Peña Rios" userId="S::ypena@saludcapital.gov.co::789e0408-0b23-4b8a-942e-ba0b7edbcb78" providerId="AD" clId="Web-{350A35F8-207F-760C-A962-2DD4090EFDB9}" dt="2025-01-30T15:51:52.335" v="0"/>
        <pc:sldMkLst>
          <pc:docMk/>
          <pc:sldMk cId="2704915709" sldId="2145706556"/>
        </pc:sldMkLst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https://saludcapitalgovco-my.sharepoint.com/personal/jmsandino_saludcapital_gov_co/Documents/ASEGURAMIENTO/CONTRATOS/Contrato%20de%207239825_2025/INFORMES/3.%20SOPORTES%20DE%20INFORMES/7.%20JULIO/gama/21%2007%202025%20GAMA%20CONSOLIDADO%20A%20MAYO.xlsb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Hoja7!$G$109</c:f>
              <c:strCache>
                <c:ptCount val="1"/>
                <c:pt idx="0">
                  <c:v>Entrega de Medicamentos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Hoja7!$F$110:$F$118</c:f>
              <c:strCache>
                <c:ptCount val="9"/>
                <c:pt idx="0">
                  <c:v>NUEVA EPS</c:v>
                </c:pt>
                <c:pt idx="1">
                  <c:v>FAMISANAR</c:v>
                </c:pt>
                <c:pt idx="2">
                  <c:v>CAPITAL SALUD</c:v>
                </c:pt>
                <c:pt idx="3">
                  <c:v>SANITAS</c:v>
                </c:pt>
                <c:pt idx="4">
                  <c:v>COMPENSAR</c:v>
                </c:pt>
                <c:pt idx="5">
                  <c:v>SALUD TOTAL</c:v>
                </c:pt>
                <c:pt idx="6">
                  <c:v>SURA</c:v>
                </c:pt>
                <c:pt idx="7">
                  <c:v>COOSALUD</c:v>
                </c:pt>
                <c:pt idx="8">
                  <c:v>Otras</c:v>
                </c:pt>
              </c:strCache>
            </c:strRef>
          </c:cat>
          <c:val>
            <c:numRef>
              <c:f>Hoja7!$G$110:$G$118</c:f>
              <c:numCache>
                <c:formatCode>0.00%</c:formatCode>
                <c:ptCount val="9"/>
                <c:pt idx="0">
                  <c:v>7.6045627376425851E-4</c:v>
                </c:pt>
                <c:pt idx="1">
                  <c:v>1.1406844106463879E-3</c:v>
                </c:pt>
                <c:pt idx="2">
                  <c:v>3.8022813688212925E-4</c:v>
                </c:pt>
                <c:pt idx="3">
                  <c:v>3.8022813688212925E-4</c:v>
                </c:pt>
                <c:pt idx="4">
                  <c:v>1.1406844106463879E-3</c:v>
                </c:pt>
                <c:pt idx="5">
                  <c:v>3.8022813688212925E-4</c:v>
                </c:pt>
                <c:pt idx="6">
                  <c:v>7.6045627376425851E-4</c:v>
                </c:pt>
                <c:pt idx="7">
                  <c:v>0</c:v>
                </c:pt>
                <c:pt idx="8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AE2-4A63-9CD8-B2AE32A567C2}"/>
            </c:ext>
          </c:extLst>
        </c:ser>
        <c:ser>
          <c:idx val="1"/>
          <c:order val="1"/>
          <c:tx>
            <c:strRef>
              <c:f>Hoja7!$H$109</c:f>
              <c:strCache>
                <c:ptCount val="1"/>
                <c:pt idx="0">
                  <c:v>Gestiones con Hospitalización en la Modalidad Extramural Domiciliaria  o PHD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CO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Hoja7!$F$110:$F$118</c:f>
              <c:strCache>
                <c:ptCount val="9"/>
                <c:pt idx="0">
                  <c:v>NUEVA EPS</c:v>
                </c:pt>
                <c:pt idx="1">
                  <c:v>FAMISANAR</c:v>
                </c:pt>
                <c:pt idx="2">
                  <c:v>CAPITAL SALUD</c:v>
                </c:pt>
                <c:pt idx="3">
                  <c:v>SANITAS</c:v>
                </c:pt>
                <c:pt idx="4">
                  <c:v>COMPENSAR</c:v>
                </c:pt>
                <c:pt idx="5">
                  <c:v>SALUD TOTAL</c:v>
                </c:pt>
                <c:pt idx="6">
                  <c:v>SURA</c:v>
                </c:pt>
                <c:pt idx="7">
                  <c:v>COOSALUD</c:v>
                </c:pt>
                <c:pt idx="8">
                  <c:v>Otras</c:v>
                </c:pt>
              </c:strCache>
            </c:strRef>
          </c:cat>
          <c:val>
            <c:numRef>
              <c:f>Hoja7!$H$110:$H$118</c:f>
              <c:numCache>
                <c:formatCode>0.00%</c:formatCode>
                <c:ptCount val="9"/>
                <c:pt idx="0">
                  <c:v>2.5855513307984791E-2</c:v>
                </c:pt>
                <c:pt idx="1">
                  <c:v>1.7110266159695818E-2</c:v>
                </c:pt>
                <c:pt idx="2">
                  <c:v>4.1825095057034219E-3</c:v>
                </c:pt>
                <c:pt idx="3">
                  <c:v>1.2167300380228136E-2</c:v>
                </c:pt>
                <c:pt idx="4">
                  <c:v>1.4828897338403042E-2</c:v>
                </c:pt>
                <c:pt idx="5">
                  <c:v>4.9429657794676802E-3</c:v>
                </c:pt>
                <c:pt idx="6">
                  <c:v>1.520912547528517E-3</c:v>
                </c:pt>
                <c:pt idx="7">
                  <c:v>2.6615969581749049E-3</c:v>
                </c:pt>
                <c:pt idx="8">
                  <c:v>1.0266159695817489E-2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AE2-4A63-9CD8-B2AE32A567C2}"/>
            </c:ext>
          </c:extLst>
        </c:ser>
        <c:ser>
          <c:idx val="2"/>
          <c:order val="2"/>
          <c:tx>
            <c:strRef>
              <c:f>Hoja7!$I$109</c:f>
              <c:strCache>
                <c:ptCount val="1"/>
                <c:pt idx="0">
                  <c:v>Provisión de Oxígeno Domiciliario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CO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Hoja7!$F$110:$F$118</c:f>
              <c:strCache>
                <c:ptCount val="9"/>
                <c:pt idx="0">
                  <c:v>NUEVA EPS</c:v>
                </c:pt>
                <c:pt idx="1">
                  <c:v>FAMISANAR</c:v>
                </c:pt>
                <c:pt idx="2">
                  <c:v>CAPITAL SALUD</c:v>
                </c:pt>
                <c:pt idx="3">
                  <c:v>SANITAS</c:v>
                </c:pt>
                <c:pt idx="4">
                  <c:v>COMPENSAR</c:v>
                </c:pt>
                <c:pt idx="5">
                  <c:v>SALUD TOTAL</c:v>
                </c:pt>
                <c:pt idx="6">
                  <c:v>SURA</c:v>
                </c:pt>
                <c:pt idx="7">
                  <c:v>COOSALUD</c:v>
                </c:pt>
                <c:pt idx="8">
                  <c:v>Otras</c:v>
                </c:pt>
              </c:strCache>
            </c:strRef>
          </c:cat>
          <c:val>
            <c:numRef>
              <c:f>Hoja7!$I$110:$I$118</c:f>
              <c:numCache>
                <c:formatCode>0.00%</c:formatCode>
                <c:ptCount val="9"/>
                <c:pt idx="0">
                  <c:v>4.1825095057034217E-2</c:v>
                </c:pt>
                <c:pt idx="1">
                  <c:v>1.4448669201520912E-2</c:v>
                </c:pt>
                <c:pt idx="2">
                  <c:v>6.3878326996197721E-2</c:v>
                </c:pt>
                <c:pt idx="3">
                  <c:v>1.3307984790874524E-2</c:v>
                </c:pt>
                <c:pt idx="4">
                  <c:v>6.8441064638783272E-3</c:v>
                </c:pt>
                <c:pt idx="5">
                  <c:v>7.6045627376425855E-3</c:v>
                </c:pt>
                <c:pt idx="6">
                  <c:v>2.2813688212927757E-3</c:v>
                </c:pt>
                <c:pt idx="7">
                  <c:v>7.9847908745247151E-3</c:v>
                </c:pt>
                <c:pt idx="8">
                  <c:v>1.6349809885931561E-2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9AE2-4A63-9CD8-B2AE32A567C2}"/>
            </c:ext>
          </c:extLst>
        </c:ser>
        <c:ser>
          <c:idx val="3"/>
          <c:order val="3"/>
          <c:tx>
            <c:strRef>
              <c:f>Hoja7!$J$109</c:f>
              <c:strCache>
                <c:ptCount val="1"/>
                <c:pt idx="0">
                  <c:v>Remisiones -  Interconsultas -  Traslados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CO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Hoja7!$F$110:$F$118</c:f>
              <c:strCache>
                <c:ptCount val="9"/>
                <c:pt idx="0">
                  <c:v>NUEVA EPS</c:v>
                </c:pt>
                <c:pt idx="1">
                  <c:v>FAMISANAR</c:v>
                </c:pt>
                <c:pt idx="2">
                  <c:v>CAPITAL SALUD</c:v>
                </c:pt>
                <c:pt idx="3">
                  <c:v>SANITAS</c:v>
                </c:pt>
                <c:pt idx="4">
                  <c:v>COMPENSAR</c:v>
                </c:pt>
                <c:pt idx="5">
                  <c:v>SALUD TOTAL</c:v>
                </c:pt>
                <c:pt idx="6">
                  <c:v>SURA</c:v>
                </c:pt>
                <c:pt idx="7">
                  <c:v>COOSALUD</c:v>
                </c:pt>
                <c:pt idx="8">
                  <c:v>Otras</c:v>
                </c:pt>
              </c:strCache>
            </c:strRef>
          </c:cat>
          <c:val>
            <c:numRef>
              <c:f>Hoja7!$J$110:$J$118</c:f>
              <c:numCache>
                <c:formatCode>0.00%</c:formatCode>
                <c:ptCount val="9"/>
                <c:pt idx="0">
                  <c:v>0.19695817490494297</c:v>
                </c:pt>
                <c:pt idx="1">
                  <c:v>0.15209125475285171</c:v>
                </c:pt>
                <c:pt idx="2">
                  <c:v>6.0456273764258557E-2</c:v>
                </c:pt>
                <c:pt idx="3">
                  <c:v>8.8593155893536127E-2</c:v>
                </c:pt>
                <c:pt idx="4">
                  <c:v>8.4410646387832702E-2</c:v>
                </c:pt>
                <c:pt idx="5">
                  <c:v>4.4486692015209127E-2</c:v>
                </c:pt>
                <c:pt idx="6">
                  <c:v>3.4600760456273763E-2</c:v>
                </c:pt>
                <c:pt idx="7">
                  <c:v>1.2927756653992395E-2</c:v>
                </c:pt>
                <c:pt idx="8">
                  <c:v>5.2471482889733835E-2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9AE2-4A63-9CD8-B2AE32A567C2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1855955312"/>
        <c:axId val="1855950992"/>
        <c:extLst>
          <c:ext xmlns:c15="http://schemas.microsoft.com/office/drawing/2012/chart" uri="{02D57815-91ED-43cb-92C2-25804820EDAC}">
            <c15:filteredBarSeries>
              <c15:ser>
                <c:idx val="4"/>
                <c:order val="4"/>
                <c:tx>
                  <c:strRef>
                    <c:extLst>
                      <c:ext uri="{02D57815-91ED-43cb-92C2-25804820EDAC}">
                        <c15:formulaRef>
                          <c15:sqref>Hoja7!$K$109</c15:sqref>
                        </c15:formulaRef>
                      </c:ext>
                    </c:extLst>
                    <c:strCache>
                      <c:ptCount val="1"/>
                      <c:pt idx="0">
                        <c:v>Total general</c:v>
                      </c:pt>
                    </c:strCache>
                  </c:strRef>
                </c:tx>
                <c:spPr>
                  <a:solidFill>
                    <a:schemeClr val="accent5"/>
                  </a:solidFill>
                  <a:ln>
                    <a:noFill/>
                  </a:ln>
                  <a:effectLst/>
                </c:spPr>
                <c:invertIfNegative val="0"/>
                <c:dLbls>
                  <c:spPr>
                    <a:noFill/>
                    <a:ln>
                      <a:noFill/>
                    </a:ln>
                    <a:effectLst/>
                  </c:spPr>
                  <c:txPr>
                    <a:bodyPr rot="0" spcFirstLastPara="1" vertOverflow="ellipsis" vert="horz" wrap="square" lIns="38100" tIns="19050" rIns="38100" bIns="19050" anchor="ctr" anchorCtr="1">
                      <a:spAutoFit/>
                    </a:bodyPr>
                    <a:lstStyle/>
                    <a:p>
                      <a:pPr>
                        <a:defRPr sz="900" b="0" i="0" u="none" strike="noStrike" kern="1200" baseline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endParaRPr lang="es-CO"/>
                    </a:p>
                  </c:txPr>
                  <c:showLegendKey val="0"/>
                  <c:showVal val="1"/>
                  <c:showCatName val="0"/>
                  <c:showSerName val="0"/>
                  <c:showPercent val="0"/>
                  <c:showBubbleSize val="0"/>
                  <c:showLeaderLines val="0"/>
                  <c:extLst>
                    <c:ext uri="{CE6537A1-D6FC-4f65-9D91-7224C49458BB}">
                      <c15:showLeaderLines val="1"/>
                      <c15:leaderLines>
                        <c:spPr>
                          <a:ln w="9525" cap="flat" cmpd="sng" algn="ctr">
                            <a:solidFill>
                              <a:schemeClr val="tx1">
                                <a:lumMod val="35000"/>
                                <a:lumOff val="65000"/>
                              </a:schemeClr>
                            </a:solidFill>
                            <a:round/>
                          </a:ln>
                          <a:effectLst/>
                        </c:spPr>
                      </c15:leaderLines>
                    </c:ext>
                  </c:extLst>
                </c:dLbls>
                <c:cat>
                  <c:strRef>
                    <c:extLst>
                      <c:ext uri="{02D57815-91ED-43cb-92C2-25804820EDAC}">
                        <c15:formulaRef>
                          <c15:sqref>Hoja7!$F$110:$F$118</c15:sqref>
                        </c15:formulaRef>
                      </c:ext>
                    </c:extLst>
                    <c:strCache>
                      <c:ptCount val="9"/>
                      <c:pt idx="0">
                        <c:v>NUEVA EPS</c:v>
                      </c:pt>
                      <c:pt idx="1">
                        <c:v>FAMISANAR</c:v>
                      </c:pt>
                      <c:pt idx="2">
                        <c:v>CAPITAL SALUD</c:v>
                      </c:pt>
                      <c:pt idx="3">
                        <c:v>SANITAS</c:v>
                      </c:pt>
                      <c:pt idx="4">
                        <c:v>COMPENSAR</c:v>
                      </c:pt>
                      <c:pt idx="5">
                        <c:v>SALUD TOTAL</c:v>
                      </c:pt>
                      <c:pt idx="6">
                        <c:v>SURA</c:v>
                      </c:pt>
                      <c:pt idx="7">
                        <c:v>COOSALUD</c:v>
                      </c:pt>
                      <c:pt idx="8">
                        <c:v>Otras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Hoja7!$K$110:$K$118</c15:sqref>
                        </c15:formulaRef>
                      </c:ext>
                    </c:extLst>
                    <c:numCache>
                      <c:formatCode>0.00%</c:formatCode>
                      <c:ptCount val="9"/>
                      <c:pt idx="0">
                        <c:v>0.26539923954372624</c:v>
                      </c:pt>
                      <c:pt idx="1">
                        <c:v>0.18479087452471482</c:v>
                      </c:pt>
                      <c:pt idx="2">
                        <c:v>0.12889733840304182</c:v>
                      </c:pt>
                      <c:pt idx="3">
                        <c:v>0.11444866920152091</c:v>
                      </c:pt>
                      <c:pt idx="4">
                        <c:v>0.10722433460076046</c:v>
                      </c:pt>
                      <c:pt idx="5">
                        <c:v>5.741444866920152E-2</c:v>
                      </c:pt>
                      <c:pt idx="6">
                        <c:v>3.9163498098859315E-2</c:v>
                      </c:pt>
                      <c:pt idx="7">
                        <c:v>2.3574144486692015E-2</c:v>
                      </c:pt>
                      <c:pt idx="8">
                        <c:v>7.90874524714828E-2</c:v>
                      </c:pt>
                    </c:numCache>
                  </c:numRef>
                </c:val>
                <c:extLst>
                  <c:ext xmlns:c16="http://schemas.microsoft.com/office/drawing/2014/chart" uri="{C3380CC4-5D6E-409C-BE32-E72D297353CC}">
                    <c16:uniqueId val="{00000004-9AE2-4A63-9CD8-B2AE32A567C2}"/>
                  </c:ext>
                </c:extLst>
              </c15:ser>
            </c15:filteredBarSeries>
          </c:ext>
        </c:extLst>
      </c:barChart>
      <c:catAx>
        <c:axId val="18559553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1855950992"/>
        <c:crosses val="autoZero"/>
        <c:auto val="1"/>
        <c:lblAlgn val="ctr"/>
        <c:lblOffset val="100"/>
        <c:noMultiLvlLbl val="0"/>
      </c:catAx>
      <c:valAx>
        <c:axId val="1855950992"/>
        <c:scaling>
          <c:orientation val="minMax"/>
        </c:scaling>
        <c:delete val="1"/>
        <c:axPos val="l"/>
        <c:numFmt formatCode="0.00%" sourceLinked="1"/>
        <c:majorTickMark val="out"/>
        <c:minorTickMark val="none"/>
        <c:tickLblPos val="nextTo"/>
        <c:crossAx val="185595531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45851870920346299"/>
          <c:y val="6.7812138635288746E-2"/>
          <c:w val="0.50847853744177784"/>
          <c:h val="0.38562303919019636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CO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CO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891BD04-C38D-4B9B-B652-947C391594B3}" type="doc">
      <dgm:prSet loTypeId="urn:microsoft.com/office/officeart/2005/8/layout/hierarchy3" loCatId="list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s-CO"/>
        </a:p>
      </dgm:t>
    </dgm:pt>
    <dgm:pt modelId="{BD6C5DE2-D729-4F72-A233-83AB572CCA08}">
      <dgm:prSet phldrT="[Texto]" custT="1"/>
      <dgm:spPr/>
      <dgm:t>
        <a:bodyPr/>
        <a:lstStyle/>
        <a:p>
          <a:r>
            <a:rPr lang="es-ES" sz="1400" dirty="0"/>
            <a:t>Mayo</a:t>
          </a:r>
          <a:endParaRPr lang="es-CO" sz="1400" dirty="0"/>
        </a:p>
      </dgm:t>
    </dgm:pt>
    <dgm:pt modelId="{A6BD5118-B364-45EC-A967-F59BBB92F6F5}" type="parTrans" cxnId="{49DF2A2C-E06B-4DC0-AB44-09D4A930A05F}">
      <dgm:prSet/>
      <dgm:spPr/>
      <dgm:t>
        <a:bodyPr/>
        <a:lstStyle/>
        <a:p>
          <a:endParaRPr lang="es-CO" sz="2000"/>
        </a:p>
      </dgm:t>
    </dgm:pt>
    <dgm:pt modelId="{44102FBE-7EB4-4CB9-A0C6-2A50391E848D}" type="sibTrans" cxnId="{49DF2A2C-E06B-4DC0-AB44-09D4A930A05F}">
      <dgm:prSet/>
      <dgm:spPr/>
      <dgm:t>
        <a:bodyPr/>
        <a:lstStyle/>
        <a:p>
          <a:endParaRPr lang="es-CO" sz="2000"/>
        </a:p>
      </dgm:t>
    </dgm:pt>
    <dgm:pt modelId="{5ED4C0BF-370A-4B2A-8B19-CE511B4A4666}">
      <dgm:prSet phldrT="[Texto]" custT="1"/>
      <dgm:spPr/>
      <dgm:t>
        <a:bodyPr/>
        <a:lstStyle/>
        <a:p>
          <a:r>
            <a:rPr lang="es-ES" sz="1050" dirty="0"/>
            <a:t>24 IPS priorizadas</a:t>
          </a:r>
          <a:endParaRPr lang="es-CO" sz="1050" dirty="0"/>
        </a:p>
      </dgm:t>
    </dgm:pt>
    <dgm:pt modelId="{5C843645-16BF-4BA7-AA32-8E2E1386514C}" type="parTrans" cxnId="{87E7D551-3425-4C76-9F00-09F9A15B2B66}">
      <dgm:prSet/>
      <dgm:spPr/>
      <dgm:t>
        <a:bodyPr/>
        <a:lstStyle/>
        <a:p>
          <a:endParaRPr lang="es-CO" sz="2000"/>
        </a:p>
      </dgm:t>
    </dgm:pt>
    <dgm:pt modelId="{F6E27AAC-4B59-441E-989A-87799B0A3C31}" type="sibTrans" cxnId="{87E7D551-3425-4C76-9F00-09F9A15B2B66}">
      <dgm:prSet/>
      <dgm:spPr/>
      <dgm:t>
        <a:bodyPr/>
        <a:lstStyle/>
        <a:p>
          <a:endParaRPr lang="es-CO" sz="2000"/>
        </a:p>
      </dgm:t>
    </dgm:pt>
    <dgm:pt modelId="{F2DEE79D-3654-47E2-835D-6FE06C552E25}">
      <dgm:prSet phldrT="[Texto]" custT="1"/>
      <dgm:spPr/>
      <dgm:t>
        <a:bodyPr/>
        <a:lstStyle/>
        <a:p>
          <a:r>
            <a:rPr lang="es-ES" sz="1400" dirty="0"/>
            <a:t>Junio</a:t>
          </a:r>
          <a:endParaRPr lang="es-CO" sz="1400" dirty="0"/>
        </a:p>
      </dgm:t>
    </dgm:pt>
    <dgm:pt modelId="{C1865294-E5EC-4CE6-B6BA-623CDB4E665C}" type="parTrans" cxnId="{2F2AB7EF-BE93-40A3-8F86-D7B752CEC3F7}">
      <dgm:prSet/>
      <dgm:spPr/>
      <dgm:t>
        <a:bodyPr/>
        <a:lstStyle/>
        <a:p>
          <a:endParaRPr lang="es-CO" sz="2000"/>
        </a:p>
      </dgm:t>
    </dgm:pt>
    <dgm:pt modelId="{CC5440F3-D18A-40CD-B6E3-59E868A359F8}" type="sibTrans" cxnId="{2F2AB7EF-BE93-40A3-8F86-D7B752CEC3F7}">
      <dgm:prSet/>
      <dgm:spPr/>
      <dgm:t>
        <a:bodyPr/>
        <a:lstStyle/>
        <a:p>
          <a:endParaRPr lang="es-CO" sz="2000"/>
        </a:p>
      </dgm:t>
    </dgm:pt>
    <dgm:pt modelId="{31058962-380F-415B-9DA3-89520FA0DD5C}">
      <dgm:prSet phldrT="[Texto]" custT="1"/>
      <dgm:spPr/>
      <dgm:t>
        <a:bodyPr/>
        <a:lstStyle/>
        <a:p>
          <a:r>
            <a:rPr lang="es-ES" sz="1050" dirty="0"/>
            <a:t>42 IPS Priorizadas</a:t>
          </a:r>
          <a:endParaRPr lang="es-CO" sz="1050" dirty="0"/>
        </a:p>
      </dgm:t>
    </dgm:pt>
    <dgm:pt modelId="{70DF4226-2DE8-456B-B77C-0C3499A45427}" type="parTrans" cxnId="{0C0EB73F-C06F-420C-BC8B-078082C0C674}">
      <dgm:prSet/>
      <dgm:spPr/>
      <dgm:t>
        <a:bodyPr/>
        <a:lstStyle/>
        <a:p>
          <a:endParaRPr lang="es-CO" sz="2000"/>
        </a:p>
      </dgm:t>
    </dgm:pt>
    <dgm:pt modelId="{2FFDAB34-A0A5-41B1-8508-014616266713}" type="sibTrans" cxnId="{0C0EB73F-C06F-420C-BC8B-078082C0C674}">
      <dgm:prSet/>
      <dgm:spPr/>
      <dgm:t>
        <a:bodyPr/>
        <a:lstStyle/>
        <a:p>
          <a:endParaRPr lang="es-CO" sz="2000"/>
        </a:p>
      </dgm:t>
    </dgm:pt>
    <dgm:pt modelId="{70639C49-61DC-4D71-AF3E-63AC719E363C}">
      <dgm:prSet phldrT="[Texto]" custT="1"/>
      <dgm:spPr/>
      <dgm:t>
        <a:bodyPr/>
        <a:lstStyle/>
        <a:p>
          <a:r>
            <a:rPr lang="es-ES" sz="1050" dirty="0"/>
            <a:t>42 IPS Priorizadas</a:t>
          </a:r>
          <a:endParaRPr lang="es-CO" sz="1050" dirty="0"/>
        </a:p>
      </dgm:t>
    </dgm:pt>
    <dgm:pt modelId="{DE2F145A-585E-4A35-BD40-722342591B84}" type="parTrans" cxnId="{0FA9A399-A435-470E-BE41-8CD04CEE132F}">
      <dgm:prSet/>
      <dgm:spPr/>
      <dgm:t>
        <a:bodyPr/>
        <a:lstStyle/>
        <a:p>
          <a:endParaRPr lang="es-CO" sz="2000"/>
        </a:p>
      </dgm:t>
    </dgm:pt>
    <dgm:pt modelId="{88FDD634-77EA-4FA1-A587-1E5B3ADA1834}" type="sibTrans" cxnId="{0FA9A399-A435-470E-BE41-8CD04CEE132F}">
      <dgm:prSet/>
      <dgm:spPr/>
      <dgm:t>
        <a:bodyPr/>
        <a:lstStyle/>
        <a:p>
          <a:endParaRPr lang="es-CO" sz="2000"/>
        </a:p>
      </dgm:t>
    </dgm:pt>
    <dgm:pt modelId="{C61FB53C-9A0C-4613-9F37-8FE061F5041C}">
      <dgm:prSet phldrT="[Texto]" custT="1"/>
      <dgm:spPr/>
      <dgm:t>
        <a:bodyPr/>
        <a:lstStyle/>
        <a:p>
          <a:r>
            <a:rPr lang="es-ES" sz="1050" dirty="0"/>
            <a:t>8 EPS</a:t>
          </a:r>
          <a:endParaRPr lang="es-CO" sz="1050" dirty="0"/>
        </a:p>
      </dgm:t>
    </dgm:pt>
    <dgm:pt modelId="{A66A0C09-88F4-4DD8-B99F-FFD99D8EFCE6}" type="parTrans" cxnId="{127F916C-D593-45B2-99C6-674FB7F82A72}">
      <dgm:prSet/>
      <dgm:spPr/>
      <dgm:t>
        <a:bodyPr/>
        <a:lstStyle/>
        <a:p>
          <a:endParaRPr lang="es-CO" sz="2000"/>
        </a:p>
      </dgm:t>
    </dgm:pt>
    <dgm:pt modelId="{BD8D414A-3063-484B-A5C5-1A5F0D14218F}" type="sibTrans" cxnId="{127F916C-D593-45B2-99C6-674FB7F82A72}">
      <dgm:prSet/>
      <dgm:spPr/>
      <dgm:t>
        <a:bodyPr/>
        <a:lstStyle/>
        <a:p>
          <a:endParaRPr lang="es-CO" sz="2000"/>
        </a:p>
      </dgm:t>
    </dgm:pt>
    <dgm:pt modelId="{0F3FB441-14B5-445D-B291-367E310918F7}">
      <dgm:prSet phldrT="[Texto]" custT="1"/>
      <dgm:spPr/>
      <dgm:t>
        <a:bodyPr/>
        <a:lstStyle/>
        <a:p>
          <a:r>
            <a:rPr lang="es-ES" sz="1050" dirty="0"/>
            <a:t>8 EPS</a:t>
          </a:r>
          <a:endParaRPr lang="es-CO" sz="1050" dirty="0"/>
        </a:p>
      </dgm:t>
    </dgm:pt>
    <dgm:pt modelId="{91E5510F-21D4-4175-A6F7-ECB311156D25}" type="parTrans" cxnId="{B285DBA4-B8CB-437E-9A91-8F8E5617FE5E}">
      <dgm:prSet/>
      <dgm:spPr/>
      <dgm:t>
        <a:bodyPr/>
        <a:lstStyle/>
        <a:p>
          <a:endParaRPr lang="es-CO" sz="2000"/>
        </a:p>
      </dgm:t>
    </dgm:pt>
    <dgm:pt modelId="{0D796902-7C36-40E9-AEFA-F57714202E29}" type="sibTrans" cxnId="{B285DBA4-B8CB-437E-9A91-8F8E5617FE5E}">
      <dgm:prSet/>
      <dgm:spPr/>
      <dgm:t>
        <a:bodyPr/>
        <a:lstStyle/>
        <a:p>
          <a:endParaRPr lang="es-CO" sz="2000"/>
        </a:p>
      </dgm:t>
    </dgm:pt>
    <dgm:pt modelId="{7B081179-1F6B-49BB-B384-401E952B32FE}">
      <dgm:prSet phldrT="[Texto]" custT="1"/>
      <dgm:spPr/>
      <dgm:t>
        <a:bodyPr/>
        <a:lstStyle/>
        <a:p>
          <a:r>
            <a:rPr lang="es-ES" sz="1400" dirty="0"/>
            <a:t>Julio</a:t>
          </a:r>
          <a:endParaRPr lang="es-CO" sz="1400" dirty="0"/>
        </a:p>
      </dgm:t>
    </dgm:pt>
    <dgm:pt modelId="{29BC790F-6280-4F25-9195-454E1274ECDE}" type="parTrans" cxnId="{E6E509C7-75C9-44AC-BCA8-0E1D388938D4}">
      <dgm:prSet/>
      <dgm:spPr/>
      <dgm:t>
        <a:bodyPr/>
        <a:lstStyle/>
        <a:p>
          <a:endParaRPr lang="es-CO" sz="2000"/>
        </a:p>
      </dgm:t>
    </dgm:pt>
    <dgm:pt modelId="{487FC299-1514-43B6-93CA-E1DA47826524}" type="sibTrans" cxnId="{E6E509C7-75C9-44AC-BCA8-0E1D388938D4}">
      <dgm:prSet/>
      <dgm:spPr/>
      <dgm:t>
        <a:bodyPr/>
        <a:lstStyle/>
        <a:p>
          <a:endParaRPr lang="es-CO" sz="2000"/>
        </a:p>
      </dgm:t>
    </dgm:pt>
    <dgm:pt modelId="{BB01112F-9BCD-4CA1-B120-CE49A2A00948}">
      <dgm:prSet phldrT="[Texto]" custT="1"/>
      <dgm:spPr/>
      <dgm:t>
        <a:bodyPr/>
        <a:lstStyle/>
        <a:p>
          <a:r>
            <a:rPr lang="es-ES" sz="1050" dirty="0"/>
            <a:t>8 EPS</a:t>
          </a:r>
          <a:endParaRPr lang="es-CO" sz="1050" dirty="0"/>
        </a:p>
      </dgm:t>
    </dgm:pt>
    <dgm:pt modelId="{7E91501E-CEB1-4B38-A191-DA0DD4ACB4C3}" type="parTrans" cxnId="{406BA438-C171-43FE-B40E-15FF8B369870}">
      <dgm:prSet/>
      <dgm:spPr/>
      <dgm:t>
        <a:bodyPr/>
        <a:lstStyle/>
        <a:p>
          <a:endParaRPr lang="es-CO" sz="2000"/>
        </a:p>
      </dgm:t>
    </dgm:pt>
    <dgm:pt modelId="{AB4042BE-5A8C-4C88-BF64-BDE45E465EB3}" type="sibTrans" cxnId="{406BA438-C171-43FE-B40E-15FF8B369870}">
      <dgm:prSet/>
      <dgm:spPr/>
      <dgm:t>
        <a:bodyPr/>
        <a:lstStyle/>
        <a:p>
          <a:endParaRPr lang="es-CO" sz="2000"/>
        </a:p>
      </dgm:t>
    </dgm:pt>
    <dgm:pt modelId="{90239F0B-F7E4-4DFB-AAEB-6FEDD27493A7}" type="pres">
      <dgm:prSet presAssocID="{C891BD04-C38D-4B9B-B652-947C391594B3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58BE42EF-5888-44CD-BA15-B41C26C653D4}" type="pres">
      <dgm:prSet presAssocID="{BD6C5DE2-D729-4F72-A233-83AB572CCA08}" presName="root" presStyleCnt="0"/>
      <dgm:spPr/>
    </dgm:pt>
    <dgm:pt modelId="{7D78ABFF-5BFA-4A48-8E93-8EB4A30957FC}" type="pres">
      <dgm:prSet presAssocID="{BD6C5DE2-D729-4F72-A233-83AB572CCA08}" presName="rootComposite" presStyleCnt="0"/>
      <dgm:spPr/>
    </dgm:pt>
    <dgm:pt modelId="{775937DE-3983-449D-93A7-BF88205CA636}" type="pres">
      <dgm:prSet presAssocID="{BD6C5DE2-D729-4F72-A233-83AB572CCA08}" presName="rootText" presStyleLbl="node1" presStyleIdx="0" presStyleCnt="3"/>
      <dgm:spPr/>
    </dgm:pt>
    <dgm:pt modelId="{E555954E-031E-43F2-A05A-D841C4C1E23A}" type="pres">
      <dgm:prSet presAssocID="{BD6C5DE2-D729-4F72-A233-83AB572CCA08}" presName="rootConnector" presStyleLbl="node1" presStyleIdx="0" presStyleCnt="3"/>
      <dgm:spPr/>
    </dgm:pt>
    <dgm:pt modelId="{7CC12566-6760-4C4A-8759-506F38327E6D}" type="pres">
      <dgm:prSet presAssocID="{BD6C5DE2-D729-4F72-A233-83AB572CCA08}" presName="childShape" presStyleCnt="0"/>
      <dgm:spPr/>
    </dgm:pt>
    <dgm:pt modelId="{B86D9F58-AF74-4310-A7A5-15A1640284F1}" type="pres">
      <dgm:prSet presAssocID="{5C843645-16BF-4BA7-AA32-8E2E1386514C}" presName="Name13" presStyleLbl="parChTrans1D2" presStyleIdx="0" presStyleCnt="6"/>
      <dgm:spPr/>
    </dgm:pt>
    <dgm:pt modelId="{A2866CA9-0B36-4EE7-A10A-47E77A3D075F}" type="pres">
      <dgm:prSet presAssocID="{5ED4C0BF-370A-4B2A-8B19-CE511B4A4666}" presName="childText" presStyleLbl="bgAcc1" presStyleIdx="0" presStyleCnt="6">
        <dgm:presLayoutVars>
          <dgm:bulletEnabled val="1"/>
        </dgm:presLayoutVars>
      </dgm:prSet>
      <dgm:spPr/>
    </dgm:pt>
    <dgm:pt modelId="{F0EECD37-EA6F-4AB5-8D0E-F625A8ACBBBF}" type="pres">
      <dgm:prSet presAssocID="{A66A0C09-88F4-4DD8-B99F-FFD99D8EFCE6}" presName="Name13" presStyleLbl="parChTrans1D2" presStyleIdx="1" presStyleCnt="6"/>
      <dgm:spPr/>
    </dgm:pt>
    <dgm:pt modelId="{22F922B7-CD50-48DA-B7C9-2AB722DE67E6}" type="pres">
      <dgm:prSet presAssocID="{C61FB53C-9A0C-4613-9F37-8FE061F5041C}" presName="childText" presStyleLbl="bgAcc1" presStyleIdx="1" presStyleCnt="6">
        <dgm:presLayoutVars>
          <dgm:bulletEnabled val="1"/>
        </dgm:presLayoutVars>
      </dgm:prSet>
      <dgm:spPr/>
    </dgm:pt>
    <dgm:pt modelId="{90AF5775-7765-4A99-9E63-9A31EB39D0D2}" type="pres">
      <dgm:prSet presAssocID="{F2DEE79D-3654-47E2-835D-6FE06C552E25}" presName="root" presStyleCnt="0"/>
      <dgm:spPr/>
    </dgm:pt>
    <dgm:pt modelId="{301572EC-E84F-4647-823D-F47ACDBB748F}" type="pres">
      <dgm:prSet presAssocID="{F2DEE79D-3654-47E2-835D-6FE06C552E25}" presName="rootComposite" presStyleCnt="0"/>
      <dgm:spPr/>
    </dgm:pt>
    <dgm:pt modelId="{47952EA2-EE80-4AA9-B3AD-C10C0AAA7716}" type="pres">
      <dgm:prSet presAssocID="{F2DEE79D-3654-47E2-835D-6FE06C552E25}" presName="rootText" presStyleLbl="node1" presStyleIdx="1" presStyleCnt="3"/>
      <dgm:spPr/>
    </dgm:pt>
    <dgm:pt modelId="{649D1082-0844-457F-8D13-6549B8C47D7C}" type="pres">
      <dgm:prSet presAssocID="{F2DEE79D-3654-47E2-835D-6FE06C552E25}" presName="rootConnector" presStyleLbl="node1" presStyleIdx="1" presStyleCnt="3"/>
      <dgm:spPr/>
    </dgm:pt>
    <dgm:pt modelId="{BC6575F7-13A3-4ACE-8AA7-863A7C99D7D5}" type="pres">
      <dgm:prSet presAssocID="{F2DEE79D-3654-47E2-835D-6FE06C552E25}" presName="childShape" presStyleCnt="0"/>
      <dgm:spPr/>
    </dgm:pt>
    <dgm:pt modelId="{0DEECD27-57A9-4026-BD8D-B9F02968E37D}" type="pres">
      <dgm:prSet presAssocID="{70DF4226-2DE8-456B-B77C-0C3499A45427}" presName="Name13" presStyleLbl="parChTrans1D2" presStyleIdx="2" presStyleCnt="6"/>
      <dgm:spPr/>
    </dgm:pt>
    <dgm:pt modelId="{666A82E2-8FFE-40AD-AC41-615BC9680AC9}" type="pres">
      <dgm:prSet presAssocID="{31058962-380F-415B-9DA3-89520FA0DD5C}" presName="childText" presStyleLbl="bgAcc1" presStyleIdx="2" presStyleCnt="6">
        <dgm:presLayoutVars>
          <dgm:bulletEnabled val="1"/>
        </dgm:presLayoutVars>
      </dgm:prSet>
      <dgm:spPr/>
    </dgm:pt>
    <dgm:pt modelId="{A064739E-32F4-4F4F-A03A-EB1D87164C6A}" type="pres">
      <dgm:prSet presAssocID="{91E5510F-21D4-4175-A6F7-ECB311156D25}" presName="Name13" presStyleLbl="parChTrans1D2" presStyleIdx="3" presStyleCnt="6"/>
      <dgm:spPr/>
    </dgm:pt>
    <dgm:pt modelId="{D6F01744-D145-43DB-875B-9DC6E7505E3B}" type="pres">
      <dgm:prSet presAssocID="{0F3FB441-14B5-445D-B291-367E310918F7}" presName="childText" presStyleLbl="bgAcc1" presStyleIdx="3" presStyleCnt="6">
        <dgm:presLayoutVars>
          <dgm:bulletEnabled val="1"/>
        </dgm:presLayoutVars>
      </dgm:prSet>
      <dgm:spPr/>
    </dgm:pt>
    <dgm:pt modelId="{F7893065-9483-419D-A1E8-656B4B423292}" type="pres">
      <dgm:prSet presAssocID="{7B081179-1F6B-49BB-B384-401E952B32FE}" presName="root" presStyleCnt="0"/>
      <dgm:spPr/>
    </dgm:pt>
    <dgm:pt modelId="{3F2639BA-7B85-403C-9EE7-78A90A40E0F5}" type="pres">
      <dgm:prSet presAssocID="{7B081179-1F6B-49BB-B384-401E952B32FE}" presName="rootComposite" presStyleCnt="0"/>
      <dgm:spPr/>
    </dgm:pt>
    <dgm:pt modelId="{F3C87A68-C305-4558-8A52-9068E092D4AC}" type="pres">
      <dgm:prSet presAssocID="{7B081179-1F6B-49BB-B384-401E952B32FE}" presName="rootText" presStyleLbl="node1" presStyleIdx="2" presStyleCnt="3"/>
      <dgm:spPr/>
    </dgm:pt>
    <dgm:pt modelId="{F938BBA4-8C94-459A-ADB4-448B31A5071C}" type="pres">
      <dgm:prSet presAssocID="{7B081179-1F6B-49BB-B384-401E952B32FE}" presName="rootConnector" presStyleLbl="node1" presStyleIdx="2" presStyleCnt="3"/>
      <dgm:spPr/>
    </dgm:pt>
    <dgm:pt modelId="{EA88DAA6-D5DA-4407-9690-275B5309A6F5}" type="pres">
      <dgm:prSet presAssocID="{7B081179-1F6B-49BB-B384-401E952B32FE}" presName="childShape" presStyleCnt="0"/>
      <dgm:spPr/>
    </dgm:pt>
    <dgm:pt modelId="{BDA9276A-545D-4609-8675-7BDEAD4A034C}" type="pres">
      <dgm:prSet presAssocID="{DE2F145A-585E-4A35-BD40-722342591B84}" presName="Name13" presStyleLbl="parChTrans1D2" presStyleIdx="4" presStyleCnt="6"/>
      <dgm:spPr/>
    </dgm:pt>
    <dgm:pt modelId="{744E174D-955C-4B8C-A90C-380CB4DA0516}" type="pres">
      <dgm:prSet presAssocID="{70639C49-61DC-4D71-AF3E-63AC719E363C}" presName="childText" presStyleLbl="bgAcc1" presStyleIdx="4" presStyleCnt="6">
        <dgm:presLayoutVars>
          <dgm:bulletEnabled val="1"/>
        </dgm:presLayoutVars>
      </dgm:prSet>
      <dgm:spPr/>
    </dgm:pt>
    <dgm:pt modelId="{88EE4B72-E617-464E-8B9E-84AECC36E787}" type="pres">
      <dgm:prSet presAssocID="{7E91501E-CEB1-4B38-A191-DA0DD4ACB4C3}" presName="Name13" presStyleLbl="parChTrans1D2" presStyleIdx="5" presStyleCnt="6"/>
      <dgm:spPr/>
    </dgm:pt>
    <dgm:pt modelId="{48428CB2-A3CF-4678-AE5A-76B439574D57}" type="pres">
      <dgm:prSet presAssocID="{BB01112F-9BCD-4CA1-B120-CE49A2A00948}" presName="childText" presStyleLbl="bgAcc1" presStyleIdx="5" presStyleCnt="6">
        <dgm:presLayoutVars>
          <dgm:bulletEnabled val="1"/>
        </dgm:presLayoutVars>
      </dgm:prSet>
      <dgm:spPr/>
    </dgm:pt>
  </dgm:ptLst>
  <dgm:cxnLst>
    <dgm:cxn modelId="{D3EC970A-00B5-42C3-9021-8FC5097439D3}" type="presOf" srcId="{DE2F145A-585E-4A35-BD40-722342591B84}" destId="{BDA9276A-545D-4609-8675-7BDEAD4A034C}" srcOrd="0" destOrd="0" presId="urn:microsoft.com/office/officeart/2005/8/layout/hierarchy3"/>
    <dgm:cxn modelId="{15B50922-06E9-4106-AEFD-185C34704D7F}" type="presOf" srcId="{7B081179-1F6B-49BB-B384-401E952B32FE}" destId="{F938BBA4-8C94-459A-ADB4-448B31A5071C}" srcOrd="1" destOrd="0" presId="urn:microsoft.com/office/officeart/2005/8/layout/hierarchy3"/>
    <dgm:cxn modelId="{29518C27-D95E-4F2C-9795-B8A1AAAE0DB7}" type="presOf" srcId="{70DF4226-2DE8-456B-B77C-0C3499A45427}" destId="{0DEECD27-57A9-4026-BD8D-B9F02968E37D}" srcOrd="0" destOrd="0" presId="urn:microsoft.com/office/officeart/2005/8/layout/hierarchy3"/>
    <dgm:cxn modelId="{49DF2A2C-E06B-4DC0-AB44-09D4A930A05F}" srcId="{C891BD04-C38D-4B9B-B652-947C391594B3}" destId="{BD6C5DE2-D729-4F72-A233-83AB572CCA08}" srcOrd="0" destOrd="0" parTransId="{A6BD5118-B364-45EC-A967-F59BBB92F6F5}" sibTransId="{44102FBE-7EB4-4CB9-A0C6-2A50391E848D}"/>
    <dgm:cxn modelId="{136A0736-2BCE-4E36-B450-B9E8C9CAF818}" type="presOf" srcId="{F2DEE79D-3654-47E2-835D-6FE06C552E25}" destId="{649D1082-0844-457F-8D13-6549B8C47D7C}" srcOrd="1" destOrd="0" presId="urn:microsoft.com/office/officeart/2005/8/layout/hierarchy3"/>
    <dgm:cxn modelId="{1FB64D36-0BF7-4047-86B0-4A8690AA2F01}" type="presOf" srcId="{0F3FB441-14B5-445D-B291-367E310918F7}" destId="{D6F01744-D145-43DB-875B-9DC6E7505E3B}" srcOrd="0" destOrd="0" presId="urn:microsoft.com/office/officeart/2005/8/layout/hierarchy3"/>
    <dgm:cxn modelId="{406BA438-C171-43FE-B40E-15FF8B369870}" srcId="{7B081179-1F6B-49BB-B384-401E952B32FE}" destId="{BB01112F-9BCD-4CA1-B120-CE49A2A00948}" srcOrd="1" destOrd="0" parTransId="{7E91501E-CEB1-4B38-A191-DA0DD4ACB4C3}" sibTransId="{AB4042BE-5A8C-4C88-BF64-BDE45E465EB3}"/>
    <dgm:cxn modelId="{7333643E-0B2F-473C-9862-896C43C6D796}" type="presOf" srcId="{5C843645-16BF-4BA7-AA32-8E2E1386514C}" destId="{B86D9F58-AF74-4310-A7A5-15A1640284F1}" srcOrd="0" destOrd="0" presId="urn:microsoft.com/office/officeart/2005/8/layout/hierarchy3"/>
    <dgm:cxn modelId="{0C0EB73F-C06F-420C-BC8B-078082C0C674}" srcId="{F2DEE79D-3654-47E2-835D-6FE06C552E25}" destId="{31058962-380F-415B-9DA3-89520FA0DD5C}" srcOrd="0" destOrd="0" parTransId="{70DF4226-2DE8-456B-B77C-0C3499A45427}" sibTransId="{2FFDAB34-A0A5-41B1-8508-014616266713}"/>
    <dgm:cxn modelId="{FE78E261-33B3-461D-947B-F94F32F5B2D6}" type="presOf" srcId="{5ED4C0BF-370A-4B2A-8B19-CE511B4A4666}" destId="{A2866CA9-0B36-4EE7-A10A-47E77A3D075F}" srcOrd="0" destOrd="0" presId="urn:microsoft.com/office/officeart/2005/8/layout/hierarchy3"/>
    <dgm:cxn modelId="{127F916C-D593-45B2-99C6-674FB7F82A72}" srcId="{BD6C5DE2-D729-4F72-A233-83AB572CCA08}" destId="{C61FB53C-9A0C-4613-9F37-8FE061F5041C}" srcOrd="1" destOrd="0" parTransId="{A66A0C09-88F4-4DD8-B99F-FFD99D8EFCE6}" sibTransId="{BD8D414A-3063-484B-A5C5-1A5F0D14218F}"/>
    <dgm:cxn modelId="{1D263D50-333A-4CC5-8212-AB41D25C701A}" type="presOf" srcId="{7E91501E-CEB1-4B38-A191-DA0DD4ACB4C3}" destId="{88EE4B72-E617-464E-8B9E-84AECC36E787}" srcOrd="0" destOrd="0" presId="urn:microsoft.com/office/officeart/2005/8/layout/hierarchy3"/>
    <dgm:cxn modelId="{1FDE8F71-D127-4479-8697-C3AA9F8EFCF3}" type="presOf" srcId="{C61FB53C-9A0C-4613-9F37-8FE061F5041C}" destId="{22F922B7-CD50-48DA-B7C9-2AB722DE67E6}" srcOrd="0" destOrd="0" presId="urn:microsoft.com/office/officeart/2005/8/layout/hierarchy3"/>
    <dgm:cxn modelId="{87E7D551-3425-4C76-9F00-09F9A15B2B66}" srcId="{BD6C5DE2-D729-4F72-A233-83AB572CCA08}" destId="{5ED4C0BF-370A-4B2A-8B19-CE511B4A4666}" srcOrd="0" destOrd="0" parTransId="{5C843645-16BF-4BA7-AA32-8E2E1386514C}" sibTransId="{F6E27AAC-4B59-441E-989A-87799B0A3C31}"/>
    <dgm:cxn modelId="{E8370752-B483-4A87-B2DE-0304094FD278}" type="presOf" srcId="{31058962-380F-415B-9DA3-89520FA0DD5C}" destId="{666A82E2-8FFE-40AD-AC41-615BC9680AC9}" srcOrd="0" destOrd="0" presId="urn:microsoft.com/office/officeart/2005/8/layout/hierarchy3"/>
    <dgm:cxn modelId="{7C1F5B72-A550-4D47-B842-3FB1EDE45FD0}" type="presOf" srcId="{BD6C5DE2-D729-4F72-A233-83AB572CCA08}" destId="{775937DE-3983-449D-93A7-BF88205CA636}" srcOrd="0" destOrd="0" presId="urn:microsoft.com/office/officeart/2005/8/layout/hierarchy3"/>
    <dgm:cxn modelId="{9ECA4081-8DD9-404D-9C8B-0B4E6193800E}" type="presOf" srcId="{91E5510F-21D4-4175-A6F7-ECB311156D25}" destId="{A064739E-32F4-4F4F-A03A-EB1D87164C6A}" srcOrd="0" destOrd="0" presId="urn:microsoft.com/office/officeart/2005/8/layout/hierarchy3"/>
    <dgm:cxn modelId="{D434EA91-EC88-4A8E-A30A-54DA231FF0F5}" type="presOf" srcId="{A66A0C09-88F4-4DD8-B99F-FFD99D8EFCE6}" destId="{F0EECD37-EA6F-4AB5-8D0E-F625A8ACBBBF}" srcOrd="0" destOrd="0" presId="urn:microsoft.com/office/officeart/2005/8/layout/hierarchy3"/>
    <dgm:cxn modelId="{0FA9A399-A435-470E-BE41-8CD04CEE132F}" srcId="{7B081179-1F6B-49BB-B384-401E952B32FE}" destId="{70639C49-61DC-4D71-AF3E-63AC719E363C}" srcOrd="0" destOrd="0" parTransId="{DE2F145A-585E-4A35-BD40-722342591B84}" sibTransId="{88FDD634-77EA-4FA1-A587-1E5B3ADA1834}"/>
    <dgm:cxn modelId="{B285DBA4-B8CB-437E-9A91-8F8E5617FE5E}" srcId="{F2DEE79D-3654-47E2-835D-6FE06C552E25}" destId="{0F3FB441-14B5-445D-B291-367E310918F7}" srcOrd="1" destOrd="0" parTransId="{91E5510F-21D4-4175-A6F7-ECB311156D25}" sibTransId="{0D796902-7C36-40E9-AEFA-F57714202E29}"/>
    <dgm:cxn modelId="{E6E509C7-75C9-44AC-BCA8-0E1D388938D4}" srcId="{C891BD04-C38D-4B9B-B652-947C391594B3}" destId="{7B081179-1F6B-49BB-B384-401E952B32FE}" srcOrd="2" destOrd="0" parTransId="{29BC790F-6280-4F25-9195-454E1274ECDE}" sibTransId="{487FC299-1514-43B6-93CA-E1DA47826524}"/>
    <dgm:cxn modelId="{33BDA4C8-8BEB-4584-9D0D-43CFB07F7948}" type="presOf" srcId="{70639C49-61DC-4D71-AF3E-63AC719E363C}" destId="{744E174D-955C-4B8C-A90C-380CB4DA0516}" srcOrd="0" destOrd="0" presId="urn:microsoft.com/office/officeart/2005/8/layout/hierarchy3"/>
    <dgm:cxn modelId="{9947E4C9-021A-44A1-90C9-A8D4E0880765}" type="presOf" srcId="{7B081179-1F6B-49BB-B384-401E952B32FE}" destId="{F3C87A68-C305-4558-8A52-9068E092D4AC}" srcOrd="0" destOrd="0" presId="urn:microsoft.com/office/officeart/2005/8/layout/hierarchy3"/>
    <dgm:cxn modelId="{7C1033DA-75DB-469B-9FF3-CE16A0FAC765}" type="presOf" srcId="{BD6C5DE2-D729-4F72-A233-83AB572CCA08}" destId="{E555954E-031E-43F2-A05A-D841C4C1E23A}" srcOrd="1" destOrd="0" presId="urn:microsoft.com/office/officeart/2005/8/layout/hierarchy3"/>
    <dgm:cxn modelId="{7A1A81E3-088E-4A27-B8FA-25E838DEE771}" type="presOf" srcId="{BB01112F-9BCD-4CA1-B120-CE49A2A00948}" destId="{48428CB2-A3CF-4678-AE5A-76B439574D57}" srcOrd="0" destOrd="0" presId="urn:microsoft.com/office/officeart/2005/8/layout/hierarchy3"/>
    <dgm:cxn modelId="{2F2AB7EF-BE93-40A3-8F86-D7B752CEC3F7}" srcId="{C891BD04-C38D-4B9B-B652-947C391594B3}" destId="{F2DEE79D-3654-47E2-835D-6FE06C552E25}" srcOrd="1" destOrd="0" parTransId="{C1865294-E5EC-4CE6-B6BA-623CDB4E665C}" sibTransId="{CC5440F3-D18A-40CD-B6E3-59E868A359F8}"/>
    <dgm:cxn modelId="{C0C798F7-85B5-4746-9EF5-3B65149D0E80}" type="presOf" srcId="{F2DEE79D-3654-47E2-835D-6FE06C552E25}" destId="{47952EA2-EE80-4AA9-B3AD-C10C0AAA7716}" srcOrd="0" destOrd="0" presId="urn:microsoft.com/office/officeart/2005/8/layout/hierarchy3"/>
    <dgm:cxn modelId="{DE31ABFE-BB9D-4139-86EB-333CD8267C05}" type="presOf" srcId="{C891BD04-C38D-4B9B-B652-947C391594B3}" destId="{90239F0B-F7E4-4DFB-AAEB-6FEDD27493A7}" srcOrd="0" destOrd="0" presId="urn:microsoft.com/office/officeart/2005/8/layout/hierarchy3"/>
    <dgm:cxn modelId="{96CA56A2-2EDE-4674-AA17-D98761C954AB}" type="presParOf" srcId="{90239F0B-F7E4-4DFB-AAEB-6FEDD27493A7}" destId="{58BE42EF-5888-44CD-BA15-B41C26C653D4}" srcOrd="0" destOrd="0" presId="urn:microsoft.com/office/officeart/2005/8/layout/hierarchy3"/>
    <dgm:cxn modelId="{0A5FB074-09EA-4523-9339-D2AC1C51A761}" type="presParOf" srcId="{58BE42EF-5888-44CD-BA15-B41C26C653D4}" destId="{7D78ABFF-5BFA-4A48-8E93-8EB4A30957FC}" srcOrd="0" destOrd="0" presId="urn:microsoft.com/office/officeart/2005/8/layout/hierarchy3"/>
    <dgm:cxn modelId="{5132077C-9A99-4CA4-8EF4-414CECCC8488}" type="presParOf" srcId="{7D78ABFF-5BFA-4A48-8E93-8EB4A30957FC}" destId="{775937DE-3983-449D-93A7-BF88205CA636}" srcOrd="0" destOrd="0" presId="urn:microsoft.com/office/officeart/2005/8/layout/hierarchy3"/>
    <dgm:cxn modelId="{B439B576-EECE-4630-8357-225084CF48BD}" type="presParOf" srcId="{7D78ABFF-5BFA-4A48-8E93-8EB4A30957FC}" destId="{E555954E-031E-43F2-A05A-D841C4C1E23A}" srcOrd="1" destOrd="0" presId="urn:microsoft.com/office/officeart/2005/8/layout/hierarchy3"/>
    <dgm:cxn modelId="{30AD4992-1C6C-4756-99FC-D16AA40C7120}" type="presParOf" srcId="{58BE42EF-5888-44CD-BA15-B41C26C653D4}" destId="{7CC12566-6760-4C4A-8759-506F38327E6D}" srcOrd="1" destOrd="0" presId="urn:microsoft.com/office/officeart/2005/8/layout/hierarchy3"/>
    <dgm:cxn modelId="{FEDD15D3-DB78-4A05-A3A9-56CD21C79FA8}" type="presParOf" srcId="{7CC12566-6760-4C4A-8759-506F38327E6D}" destId="{B86D9F58-AF74-4310-A7A5-15A1640284F1}" srcOrd="0" destOrd="0" presId="urn:microsoft.com/office/officeart/2005/8/layout/hierarchy3"/>
    <dgm:cxn modelId="{7A3F503D-DDA9-4B64-ADD1-9A71466B46A3}" type="presParOf" srcId="{7CC12566-6760-4C4A-8759-506F38327E6D}" destId="{A2866CA9-0B36-4EE7-A10A-47E77A3D075F}" srcOrd="1" destOrd="0" presId="urn:microsoft.com/office/officeart/2005/8/layout/hierarchy3"/>
    <dgm:cxn modelId="{31AD7065-D9F0-4E6D-98DB-CE982ABBE6AF}" type="presParOf" srcId="{7CC12566-6760-4C4A-8759-506F38327E6D}" destId="{F0EECD37-EA6F-4AB5-8D0E-F625A8ACBBBF}" srcOrd="2" destOrd="0" presId="urn:microsoft.com/office/officeart/2005/8/layout/hierarchy3"/>
    <dgm:cxn modelId="{ED39DD04-70C2-41FD-8A1C-083CA831DD8D}" type="presParOf" srcId="{7CC12566-6760-4C4A-8759-506F38327E6D}" destId="{22F922B7-CD50-48DA-B7C9-2AB722DE67E6}" srcOrd="3" destOrd="0" presId="urn:microsoft.com/office/officeart/2005/8/layout/hierarchy3"/>
    <dgm:cxn modelId="{A5D9A847-082C-4B7E-9F2A-9BE38246F7C0}" type="presParOf" srcId="{90239F0B-F7E4-4DFB-AAEB-6FEDD27493A7}" destId="{90AF5775-7765-4A99-9E63-9A31EB39D0D2}" srcOrd="1" destOrd="0" presId="urn:microsoft.com/office/officeart/2005/8/layout/hierarchy3"/>
    <dgm:cxn modelId="{C8BEF03B-078F-49C4-86CA-EEA4EE6824A1}" type="presParOf" srcId="{90AF5775-7765-4A99-9E63-9A31EB39D0D2}" destId="{301572EC-E84F-4647-823D-F47ACDBB748F}" srcOrd="0" destOrd="0" presId="urn:microsoft.com/office/officeart/2005/8/layout/hierarchy3"/>
    <dgm:cxn modelId="{A6D0B79B-10A2-4190-9601-BE92BEB1BEB7}" type="presParOf" srcId="{301572EC-E84F-4647-823D-F47ACDBB748F}" destId="{47952EA2-EE80-4AA9-B3AD-C10C0AAA7716}" srcOrd="0" destOrd="0" presId="urn:microsoft.com/office/officeart/2005/8/layout/hierarchy3"/>
    <dgm:cxn modelId="{15C04F9D-1653-4F71-B794-83F494BC3934}" type="presParOf" srcId="{301572EC-E84F-4647-823D-F47ACDBB748F}" destId="{649D1082-0844-457F-8D13-6549B8C47D7C}" srcOrd="1" destOrd="0" presId="urn:microsoft.com/office/officeart/2005/8/layout/hierarchy3"/>
    <dgm:cxn modelId="{AA6E62A1-A551-4892-8460-9A9CEE6E1802}" type="presParOf" srcId="{90AF5775-7765-4A99-9E63-9A31EB39D0D2}" destId="{BC6575F7-13A3-4ACE-8AA7-863A7C99D7D5}" srcOrd="1" destOrd="0" presId="urn:microsoft.com/office/officeart/2005/8/layout/hierarchy3"/>
    <dgm:cxn modelId="{42B0F26D-3126-4B4F-A8B4-C953EA6345A4}" type="presParOf" srcId="{BC6575F7-13A3-4ACE-8AA7-863A7C99D7D5}" destId="{0DEECD27-57A9-4026-BD8D-B9F02968E37D}" srcOrd="0" destOrd="0" presId="urn:microsoft.com/office/officeart/2005/8/layout/hierarchy3"/>
    <dgm:cxn modelId="{A9B8BAA2-7BCF-4B6A-9A69-FC3417F4BCDE}" type="presParOf" srcId="{BC6575F7-13A3-4ACE-8AA7-863A7C99D7D5}" destId="{666A82E2-8FFE-40AD-AC41-615BC9680AC9}" srcOrd="1" destOrd="0" presId="urn:microsoft.com/office/officeart/2005/8/layout/hierarchy3"/>
    <dgm:cxn modelId="{A8DD2366-D513-4943-9C5D-61BF41153547}" type="presParOf" srcId="{BC6575F7-13A3-4ACE-8AA7-863A7C99D7D5}" destId="{A064739E-32F4-4F4F-A03A-EB1D87164C6A}" srcOrd="2" destOrd="0" presId="urn:microsoft.com/office/officeart/2005/8/layout/hierarchy3"/>
    <dgm:cxn modelId="{A9D7B1A2-41DD-41F6-988C-37DAC997D00F}" type="presParOf" srcId="{BC6575F7-13A3-4ACE-8AA7-863A7C99D7D5}" destId="{D6F01744-D145-43DB-875B-9DC6E7505E3B}" srcOrd="3" destOrd="0" presId="urn:microsoft.com/office/officeart/2005/8/layout/hierarchy3"/>
    <dgm:cxn modelId="{6491DE63-1929-43E1-88BA-6E7919225D04}" type="presParOf" srcId="{90239F0B-F7E4-4DFB-AAEB-6FEDD27493A7}" destId="{F7893065-9483-419D-A1E8-656B4B423292}" srcOrd="2" destOrd="0" presId="urn:microsoft.com/office/officeart/2005/8/layout/hierarchy3"/>
    <dgm:cxn modelId="{E59784FA-60A7-4A66-871C-F6AB36F5E7E4}" type="presParOf" srcId="{F7893065-9483-419D-A1E8-656B4B423292}" destId="{3F2639BA-7B85-403C-9EE7-78A90A40E0F5}" srcOrd="0" destOrd="0" presId="urn:microsoft.com/office/officeart/2005/8/layout/hierarchy3"/>
    <dgm:cxn modelId="{AD8EC60C-14F8-4D85-9A0B-C9ECA2A995C6}" type="presParOf" srcId="{3F2639BA-7B85-403C-9EE7-78A90A40E0F5}" destId="{F3C87A68-C305-4558-8A52-9068E092D4AC}" srcOrd="0" destOrd="0" presId="urn:microsoft.com/office/officeart/2005/8/layout/hierarchy3"/>
    <dgm:cxn modelId="{EA792FBF-1E8B-4D30-B1D9-1AB7CE8432F7}" type="presParOf" srcId="{3F2639BA-7B85-403C-9EE7-78A90A40E0F5}" destId="{F938BBA4-8C94-459A-ADB4-448B31A5071C}" srcOrd="1" destOrd="0" presId="urn:microsoft.com/office/officeart/2005/8/layout/hierarchy3"/>
    <dgm:cxn modelId="{20506DC3-F883-4172-8966-E12C46FC5A2B}" type="presParOf" srcId="{F7893065-9483-419D-A1E8-656B4B423292}" destId="{EA88DAA6-D5DA-4407-9690-275B5309A6F5}" srcOrd="1" destOrd="0" presId="urn:microsoft.com/office/officeart/2005/8/layout/hierarchy3"/>
    <dgm:cxn modelId="{997D1856-FEC0-40AC-829E-C57682BF0385}" type="presParOf" srcId="{EA88DAA6-D5DA-4407-9690-275B5309A6F5}" destId="{BDA9276A-545D-4609-8675-7BDEAD4A034C}" srcOrd="0" destOrd="0" presId="urn:microsoft.com/office/officeart/2005/8/layout/hierarchy3"/>
    <dgm:cxn modelId="{8B841D93-7492-445C-8F5E-4D8A86A9EF7B}" type="presParOf" srcId="{EA88DAA6-D5DA-4407-9690-275B5309A6F5}" destId="{744E174D-955C-4B8C-A90C-380CB4DA0516}" srcOrd="1" destOrd="0" presId="urn:microsoft.com/office/officeart/2005/8/layout/hierarchy3"/>
    <dgm:cxn modelId="{A6122801-B2F6-4381-B87A-4718341FBFE5}" type="presParOf" srcId="{EA88DAA6-D5DA-4407-9690-275B5309A6F5}" destId="{88EE4B72-E617-464E-8B9E-84AECC36E787}" srcOrd="2" destOrd="0" presId="urn:microsoft.com/office/officeart/2005/8/layout/hierarchy3"/>
    <dgm:cxn modelId="{51409DE6-66EE-4617-B6EA-411559FA18FF}" type="presParOf" srcId="{EA88DAA6-D5DA-4407-9690-275B5309A6F5}" destId="{48428CB2-A3CF-4678-AE5A-76B439574D57}" srcOrd="3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75937DE-3983-449D-93A7-BF88205CA636}">
      <dsp:nvSpPr>
        <dsp:cNvPr id="0" name=""/>
        <dsp:cNvSpPr/>
      </dsp:nvSpPr>
      <dsp:spPr>
        <a:xfrm>
          <a:off x="380" y="1266368"/>
          <a:ext cx="889897" cy="444948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400" kern="1200" dirty="0"/>
            <a:t>Mayo</a:t>
          </a:r>
          <a:endParaRPr lang="es-CO" sz="1400" kern="1200" dirty="0"/>
        </a:p>
      </dsp:txBody>
      <dsp:txXfrm>
        <a:off x="13412" y="1279400"/>
        <a:ext cx="863833" cy="418884"/>
      </dsp:txXfrm>
    </dsp:sp>
    <dsp:sp modelId="{B86D9F58-AF74-4310-A7A5-15A1640284F1}">
      <dsp:nvSpPr>
        <dsp:cNvPr id="0" name=""/>
        <dsp:cNvSpPr/>
      </dsp:nvSpPr>
      <dsp:spPr>
        <a:xfrm>
          <a:off x="43650" y="1711317"/>
          <a:ext cx="91440" cy="33371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33711"/>
              </a:lnTo>
              <a:lnTo>
                <a:pt x="134709" y="333711"/>
              </a:lnTo>
            </a:path>
          </a:pathLst>
        </a:custGeom>
        <a:noFill/>
        <a:ln w="1905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2866CA9-0B36-4EE7-A10A-47E77A3D075F}">
      <dsp:nvSpPr>
        <dsp:cNvPr id="0" name=""/>
        <dsp:cNvSpPr/>
      </dsp:nvSpPr>
      <dsp:spPr>
        <a:xfrm>
          <a:off x="178359" y="1822554"/>
          <a:ext cx="711917" cy="44494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955" tIns="13970" rIns="20955" bIns="1397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050" kern="1200" dirty="0"/>
            <a:t>24 IPS priorizadas</a:t>
          </a:r>
          <a:endParaRPr lang="es-CO" sz="1050" kern="1200" dirty="0"/>
        </a:p>
      </dsp:txBody>
      <dsp:txXfrm>
        <a:off x="191391" y="1835586"/>
        <a:ext cx="685853" cy="418884"/>
      </dsp:txXfrm>
    </dsp:sp>
    <dsp:sp modelId="{F0EECD37-EA6F-4AB5-8D0E-F625A8ACBBBF}">
      <dsp:nvSpPr>
        <dsp:cNvPr id="0" name=""/>
        <dsp:cNvSpPr/>
      </dsp:nvSpPr>
      <dsp:spPr>
        <a:xfrm>
          <a:off x="43650" y="1711317"/>
          <a:ext cx="91440" cy="889897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889897"/>
              </a:lnTo>
              <a:lnTo>
                <a:pt x="134709" y="889897"/>
              </a:lnTo>
            </a:path>
          </a:pathLst>
        </a:custGeom>
        <a:noFill/>
        <a:ln w="1905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2F922B7-CD50-48DA-B7C9-2AB722DE67E6}">
      <dsp:nvSpPr>
        <dsp:cNvPr id="0" name=""/>
        <dsp:cNvSpPr/>
      </dsp:nvSpPr>
      <dsp:spPr>
        <a:xfrm>
          <a:off x="178359" y="2378739"/>
          <a:ext cx="711917" cy="44494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3">
              <a:hueOff val="823433"/>
              <a:satOff val="4942"/>
              <a:lumOff val="3765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955" tIns="13970" rIns="20955" bIns="1397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050" kern="1200" dirty="0"/>
            <a:t>8 EPS</a:t>
          </a:r>
          <a:endParaRPr lang="es-CO" sz="1050" kern="1200" dirty="0"/>
        </a:p>
      </dsp:txBody>
      <dsp:txXfrm>
        <a:off x="191391" y="2391771"/>
        <a:ext cx="685853" cy="418884"/>
      </dsp:txXfrm>
    </dsp:sp>
    <dsp:sp modelId="{47952EA2-EE80-4AA9-B3AD-C10C0AAA7716}">
      <dsp:nvSpPr>
        <dsp:cNvPr id="0" name=""/>
        <dsp:cNvSpPr/>
      </dsp:nvSpPr>
      <dsp:spPr>
        <a:xfrm>
          <a:off x="1112751" y="1266368"/>
          <a:ext cx="889897" cy="444948"/>
        </a:xfrm>
        <a:prstGeom prst="roundRect">
          <a:avLst>
            <a:gd name="adj" fmla="val 10000"/>
          </a:avLst>
        </a:prstGeom>
        <a:solidFill>
          <a:schemeClr val="accent3">
            <a:hueOff val="2058582"/>
            <a:satOff val="12356"/>
            <a:lumOff val="9413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400" kern="1200" dirty="0"/>
            <a:t>Junio</a:t>
          </a:r>
          <a:endParaRPr lang="es-CO" sz="1400" kern="1200" dirty="0"/>
        </a:p>
      </dsp:txBody>
      <dsp:txXfrm>
        <a:off x="1125783" y="1279400"/>
        <a:ext cx="863833" cy="418884"/>
      </dsp:txXfrm>
    </dsp:sp>
    <dsp:sp modelId="{0DEECD27-57A9-4026-BD8D-B9F02968E37D}">
      <dsp:nvSpPr>
        <dsp:cNvPr id="0" name=""/>
        <dsp:cNvSpPr/>
      </dsp:nvSpPr>
      <dsp:spPr>
        <a:xfrm>
          <a:off x="1156021" y="1711317"/>
          <a:ext cx="91440" cy="33371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33711"/>
              </a:lnTo>
              <a:lnTo>
                <a:pt x="134709" y="333711"/>
              </a:lnTo>
            </a:path>
          </a:pathLst>
        </a:custGeom>
        <a:noFill/>
        <a:ln w="1905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66A82E2-8FFE-40AD-AC41-615BC9680AC9}">
      <dsp:nvSpPr>
        <dsp:cNvPr id="0" name=""/>
        <dsp:cNvSpPr/>
      </dsp:nvSpPr>
      <dsp:spPr>
        <a:xfrm>
          <a:off x="1290731" y="1822554"/>
          <a:ext cx="711917" cy="44494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3">
              <a:hueOff val="1646865"/>
              <a:satOff val="9885"/>
              <a:lumOff val="753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955" tIns="13970" rIns="20955" bIns="1397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050" kern="1200" dirty="0"/>
            <a:t>42 IPS Priorizadas</a:t>
          </a:r>
          <a:endParaRPr lang="es-CO" sz="1050" kern="1200" dirty="0"/>
        </a:p>
      </dsp:txBody>
      <dsp:txXfrm>
        <a:off x="1303763" y="1835586"/>
        <a:ext cx="685853" cy="418884"/>
      </dsp:txXfrm>
    </dsp:sp>
    <dsp:sp modelId="{A064739E-32F4-4F4F-A03A-EB1D87164C6A}">
      <dsp:nvSpPr>
        <dsp:cNvPr id="0" name=""/>
        <dsp:cNvSpPr/>
      </dsp:nvSpPr>
      <dsp:spPr>
        <a:xfrm>
          <a:off x="1156021" y="1711317"/>
          <a:ext cx="91440" cy="889897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889897"/>
              </a:lnTo>
              <a:lnTo>
                <a:pt x="134709" y="889897"/>
              </a:lnTo>
            </a:path>
          </a:pathLst>
        </a:custGeom>
        <a:noFill/>
        <a:ln w="1905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6F01744-D145-43DB-875B-9DC6E7505E3B}">
      <dsp:nvSpPr>
        <dsp:cNvPr id="0" name=""/>
        <dsp:cNvSpPr/>
      </dsp:nvSpPr>
      <dsp:spPr>
        <a:xfrm>
          <a:off x="1290731" y="2378739"/>
          <a:ext cx="711917" cy="44494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3">
              <a:hueOff val="2470298"/>
              <a:satOff val="14827"/>
              <a:lumOff val="11295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955" tIns="13970" rIns="20955" bIns="1397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050" kern="1200" dirty="0"/>
            <a:t>8 EPS</a:t>
          </a:r>
          <a:endParaRPr lang="es-CO" sz="1050" kern="1200" dirty="0"/>
        </a:p>
      </dsp:txBody>
      <dsp:txXfrm>
        <a:off x="1303763" y="2391771"/>
        <a:ext cx="685853" cy="418884"/>
      </dsp:txXfrm>
    </dsp:sp>
    <dsp:sp modelId="{F3C87A68-C305-4558-8A52-9068E092D4AC}">
      <dsp:nvSpPr>
        <dsp:cNvPr id="0" name=""/>
        <dsp:cNvSpPr/>
      </dsp:nvSpPr>
      <dsp:spPr>
        <a:xfrm>
          <a:off x="2225123" y="1266368"/>
          <a:ext cx="889897" cy="444948"/>
        </a:xfrm>
        <a:prstGeom prst="roundRect">
          <a:avLst>
            <a:gd name="adj" fmla="val 10000"/>
          </a:avLst>
        </a:prstGeom>
        <a:solidFill>
          <a:schemeClr val="accent3">
            <a:hueOff val="4117163"/>
            <a:satOff val="24712"/>
            <a:lumOff val="18825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400" kern="1200" dirty="0"/>
            <a:t>Julio</a:t>
          </a:r>
          <a:endParaRPr lang="es-CO" sz="1400" kern="1200" dirty="0"/>
        </a:p>
      </dsp:txBody>
      <dsp:txXfrm>
        <a:off x="2238155" y="1279400"/>
        <a:ext cx="863833" cy="418884"/>
      </dsp:txXfrm>
    </dsp:sp>
    <dsp:sp modelId="{BDA9276A-545D-4609-8675-7BDEAD4A034C}">
      <dsp:nvSpPr>
        <dsp:cNvPr id="0" name=""/>
        <dsp:cNvSpPr/>
      </dsp:nvSpPr>
      <dsp:spPr>
        <a:xfrm>
          <a:off x="2268393" y="1711317"/>
          <a:ext cx="91440" cy="33371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33711"/>
              </a:lnTo>
              <a:lnTo>
                <a:pt x="134709" y="333711"/>
              </a:lnTo>
            </a:path>
          </a:pathLst>
        </a:custGeom>
        <a:noFill/>
        <a:ln w="1905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44E174D-955C-4B8C-A90C-380CB4DA0516}">
      <dsp:nvSpPr>
        <dsp:cNvPr id="0" name=""/>
        <dsp:cNvSpPr/>
      </dsp:nvSpPr>
      <dsp:spPr>
        <a:xfrm>
          <a:off x="2403102" y="1822554"/>
          <a:ext cx="711917" cy="44494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3">
              <a:hueOff val="3293730"/>
              <a:satOff val="19770"/>
              <a:lumOff val="1506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955" tIns="13970" rIns="20955" bIns="1397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050" kern="1200" dirty="0"/>
            <a:t>42 IPS Priorizadas</a:t>
          </a:r>
          <a:endParaRPr lang="es-CO" sz="1050" kern="1200" dirty="0"/>
        </a:p>
      </dsp:txBody>
      <dsp:txXfrm>
        <a:off x="2416134" y="1835586"/>
        <a:ext cx="685853" cy="418884"/>
      </dsp:txXfrm>
    </dsp:sp>
    <dsp:sp modelId="{88EE4B72-E617-464E-8B9E-84AECC36E787}">
      <dsp:nvSpPr>
        <dsp:cNvPr id="0" name=""/>
        <dsp:cNvSpPr/>
      </dsp:nvSpPr>
      <dsp:spPr>
        <a:xfrm>
          <a:off x="2268393" y="1711317"/>
          <a:ext cx="91440" cy="889897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889897"/>
              </a:lnTo>
              <a:lnTo>
                <a:pt x="134709" y="889897"/>
              </a:lnTo>
            </a:path>
          </a:pathLst>
        </a:custGeom>
        <a:noFill/>
        <a:ln w="1905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8428CB2-A3CF-4678-AE5A-76B439574D57}">
      <dsp:nvSpPr>
        <dsp:cNvPr id="0" name=""/>
        <dsp:cNvSpPr/>
      </dsp:nvSpPr>
      <dsp:spPr>
        <a:xfrm>
          <a:off x="2403102" y="2378739"/>
          <a:ext cx="711917" cy="44494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3">
              <a:hueOff val="4117163"/>
              <a:satOff val="24712"/>
              <a:lumOff val="18825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955" tIns="13970" rIns="20955" bIns="1397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050" kern="1200" dirty="0"/>
            <a:t>8 EPS</a:t>
          </a:r>
          <a:endParaRPr lang="es-CO" sz="1050" kern="1200" dirty="0"/>
        </a:p>
      </dsp:txBody>
      <dsp:txXfrm>
        <a:off x="2416134" y="2391771"/>
        <a:ext cx="685853" cy="41888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C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E8E904-1C21-DB4E-A263-78898B7AB3EC}" type="datetimeFigureOut">
              <a:rPr lang="en-CO" smtClean="0"/>
              <a:t>08/04/2025</a:t>
            </a:fld>
            <a:endParaRPr lang="en-C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C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01B790-843C-0548-8062-239BD2CF5E87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19192966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01B790-843C-0548-8062-239BD2CF5E87}" type="slidenum">
              <a:rPr lang="en-CO" smtClean="0"/>
              <a:t>9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3311026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B7F755-0E87-B438-07A8-B3810993989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7369207-9C78-A75D-FC96-8754A3A3E93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C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CB97D5-42F3-98C8-5AD5-54C166D32D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08/04/2025</a:t>
            </a:fld>
            <a:endParaRPr lang="en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B063EE-25C8-349F-4DE7-7E17650D37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D45033-1EB2-1BA1-ABEE-14F18AA838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9024914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DAFF91-C18E-55DD-37EB-5CE21940A8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ED393D3-12C2-5937-F227-F0A4E0F97AA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CO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1F89BED-9FF5-1AA3-84E1-B8B2FAF2421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414AC27-6A34-D907-6834-AC4E9A5D71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08/04/2025</a:t>
            </a:fld>
            <a:endParaRPr lang="en-CO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8C61FA6-E3E9-9A3B-4C96-B64EDC539B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ED65CFA-5251-C603-637A-E1EA79AC61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41838387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E8CF98-2B5F-A410-5408-F2D0671752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6B497F3-60AC-F5AB-C4D3-E6A2D32F545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0D559B8-98AE-AAD1-2A04-CE7B28199D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08/04/2025</a:t>
            </a:fld>
            <a:endParaRPr lang="en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C68990-F10A-81DD-50DF-14898C3DD7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762B26C-3925-E18D-2DC0-D53C59FACA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28702136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AF57EBA-8471-86B5-27EA-7857379E033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0603DC1-61C3-048E-D50E-B51A37592C7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78422E3-D6E6-45ED-C964-1A0BE3B019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08/04/2025</a:t>
            </a:fld>
            <a:endParaRPr lang="en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EC99942-E693-DDDF-F779-E2DE017509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C093789-BC19-D65D-29EA-20B6D8FF1D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8769324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106DCC-5D52-1424-B90F-F9B8BA151A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F353A5-BE49-E9A0-D897-67ACC968D36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2E33204-B4C3-4E68-4581-F8C61CD316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08/04/2025</a:t>
            </a:fld>
            <a:endParaRPr lang="en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F3DADCE-2D8D-8821-022A-612ADE2242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6758DD-353E-BEE6-CE70-90DA833D10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36830235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668003-3C4F-3C8E-892D-E772602F90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A322406-88E3-C9AB-9AA7-F7FE3C44E2A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E85C2E3-C1EE-0446-0B81-7CE2E0F58B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08/04/2025</a:t>
            </a:fld>
            <a:endParaRPr lang="en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5949FA-9B0B-468E-E84E-3B3154D642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5499B25-4809-3138-E1A1-88685F5050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33322926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39602F-A87B-A54C-0190-F328E3DB7F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068CF7-AF95-C31B-50AF-78C418D9FE8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O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4BC424D-D45B-84E0-F4AD-8C58B5B7C3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O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868D7BB-91FE-7A82-2FF3-7D28A596AF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08/04/2025</a:t>
            </a:fld>
            <a:endParaRPr lang="en-CO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131AB3A-342C-3853-4969-6DE0DC7C69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35FCD62-59C6-F018-2580-07300CB85F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29841518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ADEC00-4542-E6E4-67ED-FF02BD0749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18A26A2-0DF2-9403-584C-D9ACA5BBB27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24D7366-F8DD-5C72-0CBC-60C3A4464EC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O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AAAE30C-D2A0-1738-7241-C8F877878C0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2AD89B6-1B48-3897-F106-A05C561C345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O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BA5FE28-0172-18B7-57B7-7C7476CD53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08/04/2025</a:t>
            </a:fld>
            <a:endParaRPr lang="en-CO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70899A4-C0C7-4E64-C945-157D98B622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4D1B72D-D000-45E9-F55E-FB547D7F1F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16017069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9B52D0-8972-03AE-37CD-73F26C68C6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4D3363A-F4AE-5DF5-C8A2-D4B0350821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08/04/2025</a:t>
            </a:fld>
            <a:endParaRPr lang="en-CO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F74FE41-74BF-9B22-FFB8-D212CF992D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E549BF-0EC7-0E44-350A-621AEC7BF2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18101634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ED205B0-8E1F-56F0-03F9-4ECA1ACC71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08/04/2025</a:t>
            </a:fld>
            <a:endParaRPr lang="en-CO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BE942CD-2CAC-0F4F-F1D9-0931EDED16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4A7A6D4-B81F-6A50-FABE-DFAAD34105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239586191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ED205B0-8E1F-56F0-03F9-4ECA1ACC71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08/04/2025</a:t>
            </a:fld>
            <a:endParaRPr lang="en-CO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BE942CD-2CAC-0F4F-F1D9-0931EDED16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4A7A6D4-B81F-6A50-FABE-DFAAD34105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273911153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6D414D-617A-F96E-2162-F657988938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9E66B9-41BB-22CF-F3A2-C4FB47F2D2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O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B4D597A-3D60-9E8A-09F5-05E8816481F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4467128-D74A-8D3F-9664-C9C69710A9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08/04/2025</a:t>
            </a:fld>
            <a:endParaRPr lang="en-CO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697787F-AE3F-B47D-EC5E-30E6C11F5D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F1332AF-AFF1-F943-FEF6-52E85F3020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39579207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AE9E6E2-2754-ECF9-5ECE-7BB832E053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77A9DF4-5C4C-243F-6B80-AE581295FA5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0765645-EDED-9EC3-0818-8039C327998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EDCF50D-4CD3-C241-B327-EBF77B0176DC}" type="datetimeFigureOut">
              <a:rPr lang="en-CO" smtClean="0"/>
              <a:t>08/04/2025</a:t>
            </a:fld>
            <a:endParaRPr lang="en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2CF9C1-3582-B554-DC74-DCECD34D18D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A17EE5-0F81-3F93-F398-3B4C25A9BBA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  <p:pic>
        <p:nvPicPr>
          <p:cNvPr id="7" name="Picture 6" descr="A black and white sign&#10;&#10;Description automatically generated">
            <a:extLst>
              <a:ext uri="{FF2B5EF4-FFF2-40B4-BE49-F238E27FC236}">
                <a16:creationId xmlns:a16="http://schemas.microsoft.com/office/drawing/2014/main" id="{A98939A1-3B2A-525D-5E97-9EE8B4EFCC94}"/>
              </a:ext>
            </a:extLst>
          </p:cNvPr>
          <p:cNvPicPr>
            <a:picLocks noChangeAspect="1"/>
          </p:cNvPicPr>
          <p:nvPr userDrawn="1"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77523" y="6088267"/>
            <a:ext cx="2160000" cy="46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54280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63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svg"/><Relationship Id="rId7" Type="http://schemas.openxmlformats.org/officeDocument/2006/relationships/image" Target="../media/image11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svg"/><Relationship Id="rId4" Type="http://schemas.openxmlformats.org/officeDocument/2006/relationships/image" Target="../media/image8.png"/><Relationship Id="rId9" Type="http://schemas.openxmlformats.org/officeDocument/2006/relationships/image" Target="../media/image13.sv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1.xml"/><Relationship Id="rId3" Type="http://schemas.openxmlformats.org/officeDocument/2006/relationships/image" Target="../media/image17.svg"/><Relationship Id="rId7" Type="http://schemas.openxmlformats.org/officeDocument/2006/relationships/diagramLayout" Target="../diagrams/layout1.xm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6" Type="http://schemas.openxmlformats.org/officeDocument/2006/relationships/diagramData" Target="../diagrams/data1.xml"/><Relationship Id="rId5" Type="http://schemas.openxmlformats.org/officeDocument/2006/relationships/image" Target="../media/image19.svg"/><Relationship Id="rId10" Type="http://schemas.microsoft.com/office/2007/relationships/diagramDrawing" Target="../diagrams/drawing1.xml"/><Relationship Id="rId4" Type="http://schemas.openxmlformats.org/officeDocument/2006/relationships/image" Target="../media/image18.png"/><Relationship Id="rId9" Type="http://schemas.openxmlformats.org/officeDocument/2006/relationships/diagramColors" Target="../diagrams/colors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oogle Shape;88;p13">
            <a:extLst>
              <a:ext uri="{FF2B5EF4-FFF2-40B4-BE49-F238E27FC236}">
                <a16:creationId xmlns:a16="http://schemas.microsoft.com/office/drawing/2014/main" id="{961A154D-49FA-5229-9C46-AE997F4E83BE}"/>
              </a:ext>
            </a:extLst>
          </p:cNvPr>
          <p:cNvSpPr txBox="1"/>
          <p:nvPr/>
        </p:nvSpPr>
        <p:spPr>
          <a:xfrm>
            <a:off x="535747" y="1866136"/>
            <a:ext cx="8758378" cy="20312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r>
              <a:rPr lang="es-MX" sz="4000" b="1">
                <a:solidFill>
                  <a:schemeClr val="lt1"/>
                </a:solidFill>
                <a:latin typeface="Aptos" panose="020B0004020202020204" pitchFamily="34" charset="0"/>
                <a:ea typeface="+mn-lt"/>
                <a:cs typeface="+mn-lt"/>
                <a:sym typeface="Oswald"/>
              </a:rPr>
              <a:t>SEGUIMIENTO A LA ESTRATEGIA DEL GRUPO DE APOYO Y MONITOREO A LA ATENCIÓN - GAMA</a:t>
            </a:r>
          </a:p>
        </p:txBody>
      </p:sp>
      <p:sp>
        <p:nvSpPr>
          <p:cNvPr id="6" name="Google Shape;90;p13">
            <a:extLst>
              <a:ext uri="{FF2B5EF4-FFF2-40B4-BE49-F238E27FC236}">
                <a16:creationId xmlns:a16="http://schemas.microsoft.com/office/drawing/2014/main" id="{854E1B7D-B954-6935-5B62-77AA7DCE0F47}"/>
              </a:ext>
            </a:extLst>
          </p:cNvPr>
          <p:cNvSpPr txBox="1"/>
          <p:nvPr/>
        </p:nvSpPr>
        <p:spPr>
          <a:xfrm>
            <a:off x="1102387" y="4328752"/>
            <a:ext cx="8481902" cy="8742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es-ES" sz="2000" spc="300" dirty="0">
                <a:solidFill>
                  <a:schemeClr val="bg1"/>
                </a:solidFill>
                <a:ea typeface="+mn-lt"/>
                <a:cs typeface="+mn-lt"/>
                <a:sym typeface="Lexend Deca"/>
              </a:rPr>
              <a:t>Subsecretaria de Servicios de Salud y Aseguramiento / </a:t>
            </a:r>
          </a:p>
          <a:p>
            <a:r>
              <a:rPr lang="es-ES" sz="2000" spc="300" dirty="0">
                <a:solidFill>
                  <a:schemeClr val="bg1"/>
                </a:solidFill>
                <a:ea typeface="+mn-lt"/>
                <a:cs typeface="+mn-lt"/>
                <a:sym typeface="Lexend Deca"/>
              </a:rPr>
              <a:t>agosto 2025</a:t>
            </a:r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9E8EE299-D87A-E689-28F0-DCF7BE2B0D01}"/>
              </a:ext>
            </a:extLst>
          </p:cNvPr>
          <p:cNvSpPr/>
          <p:nvPr/>
        </p:nvSpPr>
        <p:spPr>
          <a:xfrm rot="271986">
            <a:off x="10113422" y="217184"/>
            <a:ext cx="1779123" cy="158111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O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FAA4AE52-B737-2D50-76DB-980627FABD00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0117535" y="171122"/>
            <a:ext cx="1770896" cy="1716785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6A7DA68C-A113-56DB-2E1F-5AB6360091D9}"/>
              </a:ext>
            </a:extLst>
          </p:cNvPr>
          <p:cNvSpPr/>
          <p:nvPr/>
        </p:nvSpPr>
        <p:spPr>
          <a:xfrm>
            <a:off x="0" y="5651500"/>
            <a:ext cx="12192000" cy="1206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O"/>
              <a:t>v</a:t>
            </a:r>
          </a:p>
        </p:txBody>
      </p:sp>
      <p:pic>
        <p:nvPicPr>
          <p:cNvPr id="11" name="Picture 10" descr="A black and blue sign with white text&#10;&#10;Description automatically generated">
            <a:extLst>
              <a:ext uri="{FF2B5EF4-FFF2-40B4-BE49-F238E27FC236}">
                <a16:creationId xmlns:a16="http://schemas.microsoft.com/office/drawing/2014/main" id="{CC4B18CD-CA75-DAE1-4147-2156A3A7D04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20471" y="5683976"/>
            <a:ext cx="2971701" cy="11304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004912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:a16="http://schemas.microsoft.com/office/drawing/2014/main" id="{28BE9FE2-8342-4EE0-B2C2-CBBF82EE18AE}"/>
              </a:ext>
            </a:extLst>
          </p:cNvPr>
          <p:cNvSpPr/>
          <p:nvPr/>
        </p:nvSpPr>
        <p:spPr>
          <a:xfrm>
            <a:off x="983664" y="1067077"/>
            <a:ext cx="4781078" cy="3662315"/>
          </a:xfrm>
          <a:prstGeom prst="rect">
            <a:avLst/>
          </a:prstGeom>
        </p:spPr>
        <p:txBody>
          <a:bodyPr/>
          <a:lstStyle/>
          <a:p>
            <a:pPr marL="285750" lvl="0" indent="-285750" algn="just">
              <a:buFont typeface="Wingdings" panose="05000000000000000000" pitchFamily="2" charset="2"/>
              <a:buChar char="q"/>
            </a:pPr>
            <a:endParaRPr lang="es-CO" sz="1600">
              <a:cs typeface="Lao UI" panose="020B0502040204020203" pitchFamily="34" charset="0"/>
            </a:endParaRPr>
          </a:p>
        </p:txBody>
      </p:sp>
      <p:sp>
        <p:nvSpPr>
          <p:cNvPr id="3" name="Rectángulo 2">
            <a:extLst>
              <a:ext uri="{FF2B5EF4-FFF2-40B4-BE49-F238E27FC236}">
                <a16:creationId xmlns:a16="http://schemas.microsoft.com/office/drawing/2014/main" id="{3E973D73-61CF-40F4-91DB-13698F93EE29}"/>
              </a:ext>
            </a:extLst>
          </p:cNvPr>
          <p:cNvSpPr/>
          <p:nvPr/>
        </p:nvSpPr>
        <p:spPr>
          <a:xfrm>
            <a:off x="6686948" y="1157799"/>
            <a:ext cx="5270532" cy="3480869"/>
          </a:xfrm>
          <a:prstGeom prst="rect">
            <a:avLst/>
          </a:prstGeom>
        </p:spPr>
        <p:txBody>
          <a:bodyPr/>
          <a:lstStyle/>
          <a:p>
            <a:pPr marL="285750" lvl="0" indent="-285750">
              <a:buFont typeface="Wingdings" panose="05000000000000000000" pitchFamily="2" charset="2"/>
              <a:buChar char="q"/>
            </a:pPr>
            <a:endParaRPr lang="es-CO" sz="1600">
              <a:latin typeface="+mn-lt"/>
              <a:cs typeface="Lao UI" panose="020B0502040204020203" pitchFamily="34" charset="0"/>
            </a:endParaRPr>
          </a:p>
        </p:txBody>
      </p:sp>
      <p:sp>
        <p:nvSpPr>
          <p:cNvPr id="8" name="Título 1">
            <a:extLst>
              <a:ext uri="{FF2B5EF4-FFF2-40B4-BE49-F238E27FC236}">
                <a16:creationId xmlns:a16="http://schemas.microsoft.com/office/drawing/2014/main" id="{2FCC6276-B239-464C-ACAB-E94B4204C7C0}"/>
              </a:ext>
            </a:extLst>
          </p:cNvPr>
          <p:cNvSpPr txBox="1">
            <a:spLocks/>
          </p:cNvSpPr>
          <p:nvPr/>
        </p:nvSpPr>
        <p:spPr>
          <a:xfrm>
            <a:off x="846254" y="797800"/>
            <a:ext cx="10028258" cy="52584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CO" sz="3000" b="1" kern="1200">
                <a:solidFill>
                  <a:srgbClr val="38A9CA"/>
                </a:solidFill>
                <a:latin typeface="Aptos" panose="020B0004020202020204" pitchFamily="34" charset="0"/>
                <a:ea typeface="+mn-ea"/>
                <a:cs typeface="Arial"/>
              </a:defRPr>
            </a:lvl1pPr>
          </a:lstStyle>
          <a:p>
            <a:r>
              <a:rPr lang="es-MX"/>
              <a:t>LOGROS</a:t>
            </a:r>
            <a:endParaRPr lang="es-CO"/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6AD2CB4D-9CA2-44BC-81AD-1C21AB63BFEB}"/>
              </a:ext>
            </a:extLst>
          </p:cNvPr>
          <p:cNvSpPr txBox="1"/>
          <p:nvPr/>
        </p:nvSpPr>
        <p:spPr>
          <a:xfrm>
            <a:off x="848937" y="1714058"/>
            <a:ext cx="11011709" cy="28931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es-CO" sz="2600" dirty="0">
                <a:effectLst/>
                <a:latin typeface="+mj-lt"/>
                <a:ea typeface="Times New Roman" panose="02020603050405020304" pitchFamily="18" charset="0"/>
              </a:rPr>
              <a:t>Disposición y compromiso de IPS y EAPB</a:t>
            </a:r>
          </a:p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es-CO" sz="2600" dirty="0">
                <a:effectLst/>
                <a:latin typeface="+mj-lt"/>
                <a:ea typeface="Times New Roman" panose="02020603050405020304" pitchFamily="18" charset="0"/>
              </a:rPr>
              <a:t>Implementación de estrategias de comunicación (telefónica y correo electrónico) optimizó el seguimiento de casos prioritarios, especialmente en remisiones complejas.</a:t>
            </a:r>
          </a:p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es-CO" sz="2600" dirty="0">
                <a:effectLst/>
                <a:latin typeface="+mj-lt"/>
                <a:ea typeface="Times New Roman" panose="02020603050405020304" pitchFamily="18" charset="0"/>
              </a:rPr>
              <a:t>Coordinación efectiva y buena disposición para el trabajo conjunto</a:t>
            </a:r>
          </a:p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es-CO" sz="2600" dirty="0">
                <a:effectLst/>
                <a:latin typeface="+mj-lt"/>
                <a:ea typeface="Times New Roman" panose="02020603050405020304" pitchFamily="18" charset="0"/>
              </a:rPr>
              <a:t>Algunas IPS se destacan por su infraestructura adecuada y el compromiso de su personal en urgencias y referencia/contrarreferencia.</a:t>
            </a:r>
          </a:p>
        </p:txBody>
      </p:sp>
    </p:spTree>
    <p:extLst>
      <p:ext uri="{BB962C8B-B14F-4D97-AF65-F5344CB8AC3E}">
        <p14:creationId xmlns:p14="http://schemas.microsoft.com/office/powerpoint/2010/main" val="38764385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oogle Shape;88;p13">
            <a:extLst>
              <a:ext uri="{FF2B5EF4-FFF2-40B4-BE49-F238E27FC236}">
                <a16:creationId xmlns:a16="http://schemas.microsoft.com/office/drawing/2014/main" id="{961A154D-49FA-5229-9C46-AE997F4E83BE}"/>
              </a:ext>
            </a:extLst>
          </p:cNvPr>
          <p:cNvSpPr txBox="1"/>
          <p:nvPr/>
        </p:nvSpPr>
        <p:spPr>
          <a:xfrm>
            <a:off x="1460383" y="2590501"/>
            <a:ext cx="9522993" cy="14157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r>
              <a:rPr lang="es-MX" sz="6000" b="1">
                <a:solidFill>
                  <a:schemeClr val="lt1"/>
                </a:solidFill>
                <a:latin typeface="Aptos" panose="020B0004020202020204" pitchFamily="34" charset="0"/>
                <a:ea typeface="+mn-lt"/>
                <a:cs typeface="+mn-lt"/>
                <a:sym typeface="Oswald"/>
              </a:rPr>
              <a:t>Gracias</a:t>
            </a:r>
            <a:endParaRPr lang="es-CO" sz="6000" b="1">
              <a:solidFill>
                <a:schemeClr val="lt1"/>
              </a:solidFill>
              <a:latin typeface="Aptos" panose="020B0004020202020204" pitchFamily="34" charset="0"/>
              <a:ea typeface="+mn-lt"/>
              <a:cs typeface="+mn-lt"/>
              <a:sym typeface="Oswald"/>
            </a:endParaRPr>
          </a:p>
          <a:p>
            <a:endParaRPr lang="es-ES" sz="2000">
              <a:solidFill>
                <a:schemeClr val="lt1"/>
              </a:solidFill>
              <a:latin typeface="Aptos" panose="020B0004020202020204" pitchFamily="34" charset="0"/>
              <a:ea typeface="+mn-lt"/>
              <a:cs typeface="+mn-lt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9D2183E-7461-D3E5-8515-95CE44620C91}"/>
              </a:ext>
            </a:extLst>
          </p:cNvPr>
          <p:cNvSpPr/>
          <p:nvPr/>
        </p:nvSpPr>
        <p:spPr>
          <a:xfrm>
            <a:off x="0" y="5651500"/>
            <a:ext cx="12192000" cy="1206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O"/>
              <a:t>v</a:t>
            </a:r>
          </a:p>
        </p:txBody>
      </p:sp>
      <p:pic>
        <p:nvPicPr>
          <p:cNvPr id="3" name="Picture 2" descr="A black and blue sign with white text&#10;&#10;Description automatically generated">
            <a:extLst>
              <a:ext uri="{FF2B5EF4-FFF2-40B4-BE49-F238E27FC236}">
                <a16:creationId xmlns:a16="http://schemas.microsoft.com/office/drawing/2014/main" id="{5B937720-6729-1929-8AEC-9D97F778F49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20471" y="5683976"/>
            <a:ext cx="2971701" cy="11304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15061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CuadroTexto 72">
            <a:extLst>
              <a:ext uri="{FF2B5EF4-FFF2-40B4-BE49-F238E27FC236}">
                <a16:creationId xmlns:a16="http://schemas.microsoft.com/office/drawing/2014/main" id="{D40BA989-8316-BC72-4366-437D698FA456}"/>
              </a:ext>
            </a:extLst>
          </p:cNvPr>
          <p:cNvSpPr txBox="1"/>
          <p:nvPr/>
        </p:nvSpPr>
        <p:spPr>
          <a:xfrm>
            <a:off x="750355" y="401972"/>
            <a:ext cx="10869807" cy="1015663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>
            <a:defPPr>
              <a:defRPr lang="en-CO"/>
            </a:defPPr>
            <a:lvl1pPr>
              <a:defRPr sz="3000" b="1">
                <a:solidFill>
                  <a:srgbClr val="38A9CA"/>
                </a:solidFill>
                <a:latin typeface="Aptos" panose="020B0004020202020204" pitchFamily="34" charset="0"/>
                <a:cs typeface="Arial"/>
              </a:defRPr>
            </a:lvl1pPr>
          </a:lstStyle>
          <a:p>
            <a:r>
              <a:rPr lang="es-ES" dirty="0"/>
              <a:t>En respuesta a la alta presión sobre la red asistencial GAMA ha apoyado</a:t>
            </a:r>
            <a:endParaRPr lang="es-CO" dirty="0"/>
          </a:p>
        </p:txBody>
      </p:sp>
      <p:grpSp>
        <p:nvGrpSpPr>
          <p:cNvPr id="3" name="Grupo 2">
            <a:extLst>
              <a:ext uri="{FF2B5EF4-FFF2-40B4-BE49-F238E27FC236}">
                <a16:creationId xmlns:a16="http://schemas.microsoft.com/office/drawing/2014/main" id="{565A6798-06B6-4EC4-36ED-5B2D36A7717C}"/>
              </a:ext>
            </a:extLst>
          </p:cNvPr>
          <p:cNvGrpSpPr/>
          <p:nvPr/>
        </p:nvGrpSpPr>
        <p:grpSpPr>
          <a:xfrm>
            <a:off x="715474" y="1417635"/>
            <a:ext cx="10862858" cy="5059369"/>
            <a:chOff x="715474" y="1417635"/>
            <a:chExt cx="10862858" cy="5059369"/>
          </a:xfrm>
        </p:grpSpPr>
        <p:grpSp>
          <p:nvGrpSpPr>
            <p:cNvPr id="38" name="Grupo 37">
              <a:extLst>
                <a:ext uri="{FF2B5EF4-FFF2-40B4-BE49-F238E27FC236}">
                  <a16:creationId xmlns:a16="http://schemas.microsoft.com/office/drawing/2014/main" id="{65BF53C0-6960-585C-D554-1CC34A35CAD6}"/>
                </a:ext>
              </a:extLst>
            </p:cNvPr>
            <p:cNvGrpSpPr/>
            <p:nvPr/>
          </p:nvGrpSpPr>
          <p:grpSpPr>
            <a:xfrm>
              <a:off x="715474" y="1417635"/>
              <a:ext cx="10862858" cy="4431034"/>
              <a:chOff x="452337" y="1357239"/>
              <a:chExt cx="8535775" cy="3177638"/>
            </a:xfrm>
          </p:grpSpPr>
          <p:sp>
            <p:nvSpPr>
              <p:cNvPr id="70" name="Google Shape;1123;p40">
                <a:extLst>
                  <a:ext uri="{FF2B5EF4-FFF2-40B4-BE49-F238E27FC236}">
                    <a16:creationId xmlns:a16="http://schemas.microsoft.com/office/drawing/2014/main" id="{9456AACC-5BB1-E0FA-CE33-206C0A83DBB5}"/>
                  </a:ext>
                </a:extLst>
              </p:cNvPr>
              <p:cNvSpPr txBox="1"/>
              <p:nvPr/>
            </p:nvSpPr>
            <p:spPr>
              <a:xfrm>
                <a:off x="466042" y="3744060"/>
                <a:ext cx="2666223" cy="429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just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r>
                  <a:rPr kumimoji="0" lang="es-ES" sz="20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1BF8D"/>
                    </a:solidFill>
                    <a:effectLst/>
                    <a:uLnTx/>
                    <a:uFillTx/>
                    <a:latin typeface="Fira Sans Extra Condensed Medium"/>
                    <a:ea typeface="Fira Sans Extra Condensed Medium"/>
                    <a:cs typeface="Fira Sans Extra Condensed Medium"/>
                    <a:sym typeface="Fira Sans Extra Condensed Medium"/>
                  </a:rPr>
                  <a:t>Disminución de barreras de acceso</a:t>
                </a:r>
              </a:p>
            </p:txBody>
          </p:sp>
          <p:sp>
            <p:nvSpPr>
              <p:cNvPr id="68" name="Google Shape;1126;p40">
                <a:extLst>
                  <a:ext uri="{FF2B5EF4-FFF2-40B4-BE49-F238E27FC236}">
                    <a16:creationId xmlns:a16="http://schemas.microsoft.com/office/drawing/2014/main" id="{921A6B8A-A0C3-C38E-7DBD-12689F5F74D1}"/>
                  </a:ext>
                </a:extLst>
              </p:cNvPr>
              <p:cNvSpPr txBox="1"/>
              <p:nvPr/>
            </p:nvSpPr>
            <p:spPr>
              <a:xfrm>
                <a:off x="457175" y="1497588"/>
                <a:ext cx="2755704" cy="429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just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r>
                  <a:rPr kumimoji="0" lang="es-ES" sz="20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16786"/>
                    </a:solidFill>
                    <a:effectLst/>
                    <a:uLnTx/>
                    <a:uFillTx/>
                    <a:latin typeface="Fira Sans Extra Condensed Medium"/>
                    <a:ea typeface="Fira Sans Extra Condensed Medium"/>
                    <a:cs typeface="Fira Sans Extra Condensed Medium"/>
                    <a:sym typeface="Fira Sans Extra Condensed Medium"/>
                  </a:rPr>
                  <a:t>En el fortalecimiento de la articulación entre actores del sistema y contribuir a una gestión hospitalaria más efectiva</a:t>
                </a:r>
                <a:endParaRPr kumimoji="0" lang="es-MX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16786"/>
                  </a:solidFill>
                  <a:effectLst/>
                  <a:uLnTx/>
                  <a:uFillTx/>
                  <a:latin typeface="Fira Sans Extra Condensed Medium"/>
                  <a:ea typeface="Fira Sans Extra Condensed Medium"/>
                  <a:cs typeface="Fira Sans Extra Condensed Medium"/>
                  <a:sym typeface="Fira Sans Extra Condensed Medium"/>
                </a:endParaRPr>
              </a:p>
            </p:txBody>
          </p:sp>
          <p:sp>
            <p:nvSpPr>
              <p:cNvPr id="66" name="Google Shape;1129;p40">
                <a:extLst>
                  <a:ext uri="{FF2B5EF4-FFF2-40B4-BE49-F238E27FC236}">
                    <a16:creationId xmlns:a16="http://schemas.microsoft.com/office/drawing/2014/main" id="{097AF901-9FFA-7942-E2FE-D0B9AC78504D}"/>
                  </a:ext>
                </a:extLst>
              </p:cNvPr>
              <p:cNvSpPr txBox="1"/>
              <p:nvPr/>
            </p:nvSpPr>
            <p:spPr>
              <a:xfrm>
                <a:off x="452337" y="2951000"/>
                <a:ext cx="2500092" cy="2862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just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r>
                  <a:rPr kumimoji="0" lang="es-ES" sz="20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64CFD9"/>
                    </a:solidFill>
                    <a:effectLst/>
                    <a:uLnTx/>
                    <a:uFillTx/>
                    <a:latin typeface="Fira Sans Extra Condensed Medium"/>
                    <a:ea typeface="Fira Sans Extra Condensed Medium"/>
                    <a:cs typeface="Fira Sans Extra Condensed Medium"/>
                    <a:sym typeface="Fira Sans Extra Condensed Medium"/>
                  </a:rPr>
                  <a:t>En mejorar la experiencia del paciente</a:t>
                </a:r>
              </a:p>
            </p:txBody>
          </p:sp>
          <p:sp>
            <p:nvSpPr>
              <p:cNvPr id="65" name="Google Shape;1133;p40">
                <a:extLst>
                  <a:ext uri="{FF2B5EF4-FFF2-40B4-BE49-F238E27FC236}">
                    <a16:creationId xmlns:a16="http://schemas.microsoft.com/office/drawing/2014/main" id="{F1A71BB3-3009-207D-91EA-9F47F646E44C}"/>
                  </a:ext>
                </a:extLst>
              </p:cNvPr>
              <p:cNvSpPr txBox="1"/>
              <p:nvPr/>
            </p:nvSpPr>
            <p:spPr>
              <a:xfrm>
                <a:off x="6013185" y="1644928"/>
                <a:ext cx="2554871" cy="429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just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r>
                  <a:rPr kumimoji="0" lang="es-ES" sz="2000" b="0" i="0" u="none" strike="noStrike" kern="0" cap="none" spc="0" normalizeH="0" baseline="0" noProof="0">
                    <a:ln>
                      <a:noFill/>
                    </a:ln>
                    <a:solidFill>
                      <a:srgbClr val="E33741"/>
                    </a:solidFill>
                    <a:effectLst/>
                    <a:uLnTx/>
                    <a:uFillTx/>
                    <a:latin typeface="Fira Sans Extra Condensed Medium"/>
                    <a:ea typeface="Fira Sans Extra Condensed Medium"/>
                    <a:cs typeface="Fira Sans Extra Condensed Medium"/>
                    <a:sym typeface="Fira Sans Extra Condensed Medium"/>
                  </a:rPr>
                  <a:t>En el fortalecimiento de la eficiencia del proceso de atención en salud</a:t>
                </a:r>
                <a:endParaRPr kumimoji="0" lang="es-CO" sz="2000" b="0" i="0" u="none" strike="noStrike" kern="0" cap="none" spc="0" normalizeH="0" baseline="0" noProof="0">
                  <a:ln>
                    <a:noFill/>
                  </a:ln>
                  <a:solidFill>
                    <a:srgbClr val="E33741"/>
                  </a:solidFill>
                  <a:effectLst/>
                  <a:uLnTx/>
                  <a:uFillTx/>
                  <a:latin typeface="Fira Sans Extra Condensed Medium"/>
                  <a:ea typeface="Fira Sans Extra Condensed Medium"/>
                  <a:cs typeface="Fira Sans Extra Condensed Medium"/>
                  <a:sym typeface="Fira Sans Extra Condensed Medium"/>
                </a:endParaRPr>
              </a:p>
            </p:txBody>
          </p:sp>
          <p:sp>
            <p:nvSpPr>
              <p:cNvPr id="62" name="Google Shape;1135;p40">
                <a:extLst>
                  <a:ext uri="{FF2B5EF4-FFF2-40B4-BE49-F238E27FC236}">
                    <a16:creationId xmlns:a16="http://schemas.microsoft.com/office/drawing/2014/main" id="{4EBE33B5-4C48-65C0-92EC-4844669E9852}"/>
                  </a:ext>
                </a:extLst>
              </p:cNvPr>
              <p:cNvSpPr txBox="1"/>
              <p:nvPr/>
            </p:nvSpPr>
            <p:spPr>
              <a:xfrm>
                <a:off x="6157871" y="3238875"/>
                <a:ext cx="2830241" cy="429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marR="0" lvl="0" indent="0" algn="just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r>
                  <a:rPr lang="es-ES" sz="2000" kern="0">
                    <a:solidFill>
                      <a:srgbClr val="FFB900"/>
                    </a:solidFill>
                    <a:latin typeface="Fira Sans Extra Condensed Medium"/>
                    <a:ea typeface="Fira Sans Extra Condensed Medium"/>
                    <a:cs typeface="Fira Sans Extra Condensed Medium"/>
                    <a:sym typeface="Fira Sans Extra Condensed Medium"/>
                  </a:rPr>
                  <a:t>En la optimización de las </a:t>
                </a:r>
                <a:r>
                  <a:rPr kumimoji="0" lang="es-ES" sz="2000" b="0" i="0" u="none" strike="noStrike" kern="0" cap="none" spc="0" normalizeH="0" baseline="0" noProof="0">
                    <a:ln>
                      <a:noFill/>
                    </a:ln>
                    <a:solidFill>
                      <a:srgbClr val="FFB900"/>
                    </a:solidFill>
                    <a:effectLst/>
                    <a:uLnTx/>
                    <a:uFillTx/>
                    <a:latin typeface="Fira Sans Extra Condensed Medium"/>
                    <a:ea typeface="Fira Sans Extra Condensed Medium"/>
                    <a:cs typeface="Fira Sans Extra Condensed Medium"/>
                    <a:sym typeface="Fira Sans Extra Condensed Medium"/>
                  </a:rPr>
                  <a:t>autorizaciones y elementos de salida (como medicamentos, oxígeno y hospitalización domiciliaria) </a:t>
                </a:r>
              </a:p>
            </p:txBody>
          </p:sp>
          <p:grpSp>
            <p:nvGrpSpPr>
              <p:cNvPr id="44" name="Google Shape;1138;p40">
                <a:extLst>
                  <a:ext uri="{FF2B5EF4-FFF2-40B4-BE49-F238E27FC236}">
                    <a16:creationId xmlns:a16="http://schemas.microsoft.com/office/drawing/2014/main" id="{C7B61E31-99A9-4D40-90CE-16152E69957A}"/>
                  </a:ext>
                </a:extLst>
              </p:cNvPr>
              <p:cNvGrpSpPr/>
              <p:nvPr/>
            </p:nvGrpSpPr>
            <p:grpSpPr>
              <a:xfrm>
                <a:off x="2952999" y="1357239"/>
                <a:ext cx="3287382" cy="3177638"/>
                <a:chOff x="2928301" y="1291161"/>
                <a:chExt cx="3287382" cy="3177638"/>
              </a:xfrm>
            </p:grpSpPr>
            <p:sp>
              <p:nvSpPr>
                <p:cNvPr id="55" name="Google Shape;1139;p40">
                  <a:extLst>
                    <a:ext uri="{FF2B5EF4-FFF2-40B4-BE49-F238E27FC236}">
                      <a16:creationId xmlns:a16="http://schemas.microsoft.com/office/drawing/2014/main" id="{23DA1B5F-1784-8CFC-F76D-98FB6E745DC6}"/>
                    </a:ext>
                  </a:extLst>
                </p:cNvPr>
                <p:cNvSpPr/>
                <p:nvPr/>
              </p:nvSpPr>
              <p:spPr>
                <a:xfrm rot="-60160">
                  <a:off x="3236526" y="1532579"/>
                  <a:ext cx="2623002" cy="2492774"/>
                </a:xfrm>
                <a:prstGeom prst="star5">
                  <a:avLst>
                    <a:gd name="adj" fmla="val 31755"/>
                    <a:gd name="hf" fmla="val 105146"/>
                    <a:gd name="vf" fmla="val 110557"/>
                  </a:avLst>
                </a:prstGeom>
                <a:solidFill>
                  <a:srgbClr val="FFFFFF"/>
                </a:solidFill>
                <a:ln w="28575" cap="flat" cmpd="sng">
                  <a:solidFill>
                    <a:srgbClr val="FFA2A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56" name="Google Shape;1140;p40">
                  <a:extLst>
                    <a:ext uri="{FF2B5EF4-FFF2-40B4-BE49-F238E27FC236}">
                      <a16:creationId xmlns:a16="http://schemas.microsoft.com/office/drawing/2014/main" id="{83D8295F-C342-741C-1381-778B59D610D1}"/>
                    </a:ext>
                  </a:extLst>
                </p:cNvPr>
                <p:cNvSpPr/>
                <p:nvPr/>
              </p:nvSpPr>
              <p:spPr>
                <a:xfrm rot="-7677412">
                  <a:off x="3316517" y="1626967"/>
                  <a:ext cx="1233522" cy="859947"/>
                </a:xfrm>
                <a:prstGeom prst="roundRect">
                  <a:avLst>
                    <a:gd name="adj" fmla="val 8696"/>
                  </a:avLst>
                </a:prstGeom>
                <a:solidFill>
                  <a:srgbClr val="01678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57" name="Google Shape;1141;p40">
                  <a:extLst>
                    <a:ext uri="{FF2B5EF4-FFF2-40B4-BE49-F238E27FC236}">
                      <a16:creationId xmlns:a16="http://schemas.microsoft.com/office/drawing/2014/main" id="{6399CAA8-E609-3A93-8BAE-0A6AD898AE40}"/>
                    </a:ext>
                  </a:extLst>
                </p:cNvPr>
                <p:cNvSpPr/>
                <p:nvPr/>
              </p:nvSpPr>
              <p:spPr>
                <a:xfrm rot="-5403344">
                  <a:off x="3931184" y="3421950"/>
                  <a:ext cx="1233601" cy="860100"/>
                </a:xfrm>
                <a:prstGeom prst="roundRect">
                  <a:avLst>
                    <a:gd name="adj" fmla="val 8696"/>
                  </a:avLst>
                </a:prstGeom>
                <a:solidFill>
                  <a:srgbClr val="01BF8D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58" name="Google Shape;1142;p40">
                  <a:extLst>
                    <a:ext uri="{FF2B5EF4-FFF2-40B4-BE49-F238E27FC236}">
                      <a16:creationId xmlns:a16="http://schemas.microsoft.com/office/drawing/2014/main" id="{79069239-A015-B5E1-B452-D4953BF90119}"/>
                    </a:ext>
                  </a:extLst>
                </p:cNvPr>
                <p:cNvSpPr/>
                <p:nvPr/>
              </p:nvSpPr>
              <p:spPr>
                <a:xfrm rot="-9811816">
                  <a:off x="4885071" y="2708182"/>
                  <a:ext cx="1233824" cy="860095"/>
                </a:xfrm>
                <a:prstGeom prst="roundRect">
                  <a:avLst>
                    <a:gd name="adj" fmla="val 8696"/>
                  </a:avLst>
                </a:prstGeom>
                <a:solidFill>
                  <a:srgbClr val="FFB90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59" name="Google Shape;1143;p40">
                  <a:extLst>
                    <a:ext uri="{FF2B5EF4-FFF2-40B4-BE49-F238E27FC236}">
                      <a16:creationId xmlns:a16="http://schemas.microsoft.com/office/drawing/2014/main" id="{C6F9B09A-F3FD-F4F1-2723-37190EF8DFF1}"/>
                    </a:ext>
                  </a:extLst>
                </p:cNvPr>
                <p:cNvSpPr/>
                <p:nvPr/>
              </p:nvSpPr>
              <p:spPr>
                <a:xfrm rot="-3353556">
                  <a:off x="4479714" y="1612823"/>
                  <a:ext cx="1233714" cy="860277"/>
                </a:xfrm>
                <a:prstGeom prst="roundRect">
                  <a:avLst>
                    <a:gd name="adj" fmla="val 8696"/>
                  </a:avLst>
                </a:prstGeom>
                <a:solidFill>
                  <a:srgbClr val="FFD917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highlight>
                      <a:srgbClr val="E33741"/>
                    </a:highlight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0" name="Google Shape;1144;p40">
                  <a:extLst>
                    <a:ext uri="{FF2B5EF4-FFF2-40B4-BE49-F238E27FC236}">
                      <a16:creationId xmlns:a16="http://schemas.microsoft.com/office/drawing/2014/main" id="{CE2AF05B-AD1E-1DE8-40A3-8EEBF81023F2}"/>
                    </a:ext>
                  </a:extLst>
                </p:cNvPr>
                <p:cNvSpPr/>
                <p:nvPr/>
              </p:nvSpPr>
              <p:spPr>
                <a:xfrm rot="-1219272">
                  <a:off x="3039312" y="2731922"/>
                  <a:ext cx="1233577" cy="860259"/>
                </a:xfrm>
                <a:prstGeom prst="roundRect">
                  <a:avLst>
                    <a:gd name="adj" fmla="val 8696"/>
                  </a:avLst>
                </a:prstGeom>
                <a:solidFill>
                  <a:srgbClr val="64CFD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1" name="Google Shape;1145;p40">
                  <a:extLst>
                    <a:ext uri="{FF2B5EF4-FFF2-40B4-BE49-F238E27FC236}">
                      <a16:creationId xmlns:a16="http://schemas.microsoft.com/office/drawing/2014/main" id="{F9DBAE10-694F-5B63-4423-201B54A3C7A1}"/>
                    </a:ext>
                  </a:extLst>
                </p:cNvPr>
                <p:cNvSpPr/>
                <p:nvPr/>
              </p:nvSpPr>
              <p:spPr>
                <a:xfrm rot="-60175">
                  <a:off x="3846854" y="2119247"/>
                  <a:ext cx="1388313" cy="1319297"/>
                </a:xfrm>
                <a:prstGeom prst="star5">
                  <a:avLst>
                    <a:gd name="adj" fmla="val 31755"/>
                    <a:gd name="hf" fmla="val 105146"/>
                    <a:gd name="vf" fmla="val 110557"/>
                  </a:avLst>
                </a:pr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</p:grpSp>
          <p:pic>
            <p:nvPicPr>
              <p:cNvPr id="45" name="Gráfico 44" descr="Brindis contorno">
                <a:extLst>
                  <a:ext uri="{FF2B5EF4-FFF2-40B4-BE49-F238E27FC236}">
                    <a16:creationId xmlns:a16="http://schemas.microsoft.com/office/drawing/2014/main" id="{6A5F7BED-E0E3-4AD1-901E-3817FF941CD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3212879" y="2926042"/>
                <a:ext cx="679148" cy="679148"/>
              </a:xfrm>
              <a:prstGeom prst="rect">
                <a:avLst/>
              </a:prstGeom>
            </p:spPr>
          </p:pic>
          <p:pic>
            <p:nvPicPr>
              <p:cNvPr id="46" name="Gráfico 45" descr="Ambulancia con relleno sólido">
                <a:extLst>
                  <a:ext uri="{FF2B5EF4-FFF2-40B4-BE49-F238E27FC236}">
                    <a16:creationId xmlns:a16="http://schemas.microsoft.com/office/drawing/2014/main" id="{B0AA6CAD-815B-051C-D111-323891C8DCA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4243362" y="3725258"/>
                <a:ext cx="693879" cy="693879"/>
              </a:xfrm>
              <a:prstGeom prst="rect">
                <a:avLst/>
              </a:prstGeom>
            </p:spPr>
          </p:pic>
          <p:pic>
            <p:nvPicPr>
              <p:cNvPr id="47" name="Gráfico 46" descr="Grupo con relleno sólido">
                <a:extLst>
                  <a:ext uri="{FF2B5EF4-FFF2-40B4-BE49-F238E27FC236}">
                    <a16:creationId xmlns:a16="http://schemas.microsoft.com/office/drawing/2014/main" id="{C83217FD-BC6C-9E7D-F401-A9C6A28F296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p:blipFill>
            <p:spPr>
              <a:xfrm>
                <a:off x="5194111" y="2851159"/>
                <a:ext cx="728181" cy="728181"/>
              </a:xfrm>
              <a:prstGeom prst="rect">
                <a:avLst/>
              </a:prstGeom>
            </p:spPr>
          </p:pic>
          <p:grpSp>
            <p:nvGrpSpPr>
              <p:cNvPr id="48" name="Google Shape;1239;p42">
                <a:extLst>
                  <a:ext uri="{FF2B5EF4-FFF2-40B4-BE49-F238E27FC236}">
                    <a16:creationId xmlns:a16="http://schemas.microsoft.com/office/drawing/2014/main" id="{6B3387D3-2B7E-29D9-99B6-97F7C8FC346C}"/>
                  </a:ext>
                </a:extLst>
              </p:cNvPr>
              <p:cNvGrpSpPr/>
              <p:nvPr/>
            </p:nvGrpSpPr>
            <p:grpSpPr>
              <a:xfrm>
                <a:off x="3721303" y="1844258"/>
                <a:ext cx="420729" cy="437295"/>
                <a:chOff x="580725" y="3617925"/>
                <a:chExt cx="299325" cy="297375"/>
              </a:xfrm>
              <a:solidFill>
                <a:srgbClr val="FFFFFF"/>
              </a:solidFill>
            </p:grpSpPr>
            <p:sp>
              <p:nvSpPr>
                <p:cNvPr id="50" name="Google Shape;1240;p42">
                  <a:extLst>
                    <a:ext uri="{FF2B5EF4-FFF2-40B4-BE49-F238E27FC236}">
                      <a16:creationId xmlns:a16="http://schemas.microsoft.com/office/drawing/2014/main" id="{589763FB-B5F1-55C6-A285-ACAD6D09FB02}"/>
                    </a:ext>
                  </a:extLst>
                </p:cNvPr>
                <p:cNvSpPr/>
                <p:nvPr/>
              </p:nvSpPr>
              <p:spPr>
                <a:xfrm>
                  <a:off x="609075" y="3662050"/>
                  <a:ext cx="51225" cy="51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49" h="2048" extrusionOk="0">
                      <a:moveTo>
                        <a:pt x="1041" y="0"/>
                      </a:moveTo>
                      <a:cubicBezTo>
                        <a:pt x="473" y="0"/>
                        <a:pt x="1" y="473"/>
                        <a:pt x="1" y="1040"/>
                      </a:cubicBezTo>
                      <a:cubicBezTo>
                        <a:pt x="1" y="1607"/>
                        <a:pt x="473" y="2048"/>
                        <a:pt x="1041" y="2048"/>
                      </a:cubicBezTo>
                      <a:cubicBezTo>
                        <a:pt x="1608" y="2048"/>
                        <a:pt x="2049" y="1607"/>
                        <a:pt x="2049" y="1040"/>
                      </a:cubicBezTo>
                      <a:cubicBezTo>
                        <a:pt x="2049" y="473"/>
                        <a:pt x="1608" y="0"/>
                        <a:pt x="1041" y="0"/>
                      </a:cubicBezTo>
                      <a:close/>
                    </a:path>
                  </a:pathLst>
                </a:custGeom>
                <a:grpFill/>
                <a:ln>
                  <a:solidFill>
                    <a:srgbClr val="FFFFFF"/>
                  </a:solidFill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51" name="Google Shape;1241;p42">
                  <a:extLst>
                    <a:ext uri="{FF2B5EF4-FFF2-40B4-BE49-F238E27FC236}">
                      <a16:creationId xmlns:a16="http://schemas.microsoft.com/office/drawing/2014/main" id="{4289381C-941A-9B14-A736-6F53AF730C39}"/>
                    </a:ext>
                  </a:extLst>
                </p:cNvPr>
                <p:cNvSpPr/>
                <p:nvPr/>
              </p:nvSpPr>
              <p:spPr>
                <a:xfrm>
                  <a:off x="668950" y="3617925"/>
                  <a:ext cx="122875" cy="1044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15" h="4179" extrusionOk="0">
                      <a:moveTo>
                        <a:pt x="1040" y="1"/>
                      </a:moveTo>
                      <a:cubicBezTo>
                        <a:pt x="441" y="1"/>
                        <a:pt x="0" y="473"/>
                        <a:pt x="0" y="1072"/>
                      </a:cubicBezTo>
                      <a:lnTo>
                        <a:pt x="0" y="1797"/>
                      </a:lnTo>
                      <a:cubicBezTo>
                        <a:pt x="0" y="2364"/>
                        <a:pt x="473" y="2805"/>
                        <a:pt x="1040" y="2805"/>
                      </a:cubicBezTo>
                      <a:lnTo>
                        <a:pt x="2300" y="2805"/>
                      </a:lnTo>
                      <a:lnTo>
                        <a:pt x="3592" y="4097"/>
                      </a:lnTo>
                      <a:cubicBezTo>
                        <a:pt x="3672" y="4156"/>
                        <a:pt x="3764" y="4178"/>
                        <a:pt x="3853" y="4178"/>
                      </a:cubicBezTo>
                      <a:cubicBezTo>
                        <a:pt x="3905" y="4178"/>
                        <a:pt x="3955" y="4171"/>
                        <a:pt x="4001" y="4160"/>
                      </a:cubicBezTo>
                      <a:cubicBezTo>
                        <a:pt x="4127" y="4097"/>
                        <a:pt x="4190" y="3939"/>
                        <a:pt x="4190" y="3844"/>
                      </a:cubicBezTo>
                      <a:lnTo>
                        <a:pt x="4190" y="2742"/>
                      </a:lnTo>
                      <a:cubicBezTo>
                        <a:pt x="4600" y="2584"/>
                        <a:pt x="4915" y="2206"/>
                        <a:pt x="4915" y="1734"/>
                      </a:cubicBezTo>
                      <a:lnTo>
                        <a:pt x="4915" y="1072"/>
                      </a:lnTo>
                      <a:cubicBezTo>
                        <a:pt x="4915" y="473"/>
                        <a:pt x="4411" y="1"/>
                        <a:pt x="3875" y="1"/>
                      </a:cubicBezTo>
                      <a:close/>
                    </a:path>
                  </a:pathLst>
                </a:custGeom>
                <a:grpFill/>
                <a:ln>
                  <a:solidFill>
                    <a:srgbClr val="FFFFFF"/>
                  </a:solidFill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52" name="Google Shape;1242;p42">
                  <a:extLst>
                    <a:ext uri="{FF2B5EF4-FFF2-40B4-BE49-F238E27FC236}">
                      <a16:creationId xmlns:a16="http://schemas.microsoft.com/office/drawing/2014/main" id="{EE12F47D-A6ED-8843-707C-948C12B8E4BB}"/>
                    </a:ext>
                  </a:extLst>
                </p:cNvPr>
                <p:cNvSpPr/>
                <p:nvPr/>
              </p:nvSpPr>
              <p:spPr>
                <a:xfrm>
                  <a:off x="580725" y="3721900"/>
                  <a:ext cx="141800" cy="192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72" h="7681" extrusionOk="0">
                      <a:moveTo>
                        <a:pt x="3340" y="4506"/>
                      </a:moveTo>
                      <a:lnTo>
                        <a:pt x="3718" y="5577"/>
                      </a:lnTo>
                      <a:lnTo>
                        <a:pt x="1229" y="5577"/>
                      </a:lnTo>
                      <a:lnTo>
                        <a:pt x="1450" y="4600"/>
                      </a:lnTo>
                      <a:lnTo>
                        <a:pt x="1450" y="4506"/>
                      </a:lnTo>
                      <a:close/>
                      <a:moveTo>
                        <a:pt x="1450" y="1"/>
                      </a:moveTo>
                      <a:cubicBezTo>
                        <a:pt x="1135" y="1"/>
                        <a:pt x="883" y="221"/>
                        <a:pt x="788" y="505"/>
                      </a:cubicBezTo>
                      <a:lnTo>
                        <a:pt x="95" y="3624"/>
                      </a:lnTo>
                      <a:cubicBezTo>
                        <a:pt x="1" y="4096"/>
                        <a:pt x="316" y="4506"/>
                        <a:pt x="757" y="4506"/>
                      </a:cubicBezTo>
                      <a:lnTo>
                        <a:pt x="95" y="7247"/>
                      </a:lnTo>
                      <a:cubicBezTo>
                        <a:pt x="32" y="7436"/>
                        <a:pt x="158" y="7593"/>
                        <a:pt x="316" y="7656"/>
                      </a:cubicBezTo>
                      <a:cubicBezTo>
                        <a:pt x="350" y="7668"/>
                        <a:pt x="383" y="7673"/>
                        <a:pt x="415" y="7673"/>
                      </a:cubicBezTo>
                      <a:cubicBezTo>
                        <a:pt x="559" y="7673"/>
                        <a:pt x="679" y="7565"/>
                        <a:pt x="757" y="7436"/>
                      </a:cubicBezTo>
                      <a:lnTo>
                        <a:pt x="1040" y="6301"/>
                      </a:lnTo>
                      <a:lnTo>
                        <a:pt x="3939" y="6301"/>
                      </a:lnTo>
                      <a:lnTo>
                        <a:pt x="4254" y="7152"/>
                      </a:lnTo>
                      <a:cubicBezTo>
                        <a:pt x="4358" y="7492"/>
                        <a:pt x="4637" y="7680"/>
                        <a:pt x="4908" y="7680"/>
                      </a:cubicBezTo>
                      <a:cubicBezTo>
                        <a:pt x="4964" y="7680"/>
                        <a:pt x="5019" y="7672"/>
                        <a:pt x="5073" y="7656"/>
                      </a:cubicBezTo>
                      <a:cubicBezTo>
                        <a:pt x="5451" y="7593"/>
                        <a:pt x="5672" y="7184"/>
                        <a:pt x="5609" y="6837"/>
                      </a:cubicBezTo>
                      <a:lnTo>
                        <a:pt x="4569" y="3687"/>
                      </a:lnTo>
                      <a:cubicBezTo>
                        <a:pt x="4506" y="3372"/>
                        <a:pt x="4222" y="3183"/>
                        <a:pt x="3907" y="3183"/>
                      </a:cubicBezTo>
                      <a:lnTo>
                        <a:pt x="3183" y="3183"/>
                      </a:lnTo>
                      <a:cubicBezTo>
                        <a:pt x="2994" y="3183"/>
                        <a:pt x="2836" y="3025"/>
                        <a:pt x="2836" y="2836"/>
                      </a:cubicBezTo>
                      <a:cubicBezTo>
                        <a:pt x="2836" y="2615"/>
                        <a:pt x="2994" y="2458"/>
                        <a:pt x="3183" y="2458"/>
                      </a:cubicBezTo>
                      <a:lnTo>
                        <a:pt x="4222" y="2458"/>
                      </a:lnTo>
                      <a:cubicBezTo>
                        <a:pt x="4600" y="2458"/>
                        <a:pt x="4915" y="2143"/>
                        <a:pt x="4915" y="1765"/>
                      </a:cubicBezTo>
                      <a:cubicBezTo>
                        <a:pt x="4915" y="1355"/>
                        <a:pt x="4600" y="1040"/>
                        <a:pt x="4222" y="1040"/>
                      </a:cubicBezTo>
                      <a:lnTo>
                        <a:pt x="2332" y="1040"/>
                      </a:lnTo>
                      <a:lnTo>
                        <a:pt x="2080" y="379"/>
                      </a:lnTo>
                      <a:cubicBezTo>
                        <a:pt x="1985" y="158"/>
                        <a:pt x="1733" y="1"/>
                        <a:pt x="1450" y="1"/>
                      </a:cubicBezTo>
                      <a:close/>
                    </a:path>
                  </a:pathLst>
                </a:custGeom>
                <a:grpFill/>
                <a:ln>
                  <a:solidFill>
                    <a:srgbClr val="FFFFFF"/>
                  </a:solidFill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53" name="Google Shape;1243;p42">
                  <a:extLst>
                    <a:ext uri="{FF2B5EF4-FFF2-40B4-BE49-F238E27FC236}">
                      <a16:creationId xmlns:a16="http://schemas.microsoft.com/office/drawing/2014/main" id="{F5E4DC77-8EFE-C340-7CD1-2271A8BC8F5D}"/>
                    </a:ext>
                  </a:extLst>
                </p:cNvPr>
                <p:cNvSpPr/>
                <p:nvPr/>
              </p:nvSpPr>
              <p:spPr>
                <a:xfrm>
                  <a:off x="800475" y="3662050"/>
                  <a:ext cx="51225" cy="51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49" h="2048" extrusionOk="0">
                      <a:moveTo>
                        <a:pt x="1009" y="0"/>
                      </a:moveTo>
                      <a:cubicBezTo>
                        <a:pt x="442" y="0"/>
                        <a:pt x="1" y="473"/>
                        <a:pt x="1" y="1040"/>
                      </a:cubicBezTo>
                      <a:cubicBezTo>
                        <a:pt x="1" y="1607"/>
                        <a:pt x="442" y="2048"/>
                        <a:pt x="1009" y="2048"/>
                      </a:cubicBezTo>
                      <a:cubicBezTo>
                        <a:pt x="1576" y="2048"/>
                        <a:pt x="2048" y="1607"/>
                        <a:pt x="2048" y="1040"/>
                      </a:cubicBezTo>
                      <a:cubicBezTo>
                        <a:pt x="2048" y="473"/>
                        <a:pt x="1576" y="0"/>
                        <a:pt x="1009" y="0"/>
                      </a:cubicBezTo>
                      <a:close/>
                    </a:path>
                  </a:pathLst>
                </a:custGeom>
                <a:grpFill/>
                <a:ln>
                  <a:solidFill>
                    <a:srgbClr val="FFFFFF"/>
                  </a:solidFill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54" name="Google Shape;1244;p42">
                  <a:extLst>
                    <a:ext uri="{FF2B5EF4-FFF2-40B4-BE49-F238E27FC236}">
                      <a16:creationId xmlns:a16="http://schemas.microsoft.com/office/drawing/2014/main" id="{216EEDCC-6609-DA78-D09D-6C53D7C13179}"/>
                    </a:ext>
                  </a:extLst>
                </p:cNvPr>
                <p:cNvSpPr/>
                <p:nvPr/>
              </p:nvSpPr>
              <p:spPr>
                <a:xfrm>
                  <a:off x="738250" y="3722700"/>
                  <a:ext cx="141800" cy="1926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72" h="7704" extrusionOk="0">
                      <a:moveTo>
                        <a:pt x="4222" y="4474"/>
                      </a:moveTo>
                      <a:lnTo>
                        <a:pt x="4222" y="4568"/>
                      </a:lnTo>
                      <a:lnTo>
                        <a:pt x="4443" y="5545"/>
                      </a:lnTo>
                      <a:lnTo>
                        <a:pt x="1985" y="5545"/>
                      </a:lnTo>
                      <a:lnTo>
                        <a:pt x="2332" y="4474"/>
                      </a:lnTo>
                      <a:close/>
                      <a:moveTo>
                        <a:pt x="4222" y="0"/>
                      </a:moveTo>
                      <a:cubicBezTo>
                        <a:pt x="3939" y="0"/>
                        <a:pt x="3718" y="158"/>
                        <a:pt x="3592" y="378"/>
                      </a:cubicBezTo>
                      <a:lnTo>
                        <a:pt x="3340" y="1071"/>
                      </a:lnTo>
                      <a:lnTo>
                        <a:pt x="1450" y="1071"/>
                      </a:lnTo>
                      <a:cubicBezTo>
                        <a:pt x="1072" y="1071"/>
                        <a:pt x="757" y="1386"/>
                        <a:pt x="757" y="1764"/>
                      </a:cubicBezTo>
                      <a:cubicBezTo>
                        <a:pt x="757" y="2174"/>
                        <a:pt x="1072" y="2489"/>
                        <a:pt x="1450" y="2489"/>
                      </a:cubicBezTo>
                      <a:lnTo>
                        <a:pt x="2490" y="2489"/>
                      </a:lnTo>
                      <a:cubicBezTo>
                        <a:pt x="2679" y="2489"/>
                        <a:pt x="2836" y="2646"/>
                        <a:pt x="2836" y="2835"/>
                      </a:cubicBezTo>
                      <a:cubicBezTo>
                        <a:pt x="2836" y="3024"/>
                        <a:pt x="2679" y="3182"/>
                        <a:pt x="2490" y="3182"/>
                      </a:cubicBezTo>
                      <a:lnTo>
                        <a:pt x="1765" y="3182"/>
                      </a:lnTo>
                      <a:cubicBezTo>
                        <a:pt x="1450" y="3182"/>
                        <a:pt x="1198" y="3371"/>
                        <a:pt x="1103" y="3686"/>
                      </a:cubicBezTo>
                      <a:lnTo>
                        <a:pt x="95" y="6837"/>
                      </a:lnTo>
                      <a:cubicBezTo>
                        <a:pt x="1" y="7215"/>
                        <a:pt x="190" y="7593"/>
                        <a:pt x="599" y="7687"/>
                      </a:cubicBezTo>
                      <a:cubicBezTo>
                        <a:pt x="643" y="7696"/>
                        <a:pt x="690" y="7701"/>
                        <a:pt x="738" y="7701"/>
                      </a:cubicBezTo>
                      <a:cubicBezTo>
                        <a:pt x="1030" y="7701"/>
                        <a:pt x="1364" y="7531"/>
                        <a:pt x="1418" y="7152"/>
                      </a:cubicBezTo>
                      <a:lnTo>
                        <a:pt x="1733" y="6301"/>
                      </a:lnTo>
                      <a:lnTo>
                        <a:pt x="4632" y="6301"/>
                      </a:lnTo>
                      <a:lnTo>
                        <a:pt x="4915" y="7435"/>
                      </a:lnTo>
                      <a:cubicBezTo>
                        <a:pt x="4967" y="7591"/>
                        <a:pt x="5104" y="7704"/>
                        <a:pt x="5257" y="7704"/>
                      </a:cubicBezTo>
                      <a:cubicBezTo>
                        <a:pt x="5290" y="7704"/>
                        <a:pt x="5323" y="7698"/>
                        <a:pt x="5356" y="7687"/>
                      </a:cubicBezTo>
                      <a:cubicBezTo>
                        <a:pt x="5546" y="7624"/>
                        <a:pt x="5672" y="7435"/>
                        <a:pt x="5577" y="7246"/>
                      </a:cubicBezTo>
                      <a:lnTo>
                        <a:pt x="4915" y="4537"/>
                      </a:lnTo>
                      <a:cubicBezTo>
                        <a:pt x="5356" y="4474"/>
                        <a:pt x="5672" y="4064"/>
                        <a:pt x="5609" y="3623"/>
                      </a:cubicBezTo>
                      <a:lnTo>
                        <a:pt x="4884" y="504"/>
                      </a:lnTo>
                      <a:cubicBezTo>
                        <a:pt x="4821" y="189"/>
                        <a:pt x="4537" y="0"/>
                        <a:pt x="4222" y="0"/>
                      </a:cubicBezTo>
                      <a:close/>
                    </a:path>
                  </a:pathLst>
                </a:custGeom>
                <a:grpFill/>
                <a:ln>
                  <a:solidFill>
                    <a:srgbClr val="FFFFFF"/>
                  </a:solidFill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</p:grpSp>
          <p:pic>
            <p:nvPicPr>
              <p:cNvPr id="49" name="Gráfico 48" descr="Doctora con relleno sólido">
                <a:extLst>
                  <a:ext uri="{FF2B5EF4-FFF2-40B4-BE49-F238E27FC236}">
                    <a16:creationId xmlns:a16="http://schemas.microsoft.com/office/drawing/2014/main" id="{C4C0551E-69AA-74EE-029C-DC9D45033E7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>
                <a:extLs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>
                <a:fillRect/>
              </a:stretch>
            </p:blipFill>
            <p:spPr>
              <a:xfrm>
                <a:off x="4747806" y="1589900"/>
                <a:ext cx="854292" cy="854292"/>
              </a:xfrm>
              <a:prstGeom prst="rect">
                <a:avLst/>
              </a:prstGeom>
            </p:spPr>
          </p:pic>
        </p:grpSp>
        <p:sp>
          <p:nvSpPr>
            <p:cNvPr id="2" name="Google Shape;1123;p40">
              <a:extLst>
                <a:ext uri="{FF2B5EF4-FFF2-40B4-BE49-F238E27FC236}">
                  <a16:creationId xmlns:a16="http://schemas.microsoft.com/office/drawing/2014/main" id="{77EA1C2E-9002-A6F1-DBBD-3B23C3F68C1D}"/>
                </a:ext>
              </a:extLst>
            </p:cNvPr>
            <p:cNvSpPr txBox="1"/>
            <p:nvPr/>
          </p:nvSpPr>
          <p:spPr>
            <a:xfrm>
              <a:off x="2200605" y="5877951"/>
              <a:ext cx="3393107" cy="59905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ju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s-E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285B6A"/>
                  </a:solidFill>
                  <a:effectLst/>
                  <a:uLnTx/>
                  <a:uFillTx/>
                  <a:latin typeface="Fira Sans Extra Condensed Medium"/>
                  <a:ea typeface="Fira Sans Extra Condensed Medium"/>
                  <a:cs typeface="Fira Sans Extra Condensed Medium"/>
                  <a:sym typeface="Fira Sans Extra Condensed Medium"/>
                </a:rPr>
                <a:t>Seguimiento y respuesta a la </a:t>
              </a:r>
              <a:r>
                <a:rPr lang="es-ES" sz="2000" kern="0" dirty="0">
                  <a:solidFill>
                    <a:srgbClr val="285B6A"/>
                  </a:solidFill>
                  <a:latin typeface="Fira Sans Extra Condensed Medium"/>
                  <a:ea typeface="Fira Sans Extra Condensed Medium"/>
                  <a:cs typeface="Fira Sans Extra Condensed Medium"/>
                  <a:sym typeface="Fira Sans Extra Condensed Medium"/>
                </a:rPr>
                <a:t>A</a:t>
              </a:r>
              <a:r>
                <a:rPr kumimoji="0" lang="es-E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285B6A"/>
                  </a:solidFill>
                  <a:effectLst/>
                  <a:uLnTx/>
                  <a:uFillTx/>
                  <a:latin typeface="Fira Sans Extra Condensed Medium"/>
                  <a:ea typeface="Fira Sans Extra Condensed Medium"/>
                  <a:cs typeface="Fira Sans Extra Condensed Medium"/>
                  <a:sym typeface="Fira Sans Extra Condensed Medium"/>
                </a:rPr>
                <a:t>lerta</a:t>
              </a:r>
              <a:r>
                <a:rPr kumimoji="0" lang="es-E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285B6A"/>
                  </a:solidFill>
                  <a:effectLst/>
                  <a:uLnTx/>
                  <a:uFillTx/>
                  <a:latin typeface="Fira Sans Extra Condensed Medium"/>
                  <a:ea typeface="Fira Sans Extra Condensed Medium"/>
                  <a:cs typeface="Fira Sans Extra Condensed Medium"/>
                  <a:sym typeface="Fira Sans Extra Condensed Medium"/>
                </a:rPr>
                <a:t> Amarilla </a:t>
              </a:r>
              <a:r>
                <a:rPr lang="es-ES" sz="2000" kern="0" dirty="0">
                  <a:solidFill>
                    <a:srgbClr val="285B6A"/>
                  </a:solidFill>
                  <a:latin typeface="Fira Sans Extra Condensed Medium"/>
                  <a:ea typeface="Fira Sans Extra Condensed Medium"/>
                  <a:cs typeface="Fira Sans Extra Condensed Medium"/>
                  <a:sym typeface="Fira Sans Extra Condensed Medium"/>
                </a:rPr>
                <a:t>H</a:t>
              </a:r>
              <a:r>
                <a:rPr kumimoji="0" lang="es-E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285B6A"/>
                  </a:solidFill>
                  <a:effectLst/>
                  <a:uLnTx/>
                  <a:uFillTx/>
                  <a:latin typeface="Fira Sans Extra Condensed Medium"/>
                  <a:ea typeface="Fira Sans Extra Condensed Medium"/>
                  <a:cs typeface="Fira Sans Extra Condensed Medium"/>
                  <a:sym typeface="Fira Sans Extra Condensed Medium"/>
                </a:rPr>
                <a:t>ospitalaria</a:t>
              </a:r>
              <a:endParaRPr kumimoji="0" lang="es-ES" sz="2000" b="0" i="0" u="none" strike="noStrike" kern="0" cap="none" spc="0" normalizeH="0" baseline="0" noProof="0" dirty="0">
                <a:ln>
                  <a:noFill/>
                </a:ln>
                <a:solidFill>
                  <a:srgbClr val="285B6A"/>
                </a:solidFill>
                <a:effectLst/>
                <a:uLnTx/>
                <a:uFillTx/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07889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Marcador de contenido 4" descr="Diagrama&#10;&#10;El contenido generado por IA puede ser incorrecto.">
            <a:extLst>
              <a:ext uri="{FF2B5EF4-FFF2-40B4-BE49-F238E27FC236}">
                <a16:creationId xmlns:a16="http://schemas.microsoft.com/office/drawing/2014/main" id="{EE799074-5A7F-8F85-0253-CCB0AE0E4AE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7479" y="874335"/>
            <a:ext cx="12094521" cy="5109330"/>
          </a:xfrm>
        </p:spPr>
      </p:pic>
      <p:sp>
        <p:nvSpPr>
          <p:cNvPr id="6" name="TextBox 12">
            <a:extLst>
              <a:ext uri="{FF2B5EF4-FFF2-40B4-BE49-F238E27FC236}">
                <a16:creationId xmlns:a16="http://schemas.microsoft.com/office/drawing/2014/main" id="{0E79CB92-00B6-8A94-EB0A-25F36B0AB2BB}"/>
              </a:ext>
            </a:extLst>
          </p:cNvPr>
          <p:cNvSpPr txBox="1"/>
          <p:nvPr/>
        </p:nvSpPr>
        <p:spPr>
          <a:xfrm>
            <a:off x="841301" y="284310"/>
            <a:ext cx="9524917" cy="553998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>
            <a:defPPr>
              <a:defRPr lang="en-CO"/>
            </a:defPPr>
            <a:lvl1pPr>
              <a:defRPr sz="3000" b="1">
                <a:solidFill>
                  <a:srgbClr val="38A9CA"/>
                </a:solidFill>
                <a:latin typeface="Aptos" panose="020B0004020202020204" pitchFamily="34" charset="0"/>
                <a:cs typeface="Arial"/>
              </a:defRPr>
            </a:lvl1pPr>
          </a:lstStyle>
          <a:p>
            <a:r>
              <a:rPr lang="en-US" dirty="0">
                <a:sym typeface="Aileron Ultra-Bold"/>
              </a:rPr>
              <a:t>ESQUEMA GENERAL DE OPERATIVIZACIÓN GAMA</a:t>
            </a:r>
          </a:p>
        </p:txBody>
      </p:sp>
    </p:spTree>
    <p:extLst>
      <p:ext uri="{BB962C8B-B14F-4D97-AF65-F5344CB8AC3E}">
        <p14:creationId xmlns:p14="http://schemas.microsoft.com/office/powerpoint/2010/main" val="11425093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Marcador de contenido 4" descr="Diagrama&#10;&#10;El contenido generado por IA puede ser incorrecto.">
            <a:extLst>
              <a:ext uri="{FF2B5EF4-FFF2-40B4-BE49-F238E27FC236}">
                <a16:creationId xmlns:a16="http://schemas.microsoft.com/office/drawing/2014/main" id="{758C78F8-3413-EAFD-08D3-E9FD8284195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838308"/>
            <a:ext cx="12281836" cy="5889751"/>
          </a:xfrm>
        </p:spPr>
      </p:pic>
      <p:sp>
        <p:nvSpPr>
          <p:cNvPr id="6" name="TextBox 12">
            <a:extLst>
              <a:ext uri="{FF2B5EF4-FFF2-40B4-BE49-F238E27FC236}">
                <a16:creationId xmlns:a16="http://schemas.microsoft.com/office/drawing/2014/main" id="{01115509-D898-ACF8-E972-8853D24E91B6}"/>
              </a:ext>
            </a:extLst>
          </p:cNvPr>
          <p:cNvSpPr txBox="1"/>
          <p:nvPr/>
        </p:nvSpPr>
        <p:spPr>
          <a:xfrm>
            <a:off x="841301" y="284310"/>
            <a:ext cx="9352901" cy="553998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>
            <a:defPPr>
              <a:defRPr lang="en-CO"/>
            </a:defPPr>
            <a:lvl1pPr>
              <a:defRPr sz="3000" b="1">
                <a:solidFill>
                  <a:srgbClr val="38A9CA"/>
                </a:solidFill>
                <a:latin typeface="Aptos" panose="020B0004020202020204" pitchFamily="34" charset="0"/>
                <a:cs typeface="Arial"/>
              </a:defRPr>
            </a:lvl1pPr>
          </a:lstStyle>
          <a:p>
            <a:r>
              <a:rPr lang="en-US" dirty="0">
                <a:sym typeface="Aileron Ultra-Bold"/>
              </a:rPr>
              <a:t>ESQUEMA ESPECÍFICO DE OPERATIVIZACIÓN GAMA</a:t>
            </a:r>
          </a:p>
        </p:txBody>
      </p:sp>
      <p:sp>
        <p:nvSpPr>
          <p:cNvPr id="9" name="Flecha: a la derecha 8">
            <a:extLst>
              <a:ext uri="{FF2B5EF4-FFF2-40B4-BE49-F238E27FC236}">
                <a16:creationId xmlns:a16="http://schemas.microsoft.com/office/drawing/2014/main" id="{BCB78941-C9E4-E365-C1C7-973F5E3681D8}"/>
              </a:ext>
            </a:extLst>
          </p:cNvPr>
          <p:cNvSpPr/>
          <p:nvPr/>
        </p:nvSpPr>
        <p:spPr>
          <a:xfrm rot="8520941">
            <a:off x="10157988" y="2978591"/>
            <a:ext cx="615635" cy="461726"/>
          </a:xfrm>
          <a:prstGeom prst="rightArrow">
            <a:avLst/>
          </a:prstGeom>
          <a:solidFill>
            <a:srgbClr val="FFFF00"/>
          </a:solidFill>
          <a:ln>
            <a:solidFill>
              <a:srgbClr val="E3374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0" name="Flecha: a la derecha 9">
            <a:extLst>
              <a:ext uri="{FF2B5EF4-FFF2-40B4-BE49-F238E27FC236}">
                <a16:creationId xmlns:a16="http://schemas.microsoft.com/office/drawing/2014/main" id="{4C5A72B8-7A47-8836-11A4-0F7558AE65B2}"/>
              </a:ext>
            </a:extLst>
          </p:cNvPr>
          <p:cNvSpPr/>
          <p:nvPr/>
        </p:nvSpPr>
        <p:spPr>
          <a:xfrm rot="8520941">
            <a:off x="10157988" y="4697241"/>
            <a:ext cx="615635" cy="461726"/>
          </a:xfrm>
          <a:prstGeom prst="rightArrow">
            <a:avLst/>
          </a:prstGeom>
          <a:solidFill>
            <a:srgbClr val="FFFF00"/>
          </a:solidFill>
          <a:ln>
            <a:solidFill>
              <a:srgbClr val="E3374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1" name="Flecha: a la derecha 10">
            <a:extLst>
              <a:ext uri="{FF2B5EF4-FFF2-40B4-BE49-F238E27FC236}">
                <a16:creationId xmlns:a16="http://schemas.microsoft.com/office/drawing/2014/main" id="{63FB4220-E25E-E11F-8E91-45AB5A17B756}"/>
              </a:ext>
            </a:extLst>
          </p:cNvPr>
          <p:cNvSpPr/>
          <p:nvPr/>
        </p:nvSpPr>
        <p:spPr>
          <a:xfrm rot="8520941">
            <a:off x="3728520" y="3465969"/>
            <a:ext cx="615635" cy="461726"/>
          </a:xfrm>
          <a:prstGeom prst="rightArrow">
            <a:avLst/>
          </a:prstGeom>
          <a:solidFill>
            <a:srgbClr val="FFFF00"/>
          </a:solidFill>
          <a:ln>
            <a:solidFill>
              <a:srgbClr val="E3374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996653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Marcador de contenido 4">
            <a:extLst>
              <a:ext uri="{FF2B5EF4-FFF2-40B4-BE49-F238E27FC236}">
                <a16:creationId xmlns:a16="http://schemas.microsoft.com/office/drawing/2014/main" id="{2771B0ED-6D98-9359-AE30-F7EC5F1DC17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75814047"/>
              </p:ext>
            </p:extLst>
          </p:nvPr>
        </p:nvGraphicFramePr>
        <p:xfrm>
          <a:off x="838200" y="1870593"/>
          <a:ext cx="10515600" cy="148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14450">
                  <a:extLst>
                    <a:ext uri="{9D8B030D-6E8A-4147-A177-3AD203B41FA5}">
                      <a16:colId xmlns:a16="http://schemas.microsoft.com/office/drawing/2014/main" val="1063410030"/>
                    </a:ext>
                  </a:extLst>
                </a:gridCol>
                <a:gridCol w="1314450">
                  <a:extLst>
                    <a:ext uri="{9D8B030D-6E8A-4147-A177-3AD203B41FA5}">
                      <a16:colId xmlns:a16="http://schemas.microsoft.com/office/drawing/2014/main" val="3013340508"/>
                    </a:ext>
                  </a:extLst>
                </a:gridCol>
                <a:gridCol w="1314450">
                  <a:extLst>
                    <a:ext uri="{9D8B030D-6E8A-4147-A177-3AD203B41FA5}">
                      <a16:colId xmlns:a16="http://schemas.microsoft.com/office/drawing/2014/main" val="81696662"/>
                    </a:ext>
                  </a:extLst>
                </a:gridCol>
                <a:gridCol w="1314450">
                  <a:extLst>
                    <a:ext uri="{9D8B030D-6E8A-4147-A177-3AD203B41FA5}">
                      <a16:colId xmlns:a16="http://schemas.microsoft.com/office/drawing/2014/main" val="1733121230"/>
                    </a:ext>
                  </a:extLst>
                </a:gridCol>
                <a:gridCol w="1314450">
                  <a:extLst>
                    <a:ext uri="{9D8B030D-6E8A-4147-A177-3AD203B41FA5}">
                      <a16:colId xmlns:a16="http://schemas.microsoft.com/office/drawing/2014/main" val="3245281543"/>
                    </a:ext>
                  </a:extLst>
                </a:gridCol>
                <a:gridCol w="1314450">
                  <a:extLst>
                    <a:ext uri="{9D8B030D-6E8A-4147-A177-3AD203B41FA5}">
                      <a16:colId xmlns:a16="http://schemas.microsoft.com/office/drawing/2014/main" val="1674026565"/>
                    </a:ext>
                  </a:extLst>
                </a:gridCol>
                <a:gridCol w="1314450">
                  <a:extLst>
                    <a:ext uri="{9D8B030D-6E8A-4147-A177-3AD203B41FA5}">
                      <a16:colId xmlns:a16="http://schemas.microsoft.com/office/drawing/2014/main" val="2975976411"/>
                    </a:ext>
                  </a:extLst>
                </a:gridCol>
                <a:gridCol w="1314450">
                  <a:extLst>
                    <a:ext uri="{9D8B030D-6E8A-4147-A177-3AD203B41FA5}">
                      <a16:colId xmlns:a16="http://schemas.microsoft.com/office/drawing/2014/main" val="310217982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400" b="1" i="0" u="none" strike="noStrike">
                          <a:solidFill>
                            <a:srgbClr val="FFFFFF"/>
                          </a:solidFill>
                          <a:effectLst/>
                          <a:latin typeface="Tahoma" panose="020B0604030504040204" pitchFamily="34" charset="0"/>
                        </a:rPr>
                        <a:t>ACCIÓN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400" b="1" i="0" u="none" strike="noStrike" dirty="0">
                          <a:solidFill>
                            <a:srgbClr val="FFFFFF"/>
                          </a:solidFill>
                          <a:effectLst/>
                          <a:latin typeface="Tahoma" panose="020B0604030504040204" pitchFamily="34" charset="0"/>
                        </a:rPr>
                        <a:t>Enero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400" b="1" i="0" u="none" strike="noStrike">
                          <a:solidFill>
                            <a:srgbClr val="FFFFFF"/>
                          </a:solidFill>
                          <a:effectLst/>
                          <a:latin typeface="Tahoma" panose="020B0604030504040204" pitchFamily="34" charset="0"/>
                        </a:rPr>
                        <a:t>Febrero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400" b="1" i="0" u="none" strike="noStrike">
                          <a:solidFill>
                            <a:srgbClr val="FFFFFF"/>
                          </a:solidFill>
                          <a:effectLst/>
                          <a:latin typeface="Tahoma" panose="020B0604030504040204" pitchFamily="34" charset="0"/>
                        </a:rPr>
                        <a:t>Marzo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400" b="1" i="0" u="none" strike="noStrike">
                          <a:solidFill>
                            <a:srgbClr val="FFFFFF"/>
                          </a:solidFill>
                          <a:effectLst/>
                          <a:latin typeface="Tahoma" panose="020B0604030504040204" pitchFamily="34" charset="0"/>
                        </a:rPr>
                        <a:t>Abril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400" b="1" i="0" u="none" strike="noStrike">
                          <a:solidFill>
                            <a:srgbClr val="FFFFFF"/>
                          </a:solidFill>
                          <a:effectLst/>
                          <a:latin typeface="Tahoma" panose="020B0604030504040204" pitchFamily="34" charset="0"/>
                        </a:rPr>
                        <a:t>Mayo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400" b="1" i="0" u="none" strike="noStrike">
                          <a:solidFill>
                            <a:srgbClr val="FFFFFF"/>
                          </a:solidFill>
                          <a:effectLst/>
                          <a:latin typeface="Tahoma" panose="020B0604030504040204" pitchFamily="34" charset="0"/>
                        </a:rPr>
                        <a:t>Junio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400" b="1" i="0" u="none" strike="noStrike">
                          <a:solidFill>
                            <a:srgbClr val="FFFFFF"/>
                          </a:solidFill>
                          <a:effectLst/>
                          <a:latin typeface="Tahoma" panose="020B0604030504040204" pitchFamily="34" charset="0"/>
                        </a:rPr>
                        <a:t>Julio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65510312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GAMA IPS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85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154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138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122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420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459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694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90200537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GAMA EPS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35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20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32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30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32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75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187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56366035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Totales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120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174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170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152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452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534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881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290139210"/>
                  </a:ext>
                </a:extLst>
              </a:tr>
            </a:tbl>
          </a:graphicData>
        </a:graphic>
      </p:graphicFrame>
      <p:grpSp>
        <p:nvGrpSpPr>
          <p:cNvPr id="13" name="Grupo 12">
            <a:extLst>
              <a:ext uri="{FF2B5EF4-FFF2-40B4-BE49-F238E27FC236}">
                <a16:creationId xmlns:a16="http://schemas.microsoft.com/office/drawing/2014/main" id="{375EC2AC-5526-FECA-EFE9-06F86637840E}"/>
              </a:ext>
            </a:extLst>
          </p:cNvPr>
          <p:cNvGrpSpPr/>
          <p:nvPr/>
        </p:nvGrpSpPr>
        <p:grpSpPr>
          <a:xfrm>
            <a:off x="3648224" y="3850558"/>
            <a:ext cx="1865645" cy="1191994"/>
            <a:chOff x="9792650" y="116003"/>
            <a:chExt cx="1865645" cy="1191994"/>
          </a:xfrm>
        </p:grpSpPr>
        <p:pic>
          <p:nvPicPr>
            <p:cNvPr id="7" name="Gráfico 6" descr="Mujer con relleno sólido">
              <a:extLst>
                <a:ext uri="{FF2B5EF4-FFF2-40B4-BE49-F238E27FC236}">
                  <a16:creationId xmlns:a16="http://schemas.microsoft.com/office/drawing/2014/main" id="{A18B71C1-D768-76D9-AE7C-3A563B64E61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0003942" y="125215"/>
              <a:ext cx="914400" cy="914400"/>
            </a:xfrm>
            <a:prstGeom prst="rect">
              <a:avLst/>
            </a:prstGeom>
          </p:spPr>
        </p:pic>
        <p:pic>
          <p:nvPicPr>
            <p:cNvPr id="8" name="Gráfico 7" descr="Hombre con relleno sólido">
              <a:extLst>
                <a:ext uri="{FF2B5EF4-FFF2-40B4-BE49-F238E27FC236}">
                  <a16:creationId xmlns:a16="http://schemas.microsoft.com/office/drawing/2014/main" id="{D54D87A2-46DA-9353-6248-C18BD9C9999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0439400" y="116003"/>
              <a:ext cx="914400" cy="914400"/>
            </a:xfrm>
            <a:prstGeom prst="rect">
              <a:avLst/>
            </a:prstGeom>
          </p:spPr>
        </p:pic>
        <p:sp>
          <p:nvSpPr>
            <p:cNvPr id="9" name="CuadroTexto 8">
              <a:extLst>
                <a:ext uri="{FF2B5EF4-FFF2-40B4-BE49-F238E27FC236}">
                  <a16:creationId xmlns:a16="http://schemas.microsoft.com/office/drawing/2014/main" id="{3B3781E2-303D-94C5-752E-62095FDA1DD7}"/>
                </a:ext>
              </a:extLst>
            </p:cNvPr>
            <p:cNvSpPr txBox="1"/>
            <p:nvPr/>
          </p:nvSpPr>
          <p:spPr>
            <a:xfrm>
              <a:off x="9792650" y="969443"/>
              <a:ext cx="186564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sz="1600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27 profesionales</a:t>
              </a:r>
              <a:endParaRPr lang="es-CO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graphicFrame>
        <p:nvGraphicFramePr>
          <p:cNvPr id="10" name="Diagrama 9">
            <a:extLst>
              <a:ext uri="{FF2B5EF4-FFF2-40B4-BE49-F238E27FC236}">
                <a16:creationId xmlns:a16="http://schemas.microsoft.com/office/drawing/2014/main" id="{159CC871-A885-4901-2FCD-50B67F68211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28554540"/>
              </p:ext>
            </p:extLst>
          </p:nvPr>
        </p:nvGraphicFramePr>
        <p:xfrm>
          <a:off x="5725161" y="2348062"/>
          <a:ext cx="3115401" cy="409005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sp>
        <p:nvSpPr>
          <p:cNvPr id="11" name="TextBox 12">
            <a:extLst>
              <a:ext uri="{FF2B5EF4-FFF2-40B4-BE49-F238E27FC236}">
                <a16:creationId xmlns:a16="http://schemas.microsoft.com/office/drawing/2014/main" id="{EA9C6C73-BE0B-076F-078A-D2D0C53D9336}"/>
              </a:ext>
            </a:extLst>
          </p:cNvPr>
          <p:cNvSpPr txBox="1"/>
          <p:nvPr/>
        </p:nvSpPr>
        <p:spPr>
          <a:xfrm>
            <a:off x="794803" y="419881"/>
            <a:ext cx="5301196" cy="954107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>
            <a:defPPr>
              <a:defRPr lang="en-CO"/>
            </a:defPPr>
            <a:lvl1pPr>
              <a:defRPr sz="3000" b="1">
                <a:solidFill>
                  <a:srgbClr val="38A9CA"/>
                </a:solidFill>
                <a:latin typeface="Aptos" panose="020B0004020202020204" pitchFamily="34" charset="0"/>
                <a:cs typeface="Arial"/>
              </a:defRPr>
            </a:lvl1pPr>
          </a:lstStyle>
          <a:p>
            <a:r>
              <a:rPr lang="en-US" sz="28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Aileron Ultra-Bold"/>
              </a:rPr>
              <a:t>Acciones</a:t>
            </a:r>
            <a:r>
              <a:rPr lang="en-U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Aileron Ultra-Bold"/>
              </a:rPr>
              <a:t> </a:t>
            </a:r>
            <a:r>
              <a:rPr lang="en-US" sz="28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Aileron Ultra-Bold"/>
              </a:rPr>
              <a:t>Adelantadas</a:t>
            </a:r>
            <a:r>
              <a:rPr lang="en-U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Aileron Ultra-Bold"/>
              </a:rPr>
              <a:t> </a:t>
            </a:r>
            <a:r>
              <a:rPr lang="en-US" sz="28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Aileron Ultra-Bold"/>
              </a:rPr>
              <a:t>por</a:t>
            </a:r>
            <a:r>
              <a:rPr lang="en-U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Aileron Ultra-Bold"/>
              </a:rPr>
              <a:t> GAMA</a:t>
            </a:r>
          </a:p>
        </p:txBody>
      </p:sp>
      <p:sp>
        <p:nvSpPr>
          <p:cNvPr id="12" name="TextBox 12">
            <a:extLst>
              <a:ext uri="{FF2B5EF4-FFF2-40B4-BE49-F238E27FC236}">
                <a16:creationId xmlns:a16="http://schemas.microsoft.com/office/drawing/2014/main" id="{82AE42FB-A97C-E861-B1BA-2438D978FFE1}"/>
              </a:ext>
            </a:extLst>
          </p:cNvPr>
          <p:cNvSpPr txBox="1"/>
          <p:nvPr/>
        </p:nvSpPr>
        <p:spPr>
          <a:xfrm>
            <a:off x="794803" y="1446253"/>
            <a:ext cx="3115401" cy="338554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>
            <a:defPPr>
              <a:defRPr lang="en-CO"/>
            </a:defPPr>
            <a:lvl1pPr>
              <a:defRPr sz="3000" b="1">
                <a:solidFill>
                  <a:srgbClr val="38A9CA"/>
                </a:solidFill>
                <a:latin typeface="Aptos" panose="020B0004020202020204" pitchFamily="34" charset="0"/>
                <a:cs typeface="Arial"/>
              </a:defRPr>
            </a:lvl1pPr>
          </a:lstStyle>
          <a:p>
            <a:r>
              <a:rPr lang="en-US" sz="1600" b="0" dirty="0" err="1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Aileron Ultra-Bold"/>
              </a:rPr>
              <a:t>Visitas</a:t>
            </a:r>
            <a:r>
              <a:rPr lang="en-US" sz="1600" b="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Aileron Ultra-Bold"/>
              </a:rPr>
              <a:t> de </a:t>
            </a:r>
            <a:r>
              <a:rPr lang="en-US" sz="1600" b="0" dirty="0" err="1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Aileron Ultra-Bold"/>
              </a:rPr>
              <a:t>acompañamiento</a:t>
            </a:r>
            <a:endParaRPr lang="en-US" sz="1600" b="0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  <a:sym typeface="Aileron Ultra-Bold"/>
            </a:endParaRPr>
          </a:p>
        </p:txBody>
      </p:sp>
    </p:spTree>
    <p:extLst>
      <p:ext uri="{BB962C8B-B14F-4D97-AF65-F5344CB8AC3E}">
        <p14:creationId xmlns:p14="http://schemas.microsoft.com/office/powerpoint/2010/main" val="1285564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930CE86-1A83-A30E-6E3B-27EC225D4C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6309" y="486264"/>
            <a:ext cx="2629278" cy="1837426"/>
          </a:xfrm>
          <a:noFill/>
        </p:spPr>
        <p:txBody>
          <a:bodyPr vert="horz" wrap="square" lIns="91440" tIns="45720" rIns="91440" bIns="45720" rtlCol="0" anchor="t">
            <a:spAutoFit/>
          </a:bodyPr>
          <a:lstStyle/>
          <a:p>
            <a:r>
              <a:rPr lang="es-ES" sz="3000" b="1" dirty="0">
                <a:solidFill>
                  <a:srgbClr val="38A9CA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Gestión de Casos</a:t>
            </a:r>
            <a:br>
              <a:rPr lang="es-ES" sz="3000" b="1" dirty="0">
                <a:solidFill>
                  <a:srgbClr val="38A9CA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br>
              <a:rPr lang="es-ES" sz="3000" b="1" dirty="0">
                <a:solidFill>
                  <a:srgbClr val="38A9CA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es-ES" sz="1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n: </a:t>
            </a:r>
            <a:r>
              <a:rPr lang="es-ES" sz="1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3,139 casos gestionados</a:t>
            </a:r>
            <a:endParaRPr lang="es-CO" sz="30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aphicFrame>
        <p:nvGraphicFramePr>
          <p:cNvPr id="10" name="Marcador de contenido 9">
            <a:extLst>
              <a:ext uri="{FF2B5EF4-FFF2-40B4-BE49-F238E27FC236}">
                <a16:creationId xmlns:a16="http://schemas.microsoft.com/office/drawing/2014/main" id="{975AD521-B57B-9D35-78B3-16960D549DC2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24579756"/>
              </p:ext>
            </p:extLst>
          </p:nvPr>
        </p:nvGraphicFramePr>
        <p:xfrm>
          <a:off x="3065173" y="332049"/>
          <a:ext cx="8526524" cy="237241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71364">
                  <a:extLst>
                    <a:ext uri="{9D8B030D-6E8A-4147-A177-3AD203B41FA5}">
                      <a16:colId xmlns:a16="http://schemas.microsoft.com/office/drawing/2014/main" val="913611617"/>
                    </a:ext>
                  </a:extLst>
                </a:gridCol>
                <a:gridCol w="1439248">
                  <a:extLst>
                    <a:ext uri="{9D8B030D-6E8A-4147-A177-3AD203B41FA5}">
                      <a16:colId xmlns:a16="http://schemas.microsoft.com/office/drawing/2014/main" val="2563602935"/>
                    </a:ext>
                  </a:extLst>
                </a:gridCol>
                <a:gridCol w="1705304">
                  <a:extLst>
                    <a:ext uri="{9D8B030D-6E8A-4147-A177-3AD203B41FA5}">
                      <a16:colId xmlns:a16="http://schemas.microsoft.com/office/drawing/2014/main" val="2588225687"/>
                    </a:ext>
                  </a:extLst>
                </a:gridCol>
                <a:gridCol w="1705304">
                  <a:extLst>
                    <a:ext uri="{9D8B030D-6E8A-4147-A177-3AD203B41FA5}">
                      <a16:colId xmlns:a16="http://schemas.microsoft.com/office/drawing/2014/main" val="2695424244"/>
                    </a:ext>
                  </a:extLst>
                </a:gridCol>
                <a:gridCol w="1705304">
                  <a:extLst>
                    <a:ext uri="{9D8B030D-6E8A-4147-A177-3AD203B41FA5}">
                      <a16:colId xmlns:a16="http://schemas.microsoft.com/office/drawing/2014/main" val="3272696128"/>
                    </a:ext>
                  </a:extLst>
                </a:gridCol>
              </a:tblGrid>
              <a:tr h="731589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TIPO DE REQUERIMIENTO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Entrega de Medicamentos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Gestiones con Hospitalización en la Modalidad Extramural Domiciliaria  o PHD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Provisión de Oxígeno Domiciliario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1" i="0" u="none" strike="noStrike" dirty="0">
                          <a:solidFill>
                            <a:schemeClr val="bg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Remisiones -  Interconsultas -  Traslados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864242137"/>
                  </a:ext>
                </a:extLst>
              </a:tr>
              <a:tr h="200290"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Efectivo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0,16%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4,56%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12,36%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28,89%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129549520"/>
                  </a:ext>
                </a:extLst>
              </a:tr>
              <a:tr h="200290"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Cancelado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0,06%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1,62%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0,89%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25,17%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171858990"/>
                  </a:ext>
                </a:extLst>
              </a:tr>
              <a:tr h="200290"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No procedente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0,03%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1,59%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1,75%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10,35%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352217931"/>
                  </a:ext>
                </a:extLst>
              </a:tr>
              <a:tr h="200290"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Fallecido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0,00%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0,13%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0,00%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1,31%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429530271"/>
                  </a:ext>
                </a:extLst>
              </a:tr>
              <a:tr h="200290"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En gestión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0,32%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1,24%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2,36%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7,20%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308810127"/>
                  </a:ext>
                </a:extLst>
              </a:tr>
              <a:tr h="239251">
                <a:tc>
                  <a:txBody>
                    <a:bodyPr/>
                    <a:lstStyle/>
                    <a:p>
                      <a:pPr algn="ctr" fontAlgn="b"/>
                      <a:r>
                        <a:rPr lang="es-CO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Proporción general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0,57%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9,14%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17,36%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72,92%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623760169"/>
                  </a:ext>
                </a:extLst>
              </a:tr>
              <a:tr h="390665"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Casos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287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545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2.289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889118459"/>
                  </a:ext>
                </a:extLst>
              </a:tr>
            </a:tbl>
          </a:graphicData>
        </a:graphic>
      </p:graphicFrame>
      <p:pic>
        <p:nvPicPr>
          <p:cNvPr id="12" name="Imagen 11">
            <a:extLst>
              <a:ext uri="{FF2B5EF4-FFF2-40B4-BE49-F238E27FC236}">
                <a16:creationId xmlns:a16="http://schemas.microsoft.com/office/drawing/2014/main" id="{C819212B-A400-558D-9860-DC3234FFDE1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56393" y="3608550"/>
            <a:ext cx="4635771" cy="2743438"/>
          </a:xfrm>
          <a:prstGeom prst="rect">
            <a:avLst/>
          </a:prstGeom>
        </p:spPr>
      </p:pic>
      <p:sp>
        <p:nvSpPr>
          <p:cNvPr id="18" name="CuadroTexto 17">
            <a:extLst>
              <a:ext uri="{FF2B5EF4-FFF2-40B4-BE49-F238E27FC236}">
                <a16:creationId xmlns:a16="http://schemas.microsoft.com/office/drawing/2014/main" id="{847835E3-9747-2F95-6715-70DF4EA827E5}"/>
              </a:ext>
            </a:extLst>
          </p:cNvPr>
          <p:cNvSpPr txBox="1"/>
          <p:nvPr/>
        </p:nvSpPr>
        <p:spPr>
          <a:xfrm>
            <a:off x="8027585" y="3064784"/>
            <a:ext cx="372323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s-ES" b="1" dirty="0">
                <a:solidFill>
                  <a:srgbClr val="38A9CA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Resultado de la gestión</a:t>
            </a:r>
            <a:endParaRPr lang="es-CO" b="1" dirty="0">
              <a:solidFill>
                <a:srgbClr val="38A9CA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9" name="CuadroTexto 18">
            <a:extLst>
              <a:ext uri="{FF2B5EF4-FFF2-40B4-BE49-F238E27FC236}">
                <a16:creationId xmlns:a16="http://schemas.microsoft.com/office/drawing/2014/main" id="{11AF6296-0C2F-3468-36AA-BC53F4CA85BD}"/>
              </a:ext>
            </a:extLst>
          </p:cNvPr>
          <p:cNvSpPr txBox="1"/>
          <p:nvPr/>
        </p:nvSpPr>
        <p:spPr>
          <a:xfrm>
            <a:off x="181068" y="3038053"/>
            <a:ext cx="609488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b="1" dirty="0">
                <a:solidFill>
                  <a:srgbClr val="38A9CA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Distribución de casos por EPS gestionados por requerimiento</a:t>
            </a:r>
            <a:endParaRPr lang="es-CO" b="1" dirty="0">
              <a:solidFill>
                <a:srgbClr val="38A9CA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aphicFrame>
        <p:nvGraphicFramePr>
          <p:cNvPr id="6" name="Gráfico 5">
            <a:extLst>
              <a:ext uri="{FF2B5EF4-FFF2-40B4-BE49-F238E27FC236}">
                <a16:creationId xmlns:a16="http://schemas.microsoft.com/office/drawing/2014/main" id="{BC9DDEF0-5BCA-0FE6-33EF-0E7EE0B2B05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65547904"/>
              </p:ext>
            </p:extLst>
          </p:nvPr>
        </p:nvGraphicFramePr>
        <p:xfrm>
          <a:off x="75828" y="3303614"/>
          <a:ext cx="7252607" cy="32308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CuadroTexto 8">
            <a:extLst>
              <a:ext uri="{FF2B5EF4-FFF2-40B4-BE49-F238E27FC236}">
                <a16:creationId xmlns:a16="http://schemas.microsoft.com/office/drawing/2014/main" id="{6B654139-8938-FE06-0F00-3048E81ED4E5}"/>
              </a:ext>
            </a:extLst>
          </p:cNvPr>
          <p:cNvSpPr txBox="1"/>
          <p:nvPr/>
        </p:nvSpPr>
        <p:spPr>
          <a:xfrm>
            <a:off x="375377" y="6384395"/>
            <a:ext cx="766917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050" b="1" u="sng" dirty="0"/>
              <a:t>26,5%</a:t>
            </a:r>
            <a:endParaRPr lang="es-CO" sz="1050" b="1" u="sng" dirty="0"/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0B03E26C-A075-5DE8-BC91-55ACDC667C63}"/>
              </a:ext>
            </a:extLst>
          </p:cNvPr>
          <p:cNvSpPr txBox="1"/>
          <p:nvPr/>
        </p:nvSpPr>
        <p:spPr>
          <a:xfrm>
            <a:off x="1112798" y="6399143"/>
            <a:ext cx="766917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050" b="1" u="sng" dirty="0"/>
              <a:t>18,4%</a:t>
            </a:r>
            <a:endParaRPr lang="es-CO" sz="1050" b="1" u="sng" dirty="0"/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069B785A-5F1A-D9A1-77B5-6263A0369F53}"/>
              </a:ext>
            </a:extLst>
          </p:cNvPr>
          <p:cNvSpPr txBox="1"/>
          <p:nvPr/>
        </p:nvSpPr>
        <p:spPr>
          <a:xfrm>
            <a:off x="1909212" y="6390797"/>
            <a:ext cx="766917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050" b="1" u="sng" dirty="0"/>
              <a:t>12,8%</a:t>
            </a:r>
            <a:endParaRPr lang="es-CO" sz="1050" b="1" u="sng" dirty="0"/>
          </a:p>
        </p:txBody>
      </p:sp>
      <p:sp>
        <p:nvSpPr>
          <p:cNvPr id="15" name="CuadroTexto 14">
            <a:extLst>
              <a:ext uri="{FF2B5EF4-FFF2-40B4-BE49-F238E27FC236}">
                <a16:creationId xmlns:a16="http://schemas.microsoft.com/office/drawing/2014/main" id="{FF038F60-75CE-F415-6A46-E89E23341019}"/>
              </a:ext>
            </a:extLst>
          </p:cNvPr>
          <p:cNvSpPr txBox="1"/>
          <p:nvPr/>
        </p:nvSpPr>
        <p:spPr>
          <a:xfrm>
            <a:off x="3478114" y="6390797"/>
            <a:ext cx="766917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050" b="1" u="sng" dirty="0"/>
              <a:t>10,7%</a:t>
            </a:r>
            <a:endParaRPr lang="es-CO" sz="1050" b="1" u="sng" dirty="0"/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1A49ECBF-3C6B-9864-AB3A-3363469AE025}"/>
              </a:ext>
            </a:extLst>
          </p:cNvPr>
          <p:cNvSpPr txBox="1"/>
          <p:nvPr/>
        </p:nvSpPr>
        <p:spPr>
          <a:xfrm>
            <a:off x="2642044" y="6390797"/>
            <a:ext cx="766917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050" b="1" u="sng" dirty="0"/>
              <a:t>11,4%</a:t>
            </a:r>
            <a:endParaRPr lang="es-CO" sz="1050" b="1" u="sng" dirty="0"/>
          </a:p>
        </p:txBody>
      </p:sp>
      <p:sp>
        <p:nvSpPr>
          <p:cNvPr id="17" name="CuadroTexto 16">
            <a:extLst>
              <a:ext uri="{FF2B5EF4-FFF2-40B4-BE49-F238E27FC236}">
                <a16:creationId xmlns:a16="http://schemas.microsoft.com/office/drawing/2014/main" id="{33879095-7A58-C040-75AE-9306104CF216}"/>
              </a:ext>
            </a:extLst>
          </p:cNvPr>
          <p:cNvSpPr txBox="1"/>
          <p:nvPr/>
        </p:nvSpPr>
        <p:spPr>
          <a:xfrm>
            <a:off x="4223404" y="6392715"/>
            <a:ext cx="766917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050" b="1" u="sng" dirty="0"/>
              <a:t>5,7%</a:t>
            </a:r>
            <a:endParaRPr lang="es-CO" sz="1050" b="1" u="sng" dirty="0"/>
          </a:p>
        </p:txBody>
      </p:sp>
      <p:sp>
        <p:nvSpPr>
          <p:cNvPr id="20" name="CuadroTexto 19">
            <a:extLst>
              <a:ext uri="{FF2B5EF4-FFF2-40B4-BE49-F238E27FC236}">
                <a16:creationId xmlns:a16="http://schemas.microsoft.com/office/drawing/2014/main" id="{C5D3D0A3-2D21-B3A9-6412-19D1C6F9AECB}"/>
              </a:ext>
            </a:extLst>
          </p:cNvPr>
          <p:cNvSpPr txBox="1"/>
          <p:nvPr/>
        </p:nvSpPr>
        <p:spPr>
          <a:xfrm>
            <a:off x="5005068" y="6401687"/>
            <a:ext cx="766917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050" b="1" u="sng" dirty="0"/>
              <a:t>3,92%</a:t>
            </a:r>
            <a:endParaRPr lang="es-CO" sz="1050" b="1" u="sng" dirty="0"/>
          </a:p>
        </p:txBody>
      </p:sp>
      <p:sp>
        <p:nvSpPr>
          <p:cNvPr id="21" name="CuadroTexto 20">
            <a:extLst>
              <a:ext uri="{FF2B5EF4-FFF2-40B4-BE49-F238E27FC236}">
                <a16:creationId xmlns:a16="http://schemas.microsoft.com/office/drawing/2014/main" id="{999FA4E1-DD24-8BE4-1495-F4F290C75256}"/>
              </a:ext>
            </a:extLst>
          </p:cNvPr>
          <p:cNvSpPr txBox="1"/>
          <p:nvPr/>
        </p:nvSpPr>
        <p:spPr>
          <a:xfrm>
            <a:off x="5774797" y="6407464"/>
            <a:ext cx="766917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050" b="1" u="sng" dirty="0"/>
              <a:t>2.36%</a:t>
            </a:r>
            <a:endParaRPr lang="es-CO" sz="1050" b="1" u="sng" dirty="0"/>
          </a:p>
        </p:txBody>
      </p:sp>
      <p:sp>
        <p:nvSpPr>
          <p:cNvPr id="22" name="CuadroTexto 21">
            <a:extLst>
              <a:ext uri="{FF2B5EF4-FFF2-40B4-BE49-F238E27FC236}">
                <a16:creationId xmlns:a16="http://schemas.microsoft.com/office/drawing/2014/main" id="{BB819777-DBEC-3A68-807B-7E5F2C8C37D3}"/>
              </a:ext>
            </a:extLst>
          </p:cNvPr>
          <p:cNvSpPr txBox="1"/>
          <p:nvPr/>
        </p:nvSpPr>
        <p:spPr>
          <a:xfrm>
            <a:off x="6561518" y="6398493"/>
            <a:ext cx="766917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050" b="1" u="sng" dirty="0"/>
              <a:t>2,0%</a:t>
            </a:r>
            <a:endParaRPr lang="es-CO" sz="1050" b="1" u="sng" dirty="0"/>
          </a:p>
        </p:txBody>
      </p:sp>
    </p:spTree>
    <p:extLst>
      <p:ext uri="{BB962C8B-B14F-4D97-AF65-F5344CB8AC3E}">
        <p14:creationId xmlns:p14="http://schemas.microsoft.com/office/powerpoint/2010/main" val="25387350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ítulo 1">
            <a:extLst>
              <a:ext uri="{FF2B5EF4-FFF2-40B4-BE49-F238E27FC236}">
                <a16:creationId xmlns:a16="http://schemas.microsoft.com/office/drawing/2014/main" id="{36006AE0-8A05-EF5E-655B-BC3903D120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9208" y="289883"/>
            <a:ext cx="6318234" cy="757130"/>
          </a:xfrm>
          <a:noFill/>
        </p:spPr>
        <p:txBody>
          <a:bodyPr vert="horz" wrap="square" lIns="91440" tIns="45720" rIns="91440" bIns="45720" rtlCol="0" anchor="t">
            <a:spAutoFit/>
          </a:bodyPr>
          <a:lstStyle/>
          <a:p>
            <a:r>
              <a:rPr lang="es-ES" sz="3000" b="1" dirty="0">
                <a:solidFill>
                  <a:srgbClr val="38A9CA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Gestión de Casos</a:t>
            </a:r>
            <a:br>
              <a:rPr lang="es-ES" sz="3000" b="1" dirty="0">
                <a:solidFill>
                  <a:srgbClr val="38A9CA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es-ES" sz="1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n: 3,139 casos gestionados</a:t>
            </a:r>
            <a:endParaRPr lang="es-CO" sz="30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1" name="Imagen 10">
            <a:extLst>
              <a:ext uri="{FF2B5EF4-FFF2-40B4-BE49-F238E27FC236}">
                <a16:creationId xmlns:a16="http://schemas.microsoft.com/office/drawing/2014/main" id="{6FD73EBF-D8F5-3995-577F-C47EF46FF09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799" y="1323779"/>
            <a:ext cx="11132261" cy="4590686"/>
          </a:xfrm>
          <a:prstGeom prst="rect">
            <a:avLst/>
          </a:prstGeom>
        </p:spPr>
      </p:pic>
      <p:sp>
        <p:nvSpPr>
          <p:cNvPr id="12" name="TextBox 12">
            <a:extLst>
              <a:ext uri="{FF2B5EF4-FFF2-40B4-BE49-F238E27FC236}">
                <a16:creationId xmlns:a16="http://schemas.microsoft.com/office/drawing/2014/main" id="{C5938E6D-A3EC-9008-6D84-8164063BD022}"/>
              </a:ext>
            </a:extLst>
          </p:cNvPr>
          <p:cNvSpPr txBox="1"/>
          <p:nvPr/>
        </p:nvSpPr>
        <p:spPr>
          <a:xfrm>
            <a:off x="6629767" y="943535"/>
            <a:ext cx="4851293" cy="338554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>
            <a:defPPr>
              <a:defRPr lang="en-CO"/>
            </a:defPPr>
            <a:lvl1pPr>
              <a:defRPr sz="3000" b="1">
                <a:solidFill>
                  <a:srgbClr val="38A9CA"/>
                </a:solidFill>
                <a:latin typeface="Aptos" panose="020B0004020202020204" pitchFamily="34" charset="0"/>
                <a:cs typeface="Arial"/>
              </a:defRPr>
            </a:lvl1pPr>
          </a:lstStyle>
          <a:p>
            <a:pPr algn="r"/>
            <a:r>
              <a:rPr lang="en-US" sz="1600" dirty="0" err="1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Aileron Ultra-Bold"/>
              </a:rPr>
              <a:t>Proporción</a:t>
            </a:r>
            <a:r>
              <a:rPr lang="en-US" sz="16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Aileron Ultra-Bold"/>
              </a:rPr>
              <a:t> de </a:t>
            </a:r>
            <a:r>
              <a:rPr lang="en-US" sz="1600" dirty="0" err="1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Aileron Ultra-Bold"/>
              </a:rPr>
              <a:t>casos</a:t>
            </a:r>
            <a:r>
              <a:rPr lang="en-US" sz="16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Aileron Ultra-Bold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Aileron Ultra-Bold"/>
              </a:rPr>
              <a:t>efectivos</a:t>
            </a:r>
            <a:r>
              <a:rPr lang="en-US" sz="16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Aileron Ultra-Bold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Aileron Ultra-Bold"/>
              </a:rPr>
              <a:t>por</a:t>
            </a:r>
            <a:r>
              <a:rPr lang="en-US" sz="16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Aileron Ultra-Bold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Aileron Ultra-Bold"/>
              </a:rPr>
              <a:t>prestador</a:t>
            </a:r>
            <a:endParaRPr lang="en-US" sz="1600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  <a:sym typeface="Aileron Ultra-Bold"/>
            </a:endParaRPr>
          </a:p>
        </p:txBody>
      </p:sp>
    </p:spTree>
    <p:extLst>
      <p:ext uri="{BB962C8B-B14F-4D97-AF65-F5344CB8AC3E}">
        <p14:creationId xmlns:p14="http://schemas.microsoft.com/office/powerpoint/2010/main" val="167521633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5D9201-A03B-540A-9BB3-AF38C8AE76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ítulo 1">
            <a:extLst>
              <a:ext uri="{FF2B5EF4-FFF2-40B4-BE49-F238E27FC236}">
                <a16:creationId xmlns:a16="http://schemas.microsoft.com/office/drawing/2014/main" id="{AE199870-B7A0-84E4-6581-269DC63B44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9208" y="289883"/>
            <a:ext cx="6318234" cy="757130"/>
          </a:xfrm>
          <a:noFill/>
        </p:spPr>
        <p:txBody>
          <a:bodyPr vert="horz" wrap="square" lIns="91440" tIns="45720" rIns="91440" bIns="45720" rtlCol="0" anchor="t">
            <a:spAutoFit/>
          </a:bodyPr>
          <a:lstStyle/>
          <a:p>
            <a:r>
              <a:rPr lang="es-ES" sz="3000" b="1" dirty="0">
                <a:solidFill>
                  <a:srgbClr val="38A9CA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Gestión de Casos</a:t>
            </a:r>
            <a:br>
              <a:rPr lang="es-ES" sz="3000" b="1" dirty="0">
                <a:solidFill>
                  <a:srgbClr val="38A9CA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es-ES" sz="1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n: 3,139 casos gestionados</a:t>
            </a:r>
            <a:endParaRPr lang="es-CO" sz="30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2" name="TextBox 12">
            <a:extLst>
              <a:ext uri="{FF2B5EF4-FFF2-40B4-BE49-F238E27FC236}">
                <a16:creationId xmlns:a16="http://schemas.microsoft.com/office/drawing/2014/main" id="{31856696-F47E-9CAF-D1F1-495AC8F0C5A9}"/>
              </a:ext>
            </a:extLst>
          </p:cNvPr>
          <p:cNvSpPr txBox="1"/>
          <p:nvPr/>
        </p:nvSpPr>
        <p:spPr>
          <a:xfrm>
            <a:off x="6629767" y="943535"/>
            <a:ext cx="4851293" cy="338554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>
            <a:defPPr>
              <a:defRPr lang="en-CO"/>
            </a:defPPr>
            <a:lvl1pPr>
              <a:defRPr sz="3000" b="1">
                <a:solidFill>
                  <a:srgbClr val="38A9CA"/>
                </a:solidFill>
                <a:latin typeface="Aptos" panose="020B0004020202020204" pitchFamily="34" charset="0"/>
                <a:cs typeface="Arial"/>
              </a:defRPr>
            </a:lvl1pPr>
          </a:lstStyle>
          <a:p>
            <a:pPr algn="r"/>
            <a:r>
              <a:rPr lang="en-US" sz="1600" dirty="0" err="1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Aileron Ultra-Bold"/>
              </a:rPr>
              <a:t>Proporción</a:t>
            </a:r>
            <a:r>
              <a:rPr lang="en-US" sz="16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Aileron Ultra-Bold"/>
              </a:rPr>
              <a:t> de </a:t>
            </a:r>
            <a:r>
              <a:rPr lang="en-US" sz="1600" dirty="0" err="1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Aileron Ultra-Bold"/>
              </a:rPr>
              <a:t>casos</a:t>
            </a:r>
            <a:r>
              <a:rPr lang="en-US" sz="16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Aileron Ultra-Bold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Aileron Ultra-Bold"/>
              </a:rPr>
              <a:t>efectivos</a:t>
            </a:r>
            <a:r>
              <a:rPr lang="en-US" sz="16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Aileron Ultra-Bold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Aileron Ultra-Bold"/>
              </a:rPr>
              <a:t>por</a:t>
            </a:r>
            <a:r>
              <a:rPr lang="en-US" sz="16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Aileron Ultra-Bold"/>
              </a:rPr>
              <a:t> EPS</a:t>
            </a: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BF969417-854E-ABEA-4F23-71E88A9E3C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3823" y="1349992"/>
            <a:ext cx="10262597" cy="528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549906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:a16="http://schemas.microsoft.com/office/drawing/2014/main" id="{28BE9FE2-8342-4EE0-B2C2-CBBF82EE18AE}"/>
              </a:ext>
            </a:extLst>
          </p:cNvPr>
          <p:cNvSpPr/>
          <p:nvPr/>
        </p:nvSpPr>
        <p:spPr>
          <a:xfrm>
            <a:off x="983664" y="1067077"/>
            <a:ext cx="4781078" cy="3662315"/>
          </a:xfrm>
          <a:prstGeom prst="rect">
            <a:avLst/>
          </a:prstGeom>
        </p:spPr>
        <p:txBody>
          <a:bodyPr/>
          <a:lstStyle/>
          <a:p>
            <a:pPr marL="285750" lvl="0" indent="-285750" algn="just">
              <a:buFont typeface="Wingdings" panose="05000000000000000000" pitchFamily="2" charset="2"/>
              <a:buChar char="q"/>
            </a:pPr>
            <a:endParaRPr lang="es-CO" sz="1600">
              <a:cs typeface="Lao UI" panose="020B0502040204020203" pitchFamily="34" charset="0"/>
            </a:endParaRPr>
          </a:p>
        </p:txBody>
      </p:sp>
      <p:sp>
        <p:nvSpPr>
          <p:cNvPr id="3" name="Rectángulo 2">
            <a:extLst>
              <a:ext uri="{FF2B5EF4-FFF2-40B4-BE49-F238E27FC236}">
                <a16:creationId xmlns:a16="http://schemas.microsoft.com/office/drawing/2014/main" id="{3E973D73-61CF-40F4-91DB-13698F93EE29}"/>
              </a:ext>
            </a:extLst>
          </p:cNvPr>
          <p:cNvSpPr/>
          <p:nvPr/>
        </p:nvSpPr>
        <p:spPr>
          <a:xfrm>
            <a:off x="6686948" y="1157799"/>
            <a:ext cx="5270532" cy="3480869"/>
          </a:xfrm>
          <a:prstGeom prst="rect">
            <a:avLst/>
          </a:prstGeom>
        </p:spPr>
        <p:txBody>
          <a:bodyPr/>
          <a:lstStyle/>
          <a:p>
            <a:pPr marL="285750" lvl="0" indent="-285750">
              <a:buFont typeface="Wingdings" panose="05000000000000000000" pitchFamily="2" charset="2"/>
              <a:buChar char="q"/>
            </a:pPr>
            <a:endParaRPr lang="es-CO" sz="1600">
              <a:latin typeface="+mn-lt"/>
              <a:cs typeface="Lao UI" panose="020B0502040204020203" pitchFamily="34" charset="0"/>
            </a:endParaRPr>
          </a:p>
        </p:txBody>
      </p:sp>
      <p:sp>
        <p:nvSpPr>
          <p:cNvPr id="8" name="Título 1">
            <a:extLst>
              <a:ext uri="{FF2B5EF4-FFF2-40B4-BE49-F238E27FC236}">
                <a16:creationId xmlns:a16="http://schemas.microsoft.com/office/drawing/2014/main" id="{2FCC6276-B239-464C-ACAB-E94B4204C7C0}"/>
              </a:ext>
            </a:extLst>
          </p:cNvPr>
          <p:cNvSpPr txBox="1">
            <a:spLocks/>
          </p:cNvSpPr>
          <p:nvPr/>
        </p:nvSpPr>
        <p:spPr>
          <a:xfrm>
            <a:off x="835203" y="325481"/>
            <a:ext cx="10028258" cy="91492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CO" sz="3000" b="1" kern="1200">
                <a:solidFill>
                  <a:srgbClr val="38A9CA"/>
                </a:solidFill>
                <a:latin typeface="Aptos" panose="020B0004020202020204" pitchFamily="34" charset="0"/>
                <a:ea typeface="+mn-ea"/>
                <a:cs typeface="Arial"/>
              </a:defRPr>
            </a:lvl1pPr>
          </a:lstStyle>
          <a:p>
            <a:r>
              <a:rPr lang="es-MX"/>
              <a:t>DIFICULTADES</a:t>
            </a:r>
            <a:endParaRPr lang="es-CO"/>
          </a:p>
        </p:txBody>
      </p:sp>
      <p:sp>
        <p:nvSpPr>
          <p:cNvPr id="13" name="Rectángulo 12">
            <a:extLst>
              <a:ext uri="{FF2B5EF4-FFF2-40B4-BE49-F238E27FC236}">
                <a16:creationId xmlns:a16="http://schemas.microsoft.com/office/drawing/2014/main" id="{AF3451C0-6FE7-45FE-B055-1C4651561DED}"/>
              </a:ext>
            </a:extLst>
          </p:cNvPr>
          <p:cNvSpPr/>
          <p:nvPr/>
        </p:nvSpPr>
        <p:spPr>
          <a:xfrm>
            <a:off x="664867" y="773694"/>
            <a:ext cx="11121957" cy="329996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228600" indent="-228600" algn="just"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s-MX" sz="2400" dirty="0"/>
              <a:t>Retrasos en la gestión de remisiones de más de 24 horas</a:t>
            </a:r>
          </a:p>
          <a:p>
            <a:pPr marL="228600" indent="-228600" algn="just"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s-MX" sz="2400" dirty="0"/>
              <a:t>Dificultades en la resolución integral de casos por escasez de insumos, mal estado de equipos, falta de convenios y limitada capacidad instalada.</a:t>
            </a:r>
          </a:p>
          <a:p>
            <a:pPr marL="228600" indent="-228600" algn="just"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s-MX" sz="2400" dirty="0"/>
              <a:t>Limitaciones en la gestión eficiente de casos pendientes por falta de un sistema único y centralizado de información.</a:t>
            </a:r>
          </a:p>
          <a:p>
            <a:pPr marL="228600" indent="-228600" algn="just"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s-MX" sz="2400" dirty="0"/>
              <a:t>Impacto negativo en la atención de pacientes críticos por demoras o falta de respuesta de algunas EPS.</a:t>
            </a:r>
          </a:p>
          <a:p>
            <a:pPr marL="228600" indent="-228600" algn="just"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s-MX" sz="2400" dirty="0"/>
              <a:t>Demoras superiores a 24 horas en la resolución de remisiones y asignación de servicios por parte de EPS e IPS.</a:t>
            </a:r>
          </a:p>
          <a:p>
            <a:pPr marL="228600" indent="-228600" algn="just"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s-MX" sz="2400" dirty="0"/>
              <a:t>Barreras en el proceso por información insuficiente a los usuarios y incumplimiento de protocolos por empresas de transporte.</a:t>
            </a:r>
          </a:p>
        </p:txBody>
      </p:sp>
    </p:spTree>
    <p:extLst>
      <p:ext uri="{BB962C8B-B14F-4D97-AF65-F5344CB8AC3E}">
        <p14:creationId xmlns:p14="http://schemas.microsoft.com/office/powerpoint/2010/main" val="169308482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EC364260465C3E41ABF42E909A92D44A" ma:contentTypeVersion="14" ma:contentTypeDescription="Crear nuevo documento." ma:contentTypeScope="" ma:versionID="6d86468ab218afb25df15a436152aaa0">
  <xsd:schema xmlns:xsd="http://www.w3.org/2001/XMLSchema" xmlns:xs="http://www.w3.org/2001/XMLSchema" xmlns:p="http://schemas.microsoft.com/office/2006/metadata/properties" xmlns:ns2="00bcbf9d-1f89-4462-9a90-0841ed409ae2" xmlns:ns3="c6b4dce3-5f7c-4334-bc88-9146d88cf62b" targetNamespace="http://schemas.microsoft.com/office/2006/metadata/properties" ma:root="true" ma:fieldsID="4f05ae1345caa51b16d56b8aac125b50" ns2:_="" ns3:_="">
    <xsd:import namespace="00bcbf9d-1f89-4462-9a90-0841ed409ae2"/>
    <xsd:import namespace="c6b4dce3-5f7c-4334-bc88-9146d88cf62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0bcbf9d-1f89-4462-9a90-0841ed409ae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5" nillable="true" ma:taxonomy="true" ma:internalName="lcf76f155ced4ddcb4097134ff3c332f" ma:taxonomyFieldName="MediaServiceImageTags" ma:displayName="Etiquetas de imagen" ma:readOnly="false" ma:fieldId="{5cf76f15-5ced-4ddc-b409-7134ff3c332f}" ma:taxonomyMulti="true" ma:sspId="00797eea-8358-47d8-b969-3b387de3c5f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20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21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6b4dce3-5f7c-4334-bc88-9146d88cf62b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Compartid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Detalles de uso compartido" ma:internalName="SharedWithDetails" ma:readOnly="true">
      <xsd:simpleType>
        <xsd:restriction base="dms:Note">
          <xsd:maxLength value="255"/>
        </xsd:restriction>
      </xsd:simpleType>
    </xsd:element>
    <xsd:element name="TaxCatchAll" ma:index="16" nillable="true" ma:displayName="Taxonomy Catch All Column" ma:hidden="true" ma:list="{10c9387e-6d98-4ebc-9ba2-529ac343b866}" ma:internalName="TaxCatchAll" ma:showField="CatchAllData" ma:web="c6b4dce3-5f7c-4334-bc88-9146d88cf62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00bcbf9d-1f89-4462-9a90-0841ed409ae2">
      <Terms xmlns="http://schemas.microsoft.com/office/infopath/2007/PartnerControls"/>
    </lcf76f155ced4ddcb4097134ff3c332f>
    <TaxCatchAll xmlns="c6b4dce3-5f7c-4334-bc88-9146d88cf62b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8A386BC1-1AA3-408C-B3D9-3084D0AE008A}"/>
</file>

<file path=customXml/itemProps2.xml><?xml version="1.0" encoding="utf-8"?>
<ds:datastoreItem xmlns:ds="http://schemas.openxmlformats.org/officeDocument/2006/customXml" ds:itemID="{99DF8280-7142-4F0B-8898-E427849C4CDB}">
  <ds:schemaRefs>
    <ds:schemaRef ds:uri="17b55782-f91e-47f8-b8ba-62044c2198ce"/>
    <ds:schemaRef ds:uri="e2d320f2-3842-4e4b-8567-60fb1a578f02"/>
    <ds:schemaRef ds:uri="http://schemas.microsoft.com/office/2006/metadata/properties"/>
    <ds:schemaRef ds:uri="http://schemas.microsoft.com/office/infopath/2007/PartnerControls"/>
    <ds:schemaRef ds:uri="http://www.w3.org/2000/xmlns/"/>
    <ds:schemaRef ds:uri="http://www.w3.org/2001/XMLSchema-instance"/>
  </ds:schemaRefs>
</ds:datastoreItem>
</file>

<file path=customXml/itemProps3.xml><?xml version="1.0" encoding="utf-8"?>
<ds:datastoreItem xmlns:ds="http://schemas.openxmlformats.org/officeDocument/2006/customXml" ds:itemID="{3857BC17-B317-4C8A-8DDA-4DC62AAD905A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236</TotalTime>
  <Words>513</Words>
  <Application>Microsoft Office PowerPoint</Application>
  <PresentationFormat>Panorámica</PresentationFormat>
  <Paragraphs>128</Paragraphs>
  <Slides>11</Slides>
  <Notes>1</Notes>
  <HiddenSlides>0</HiddenSlides>
  <MMClips>0</MMClips>
  <ScaleCrop>false</ScaleCrop>
  <HeadingPairs>
    <vt:vector size="6" baseType="variant">
      <vt:variant>
        <vt:lpstr>Fuentes usadas</vt:lpstr>
      </vt:variant>
      <vt:variant>
        <vt:i4>8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11</vt:i4>
      </vt:variant>
    </vt:vector>
  </HeadingPairs>
  <TitlesOfParts>
    <vt:vector size="20" baseType="lpstr">
      <vt:lpstr>Aileron Ultra-Bold</vt:lpstr>
      <vt:lpstr>Aptos</vt:lpstr>
      <vt:lpstr>Aptos Display</vt:lpstr>
      <vt:lpstr>Arial</vt:lpstr>
      <vt:lpstr>Fira Sans Extra Condensed Medium</vt:lpstr>
      <vt:lpstr>Lao UI</vt:lpstr>
      <vt:lpstr>Tahoma</vt:lpstr>
      <vt:lpstr>Wingdings</vt:lpstr>
      <vt:lpstr>Office Theme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Gestión de Casos  n: 3,139 casos gestionados</vt:lpstr>
      <vt:lpstr>Gestión de Casos n: 3,139 casos gestionados</vt:lpstr>
      <vt:lpstr>Gestión de Casos n: 3,139 casos gestionados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Maria Camila, Rodriguez Roa</dc:creator>
  <cp:lastModifiedBy>Marcela Sandino Perdomo</cp:lastModifiedBy>
  <cp:revision>1</cp:revision>
  <dcterms:created xsi:type="dcterms:W3CDTF">2024-04-17T14:48:17Z</dcterms:created>
  <dcterms:modified xsi:type="dcterms:W3CDTF">2025-08-04T20:44:29Z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0x010100EC364260465C3E41ABF42E909A92D44A</vt:lpwstr>
  </property>
  <property fmtid="{D5CDD505-2E9C-101B-9397-08002B2CF9AE}" pid="3" name="MediaServiceImageTags">
    <vt:lpwstr/>
  </property>
</Properties>
</file>